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5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5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089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1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37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74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89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9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0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2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0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7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5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0C84-6137-4839-BDD2-F055CEF9EEFC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811710-6467-48B0-B683-C4967FC92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6ED5-1D80-4A6E-AC57-8C5C8587E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877" y="1961001"/>
            <a:ext cx="8915399" cy="2935998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IA2:</a:t>
            </a:r>
            <a:br>
              <a:rPr lang="en-US" dirty="0"/>
            </a:br>
            <a:r>
              <a:rPr lang="en-US" dirty="0"/>
              <a:t>Thai twitter sentiment analysis-Performance Monitoring of Politics in Thailand using Text Mining Techniques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552E-79BA-4D00-A9D6-CBF144CF2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268" y="4919992"/>
            <a:ext cx="8915399" cy="1126283"/>
          </a:xfrm>
        </p:spPr>
        <p:txBody>
          <a:bodyPr/>
          <a:lstStyle/>
          <a:p>
            <a:r>
              <a:rPr lang="en-US" dirty="0"/>
              <a:t>Dhruvi Patel</a:t>
            </a:r>
          </a:p>
          <a:p>
            <a:r>
              <a:rPr lang="en-US" dirty="0"/>
              <a:t>1911036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89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781E-6A6A-4DF8-8FE6-4589198A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9EE2-8152-42C9-A4D9-B5B27CD3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Python instead of R language.</a:t>
            </a:r>
          </a:p>
          <a:p>
            <a:r>
              <a:rPr lang="en-US" dirty="0"/>
              <a:t>Performed text mining using </a:t>
            </a:r>
            <a:r>
              <a:rPr lang="en-IN" dirty="0"/>
              <a:t>:-</a:t>
            </a:r>
          </a:p>
          <a:p>
            <a:pPr lvl="1"/>
            <a:r>
              <a:rPr lang="en-IN" dirty="0"/>
              <a:t>Tokenization</a:t>
            </a:r>
          </a:p>
          <a:p>
            <a:pPr lvl="1"/>
            <a:r>
              <a:rPr lang="en-IN" dirty="0"/>
              <a:t>Stemming</a:t>
            </a:r>
          </a:p>
          <a:p>
            <a:r>
              <a:rPr lang="en-US" dirty="0"/>
              <a:t>Performed sentiment analysis using </a:t>
            </a:r>
            <a:r>
              <a:rPr lang="en-US" dirty="0" err="1"/>
              <a:t>vader</a:t>
            </a:r>
            <a:r>
              <a:rPr lang="en-US" dirty="0"/>
              <a:t> lexicon</a:t>
            </a:r>
          </a:p>
          <a:p>
            <a:r>
              <a:rPr lang="en-US" dirty="0"/>
              <a:t>Plotted sentiment graph</a:t>
            </a:r>
          </a:p>
          <a:p>
            <a:r>
              <a:rPr lang="en-US" dirty="0"/>
              <a:t>Plotted word cloud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7930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Implementation IA2: Thai twitter sentiment analysis-Performance Monitoring of Politics in Thailand using Text Mining Techniques</vt:lpstr>
      <vt:lpstr>Idea of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IA2: Thai twitter sentiment analysis-Performance Monitoring of Politics in Thailand using Text Mining Techniques</dc:title>
  <dc:creator>Dhruvi Patel</dc:creator>
  <cp:lastModifiedBy>Dhruvi Patel</cp:lastModifiedBy>
  <cp:revision>2</cp:revision>
  <dcterms:created xsi:type="dcterms:W3CDTF">2021-04-20T04:50:24Z</dcterms:created>
  <dcterms:modified xsi:type="dcterms:W3CDTF">2021-04-20T05:08:07Z</dcterms:modified>
</cp:coreProperties>
</file>