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5" r:id="rId1"/>
  </p:sldMasterIdLst>
  <p:sldIdLst>
    <p:sldId id="256" r:id="rId2"/>
    <p:sldId id="257" r:id="rId3"/>
    <p:sldId id="267" r:id="rId4"/>
    <p:sldId id="265" r:id="rId5"/>
    <p:sldId id="266" r:id="rId6"/>
    <p:sldId id="268" r:id="rId7"/>
    <p:sldId id="260" r:id="rId8"/>
    <p:sldId id="261" r:id="rId9"/>
    <p:sldId id="259" r:id="rId10"/>
    <p:sldId id="271" r:id="rId11"/>
    <p:sldId id="262" r:id="rId12"/>
    <p:sldId id="269" r:id="rId13"/>
    <p:sldId id="263"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55" autoAdjust="0"/>
    <p:restoredTop sz="94660"/>
  </p:normalViewPr>
  <p:slideViewPr>
    <p:cSldViewPr snapToGrid="0">
      <p:cViewPr varScale="1">
        <p:scale>
          <a:sx n="114" d="100"/>
          <a:sy n="114" d="100"/>
        </p:scale>
        <p:origin x="324"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ruvi" userId="30ae1a5be9fe4271" providerId="LiveId" clId="{2122D0E3-F381-495E-9DF0-0F25CC26C12C}"/>
    <pc:docChg chg="undo redo custSel addSld delSld modSld sldOrd">
      <pc:chgData name="Dhruvi" userId="30ae1a5be9fe4271" providerId="LiveId" clId="{2122D0E3-F381-495E-9DF0-0F25CC26C12C}" dt="2021-04-06T10:03:48.292" v="2021" actId="20577"/>
      <pc:docMkLst>
        <pc:docMk/>
      </pc:docMkLst>
      <pc:sldChg chg="modSp mod">
        <pc:chgData name="Dhruvi" userId="30ae1a5be9fe4271" providerId="LiveId" clId="{2122D0E3-F381-495E-9DF0-0F25CC26C12C}" dt="2021-04-06T10:03:48.292" v="2021" actId="20577"/>
        <pc:sldMkLst>
          <pc:docMk/>
          <pc:sldMk cId="2364625584" sldId="256"/>
        </pc:sldMkLst>
        <pc:spChg chg="mod">
          <ac:chgData name="Dhruvi" userId="30ae1a5be9fe4271" providerId="LiveId" clId="{2122D0E3-F381-495E-9DF0-0F25CC26C12C}" dt="2021-04-05T17:13:16.215" v="1912"/>
          <ac:spMkLst>
            <pc:docMk/>
            <pc:sldMk cId="2364625584" sldId="256"/>
            <ac:spMk id="2" creationId="{693DA970-00AE-4378-A8BA-8FE64A44EDDD}"/>
          </ac:spMkLst>
        </pc:spChg>
        <pc:spChg chg="mod">
          <ac:chgData name="Dhruvi" userId="30ae1a5be9fe4271" providerId="LiveId" clId="{2122D0E3-F381-495E-9DF0-0F25CC26C12C}" dt="2021-04-06T10:03:48.292" v="2021" actId="20577"/>
          <ac:spMkLst>
            <pc:docMk/>
            <pc:sldMk cId="2364625584" sldId="256"/>
            <ac:spMk id="3" creationId="{44289F61-E736-4EF2-B49E-75839A2DAD4E}"/>
          </ac:spMkLst>
        </pc:spChg>
      </pc:sldChg>
      <pc:sldChg chg="modSp mod">
        <pc:chgData name="Dhruvi" userId="30ae1a5be9fe4271" providerId="LiveId" clId="{2122D0E3-F381-495E-9DF0-0F25CC26C12C}" dt="2021-04-05T17:13:16.215" v="1912"/>
        <pc:sldMkLst>
          <pc:docMk/>
          <pc:sldMk cId="1948274379" sldId="257"/>
        </pc:sldMkLst>
        <pc:spChg chg="mod">
          <ac:chgData name="Dhruvi" userId="30ae1a5be9fe4271" providerId="LiveId" clId="{2122D0E3-F381-495E-9DF0-0F25CC26C12C}" dt="2021-04-05T17:13:16.215" v="1912"/>
          <ac:spMkLst>
            <pc:docMk/>
            <pc:sldMk cId="1948274379" sldId="257"/>
            <ac:spMk id="2" creationId="{84FBADCF-8A04-41B9-ACB3-4BA178C737B7}"/>
          </ac:spMkLst>
        </pc:spChg>
        <pc:spChg chg="mod">
          <ac:chgData name="Dhruvi" userId="30ae1a5be9fe4271" providerId="LiveId" clId="{2122D0E3-F381-495E-9DF0-0F25CC26C12C}" dt="2021-04-05T17:13:16.215" v="1912"/>
          <ac:spMkLst>
            <pc:docMk/>
            <pc:sldMk cId="1948274379" sldId="257"/>
            <ac:spMk id="3" creationId="{13712902-3BFD-4FAC-A037-09AB1588018C}"/>
          </ac:spMkLst>
        </pc:spChg>
      </pc:sldChg>
      <pc:sldChg chg="del">
        <pc:chgData name="Dhruvi" userId="30ae1a5be9fe4271" providerId="LiveId" clId="{2122D0E3-F381-495E-9DF0-0F25CC26C12C}" dt="2021-04-02T16:45:06.862" v="285" actId="47"/>
        <pc:sldMkLst>
          <pc:docMk/>
          <pc:sldMk cId="1617475397" sldId="258"/>
        </pc:sldMkLst>
      </pc:sldChg>
      <pc:sldChg chg="addSp delSp modSp mod ord">
        <pc:chgData name="Dhruvi" userId="30ae1a5be9fe4271" providerId="LiveId" clId="{2122D0E3-F381-495E-9DF0-0F25CC26C12C}" dt="2021-04-05T06:52:21.740" v="1891"/>
        <pc:sldMkLst>
          <pc:docMk/>
          <pc:sldMk cId="93631008" sldId="259"/>
        </pc:sldMkLst>
        <pc:spChg chg="mod">
          <ac:chgData name="Dhruvi" userId="30ae1a5be9fe4271" providerId="LiveId" clId="{2122D0E3-F381-495E-9DF0-0F25CC26C12C}" dt="2021-04-04T17:10:18.308" v="1188" actId="27636"/>
          <ac:spMkLst>
            <pc:docMk/>
            <pc:sldMk cId="93631008" sldId="259"/>
            <ac:spMk id="2" creationId="{64651D4C-590F-478F-9CDD-C51DFBEBE018}"/>
          </ac:spMkLst>
        </pc:spChg>
        <pc:spChg chg="mod">
          <ac:chgData name="Dhruvi" userId="30ae1a5be9fe4271" providerId="LiveId" clId="{2122D0E3-F381-495E-9DF0-0F25CC26C12C}" dt="2021-04-04T17:10:15.309" v="1186" actId="20577"/>
          <ac:spMkLst>
            <pc:docMk/>
            <pc:sldMk cId="93631008" sldId="259"/>
            <ac:spMk id="3" creationId="{A4937141-15EB-4215-8134-F910291CF840}"/>
          </ac:spMkLst>
        </pc:spChg>
        <pc:picChg chg="add mod">
          <ac:chgData name="Dhruvi" userId="30ae1a5be9fe4271" providerId="LiveId" clId="{2122D0E3-F381-495E-9DF0-0F25CC26C12C}" dt="2021-04-04T17:10:26.168" v="1189" actId="14100"/>
          <ac:picMkLst>
            <pc:docMk/>
            <pc:sldMk cId="93631008" sldId="259"/>
            <ac:picMk id="5" creationId="{C5B5C894-BCB9-4207-834C-E5C7D214AA3F}"/>
          </ac:picMkLst>
        </pc:picChg>
        <pc:picChg chg="add del">
          <ac:chgData name="Dhruvi" userId="30ae1a5be9fe4271" providerId="LiveId" clId="{2122D0E3-F381-495E-9DF0-0F25CC26C12C}" dt="2021-04-04T17:10:11.145" v="1183" actId="22"/>
          <ac:picMkLst>
            <pc:docMk/>
            <pc:sldMk cId="93631008" sldId="259"/>
            <ac:picMk id="7" creationId="{6CD6BA6D-EB19-421D-88BF-4F55B0943D19}"/>
          </ac:picMkLst>
        </pc:picChg>
      </pc:sldChg>
      <pc:sldChg chg="modSp mod">
        <pc:chgData name="Dhruvi" userId="30ae1a5be9fe4271" providerId="LiveId" clId="{2122D0E3-F381-495E-9DF0-0F25CC26C12C}" dt="2021-04-05T17:13:16.215" v="1912"/>
        <pc:sldMkLst>
          <pc:docMk/>
          <pc:sldMk cId="2026337178" sldId="260"/>
        </pc:sldMkLst>
        <pc:spChg chg="mod">
          <ac:chgData name="Dhruvi" userId="30ae1a5be9fe4271" providerId="LiveId" clId="{2122D0E3-F381-495E-9DF0-0F25CC26C12C}" dt="2021-04-05T17:13:16.215" v="1912"/>
          <ac:spMkLst>
            <pc:docMk/>
            <pc:sldMk cId="2026337178" sldId="260"/>
            <ac:spMk id="2" creationId="{345B0208-656A-401F-BBE0-4CFD624E0C98}"/>
          </ac:spMkLst>
        </pc:spChg>
        <pc:spChg chg="mod">
          <ac:chgData name="Dhruvi" userId="30ae1a5be9fe4271" providerId="LiveId" clId="{2122D0E3-F381-495E-9DF0-0F25CC26C12C}" dt="2021-04-05T17:13:16.215" v="1912"/>
          <ac:spMkLst>
            <pc:docMk/>
            <pc:sldMk cId="2026337178" sldId="260"/>
            <ac:spMk id="3" creationId="{E0C8655B-034A-40F1-8CE9-99E540CC44DF}"/>
          </ac:spMkLst>
        </pc:spChg>
      </pc:sldChg>
      <pc:sldChg chg="addSp delSp modSp mod">
        <pc:chgData name="Dhruvi" userId="30ae1a5be9fe4271" providerId="LiveId" clId="{2122D0E3-F381-495E-9DF0-0F25CC26C12C}" dt="2021-04-05T17:13:16.215" v="1912"/>
        <pc:sldMkLst>
          <pc:docMk/>
          <pc:sldMk cId="1318902100" sldId="261"/>
        </pc:sldMkLst>
        <pc:spChg chg="mod">
          <ac:chgData name="Dhruvi" userId="30ae1a5be9fe4271" providerId="LiveId" clId="{2122D0E3-F381-495E-9DF0-0F25CC26C12C}" dt="2021-04-05T17:13:16.215" v="1912"/>
          <ac:spMkLst>
            <pc:docMk/>
            <pc:sldMk cId="1318902100" sldId="261"/>
            <ac:spMk id="2" creationId="{EDF5B761-0AA4-404D-80FA-376A3B20EED6}"/>
          </ac:spMkLst>
        </pc:spChg>
        <pc:spChg chg="del mod">
          <ac:chgData name="Dhruvi" userId="30ae1a5be9fe4271" providerId="LiveId" clId="{2122D0E3-F381-495E-9DF0-0F25CC26C12C}" dt="2021-04-04T16:49:39.646" v="1097"/>
          <ac:spMkLst>
            <pc:docMk/>
            <pc:sldMk cId="1318902100" sldId="261"/>
            <ac:spMk id="3" creationId="{71D7358F-7362-42F1-B4DB-C4D24E4D2B46}"/>
          </ac:spMkLst>
        </pc:spChg>
        <pc:spChg chg="add mod">
          <ac:chgData name="Dhruvi" userId="30ae1a5be9fe4271" providerId="LiveId" clId="{2122D0E3-F381-495E-9DF0-0F25CC26C12C}" dt="2021-04-04T16:51:30.124" v="1107" actId="14100"/>
          <ac:spMkLst>
            <pc:docMk/>
            <pc:sldMk cId="1318902100" sldId="261"/>
            <ac:spMk id="4" creationId="{E3D4D652-72CB-46FE-9D9E-61F17551F79D}"/>
          </ac:spMkLst>
        </pc:spChg>
        <pc:spChg chg="add mod">
          <ac:chgData name="Dhruvi" userId="30ae1a5be9fe4271" providerId="LiveId" clId="{2122D0E3-F381-495E-9DF0-0F25CC26C12C}" dt="2021-04-04T16:51:57.752" v="1110" actId="14100"/>
          <ac:spMkLst>
            <pc:docMk/>
            <pc:sldMk cId="1318902100" sldId="261"/>
            <ac:spMk id="7" creationId="{E54D9D34-25B3-4BA8-A336-28B54A625156}"/>
          </ac:spMkLst>
        </pc:spChg>
        <pc:picChg chg="add mod">
          <ac:chgData name="Dhruvi" userId="30ae1a5be9fe4271" providerId="LiveId" clId="{2122D0E3-F381-495E-9DF0-0F25CC26C12C}" dt="2021-04-04T16:51:10.050" v="1106" actId="1076"/>
          <ac:picMkLst>
            <pc:docMk/>
            <pc:sldMk cId="1318902100" sldId="261"/>
            <ac:picMk id="6" creationId="{9A4F15B4-9244-4A80-89D6-6BCA488F57FE}"/>
          </ac:picMkLst>
        </pc:picChg>
        <pc:picChg chg="add mod">
          <ac:chgData name="Dhruvi" userId="30ae1a5be9fe4271" providerId="LiveId" clId="{2122D0E3-F381-495E-9DF0-0F25CC26C12C}" dt="2021-04-05T05:42:16.031" v="1592" actId="14100"/>
          <ac:picMkLst>
            <pc:docMk/>
            <pc:sldMk cId="1318902100" sldId="261"/>
            <ac:picMk id="9" creationId="{93FAAFAA-9E83-433C-A817-435F8ADDAE5F}"/>
          </ac:picMkLst>
        </pc:picChg>
      </pc:sldChg>
      <pc:sldChg chg="modSp mod ord">
        <pc:chgData name="Dhruvi" userId="30ae1a5be9fe4271" providerId="LiveId" clId="{2122D0E3-F381-495E-9DF0-0F25CC26C12C}" dt="2021-04-06T10:00:09.501" v="2005" actId="12"/>
        <pc:sldMkLst>
          <pc:docMk/>
          <pc:sldMk cId="977812746" sldId="262"/>
        </pc:sldMkLst>
        <pc:spChg chg="mod">
          <ac:chgData name="Dhruvi" userId="30ae1a5be9fe4271" providerId="LiveId" clId="{2122D0E3-F381-495E-9DF0-0F25CC26C12C}" dt="2021-04-05T17:13:16.215" v="1912"/>
          <ac:spMkLst>
            <pc:docMk/>
            <pc:sldMk cId="977812746" sldId="262"/>
            <ac:spMk id="2" creationId="{F1DA61F5-68F2-40D2-98B8-781C32A65307}"/>
          </ac:spMkLst>
        </pc:spChg>
        <pc:spChg chg="mod">
          <ac:chgData name="Dhruvi" userId="30ae1a5be9fe4271" providerId="LiveId" clId="{2122D0E3-F381-495E-9DF0-0F25CC26C12C}" dt="2021-04-06T10:00:09.501" v="2005" actId="12"/>
          <ac:spMkLst>
            <pc:docMk/>
            <pc:sldMk cId="977812746" sldId="262"/>
            <ac:spMk id="3" creationId="{4B7ABA69-40EA-40D5-A3D4-0F6EC4369A03}"/>
          </ac:spMkLst>
        </pc:spChg>
      </pc:sldChg>
      <pc:sldChg chg="modSp mod">
        <pc:chgData name="Dhruvi" userId="30ae1a5be9fe4271" providerId="LiveId" clId="{2122D0E3-F381-495E-9DF0-0F25CC26C12C}" dt="2021-04-04T17:27:57.114" v="1311" actId="20577"/>
        <pc:sldMkLst>
          <pc:docMk/>
          <pc:sldMk cId="2389867092" sldId="263"/>
        </pc:sldMkLst>
        <pc:spChg chg="mod">
          <ac:chgData name="Dhruvi" userId="30ae1a5be9fe4271" providerId="LiveId" clId="{2122D0E3-F381-495E-9DF0-0F25CC26C12C}" dt="2021-04-04T17:27:57.114" v="1311" actId="20577"/>
          <ac:spMkLst>
            <pc:docMk/>
            <pc:sldMk cId="2389867092" sldId="263"/>
            <ac:spMk id="2" creationId="{52784404-D58A-46EF-9583-A6D31C24B603}"/>
          </ac:spMkLst>
        </pc:spChg>
        <pc:spChg chg="mod">
          <ac:chgData name="Dhruvi" userId="30ae1a5be9fe4271" providerId="LiveId" clId="{2122D0E3-F381-495E-9DF0-0F25CC26C12C}" dt="2021-04-04T17:27:35.450" v="1310" actId="113"/>
          <ac:spMkLst>
            <pc:docMk/>
            <pc:sldMk cId="2389867092" sldId="263"/>
            <ac:spMk id="3" creationId="{0B9C1378-003F-4D5C-B597-0977FB52A9AD}"/>
          </ac:spMkLst>
        </pc:spChg>
      </pc:sldChg>
      <pc:sldChg chg="new del">
        <pc:chgData name="Dhruvi" userId="30ae1a5be9fe4271" providerId="LiveId" clId="{2122D0E3-F381-495E-9DF0-0F25CC26C12C}" dt="2021-04-02T17:11:06.885" v="406" actId="680"/>
        <pc:sldMkLst>
          <pc:docMk/>
          <pc:sldMk cId="1120186399" sldId="264"/>
        </pc:sldMkLst>
      </pc:sldChg>
      <pc:sldChg chg="addSp delSp modSp new del mod chgLayout">
        <pc:chgData name="Dhruvi" userId="30ae1a5be9fe4271" providerId="LiveId" clId="{2122D0E3-F381-495E-9DF0-0F25CC26C12C}" dt="2021-04-05T06:02:15.371" v="1836" actId="47"/>
        <pc:sldMkLst>
          <pc:docMk/>
          <pc:sldMk cId="1176929211" sldId="264"/>
        </pc:sldMkLst>
        <pc:spChg chg="mod ord">
          <ac:chgData name="Dhruvi" userId="30ae1a5be9fe4271" providerId="LiveId" clId="{2122D0E3-F381-495E-9DF0-0F25CC26C12C}" dt="2021-04-05T06:01:42.987" v="1833" actId="6264"/>
          <ac:spMkLst>
            <pc:docMk/>
            <pc:sldMk cId="1176929211" sldId="264"/>
            <ac:spMk id="2" creationId="{FA23109B-B02D-43FD-839E-F6EBEFFA9C91}"/>
          </ac:spMkLst>
        </pc:spChg>
        <pc:spChg chg="mod ord">
          <ac:chgData name="Dhruvi" userId="30ae1a5be9fe4271" providerId="LiveId" clId="{2122D0E3-F381-495E-9DF0-0F25CC26C12C}" dt="2021-04-05T06:01:42.987" v="1833" actId="6264"/>
          <ac:spMkLst>
            <pc:docMk/>
            <pc:sldMk cId="1176929211" sldId="264"/>
            <ac:spMk id="3" creationId="{308EE905-524E-4761-B33F-E803FB096067}"/>
          </ac:spMkLst>
        </pc:spChg>
        <pc:spChg chg="add del mod">
          <ac:chgData name="Dhruvi" userId="30ae1a5be9fe4271" providerId="LiveId" clId="{2122D0E3-F381-495E-9DF0-0F25CC26C12C}" dt="2021-04-05T06:01:41.260" v="1832" actId="6264"/>
          <ac:spMkLst>
            <pc:docMk/>
            <pc:sldMk cId="1176929211" sldId="264"/>
            <ac:spMk id="4" creationId="{7491CC4A-9FAA-49A7-B6D1-E9AC9306EB04}"/>
          </ac:spMkLst>
        </pc:spChg>
        <pc:spChg chg="add del mod">
          <ac:chgData name="Dhruvi" userId="30ae1a5be9fe4271" providerId="LiveId" clId="{2122D0E3-F381-495E-9DF0-0F25CC26C12C}" dt="2021-04-05T06:01:41.260" v="1832" actId="6264"/>
          <ac:spMkLst>
            <pc:docMk/>
            <pc:sldMk cId="1176929211" sldId="264"/>
            <ac:spMk id="5" creationId="{C8CB5C53-10F1-4470-A766-69EED98199C1}"/>
          </ac:spMkLst>
        </pc:spChg>
        <pc:spChg chg="add del mod">
          <ac:chgData name="Dhruvi" userId="30ae1a5be9fe4271" providerId="LiveId" clId="{2122D0E3-F381-495E-9DF0-0F25CC26C12C}" dt="2021-04-05T06:01:42.987" v="1833" actId="6264"/>
          <ac:spMkLst>
            <pc:docMk/>
            <pc:sldMk cId="1176929211" sldId="264"/>
            <ac:spMk id="6" creationId="{4DB40D2E-08B8-42E5-BF88-6F3518E4E992}"/>
          </ac:spMkLst>
        </pc:spChg>
        <pc:spChg chg="add del mod">
          <ac:chgData name="Dhruvi" userId="30ae1a5be9fe4271" providerId="LiveId" clId="{2122D0E3-F381-495E-9DF0-0F25CC26C12C}" dt="2021-04-05T06:01:42.987" v="1833" actId="6264"/>
          <ac:spMkLst>
            <pc:docMk/>
            <pc:sldMk cId="1176929211" sldId="264"/>
            <ac:spMk id="7" creationId="{45FB1FDF-0736-4880-9661-DB661E942B8D}"/>
          </ac:spMkLst>
        </pc:spChg>
      </pc:sldChg>
      <pc:sldChg chg="new del">
        <pc:chgData name="Dhruvi" userId="30ae1a5be9fe4271" providerId="LiveId" clId="{2122D0E3-F381-495E-9DF0-0F25CC26C12C}" dt="2021-04-02T17:11:16.509" v="408" actId="680"/>
        <pc:sldMkLst>
          <pc:docMk/>
          <pc:sldMk cId="1250133528" sldId="264"/>
        </pc:sldMkLst>
      </pc:sldChg>
      <pc:sldChg chg="modSp new mod">
        <pc:chgData name="Dhruvi" userId="30ae1a5be9fe4271" providerId="LiveId" clId="{2122D0E3-F381-495E-9DF0-0F25CC26C12C}" dt="2021-04-06T09:04:59.360" v="1976"/>
        <pc:sldMkLst>
          <pc:docMk/>
          <pc:sldMk cId="985934558" sldId="265"/>
        </pc:sldMkLst>
        <pc:spChg chg="mod">
          <ac:chgData name="Dhruvi" userId="30ae1a5be9fe4271" providerId="LiveId" clId="{2122D0E3-F381-495E-9DF0-0F25CC26C12C}" dt="2021-04-06T09:04:59.360" v="1976"/>
          <ac:spMkLst>
            <pc:docMk/>
            <pc:sldMk cId="985934558" sldId="265"/>
            <ac:spMk id="2" creationId="{0237D55C-FFCF-4C7D-97D9-CCF1A0739050}"/>
          </ac:spMkLst>
        </pc:spChg>
        <pc:spChg chg="mod">
          <ac:chgData name="Dhruvi" userId="30ae1a5be9fe4271" providerId="LiveId" clId="{2122D0E3-F381-495E-9DF0-0F25CC26C12C}" dt="2021-04-05T17:13:16.215" v="1912"/>
          <ac:spMkLst>
            <pc:docMk/>
            <pc:sldMk cId="985934558" sldId="265"/>
            <ac:spMk id="3" creationId="{606A4C12-E1AB-4514-8E4A-F9901904C76E}"/>
          </ac:spMkLst>
        </pc:spChg>
      </pc:sldChg>
      <pc:sldChg chg="modSp new mod">
        <pc:chgData name="Dhruvi" userId="30ae1a5be9fe4271" providerId="LiveId" clId="{2122D0E3-F381-495E-9DF0-0F25CC26C12C}" dt="2021-04-06T09:05:27.354" v="1993" actId="20577"/>
        <pc:sldMkLst>
          <pc:docMk/>
          <pc:sldMk cId="1113015472" sldId="266"/>
        </pc:sldMkLst>
        <pc:spChg chg="mod">
          <ac:chgData name="Dhruvi" userId="30ae1a5be9fe4271" providerId="LiveId" clId="{2122D0E3-F381-495E-9DF0-0F25CC26C12C}" dt="2021-04-05T17:13:16.215" v="1912"/>
          <ac:spMkLst>
            <pc:docMk/>
            <pc:sldMk cId="1113015472" sldId="266"/>
            <ac:spMk id="2" creationId="{092BB118-CE44-4FF4-A5C4-6070336B5171}"/>
          </ac:spMkLst>
        </pc:spChg>
        <pc:spChg chg="mod">
          <ac:chgData name="Dhruvi" userId="30ae1a5be9fe4271" providerId="LiveId" clId="{2122D0E3-F381-495E-9DF0-0F25CC26C12C}" dt="2021-04-06T09:05:27.354" v="1993" actId="20577"/>
          <ac:spMkLst>
            <pc:docMk/>
            <pc:sldMk cId="1113015472" sldId="266"/>
            <ac:spMk id="3" creationId="{AE4DCFAC-6B1A-4FAC-A28B-1CFDFB1E1F0A}"/>
          </ac:spMkLst>
        </pc:spChg>
      </pc:sldChg>
      <pc:sldChg chg="modSp new mod ord">
        <pc:chgData name="Dhruvi" userId="30ae1a5be9fe4271" providerId="LiveId" clId="{2122D0E3-F381-495E-9DF0-0F25CC26C12C}" dt="2021-04-06T09:04:49.789" v="1973" actId="20577"/>
        <pc:sldMkLst>
          <pc:docMk/>
          <pc:sldMk cId="1059350926" sldId="267"/>
        </pc:sldMkLst>
        <pc:spChg chg="mod">
          <ac:chgData name="Dhruvi" userId="30ae1a5be9fe4271" providerId="LiveId" clId="{2122D0E3-F381-495E-9DF0-0F25CC26C12C}" dt="2021-04-06T09:04:49.789" v="1973" actId="20577"/>
          <ac:spMkLst>
            <pc:docMk/>
            <pc:sldMk cId="1059350926" sldId="267"/>
            <ac:spMk id="2" creationId="{45664102-A37E-4E55-AD93-480278D532D3}"/>
          </ac:spMkLst>
        </pc:spChg>
        <pc:spChg chg="mod">
          <ac:chgData name="Dhruvi" userId="30ae1a5be9fe4271" providerId="LiveId" clId="{2122D0E3-F381-495E-9DF0-0F25CC26C12C}" dt="2021-04-05T17:13:16.215" v="1912"/>
          <ac:spMkLst>
            <pc:docMk/>
            <pc:sldMk cId="1059350926" sldId="267"/>
            <ac:spMk id="3" creationId="{AC63FA97-4914-4DBC-8905-FBBFC2348F90}"/>
          </ac:spMkLst>
        </pc:spChg>
      </pc:sldChg>
      <pc:sldChg chg="addSp delSp modSp new mod">
        <pc:chgData name="Dhruvi" userId="30ae1a5be9fe4271" providerId="LiveId" clId="{2122D0E3-F381-495E-9DF0-0F25CC26C12C}" dt="2021-04-05T17:13:16.215" v="1912"/>
        <pc:sldMkLst>
          <pc:docMk/>
          <pc:sldMk cId="1771565171" sldId="268"/>
        </pc:sldMkLst>
        <pc:spChg chg="mod">
          <ac:chgData name="Dhruvi" userId="30ae1a5be9fe4271" providerId="LiveId" clId="{2122D0E3-F381-495E-9DF0-0F25CC26C12C}" dt="2021-04-05T17:13:16.215" v="1912"/>
          <ac:spMkLst>
            <pc:docMk/>
            <pc:sldMk cId="1771565171" sldId="268"/>
            <ac:spMk id="2" creationId="{CA088E84-8124-4F29-A460-2AE4A47B9CBB}"/>
          </ac:spMkLst>
        </pc:spChg>
        <pc:spChg chg="mod">
          <ac:chgData name="Dhruvi" userId="30ae1a5be9fe4271" providerId="LiveId" clId="{2122D0E3-F381-495E-9DF0-0F25CC26C12C}" dt="2021-04-04T16:12:13.903" v="1021" actId="20577"/>
          <ac:spMkLst>
            <pc:docMk/>
            <pc:sldMk cId="1771565171" sldId="268"/>
            <ac:spMk id="3" creationId="{10D4FF35-1E8B-4E28-899D-8051AADFAF3F}"/>
          </ac:spMkLst>
        </pc:spChg>
        <pc:spChg chg="add del mod">
          <ac:chgData name="Dhruvi" userId="30ae1a5be9fe4271" providerId="LiveId" clId="{2122D0E3-F381-495E-9DF0-0F25CC26C12C}" dt="2021-04-04T14:39:26.767" v="913"/>
          <ac:spMkLst>
            <pc:docMk/>
            <pc:sldMk cId="1771565171" sldId="268"/>
            <ac:spMk id="6" creationId="{90886150-2073-4FF8-967E-9977E8E8213C}"/>
          </ac:spMkLst>
        </pc:spChg>
        <pc:picChg chg="add mod">
          <ac:chgData name="Dhruvi" userId="30ae1a5be9fe4271" providerId="LiveId" clId="{2122D0E3-F381-495E-9DF0-0F25CC26C12C}" dt="2021-04-04T16:10:18.294" v="966" actId="1076"/>
          <ac:picMkLst>
            <pc:docMk/>
            <pc:sldMk cId="1771565171" sldId="268"/>
            <ac:picMk id="5" creationId="{5ADB565B-44E9-436E-BC2D-0404A8609FB9}"/>
          </ac:picMkLst>
        </pc:picChg>
        <pc:picChg chg="add mod">
          <ac:chgData name="Dhruvi" userId="30ae1a5be9fe4271" providerId="LiveId" clId="{2122D0E3-F381-495E-9DF0-0F25CC26C12C}" dt="2021-04-04T16:10:32.525" v="968" actId="1076"/>
          <ac:picMkLst>
            <pc:docMk/>
            <pc:sldMk cId="1771565171" sldId="268"/>
            <ac:picMk id="8" creationId="{C92839D9-E3F0-4C91-AF57-A6F7CED49BB6}"/>
          </ac:picMkLst>
        </pc:picChg>
        <pc:picChg chg="add mod">
          <ac:chgData name="Dhruvi" userId="30ae1a5be9fe4271" providerId="LiveId" clId="{2122D0E3-F381-495E-9DF0-0F25CC26C12C}" dt="2021-04-04T16:10:50.379" v="980" actId="1076"/>
          <ac:picMkLst>
            <pc:docMk/>
            <pc:sldMk cId="1771565171" sldId="268"/>
            <ac:picMk id="10" creationId="{608C7586-8DA1-4955-87BB-F3757C808C44}"/>
          </ac:picMkLst>
        </pc:picChg>
        <pc:picChg chg="add mod">
          <ac:chgData name="Dhruvi" userId="30ae1a5be9fe4271" providerId="LiveId" clId="{2122D0E3-F381-495E-9DF0-0F25CC26C12C}" dt="2021-04-04T16:10:58.831" v="981" actId="1076"/>
          <ac:picMkLst>
            <pc:docMk/>
            <pc:sldMk cId="1771565171" sldId="268"/>
            <ac:picMk id="12" creationId="{38AC92CA-8EAD-4194-816C-FB44DC43C565}"/>
          </ac:picMkLst>
        </pc:picChg>
      </pc:sldChg>
      <pc:sldChg chg="modSp new mod">
        <pc:chgData name="Dhruvi" userId="30ae1a5be9fe4271" providerId="LiveId" clId="{2122D0E3-F381-495E-9DF0-0F25CC26C12C}" dt="2021-04-05T17:32:13.062" v="1970" actId="20577"/>
        <pc:sldMkLst>
          <pc:docMk/>
          <pc:sldMk cId="192138391" sldId="269"/>
        </pc:sldMkLst>
        <pc:spChg chg="mod">
          <ac:chgData name="Dhruvi" userId="30ae1a5be9fe4271" providerId="LiveId" clId="{2122D0E3-F381-495E-9DF0-0F25CC26C12C}" dt="2021-04-05T17:13:16.215" v="1912"/>
          <ac:spMkLst>
            <pc:docMk/>
            <pc:sldMk cId="192138391" sldId="269"/>
            <ac:spMk id="2" creationId="{4E502474-03F3-4448-9082-B578D669319D}"/>
          </ac:spMkLst>
        </pc:spChg>
        <pc:spChg chg="mod">
          <ac:chgData name="Dhruvi" userId="30ae1a5be9fe4271" providerId="LiveId" clId="{2122D0E3-F381-495E-9DF0-0F25CC26C12C}" dt="2021-04-05T17:32:13.062" v="1970" actId="20577"/>
          <ac:spMkLst>
            <pc:docMk/>
            <pc:sldMk cId="192138391" sldId="269"/>
            <ac:spMk id="3" creationId="{84F89449-BAAA-4D93-BDD3-8175F67DD97F}"/>
          </ac:spMkLst>
        </pc:spChg>
      </pc:sldChg>
      <pc:sldChg chg="modSp new mod">
        <pc:chgData name="Dhruvi" userId="30ae1a5be9fe4271" providerId="LiveId" clId="{2122D0E3-F381-495E-9DF0-0F25CC26C12C}" dt="2021-04-05T17:13:16.215" v="1912"/>
        <pc:sldMkLst>
          <pc:docMk/>
          <pc:sldMk cId="3257882769" sldId="270"/>
        </pc:sldMkLst>
        <pc:spChg chg="mod">
          <ac:chgData name="Dhruvi" userId="30ae1a5be9fe4271" providerId="LiveId" clId="{2122D0E3-F381-495E-9DF0-0F25CC26C12C}" dt="2021-04-04T17:49:05.407" v="1591" actId="255"/>
          <ac:spMkLst>
            <pc:docMk/>
            <pc:sldMk cId="3257882769" sldId="270"/>
            <ac:spMk id="2" creationId="{D9BE7FF1-182B-4D71-836E-82E57A3879D3}"/>
          </ac:spMkLst>
        </pc:spChg>
        <pc:spChg chg="mod">
          <ac:chgData name="Dhruvi" userId="30ae1a5be9fe4271" providerId="LiveId" clId="{2122D0E3-F381-495E-9DF0-0F25CC26C12C}" dt="2021-04-05T17:13:16.215" v="1912"/>
          <ac:spMkLst>
            <pc:docMk/>
            <pc:sldMk cId="3257882769" sldId="270"/>
            <ac:spMk id="3" creationId="{BCB4BBF8-3739-4E05-A4B7-F80D285BDE68}"/>
          </ac:spMkLst>
        </pc:spChg>
      </pc:sldChg>
      <pc:sldChg chg="addSp delSp modSp new mod">
        <pc:chgData name="Dhruvi" userId="30ae1a5be9fe4271" providerId="LiveId" clId="{2122D0E3-F381-495E-9DF0-0F25CC26C12C}" dt="2021-04-05T06:10:46.831" v="1867" actId="255"/>
        <pc:sldMkLst>
          <pc:docMk/>
          <pc:sldMk cId="3679686857" sldId="271"/>
        </pc:sldMkLst>
        <pc:spChg chg="mod">
          <ac:chgData name="Dhruvi" userId="30ae1a5be9fe4271" providerId="LiveId" clId="{2122D0E3-F381-495E-9DF0-0F25CC26C12C}" dt="2021-04-05T06:08:26.625" v="1859" actId="1076"/>
          <ac:spMkLst>
            <pc:docMk/>
            <pc:sldMk cId="3679686857" sldId="271"/>
            <ac:spMk id="2" creationId="{8EBC284D-C659-4297-B424-5D0F0C9B974D}"/>
          </ac:spMkLst>
        </pc:spChg>
        <pc:spChg chg="del">
          <ac:chgData name="Dhruvi" userId="30ae1a5be9fe4271" providerId="LiveId" clId="{2122D0E3-F381-495E-9DF0-0F25CC26C12C}" dt="2021-04-05T06:08:55.542" v="1860" actId="22"/>
          <ac:spMkLst>
            <pc:docMk/>
            <pc:sldMk cId="3679686857" sldId="271"/>
            <ac:spMk id="3" creationId="{50B68D32-32B5-48FD-8D0C-A6C84EF44A97}"/>
          </ac:spMkLst>
        </pc:spChg>
        <pc:spChg chg="add mod">
          <ac:chgData name="Dhruvi" userId="30ae1a5be9fe4271" providerId="LiveId" clId="{2122D0E3-F381-495E-9DF0-0F25CC26C12C}" dt="2021-04-05T06:10:46.831" v="1867" actId="255"/>
          <ac:spMkLst>
            <pc:docMk/>
            <pc:sldMk cId="3679686857" sldId="271"/>
            <ac:spMk id="8" creationId="{B1203504-F093-499E-B296-8A8DC46BAD0F}"/>
          </ac:spMkLst>
        </pc:spChg>
        <pc:picChg chg="add mod ord">
          <ac:chgData name="Dhruvi" userId="30ae1a5be9fe4271" providerId="LiveId" clId="{2122D0E3-F381-495E-9DF0-0F25CC26C12C}" dt="2021-04-05T06:09:00.356" v="1861" actId="1076"/>
          <ac:picMkLst>
            <pc:docMk/>
            <pc:sldMk cId="3679686857" sldId="271"/>
            <ac:picMk id="5" creationId="{BD84DA58-2F2A-4D15-B4BB-959AA57ADE1E}"/>
          </ac:picMkLst>
        </pc:picChg>
        <pc:picChg chg="add mod">
          <ac:chgData name="Dhruvi" userId="30ae1a5be9fe4271" providerId="LiveId" clId="{2122D0E3-F381-495E-9DF0-0F25CC26C12C}" dt="2021-04-05T06:09:42.077" v="1863" actId="1076"/>
          <ac:picMkLst>
            <pc:docMk/>
            <pc:sldMk cId="3679686857" sldId="271"/>
            <ac:picMk id="7" creationId="{0BBE9877-9F54-490F-87E8-0E90CCEBA1E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0E6416-D60D-42F6-9DDD-EDE3CF562AB9}"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547D28F-3C21-43D0-8658-371CD4543625}" type="slidenum">
              <a:rPr lang="en-IN" smtClean="0"/>
              <a:t>‹#›</a:t>
            </a:fld>
            <a:endParaRPr lang="en-IN"/>
          </a:p>
        </p:txBody>
      </p:sp>
    </p:spTree>
    <p:extLst>
      <p:ext uri="{BB962C8B-B14F-4D97-AF65-F5344CB8AC3E}">
        <p14:creationId xmlns:p14="http://schemas.microsoft.com/office/powerpoint/2010/main" val="3761425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0E6416-D60D-42F6-9DDD-EDE3CF562AB9}"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47D28F-3C21-43D0-8658-371CD4543625}" type="slidenum">
              <a:rPr lang="en-IN" smtClean="0"/>
              <a:t>‹#›</a:t>
            </a:fld>
            <a:endParaRPr lang="en-IN"/>
          </a:p>
        </p:txBody>
      </p:sp>
    </p:spTree>
    <p:extLst>
      <p:ext uri="{BB962C8B-B14F-4D97-AF65-F5344CB8AC3E}">
        <p14:creationId xmlns:p14="http://schemas.microsoft.com/office/powerpoint/2010/main" val="941072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0E6416-D60D-42F6-9DDD-EDE3CF562AB9}"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47D28F-3C21-43D0-8658-371CD454362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80535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90E6416-D60D-42F6-9DDD-EDE3CF562AB9}"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47D28F-3C21-43D0-8658-371CD4543625}" type="slidenum">
              <a:rPr lang="en-IN" smtClean="0"/>
              <a:t>‹#›</a:t>
            </a:fld>
            <a:endParaRPr lang="en-IN"/>
          </a:p>
        </p:txBody>
      </p:sp>
    </p:spTree>
    <p:extLst>
      <p:ext uri="{BB962C8B-B14F-4D97-AF65-F5344CB8AC3E}">
        <p14:creationId xmlns:p14="http://schemas.microsoft.com/office/powerpoint/2010/main" val="2779200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90E6416-D60D-42F6-9DDD-EDE3CF562AB9}"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47D28F-3C21-43D0-8658-371CD454362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59543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90E6416-D60D-42F6-9DDD-EDE3CF562AB9}"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47D28F-3C21-43D0-8658-371CD4543625}" type="slidenum">
              <a:rPr lang="en-IN" smtClean="0"/>
              <a:t>‹#›</a:t>
            </a:fld>
            <a:endParaRPr lang="en-IN"/>
          </a:p>
        </p:txBody>
      </p:sp>
    </p:spTree>
    <p:extLst>
      <p:ext uri="{BB962C8B-B14F-4D97-AF65-F5344CB8AC3E}">
        <p14:creationId xmlns:p14="http://schemas.microsoft.com/office/powerpoint/2010/main" val="1023736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0E6416-D60D-42F6-9DDD-EDE3CF562AB9}"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47D28F-3C21-43D0-8658-371CD4543625}" type="slidenum">
              <a:rPr lang="en-IN" smtClean="0"/>
              <a:t>‹#›</a:t>
            </a:fld>
            <a:endParaRPr lang="en-IN"/>
          </a:p>
        </p:txBody>
      </p:sp>
    </p:spTree>
    <p:extLst>
      <p:ext uri="{BB962C8B-B14F-4D97-AF65-F5344CB8AC3E}">
        <p14:creationId xmlns:p14="http://schemas.microsoft.com/office/powerpoint/2010/main" val="19004995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0E6416-D60D-42F6-9DDD-EDE3CF562AB9}"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47D28F-3C21-43D0-8658-371CD4543625}" type="slidenum">
              <a:rPr lang="en-IN" smtClean="0"/>
              <a:t>‹#›</a:t>
            </a:fld>
            <a:endParaRPr lang="en-IN"/>
          </a:p>
        </p:txBody>
      </p:sp>
    </p:spTree>
    <p:extLst>
      <p:ext uri="{BB962C8B-B14F-4D97-AF65-F5344CB8AC3E}">
        <p14:creationId xmlns:p14="http://schemas.microsoft.com/office/powerpoint/2010/main" val="2225862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0E6416-D60D-42F6-9DDD-EDE3CF562AB9}"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47D28F-3C21-43D0-8658-371CD4543625}" type="slidenum">
              <a:rPr lang="en-IN" smtClean="0"/>
              <a:t>‹#›</a:t>
            </a:fld>
            <a:endParaRPr lang="en-IN"/>
          </a:p>
        </p:txBody>
      </p:sp>
    </p:spTree>
    <p:extLst>
      <p:ext uri="{BB962C8B-B14F-4D97-AF65-F5344CB8AC3E}">
        <p14:creationId xmlns:p14="http://schemas.microsoft.com/office/powerpoint/2010/main" val="663696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0E6416-D60D-42F6-9DDD-EDE3CF562AB9}"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47D28F-3C21-43D0-8658-371CD4543625}" type="slidenum">
              <a:rPr lang="en-IN" smtClean="0"/>
              <a:t>‹#›</a:t>
            </a:fld>
            <a:endParaRPr lang="en-IN"/>
          </a:p>
        </p:txBody>
      </p:sp>
    </p:spTree>
    <p:extLst>
      <p:ext uri="{BB962C8B-B14F-4D97-AF65-F5344CB8AC3E}">
        <p14:creationId xmlns:p14="http://schemas.microsoft.com/office/powerpoint/2010/main" val="3672472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0E6416-D60D-42F6-9DDD-EDE3CF562AB9}"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547D28F-3C21-43D0-8658-371CD4543625}" type="slidenum">
              <a:rPr lang="en-IN" smtClean="0"/>
              <a:t>‹#›</a:t>
            </a:fld>
            <a:endParaRPr lang="en-IN"/>
          </a:p>
        </p:txBody>
      </p:sp>
    </p:spTree>
    <p:extLst>
      <p:ext uri="{BB962C8B-B14F-4D97-AF65-F5344CB8AC3E}">
        <p14:creationId xmlns:p14="http://schemas.microsoft.com/office/powerpoint/2010/main" val="239126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0E6416-D60D-42F6-9DDD-EDE3CF562AB9}" type="datetimeFigureOut">
              <a:rPr lang="en-IN" smtClean="0"/>
              <a:t>06-04-2021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547D28F-3C21-43D0-8658-371CD4543625}" type="slidenum">
              <a:rPr lang="en-IN" smtClean="0"/>
              <a:t>‹#›</a:t>
            </a:fld>
            <a:endParaRPr lang="en-IN"/>
          </a:p>
        </p:txBody>
      </p:sp>
    </p:spTree>
    <p:extLst>
      <p:ext uri="{BB962C8B-B14F-4D97-AF65-F5344CB8AC3E}">
        <p14:creationId xmlns:p14="http://schemas.microsoft.com/office/powerpoint/2010/main" val="560175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0E6416-D60D-42F6-9DDD-EDE3CF562AB9}" type="datetimeFigureOut">
              <a:rPr lang="en-IN" smtClean="0"/>
              <a:t>06-04-2021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547D28F-3C21-43D0-8658-371CD4543625}" type="slidenum">
              <a:rPr lang="en-IN" smtClean="0"/>
              <a:t>‹#›</a:t>
            </a:fld>
            <a:endParaRPr lang="en-IN"/>
          </a:p>
        </p:txBody>
      </p:sp>
    </p:spTree>
    <p:extLst>
      <p:ext uri="{BB962C8B-B14F-4D97-AF65-F5344CB8AC3E}">
        <p14:creationId xmlns:p14="http://schemas.microsoft.com/office/powerpoint/2010/main" val="493111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0E6416-D60D-42F6-9DDD-EDE3CF562AB9}" type="datetimeFigureOut">
              <a:rPr lang="en-IN" smtClean="0"/>
              <a:t>06-04-2021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547D28F-3C21-43D0-8658-371CD4543625}" type="slidenum">
              <a:rPr lang="en-IN" smtClean="0"/>
              <a:t>‹#›</a:t>
            </a:fld>
            <a:endParaRPr lang="en-IN"/>
          </a:p>
        </p:txBody>
      </p:sp>
    </p:spTree>
    <p:extLst>
      <p:ext uri="{BB962C8B-B14F-4D97-AF65-F5344CB8AC3E}">
        <p14:creationId xmlns:p14="http://schemas.microsoft.com/office/powerpoint/2010/main" val="2987400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0E6416-D60D-42F6-9DDD-EDE3CF562AB9}"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547D28F-3C21-43D0-8658-371CD4543625}" type="slidenum">
              <a:rPr lang="en-IN" smtClean="0"/>
              <a:t>‹#›</a:t>
            </a:fld>
            <a:endParaRPr lang="en-IN"/>
          </a:p>
        </p:txBody>
      </p:sp>
    </p:spTree>
    <p:extLst>
      <p:ext uri="{BB962C8B-B14F-4D97-AF65-F5344CB8AC3E}">
        <p14:creationId xmlns:p14="http://schemas.microsoft.com/office/powerpoint/2010/main" val="4151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0E6416-D60D-42F6-9DDD-EDE3CF562AB9}"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47D28F-3C21-43D0-8658-371CD4543625}" type="slidenum">
              <a:rPr lang="en-IN" smtClean="0"/>
              <a:t>‹#›</a:t>
            </a:fld>
            <a:endParaRPr lang="en-IN"/>
          </a:p>
        </p:txBody>
      </p:sp>
    </p:spTree>
    <p:extLst>
      <p:ext uri="{BB962C8B-B14F-4D97-AF65-F5344CB8AC3E}">
        <p14:creationId xmlns:p14="http://schemas.microsoft.com/office/powerpoint/2010/main" val="3790357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90E6416-D60D-42F6-9DDD-EDE3CF562AB9}" type="datetimeFigureOut">
              <a:rPr lang="en-IN" smtClean="0"/>
              <a:t>06-04-2021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547D28F-3C21-43D0-8658-371CD4543625}" type="slidenum">
              <a:rPr lang="en-IN" smtClean="0"/>
              <a:t>‹#›</a:t>
            </a:fld>
            <a:endParaRPr lang="en-IN"/>
          </a:p>
        </p:txBody>
      </p:sp>
    </p:spTree>
    <p:extLst>
      <p:ext uri="{BB962C8B-B14F-4D97-AF65-F5344CB8AC3E}">
        <p14:creationId xmlns:p14="http://schemas.microsoft.com/office/powerpoint/2010/main" val="3377908782"/>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DA970-00AE-4378-A8BA-8FE64A44EDDD}"/>
              </a:ext>
            </a:extLst>
          </p:cNvPr>
          <p:cNvSpPr>
            <a:spLocks noGrp="1"/>
          </p:cNvSpPr>
          <p:nvPr>
            <p:ph type="ctrTitle"/>
          </p:nvPr>
        </p:nvSpPr>
        <p:spPr/>
        <p:txBody>
          <a:bodyPr>
            <a:normAutofit fontScale="90000"/>
          </a:bodyPr>
          <a:lstStyle/>
          <a:p>
            <a:r>
              <a:rPr lang="en-US" dirty="0"/>
              <a:t>Thai Twitter Sentiment Analysis: Performance Monitoring of Politics in Thailand using Text Mining Techniques</a:t>
            </a:r>
            <a:endParaRPr lang="en-IN" dirty="0"/>
          </a:p>
        </p:txBody>
      </p:sp>
      <p:sp>
        <p:nvSpPr>
          <p:cNvPr id="3" name="Subtitle 2">
            <a:extLst>
              <a:ext uri="{FF2B5EF4-FFF2-40B4-BE49-F238E27FC236}">
                <a16:creationId xmlns:a16="http://schemas.microsoft.com/office/drawing/2014/main" id="{44289F61-E736-4EF2-B49E-75839A2DAD4E}"/>
              </a:ext>
            </a:extLst>
          </p:cNvPr>
          <p:cNvSpPr>
            <a:spLocks noGrp="1"/>
          </p:cNvSpPr>
          <p:nvPr>
            <p:ph type="subTitle" idx="1"/>
          </p:nvPr>
        </p:nvSpPr>
        <p:spPr/>
        <p:txBody>
          <a:bodyPr>
            <a:normAutofit fontScale="70000" lnSpcReduction="20000"/>
          </a:bodyPr>
          <a:lstStyle/>
          <a:p>
            <a:r>
              <a:rPr lang="en-US" sz="2800" dirty="0"/>
              <a:t>Dhruvi Patel</a:t>
            </a:r>
          </a:p>
          <a:p>
            <a:r>
              <a:rPr lang="en-US" sz="2800" dirty="0"/>
              <a:t>1911036</a:t>
            </a:r>
          </a:p>
          <a:p>
            <a:r>
              <a:rPr lang="en-US" sz="2800" dirty="0" err="1"/>
              <a:t>Authors:W</a:t>
            </a:r>
            <a:r>
              <a:rPr lang="en-IN" sz="2800" dirty="0" err="1"/>
              <a:t>irapong</a:t>
            </a:r>
            <a:r>
              <a:rPr lang="en-IN" sz="2800" dirty="0"/>
              <a:t> </a:t>
            </a:r>
            <a:r>
              <a:rPr lang="en-IN" sz="2800" dirty="0" err="1"/>
              <a:t>Chansanam</a:t>
            </a:r>
            <a:r>
              <a:rPr lang="en-IN" sz="2800" dirty="0"/>
              <a:t>, </a:t>
            </a:r>
            <a:r>
              <a:rPr lang="en-IN" sz="2800" dirty="0" err="1"/>
              <a:t>Kulthida</a:t>
            </a:r>
            <a:r>
              <a:rPr lang="en-IN" sz="2800" dirty="0"/>
              <a:t> </a:t>
            </a:r>
            <a:r>
              <a:rPr lang="en-IN" sz="2800" dirty="0" err="1"/>
              <a:t>Tuamsuk</a:t>
            </a:r>
            <a:endParaRPr lang="en-IN" sz="2800" dirty="0"/>
          </a:p>
        </p:txBody>
      </p:sp>
    </p:spTree>
    <p:extLst>
      <p:ext uri="{BB962C8B-B14F-4D97-AF65-F5344CB8AC3E}">
        <p14:creationId xmlns:p14="http://schemas.microsoft.com/office/powerpoint/2010/main" val="2364625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C284D-C659-4297-B424-5D0F0C9B974D}"/>
              </a:ext>
            </a:extLst>
          </p:cNvPr>
          <p:cNvSpPr>
            <a:spLocks noGrp="1"/>
          </p:cNvSpPr>
          <p:nvPr>
            <p:ph type="title"/>
          </p:nvPr>
        </p:nvSpPr>
        <p:spPr>
          <a:xfrm>
            <a:off x="2447646" y="273733"/>
            <a:ext cx="8371329" cy="777400"/>
          </a:xfrm>
        </p:spPr>
        <p:txBody>
          <a:bodyPr/>
          <a:lstStyle/>
          <a:p>
            <a:r>
              <a:rPr lang="en-US" dirty="0"/>
              <a:t>Related work(</a:t>
            </a:r>
            <a:r>
              <a:rPr lang="en-US" dirty="0" err="1"/>
              <a:t>contd</a:t>
            </a:r>
            <a:r>
              <a:rPr lang="en-US" dirty="0"/>
              <a:t>)</a:t>
            </a:r>
            <a:endParaRPr lang="en-IN" dirty="0"/>
          </a:p>
        </p:txBody>
      </p:sp>
      <p:pic>
        <p:nvPicPr>
          <p:cNvPr id="5" name="Content Placeholder 4">
            <a:extLst>
              <a:ext uri="{FF2B5EF4-FFF2-40B4-BE49-F238E27FC236}">
                <a16:creationId xmlns:a16="http://schemas.microsoft.com/office/drawing/2014/main" id="{BD84DA58-2F2A-4D15-B4BB-959AA57ADE1E}"/>
              </a:ext>
            </a:extLst>
          </p:cNvPr>
          <p:cNvPicPr>
            <a:picLocks noGrp="1" noChangeAspect="1"/>
          </p:cNvPicPr>
          <p:nvPr>
            <p:ph idx="1"/>
          </p:nvPr>
        </p:nvPicPr>
        <p:blipFill>
          <a:blip r:embed="rId2"/>
          <a:stretch>
            <a:fillRect/>
          </a:stretch>
        </p:blipFill>
        <p:spPr>
          <a:xfrm>
            <a:off x="995344" y="2278879"/>
            <a:ext cx="4617021" cy="3778250"/>
          </a:xfrm>
        </p:spPr>
      </p:pic>
      <p:pic>
        <p:nvPicPr>
          <p:cNvPr id="7" name="Picture 6">
            <a:extLst>
              <a:ext uri="{FF2B5EF4-FFF2-40B4-BE49-F238E27FC236}">
                <a16:creationId xmlns:a16="http://schemas.microsoft.com/office/drawing/2014/main" id="{0BBE9877-9F54-490F-87E8-0E90CCEBA1E2}"/>
              </a:ext>
            </a:extLst>
          </p:cNvPr>
          <p:cNvPicPr>
            <a:picLocks noChangeAspect="1"/>
          </p:cNvPicPr>
          <p:nvPr/>
        </p:nvPicPr>
        <p:blipFill>
          <a:blip r:embed="rId3"/>
          <a:stretch>
            <a:fillRect/>
          </a:stretch>
        </p:blipFill>
        <p:spPr>
          <a:xfrm>
            <a:off x="5935351" y="2484219"/>
            <a:ext cx="5944430" cy="2915057"/>
          </a:xfrm>
          <a:prstGeom prst="rect">
            <a:avLst/>
          </a:prstGeom>
        </p:spPr>
      </p:pic>
      <p:sp>
        <p:nvSpPr>
          <p:cNvPr id="8" name="TextBox 7">
            <a:extLst>
              <a:ext uri="{FF2B5EF4-FFF2-40B4-BE49-F238E27FC236}">
                <a16:creationId xmlns:a16="http://schemas.microsoft.com/office/drawing/2014/main" id="{B1203504-F093-499E-B296-8A8DC46BAD0F}"/>
              </a:ext>
            </a:extLst>
          </p:cNvPr>
          <p:cNvSpPr txBox="1"/>
          <p:nvPr/>
        </p:nvSpPr>
        <p:spPr>
          <a:xfrm>
            <a:off x="1948441" y="1333144"/>
            <a:ext cx="9186729" cy="784830"/>
          </a:xfrm>
          <a:prstGeom prst="rect">
            <a:avLst/>
          </a:prstGeom>
          <a:noFill/>
        </p:spPr>
        <p:txBody>
          <a:bodyPr wrap="square" rtlCol="0">
            <a:spAutoFit/>
          </a:bodyPr>
          <a:lstStyle/>
          <a:p>
            <a:r>
              <a:rPr lang="en-US" sz="1500" dirty="0"/>
              <a:t>There are many more applications and improvements on opinion mining and sentiment analysis algorithms. These surveys give several sentiments or opinion mining techniques and their accuracy is given by authors, as shown</a:t>
            </a:r>
            <a:endParaRPr lang="en-IN" sz="1500" dirty="0"/>
          </a:p>
        </p:txBody>
      </p:sp>
    </p:spTree>
    <p:extLst>
      <p:ext uri="{BB962C8B-B14F-4D97-AF65-F5344CB8AC3E}">
        <p14:creationId xmlns:p14="http://schemas.microsoft.com/office/powerpoint/2010/main" val="3679686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A61F5-68F2-40D2-98B8-781C32A65307}"/>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4B7ABA69-40EA-40D5-A3D4-0F6EC4369A03}"/>
              </a:ext>
            </a:extLst>
          </p:cNvPr>
          <p:cNvSpPr>
            <a:spLocks noGrp="1"/>
          </p:cNvSpPr>
          <p:nvPr>
            <p:ph idx="1"/>
          </p:nvPr>
        </p:nvSpPr>
        <p:spPr>
          <a:xfrm>
            <a:off x="2589212" y="1512606"/>
            <a:ext cx="8915400" cy="4623274"/>
          </a:xfrm>
        </p:spPr>
        <p:txBody>
          <a:bodyPr>
            <a:normAutofit/>
          </a:bodyPr>
          <a:lstStyle/>
          <a:p>
            <a:pPr marL="0" indent="0">
              <a:buNone/>
            </a:pPr>
            <a:endParaRPr lang="en-US" dirty="0"/>
          </a:p>
          <a:p>
            <a:r>
              <a:rPr lang="en-US" dirty="0"/>
              <a:t>This paper shows that the TTSA shiny web application framework performs very well regarding the arrangement of the feelings of client tweets with high precision. </a:t>
            </a:r>
          </a:p>
          <a:p>
            <a:r>
              <a:rPr lang="en-US" dirty="0"/>
              <a:t>It executed fluffy capacities to imitate the impact of different etymological fences. </a:t>
            </a:r>
          </a:p>
          <a:p>
            <a:r>
              <a:rPr lang="en-US" dirty="0"/>
              <a:t>Conclusion mining or estimation examination is a significant job in content mining applications. It involves to breaking down pearls of information from a huge volume of individual input and about remarks or tweets of any article, political decision or vote. </a:t>
            </a:r>
          </a:p>
          <a:p>
            <a:r>
              <a:rPr lang="en-US" dirty="0"/>
              <a:t>This paper offered numerous assessments or sentiments in terms of mining strategies, levels, and sorts. These are applied by the creators and exactness is delivered. </a:t>
            </a:r>
            <a:endParaRPr lang="en-IN" dirty="0"/>
          </a:p>
        </p:txBody>
      </p:sp>
    </p:spTree>
    <p:extLst>
      <p:ext uri="{BB962C8B-B14F-4D97-AF65-F5344CB8AC3E}">
        <p14:creationId xmlns:p14="http://schemas.microsoft.com/office/powerpoint/2010/main" val="977812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2474-03F3-4448-9082-B578D669319D}"/>
              </a:ext>
            </a:extLst>
          </p:cNvPr>
          <p:cNvSpPr>
            <a:spLocks noGrp="1"/>
          </p:cNvSpPr>
          <p:nvPr>
            <p:ph type="title"/>
          </p:nvPr>
        </p:nvSpPr>
        <p:spPr/>
        <p:txBody>
          <a:bodyPr/>
          <a:lstStyle/>
          <a:p>
            <a:r>
              <a:rPr lang="en-US" dirty="0"/>
              <a:t>Idea of Implementation</a:t>
            </a:r>
            <a:endParaRPr lang="en-IN" dirty="0"/>
          </a:p>
        </p:txBody>
      </p:sp>
      <p:sp>
        <p:nvSpPr>
          <p:cNvPr id="3" name="Content Placeholder 2">
            <a:extLst>
              <a:ext uri="{FF2B5EF4-FFF2-40B4-BE49-F238E27FC236}">
                <a16:creationId xmlns:a16="http://schemas.microsoft.com/office/drawing/2014/main" id="{84F89449-BAAA-4D93-BDD3-8175F67DD97F}"/>
              </a:ext>
            </a:extLst>
          </p:cNvPr>
          <p:cNvSpPr>
            <a:spLocks noGrp="1"/>
          </p:cNvSpPr>
          <p:nvPr>
            <p:ph idx="1"/>
          </p:nvPr>
        </p:nvSpPr>
        <p:spPr>
          <a:xfrm>
            <a:off x="2592924" y="1905000"/>
            <a:ext cx="8911687" cy="4006222"/>
          </a:xfrm>
        </p:spPr>
        <p:txBody>
          <a:bodyPr/>
          <a:lstStyle/>
          <a:p>
            <a:r>
              <a:rPr lang="en-US" dirty="0"/>
              <a:t>I will be using python instead of R language.</a:t>
            </a:r>
          </a:p>
          <a:p>
            <a:r>
              <a:rPr lang="en-US" dirty="0"/>
              <a:t>I will take dataset from Kaggle regarding Indian </a:t>
            </a:r>
            <a:r>
              <a:rPr lang="en-US" dirty="0" err="1"/>
              <a:t>politices</a:t>
            </a:r>
            <a:r>
              <a:rPr lang="en-US" dirty="0"/>
              <a:t> instead of </a:t>
            </a:r>
            <a:r>
              <a:rPr lang="en-US" dirty="0" err="1"/>
              <a:t>thai</a:t>
            </a:r>
            <a:r>
              <a:rPr lang="en-US" dirty="0"/>
              <a:t> </a:t>
            </a:r>
            <a:r>
              <a:rPr lang="en-US" dirty="0" err="1"/>
              <a:t>poitics</a:t>
            </a:r>
            <a:r>
              <a:rPr lang="en-IN" dirty="0"/>
              <a:t>.</a:t>
            </a:r>
          </a:p>
          <a:p>
            <a:r>
              <a:rPr lang="en-IN" dirty="0"/>
              <a:t>Perform text </a:t>
            </a:r>
            <a:r>
              <a:rPr lang="en-IN" dirty="0" err="1"/>
              <a:t>mining,cleaning</a:t>
            </a:r>
            <a:r>
              <a:rPr lang="en-IN"/>
              <a:t> and </a:t>
            </a:r>
            <a:r>
              <a:rPr lang="en-IN" dirty="0"/>
              <a:t>sentiment analysis on that dataset</a:t>
            </a:r>
          </a:p>
          <a:p>
            <a:r>
              <a:rPr lang="en-IN" dirty="0"/>
              <a:t>Using </a:t>
            </a:r>
            <a:r>
              <a:rPr lang="en-IN" dirty="0" err="1"/>
              <a:t>vader</a:t>
            </a:r>
            <a:r>
              <a:rPr lang="en-IN" dirty="0"/>
              <a:t> lexicon for the same</a:t>
            </a:r>
          </a:p>
          <a:p>
            <a:r>
              <a:rPr lang="en-IN" dirty="0"/>
              <a:t>Plotting graphs</a:t>
            </a:r>
          </a:p>
          <a:p>
            <a:r>
              <a:rPr lang="en-IN" dirty="0"/>
              <a:t>Making word cloud</a:t>
            </a:r>
            <a:endParaRPr lang="en-US" dirty="0"/>
          </a:p>
        </p:txBody>
      </p:sp>
    </p:spTree>
    <p:extLst>
      <p:ext uri="{BB962C8B-B14F-4D97-AF65-F5344CB8AC3E}">
        <p14:creationId xmlns:p14="http://schemas.microsoft.com/office/powerpoint/2010/main" val="192138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84404-D58A-46EF-9583-A6D31C24B603}"/>
              </a:ext>
            </a:extLst>
          </p:cNvPr>
          <p:cNvSpPr>
            <a:spLocks noGrp="1"/>
          </p:cNvSpPr>
          <p:nvPr>
            <p:ph type="title"/>
          </p:nvPr>
        </p:nvSpPr>
        <p:spPr>
          <a:xfrm>
            <a:off x="2592925" y="624110"/>
            <a:ext cx="8911687" cy="625850"/>
          </a:xfrm>
        </p:spPr>
        <p:txBody>
          <a:bodyPr>
            <a:normAutofit fontScale="90000"/>
          </a:bodyPr>
          <a:lstStyle/>
          <a:p>
            <a:r>
              <a:rPr lang="en-US" dirty="0"/>
              <a:t>Acknowledgement</a:t>
            </a:r>
            <a:endParaRPr lang="en-IN" dirty="0"/>
          </a:p>
        </p:txBody>
      </p:sp>
      <p:sp>
        <p:nvSpPr>
          <p:cNvPr id="3" name="Content Placeholder 2">
            <a:extLst>
              <a:ext uri="{FF2B5EF4-FFF2-40B4-BE49-F238E27FC236}">
                <a16:creationId xmlns:a16="http://schemas.microsoft.com/office/drawing/2014/main" id="{0B9C1378-003F-4D5C-B597-0977FB52A9AD}"/>
              </a:ext>
            </a:extLst>
          </p:cNvPr>
          <p:cNvSpPr>
            <a:spLocks noGrp="1"/>
          </p:cNvSpPr>
          <p:nvPr>
            <p:ph idx="1"/>
          </p:nvPr>
        </p:nvSpPr>
        <p:spPr>
          <a:xfrm>
            <a:off x="2589212" y="1342239"/>
            <a:ext cx="8915400" cy="4568983"/>
          </a:xfrm>
        </p:spPr>
        <p:txBody>
          <a:bodyPr>
            <a:normAutofit fontScale="92500" lnSpcReduction="10000"/>
          </a:bodyPr>
          <a:lstStyle/>
          <a:p>
            <a:r>
              <a:rPr lang="en-US" dirty="0"/>
              <a:t>This research is supported by the Digital Humanities Research Group (DHRG), </a:t>
            </a:r>
            <a:r>
              <a:rPr lang="en-US" dirty="0" err="1"/>
              <a:t>Khon</a:t>
            </a:r>
            <a:r>
              <a:rPr lang="en-US" dirty="0"/>
              <a:t> </a:t>
            </a:r>
            <a:r>
              <a:rPr lang="en-US" dirty="0" err="1"/>
              <a:t>Kaen</a:t>
            </a:r>
            <a:r>
              <a:rPr lang="en-US" dirty="0"/>
              <a:t> University, Thailand.</a:t>
            </a:r>
          </a:p>
          <a:p>
            <a:endParaRPr lang="en-IN" dirty="0"/>
          </a:p>
          <a:p>
            <a:pPr marL="0" indent="0">
              <a:buNone/>
            </a:pPr>
            <a:r>
              <a:rPr lang="en-IN" sz="3500" dirty="0"/>
              <a:t>References:-</a:t>
            </a:r>
          </a:p>
          <a:p>
            <a:pPr marL="0" indent="0">
              <a:buNone/>
            </a:pPr>
            <a:r>
              <a:rPr lang="en-US" sz="1400" dirty="0"/>
              <a:t>International Journal of Innovation, Creativity and Change. www.ijicc.net Volume 11, Issue 12, 2020.Thai Twitter Sentiment Analysis: Performance Monitoring of Politics in Thailand using Text Mining Techniques</a:t>
            </a:r>
          </a:p>
          <a:p>
            <a:pPr marL="0" indent="0">
              <a:buNone/>
            </a:pPr>
            <a:r>
              <a:rPr lang="en-IN" sz="1400" dirty="0"/>
              <a:t>Kaggle.com</a:t>
            </a:r>
          </a:p>
          <a:p>
            <a:pPr marL="0" indent="0">
              <a:buNone/>
            </a:pPr>
            <a:r>
              <a:rPr lang="en-US" sz="1400" dirty="0" err="1"/>
              <a:t>Anjaria</a:t>
            </a:r>
            <a:r>
              <a:rPr lang="en-US" sz="1400" dirty="0"/>
              <a:t>, M., </a:t>
            </a:r>
            <a:r>
              <a:rPr lang="en-US" sz="1400" dirty="0" err="1"/>
              <a:t>Guddeti</a:t>
            </a:r>
            <a:r>
              <a:rPr lang="en-US" sz="1400" dirty="0"/>
              <a:t>, R. M. R. (2014). Influence factor based opinion mining of Twitter data using supervised learning. In Proceedings of 2014 Sixth International Conference on Communication Systems and Networks (COMSNETS), 1-8. </a:t>
            </a:r>
            <a:endParaRPr lang="en-IN" sz="1400" dirty="0"/>
          </a:p>
          <a:p>
            <a:pPr marL="0" indent="0">
              <a:buNone/>
            </a:pPr>
            <a:r>
              <a:rPr lang="en-IN" sz="1400" dirty="0" err="1"/>
              <a:t>barhan</a:t>
            </a:r>
            <a:r>
              <a:rPr lang="en-IN" sz="1400" dirty="0"/>
              <a:t>, A., </a:t>
            </a:r>
            <a:r>
              <a:rPr lang="en-IN" sz="1400" dirty="0" err="1"/>
              <a:t>Shakhomirov</a:t>
            </a:r>
            <a:r>
              <a:rPr lang="en-IN" sz="1400" dirty="0"/>
              <a:t>, A. (2012). Methods for sentiment analysis of Twitter messages. In Proceedings of 12th Conference of FRUCT Association.</a:t>
            </a:r>
          </a:p>
          <a:p>
            <a:pPr marL="0" indent="0">
              <a:buNone/>
            </a:pPr>
            <a:r>
              <a:rPr lang="en-IN" sz="1400" dirty="0"/>
              <a:t> </a:t>
            </a:r>
            <a:r>
              <a:rPr lang="en-IN" sz="1400" dirty="0" err="1"/>
              <a:t>Bhadane</a:t>
            </a:r>
            <a:r>
              <a:rPr lang="en-IN" sz="1400" dirty="0"/>
              <a:t>, C., </a:t>
            </a:r>
            <a:r>
              <a:rPr lang="en-IN" sz="1400" dirty="0" err="1"/>
              <a:t>Dalal</a:t>
            </a:r>
            <a:r>
              <a:rPr lang="en-IN" sz="1400" dirty="0"/>
              <a:t>, H., Doshi, H. (2015). Sentiment analysis: Measuring opinions. Procedia </a:t>
            </a:r>
            <a:r>
              <a:rPr lang="en-IN" sz="1400" dirty="0" err="1"/>
              <a:t>ComputerScience</a:t>
            </a:r>
            <a:r>
              <a:rPr lang="en-IN" sz="1400" dirty="0"/>
              <a:t>, 45, 808-814.</a:t>
            </a:r>
          </a:p>
          <a:p>
            <a:pPr marL="0" indent="0">
              <a:buNone/>
            </a:pPr>
            <a:r>
              <a:rPr lang="en-US" sz="1400" dirty="0"/>
              <a:t>Deepthi, G., Rekha, K. S. (2014). Opinion mining </a:t>
            </a:r>
            <a:r>
              <a:rPr lang="en-US" sz="1400" dirty="0" err="1"/>
              <a:t>andclassification</a:t>
            </a:r>
            <a:r>
              <a:rPr lang="en-US" sz="1400" dirty="0"/>
              <a:t> of user reviews in social media, International Journal of Advance Research in Computer Science and Management Studies, 2, 37-41.</a:t>
            </a:r>
            <a:endParaRPr lang="en-IN" sz="1400" dirty="0"/>
          </a:p>
        </p:txBody>
      </p:sp>
    </p:spTree>
    <p:extLst>
      <p:ext uri="{BB962C8B-B14F-4D97-AF65-F5344CB8AC3E}">
        <p14:creationId xmlns:p14="http://schemas.microsoft.com/office/powerpoint/2010/main" val="2389867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E7FF1-182B-4D71-836E-82E57A3879D3}"/>
              </a:ext>
            </a:extLst>
          </p:cNvPr>
          <p:cNvSpPr>
            <a:spLocks noGrp="1"/>
          </p:cNvSpPr>
          <p:nvPr>
            <p:ph type="title"/>
          </p:nvPr>
        </p:nvSpPr>
        <p:spPr>
          <a:xfrm>
            <a:off x="2592925" y="624110"/>
            <a:ext cx="8911687" cy="4384118"/>
          </a:xfrm>
        </p:spPr>
        <p:txBody>
          <a:bodyPr>
            <a:normAutofit/>
          </a:bodyPr>
          <a:lstStyle/>
          <a:p>
            <a:r>
              <a:rPr lang="en-US" sz="8800" dirty="0"/>
              <a:t>Thank You</a:t>
            </a:r>
            <a:endParaRPr lang="en-IN" sz="8800" dirty="0"/>
          </a:p>
        </p:txBody>
      </p:sp>
      <p:sp>
        <p:nvSpPr>
          <p:cNvPr id="3" name="Content Placeholder 2">
            <a:extLst>
              <a:ext uri="{FF2B5EF4-FFF2-40B4-BE49-F238E27FC236}">
                <a16:creationId xmlns:a16="http://schemas.microsoft.com/office/drawing/2014/main" id="{BCB4BBF8-3739-4E05-A4B7-F80D285BDE68}"/>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257882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BADCF-8A04-41B9-ACB3-4BA178C737B7}"/>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13712902-3BFD-4FAC-A037-09AB1588018C}"/>
              </a:ext>
            </a:extLst>
          </p:cNvPr>
          <p:cNvSpPr>
            <a:spLocks noGrp="1"/>
          </p:cNvSpPr>
          <p:nvPr>
            <p:ph idx="1"/>
          </p:nvPr>
        </p:nvSpPr>
        <p:spPr/>
        <p:txBody>
          <a:bodyPr>
            <a:normAutofit/>
          </a:bodyPr>
          <a:lstStyle/>
          <a:p>
            <a:r>
              <a:rPr lang="en-US" dirty="0"/>
              <a:t>Social web-based life involves an enormous amount of data. Individuals can impart insights, thoughts, feelings, </a:t>
            </a:r>
            <a:r>
              <a:rPr lang="en-US" dirty="0" err="1"/>
              <a:t>emotions,etc</a:t>
            </a:r>
            <a:r>
              <a:rPr lang="en-US" dirty="0"/>
              <a:t>. Here Twitter plays a main role, it is a functioning site that has numerous devotees, and </a:t>
            </a:r>
            <a:r>
              <a:rPr lang="en-US" dirty="0" err="1"/>
              <a:t>utilises</a:t>
            </a:r>
            <a:r>
              <a:rPr lang="en-US" dirty="0"/>
              <a:t> strategy related tweets in the </a:t>
            </a:r>
            <a:r>
              <a:rPr lang="en-US" dirty="0" err="1"/>
              <a:t>endeavour</a:t>
            </a:r>
            <a:r>
              <a:rPr lang="en-US" dirty="0"/>
              <a:t> to speak with supporters</a:t>
            </a:r>
          </a:p>
          <a:p>
            <a:r>
              <a:rPr lang="en-US" dirty="0"/>
              <a:t>Estimation or conclusion examination has recently seemed one of the most investigated subjects in Natural Language Processing (NLP), chiefly for destinations like Twitter. </a:t>
            </a:r>
          </a:p>
          <a:p>
            <a:r>
              <a:rPr lang="en-IN" dirty="0"/>
              <a:t>This paper focuses on twitter sentiment analysis of Thailand politics before 2019 elections</a:t>
            </a:r>
          </a:p>
          <a:p>
            <a:r>
              <a:rPr lang="en-US" dirty="0"/>
              <a:t>The paper proposes a glossy web application in R programming language to act as a passage for the investigation of tweets that depict feelings in a short.</a:t>
            </a:r>
          </a:p>
          <a:p>
            <a:endParaRPr lang="en-IN" dirty="0"/>
          </a:p>
        </p:txBody>
      </p:sp>
    </p:spTree>
    <p:extLst>
      <p:ext uri="{BB962C8B-B14F-4D97-AF65-F5344CB8AC3E}">
        <p14:creationId xmlns:p14="http://schemas.microsoft.com/office/powerpoint/2010/main" val="1948274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64102-A37E-4E55-AD93-480278D532D3}"/>
              </a:ext>
            </a:extLst>
          </p:cNvPr>
          <p:cNvSpPr>
            <a:spLocks noGrp="1"/>
          </p:cNvSpPr>
          <p:nvPr>
            <p:ph type="title"/>
          </p:nvPr>
        </p:nvSpPr>
        <p:spPr/>
        <p:txBody>
          <a:bodyPr/>
          <a:lstStyle/>
          <a:p>
            <a:r>
              <a:rPr lang="en-US" dirty="0"/>
              <a:t>Sentiment analysis</a:t>
            </a:r>
            <a:endParaRPr lang="en-IN" dirty="0"/>
          </a:p>
        </p:txBody>
      </p:sp>
      <p:sp>
        <p:nvSpPr>
          <p:cNvPr id="3" name="Content Placeholder 2">
            <a:extLst>
              <a:ext uri="{FF2B5EF4-FFF2-40B4-BE49-F238E27FC236}">
                <a16:creationId xmlns:a16="http://schemas.microsoft.com/office/drawing/2014/main" id="{AC63FA97-4914-4DBC-8905-FBBFC2348F90}"/>
              </a:ext>
            </a:extLst>
          </p:cNvPr>
          <p:cNvSpPr>
            <a:spLocks noGrp="1"/>
          </p:cNvSpPr>
          <p:nvPr>
            <p:ph idx="1"/>
          </p:nvPr>
        </p:nvSpPr>
        <p:spPr/>
        <p:txBody>
          <a:bodyPr/>
          <a:lstStyle/>
          <a:p>
            <a:r>
              <a:rPr lang="en-US" dirty="0"/>
              <a:t>Tweets can be segmented into a number of words. </a:t>
            </a:r>
          </a:p>
          <a:p>
            <a:r>
              <a:rPr lang="en-US" dirty="0"/>
              <a:t>Segmented keywords can be forwarded through training datasets to compute positive and negative values .</a:t>
            </a:r>
          </a:p>
          <a:p>
            <a:r>
              <a:rPr lang="en-US" dirty="0"/>
              <a:t>In this paper, for an experimental analysis, they used “shiny” package (version 1.3.2) as a web application framework for R to create a TTSA shiny web application as a testing sample. </a:t>
            </a:r>
          </a:p>
          <a:p>
            <a:r>
              <a:rPr lang="en-US" dirty="0"/>
              <a:t>The key thought for the mapper was that they were taking the tweet, </a:t>
            </a:r>
            <a:r>
              <a:rPr lang="en-US" dirty="0" err="1"/>
              <a:t>normalising</a:t>
            </a:r>
            <a:r>
              <a:rPr lang="en-US" dirty="0"/>
              <a:t> the content, searching for a political watchword of enthusiasm and checking the positive and negative catchphrases. </a:t>
            </a:r>
          </a:p>
          <a:p>
            <a:r>
              <a:rPr lang="en-US" dirty="0"/>
              <a:t>They subtracted the proportion of negative words from the proportion of positive words and hence computed results.</a:t>
            </a:r>
          </a:p>
          <a:p>
            <a:pPr marL="0" indent="0">
              <a:buNone/>
            </a:pPr>
            <a:endParaRPr lang="en-IN" dirty="0"/>
          </a:p>
        </p:txBody>
      </p:sp>
    </p:spTree>
    <p:extLst>
      <p:ext uri="{BB962C8B-B14F-4D97-AF65-F5344CB8AC3E}">
        <p14:creationId xmlns:p14="http://schemas.microsoft.com/office/powerpoint/2010/main" val="1059350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7D55C-FFCF-4C7D-97D9-CCF1A0739050}"/>
              </a:ext>
            </a:extLst>
          </p:cNvPr>
          <p:cNvSpPr>
            <a:spLocks noGrp="1"/>
          </p:cNvSpPr>
          <p:nvPr>
            <p:ph type="title"/>
          </p:nvPr>
        </p:nvSpPr>
        <p:spPr/>
        <p:txBody>
          <a:bodyPr/>
          <a:lstStyle/>
          <a:p>
            <a:r>
              <a:rPr lang="en-US" dirty="0"/>
              <a:t>Sentiment analysis (</a:t>
            </a:r>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606A4C12-E1AB-4514-8E4A-F9901904C76E}"/>
              </a:ext>
            </a:extLst>
          </p:cNvPr>
          <p:cNvSpPr>
            <a:spLocks noGrp="1"/>
          </p:cNvSpPr>
          <p:nvPr>
            <p:ph idx="1"/>
          </p:nvPr>
        </p:nvSpPr>
        <p:spPr/>
        <p:txBody>
          <a:bodyPr/>
          <a:lstStyle/>
          <a:p>
            <a:r>
              <a:rPr lang="en-US" dirty="0"/>
              <a:t>After grouping the information, they cleaned it by expelling some  useless images and keeping just Thai content information.</a:t>
            </a:r>
          </a:p>
          <a:p>
            <a:r>
              <a:rPr lang="en-US" dirty="0"/>
              <a:t>This cleaning process involved 3 steps:-</a:t>
            </a:r>
          </a:p>
          <a:p>
            <a:r>
              <a:rPr lang="en-US" b="1" dirty="0"/>
              <a:t>Stage 1: Repeated accentuation sign standardization</a:t>
            </a:r>
          </a:p>
          <a:p>
            <a:pPr marL="0" indent="0">
              <a:buNone/>
            </a:pPr>
            <a:r>
              <a:rPr lang="en-IN" dirty="0"/>
              <a:t>	</a:t>
            </a:r>
            <a:r>
              <a:rPr lang="en-US" dirty="0"/>
              <a:t>In the primary phase they identified duplications of accentuation signs (".", 	"!" and"?"). </a:t>
            </a:r>
          </a:p>
          <a:p>
            <a:pPr marL="0" indent="0">
              <a:buNone/>
            </a:pPr>
            <a:r>
              <a:rPr lang="en-US" dirty="0"/>
              <a:t>	Various rational accentuation signs are supplanted with the 	names 	"</a:t>
            </a:r>
            <a:r>
              <a:rPr lang="en-US" dirty="0" err="1"/>
              <a:t>multistop</a:t>
            </a:r>
            <a:r>
              <a:rPr lang="en-US" dirty="0"/>
              <a:t>" For the full stops, "multi outcry" on account of shout sign 	and 	"</a:t>
            </a:r>
            <a:r>
              <a:rPr lang="en-US" dirty="0" err="1"/>
              <a:t>multiquestion</a:t>
            </a:r>
            <a:r>
              <a:rPr lang="en-US" dirty="0"/>
              <a:t>" involved the question marks.</a:t>
            </a:r>
            <a:endParaRPr lang="en-IN" dirty="0"/>
          </a:p>
        </p:txBody>
      </p:sp>
    </p:spTree>
    <p:extLst>
      <p:ext uri="{BB962C8B-B14F-4D97-AF65-F5344CB8AC3E}">
        <p14:creationId xmlns:p14="http://schemas.microsoft.com/office/powerpoint/2010/main" val="985934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BB118-CE44-4FF4-A5C4-6070336B5171}"/>
              </a:ext>
            </a:extLst>
          </p:cNvPr>
          <p:cNvSpPr>
            <a:spLocks noGrp="1"/>
          </p:cNvSpPr>
          <p:nvPr>
            <p:ph type="title"/>
          </p:nvPr>
        </p:nvSpPr>
        <p:spPr/>
        <p:txBody>
          <a:bodyPr/>
          <a:lstStyle/>
          <a:p>
            <a:r>
              <a:rPr lang="en-US" dirty="0"/>
              <a:t>Sentiment analysis(</a:t>
            </a:r>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AE4DCFAC-6B1A-4FAC-A28B-1CFDFB1E1F0A}"/>
              </a:ext>
            </a:extLst>
          </p:cNvPr>
          <p:cNvSpPr>
            <a:spLocks noGrp="1"/>
          </p:cNvSpPr>
          <p:nvPr>
            <p:ph idx="1"/>
          </p:nvPr>
        </p:nvSpPr>
        <p:spPr/>
        <p:txBody>
          <a:bodyPr/>
          <a:lstStyle/>
          <a:p>
            <a:r>
              <a:rPr lang="en-US" b="1" dirty="0"/>
              <a:t>Stage 2: Lower packaging and tokenization</a:t>
            </a:r>
          </a:p>
          <a:p>
            <a:pPr marL="0" indent="0">
              <a:buNone/>
            </a:pPr>
            <a:r>
              <a:rPr lang="en-US" dirty="0"/>
              <a:t>	 The tweets were lowercased and isolated into tokens, in view of spaces 	and accentuation signs.</a:t>
            </a:r>
          </a:p>
          <a:p>
            <a:r>
              <a:rPr lang="en-US" b="1" dirty="0"/>
              <a:t>Stage 3: Word standardization</a:t>
            </a:r>
          </a:p>
          <a:p>
            <a:pPr marL="400050" lvl="1" indent="0">
              <a:buNone/>
            </a:pPr>
            <a:r>
              <a:rPr lang="en-US" sz="1800" dirty="0"/>
              <a:t> In this stage, the tokens were matched with passages in the dictionary. </a:t>
            </a:r>
          </a:p>
          <a:p>
            <a:pPr marL="400050" lvl="1" indent="0">
              <a:buNone/>
            </a:pPr>
            <a:r>
              <a:rPr lang="en-US" sz="1800" dirty="0"/>
              <a:t>In the event that no match was discovered, rehashed letters were diminished in grouping to two or one until a match was found in the word reference. </a:t>
            </a:r>
          </a:p>
        </p:txBody>
      </p:sp>
    </p:spTree>
    <p:extLst>
      <p:ext uri="{BB962C8B-B14F-4D97-AF65-F5344CB8AC3E}">
        <p14:creationId xmlns:p14="http://schemas.microsoft.com/office/powerpoint/2010/main" val="1113015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88E84-8124-4F29-A460-2AE4A47B9CBB}"/>
              </a:ext>
            </a:extLst>
          </p:cNvPr>
          <p:cNvSpPr>
            <a:spLocks noGrp="1"/>
          </p:cNvSpPr>
          <p:nvPr>
            <p:ph type="title"/>
          </p:nvPr>
        </p:nvSpPr>
        <p:spPr/>
        <p:txBody>
          <a:bodyPr/>
          <a:lstStyle/>
          <a:p>
            <a:r>
              <a:rPr lang="en-US" dirty="0"/>
              <a:t>Data</a:t>
            </a:r>
            <a:endParaRPr lang="en-IN" dirty="0"/>
          </a:p>
        </p:txBody>
      </p:sp>
      <p:sp>
        <p:nvSpPr>
          <p:cNvPr id="3" name="Content Placeholder 2">
            <a:extLst>
              <a:ext uri="{FF2B5EF4-FFF2-40B4-BE49-F238E27FC236}">
                <a16:creationId xmlns:a16="http://schemas.microsoft.com/office/drawing/2014/main" id="{10D4FF35-1E8B-4E28-899D-8051AADFAF3F}"/>
              </a:ext>
            </a:extLst>
          </p:cNvPr>
          <p:cNvSpPr>
            <a:spLocks noGrp="1"/>
          </p:cNvSpPr>
          <p:nvPr>
            <p:ph idx="1"/>
          </p:nvPr>
        </p:nvSpPr>
        <p:spPr>
          <a:xfrm>
            <a:off x="2454988" y="1325461"/>
            <a:ext cx="8915400" cy="4764946"/>
          </a:xfrm>
        </p:spPr>
        <p:txBody>
          <a:bodyPr>
            <a:normAutofit lnSpcReduction="10000"/>
          </a:bodyPr>
          <a:lstStyle/>
          <a:p>
            <a:r>
              <a:rPr lang="en-US" dirty="0"/>
              <a:t>Information gathering and pre-handling Twitter channels from twitter.com were acquired.</a:t>
            </a:r>
          </a:p>
          <a:p>
            <a:r>
              <a:rPr lang="en-US" dirty="0"/>
              <a:t> The 10,000 tweets from twitter.com were comprised of assessments about the Thai political race in 2019.The language of the twitter channels was Thai and English. </a:t>
            </a:r>
          </a:p>
          <a:p>
            <a:r>
              <a:rPr lang="en-US" dirty="0"/>
              <a:t>For scoring of the sentiment of tweets, an all-out feeling score was determined. The all-out opinion score for a tweet was equivalent to the whole notion score of each word times the quantity of the occasions the word was spoken</a:t>
            </a:r>
          </a:p>
          <a:p>
            <a:r>
              <a:rPr lang="en-US" dirty="0" err="1"/>
              <a:t>i.e</a:t>
            </a:r>
            <a:r>
              <a:rPr lang="en-US" dirty="0"/>
              <a:t>:- </a:t>
            </a:r>
          </a:p>
          <a:p>
            <a:r>
              <a:rPr lang="en-US" dirty="0"/>
              <a:t>where            denotes the total sentiment score for a tweet,      is the sentiment score of a word n and      is the number of times word n appears in a tweet.</a:t>
            </a:r>
          </a:p>
          <a:p>
            <a:r>
              <a:rPr lang="en-US" dirty="0"/>
              <a:t>A tweet score was changed over to a basic positive/negative scoring framework (-1, 0, +1) for complete positive, nonpartisan, and negative scores respectively.</a:t>
            </a:r>
          </a:p>
          <a:p>
            <a:pPr marL="0" indent="0">
              <a:buNone/>
            </a:pPr>
            <a:endParaRPr lang="en-IN" dirty="0"/>
          </a:p>
        </p:txBody>
      </p:sp>
      <p:pic>
        <p:nvPicPr>
          <p:cNvPr id="5" name="Picture 4">
            <a:extLst>
              <a:ext uri="{FF2B5EF4-FFF2-40B4-BE49-F238E27FC236}">
                <a16:creationId xmlns:a16="http://schemas.microsoft.com/office/drawing/2014/main" id="{5ADB565B-44E9-436E-BC2D-0404A8609FB9}"/>
              </a:ext>
            </a:extLst>
          </p:cNvPr>
          <p:cNvPicPr>
            <a:picLocks noChangeAspect="1"/>
          </p:cNvPicPr>
          <p:nvPr/>
        </p:nvPicPr>
        <p:blipFill>
          <a:blip r:embed="rId2"/>
          <a:stretch>
            <a:fillRect/>
          </a:stretch>
        </p:blipFill>
        <p:spPr>
          <a:xfrm>
            <a:off x="3510894" y="3892492"/>
            <a:ext cx="1216917" cy="384290"/>
          </a:xfrm>
          <a:prstGeom prst="rect">
            <a:avLst/>
          </a:prstGeom>
        </p:spPr>
      </p:pic>
      <p:pic>
        <p:nvPicPr>
          <p:cNvPr id="8" name="Picture 7">
            <a:extLst>
              <a:ext uri="{FF2B5EF4-FFF2-40B4-BE49-F238E27FC236}">
                <a16:creationId xmlns:a16="http://schemas.microsoft.com/office/drawing/2014/main" id="{C92839D9-E3F0-4C91-AF57-A6F7CED49BB6}"/>
              </a:ext>
            </a:extLst>
          </p:cNvPr>
          <p:cNvPicPr>
            <a:picLocks noChangeAspect="1"/>
          </p:cNvPicPr>
          <p:nvPr/>
        </p:nvPicPr>
        <p:blipFill>
          <a:blip r:embed="rId3"/>
          <a:stretch>
            <a:fillRect/>
          </a:stretch>
        </p:blipFill>
        <p:spPr>
          <a:xfrm>
            <a:off x="3745785" y="4351481"/>
            <a:ext cx="485843" cy="238158"/>
          </a:xfrm>
          <a:prstGeom prst="rect">
            <a:avLst/>
          </a:prstGeom>
        </p:spPr>
      </p:pic>
      <p:pic>
        <p:nvPicPr>
          <p:cNvPr id="10" name="Picture 9">
            <a:extLst>
              <a:ext uri="{FF2B5EF4-FFF2-40B4-BE49-F238E27FC236}">
                <a16:creationId xmlns:a16="http://schemas.microsoft.com/office/drawing/2014/main" id="{608C7586-8DA1-4955-87BB-F3757C808C44}"/>
              </a:ext>
            </a:extLst>
          </p:cNvPr>
          <p:cNvPicPr>
            <a:picLocks noChangeAspect="1"/>
          </p:cNvPicPr>
          <p:nvPr/>
        </p:nvPicPr>
        <p:blipFill>
          <a:blip r:embed="rId4"/>
          <a:stretch>
            <a:fillRect/>
          </a:stretch>
        </p:blipFill>
        <p:spPr>
          <a:xfrm>
            <a:off x="9498854" y="4345561"/>
            <a:ext cx="238158" cy="219106"/>
          </a:xfrm>
          <a:prstGeom prst="rect">
            <a:avLst/>
          </a:prstGeom>
        </p:spPr>
      </p:pic>
      <p:pic>
        <p:nvPicPr>
          <p:cNvPr id="12" name="Picture 11">
            <a:extLst>
              <a:ext uri="{FF2B5EF4-FFF2-40B4-BE49-F238E27FC236}">
                <a16:creationId xmlns:a16="http://schemas.microsoft.com/office/drawing/2014/main" id="{38AC92CA-8EAD-4194-816C-FB44DC43C565}"/>
              </a:ext>
            </a:extLst>
          </p:cNvPr>
          <p:cNvPicPr>
            <a:picLocks noChangeAspect="1"/>
          </p:cNvPicPr>
          <p:nvPr/>
        </p:nvPicPr>
        <p:blipFill>
          <a:blip r:embed="rId5"/>
          <a:stretch>
            <a:fillRect/>
          </a:stretch>
        </p:blipFill>
        <p:spPr>
          <a:xfrm>
            <a:off x="6540632" y="4658855"/>
            <a:ext cx="238158" cy="200053"/>
          </a:xfrm>
          <a:prstGeom prst="rect">
            <a:avLst/>
          </a:prstGeom>
        </p:spPr>
      </p:pic>
    </p:spTree>
    <p:extLst>
      <p:ext uri="{BB962C8B-B14F-4D97-AF65-F5344CB8AC3E}">
        <p14:creationId xmlns:p14="http://schemas.microsoft.com/office/powerpoint/2010/main" val="1771565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B0208-656A-401F-BBE0-4CFD624E0C98}"/>
              </a:ext>
            </a:extLst>
          </p:cNvPr>
          <p:cNvSpPr>
            <a:spLocks noGrp="1"/>
          </p:cNvSpPr>
          <p:nvPr>
            <p:ph type="title"/>
          </p:nvPr>
        </p:nvSpPr>
        <p:spPr/>
        <p:txBody>
          <a:bodyPr/>
          <a:lstStyle/>
          <a:p>
            <a:r>
              <a:rPr lang="en-US" dirty="0"/>
              <a:t>Related work</a:t>
            </a:r>
            <a:endParaRPr lang="en-IN" dirty="0"/>
          </a:p>
        </p:txBody>
      </p:sp>
      <p:sp>
        <p:nvSpPr>
          <p:cNvPr id="3" name="Content Placeholder 2">
            <a:extLst>
              <a:ext uri="{FF2B5EF4-FFF2-40B4-BE49-F238E27FC236}">
                <a16:creationId xmlns:a16="http://schemas.microsoft.com/office/drawing/2014/main" id="{E0C8655B-034A-40F1-8CE9-99E540CC44DF}"/>
              </a:ext>
            </a:extLst>
          </p:cNvPr>
          <p:cNvSpPr>
            <a:spLocks noGrp="1"/>
          </p:cNvSpPr>
          <p:nvPr>
            <p:ph idx="1"/>
          </p:nvPr>
        </p:nvSpPr>
        <p:spPr/>
        <p:txBody>
          <a:bodyPr>
            <a:normAutofit fontScale="92500" lnSpcReduction="10000"/>
          </a:bodyPr>
          <a:lstStyle/>
          <a:p>
            <a:pPr marL="0" indent="0">
              <a:buNone/>
            </a:pPr>
            <a:r>
              <a:rPr lang="en-IN" b="1" dirty="0"/>
              <a:t>Shiny app: Thai twitter sentiment analyser</a:t>
            </a:r>
          </a:p>
          <a:p>
            <a:r>
              <a:rPr lang="en-IN" b="1" dirty="0"/>
              <a:t>Shiny </a:t>
            </a:r>
            <a:r>
              <a:rPr lang="en-IN" dirty="0"/>
              <a:t>is a package in R language for designing web applications.</a:t>
            </a:r>
            <a:endParaRPr lang="en-US" b="1" dirty="0"/>
          </a:p>
          <a:p>
            <a:r>
              <a:rPr lang="en-US" dirty="0"/>
              <a:t>They made a glossy application connected with ongoing information so individuals can have new outcomes. </a:t>
            </a:r>
          </a:p>
          <a:p>
            <a:r>
              <a:rPr lang="en-US" dirty="0"/>
              <a:t>In this application, the tweets were be naturally refreshed at regular intervals and all information was classified as </a:t>
            </a:r>
            <a:r>
              <a:rPr lang="en-US" dirty="0" err="1"/>
              <a:t>negative,positive</a:t>
            </a:r>
            <a:r>
              <a:rPr lang="en-US" dirty="0"/>
              <a:t> or neutral. Under every class, constructed a word cloud to exhibit mainstream words. </a:t>
            </a:r>
          </a:p>
          <a:p>
            <a:r>
              <a:rPr lang="en-US" dirty="0"/>
              <a:t>They  used the “wordcloud2” package (version 0.2.1) to create a word cloud with an '</a:t>
            </a:r>
            <a:r>
              <a:rPr lang="en-US" dirty="0" err="1"/>
              <a:t>htmlwidget</a:t>
            </a:r>
            <a:r>
              <a:rPr lang="en-US" dirty="0"/>
              <a:t>' library. </a:t>
            </a:r>
            <a:r>
              <a:rPr lang="en-US" b="0" i="0" dirty="0">
                <a:solidFill>
                  <a:srgbClr val="333333"/>
                </a:solidFill>
                <a:effectLst/>
                <a:latin typeface="Century Gothic" panose="020B0502020202020204" pitchFamily="34" charset="0"/>
              </a:rPr>
              <a:t>This package provides an HTML5 interface to </a:t>
            </a:r>
            <a:r>
              <a:rPr lang="en-US" b="0" i="0" dirty="0" err="1">
                <a:solidFill>
                  <a:srgbClr val="333333"/>
                </a:solidFill>
                <a:effectLst/>
                <a:latin typeface="Century Gothic" panose="020B0502020202020204" pitchFamily="34" charset="0"/>
              </a:rPr>
              <a:t>wordcloud</a:t>
            </a:r>
            <a:r>
              <a:rPr lang="en-US" b="0" i="0" dirty="0">
                <a:solidFill>
                  <a:srgbClr val="333333"/>
                </a:solidFill>
                <a:effectLst/>
                <a:latin typeface="Century Gothic" panose="020B0502020202020204" pitchFamily="34" charset="0"/>
              </a:rPr>
              <a:t> for data visualization.</a:t>
            </a:r>
          </a:p>
          <a:p>
            <a:r>
              <a:rPr lang="en-US" dirty="0"/>
              <a:t>They </a:t>
            </a:r>
            <a:r>
              <a:rPr lang="en-US" dirty="0" err="1"/>
              <a:t>utilised</a:t>
            </a:r>
            <a:r>
              <a:rPr lang="en-US" dirty="0"/>
              <a:t> the "content" section from the </a:t>
            </a:r>
            <a:r>
              <a:rPr lang="en-US" dirty="0" err="1"/>
              <a:t>tweet_doc</a:t>
            </a:r>
            <a:r>
              <a:rPr lang="en-US" dirty="0"/>
              <a:t> article to make a word lexicon of the tweets subsequent to evacuating accentuation and undesirable characters.</a:t>
            </a:r>
            <a:endParaRPr lang="en-IN" dirty="0"/>
          </a:p>
        </p:txBody>
      </p:sp>
    </p:spTree>
    <p:extLst>
      <p:ext uri="{BB962C8B-B14F-4D97-AF65-F5344CB8AC3E}">
        <p14:creationId xmlns:p14="http://schemas.microsoft.com/office/powerpoint/2010/main" val="2026337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5B761-0AA4-404D-80FA-376A3B20EED6}"/>
              </a:ext>
            </a:extLst>
          </p:cNvPr>
          <p:cNvSpPr>
            <a:spLocks noGrp="1"/>
          </p:cNvSpPr>
          <p:nvPr>
            <p:ph type="title"/>
          </p:nvPr>
        </p:nvSpPr>
        <p:spPr/>
        <p:txBody>
          <a:bodyPr/>
          <a:lstStyle/>
          <a:p>
            <a:r>
              <a:rPr lang="en-US" dirty="0"/>
              <a:t>Related work (continued)</a:t>
            </a:r>
            <a:endParaRPr lang="en-IN" dirty="0"/>
          </a:p>
        </p:txBody>
      </p:sp>
      <p:sp>
        <p:nvSpPr>
          <p:cNvPr id="4" name="Content Placeholder 2">
            <a:extLst>
              <a:ext uri="{FF2B5EF4-FFF2-40B4-BE49-F238E27FC236}">
                <a16:creationId xmlns:a16="http://schemas.microsoft.com/office/drawing/2014/main" id="{E3D4D652-72CB-46FE-9D9E-61F17551F79D}"/>
              </a:ext>
            </a:extLst>
          </p:cNvPr>
          <p:cNvSpPr>
            <a:spLocks noGrp="1"/>
          </p:cNvSpPr>
          <p:nvPr>
            <p:ph idx="1"/>
          </p:nvPr>
        </p:nvSpPr>
        <p:spPr>
          <a:xfrm>
            <a:off x="1289050" y="1539875"/>
            <a:ext cx="4034110" cy="3778250"/>
          </a:xfrm>
        </p:spPr>
        <p:txBody>
          <a:bodyPr>
            <a:normAutofit/>
          </a:bodyPr>
          <a:lstStyle/>
          <a:p>
            <a:pPr marL="0" indent="0">
              <a:buNone/>
            </a:pPr>
            <a:r>
              <a:rPr lang="en-US" sz="1200" b="1" dirty="0"/>
              <a:t>The picture below shows such a word cloud with featured words demonstrating high-recurrence phrases.</a:t>
            </a:r>
          </a:p>
          <a:p>
            <a:pPr marL="0" indent="0">
              <a:buNone/>
            </a:pPr>
            <a:endParaRPr lang="en-IN" sz="1200" b="1" dirty="0"/>
          </a:p>
        </p:txBody>
      </p:sp>
      <p:pic>
        <p:nvPicPr>
          <p:cNvPr id="6" name="Picture 5">
            <a:extLst>
              <a:ext uri="{FF2B5EF4-FFF2-40B4-BE49-F238E27FC236}">
                <a16:creationId xmlns:a16="http://schemas.microsoft.com/office/drawing/2014/main" id="{9A4F15B4-9244-4A80-89D6-6BCA488F57FE}"/>
              </a:ext>
            </a:extLst>
          </p:cNvPr>
          <p:cNvPicPr>
            <a:picLocks noChangeAspect="1"/>
          </p:cNvPicPr>
          <p:nvPr/>
        </p:nvPicPr>
        <p:blipFill>
          <a:blip r:embed="rId2"/>
          <a:stretch>
            <a:fillRect/>
          </a:stretch>
        </p:blipFill>
        <p:spPr>
          <a:xfrm>
            <a:off x="1289050" y="2386681"/>
            <a:ext cx="4034110" cy="4233162"/>
          </a:xfrm>
          <a:prstGeom prst="rect">
            <a:avLst/>
          </a:prstGeom>
        </p:spPr>
      </p:pic>
      <p:sp>
        <p:nvSpPr>
          <p:cNvPr id="7" name="TextBox 6">
            <a:extLst>
              <a:ext uri="{FF2B5EF4-FFF2-40B4-BE49-F238E27FC236}">
                <a16:creationId xmlns:a16="http://schemas.microsoft.com/office/drawing/2014/main" id="{E54D9D34-25B3-4BA8-A336-28B54A625156}"/>
              </a:ext>
            </a:extLst>
          </p:cNvPr>
          <p:cNvSpPr txBox="1"/>
          <p:nvPr/>
        </p:nvSpPr>
        <p:spPr>
          <a:xfrm>
            <a:off x="6259182" y="1602297"/>
            <a:ext cx="4034110" cy="1367622"/>
          </a:xfrm>
          <a:prstGeom prst="rect">
            <a:avLst/>
          </a:prstGeom>
          <a:noFill/>
        </p:spPr>
        <p:txBody>
          <a:bodyPr wrap="square" rtlCol="0">
            <a:spAutoFit/>
          </a:bodyPr>
          <a:lstStyle/>
          <a:p>
            <a:endParaRPr lang="en-IN" dirty="0"/>
          </a:p>
        </p:txBody>
      </p:sp>
      <p:pic>
        <p:nvPicPr>
          <p:cNvPr id="9" name="Picture 8">
            <a:extLst>
              <a:ext uri="{FF2B5EF4-FFF2-40B4-BE49-F238E27FC236}">
                <a16:creationId xmlns:a16="http://schemas.microsoft.com/office/drawing/2014/main" id="{93FAAFAA-9E83-433C-A817-435F8ADDAE5F}"/>
              </a:ext>
            </a:extLst>
          </p:cNvPr>
          <p:cNvPicPr>
            <a:picLocks noChangeAspect="1"/>
          </p:cNvPicPr>
          <p:nvPr/>
        </p:nvPicPr>
        <p:blipFill>
          <a:blip r:embed="rId3"/>
          <a:stretch>
            <a:fillRect/>
          </a:stretch>
        </p:blipFill>
        <p:spPr>
          <a:xfrm>
            <a:off x="6096000" y="1713872"/>
            <a:ext cx="4579917" cy="4905971"/>
          </a:xfrm>
          <a:prstGeom prst="rect">
            <a:avLst/>
          </a:prstGeom>
        </p:spPr>
      </p:pic>
    </p:spTree>
    <p:extLst>
      <p:ext uri="{BB962C8B-B14F-4D97-AF65-F5344CB8AC3E}">
        <p14:creationId xmlns:p14="http://schemas.microsoft.com/office/powerpoint/2010/main" val="1318902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51D4C-590F-478F-9CDD-C51DFBEBE018}"/>
              </a:ext>
            </a:extLst>
          </p:cNvPr>
          <p:cNvSpPr>
            <a:spLocks noGrp="1"/>
          </p:cNvSpPr>
          <p:nvPr>
            <p:ph type="title"/>
          </p:nvPr>
        </p:nvSpPr>
        <p:spPr>
          <a:xfrm>
            <a:off x="2592925" y="391315"/>
            <a:ext cx="8911687" cy="1280890"/>
          </a:xfrm>
        </p:spPr>
        <p:txBody>
          <a:bodyPr>
            <a:normAutofit fontScale="90000"/>
          </a:bodyPr>
          <a:lstStyle/>
          <a:p>
            <a:pPr marL="0" indent="0"/>
            <a:r>
              <a:rPr lang="en-US" dirty="0"/>
              <a:t>Plotting of sentiment graph</a:t>
            </a:r>
            <a:br>
              <a:rPr lang="en-US" dirty="0"/>
            </a:br>
            <a:br>
              <a:rPr lang="en-IN" dirty="0"/>
            </a:br>
            <a:endParaRPr lang="en-IN" dirty="0"/>
          </a:p>
        </p:txBody>
      </p:sp>
      <p:sp>
        <p:nvSpPr>
          <p:cNvPr id="3" name="Content Placeholder 2">
            <a:extLst>
              <a:ext uri="{FF2B5EF4-FFF2-40B4-BE49-F238E27FC236}">
                <a16:creationId xmlns:a16="http://schemas.microsoft.com/office/drawing/2014/main" id="{A4937141-15EB-4215-8134-F910291CF840}"/>
              </a:ext>
            </a:extLst>
          </p:cNvPr>
          <p:cNvSpPr>
            <a:spLocks noGrp="1"/>
          </p:cNvSpPr>
          <p:nvPr>
            <p:ph idx="1"/>
          </p:nvPr>
        </p:nvSpPr>
        <p:spPr>
          <a:xfrm>
            <a:off x="4317345" y="1031760"/>
            <a:ext cx="8915400" cy="3777622"/>
          </a:xfrm>
        </p:spPr>
        <p:txBody>
          <a:bodyPr/>
          <a:lstStyle/>
          <a:p>
            <a:endParaRPr lang="en-IN" dirty="0"/>
          </a:p>
        </p:txBody>
      </p:sp>
      <p:pic>
        <p:nvPicPr>
          <p:cNvPr id="5" name="Picture 4">
            <a:extLst>
              <a:ext uri="{FF2B5EF4-FFF2-40B4-BE49-F238E27FC236}">
                <a16:creationId xmlns:a16="http://schemas.microsoft.com/office/drawing/2014/main" id="{C5B5C894-BCB9-4207-834C-E5C7D214AA3F}"/>
              </a:ext>
            </a:extLst>
          </p:cNvPr>
          <p:cNvPicPr>
            <a:picLocks noChangeAspect="1"/>
          </p:cNvPicPr>
          <p:nvPr/>
        </p:nvPicPr>
        <p:blipFill>
          <a:blip r:embed="rId2"/>
          <a:stretch>
            <a:fillRect/>
          </a:stretch>
        </p:blipFill>
        <p:spPr>
          <a:xfrm>
            <a:off x="2713515" y="1170774"/>
            <a:ext cx="7797812" cy="5189024"/>
          </a:xfrm>
          <a:prstGeom prst="rect">
            <a:avLst/>
          </a:prstGeom>
        </p:spPr>
      </p:pic>
    </p:spTree>
    <p:extLst>
      <p:ext uri="{BB962C8B-B14F-4D97-AF65-F5344CB8AC3E}">
        <p14:creationId xmlns:p14="http://schemas.microsoft.com/office/powerpoint/2010/main" val="9363100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731</TotalTime>
  <Words>1161</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Wisp</vt:lpstr>
      <vt:lpstr>Thai Twitter Sentiment Analysis: Performance Monitoring of Politics in Thailand using Text Mining Techniques</vt:lpstr>
      <vt:lpstr>INTRODUCTION</vt:lpstr>
      <vt:lpstr>Sentiment analysis</vt:lpstr>
      <vt:lpstr>Sentiment analysis (contd)</vt:lpstr>
      <vt:lpstr>Sentiment analysis(contd)</vt:lpstr>
      <vt:lpstr>Data</vt:lpstr>
      <vt:lpstr>Related work</vt:lpstr>
      <vt:lpstr>Related work (continued)</vt:lpstr>
      <vt:lpstr>Plotting of sentiment graph  </vt:lpstr>
      <vt:lpstr>Related work(contd)</vt:lpstr>
      <vt:lpstr>Conclusion</vt:lpstr>
      <vt:lpstr>Idea of Implementation</vt:lpstr>
      <vt:lpstr>Acknowledgement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Thai Twitter Sentiment Analysis: Performance Monitoring of Politics in Thailand using Text Mining Techniques</dc:title>
  <dc:creator>Dhruvi</dc:creator>
  <cp:lastModifiedBy>Dhruvi</cp:lastModifiedBy>
  <cp:revision>23</cp:revision>
  <dcterms:created xsi:type="dcterms:W3CDTF">2021-03-20T17:38:20Z</dcterms:created>
  <dcterms:modified xsi:type="dcterms:W3CDTF">2021-04-06T12:07:46Z</dcterms:modified>
</cp:coreProperties>
</file>