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6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8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7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3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1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1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7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12F10-6505-4BCD-A14E-B956713AEE53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3443-09AC-4217-9316-8C0B10864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5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23" y="1120463"/>
            <a:ext cx="8873543" cy="56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34" y="566670"/>
            <a:ext cx="7688687" cy="58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52" y="682580"/>
            <a:ext cx="7252740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380" y="837127"/>
            <a:ext cx="7018986" cy="48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52" y="978795"/>
            <a:ext cx="8238095" cy="458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9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23" y="1313644"/>
            <a:ext cx="6877318" cy="4932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8806" y="373487"/>
            <a:ext cx="64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a Date Picker in a DOB  Field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13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2022-05-04T12:42:05Z</dcterms:created>
  <dcterms:modified xsi:type="dcterms:W3CDTF">2022-05-06T14:37:06Z</dcterms:modified>
</cp:coreProperties>
</file>