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42B338-A060-4125-A739-42D6706658EF}"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BDDBB1-AF85-4073-8869-07920B16ACBF}" type="slidenum">
              <a:rPr lang="en-IN" smtClean="0"/>
              <a:t>‹#›</a:t>
            </a:fld>
            <a:endParaRPr lang="en-IN"/>
          </a:p>
        </p:txBody>
      </p:sp>
    </p:spTree>
    <p:extLst>
      <p:ext uri="{BB962C8B-B14F-4D97-AF65-F5344CB8AC3E}">
        <p14:creationId xmlns:p14="http://schemas.microsoft.com/office/powerpoint/2010/main" val="149820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2B338-A060-4125-A739-42D6706658EF}" type="datetimeFigureOut">
              <a:rPr lang="en-IN" smtClean="0"/>
              <a:t>02-04-2025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BDDBB1-AF85-4073-8869-07920B16ACBF}" type="slidenum">
              <a:rPr lang="en-IN" smtClean="0"/>
              <a:t>‹#›</a:t>
            </a:fld>
            <a:endParaRPr lang="en-IN"/>
          </a:p>
        </p:txBody>
      </p:sp>
    </p:spTree>
    <p:extLst>
      <p:ext uri="{BB962C8B-B14F-4D97-AF65-F5344CB8AC3E}">
        <p14:creationId xmlns:p14="http://schemas.microsoft.com/office/powerpoint/2010/main" val="103116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2B338-A060-4125-A739-42D6706658EF}"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BDDBB1-AF85-4073-8869-07920B16ACBF}" type="slidenum">
              <a:rPr lang="en-IN" smtClean="0"/>
              <a:t>‹#›</a:t>
            </a:fld>
            <a:endParaRPr lang="en-IN"/>
          </a:p>
        </p:txBody>
      </p:sp>
    </p:spTree>
    <p:extLst>
      <p:ext uri="{BB962C8B-B14F-4D97-AF65-F5344CB8AC3E}">
        <p14:creationId xmlns:p14="http://schemas.microsoft.com/office/powerpoint/2010/main" val="2519948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2B338-A060-4125-A739-42D6706658EF}"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BDDBB1-AF85-4073-8869-07920B16ACB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15681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2B338-A060-4125-A739-42D6706658EF}"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BDDBB1-AF85-4073-8869-07920B16ACBF}" type="slidenum">
              <a:rPr lang="en-IN" smtClean="0"/>
              <a:t>‹#›</a:t>
            </a:fld>
            <a:endParaRPr lang="en-IN"/>
          </a:p>
        </p:txBody>
      </p:sp>
    </p:spTree>
    <p:extLst>
      <p:ext uri="{BB962C8B-B14F-4D97-AF65-F5344CB8AC3E}">
        <p14:creationId xmlns:p14="http://schemas.microsoft.com/office/powerpoint/2010/main" val="3702848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42B338-A060-4125-A739-42D6706658EF}" type="datetimeFigureOut">
              <a:rPr lang="en-IN" smtClean="0"/>
              <a:t>02-04-2025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BDDBB1-AF85-4073-8869-07920B16ACBF}" type="slidenum">
              <a:rPr lang="en-IN" smtClean="0"/>
              <a:t>‹#›</a:t>
            </a:fld>
            <a:endParaRPr lang="en-IN"/>
          </a:p>
        </p:txBody>
      </p:sp>
    </p:spTree>
    <p:extLst>
      <p:ext uri="{BB962C8B-B14F-4D97-AF65-F5344CB8AC3E}">
        <p14:creationId xmlns:p14="http://schemas.microsoft.com/office/powerpoint/2010/main" val="2637937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42B338-A060-4125-A739-42D6706658EF}" type="datetimeFigureOut">
              <a:rPr lang="en-IN" smtClean="0"/>
              <a:t>02-04-2025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BDDBB1-AF85-4073-8869-07920B16ACBF}" type="slidenum">
              <a:rPr lang="en-IN" smtClean="0"/>
              <a:t>‹#›</a:t>
            </a:fld>
            <a:endParaRPr lang="en-IN"/>
          </a:p>
        </p:txBody>
      </p:sp>
    </p:spTree>
    <p:extLst>
      <p:ext uri="{BB962C8B-B14F-4D97-AF65-F5344CB8AC3E}">
        <p14:creationId xmlns:p14="http://schemas.microsoft.com/office/powerpoint/2010/main" val="3772117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42B338-A060-4125-A739-42D6706658EF}"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BDDBB1-AF85-4073-8869-07920B16ACBF}" type="slidenum">
              <a:rPr lang="en-IN" smtClean="0"/>
              <a:t>‹#›</a:t>
            </a:fld>
            <a:endParaRPr lang="en-IN"/>
          </a:p>
        </p:txBody>
      </p:sp>
    </p:spTree>
    <p:extLst>
      <p:ext uri="{BB962C8B-B14F-4D97-AF65-F5344CB8AC3E}">
        <p14:creationId xmlns:p14="http://schemas.microsoft.com/office/powerpoint/2010/main" val="1430612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42B338-A060-4125-A739-42D6706658EF}"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BDDBB1-AF85-4073-8869-07920B16ACBF}" type="slidenum">
              <a:rPr lang="en-IN" smtClean="0"/>
              <a:t>‹#›</a:t>
            </a:fld>
            <a:endParaRPr lang="en-IN"/>
          </a:p>
        </p:txBody>
      </p:sp>
    </p:spTree>
    <p:extLst>
      <p:ext uri="{BB962C8B-B14F-4D97-AF65-F5344CB8AC3E}">
        <p14:creationId xmlns:p14="http://schemas.microsoft.com/office/powerpoint/2010/main" val="2515534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142B338-A060-4125-A739-42D6706658EF}"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BDDBB1-AF85-4073-8869-07920B16ACBF}" type="slidenum">
              <a:rPr lang="en-IN" smtClean="0"/>
              <a:t>‹#›</a:t>
            </a:fld>
            <a:endParaRPr lang="en-IN"/>
          </a:p>
        </p:txBody>
      </p:sp>
    </p:spTree>
    <p:extLst>
      <p:ext uri="{BB962C8B-B14F-4D97-AF65-F5344CB8AC3E}">
        <p14:creationId xmlns:p14="http://schemas.microsoft.com/office/powerpoint/2010/main" val="221781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2B338-A060-4125-A739-42D6706658EF}"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BDDBB1-AF85-4073-8869-07920B16ACBF}" type="slidenum">
              <a:rPr lang="en-IN" smtClean="0"/>
              <a:t>‹#›</a:t>
            </a:fld>
            <a:endParaRPr lang="en-IN"/>
          </a:p>
        </p:txBody>
      </p:sp>
    </p:spTree>
    <p:extLst>
      <p:ext uri="{BB962C8B-B14F-4D97-AF65-F5344CB8AC3E}">
        <p14:creationId xmlns:p14="http://schemas.microsoft.com/office/powerpoint/2010/main" val="97616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42B338-A060-4125-A739-42D6706658EF}" type="datetimeFigureOut">
              <a:rPr lang="en-IN" smtClean="0"/>
              <a:t>02-04-2025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BDDBB1-AF85-4073-8869-07920B16ACBF}" type="slidenum">
              <a:rPr lang="en-IN" smtClean="0"/>
              <a:t>‹#›</a:t>
            </a:fld>
            <a:endParaRPr lang="en-IN"/>
          </a:p>
        </p:txBody>
      </p:sp>
    </p:spTree>
    <p:extLst>
      <p:ext uri="{BB962C8B-B14F-4D97-AF65-F5344CB8AC3E}">
        <p14:creationId xmlns:p14="http://schemas.microsoft.com/office/powerpoint/2010/main" val="1909539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42B338-A060-4125-A739-42D6706658EF}" type="datetimeFigureOut">
              <a:rPr lang="en-IN" smtClean="0"/>
              <a:t>02-04-2025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BDDBB1-AF85-4073-8869-07920B16ACBF}" type="slidenum">
              <a:rPr lang="en-IN" smtClean="0"/>
              <a:t>‹#›</a:t>
            </a:fld>
            <a:endParaRPr lang="en-IN"/>
          </a:p>
        </p:txBody>
      </p:sp>
    </p:spTree>
    <p:extLst>
      <p:ext uri="{BB962C8B-B14F-4D97-AF65-F5344CB8AC3E}">
        <p14:creationId xmlns:p14="http://schemas.microsoft.com/office/powerpoint/2010/main" val="1912420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142B338-A060-4125-A739-42D6706658EF}" type="datetimeFigureOut">
              <a:rPr lang="en-IN" smtClean="0"/>
              <a:t>02-04-2025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9BDDBB1-AF85-4073-8869-07920B16ACBF}" type="slidenum">
              <a:rPr lang="en-IN" smtClean="0"/>
              <a:t>‹#›</a:t>
            </a:fld>
            <a:endParaRPr lang="en-IN"/>
          </a:p>
        </p:txBody>
      </p:sp>
    </p:spTree>
    <p:extLst>
      <p:ext uri="{BB962C8B-B14F-4D97-AF65-F5344CB8AC3E}">
        <p14:creationId xmlns:p14="http://schemas.microsoft.com/office/powerpoint/2010/main" val="311592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142B338-A060-4125-A739-42D6706658EF}" type="datetimeFigureOut">
              <a:rPr lang="en-IN" smtClean="0"/>
              <a:t>02-04-2025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9BDDBB1-AF85-4073-8869-07920B16ACBF}" type="slidenum">
              <a:rPr lang="en-IN" smtClean="0"/>
              <a:t>‹#›</a:t>
            </a:fld>
            <a:endParaRPr lang="en-IN"/>
          </a:p>
        </p:txBody>
      </p:sp>
    </p:spTree>
    <p:extLst>
      <p:ext uri="{BB962C8B-B14F-4D97-AF65-F5344CB8AC3E}">
        <p14:creationId xmlns:p14="http://schemas.microsoft.com/office/powerpoint/2010/main" val="1400661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142B338-A060-4125-A739-42D6706658EF}" type="datetimeFigureOut">
              <a:rPr lang="en-IN" smtClean="0"/>
              <a:t>02-04-2025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9BDDBB1-AF85-4073-8869-07920B16ACBF}" type="slidenum">
              <a:rPr lang="en-IN" smtClean="0"/>
              <a:t>‹#›</a:t>
            </a:fld>
            <a:endParaRPr lang="en-IN"/>
          </a:p>
        </p:txBody>
      </p:sp>
    </p:spTree>
    <p:extLst>
      <p:ext uri="{BB962C8B-B14F-4D97-AF65-F5344CB8AC3E}">
        <p14:creationId xmlns:p14="http://schemas.microsoft.com/office/powerpoint/2010/main" val="207630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2B338-A060-4125-A739-42D6706658EF}" type="datetimeFigureOut">
              <a:rPr lang="en-IN" smtClean="0"/>
              <a:t>02-04-2025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BDDBB1-AF85-4073-8869-07920B16ACBF}" type="slidenum">
              <a:rPr lang="en-IN" smtClean="0"/>
              <a:t>‹#›</a:t>
            </a:fld>
            <a:endParaRPr lang="en-IN"/>
          </a:p>
        </p:txBody>
      </p:sp>
    </p:spTree>
    <p:extLst>
      <p:ext uri="{BB962C8B-B14F-4D97-AF65-F5344CB8AC3E}">
        <p14:creationId xmlns:p14="http://schemas.microsoft.com/office/powerpoint/2010/main" val="1301390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142B338-A060-4125-A739-42D6706658EF}" type="datetimeFigureOut">
              <a:rPr lang="en-IN" smtClean="0"/>
              <a:t>02-04-2025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9BDDBB1-AF85-4073-8869-07920B16ACBF}" type="slidenum">
              <a:rPr lang="en-IN" smtClean="0"/>
              <a:t>‹#›</a:t>
            </a:fld>
            <a:endParaRPr lang="en-IN"/>
          </a:p>
        </p:txBody>
      </p:sp>
    </p:spTree>
    <p:extLst>
      <p:ext uri="{BB962C8B-B14F-4D97-AF65-F5344CB8AC3E}">
        <p14:creationId xmlns:p14="http://schemas.microsoft.com/office/powerpoint/2010/main" val="40505820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Agriculture dataset Analysis</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06234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the Project</a:t>
            </a:r>
            <a:endParaRPr lang="en-IN" dirty="0"/>
          </a:p>
        </p:txBody>
      </p:sp>
      <p:sp>
        <p:nvSpPr>
          <p:cNvPr id="3" name="Content Placeholder 2"/>
          <p:cNvSpPr>
            <a:spLocks noGrp="1"/>
          </p:cNvSpPr>
          <p:nvPr>
            <p:ph idx="1"/>
          </p:nvPr>
        </p:nvSpPr>
        <p:spPr>
          <a:xfrm>
            <a:off x="1103312" y="1405720"/>
            <a:ext cx="8946541" cy="4842680"/>
          </a:xfrm>
        </p:spPr>
        <p:txBody>
          <a:bodyPr/>
          <a:lstStyle/>
          <a:p>
            <a:r>
              <a:rPr lang="en-US" dirty="0"/>
              <a:t>Agriculture dataset analysis involves examining and interpreting data related to various aspects of farming, including crop production, soil quality, weather patterns, pest management, and market trends. </a:t>
            </a:r>
            <a:endParaRPr lang="en-US" dirty="0" smtClean="0"/>
          </a:p>
          <a:p>
            <a:r>
              <a:rPr lang="en-US" dirty="0" smtClean="0"/>
              <a:t>The </a:t>
            </a:r>
            <a:r>
              <a:rPr lang="en-US" dirty="0"/>
              <a:t>analysis typically includes data preprocessing, exploratory data analysis (EDA), and the application of statistical and machine learning techniques to uncover insights</a:t>
            </a:r>
            <a:r>
              <a:rPr lang="en-US" dirty="0" smtClean="0"/>
              <a:t>.</a:t>
            </a:r>
          </a:p>
          <a:p>
            <a:r>
              <a:rPr lang="en-US" dirty="0" smtClean="0"/>
              <a:t> </a:t>
            </a:r>
            <a:r>
              <a:rPr lang="en-US" dirty="0"/>
              <a:t>By analyzing factors such as rainfall, temperature, fertilizer usage, and yield, researchers and farmers can make data-driven decisions to optimize productivity and sustainability. </a:t>
            </a:r>
            <a:endParaRPr lang="en-US" dirty="0" smtClean="0"/>
          </a:p>
          <a:p>
            <a:r>
              <a:rPr lang="en-US" dirty="0" smtClean="0"/>
              <a:t>Techniques </a:t>
            </a:r>
            <a:r>
              <a:rPr lang="en-US" dirty="0"/>
              <a:t>like regression analysis, clustering, and time-series forecasting help predict yields, detect anomalies, and improve resource allocation.</a:t>
            </a:r>
            <a:endParaRPr lang="en-IN" dirty="0"/>
          </a:p>
        </p:txBody>
      </p:sp>
    </p:spTree>
    <p:extLst>
      <p:ext uri="{BB962C8B-B14F-4D97-AF65-F5344CB8AC3E}">
        <p14:creationId xmlns:p14="http://schemas.microsoft.com/office/powerpoint/2010/main" val="1122091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a:xfrm>
            <a:off x="1103312" y="1296538"/>
            <a:ext cx="8946541" cy="4951862"/>
          </a:xfrm>
        </p:spPr>
        <p:txBody>
          <a:bodyPr>
            <a:normAutofit/>
          </a:bodyPr>
          <a:lstStyle/>
          <a:p>
            <a:r>
              <a:rPr lang="en-US" sz="1800" dirty="0"/>
              <a:t>The primary problem in agriculture dataset analysis is the need for accurate, data-driven insights to enhance productivity, sustainability, and decision-making in farming. </a:t>
            </a:r>
            <a:endParaRPr lang="en-US" sz="1800" dirty="0" smtClean="0"/>
          </a:p>
          <a:p>
            <a:r>
              <a:rPr lang="en-US" sz="1800" dirty="0" smtClean="0"/>
              <a:t>Farmers </a:t>
            </a:r>
            <a:r>
              <a:rPr lang="en-US" sz="1800" dirty="0"/>
              <a:t>and agricultural stakeholders often struggle with unpredictable weather conditions, soil degradation, inefficient resource utilization, and fluctuating market demands. </a:t>
            </a:r>
            <a:endParaRPr lang="en-US" sz="1800" dirty="0" smtClean="0"/>
          </a:p>
          <a:p>
            <a:r>
              <a:rPr lang="en-US" sz="1800" dirty="0" smtClean="0"/>
              <a:t>Traditional </a:t>
            </a:r>
            <a:r>
              <a:rPr lang="en-US" sz="1800" dirty="0"/>
              <a:t>farming methods rely on experience rather than precise data, leading to suboptimal yields and resource wastage. Additionally, the vast and diverse nature of agricultural data, including climate patterns, soil composition, pest infestations, and crop growth, makes it challenging to extract meaningful patterns. </a:t>
            </a:r>
            <a:endParaRPr lang="en-US" sz="1800" dirty="0" smtClean="0"/>
          </a:p>
          <a:p>
            <a:r>
              <a:rPr lang="en-US" sz="1800" dirty="0" smtClean="0"/>
              <a:t>By </a:t>
            </a:r>
            <a:r>
              <a:rPr lang="en-US" sz="1800" dirty="0"/>
              <a:t>leveraging data analysis techniques, this study aims to identify key factors influencing crop yields, optimize resource allocation, predict weather-related risks, and develop models for better farm management.</a:t>
            </a:r>
            <a:endParaRPr lang="en-IN" sz="1800" dirty="0"/>
          </a:p>
        </p:txBody>
      </p:sp>
    </p:spTree>
    <p:extLst>
      <p:ext uri="{BB962C8B-B14F-4D97-AF65-F5344CB8AC3E}">
        <p14:creationId xmlns:p14="http://schemas.microsoft.com/office/powerpoint/2010/main" val="4016226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Tools &amp; Technologies Used</a:t>
            </a:r>
            <a:endParaRPr lang="en-IN" sz="3600" dirty="0"/>
          </a:p>
        </p:txBody>
      </p:sp>
      <p:sp>
        <p:nvSpPr>
          <p:cNvPr id="3" name="Content Placeholder 2"/>
          <p:cNvSpPr>
            <a:spLocks noGrp="1"/>
          </p:cNvSpPr>
          <p:nvPr>
            <p:ph idx="1"/>
          </p:nvPr>
        </p:nvSpPr>
        <p:spPr/>
        <p:txBody>
          <a:bodyPr/>
          <a:lstStyle/>
          <a:p>
            <a:r>
              <a:rPr lang="en-US" b="1" dirty="0"/>
              <a:t>Data Handling and Manipulation</a:t>
            </a:r>
          </a:p>
          <a:p>
            <a:pPr marL="0" indent="0">
              <a:buNone/>
            </a:pPr>
            <a:r>
              <a:rPr lang="en-US" b="1" dirty="0"/>
              <a:t>        Pandas</a:t>
            </a:r>
            <a:r>
              <a:rPr lang="en-US" dirty="0"/>
              <a:t>: For cleaning, manipulating, and analyzing tabular      			    data. </a:t>
            </a:r>
          </a:p>
          <a:p>
            <a:pPr marL="0" indent="0">
              <a:buNone/>
            </a:pPr>
            <a:r>
              <a:rPr lang="en-US" b="1" dirty="0"/>
              <a:t>        </a:t>
            </a:r>
            <a:r>
              <a:rPr lang="en-US" b="1" dirty="0" err="1"/>
              <a:t>NumPy</a:t>
            </a:r>
            <a:r>
              <a:rPr lang="en-US" dirty="0"/>
              <a:t>: For numerical operations and handling multi-			               dimensional arrays.</a:t>
            </a:r>
          </a:p>
          <a:p>
            <a:r>
              <a:rPr lang="en-US" b="1" dirty="0"/>
              <a:t>Data Visualization</a:t>
            </a:r>
          </a:p>
          <a:p>
            <a:pPr marL="0" indent="0">
              <a:buNone/>
            </a:pPr>
            <a:r>
              <a:rPr lang="en-US" b="1" dirty="0"/>
              <a:t>	</a:t>
            </a:r>
            <a:r>
              <a:rPr lang="en-US" b="1" dirty="0" err="1"/>
              <a:t>Matplotlib</a:t>
            </a:r>
            <a:r>
              <a:rPr lang="en-US" dirty="0"/>
              <a:t>: For creating static, interactive, and publication-		                 quality plots.</a:t>
            </a:r>
          </a:p>
          <a:p>
            <a:pPr marL="0" indent="0">
              <a:buNone/>
            </a:pPr>
            <a:r>
              <a:rPr lang="en-US" b="1" dirty="0"/>
              <a:t>	</a:t>
            </a:r>
            <a:r>
              <a:rPr lang="en-US" b="1" dirty="0" err="1"/>
              <a:t>Seaborn</a:t>
            </a:r>
            <a:r>
              <a:rPr lang="en-US" dirty="0"/>
              <a:t>: For creating visually appealing statistical graphics.</a:t>
            </a:r>
          </a:p>
          <a:p>
            <a:pPr marL="0" indent="0">
              <a:buNone/>
            </a:pPr>
            <a:r>
              <a:rPr lang="en-US" b="1" dirty="0"/>
              <a:t>	</a:t>
            </a:r>
            <a:r>
              <a:rPr lang="en-US" b="1" dirty="0" err="1"/>
              <a:t>Plotly</a:t>
            </a:r>
            <a:r>
              <a:rPr lang="en-US" dirty="0"/>
              <a:t>: For interactive visualizations and dashboards.</a:t>
            </a:r>
          </a:p>
          <a:p>
            <a:endParaRPr lang="en-IN" dirty="0"/>
          </a:p>
        </p:txBody>
      </p:sp>
    </p:spTree>
    <p:extLst>
      <p:ext uri="{BB962C8B-B14F-4D97-AF65-F5344CB8AC3E}">
        <p14:creationId xmlns:p14="http://schemas.microsoft.com/office/powerpoint/2010/main" val="3843878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Statistical Analysis</a:t>
            </a:r>
          </a:p>
          <a:p>
            <a:pPr marL="0" indent="0">
              <a:buNone/>
            </a:pPr>
            <a:r>
              <a:rPr lang="en-US" b="1" dirty="0"/>
              <a:t>	</a:t>
            </a:r>
            <a:r>
              <a:rPr lang="en-US" b="1" dirty="0" err="1"/>
              <a:t>SciPy</a:t>
            </a:r>
            <a:r>
              <a:rPr lang="en-US" dirty="0"/>
              <a:t>: For statistical tests, probability distributions, and optimization.</a:t>
            </a:r>
          </a:p>
          <a:p>
            <a:pPr marL="0" indent="0">
              <a:buNone/>
            </a:pPr>
            <a:r>
              <a:rPr lang="en-US" b="1" dirty="0"/>
              <a:t>	</a:t>
            </a:r>
            <a:r>
              <a:rPr lang="en-US" b="1" dirty="0" err="1"/>
              <a:t>Statsmodels</a:t>
            </a:r>
            <a:r>
              <a:rPr lang="en-US" dirty="0"/>
              <a:t>: For regression analysis, hypothesis testing, and time-series analysis.</a:t>
            </a:r>
          </a:p>
          <a:p>
            <a:r>
              <a:rPr lang="en-US" b="1" dirty="0"/>
              <a:t>Data Integration and APIs</a:t>
            </a:r>
          </a:p>
          <a:p>
            <a:pPr marL="0" indent="0">
              <a:buNone/>
            </a:pPr>
            <a:r>
              <a:rPr lang="en-US" b="1" dirty="0"/>
              <a:t>	Requests</a:t>
            </a:r>
            <a:r>
              <a:rPr lang="en-US" dirty="0"/>
              <a:t>: For interacting with APIs to fetch real-time data (e.g., weather, traffic, Google Maps).</a:t>
            </a:r>
          </a:p>
          <a:p>
            <a:pPr marL="0" indent="0">
              <a:buNone/>
            </a:pPr>
            <a:r>
              <a:rPr lang="en-US" b="1" dirty="0"/>
              <a:t>	</a:t>
            </a:r>
            <a:r>
              <a:rPr lang="en-US" b="1" dirty="0" err="1"/>
              <a:t>BeautifulSoup</a:t>
            </a:r>
            <a:r>
              <a:rPr lang="en-US" b="1" dirty="0"/>
              <a:t>/</a:t>
            </a:r>
            <a:r>
              <a:rPr lang="en-US" b="1" dirty="0" err="1"/>
              <a:t>Scrapy</a:t>
            </a:r>
            <a:r>
              <a:rPr lang="en-US" dirty="0"/>
              <a:t>: For web scraping, if external data (e.g., restaurant ratings) is needed.</a:t>
            </a:r>
          </a:p>
          <a:p>
            <a:pPr marL="0" indent="0">
              <a:buNone/>
            </a:pPr>
            <a:endParaRPr lang="en-US" dirty="0"/>
          </a:p>
          <a:p>
            <a:endParaRPr lang="en-IN" dirty="0"/>
          </a:p>
          <a:p>
            <a:endParaRPr lang="en-IN" dirty="0"/>
          </a:p>
        </p:txBody>
      </p:sp>
    </p:spTree>
    <p:extLst>
      <p:ext uri="{BB962C8B-B14F-4D97-AF65-F5344CB8AC3E}">
        <p14:creationId xmlns:p14="http://schemas.microsoft.com/office/powerpoint/2010/main" val="2925397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t>
            </a:r>
            <a:endParaRPr lang="en-IN" dirty="0"/>
          </a:p>
        </p:txBody>
      </p:sp>
      <p:sp>
        <p:nvSpPr>
          <p:cNvPr id="3" name="Content Placeholder 2"/>
          <p:cNvSpPr>
            <a:spLocks noGrp="1"/>
          </p:cNvSpPr>
          <p:nvPr>
            <p:ph idx="1"/>
          </p:nvPr>
        </p:nvSpPr>
        <p:spPr>
          <a:xfrm>
            <a:off x="1103312" y="1392072"/>
            <a:ext cx="8946541" cy="4856327"/>
          </a:xfrm>
        </p:spPr>
        <p:txBody>
          <a:bodyPr>
            <a:normAutofit/>
          </a:bodyPr>
          <a:lstStyle/>
          <a:p>
            <a:r>
              <a:rPr lang="en-US" sz="1800" dirty="0"/>
              <a:t>One major challenge is data collection and quality, as agricultural data is often incomplete, inconsistent, or affected by external factors like weather variability and human error. </a:t>
            </a:r>
            <a:endParaRPr lang="en-US" sz="1800" dirty="0" smtClean="0"/>
          </a:p>
          <a:p>
            <a:r>
              <a:rPr lang="en-US" sz="1800" dirty="0" smtClean="0"/>
              <a:t>Additionally</a:t>
            </a:r>
            <a:r>
              <a:rPr lang="en-US" sz="1800" dirty="0"/>
              <a:t>, integrating diverse data sources, such as satellite imagery, sensor data, and traditional farm records, poses difficulties in standardization and interoperability. </a:t>
            </a:r>
            <a:endParaRPr lang="en-US" sz="1800" dirty="0" smtClean="0"/>
          </a:p>
          <a:p>
            <a:r>
              <a:rPr lang="en-US" sz="1800" dirty="0" smtClean="0"/>
              <a:t>Another </a:t>
            </a:r>
            <a:r>
              <a:rPr lang="en-US" sz="1800" dirty="0"/>
              <a:t>challenge is the unpredictability of environmental conditions, which makes it difficult to develop accurate predictive models for crop yields and pest infestations. </a:t>
            </a:r>
            <a:endParaRPr lang="en-US" sz="1800" dirty="0" smtClean="0"/>
          </a:p>
          <a:p>
            <a:r>
              <a:rPr lang="en-US" sz="1800" dirty="0" smtClean="0"/>
              <a:t>Computational </a:t>
            </a:r>
            <a:r>
              <a:rPr lang="en-US" sz="1800" dirty="0"/>
              <a:t>limitations also arise when handling large-scale datasets, requiring advanced tools and infrastructure for processing and analysis. </a:t>
            </a:r>
            <a:endParaRPr lang="en-US" sz="1800" dirty="0" smtClean="0"/>
          </a:p>
          <a:p>
            <a:r>
              <a:rPr lang="en-US" sz="1800" dirty="0" smtClean="0"/>
              <a:t>Furthermore</a:t>
            </a:r>
            <a:r>
              <a:rPr lang="en-US" sz="1800" dirty="0"/>
              <a:t>, farmers and stakeholders may lack the technical expertise to interpret data-driven insights effectively, creating a gap between analysis and real-world application.</a:t>
            </a:r>
            <a:endParaRPr lang="en-IN" sz="1800" dirty="0"/>
          </a:p>
        </p:txBody>
      </p:sp>
    </p:spTree>
    <p:extLst>
      <p:ext uri="{BB962C8B-B14F-4D97-AF65-F5344CB8AC3E}">
        <p14:creationId xmlns:p14="http://schemas.microsoft.com/office/powerpoint/2010/main" val="301397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 Results</a:t>
            </a:r>
            <a:endParaRPr lang="en-IN" dirty="0"/>
          </a:p>
        </p:txBody>
      </p:sp>
      <p:sp>
        <p:nvSpPr>
          <p:cNvPr id="3" name="Content Placeholder 2"/>
          <p:cNvSpPr>
            <a:spLocks noGrp="1"/>
          </p:cNvSpPr>
          <p:nvPr>
            <p:ph idx="1"/>
          </p:nvPr>
        </p:nvSpPr>
        <p:spPr/>
        <p:txBody>
          <a:bodyPr/>
          <a:lstStyle/>
          <a:p>
            <a:r>
              <a:rPr lang="en-US" b="1" dirty="0"/>
              <a:t>West Bengal is the state which produces highest amount of Rice</a:t>
            </a:r>
          </a:p>
          <a:p>
            <a:r>
              <a:rPr lang="en-US" b="1" dirty="0"/>
              <a:t>Uttar Pradesh produced the larger amount of wheat.</a:t>
            </a:r>
          </a:p>
          <a:p>
            <a:r>
              <a:rPr lang="en-US" b="1" dirty="0"/>
              <a:t>Madhya Pradesh have highest oilseeds production</a:t>
            </a:r>
          </a:p>
          <a:p>
            <a:r>
              <a:rPr lang="en-US" b="1" dirty="0"/>
              <a:t> Karnataka produced highest production of sunflower</a:t>
            </a:r>
          </a:p>
          <a:p>
            <a:r>
              <a:rPr lang="en-US" b="1" dirty="0"/>
              <a:t>Sugarcane production in 2011 was highest than other years.</a:t>
            </a:r>
          </a:p>
          <a:p>
            <a:r>
              <a:rPr lang="en-US" b="1" dirty="0"/>
              <a:t>Highest production of rice was in year 2016.</a:t>
            </a:r>
          </a:p>
          <a:p>
            <a:r>
              <a:rPr lang="en-US" b="1" dirty="0"/>
              <a:t>In 2016 wheat was highest </a:t>
            </a:r>
            <a:r>
              <a:rPr lang="en-US" b="1" dirty="0" smtClean="0"/>
              <a:t>produced.</a:t>
            </a:r>
          </a:p>
          <a:p>
            <a:r>
              <a:rPr lang="en-US" b="1" dirty="0" err="1"/>
              <a:t>Midnapur</a:t>
            </a:r>
            <a:r>
              <a:rPr lang="en-US" b="1" dirty="0"/>
              <a:t> district in west </a:t>
            </a:r>
            <a:r>
              <a:rPr lang="en-US" b="1" dirty="0" err="1"/>
              <a:t>bengal</a:t>
            </a:r>
            <a:r>
              <a:rPr lang="en-US" b="1" dirty="0"/>
              <a:t> produced highest amount of rice</a:t>
            </a:r>
          </a:p>
          <a:p>
            <a:r>
              <a:rPr lang="en-US" b="1" dirty="0"/>
              <a:t>In 2011 millet production was highest</a:t>
            </a:r>
          </a:p>
          <a:p>
            <a:endParaRPr lang="en-US" b="1" dirty="0"/>
          </a:p>
          <a:p>
            <a:endParaRPr lang="en-IN" dirty="0"/>
          </a:p>
        </p:txBody>
      </p:sp>
    </p:spTree>
    <p:extLst>
      <p:ext uri="{BB962C8B-B14F-4D97-AF65-F5344CB8AC3E}">
        <p14:creationId xmlns:p14="http://schemas.microsoft.com/office/powerpoint/2010/main" val="250781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a:xfrm>
            <a:off x="1103312" y="1501254"/>
            <a:ext cx="8946541" cy="4747145"/>
          </a:xfrm>
        </p:spPr>
        <p:txBody>
          <a:bodyPr>
            <a:normAutofit lnSpcReduction="10000"/>
          </a:bodyPr>
          <a:lstStyle/>
          <a:p>
            <a:r>
              <a:rPr lang="en-US" dirty="0"/>
              <a:t>Agriculture dataset analysis plays a vital role in transforming traditional farming into a more efficient, data-driven practice. By leveraging data science techniques, farmers and agricultural stakeholders can optimize resource use, improve crop yields, and mitigate risks associated with climate variability and market fluctuations. </a:t>
            </a:r>
            <a:endParaRPr lang="en-US" dirty="0" smtClean="0"/>
          </a:p>
          <a:p>
            <a:r>
              <a:rPr lang="en-US" dirty="0" smtClean="0"/>
              <a:t>Despite </a:t>
            </a:r>
            <a:r>
              <a:rPr lang="en-US" dirty="0"/>
              <a:t>challenges such as data quality, integration complexities, and computational limitations, advancements in machine learning, remote sensing, and predictive analytics offer promising solutions. Effective data analysis enables better decision-making, leading to sustainable agricultural practices, cost reductions, and increased productivity</a:t>
            </a:r>
            <a:r>
              <a:rPr lang="en-US"/>
              <a:t>. </a:t>
            </a:r>
            <a:endParaRPr lang="en-US" smtClean="0"/>
          </a:p>
          <a:p>
            <a:r>
              <a:rPr lang="en-US" smtClean="0"/>
              <a:t>Moving </a:t>
            </a:r>
            <a:r>
              <a:rPr lang="en-US" dirty="0"/>
              <a:t>forward, enhancing data accessibility, improving farmer education on data-driven methods, and developing more user-friendly analytical tools will be crucial in fully harnessing the potential of agricultural data analysis.</a:t>
            </a:r>
            <a:endParaRPr lang="en-IN" dirty="0"/>
          </a:p>
        </p:txBody>
      </p:sp>
    </p:spTree>
    <p:extLst>
      <p:ext uri="{BB962C8B-B14F-4D97-AF65-F5344CB8AC3E}">
        <p14:creationId xmlns:p14="http://schemas.microsoft.com/office/powerpoint/2010/main" val="39358390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152</TotalTime>
  <Words>561</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Agriculture dataset Analysis</vt:lpstr>
      <vt:lpstr>Overview of the Project</vt:lpstr>
      <vt:lpstr>Problem Statement</vt:lpstr>
      <vt:lpstr>Tools &amp; Technologies Used</vt:lpstr>
      <vt:lpstr>PowerPoint Presentation</vt:lpstr>
      <vt:lpstr>Challenges </vt:lpstr>
      <vt:lpstr>Outcomes/ Results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Agriculture dataset Analysis</dc:title>
  <dc:creator>hp</dc:creator>
  <cp:lastModifiedBy>hp</cp:lastModifiedBy>
  <cp:revision>5</cp:revision>
  <dcterms:created xsi:type="dcterms:W3CDTF">2025-04-02T09:31:14Z</dcterms:created>
  <dcterms:modified xsi:type="dcterms:W3CDTF">2025-04-02T12:03:34Z</dcterms:modified>
</cp:coreProperties>
</file>