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B81D15-F579-4621-BE8B-66CE834BC30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4FAA1-1F51-44A9-AD44-A8026840B3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0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81D15-F579-4621-BE8B-66CE834BC30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8403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81D15-F579-4621-BE8B-66CE834BC30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27128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B81D15-F579-4621-BE8B-66CE834BC30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21370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B81D15-F579-4621-BE8B-66CE834BC308}"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4FAA1-1F51-44A9-AD44-A8026840B3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38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B81D15-F579-4621-BE8B-66CE834BC308}"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70129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B81D15-F579-4621-BE8B-66CE834BC308}" type="datetimeFigureOut">
              <a:rPr lang="en-IN" smtClean="0"/>
              <a:t>24-02-2025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369517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B81D15-F579-4621-BE8B-66CE834BC308}" type="datetimeFigureOut">
              <a:rPr lang="en-IN" smtClean="0"/>
              <a:t>24-02-2025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7717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B81D15-F579-4621-BE8B-66CE834BC308}" type="datetimeFigureOut">
              <a:rPr lang="en-IN" smtClean="0"/>
              <a:t>24-02-2025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425285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B81D15-F579-4621-BE8B-66CE834BC308}" type="datetimeFigureOut">
              <a:rPr lang="en-IN" smtClean="0"/>
              <a:t>24-02-2025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B04FAA1-1F51-44A9-AD44-A8026840B380}" type="slidenum">
              <a:rPr lang="en-IN" smtClean="0"/>
              <a:t>‹#›</a:t>
            </a:fld>
            <a:endParaRPr lang="en-IN"/>
          </a:p>
        </p:txBody>
      </p:sp>
    </p:spTree>
    <p:extLst>
      <p:ext uri="{BB962C8B-B14F-4D97-AF65-F5344CB8AC3E}">
        <p14:creationId xmlns:p14="http://schemas.microsoft.com/office/powerpoint/2010/main" val="335968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B81D15-F579-4621-BE8B-66CE834BC308}"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4FAA1-1F51-44A9-AD44-A8026840B380}" type="slidenum">
              <a:rPr lang="en-IN" smtClean="0"/>
              <a:t>‹#›</a:t>
            </a:fld>
            <a:endParaRPr lang="en-IN"/>
          </a:p>
        </p:txBody>
      </p:sp>
    </p:spTree>
    <p:extLst>
      <p:ext uri="{BB962C8B-B14F-4D97-AF65-F5344CB8AC3E}">
        <p14:creationId xmlns:p14="http://schemas.microsoft.com/office/powerpoint/2010/main" val="31076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B81D15-F579-4621-BE8B-66CE834BC308}" type="datetimeFigureOut">
              <a:rPr lang="en-IN" smtClean="0"/>
              <a:t>24-02-2025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B04FAA1-1F51-44A9-AD44-A8026840B38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894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Google </a:t>
            </a:r>
            <a:r>
              <a:rPr lang="en-US" sz="4400" dirty="0" err="1" smtClean="0"/>
              <a:t>Playstore</a:t>
            </a:r>
            <a:r>
              <a:rPr lang="en-US" sz="4400" dirty="0" smtClean="0"/>
              <a:t> User Review Analysis</a:t>
            </a:r>
            <a:endParaRPr lang="en-IN" sz="4400" dirty="0"/>
          </a:p>
        </p:txBody>
      </p:sp>
      <p:sp>
        <p:nvSpPr>
          <p:cNvPr id="3" name="Subtitle 2"/>
          <p:cNvSpPr>
            <a:spLocks noGrp="1"/>
          </p:cNvSpPr>
          <p:nvPr>
            <p:ph type="subTitle" idx="1"/>
          </p:nvPr>
        </p:nvSpPr>
        <p:spPr/>
        <p:txBody>
          <a:bodyPr/>
          <a:lstStyle/>
          <a:p>
            <a:r>
              <a:rPr lang="en-US" dirty="0" smtClean="0"/>
              <a:t>						Made by : </a:t>
            </a:r>
            <a:r>
              <a:rPr lang="en-US" dirty="0" err="1" smtClean="0"/>
              <a:t>Dhruvil</a:t>
            </a:r>
            <a:r>
              <a:rPr lang="en-US" dirty="0" smtClean="0"/>
              <a:t> shah</a:t>
            </a:r>
            <a:endParaRPr lang="en-IN" dirty="0"/>
          </a:p>
        </p:txBody>
      </p:sp>
    </p:spTree>
    <p:extLst>
      <p:ext uri="{BB962C8B-B14F-4D97-AF65-F5344CB8AC3E}">
        <p14:creationId xmlns:p14="http://schemas.microsoft.com/office/powerpoint/2010/main" val="389666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Project:</a:t>
            </a:r>
            <a:endParaRPr lang="en-IN" dirty="0"/>
          </a:p>
        </p:txBody>
      </p:sp>
      <p:sp>
        <p:nvSpPr>
          <p:cNvPr id="4" name="Rectangle 1"/>
          <p:cNvSpPr>
            <a:spLocks noGrp="1" noChangeArrowheads="1"/>
          </p:cNvSpPr>
          <p:nvPr>
            <p:ph idx="1"/>
          </p:nvPr>
        </p:nvSpPr>
        <p:spPr bwMode="auto">
          <a:xfrm>
            <a:off x="1097281" y="2333920"/>
            <a:ext cx="1044872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Experience Improvement: Identifies issues users face and helps developers enhance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 Ranking &amp; Visibility: Higher ratings improve app rankings and visibility in the Play Store.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 Enhancement: Helps understand what features users like or want to be improved.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Competitive Analysis: Compares user sentiment against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Fake Review Detection: Helps identify spam or fraudulent reviews. </a:t>
            </a:r>
          </a:p>
        </p:txBody>
      </p:sp>
    </p:spTree>
    <p:extLst>
      <p:ext uri="{BB962C8B-B14F-4D97-AF65-F5344CB8AC3E}">
        <p14:creationId xmlns:p14="http://schemas.microsoft.com/office/powerpoint/2010/main" val="295038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IN" dirty="0"/>
          </a:p>
        </p:txBody>
      </p:sp>
      <p:sp>
        <p:nvSpPr>
          <p:cNvPr id="3" name="Content Placeholder 2"/>
          <p:cNvSpPr>
            <a:spLocks noGrp="1"/>
          </p:cNvSpPr>
          <p:nvPr>
            <p:ph idx="1"/>
          </p:nvPr>
        </p:nvSpPr>
        <p:spPr/>
        <p:txBody>
          <a:bodyPr>
            <a:normAutofit/>
          </a:bodyPr>
          <a:lstStyle/>
          <a:p>
            <a:r>
              <a:rPr lang="en-US" dirty="0"/>
              <a:t>With millions of apps available on the Google Play Store, understanding user feedback is crucial for app developers, product managers, and business stakeholders. However, due to the massive volume of reviews, manually analyzing user sentiments, identifying key issues, and extracting actionable insights is challenging.</a:t>
            </a:r>
          </a:p>
          <a:p>
            <a:r>
              <a:rPr lang="en-US" dirty="0"/>
              <a:t>This project aims to automate and optimize the analysis of user reviews to help app developers:</a:t>
            </a:r>
          </a:p>
          <a:p>
            <a:r>
              <a:rPr lang="en-US" dirty="0"/>
              <a:t>Understand user sentiments (positive, negative, neutral).</a:t>
            </a:r>
          </a:p>
          <a:p>
            <a:r>
              <a:rPr lang="en-US" dirty="0"/>
              <a:t>Identify key themes and topics (e.g., bugs, performance, UI/UX, feature requests).</a:t>
            </a:r>
          </a:p>
          <a:p>
            <a:r>
              <a:rPr lang="en-US" dirty="0"/>
              <a:t>Detect fake/spam reviews and improve data reliability.</a:t>
            </a:r>
          </a:p>
          <a:p>
            <a:r>
              <a:rPr lang="en-US" dirty="0"/>
              <a:t>Track rating distribution to assess app reputation over time.</a:t>
            </a:r>
          </a:p>
          <a:p>
            <a:r>
              <a:rPr lang="en-US" dirty="0"/>
              <a:t>Compare user feedback with competitors for market insights.</a:t>
            </a:r>
          </a:p>
          <a:p>
            <a:endParaRPr lang="en-IN" dirty="0"/>
          </a:p>
        </p:txBody>
      </p:sp>
    </p:spTree>
    <p:extLst>
      <p:ext uri="{BB962C8B-B14F-4D97-AF65-F5344CB8AC3E}">
        <p14:creationId xmlns:p14="http://schemas.microsoft.com/office/powerpoint/2010/main" val="163103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&amp; Technologies Used</a:t>
            </a:r>
            <a:endParaRPr lang="en-IN" dirty="0"/>
          </a:p>
        </p:txBody>
      </p:sp>
      <p:sp>
        <p:nvSpPr>
          <p:cNvPr id="3" name="Content Placeholder 2"/>
          <p:cNvSpPr>
            <a:spLocks noGrp="1"/>
          </p:cNvSpPr>
          <p:nvPr>
            <p:ph idx="1"/>
          </p:nvPr>
        </p:nvSpPr>
        <p:spPr>
          <a:xfrm>
            <a:off x="518615" y="1845734"/>
            <a:ext cx="10637065" cy="4023360"/>
          </a:xfrm>
        </p:spPr>
        <p:txBody>
          <a:bodyPr/>
          <a:lstStyle/>
          <a:p>
            <a:r>
              <a:rPr lang="en-US" b="1" dirty="0"/>
              <a:t>Data Handling and Manipulation</a:t>
            </a:r>
          </a:p>
          <a:p>
            <a:pPr marL="0" indent="0">
              <a:buNone/>
            </a:pPr>
            <a:r>
              <a:rPr lang="en-US" b="1" dirty="0"/>
              <a:t>        Pandas</a:t>
            </a:r>
            <a:r>
              <a:rPr lang="en-US" dirty="0"/>
              <a:t>: For cleaning, manipulating, and </a:t>
            </a:r>
            <a:r>
              <a:rPr lang="en-US" dirty="0" smtClean="0"/>
              <a:t>analyzing tabular data</a:t>
            </a:r>
            <a:r>
              <a:rPr lang="en-US" dirty="0"/>
              <a:t>. </a:t>
            </a:r>
          </a:p>
          <a:p>
            <a:pPr marL="0" indent="0">
              <a:buNone/>
            </a:pPr>
            <a:r>
              <a:rPr lang="en-US" b="1" dirty="0"/>
              <a:t>        </a:t>
            </a:r>
            <a:r>
              <a:rPr lang="en-US" b="1" dirty="0" err="1"/>
              <a:t>NumPy</a:t>
            </a:r>
            <a:r>
              <a:rPr lang="en-US" dirty="0"/>
              <a:t>: For numerical operations and handling </a:t>
            </a:r>
            <a:r>
              <a:rPr lang="en-US" dirty="0" smtClean="0"/>
              <a:t>multi-dimensional </a:t>
            </a:r>
            <a:r>
              <a:rPr lang="en-US" dirty="0"/>
              <a:t>arrays.</a:t>
            </a:r>
          </a:p>
          <a:p>
            <a:r>
              <a:rPr lang="en-US" b="1" dirty="0"/>
              <a:t>Data Visualization</a:t>
            </a:r>
          </a:p>
          <a:p>
            <a:pPr marL="0" indent="0">
              <a:buNone/>
            </a:pPr>
            <a:r>
              <a:rPr lang="en-US" b="1" dirty="0"/>
              <a:t> </a:t>
            </a:r>
            <a:r>
              <a:rPr lang="en-US" b="1" dirty="0" smtClean="0"/>
              <a:t>       </a:t>
            </a:r>
            <a:r>
              <a:rPr lang="en-US" b="1" dirty="0" err="1" smtClean="0"/>
              <a:t>Matplotlib</a:t>
            </a:r>
            <a:r>
              <a:rPr lang="en-US" dirty="0"/>
              <a:t>: For creating static, interactive, and </a:t>
            </a:r>
            <a:r>
              <a:rPr lang="en-US" dirty="0" smtClean="0"/>
              <a:t>publication- </a:t>
            </a:r>
            <a:r>
              <a:rPr lang="en-US" dirty="0"/>
              <a:t>quality plots.</a:t>
            </a:r>
          </a:p>
          <a:p>
            <a:pPr marL="0" indent="0">
              <a:buNone/>
            </a:pPr>
            <a:r>
              <a:rPr lang="en-US" b="1" dirty="0" smtClean="0"/>
              <a:t>        </a:t>
            </a:r>
            <a:r>
              <a:rPr lang="en-US" b="1" dirty="0" err="1" smtClean="0"/>
              <a:t>Seaborn</a:t>
            </a:r>
            <a:r>
              <a:rPr lang="en-US" dirty="0"/>
              <a:t>: For creating visually appealing statistical graphics.</a:t>
            </a:r>
          </a:p>
          <a:p>
            <a:pPr marL="0" indent="0">
              <a:buNone/>
            </a:pPr>
            <a:r>
              <a:rPr lang="en-US" b="1" dirty="0" smtClean="0"/>
              <a:t>        </a:t>
            </a:r>
            <a:r>
              <a:rPr lang="en-US" b="1" dirty="0" err="1" smtClean="0"/>
              <a:t>Plotly</a:t>
            </a:r>
            <a:r>
              <a:rPr lang="en-US" dirty="0"/>
              <a:t>: For interactive visualizations and dashboards.</a:t>
            </a:r>
          </a:p>
          <a:p>
            <a:endParaRPr lang="en-IN" dirty="0"/>
          </a:p>
        </p:txBody>
      </p:sp>
    </p:spTree>
    <p:extLst>
      <p:ext uri="{BB962C8B-B14F-4D97-AF65-F5344CB8AC3E}">
        <p14:creationId xmlns:p14="http://schemas.microsoft.com/office/powerpoint/2010/main" val="278710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Analysis</a:t>
            </a:r>
            <a:endParaRPr lang="en-IN" dirty="0"/>
          </a:p>
        </p:txBody>
      </p:sp>
      <p:sp>
        <p:nvSpPr>
          <p:cNvPr id="3" name="Content Placeholder 2"/>
          <p:cNvSpPr>
            <a:spLocks noGrp="1"/>
          </p:cNvSpPr>
          <p:nvPr>
            <p:ph idx="1"/>
          </p:nvPr>
        </p:nvSpPr>
        <p:spPr/>
        <p:txBody>
          <a:bodyPr/>
          <a:lstStyle/>
          <a:p>
            <a:r>
              <a:rPr lang="en-US" b="1" dirty="0"/>
              <a:t>Data Quality Issues</a:t>
            </a:r>
          </a:p>
          <a:p>
            <a:r>
              <a:rPr lang="en-US" dirty="0"/>
              <a:t>Noisy Data: Reviews often contain slang, typos, abbreviations, </a:t>
            </a:r>
            <a:r>
              <a:rPr lang="en-US" dirty="0" err="1"/>
              <a:t>emojis</a:t>
            </a:r>
            <a:r>
              <a:rPr lang="en-US" dirty="0"/>
              <a:t>, and inconsistent formatting, making them hard to process</a:t>
            </a:r>
            <a:r>
              <a:rPr lang="en-US" dirty="0" smtClean="0"/>
              <a:t>.</a:t>
            </a:r>
          </a:p>
          <a:p>
            <a:r>
              <a:rPr lang="en-US" b="1" dirty="0"/>
              <a:t>Sentiment Analysis Complexity</a:t>
            </a:r>
          </a:p>
          <a:p>
            <a:r>
              <a:rPr lang="en-US" dirty="0"/>
              <a:t>Sarcasm &amp; Irony: NLP models struggle to detect </a:t>
            </a:r>
            <a:r>
              <a:rPr lang="en-US" dirty="0" smtClean="0"/>
              <a:t>sarcasm.</a:t>
            </a:r>
          </a:p>
          <a:p>
            <a:r>
              <a:rPr lang="en-US" b="1" dirty="0"/>
              <a:t>Handling Large-Scale Data</a:t>
            </a:r>
          </a:p>
          <a:p>
            <a:r>
              <a:rPr lang="en-US" dirty="0"/>
              <a:t>Millions of reviews are generated daily, requiring efficient data collection, storage, and processing.</a:t>
            </a:r>
          </a:p>
          <a:p>
            <a:r>
              <a:rPr lang="en-US" dirty="0"/>
              <a:t>Real-time analysis can be resource-intensive, demanding scalable computing solutions.</a:t>
            </a:r>
          </a:p>
          <a:p>
            <a:endParaRPr lang="en-US" dirty="0"/>
          </a:p>
          <a:p>
            <a:endParaRPr lang="en-US" dirty="0"/>
          </a:p>
          <a:p>
            <a:endParaRPr lang="en-IN" dirty="0"/>
          </a:p>
        </p:txBody>
      </p:sp>
    </p:spTree>
    <p:extLst>
      <p:ext uri="{BB962C8B-B14F-4D97-AF65-F5344CB8AC3E}">
        <p14:creationId xmlns:p14="http://schemas.microsoft.com/office/powerpoint/2010/main" val="398583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Fake &amp; Spam Reviews Detection</a:t>
            </a:r>
          </a:p>
          <a:p>
            <a:r>
              <a:rPr lang="en-US" dirty="0"/>
              <a:t>Bots &amp; Paid Reviews: Some apps use fake positive reviews to boost ratings or negative reviews to harm competitors</a:t>
            </a:r>
            <a:r>
              <a:rPr lang="en-US" dirty="0" smtClean="0"/>
              <a:t>.</a:t>
            </a:r>
          </a:p>
          <a:p>
            <a:r>
              <a:rPr lang="en-US" b="1" dirty="0"/>
              <a:t>Bias in User Reviews</a:t>
            </a:r>
          </a:p>
          <a:p>
            <a:r>
              <a:rPr lang="en-US" dirty="0"/>
              <a:t>Some users over-exaggerate issues, leading to biased sentiment scores.</a:t>
            </a:r>
          </a:p>
          <a:p>
            <a:r>
              <a:rPr lang="en-US" dirty="0"/>
              <a:t>Play Store's review filtering system might prioritize recent or certain types of reviews, affecting overall sentiment analysis.</a:t>
            </a:r>
          </a:p>
          <a:p>
            <a:endParaRPr lang="en-US" dirty="0"/>
          </a:p>
          <a:p>
            <a:endParaRPr lang="en-IN" dirty="0"/>
          </a:p>
        </p:txBody>
      </p:sp>
    </p:spTree>
    <p:extLst>
      <p:ext uri="{BB962C8B-B14F-4D97-AF65-F5344CB8AC3E}">
        <p14:creationId xmlns:p14="http://schemas.microsoft.com/office/powerpoint/2010/main" val="148170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Findings/Results from the analysis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Count of total Astrology Apps in the analysis</a:t>
            </a:r>
          </a:p>
          <a:p>
            <a:pPr>
              <a:buFont typeface="Arial" panose="020B0604020202020204" pitchFamily="34" charset="0"/>
              <a:buChar char="•"/>
            </a:pPr>
            <a:r>
              <a:rPr lang="en-US" dirty="0" smtClean="0"/>
              <a:t>Average rating of the app was 4.1879.</a:t>
            </a:r>
          </a:p>
          <a:p>
            <a:pPr>
              <a:buFont typeface="Arial" panose="020B0604020202020204" pitchFamily="34" charset="0"/>
              <a:buChar char="•"/>
            </a:pPr>
            <a:r>
              <a:rPr lang="en-US" dirty="0" smtClean="0"/>
              <a:t>Average rating of app according to the category.</a:t>
            </a:r>
          </a:p>
          <a:p>
            <a:pPr>
              <a:buFont typeface="Arial" panose="020B0604020202020204" pitchFamily="34" charset="0"/>
              <a:buChar char="•"/>
            </a:pPr>
            <a:r>
              <a:rPr lang="en-US" dirty="0" smtClean="0"/>
              <a:t>Apps having 5 star ratings.</a:t>
            </a:r>
          </a:p>
          <a:p>
            <a:pPr>
              <a:buFont typeface="Arial" panose="020B0604020202020204" pitchFamily="34" charset="0"/>
              <a:buChar char="•"/>
            </a:pPr>
            <a:r>
              <a:rPr lang="en-US" dirty="0" smtClean="0"/>
              <a:t>271 apps in the dataset have 5 star rating.</a:t>
            </a:r>
          </a:p>
          <a:p>
            <a:pPr>
              <a:buFont typeface="Arial" panose="020B0604020202020204" pitchFamily="34" charset="0"/>
              <a:buChar char="•"/>
            </a:pPr>
            <a:r>
              <a:rPr lang="en-US" dirty="0" smtClean="0"/>
              <a:t>Top 5 apps having highest reviews.</a:t>
            </a:r>
          </a:p>
          <a:p>
            <a:pPr>
              <a:buFont typeface="Arial" panose="020B0604020202020204" pitchFamily="34" charset="0"/>
              <a:buChar char="•"/>
            </a:pPr>
            <a:r>
              <a:rPr lang="en-US" dirty="0" smtClean="0"/>
              <a:t>Maximum reviews of the apps.</a:t>
            </a:r>
          </a:p>
          <a:p>
            <a:pPr>
              <a:buFont typeface="Arial" panose="020B0604020202020204" pitchFamily="34" charset="0"/>
              <a:buChar char="•"/>
            </a:pPr>
            <a:r>
              <a:rPr lang="en-US" dirty="0" smtClean="0"/>
              <a:t>Average rating of free and paid apps.</a:t>
            </a:r>
            <a:endParaRPr lang="en-IN" dirty="0"/>
          </a:p>
        </p:txBody>
      </p:sp>
    </p:spTree>
    <p:extLst>
      <p:ext uri="{BB962C8B-B14F-4D97-AF65-F5344CB8AC3E}">
        <p14:creationId xmlns:p14="http://schemas.microsoft.com/office/powerpoint/2010/main" val="410674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r>
              <a:rPr lang="en-US" sz="2400" dirty="0"/>
              <a:t>The analysis of Google Play Store user reviews provides valuable insights into user sentiment, app performance, and areas for improvement. Sentiment analysis reveals that app ratings are strongly influenced by factors such as performance, UI/UX, feature availability, and the presence of bugs or intrusive ads. Negative reviews often highlight issues like crashes, slow performance, and excessive advertising, while positive reviews typically praise ease of use, helpful features, and seamless user experiences. Fake and spam reviews distort overall sentiment, making it essential to implement robust detection mechanisms. Additionally, frequent app updates can temporarily impact ratings, especially if users dislike changes or encounter new bugs. Regional and language-based differences further emphasize the need for localized improvements to meet diverse user expectations.</a:t>
            </a:r>
            <a:endParaRPr lang="en-IN" sz="2400" dirty="0"/>
          </a:p>
        </p:txBody>
      </p:sp>
    </p:spTree>
    <p:extLst>
      <p:ext uri="{BB962C8B-B14F-4D97-AF65-F5344CB8AC3E}">
        <p14:creationId xmlns:p14="http://schemas.microsoft.com/office/powerpoint/2010/main" val="249918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 of Analysis</a:t>
            </a:r>
            <a:endParaRPr lang="en-IN" dirty="0"/>
          </a:p>
        </p:txBody>
      </p:sp>
      <p:sp>
        <p:nvSpPr>
          <p:cNvPr id="3" name="Content Placeholder 2"/>
          <p:cNvSpPr>
            <a:spLocks noGrp="1"/>
          </p:cNvSpPr>
          <p:nvPr>
            <p:ph idx="1"/>
          </p:nvPr>
        </p:nvSpPr>
        <p:spPr/>
        <p:txBody>
          <a:bodyPr>
            <a:noAutofit/>
          </a:bodyPr>
          <a:lstStyle/>
          <a:p>
            <a:r>
              <a:rPr lang="en-US" sz="2400" dirty="0"/>
              <a:t>The future scope of Google Play Store user review analysis is vast, with advancements in Artificial Intelligence (AI), Natural Language Processing (NLP), and Machine Learning (ML) enabling deeper insights into user behavior and app performance. Enhanced real-time sentiment analysis can help developers quickly identify and address emerging issues, improving user satisfaction. Multilingual and regional analysis will become more refined, allowing for better localization and customization of app experiences. The integration of predictive analytics can help forecast user sentiment trends and preemptively address potential concerns. Additionally, automated fake review detection using AI models will improve data reliability and ensure more accurate sentiment assessments. Future innovations may also include voice review analysis, as voice-based feedback grows in popularity</a:t>
            </a:r>
            <a:endParaRPr lang="en-IN" sz="2400" dirty="0"/>
          </a:p>
        </p:txBody>
      </p:sp>
    </p:spTree>
    <p:extLst>
      <p:ext uri="{BB962C8B-B14F-4D97-AF65-F5344CB8AC3E}">
        <p14:creationId xmlns:p14="http://schemas.microsoft.com/office/powerpoint/2010/main" val="233294384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131</TotalTime>
  <Words>746</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Retrospect</vt:lpstr>
      <vt:lpstr>Google Playstore User Review Analysis</vt:lpstr>
      <vt:lpstr>Overview of the Project:</vt:lpstr>
      <vt:lpstr>Problem Statement </vt:lpstr>
      <vt:lpstr>Tools &amp; Technologies Used</vt:lpstr>
      <vt:lpstr>Challenges of Analysis</vt:lpstr>
      <vt:lpstr>PowerPoint Presentation</vt:lpstr>
      <vt:lpstr>Findings/Results from the analysis</vt:lpstr>
      <vt:lpstr>Conclusion</vt:lpstr>
      <vt:lpstr>Future Scope of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Playstore User Review Analysis</dc:title>
  <dc:creator>hp</dc:creator>
  <cp:lastModifiedBy>hp</cp:lastModifiedBy>
  <cp:revision>6</cp:revision>
  <dcterms:created xsi:type="dcterms:W3CDTF">2025-02-24T04:06:37Z</dcterms:created>
  <dcterms:modified xsi:type="dcterms:W3CDTF">2025-02-24T06:18:16Z</dcterms:modified>
</cp:coreProperties>
</file>