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61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37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0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71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77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9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1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6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6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3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260C-502D-49FE-8223-6606AB8B4D40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D39E3-6E7E-4D50-AE5A-28A0B20B8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8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Food delivery dataset analysis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Made by : </a:t>
            </a:r>
            <a:r>
              <a:rPr lang="en-US" dirty="0" err="1" smtClean="0"/>
              <a:t>Dhruvil</a:t>
            </a:r>
            <a:r>
              <a:rPr lang="en-US" dirty="0" smtClean="0"/>
              <a:t> Shah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4110"/>
          </a:xfrm>
        </p:spPr>
        <p:txBody>
          <a:bodyPr/>
          <a:lstStyle/>
          <a:p>
            <a:r>
              <a:rPr lang="en-US" b="1" dirty="0"/>
              <a:t>Predictive Analytics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Leveraging machine learning models to predict future trends, such as peak order times, customer demand, and popular menu items, can help optimize resource allocation and delivery planning</a:t>
            </a:r>
            <a:r>
              <a:rPr lang="en-US" dirty="0" smtClean="0"/>
              <a:t>.</a:t>
            </a:r>
          </a:p>
          <a:p>
            <a:r>
              <a:rPr lang="en-US" b="1" dirty="0"/>
              <a:t>Delivery Time Optimization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Integrating real-time traffic data and delivery route analysis with historical delivery time data could improve delivery efficiency and reduce delays</a:t>
            </a:r>
            <a:r>
              <a:rPr lang="en-US" dirty="0" smtClean="0"/>
              <a:t>.</a:t>
            </a:r>
          </a:p>
          <a:p>
            <a:r>
              <a:rPr lang="en-US" b="1" dirty="0"/>
              <a:t>Dynamic Pricing Models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Implementing dynamic pricing strategies based on demand patterns, weather, and location data could maximize revenue and manage demand during peak hours</a:t>
            </a:r>
            <a:r>
              <a:rPr lang="en-US" dirty="0" smtClean="0"/>
              <a:t>.</a:t>
            </a:r>
          </a:p>
          <a:p>
            <a:r>
              <a:rPr lang="en-US" b="1" dirty="0"/>
              <a:t>Geospatial Analysis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Mapping customer locations and delivery routes could uncover underserved areas, highlight high-demand zones, and optimize service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32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Churn Prediction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Building models to identify customers at risk of churning can help implement retention strategies, such as offering </a:t>
            </a:r>
            <a:r>
              <a:rPr lang="en-US" dirty="0" smtClean="0"/>
              <a:t>discounts.</a:t>
            </a:r>
          </a:p>
          <a:p>
            <a:r>
              <a:rPr lang="en-US" b="1" dirty="0"/>
              <a:t>Sustainability Metrics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Exploring the environmental impact of deliveries, such as fuel consumption and packaging waste, and identifying opportunities to reduce carbon footprints.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48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/>
              <a:t>Food delivery analysis involves examining the trends, performance, and efficiency of food delivery systems, typically using data-driven insights. </a:t>
            </a:r>
          </a:p>
          <a:p>
            <a:pPr lvl="0"/>
            <a:r>
              <a:rPr lang="en-IN" sz="2400" dirty="0"/>
              <a:t>This analysis provides critical information for stakeholders such as restaurants, delivery platforms, and consumers.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food delivery market has grown significantly, driven by urbanization, </a:t>
            </a:r>
            <a:r>
              <a:rPr lang="en-IN" sz="2400" dirty="0" err="1" smtClean="0"/>
              <a:t>digitalization,and</a:t>
            </a:r>
            <a:r>
              <a:rPr lang="en-IN" sz="2400" dirty="0" smtClean="0"/>
              <a:t> </a:t>
            </a:r>
            <a:r>
              <a:rPr lang="en-IN" sz="2400" dirty="0"/>
              <a:t>changes in consumer </a:t>
            </a:r>
            <a:r>
              <a:rPr lang="en-IN" sz="2400" dirty="0" smtClean="0"/>
              <a:t>behaviour.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24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Delivery </a:t>
            </a:r>
            <a:r>
              <a:rPr lang="en-US" sz="2400" b="1" dirty="0" smtClean="0"/>
              <a:t>Efficiency</a:t>
            </a:r>
            <a:r>
              <a:rPr lang="en-US" sz="2400" dirty="0" smtClean="0"/>
              <a:t>: Measure </a:t>
            </a:r>
            <a:r>
              <a:rPr lang="en-US" sz="2400" dirty="0"/>
              <a:t>average delivery times and identify delays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Customer </a:t>
            </a:r>
            <a:r>
              <a:rPr lang="en-US" sz="2400" b="1" dirty="0" smtClean="0"/>
              <a:t>Behavior </a:t>
            </a:r>
            <a:r>
              <a:rPr lang="en-US" sz="2400" dirty="0" smtClean="0"/>
              <a:t>: Analyze </a:t>
            </a:r>
            <a:r>
              <a:rPr lang="en-US" sz="2400" dirty="0"/>
              <a:t>customer order preferences, peak times, and popular </a:t>
            </a:r>
            <a:r>
              <a:rPr lang="en-US" sz="2400" dirty="0" smtClean="0"/>
              <a:t>cuisines. Evaluate </a:t>
            </a:r>
            <a:r>
              <a:rPr lang="en-US" sz="2400" dirty="0"/>
              <a:t>the impact of pricing, discounts, and promotions on order frequency.</a:t>
            </a:r>
          </a:p>
          <a:p>
            <a:r>
              <a:rPr lang="en-US" sz="2400" b="1" dirty="0" smtClean="0"/>
              <a:t>Prediction </a:t>
            </a:r>
            <a:r>
              <a:rPr lang="en-US" sz="2400" b="1" dirty="0"/>
              <a:t>and </a:t>
            </a:r>
            <a:r>
              <a:rPr lang="en-US" sz="2400" b="1" dirty="0" smtClean="0"/>
              <a:t>Forecasting</a:t>
            </a:r>
            <a:r>
              <a:rPr lang="en-US" sz="2400" dirty="0" smtClean="0"/>
              <a:t>: Predict </a:t>
            </a:r>
            <a:r>
              <a:rPr lang="en-US" sz="2400" dirty="0"/>
              <a:t>peak demand times using historical </a:t>
            </a:r>
            <a:r>
              <a:rPr lang="en-US" sz="2400" dirty="0" err="1" smtClean="0"/>
              <a:t>data.Forecast</a:t>
            </a:r>
            <a:r>
              <a:rPr lang="en-US" sz="2400" dirty="0" smtClean="0"/>
              <a:t> </a:t>
            </a:r>
            <a:r>
              <a:rPr lang="en-US" sz="2400" dirty="0"/>
              <a:t>resource </a:t>
            </a:r>
            <a:r>
              <a:rPr lang="en-US" sz="2400" dirty="0" smtClean="0"/>
              <a:t>allocation</a:t>
            </a:r>
          </a:p>
          <a:p>
            <a:r>
              <a:rPr lang="en-US" sz="2400" b="1" dirty="0"/>
              <a:t>Cost </a:t>
            </a:r>
            <a:r>
              <a:rPr lang="en-US" sz="2400" b="1" dirty="0" err="1" smtClean="0"/>
              <a:t>Analysis</a:t>
            </a:r>
            <a:r>
              <a:rPr lang="en-US" sz="2400" dirty="0" err="1" smtClean="0"/>
              <a:t>:Evaluate</a:t>
            </a:r>
            <a:r>
              <a:rPr lang="en-US" sz="2400" dirty="0" smtClean="0"/>
              <a:t> </a:t>
            </a:r>
            <a:r>
              <a:rPr lang="en-US" sz="2400" dirty="0"/>
              <a:t>the cost per delivery and identify opportunities for cost </a:t>
            </a:r>
            <a:r>
              <a:rPr lang="en-US" sz="2400" dirty="0" err="1" smtClean="0"/>
              <a:t>reduction.Determine</a:t>
            </a:r>
            <a:r>
              <a:rPr lang="en-US" sz="2400" dirty="0" smtClean="0"/>
              <a:t> </a:t>
            </a:r>
            <a:r>
              <a:rPr lang="en-US" sz="2400" dirty="0"/>
              <a:t>the profitability of different delivery zones or restaurants.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99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Technologies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Data Handling and </a:t>
            </a:r>
            <a:r>
              <a:rPr lang="en-US" sz="2400" b="1" dirty="0" smtClean="0"/>
              <a:t>Manipulation</a:t>
            </a:r>
          </a:p>
          <a:p>
            <a:pPr marL="0" indent="0">
              <a:buNone/>
            </a:pPr>
            <a:r>
              <a:rPr lang="en-US" sz="2400" b="1" dirty="0" smtClean="0"/>
              <a:t>        Pandas</a:t>
            </a:r>
            <a:r>
              <a:rPr lang="en-US" sz="2400" dirty="0"/>
              <a:t>: For cleaning, manipulating, and analyzing tabular </a:t>
            </a:r>
            <a:r>
              <a:rPr lang="en-US" sz="2400" dirty="0" smtClean="0"/>
              <a:t>     			    data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r>
              <a:rPr lang="en-US" sz="2400" b="1" dirty="0" smtClean="0"/>
              <a:t>        </a:t>
            </a:r>
            <a:r>
              <a:rPr lang="en-US" sz="2400" b="1" dirty="0" err="1" smtClean="0"/>
              <a:t>NumPy</a:t>
            </a:r>
            <a:r>
              <a:rPr lang="en-US" sz="2400" dirty="0"/>
              <a:t>: For numerical operations and handling </a:t>
            </a:r>
            <a:r>
              <a:rPr lang="en-US" sz="2400" dirty="0" smtClean="0"/>
              <a:t>multi-			               dimensional </a:t>
            </a:r>
            <a:r>
              <a:rPr lang="en-US" sz="2400" dirty="0"/>
              <a:t>arrays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Data Visualization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Matplotlib</a:t>
            </a:r>
            <a:r>
              <a:rPr lang="en-US" sz="2400" dirty="0"/>
              <a:t>: For creating static, interactive, and </a:t>
            </a:r>
            <a:r>
              <a:rPr lang="en-US" sz="2400" dirty="0" smtClean="0"/>
              <a:t>publication-		                 quality </a:t>
            </a:r>
            <a:r>
              <a:rPr lang="en-US" sz="2400" dirty="0"/>
              <a:t>plots.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Seaborn</a:t>
            </a:r>
            <a:r>
              <a:rPr lang="en-US" sz="2400" dirty="0"/>
              <a:t>: For creating visually appealing statistical graphics.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Plotly</a:t>
            </a:r>
            <a:r>
              <a:rPr lang="en-US" sz="2400" dirty="0"/>
              <a:t>: For interactive visualizations and dashboards.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34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/>
          </a:bodyPr>
          <a:lstStyle/>
          <a:p>
            <a:r>
              <a:rPr lang="en-US" sz="2400" b="1" dirty="0"/>
              <a:t>Statistical Analysis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SciPy</a:t>
            </a:r>
            <a:r>
              <a:rPr lang="en-US" sz="2400" dirty="0"/>
              <a:t>: For statistical tests, probability distributions, and optimization.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Statsmodels</a:t>
            </a:r>
            <a:r>
              <a:rPr lang="en-US" sz="2400" dirty="0"/>
              <a:t>: For regression analysis, hypothesis testing, and time-series analysis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Data Integration and APIs</a:t>
            </a:r>
          </a:p>
          <a:p>
            <a:pPr marL="0" indent="0">
              <a:buNone/>
            </a:pPr>
            <a:r>
              <a:rPr lang="en-US" sz="2400" b="1" dirty="0" smtClean="0"/>
              <a:t>	Requests</a:t>
            </a:r>
            <a:r>
              <a:rPr lang="en-US" sz="2400" dirty="0"/>
              <a:t>: For interacting with APIs to fetch real-time data (e.g., weather, traffic, Google Maps).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BeautifulSoup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Scrapy</a:t>
            </a:r>
            <a:r>
              <a:rPr lang="en-US" sz="2400" dirty="0"/>
              <a:t>: For web scraping, if external data (e.g., restaurant ratings) is needed.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3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Food delivery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Delivery Delays</a:t>
            </a:r>
          </a:p>
          <a:p>
            <a:pPr marL="0" indent="0">
              <a:buNone/>
            </a:pPr>
            <a:r>
              <a:rPr lang="en-US" b="1" dirty="0"/>
              <a:t>Cause</a:t>
            </a:r>
            <a:r>
              <a:rPr lang="en-US" dirty="0"/>
              <a:t>: Traffic congestion, improper route planning, or insufficient delivery personnel.</a:t>
            </a:r>
          </a:p>
          <a:p>
            <a:pPr marL="0" indent="0">
              <a:buNone/>
            </a:pPr>
            <a:r>
              <a:rPr lang="en-US" b="1" dirty="0"/>
              <a:t>Impact</a:t>
            </a:r>
            <a:r>
              <a:rPr lang="en-US" dirty="0"/>
              <a:t>: Customer dissatisfaction and potential loss of future orders.</a:t>
            </a:r>
          </a:p>
          <a:p>
            <a:r>
              <a:rPr lang="en-US" b="1" dirty="0"/>
              <a:t>High Cancellation Rates</a:t>
            </a:r>
          </a:p>
          <a:p>
            <a:pPr marL="0" indent="0">
              <a:buNone/>
            </a:pPr>
            <a:r>
              <a:rPr lang="en-US" b="1" dirty="0"/>
              <a:t>Cause</a:t>
            </a:r>
            <a:r>
              <a:rPr lang="en-US" dirty="0"/>
              <a:t>: Delays, incorrect estimates of preparation time, or payment issues.</a:t>
            </a:r>
          </a:p>
          <a:p>
            <a:pPr marL="0" indent="0">
              <a:buNone/>
            </a:pPr>
            <a:r>
              <a:rPr lang="en-US" b="1" dirty="0"/>
              <a:t>Impact</a:t>
            </a:r>
            <a:r>
              <a:rPr lang="en-US" dirty="0"/>
              <a:t>: Loss of revenue and food wastage.</a:t>
            </a:r>
          </a:p>
          <a:p>
            <a:r>
              <a:rPr lang="en-US" b="1" dirty="0"/>
              <a:t>Uneven Demand Distribution</a:t>
            </a:r>
          </a:p>
          <a:p>
            <a:pPr marL="0" indent="0">
              <a:buNone/>
            </a:pPr>
            <a:r>
              <a:rPr lang="en-US" b="1" dirty="0"/>
              <a:t>Cause</a:t>
            </a:r>
            <a:r>
              <a:rPr lang="en-US" dirty="0"/>
              <a:t>: Popularity of certain restaurants, seasonal trends, or inadequate marketing in specific areas.</a:t>
            </a:r>
          </a:p>
          <a:p>
            <a:pPr marL="0" indent="0">
              <a:buNone/>
            </a:pPr>
            <a:r>
              <a:rPr lang="en-US" b="1" dirty="0"/>
              <a:t>Impact</a:t>
            </a:r>
            <a:r>
              <a:rPr lang="en-US" dirty="0"/>
              <a:t>: Underutilized resources in low-demand areas.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Retention</a:t>
            </a:r>
          </a:p>
          <a:p>
            <a:pPr marL="0" indent="0">
              <a:buNone/>
            </a:pPr>
            <a:r>
              <a:rPr lang="en-US" b="1" dirty="0"/>
              <a:t>Cause</a:t>
            </a:r>
            <a:r>
              <a:rPr lang="en-US" dirty="0"/>
              <a:t>: Poor experiences, lack of loyalty incentives, or competitive alternatives.</a:t>
            </a:r>
          </a:p>
          <a:p>
            <a:pPr marL="0" indent="0">
              <a:buNone/>
            </a:pPr>
            <a:r>
              <a:rPr lang="en-US" b="1" dirty="0"/>
              <a:t>Impact</a:t>
            </a:r>
            <a:r>
              <a:rPr lang="en-US" dirty="0"/>
              <a:t>: High acquisition cost with low lifetime value</a:t>
            </a:r>
            <a:r>
              <a:rPr lang="en-US" dirty="0" smtClean="0"/>
              <a:t>.</a:t>
            </a:r>
          </a:p>
          <a:p>
            <a:r>
              <a:rPr lang="en-US" b="1" dirty="0"/>
              <a:t>Pricing and Discounts</a:t>
            </a:r>
          </a:p>
          <a:p>
            <a:pPr marL="0" indent="0">
              <a:buNone/>
            </a:pPr>
            <a:r>
              <a:rPr lang="en-US" b="1" dirty="0"/>
              <a:t>Cause</a:t>
            </a:r>
            <a:r>
              <a:rPr lang="en-US" dirty="0"/>
              <a:t>: Overuse of discounts or mispricing.</a:t>
            </a:r>
          </a:p>
          <a:p>
            <a:pPr marL="0" indent="0">
              <a:buNone/>
            </a:pPr>
            <a:r>
              <a:rPr lang="en-US" b="1" dirty="0"/>
              <a:t>Impact</a:t>
            </a:r>
            <a:r>
              <a:rPr lang="en-US" dirty="0"/>
              <a:t>: Reduced profit margins</a:t>
            </a:r>
            <a:r>
              <a:rPr lang="en-US" dirty="0" smtClean="0"/>
              <a:t>.</a:t>
            </a:r>
          </a:p>
          <a:p>
            <a:r>
              <a:rPr lang="en-US" b="1" dirty="0"/>
              <a:t>Partner Performance</a:t>
            </a:r>
          </a:p>
          <a:p>
            <a:pPr marL="0" indent="0">
              <a:buNone/>
            </a:pPr>
            <a:r>
              <a:rPr lang="en-US" b="1" dirty="0"/>
              <a:t>Cause</a:t>
            </a:r>
            <a:r>
              <a:rPr lang="en-US" dirty="0"/>
              <a:t>: Inefficient kitchens or delayed preparation times by restaurant partners.</a:t>
            </a:r>
          </a:p>
          <a:p>
            <a:pPr marL="0" indent="0">
              <a:buNone/>
            </a:pPr>
            <a:r>
              <a:rPr lang="en-US" b="1" dirty="0"/>
              <a:t>Impact</a:t>
            </a:r>
            <a:r>
              <a:rPr lang="en-US" dirty="0"/>
              <a:t>: Overall delay in deliveries.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09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Findings/Results </a:t>
            </a:r>
            <a:r>
              <a:rPr lang="en-US" dirty="0" smtClean="0"/>
              <a:t>from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Preferences</a:t>
            </a:r>
          </a:p>
          <a:p>
            <a:pPr marL="0" indent="0">
              <a:buNone/>
            </a:pPr>
            <a:r>
              <a:rPr lang="en-US" dirty="0"/>
              <a:t>Most ordered dishes and preferred cuisines.</a:t>
            </a:r>
          </a:p>
          <a:p>
            <a:pPr marL="0" indent="0">
              <a:buNone/>
            </a:pPr>
            <a:r>
              <a:rPr lang="en-US" dirty="0"/>
              <a:t>Popular delivery times (e.g., lunch vs. dinner</a:t>
            </a:r>
            <a:r>
              <a:rPr lang="en-US" dirty="0" smtClean="0"/>
              <a:t>).</a:t>
            </a:r>
          </a:p>
          <a:p>
            <a:r>
              <a:rPr lang="en-US" b="1" dirty="0"/>
              <a:t>Cost Analysis</a:t>
            </a:r>
          </a:p>
          <a:p>
            <a:pPr marL="0" indent="0">
              <a:buNone/>
            </a:pPr>
            <a:r>
              <a:rPr lang="en-US" dirty="0"/>
              <a:t>Average delivery cost per order.</a:t>
            </a:r>
          </a:p>
          <a:p>
            <a:pPr marL="0" indent="0">
              <a:buNone/>
            </a:pPr>
            <a:r>
              <a:rPr lang="en-US" dirty="0"/>
              <a:t>Profitability metrics per region, restaurant, or cuisine</a:t>
            </a:r>
            <a:r>
              <a:rPr lang="en-US" dirty="0" smtClean="0"/>
              <a:t>.</a:t>
            </a:r>
          </a:p>
          <a:p>
            <a:r>
              <a:rPr lang="en-US" b="1" dirty="0"/>
              <a:t>Delivery Time Optimization</a:t>
            </a:r>
          </a:p>
          <a:p>
            <a:pPr marL="0" indent="0">
              <a:buNone/>
            </a:pPr>
            <a:r>
              <a:rPr lang="en-US" dirty="0"/>
              <a:t>Routes or times with minimal traffic, improving efficiency.</a:t>
            </a:r>
          </a:p>
          <a:p>
            <a:pPr marL="0" indent="0">
              <a:buNone/>
            </a:pPr>
            <a:r>
              <a:rPr lang="en-US" dirty="0"/>
              <a:t>Delivery speed variations across regions or couriers.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4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Order Trends</a:t>
            </a:r>
            <a:r>
              <a:rPr lang="en-US" sz="2000" dirty="0"/>
              <a:t>: Orders peaked during lunch and dinner hours, highlighting the importance of optimizing delivery logistics during these timeframes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Customer Preferences</a:t>
            </a:r>
            <a:r>
              <a:rPr lang="en-US" sz="2000" dirty="0"/>
              <a:t>: Certain cuisines and menu items were consistently popular, offering opportunities for targeted promotions or menu expansion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Delivery Performance</a:t>
            </a:r>
            <a:r>
              <a:rPr lang="en-US" sz="2000" dirty="0"/>
              <a:t>: Average delivery times varied significantly by location and traffic conditions, emphasizing the need for route optimization and possibly expanding delivery staff in high-demand areas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Customer Retention</a:t>
            </a:r>
            <a:r>
              <a:rPr lang="en-US" sz="2000" dirty="0"/>
              <a:t>: High repeat order rates from a specific demographic suggest that loyalty programs or personalized marketing efforts could further boost retention rates.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11326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488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Food delivery dataset analysis</vt:lpstr>
      <vt:lpstr>Overview of the project:</vt:lpstr>
      <vt:lpstr>Problem Statement</vt:lpstr>
      <vt:lpstr>Tools &amp; Technologies Used:</vt:lpstr>
      <vt:lpstr>PowerPoint Presentation</vt:lpstr>
      <vt:lpstr>Challenges of Food delivery dataset</vt:lpstr>
      <vt:lpstr>PowerPoint Presentation</vt:lpstr>
      <vt:lpstr>Findings/Results from Project: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dataset analysis</dc:title>
  <dc:creator>hp</dc:creator>
  <cp:lastModifiedBy>hp</cp:lastModifiedBy>
  <cp:revision>8</cp:revision>
  <dcterms:created xsi:type="dcterms:W3CDTF">2025-01-21T05:30:01Z</dcterms:created>
  <dcterms:modified xsi:type="dcterms:W3CDTF">2025-01-23T06:24:27Z</dcterms:modified>
</cp:coreProperties>
</file>