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6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0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9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4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4660-DCDC-4C6B-98D1-5FCDBD293178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4CFAA7-B8CF-47DD-918B-3C9B5BE6F19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5A2C-C355-435D-88E5-E4EC50D23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24498"/>
          </a:xfrm>
        </p:spPr>
        <p:txBody>
          <a:bodyPr/>
          <a:lstStyle/>
          <a:p>
            <a:r>
              <a:rPr lang="en-IN" dirty="0"/>
              <a:t>WHERE DO I STAND?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7A423-6BF6-459D-B833-F177B9952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19BCE248</a:t>
            </a:r>
          </a:p>
          <a:p>
            <a:r>
              <a:rPr lang="en-US" dirty="0"/>
              <a:t>SHAH </a:t>
            </a:r>
            <a:r>
              <a:rPr lang="en-US" dirty="0" err="1"/>
              <a:t>dhruvil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8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570E-8832-4CFA-B49C-2EB330C4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 THE TIME WHEN YOU WERE THE HAPPIEST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BFC8-7A69-40A3-96D6-28FA1EFA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Stood 1</a:t>
            </a:r>
            <a:r>
              <a:rPr lang="en-US" baseline="30000" dirty="0"/>
              <a:t>st</a:t>
            </a:r>
            <a:r>
              <a:rPr lang="en-US" dirty="0"/>
              <a:t> in interschool elocution competition .I defeated a very strong competitor who had already won three times and was a state level  representator.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I cleared India 2</a:t>
            </a:r>
            <a:r>
              <a:rPr lang="en-US" baseline="30000" dirty="0"/>
              <a:t>nd</a:t>
            </a:r>
            <a:r>
              <a:rPr lang="en-US" dirty="0"/>
              <a:t> most toughest JEE-Advanced Examination with a good score which was beyond expectation.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Lockdown period spending time with family and getting mass promotion.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0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658A-BF5C-4164-87D7-9ADFBB11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IDENTIFY THE TIME WHEN YOU WERE PROUD OF YOURSELF.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7E98-CD2D-4FB6-A01B-2AD8023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I won gold medal in Taekwondo and swimming in interschool competition.</a:t>
            </a:r>
          </a:p>
          <a:p>
            <a:r>
              <a:rPr lang="en-IN" dirty="0"/>
              <a:t>Representing my school cricket team for several years as captain.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45B2-E39B-46C4-8AD1-636C34DD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IDENTIFY THE TIME WHEN YOU FELT MOST FULFILLED AND SATISFIED.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8437-4C64-496E-BD9C-921C87EC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I bought a laptop with my earnings </a:t>
            </a:r>
          </a:p>
          <a:p>
            <a:pPr>
              <a:lnSpc>
                <a:spcPct val="150000"/>
              </a:lnSpc>
            </a:pPr>
            <a:r>
              <a:rPr lang="en-US" dirty="0"/>
              <a:t>Getting admission in a renowned college.</a:t>
            </a:r>
          </a:p>
          <a:p>
            <a:pPr>
              <a:lnSpc>
                <a:spcPct val="150000"/>
              </a:lnSpc>
            </a:pPr>
            <a:r>
              <a:rPr lang="en-US" dirty="0"/>
              <a:t> Solving a coding problem with least time and space complexity.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09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536C-5281-4954-BFBA-E4FD6FD4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8625"/>
            <a:ext cx="9603275" cy="1587107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DETERMINE YOUR TOP VALUES BASED ON YOUR EXPERIENCES OF HAPPINESS, PRIDE &amp; FULFILLMENT.</a:t>
            </a:r>
            <a:br>
              <a:rPr lang="en-US" sz="32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8BE9-BD17-48AA-9BE8-6D491C14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1" y="2015732"/>
            <a:ext cx="9702304" cy="408026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Joy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Curiosity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Discipline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Honesty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Originality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64782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0764-A493-4EB2-99DB-34DAF5C3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 YOUR TOP VALUES.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1D7C-7EA2-4B5D-A26C-7310C091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2015732"/>
            <a:ext cx="9673729" cy="383261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Discipline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Joy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Honesty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Originality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Curiosity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62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A10-44F3-48FB-88E5-D74E173E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3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3A58-ED1B-4E42-8F15-90C28842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2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5CD9-68C0-480D-9F58-9CED4C9E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REAFFIRM YOUR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352C-170E-4CB5-8EF3-7D628A62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26021" cy="403774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Do these values make you feel good about yourself?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   Yes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Are you proud of your top three values?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   Yes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Would you be comfortable and proud to tell your values to people you respect and admire?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    Yes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Do these values represent things you would support, even if your choice isn't popular, and it puts you in the minority?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     Yes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2114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270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WHERE DO I STAND? </vt:lpstr>
      <vt:lpstr>IDENTIFY THE TIME WHEN YOU WERE THE HAPPIEST</vt:lpstr>
      <vt:lpstr>IDENTIFY THE TIME WHEN YOU WERE PROUD OF YOURSELF. </vt:lpstr>
      <vt:lpstr>IDENTIFY THE TIME WHEN YOU FELT MOST FULFILLED AND SATISFIED. </vt:lpstr>
      <vt:lpstr>DETERMINE YOUR TOP VALUES BASED ON YOUR EXPERIENCES OF HAPPINESS, PRIDE &amp; FULFILLMENT. </vt:lpstr>
      <vt:lpstr>PRIORITIZE YOUR TOP VALUES. </vt:lpstr>
      <vt:lpstr>Top 3 values</vt:lpstr>
      <vt:lpstr>REAFFIRM YOUR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dhruvilshah2001@outlook.com</dc:creator>
  <cp:lastModifiedBy>dhruvilshah2001@outlook.com</cp:lastModifiedBy>
  <cp:revision>38</cp:revision>
  <dcterms:created xsi:type="dcterms:W3CDTF">2021-08-16T04:17:28Z</dcterms:created>
  <dcterms:modified xsi:type="dcterms:W3CDTF">2021-08-16T12:21:33Z</dcterms:modified>
</cp:coreProperties>
</file>