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2" r:id="rId10"/>
    <p:sldId id="265" r:id="rId11"/>
    <p:sldId id="266" r:id="rId12"/>
    <p:sldId id="267" r:id="rId13"/>
    <p:sldId id="268" r:id="rId14"/>
    <p:sldId id="273" r:id="rId15"/>
    <p:sldId id="274" r:id="rId16"/>
    <p:sldId id="275"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C97C7E1-A783-4E35-9402-0FD4B33D569F}" type="datetimeFigureOut">
              <a:rPr lang="en-US" smtClean="0"/>
              <a:pPr/>
              <a:t>1/22/2021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464FF4-3668-4126-AB68-F706AA7E003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7C7E1-A783-4E35-9402-0FD4B33D569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4FF4-3668-4126-AB68-F706AA7E00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7C7E1-A783-4E35-9402-0FD4B33D569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4FF4-3668-4126-AB68-F706AA7E00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C97C7E1-A783-4E35-9402-0FD4B33D569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4FF4-3668-4126-AB68-F706AA7E003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97C7E1-A783-4E35-9402-0FD4B33D569F}" type="datetimeFigureOut">
              <a:rPr lang="en-US" smtClean="0"/>
              <a:pPr/>
              <a:t>1/22/2021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464FF4-3668-4126-AB68-F706AA7E00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97C7E1-A783-4E35-9402-0FD4B33D569F}"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4FF4-3668-4126-AB68-F706AA7E003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C97C7E1-A783-4E35-9402-0FD4B33D569F}" type="datetimeFigureOut">
              <a:rPr lang="en-US" smtClean="0"/>
              <a:pPr/>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4FF4-3668-4126-AB68-F706AA7E003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97C7E1-A783-4E35-9402-0FD4B33D569F}" type="datetimeFigureOut">
              <a:rPr lang="en-US" smtClean="0"/>
              <a:pPr/>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64FF4-3668-4126-AB68-F706AA7E00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7C7E1-A783-4E35-9402-0FD4B33D569F}" type="datetimeFigureOut">
              <a:rPr lang="en-US" smtClean="0"/>
              <a:pPr/>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64FF4-3668-4126-AB68-F706AA7E00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97C7E1-A783-4E35-9402-0FD4B33D569F}"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4FF4-3668-4126-AB68-F706AA7E003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97C7E1-A783-4E35-9402-0FD4B33D569F}" type="datetimeFigureOut">
              <a:rPr lang="en-US" smtClean="0"/>
              <a:pPr/>
              <a:t>1/22/2021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464FF4-3668-4126-AB68-F706AA7E003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C97C7E1-A783-4E35-9402-0FD4B33D569F}" type="datetimeFigureOut">
              <a:rPr lang="en-US" smtClean="0"/>
              <a:pPr/>
              <a:t>1/22/2021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464FF4-3668-4126-AB68-F706AA7E00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 DO I STAND?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150000"/>
              </a:lnSpc>
            </a:pPr>
            <a:r>
              <a:rPr lang="en-US" b="1" dirty="0" smtClean="0"/>
              <a:t>STEP 3 – IDENTIFY THE TIME WHEN YOU FELT MOST FULFILLED AND SATISFIED.</a:t>
            </a:r>
          </a:p>
          <a:p>
            <a:pPr>
              <a:lnSpc>
                <a:spcPct val="150000"/>
              </a:lnSpc>
            </a:pPr>
            <a:r>
              <a:rPr lang="en-US" dirty="0" smtClean="0"/>
              <a:t>Use examples from your career and personal life.</a:t>
            </a:r>
          </a:p>
          <a:p>
            <a:pPr>
              <a:lnSpc>
                <a:spcPct val="150000"/>
              </a:lnSpc>
            </a:pPr>
            <a:r>
              <a:rPr lang="en-US" dirty="0" smtClean="0"/>
              <a:t>Why did you feel satisfied?</a:t>
            </a:r>
          </a:p>
          <a:p>
            <a:pPr>
              <a:lnSpc>
                <a:spcPct val="150000"/>
              </a:lnSpc>
            </a:pPr>
            <a:r>
              <a:rPr lang="en-US" dirty="0" smtClean="0"/>
              <a:t>Did other people share your satisfaction and fulfillment? Who?</a:t>
            </a:r>
          </a:p>
          <a:p>
            <a:pPr>
              <a:lnSpc>
                <a:spcPct val="150000"/>
              </a:lnSpc>
            </a:pPr>
            <a:r>
              <a:rPr lang="en-US" dirty="0" smtClean="0"/>
              <a:t>What other factors contributed to your feelings?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10000"/>
          </a:bodyPr>
          <a:lstStyle/>
          <a:p>
            <a:r>
              <a:rPr lang="en-US" sz="2800" b="1" dirty="0" smtClean="0"/>
              <a:t>STEP 4 – DETERMINE YOUR TOP VALUES BASED ON YOUR EXPERIENCES OF HAPPINESS, PRIDE &amp; FULFILLMENT.</a:t>
            </a:r>
          </a:p>
          <a:p>
            <a:pPr>
              <a:lnSpc>
                <a:spcPct val="150000"/>
              </a:lnSpc>
              <a:defRPr/>
            </a:pPr>
            <a:r>
              <a:rPr lang="en-US" sz="2800" dirty="0" smtClean="0"/>
              <a:t>Why is each experience truly important and memorable? </a:t>
            </a:r>
          </a:p>
          <a:p>
            <a:pPr>
              <a:lnSpc>
                <a:spcPct val="150000"/>
              </a:lnSpc>
              <a:defRPr/>
            </a:pPr>
            <a:r>
              <a:rPr lang="en-US" sz="2800" dirty="0" smtClean="0"/>
              <a:t>Use the following list of common personal values to help you get started – and aim for about 10 top values. (As you work through, you may find that some of these naturally combine. </a:t>
            </a:r>
          </a:p>
          <a:p>
            <a:pPr>
              <a:lnSpc>
                <a:spcPct val="150000"/>
              </a:lnSpc>
              <a:defRPr/>
            </a:pPr>
            <a:r>
              <a:rPr lang="en-US" sz="2800" dirty="0" smtClean="0"/>
              <a:t>For instance, if you value philanthropy, community, and generosity, you might say that service to others is one of your top values.)</a:t>
            </a:r>
            <a:endParaRPr lang="en-US" sz="2800" u="sng" dirty="0" smtClean="0"/>
          </a:p>
          <a:p>
            <a:endParaRPr lang="en-US" sz="28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Administrator\Desktop\exl.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85720" y="714356"/>
            <a:ext cx="8429684" cy="5572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smtClean="0"/>
              <a:t>STEP 5 – PRIORITIZE YOUR TOP VALUES.</a:t>
            </a:r>
          </a:p>
          <a:p>
            <a:pPr>
              <a:lnSpc>
                <a:spcPct val="150000"/>
              </a:lnSpc>
            </a:pPr>
            <a:r>
              <a:rPr lang="en-US" dirty="0" smtClean="0"/>
              <a:t>This step is probably the most difficult, because you'll have to look deep inside yourself. </a:t>
            </a:r>
          </a:p>
          <a:p>
            <a:pPr>
              <a:lnSpc>
                <a:spcPct val="150000"/>
              </a:lnSpc>
            </a:pPr>
            <a:r>
              <a:rPr lang="en-US" dirty="0" smtClean="0"/>
              <a:t>It's also the most important step, because, when making a decision, you'll have to choose between solutions that may satisfy different values. </a:t>
            </a:r>
          </a:p>
          <a:p>
            <a:pPr>
              <a:lnSpc>
                <a:spcPct val="150000"/>
              </a:lnSpc>
            </a:pPr>
            <a:r>
              <a:rPr lang="en-US" dirty="0" smtClean="0"/>
              <a:t>This is when you must know which value is more important to you.</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571480"/>
            <a:ext cx="8258204" cy="5448320"/>
          </a:xfrm>
        </p:spPr>
        <p:txBody>
          <a:bodyPr>
            <a:normAutofit fontScale="92500" lnSpcReduction="20000"/>
          </a:bodyPr>
          <a:lstStyle/>
          <a:p>
            <a:pPr>
              <a:lnSpc>
                <a:spcPct val="160000"/>
              </a:lnSpc>
              <a:defRPr/>
            </a:pPr>
            <a:r>
              <a:rPr lang="en-US" dirty="0" smtClean="0"/>
              <a:t>Write down your top values, not in any particular order.</a:t>
            </a:r>
          </a:p>
          <a:p>
            <a:pPr>
              <a:lnSpc>
                <a:spcPct val="160000"/>
              </a:lnSpc>
              <a:defRPr/>
            </a:pPr>
            <a:r>
              <a:rPr lang="en-US" dirty="0" smtClean="0"/>
              <a:t>Look at the first two values and ask yourself, "If I could satisfy only one of these, which would I choose?" It might help to visualize a situation in which you would have to make that choice. </a:t>
            </a:r>
          </a:p>
          <a:p>
            <a:pPr>
              <a:lnSpc>
                <a:spcPct val="160000"/>
              </a:lnSpc>
              <a:defRPr/>
            </a:pPr>
            <a:r>
              <a:rPr lang="en-US" dirty="0" smtClean="0"/>
              <a:t>For example, if you compare the values of service and stability, imagine that you must decide whether to sell your house and move to another country to do valuable foreign aid work, or keep your house and volunteer to do charity work closer to home.</a:t>
            </a:r>
          </a:p>
          <a:p>
            <a:pPr>
              <a:lnSpc>
                <a:spcPct val="160000"/>
              </a:lnSpc>
              <a:defRPr/>
            </a:pPr>
            <a:r>
              <a:rPr lang="en-US" dirty="0" smtClean="0"/>
              <a:t>Keep working through the list, by comparing each value with each other value, until your list is in the correct order.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714356"/>
            <a:ext cx="8043890" cy="5305444"/>
          </a:xfrm>
        </p:spPr>
        <p:txBody>
          <a:bodyPr>
            <a:normAutofit lnSpcReduction="10000"/>
          </a:bodyPr>
          <a:lstStyle/>
          <a:p>
            <a:r>
              <a:rPr lang="en-US" b="1" dirty="0" smtClean="0"/>
              <a:t>STEP 6 – REAFFIRM YOUR VALUES.</a:t>
            </a:r>
          </a:p>
          <a:p>
            <a:pPr>
              <a:lnSpc>
                <a:spcPct val="150000"/>
              </a:lnSpc>
              <a:defRPr/>
            </a:pPr>
            <a:r>
              <a:rPr lang="en-US" dirty="0" smtClean="0"/>
              <a:t>Check your top-priority values, and make sure they fit with your life and your vision for yourself.</a:t>
            </a:r>
          </a:p>
          <a:p>
            <a:pPr>
              <a:lnSpc>
                <a:spcPct val="150000"/>
              </a:lnSpc>
              <a:defRPr/>
            </a:pPr>
            <a:r>
              <a:rPr lang="en-US" dirty="0" smtClean="0"/>
              <a:t>Do these values make you feel good about yourself?</a:t>
            </a:r>
          </a:p>
          <a:p>
            <a:pPr>
              <a:lnSpc>
                <a:spcPct val="150000"/>
              </a:lnSpc>
              <a:defRPr/>
            </a:pPr>
            <a:r>
              <a:rPr lang="en-US" dirty="0" smtClean="0"/>
              <a:t>Are you proud of your top three values?</a:t>
            </a:r>
          </a:p>
          <a:p>
            <a:pPr>
              <a:lnSpc>
                <a:spcPct val="150000"/>
              </a:lnSpc>
              <a:defRPr/>
            </a:pPr>
            <a:r>
              <a:rPr lang="en-US" dirty="0" smtClean="0"/>
              <a:t>Would you be comfortable and proud to tell your values to people you respect and admire?</a:t>
            </a:r>
          </a:p>
          <a:p>
            <a:pPr>
              <a:lnSpc>
                <a:spcPct val="150000"/>
              </a:lnSpc>
              <a:defRPr/>
            </a:pPr>
            <a:r>
              <a:rPr lang="en-US" dirty="0" smtClean="0"/>
              <a:t>Do these values represent things you would support, even if your choice isn't popular, and it puts you in the minority?</a:t>
            </a:r>
          </a:p>
          <a:p>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857232"/>
            <a:ext cx="8186766" cy="5162568"/>
          </a:xfrm>
        </p:spPr>
        <p:txBody>
          <a:bodyPr>
            <a:normAutofit/>
          </a:bodyPr>
          <a:lstStyle/>
          <a:p>
            <a:pPr>
              <a:lnSpc>
                <a:spcPct val="150000"/>
              </a:lnSpc>
              <a:defRPr/>
            </a:pPr>
            <a:r>
              <a:rPr lang="en-US" dirty="0" smtClean="0"/>
              <a:t>When you consider your values in decision making, you can be sure to keep your sense of integrity and what you know is right, and approach decisions with confidence and clarity. </a:t>
            </a:r>
          </a:p>
          <a:p>
            <a:pPr>
              <a:lnSpc>
                <a:spcPct val="150000"/>
              </a:lnSpc>
              <a:defRPr/>
            </a:pPr>
            <a:r>
              <a:rPr lang="en-US" dirty="0" smtClean="0"/>
              <a:t>You'll also know that what you're doing is best for your current and future happiness and satisfaction.</a:t>
            </a:r>
          </a:p>
          <a:p>
            <a:pPr>
              <a:lnSpc>
                <a:spcPct val="150000"/>
              </a:lnSpc>
              <a:defRPr/>
            </a:pPr>
            <a:r>
              <a:rPr lang="en-US" dirty="0" smtClean="0"/>
              <a:t>Making value-based choices may not always be easy. </a:t>
            </a:r>
          </a:p>
          <a:p>
            <a:pPr>
              <a:lnSpc>
                <a:spcPct val="150000"/>
              </a:lnSpc>
              <a:defRPr/>
            </a:pPr>
            <a:r>
              <a:rPr lang="en-US" dirty="0" smtClean="0"/>
              <a:t>However, making a choice that you know is right is a lot less difficult in the long run.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                   KEYPOINTS</a:t>
            </a:r>
            <a:endParaRPr lang="en-US" dirty="0"/>
          </a:p>
        </p:txBody>
      </p:sp>
      <p:sp>
        <p:nvSpPr>
          <p:cNvPr id="3" name="Content Placeholder 2"/>
          <p:cNvSpPr>
            <a:spLocks noGrp="1"/>
          </p:cNvSpPr>
          <p:nvPr>
            <p:ph sz="quarter" idx="1"/>
          </p:nvPr>
        </p:nvSpPr>
        <p:spPr>
          <a:xfrm>
            <a:off x="571472" y="1214422"/>
            <a:ext cx="8115328" cy="5072098"/>
          </a:xfrm>
        </p:spPr>
        <p:txBody>
          <a:bodyPr>
            <a:normAutofit lnSpcReduction="10000"/>
          </a:bodyPr>
          <a:lstStyle/>
          <a:p>
            <a:pPr>
              <a:defRPr/>
            </a:pPr>
            <a:r>
              <a:rPr lang="en-US" dirty="0" smtClean="0"/>
              <a:t>Identifying and understanding your values is a challenging and important exercise. </a:t>
            </a:r>
          </a:p>
          <a:p>
            <a:pPr>
              <a:defRPr/>
            </a:pPr>
            <a:r>
              <a:rPr lang="en-US" dirty="0" smtClean="0"/>
              <a:t>Your personal values are a central part of who you are – and who you want to be. </a:t>
            </a:r>
          </a:p>
          <a:p>
            <a:pPr>
              <a:defRPr/>
            </a:pPr>
            <a:r>
              <a:rPr lang="en-US" dirty="0" smtClean="0"/>
              <a:t>By becoming more aware of these important factors in your life, you can use them as a guide to make the best choice in any situation.</a:t>
            </a:r>
          </a:p>
          <a:p>
            <a:pPr>
              <a:defRPr/>
            </a:pPr>
            <a:r>
              <a:rPr lang="en-US" dirty="0" smtClean="0"/>
              <a:t>Some of life's decisions are really about determining what you value most. </a:t>
            </a:r>
          </a:p>
          <a:p>
            <a:pPr>
              <a:defRPr/>
            </a:pPr>
            <a:r>
              <a:rPr lang="en-US" dirty="0" smtClean="0"/>
              <a:t>When many options seem reasonable, it's helpful and comforting to rely on your values – and use them as a strong guiding force to point you in the right direction.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764704"/>
            <a:ext cx="8075240" cy="525658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ARE MY VALUES?</a:t>
            </a:r>
            <a:endParaRPr lang="en-US" dirty="0"/>
          </a:p>
        </p:txBody>
      </p:sp>
      <p:pic>
        <p:nvPicPr>
          <p:cNvPr id="4" name="Picture 2" descr="C:\Users\Administrator\Desktop\24_IS_36766398_Devonyu_2x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4400" y="1790700"/>
            <a:ext cx="7772400" cy="3886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DEFINING MY VALUES</a:t>
            </a:r>
            <a:endParaRPr lang="en-US" dirty="0"/>
          </a:p>
        </p:txBody>
      </p:sp>
      <p:sp>
        <p:nvSpPr>
          <p:cNvPr id="3" name="Content Placeholder 2"/>
          <p:cNvSpPr>
            <a:spLocks noGrp="1"/>
          </p:cNvSpPr>
          <p:nvPr>
            <p:ph sz="quarter" idx="1"/>
          </p:nvPr>
        </p:nvSpPr>
        <p:spPr>
          <a:xfrm>
            <a:off x="357158" y="1447800"/>
            <a:ext cx="8429684" cy="4767282"/>
          </a:xfrm>
        </p:spPr>
        <p:txBody>
          <a:bodyPr>
            <a:normAutofit fontScale="77500" lnSpcReduction="20000"/>
          </a:bodyPr>
          <a:lstStyle/>
          <a:p>
            <a:pPr>
              <a:lnSpc>
                <a:spcPct val="160000"/>
              </a:lnSpc>
              <a:defRPr/>
            </a:pPr>
            <a:r>
              <a:rPr lang="en-US" sz="2800" dirty="0" smtClean="0"/>
              <a:t>Your values are the things that you believe are important in the way you live and work.</a:t>
            </a:r>
          </a:p>
          <a:p>
            <a:pPr>
              <a:lnSpc>
                <a:spcPct val="160000"/>
              </a:lnSpc>
              <a:defRPr/>
            </a:pPr>
            <a:r>
              <a:rPr lang="en-US" sz="2800" dirty="0" smtClean="0"/>
              <a:t>They (should) determine your priorities, and, deep down, they're probably the measures you use to tell if your life is turning out the way you want it to.</a:t>
            </a:r>
          </a:p>
          <a:p>
            <a:pPr>
              <a:lnSpc>
                <a:spcPct val="160000"/>
              </a:lnSpc>
              <a:defRPr/>
            </a:pPr>
            <a:r>
              <a:rPr lang="en-US" sz="2800" dirty="0" smtClean="0"/>
              <a:t>When the things that you do and the way you behave match your values, life is usually good – you're satisfied and content. But when these don't align with your personal values, that's when things feel wrong. This can be a real source of unhappiness.</a:t>
            </a:r>
          </a:p>
          <a:p>
            <a:pPr>
              <a:lnSpc>
                <a:spcPct val="160000"/>
              </a:lnSpc>
              <a:defRPr/>
            </a:pPr>
            <a:r>
              <a:rPr lang="en-US" sz="2800" dirty="0" smtClean="0"/>
              <a:t>This is why making a conscious effort to identify your values is so important.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VALUES HELP ME?</a:t>
            </a:r>
            <a:endParaRPr lang="en-US" dirty="0"/>
          </a:p>
        </p:txBody>
      </p:sp>
      <p:sp>
        <p:nvSpPr>
          <p:cNvPr id="3" name="Content Placeholder 2"/>
          <p:cNvSpPr>
            <a:spLocks noGrp="1"/>
          </p:cNvSpPr>
          <p:nvPr>
            <p:ph sz="quarter" idx="1"/>
          </p:nvPr>
        </p:nvSpPr>
        <p:spPr/>
        <p:txBody>
          <a:bodyPr>
            <a:normAutofit fontScale="92500"/>
          </a:bodyPr>
          <a:lstStyle/>
          <a:p>
            <a:pPr>
              <a:lnSpc>
                <a:spcPct val="150000"/>
              </a:lnSpc>
              <a:defRPr/>
            </a:pPr>
            <a:r>
              <a:rPr lang="en-US" dirty="0" smtClean="0"/>
              <a:t>Values exist, whether you recognize them or not. </a:t>
            </a:r>
          </a:p>
          <a:p>
            <a:pPr>
              <a:lnSpc>
                <a:spcPct val="150000"/>
              </a:lnSpc>
              <a:defRPr/>
            </a:pPr>
            <a:r>
              <a:rPr lang="en-US" dirty="0" smtClean="0"/>
              <a:t>Life can be much easier when you acknowledge your values – and when you make plans and decisions that honor them.</a:t>
            </a:r>
          </a:p>
          <a:p>
            <a:pPr>
              <a:lnSpc>
                <a:spcPct val="150000"/>
              </a:lnSpc>
              <a:defRPr/>
            </a:pPr>
            <a:r>
              <a:rPr lang="en-US" dirty="0" smtClean="0"/>
              <a:t>If you value family, but you have to work 70-hour weeks in your job, will you feel internal stress and conflict? And if you don't value competition, and you work in a highly competitive sales environment, are you likely to be satisfied with your job?</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642918"/>
            <a:ext cx="8043890" cy="5643602"/>
          </a:xfrm>
        </p:spPr>
        <p:txBody>
          <a:bodyPr>
            <a:normAutofit fontScale="85000" lnSpcReduction="10000"/>
          </a:bodyPr>
          <a:lstStyle/>
          <a:p>
            <a:pPr>
              <a:lnSpc>
                <a:spcPct val="170000"/>
              </a:lnSpc>
              <a:defRPr/>
            </a:pPr>
            <a:r>
              <a:rPr lang="en-US" dirty="0" smtClean="0"/>
              <a:t>In these types of situations, understanding your values can really help. When you know your own values, you can use them to make decisions about how to live your life, and you can answer questions like these:</a:t>
            </a:r>
          </a:p>
          <a:p>
            <a:pPr lvl="1">
              <a:lnSpc>
                <a:spcPct val="170000"/>
              </a:lnSpc>
              <a:defRPr/>
            </a:pPr>
            <a:r>
              <a:rPr lang="en-US" dirty="0" smtClean="0"/>
              <a:t>What job should I pursue?</a:t>
            </a:r>
          </a:p>
          <a:p>
            <a:pPr lvl="1">
              <a:lnSpc>
                <a:spcPct val="170000"/>
              </a:lnSpc>
              <a:defRPr/>
            </a:pPr>
            <a:r>
              <a:rPr lang="en-US" dirty="0" smtClean="0"/>
              <a:t>Should I accept this promotion?</a:t>
            </a:r>
          </a:p>
          <a:p>
            <a:pPr lvl="1">
              <a:lnSpc>
                <a:spcPct val="170000"/>
              </a:lnSpc>
              <a:defRPr/>
            </a:pPr>
            <a:r>
              <a:rPr lang="en-US" dirty="0" smtClean="0"/>
              <a:t>Should I start my own business?</a:t>
            </a:r>
          </a:p>
          <a:p>
            <a:pPr lvl="1">
              <a:lnSpc>
                <a:spcPct val="170000"/>
              </a:lnSpc>
              <a:defRPr/>
            </a:pPr>
            <a:r>
              <a:rPr lang="en-US" dirty="0" smtClean="0"/>
              <a:t>Should I compromise, or be firm with my position?</a:t>
            </a:r>
          </a:p>
          <a:p>
            <a:pPr lvl="1">
              <a:lnSpc>
                <a:spcPct val="170000"/>
              </a:lnSpc>
              <a:defRPr/>
            </a:pPr>
            <a:r>
              <a:rPr lang="en-US" dirty="0" smtClean="0"/>
              <a:t>Should I follow tradition, or travel down a new path?</a:t>
            </a:r>
          </a:p>
          <a:p>
            <a:pPr>
              <a:lnSpc>
                <a:spcPct val="170000"/>
              </a:lnSpc>
              <a:defRPr/>
            </a:pPr>
            <a:r>
              <a:rPr lang="en-US" dirty="0" smtClean="0"/>
              <a:t>So, take the time to understand the real priorities in your life, and you'll be able to determine the best direction for you and your </a:t>
            </a:r>
            <a:r>
              <a:rPr lang="en-US" b="1" dirty="0" smtClean="0"/>
              <a:t>life goals</a:t>
            </a: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US" dirty="0" smtClean="0"/>
              <a:t>                    REMEMBER</a:t>
            </a:r>
            <a:endParaRPr lang="en-US" dirty="0"/>
          </a:p>
        </p:txBody>
      </p:sp>
      <p:sp>
        <p:nvSpPr>
          <p:cNvPr id="3" name="Content Placeholder 2"/>
          <p:cNvSpPr>
            <a:spLocks noGrp="1"/>
          </p:cNvSpPr>
          <p:nvPr>
            <p:ph sz="quarter" idx="1"/>
          </p:nvPr>
        </p:nvSpPr>
        <p:spPr>
          <a:xfrm>
            <a:off x="500034" y="1000108"/>
            <a:ext cx="8186766" cy="5572164"/>
          </a:xfrm>
        </p:spPr>
        <p:txBody>
          <a:bodyPr>
            <a:normAutofit fontScale="77500" lnSpcReduction="20000"/>
          </a:bodyPr>
          <a:lstStyle/>
          <a:p>
            <a:pPr>
              <a:lnSpc>
                <a:spcPct val="170000"/>
              </a:lnSpc>
              <a:defRPr/>
            </a:pPr>
            <a:r>
              <a:rPr lang="en-US" dirty="0" smtClean="0"/>
              <a:t>Values are usually fairly stable, yet they don't have strict limits or boundaries. Also, as you move through life, your values may change. </a:t>
            </a:r>
          </a:p>
          <a:p>
            <a:pPr>
              <a:lnSpc>
                <a:spcPct val="170000"/>
              </a:lnSpc>
              <a:defRPr/>
            </a:pPr>
            <a:r>
              <a:rPr lang="en-US" dirty="0" smtClean="0"/>
              <a:t>For example, when you start your career, success – measured by money and status – might be a top priority. </a:t>
            </a:r>
          </a:p>
          <a:p>
            <a:pPr>
              <a:lnSpc>
                <a:spcPct val="170000"/>
              </a:lnSpc>
              <a:defRPr/>
            </a:pPr>
            <a:r>
              <a:rPr lang="en-US" dirty="0" smtClean="0"/>
              <a:t>But after you have a family, work-life balance may be what you value more.</a:t>
            </a:r>
          </a:p>
          <a:p>
            <a:pPr>
              <a:lnSpc>
                <a:spcPct val="170000"/>
              </a:lnSpc>
              <a:defRPr/>
            </a:pPr>
            <a:r>
              <a:rPr lang="en-US" dirty="0" smtClean="0"/>
              <a:t>As your definition of success changes, so do your personal values. This is why keeping in touch with your values is a lifelong exercise. </a:t>
            </a:r>
          </a:p>
          <a:p>
            <a:pPr>
              <a:lnSpc>
                <a:spcPct val="170000"/>
              </a:lnSpc>
              <a:defRPr/>
            </a:pPr>
            <a:r>
              <a:rPr lang="en-US" dirty="0" smtClean="0"/>
              <a:t>You should continuously revisit this, especially if you start to feel unbalanced... and you can't quite figure out why.</a:t>
            </a:r>
          </a:p>
          <a:p>
            <a:pPr>
              <a:lnSpc>
                <a:spcPct val="170000"/>
              </a:lnSpc>
              <a:defRPr/>
            </a:pPr>
            <a:r>
              <a:rPr lang="en-US" dirty="0" smtClean="0"/>
              <a:t>As you go through the exercise below, bear in mind that values that were important in the past may not be relevant now.</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DEFINING VALUES FOR YOU</a:t>
            </a:r>
            <a:endParaRPr lang="en-US" dirty="0"/>
          </a:p>
        </p:txBody>
      </p:sp>
      <p:pic>
        <p:nvPicPr>
          <p:cNvPr id="4" name="Picture 2" descr="C:\Users\Administrator\Desktop\24_IS_504975_Hohenhaus_2x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7907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571480"/>
            <a:ext cx="8186766" cy="5715040"/>
          </a:xfrm>
        </p:spPr>
        <p:txBody>
          <a:bodyPr>
            <a:normAutofit fontScale="85000" lnSpcReduction="10000"/>
          </a:bodyPr>
          <a:lstStyle/>
          <a:p>
            <a:pPr>
              <a:lnSpc>
                <a:spcPct val="150000"/>
              </a:lnSpc>
            </a:pPr>
            <a:r>
              <a:rPr lang="en-US" sz="2800" dirty="0" smtClean="0"/>
              <a:t>When you define your personal values, you discover what's truly important to you. </a:t>
            </a:r>
          </a:p>
          <a:p>
            <a:pPr>
              <a:lnSpc>
                <a:spcPct val="150000"/>
              </a:lnSpc>
            </a:pPr>
            <a:r>
              <a:rPr lang="en-US" sz="2800" dirty="0" smtClean="0"/>
              <a:t>A good way of starting to do this is to look back on your life – to identify when you felt really good, and really confident that you were making good choices.</a:t>
            </a:r>
          </a:p>
          <a:p>
            <a:r>
              <a:rPr lang="en-US" b="1" dirty="0" smtClean="0"/>
              <a:t>STEP 1- IDENTIFY THE TIME WHEN YOU WERE THE HAPPIEST.</a:t>
            </a:r>
          </a:p>
          <a:p>
            <a:pPr>
              <a:lnSpc>
                <a:spcPct val="150000"/>
              </a:lnSpc>
            </a:pPr>
            <a:r>
              <a:rPr lang="en-US" dirty="0" smtClean="0"/>
              <a:t>Find examples from both your career and personal life. This will ensure some balance in your answers.</a:t>
            </a:r>
          </a:p>
          <a:p>
            <a:pPr lvl="1">
              <a:lnSpc>
                <a:spcPct val="150000"/>
              </a:lnSpc>
              <a:buNone/>
            </a:pPr>
            <a:r>
              <a:rPr lang="en-US" dirty="0" smtClean="0"/>
              <a:t> - What were you doing?</a:t>
            </a:r>
          </a:p>
          <a:p>
            <a:pPr lvl="1">
              <a:lnSpc>
                <a:spcPct val="150000"/>
              </a:lnSpc>
              <a:buNone/>
            </a:pPr>
            <a:r>
              <a:rPr lang="en-US" dirty="0" smtClean="0"/>
              <a:t> - Were you with other people? Who?</a:t>
            </a:r>
          </a:p>
          <a:p>
            <a:pPr lvl="1">
              <a:lnSpc>
                <a:spcPct val="150000"/>
              </a:lnSpc>
              <a:buNone/>
            </a:pPr>
            <a:r>
              <a:rPr lang="en-US" dirty="0" smtClean="0"/>
              <a:t> - What other factors contributed to your happiness?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928670"/>
            <a:ext cx="7772400" cy="4572032"/>
          </a:xfrm>
        </p:spPr>
        <p:txBody>
          <a:bodyPr/>
          <a:lstStyle/>
          <a:p>
            <a:r>
              <a:rPr lang="en-US" b="1" dirty="0" smtClean="0"/>
              <a:t>STEP 2 – IDENTIFY THE TIME WHEN YOU WERE PROUD OF YOURSELF.</a:t>
            </a:r>
          </a:p>
          <a:p>
            <a:pPr>
              <a:lnSpc>
                <a:spcPct val="150000"/>
              </a:lnSpc>
            </a:pPr>
            <a:r>
              <a:rPr lang="en-US" dirty="0" smtClean="0"/>
              <a:t>Use examples from your career and personal life.</a:t>
            </a:r>
          </a:p>
          <a:p>
            <a:pPr>
              <a:lnSpc>
                <a:spcPct val="150000"/>
              </a:lnSpc>
            </a:pPr>
            <a:r>
              <a:rPr lang="en-US" dirty="0" smtClean="0"/>
              <a:t>Why were you proud?</a:t>
            </a:r>
          </a:p>
          <a:p>
            <a:pPr>
              <a:lnSpc>
                <a:spcPct val="150000"/>
              </a:lnSpc>
            </a:pPr>
            <a:r>
              <a:rPr lang="en-US" dirty="0" smtClean="0"/>
              <a:t>Did other people share your pride? Who?</a:t>
            </a:r>
          </a:p>
          <a:p>
            <a:pPr>
              <a:lnSpc>
                <a:spcPct val="150000"/>
              </a:lnSpc>
            </a:pPr>
            <a:r>
              <a:rPr lang="en-US" dirty="0" smtClean="0"/>
              <a:t>What other factors contributed to your feelings of pride?</a:t>
            </a:r>
          </a:p>
          <a:p>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TotalTime>
  <Words>1237</Words>
  <Application>Microsoft Office PowerPoint</Application>
  <PresentationFormat>On-screen Show (4:3)</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Franklin Gothic Book</vt:lpstr>
      <vt:lpstr>Perpetua</vt:lpstr>
      <vt:lpstr>Wingdings 2</vt:lpstr>
      <vt:lpstr>Equity</vt:lpstr>
      <vt:lpstr>WHERE DO I STAND?</vt:lpstr>
      <vt:lpstr>       WHAT ARE MY VALUES?</vt:lpstr>
      <vt:lpstr>          DEFINING MY VALUES</vt:lpstr>
      <vt:lpstr>        HOW VALUES HELP ME?</vt:lpstr>
      <vt:lpstr>PowerPoint Presentation</vt:lpstr>
      <vt:lpstr>                    REMEMBER</vt:lpstr>
      <vt:lpstr>      DEFINING VALUES FOR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KEYPOINTS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DO I STAND?</dc:title>
  <dc:creator>LENOVO</dc:creator>
  <cp:lastModifiedBy>CSE47</cp:lastModifiedBy>
  <cp:revision>9</cp:revision>
  <dcterms:created xsi:type="dcterms:W3CDTF">2021-01-18T14:43:09Z</dcterms:created>
  <dcterms:modified xsi:type="dcterms:W3CDTF">2021-01-22T09:20:46Z</dcterms:modified>
</cp:coreProperties>
</file>