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ink/ink2.xml" ContentType="application/inkml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ink/ink5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ink/ink8.xml" ContentType="application/inkml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ink/ink9.xml" ContentType="application/inkml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7.xml" ContentType="application/vnd.openxmlformats-officedocument.presentationml.notesSlide+xml"/>
  <Override PartName="/ppt/ink/ink10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ink/ink11.xml" ContentType="application/inkml+xml"/>
  <Override PartName="/ppt/notesSlides/notesSlide19.xml" ContentType="application/vnd.openxmlformats-officedocument.presentationml.notesSlide+xml"/>
  <Override PartName="/ppt/ink/ink12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ink/ink13.xml" ContentType="application/inkml+xml"/>
  <Override PartName="/ppt/ink/ink14.xml" ContentType="application/inkml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ink/ink15.xml" ContentType="application/inkml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16.xml" ContentType="application/inkml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4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5.xml" ContentType="application/vnd.openxmlformats-officedocument.presentationml.notesSlide+xml"/>
  <Override PartName="/ppt/ink/ink22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6.xml" ContentType="application/vnd.openxmlformats-officedocument.presentationml.notesSlide+xml"/>
  <Override PartName="/ppt/ink/ink23.xml" ContentType="application/inkml+xml"/>
  <Override PartName="/ppt/notesSlides/notesSlide27.xml" ContentType="application/vnd.openxmlformats-officedocument.presentationml.notesSlide+xml"/>
  <Override PartName="/ppt/ink/ink24.xml" ContentType="application/inkml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8.xml" ContentType="application/vnd.openxmlformats-officedocument.presentationml.notesSlide+xml"/>
  <Override PartName="/ppt/ink/ink25.xml" ContentType="application/inkml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9.xml" ContentType="application/vnd.openxmlformats-officedocument.presentationml.notesSlide+xml"/>
  <Override PartName="/ppt/ink/ink26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46"/>
  </p:notesMasterIdLst>
  <p:sldIdLst>
    <p:sldId id="328" r:id="rId5"/>
    <p:sldId id="367" r:id="rId6"/>
    <p:sldId id="329" r:id="rId7"/>
    <p:sldId id="366" r:id="rId8"/>
    <p:sldId id="330" r:id="rId9"/>
    <p:sldId id="331" r:id="rId10"/>
    <p:sldId id="332" r:id="rId11"/>
    <p:sldId id="364" r:id="rId12"/>
    <p:sldId id="333" r:id="rId13"/>
    <p:sldId id="334" r:id="rId14"/>
    <p:sldId id="380" r:id="rId15"/>
    <p:sldId id="335" r:id="rId16"/>
    <p:sldId id="336" r:id="rId17"/>
    <p:sldId id="338" r:id="rId18"/>
    <p:sldId id="362" r:id="rId19"/>
    <p:sldId id="379" r:id="rId20"/>
    <p:sldId id="340" r:id="rId21"/>
    <p:sldId id="341" r:id="rId22"/>
    <p:sldId id="342" r:id="rId23"/>
    <p:sldId id="343" r:id="rId24"/>
    <p:sldId id="344" r:id="rId25"/>
    <p:sldId id="359" r:id="rId26"/>
    <p:sldId id="345" r:id="rId27"/>
    <p:sldId id="347" r:id="rId28"/>
    <p:sldId id="348" r:id="rId29"/>
    <p:sldId id="360" r:id="rId30"/>
    <p:sldId id="349" r:id="rId31"/>
    <p:sldId id="350" r:id="rId32"/>
    <p:sldId id="351" r:id="rId33"/>
    <p:sldId id="352" r:id="rId34"/>
    <p:sldId id="354" r:id="rId35"/>
    <p:sldId id="355" r:id="rId36"/>
    <p:sldId id="356" r:id="rId37"/>
    <p:sldId id="357" r:id="rId38"/>
    <p:sldId id="358" r:id="rId39"/>
    <p:sldId id="375" r:id="rId40"/>
    <p:sldId id="376" r:id="rId41"/>
    <p:sldId id="373" r:id="rId42"/>
    <p:sldId id="374" r:id="rId43"/>
    <p:sldId id="377" r:id="rId44"/>
    <p:sldId id="378" r:id="rId45"/>
  </p:sldIdLst>
  <p:sldSz cx="9144000" cy="5143500" type="screen16x9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97" d="100"/>
          <a:sy n="97" d="100"/>
        </p:scale>
        <p:origin x="630" y="72"/>
      </p:cViewPr>
      <p:guideLst>
        <p:guide orient="horz" pos="1668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BC-4138-A9B9-54EE1B4CE4C9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BC-4138-A9B9-54EE1B4CE4C9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BC-4138-A9B9-54EE1B4CE4C9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1BC-4138-A9B9-54EE1B4CE4C9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1BC-4138-A9B9-54EE1B4CE4C9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1BC-4138-A9B9-54EE1B4CE4C9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1BC-4138-A9B9-54EE1B4CE4C9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1BC-4138-A9B9-54EE1B4CE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54064"/>
        <c:axId val="157154624"/>
      </c:scatterChart>
      <c:valAx>
        <c:axId val="157154064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57154624"/>
        <c:crosses val="autoZero"/>
        <c:crossBetween val="midCat"/>
        <c:majorUnit val="100"/>
      </c:valAx>
      <c:valAx>
        <c:axId val="1571546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15715406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30-4301-84EB-2E519825E3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56864"/>
        <c:axId val="157157424"/>
      </c:scatterChart>
      <c:valAx>
        <c:axId val="157156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157157424"/>
        <c:crosses val="autoZero"/>
        <c:crossBetween val="midCat"/>
      </c:valAx>
      <c:valAx>
        <c:axId val="157157424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1571568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33-4EF6-A790-C08FC400C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59664"/>
        <c:axId val="157160224"/>
      </c:scatterChart>
      <c:valAx>
        <c:axId val="15715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157160224"/>
        <c:crosses val="autoZero"/>
        <c:crossBetween val="midCat"/>
      </c:valAx>
      <c:valAx>
        <c:axId val="157160224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1571596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15:49.4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9110 5126 4708,'0'0'1313,"0"0"225,0 0 736,0 0-545,0 0-383,0 0-353,-19 0-161,19 0-255,0 0-65,0 21-31,0-21-65,0 0-63,19 19 31,21-19-96,0 0-31,-1 0-33,40 0-128,-18 0-64,18 0 32,20 20-32,-20-20 0,20 0-32,1 0 0,-20 21 32,-1-21 32,0-21 32,0 21-96,-18 0 96,-22 0-128,-19 0 64,0 0-32,0 0 32,-20 0-256,0 0 128,0 0-96,0 0-289,-20 0-255,0-20 63,20 20-224,-20 0-832,-1 0-1410,21-19-2243</inkml:trace>
  <inkml:trace contextRef="#ctx0" brushRef="#br0" timeOffset="439.025">10063 5027 5188,'-20'0'1057,"20"0"417,0 0-129,0 0 609,0 0-353,20 0-512,0 20-608,1-20-289,-3 20-32,22-20 161,1 20-161,18 0-64,-19-20-32,-1 19-32,1-19-64,-20 21 32,0-21-32,-20 19 128,19 1 160,-38 1 129,-1-2 31,0 1-128,0 19-128,-20-18 1,1-1-97,-1-1 96,19 1-128,-17-1-160,38 22-417,-21-21-1152,21-1-2948</inkml:trace>
  <inkml:trace contextRef="#ctx0" brushRef="#br0" timeOffset="4321.2472">15761 5186 6566,'0'0'576,"-20"0"385,20 0 256,-21 0 673,21 0-64,0 0-673,0 0-320,0 0-65,0 0-191,0 0-193,21 0-63,-1 0 31,0 0-64,19-20-160,21 20-128,19 0 64,0-19-32,2 19-96,18 0 128,-20-21-64,20 21-128,-20 0 64,1-19 32,-20 19-96,-1-20-128,-19 20-321,-1-20-352,-39 20-224,20 0-192,-20 0-449,-20 0-864,0-20-3460</inkml:trace>
  <inkml:trace contextRef="#ctx0" brushRef="#br0" timeOffset="4752.2716">16158 4968 7879,'20'0'609,"-20"0"-513,-20 0-417,-1 0 449,3 19-128,-22-19 65,-1 20-98,3 20 66,-23-20 255,2 0 192,-1 0 385,21-1 96,19 2-224,-21-2-225,41 1-256,0-20-31,0 21 351,21-21 129,-1 19-225,20 1-31,19-20-129,-19 20-192,19-20-64,0 19-32,2-19-256,-3 21-897,-17-21-2723</inkml:trace>
  <inkml:trace contextRef="#ctx0" brushRef="#br0" timeOffset="8120.4645">8893 12280 6053,'0'0'1281,"0"0"-352,0 0 128,0 0 449,-20 0-225,20 0-769,0 0-223,0 0 255,20 0 289,-20 0-192,0 0-161,18 0-128,3 20-127,-1-20 31,0 0-160,19 19-32,1-19-32,-20 0 32,0 0-64,19 0 0,1 0 64,-1 0-32,21 0-32,-1 0 32,20 0-64,2 0-96,-2 0-32,-20-19 0,2 19 64,-3 0 96,-17 0-64,18 0 0,1 19 64,-1-19 64,0 0-128,1 0 96,19 0 0,1 0-96,-1 0 224,21-19-32,-21 19 0,21-20-64,-21 20 0,20 0-32,0 0-32,0-20 0,1 20 0,19 0 0,0 0 0,1-20 0,-2 20-32,1 0 64,0-20-64,21 20 64,-2 0-32,1 0 0,1 0 0,-2 0 32,-19 0 0,21 0-64,18 0 0,-19 20 64,20-20-64,0 20 64,-1-20 0,2 0-96,-2 20 128,0-20-32,2 20 128,18-20 33,-18 0-65,18 19-64,-20-19-32,21 0-32,19 20 32,-18-20-32,18 0 32,1 0 0,-1 0-32,1 0 64,-1 0-64,1-20 32,-1 20 0,-20 0 0,2 0 0,-22 0-64,-38 0 0,-1-19-96,-40 19-385,-20 0-287,-39 0-802,-20 0-2210,-40 0-6597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15:40.9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2580 4968 5733,'0'19'1441,"0"-19"-448,0 0 192,0 0 705,0 0-673,0 0-288,0-19-705,0 19 289,0 0-257,0 0 321,0 0-289,0 0 449,18 0-481,-18 0 417,21 0-577,-1 0 512,0 0-640,0 0 513,-20 0-481,19 0 512,1-20-608,0 20 224,0 0 321,0 0-449,-1-20 64,1 20 0,0 0-192,0 0 160,0-20-64,1 20 96,-3 0-64,2 0-64,0-20 128,21 20-128,-23 0 224,23 0-192,-21 0 32,0-20-32,19 20 32,1 0 0,-1-19 0,1-1 0,0 20 0,-1-21 0,2 21 0,17-19 0,-17-2-32,-2 21 64,1-19-96,19-1 32,-19-1 32,0 2-97,-1-1-63,1 0 32,19 1-32,-18 19 32,-1-21 0,-1 2 128,1-1-96,-1 20 160,-19-20-128,20 0 32,-1 0 0,1 0 32,1 20-96,-23-19-97,23-1 97,-1 0 0,-1 0 32,1 0 64,-1 0 0,1 1 0,0-2 0,-1-19 0,1 21 32,-19-1-64,17 0 96,3 0-96,-21 0 32,18-19 0,3 18 0,-21 2 32,19-1 0,-19 0 0,20 1 96,-20-22-128,19 22 96,-19-1-64,21 0 33,-23-20-33,2 20 32,0 1-32,1-2 32,-1 2-32,-2-1 32,23 0-32,-21-20 32,0 20-32,-1 0 128,1 1-64,0-1 32,0-20-32,0 20-32,-1 0 65,1 1-129,0-22-32,20 22 96,-19-1-96,-21 0 288,18 0-256,2 0 128,1 0-32,-1 1 0,-20-1 0,20 0 128,-2 0-63,-18 0 63,21 0-64,-1-19 128,-20 19-64,20 0 97,0 0-65,-20-1 128,19 2-159,-19-1-33,20 1 0,0-22-96,-20 21-32,20-19 64,0 19-64,-1-20 96,1 20 33,0-19-1,-20-1 192,20 20-96,0-20-31,-1 1-1,-19-2-32,20 2-192,0-21 96,1 21-64,-21-21-64,20 20 0,-2 1 96,-18-1-128,0 0-96,20 21 32,-20-2-769,0 21-1505,21-19-2018,-21 19-10058</inkml:trace>
  <inkml:trace contextRef="#ctx0" brushRef="#br0" timeOffset="9707.5548">11452 4431 5701,'0'0'1698,"-18"0"-193,18 0-640,0 0 352,18 0 192,-18 0-608,0 0-417,0 0-127,21 0 95,-21 0-96,20 0 32,-20 0-63,20 0-33,0 0-128,-1 0 96,1 0 0,20 0 32,-1 0-63,1 0-65,19 0-32,1-20-32,-1 20 32,2 0 32,18-20-128,0 20 32,-19 0 64,-1 0-64,20 0 32,-18 0 32,18 0-64,0 0 0,0 0 64,0 0-32,20 0 0,-18 0 0,18 0 96,0 0-96,1 0-64,-21 0 64,0 0-32,0 0 32,2 0-32,18 0-65,0 0-127,0 0 128,0 0 64,21 0 64,-2 0 0,21-20 256,-19 20 129,19 0 95,-21-19 33,21 19-129,-19-21 33,18 21 31,-19 0-63,-20 0-129,1 0 0,-40 0-320,19-19 64,-20 19-32,-19 0 0,1 0-288,-3 0-513,-17-21-640,-21 21-1826,-21-19-10569</inkml:trace>
  <inkml:trace contextRef="#ctx0" brushRef="#br1" timeOffset="22882.3088">15820 5762 992,'-19'0'3171,"19"-20"-864,0 20 479,0 0-127,0 0-257,0-19-736,0 19-385,0 0-224,0 0 0,0 0-449,0 0-319,0 0-33,0 0-256,0 0 192,0 0-64,0 19 32,0 1 65,0-20-65,0 21-32,0-1 0,0 19 0,19-20-96,-19 2 32,0-1-32,20 19-32,-20-19 32,0 20 0,0-1 64,20 1-192,-20 0 160,20 0-32,0 0 0,-1 20-32,1-21-32,0 0 128,0 21-128,19-20 97,-19 20-33,21-21-32,-21 21 96,18-20-32,-17 19 128,19 1 0,-1 0-192,-19-21 96,0 21 0,20 19-128,-21-19 160,21 0-160,1-1 64,-23 1 64,22-1-96,1 1 0,-2-1 129,1 1-33,-1-1-32,1 2 0,0-2 96,-1 1-128,1-21 32,-1 21-64,22-1 64,-21 1-64,19-20 128,-19 20-160,19-1 96,0-19-64,-19 19 96,19-19-96,-19 0 32,19 20-32,2-21 64,-2 21 32,1-21-128,-1 2 64,0-2-32,1 21 33,-1-20-66,22 0 98,-22-1-65,0 1 128,21 0-224,-21-21 96,0 21 64,22 0-96,-22-1 96,0-18-64,21 18 0,-21-19 32,0 0-32,22 0-32,-22 0 32,20-1 64,1-19-64,-21 21 64,20-21-64,0 0 0,2 0 64,-22 0-128,20 0-32,0 0 96,-18-21 0,18 21-32,0-19-32,1-1-32,-21 0 63,20 0-31,0 0 32,-18 0 64,18-20-64,0 21 64,-19-1-32,19-20 0,-20 0 0,22 1 0,-2-1 0,-20 0 0,20 0-192,2 0 224,-2 1-64,-20-1 96,1 1-160,19-2 160,-20-18-64,2 19 128,-3-19-96,3 19-32,-2-19 32,0-1-96,1 0 160,-1 1-63,2-1-33,-3 0 64,1 1-64,2-1 0,-2 1 64,1-1 32,-1-19-32,2 18-64,-2-18 0,-1 19 128,3-19-64,-22 0 128,21 19-128,-1-20 0,1 1 0,-1 20-96,-18-21 160,18 1-64,-19 0 97,-1-1-1,1 0 0,-1 1 96,21-1-64,-19 1 1,-3 20 31,23-22-96,-22 22 32,1-21-32,19 21-128,-19-1 0,-20 0 32,19 21 32,-19-21-160,0 21 96,0 0-64,-20-2-64,19 1-192,-19 21-513,0-21-993,0 20-704,-19 0-481,-1 20-5958</inkml:trace>
  <inkml:trace contextRef="#ctx0" brushRef="#br2" timeOffset="25991.4866">20545 8723 4099,'0'-20'1858,"0"20"-192,-20 0 127,20-19-63,0 19-417,0 0-480,0-21-449,-20 21 353,20 0 160,0-19-224,-19 19-257,-1 0-288,0 0-64,0 19-32,-19-19-128,-1 21-32,20-2 0,-1 21 64,21-20-32,0 0-225,0 19 33,21-19 32,-1 0 128,20-20-32,-1 20 32,1-20 96,19-20 32,-19 0 64,-1 0-32,-19 1 32,0-21 32,-20 20 0,0-20-32,-20 0 128,0 21 224,-19-2-319,-1 2-129,1 19-33,19 0 1,-20 0-32,20 19-128,1-19-160,19 21 95,0-2 65,0 2 128,19 18 32,1-19 0,20 0 32,-20-20-160,19 20-32,-19-20 96,0 0-1,0 0 97,-1 0-32,-19-20 64,0 0 0,-19 20 0,-1-20 64,-20 0 64,20 20-63,-19-19 31,-1 19-64,1 0 192,19 0 96,0 19-224,0-19 0,20 20-64,20 0 64,0 0-31,19-20 95,1 20 160,0-20 96,-1 0-95,-19-20-161,0 20 128,-20-20-32,0 0 33,-20 20-65,0 0-128,-19 0 64,-1 0-64,0 20 128,1-20-128,19 20-192,20 0-128,0 0-352,40-20-161,-21 19-993,21-19-3971</inkml:trace>
  <inkml:trace contextRef="#ctx0" brushRef="#br2" timeOffset="27830.5918">20446 8763 416,'0'0'705,"0"0"-33,0 0 513,0 0 97,0 0-129,0 0-96,0 0-193,0 0 1,0 0-192,0 0 64,0 0-225,0 0-288,0 0 1,-20 0 159,20-20-32,-20 20-64,20 0-191,-39 0-65,19 0 0,-21-20 0,-18 20-64,-1-20 32,-19 20 96,0-19 128,0-2 224,-20 21 385,-1-19 64,1-2-288,0 2-321,0-1-32,-1-20 32,20 20-95,-19 1-33,20-1 96,20-1 64,-20 2-64,18 19-191,2-20 31,19 0-64,-19 20-32,-1 0 32,21 0 32,-22 0 0,2 20 96,-1-20 32,21 20 32,-1-20 33,1 0-193,19 19 32,0-19-160,0 0 128,-1 0-32,21 0-32,-18 0-160,18-19-65,0 19-191,0 0-289,0 0 1,0-20-481,18 20-481,-18 0-704,0 0-1730,0 0-2625</inkml:trace>
  <inkml:trace contextRef="#ctx0" brushRef="#br2" timeOffset="28242.6154">18620 8266 3395,'0'0'2242,"-21"0"-833,21 0 321,-20 0-161,0 0-384,2 20-352,-3-20-512,-19 0-161,1 0 96,-1 0 160,0 20 161,1-20 224,-22 0-161,23 20-255,18-20-225,-21 19-128,23 1-32,-3-20 64,21 21 32,0-2 192,0 1 65,21 0-1,17-1-64,-17 2-128,19 18-192,-1-19 64,1 0-32,-1 20-224,-19-21-288,0 2-609,0-2-673,0-19-160,-20 21-1313,-20-21-5413</inkml:trace>
  <inkml:trace contextRef="#ctx0" brushRef="#br2" timeOffset="29309.6764">17409 8286 10089,'20'-20'320,"-1"0"-256,-19 0 97,0 20 447,-19 0 289,19-19-256,-20 19-513,-21 19-128,3 1 0,-3 0 0,1 0 32,21 20-64,-1-21-32,0 1 64,20 20 64,0-20-32,20 0 64,19-1 160,1 2 32,1-21 65,18 0 95,-19-21-96,-1 2-63,-19-1-97,0 0 128,-20 1 1,0-2-129,-20 1-32,0 1-160,-19-1 0,-1 0-32,-19 20 32,18 0 32,1 20-32,1 0 0,19-20 0,20 19-96,0 1 160,20 1 64,0-2-32,19-19-96,2 0 128,-3 0-64,3 0 0,-1 0 0,-21-19-32,1-2 0,-20 1 129,0 1-161,-20 19-161,-19-20 161,19 20-32,-21 0 0,3 0 0,-3 20 64,21-1 0,1-19 0,19 20-32,0 1 96,0-2 1,39 1-1,-19-20 96,21 0 224,-3 0 129,3-20-1,-21 1 97,-1-2-289,1 1-64,-20 1 97,-20 19-289,1 0 128,-1 0-480,0 0-257,-1 19-640,1 1-1281,20 1-3492</inkml:trace>
  <inkml:trace contextRef="#ctx0" brushRef="#br2" timeOffset="31869.8229">17348 8246 5509,'0'0'1025,"0"0"-545,0 0 481,0 0 833,0 0-65,20 0-704,1 0-352,19-20-225,19 20-159,0-19-33,21 19-160,-1-21-96,21 2 32,-21 19-96,20-20-224,0 20 31,0-20-255,21 20-193,-21-20-127,20 0 319,1 0 385,18-19 128,1 19 192,1-20 257,-2 20 319,1-20 321,1 20-160,-22 0 64,1 1-737,-20-1-256,-20 20 32,21-20-32,-20 0 64,-1 20-64,-20-20 32,22 0-32,-22 20 65,20-19-1,-39 19 64,-1-20-32,-19 20-64,0 0-128,-20 0 64,0 0-289,0-20-351,0 20-802,0 0-1440,-20 0-5158</inkml:trace>
  <inkml:trace contextRef="#ctx0" brushRef="#br2" timeOffset="32136.8381">20306 7610 11370,'21'0'96,"19"0"-128,-1 0 225,1 0 319,39 19 289,-19-19-417,-1 0-96,0 21 417,-18-1 512,-1-20-160,-1 20-448,-39 0-353,0 0 257,-21-1-129,-37 21-128,17-20-192,-38 0-32,40 0-64,-21-1 32,21 1-448,39 0-865,0 0-1122,0-20-2305</inkml:trace>
  <inkml:trace contextRef="#ctx0" brushRef="#br2" timeOffset="33052.8905">21835 7530 9064,'-20'-20'288,"20"20"1442,-19 0-321,-21 0-736,0 0-193,21 20-255,-1 1-1,-20-2-192,40 2 32,0-2-32,0 0 96,40 2 288,-20-1 353,39-20 0,-19 20-32,19-40-193,-19 20 33,19-20-161,-18-1 65,-3 2-193,-38 0 96,0-2-320,-18-19-64,-22 20-160,-19 1 64,-2-1-64,2 20 128,-1 0-64,21 20-96,-1-1 95,20 1 1,20 1 96,0 19 0,20-21 0,20 0 32,-1 2 129,21-21-129,-21 20 0,1-20 64,1 0-64,-41-20 128,18-1-32,-36 2-256,-23 0-32,1-2-32,1 2 63,-1 19 33,0-21-64,21 21 64,-1 0 32,20 21 32,-20-2 32,20 2 224,0-2-192,20 0 64,0-19 32,-1 21-63,21-1-33,-20-20-257,-20 20 65,20-20-32,-20 0-32,0 0-353,-20-20-127,20 0 479,-20-1 257,0 21 97,0-19 159,1 19 64,19-19 129,0 19-33,0 0-64,0 0 1,0 0 95,0 0-224,0 0-159,0 0-130,0 0 1,0 0 32,0 0-128,0 0-64,19 0-256,-19 0-129,0 19-256,0-19-128,0 0-160,0 0-864,0 0-6952</inkml:trace>
  <inkml:trace contextRef="#ctx0" brushRef="#br2" timeOffset="33839.9355">21697 7570 6085,'39'0'0,"-39"0"-32,20 0 64,0 0 0,-20 0 801,0 0-128,20 0 256,-20 0 384,0 0-64,0 0-96,0 0-224,-20 0-705,20 0-127,-20 0 127,0-19 0,0 19-64,-19 0-32,-22-21-32,2 21-31,-20-20-1,-20 20-64,0-19-32,-20 19-32,-1-20-32,-19 0 32,1 20 32,-22-20-64,22 0 96,-22 0 0,-18 1 96,-20-1-64,19 0 224,-19 0-288,-1-20-128,1 21-64,0-1 192,-1 0 0,19 0 0,-18 0 64,20 1 224,-1-2 96,20 2-223,0-2-129,40 2 64,0-1-32,60 20 96,-2-20 64,43 20 32,18 0-95,0 0-738,38-20 225,3 20-129,-2 0-384,1 0-768,0 0-1346,-1 0-2947</inkml:trace>
  <inkml:trace contextRef="#ctx0" brushRef="#br2" timeOffset="34141.9528">17666 6816 12203,'20'0'-480,"-40"0"63,-19 0 545,-1 20-64,-39-1 577,0 1 384,-2 0 32,2 0 96,20 0-224,19 19-417,20-19-95,1 0-97,19 0 64,19 0 33,21 19-225,19-18-32,2-2-192,-3 2-64,3-21-256,-2 19-417,-39-19-1313,0 0-4036</inkml:trace>
  <inkml:trace contextRef="#ctx0" brushRef="#br2" timeOffset="34293.9615">16058 6756 11466</inkml:trace>
  <inkml:trace contextRef="#ctx0" brushRef="#br2" timeOffset="34863.994">16079 6656 11210,'0'0'2082,"-21"0"-1858,21 0-352,0 0-160,-20 0 384,0 21 256,20-2-192,0 2-160,0 18-32,0-19 193,20 0 95,0 0 32,21-20 161,-21 20 287,19-20 65,1-20-192,-1 0-33,1 0 257,-20-20-160,-20 21-257,0-21-96,0 0-128,-40 21 1,20-2-289,-39 21-65,18 0 65,-17 0 0,17 40 0,3-21 32,17 21 64,21 0-32,21-20 128,17 0-64,3 20 128,-1-40 385,19 20-33,0-20-159,-19 0-289,0 0 128,-21-20-128,1 0-128,-20 0-96,-20 0-32,1 0-161,-21 20 97,0-19 224,1 19-128,-1 0 96,1 19 32,19-19 128,0 20-64,20-20 160,20 20 0,0 0 0,-2-20 1,23 20-193,-1-20 0,-21 20-673,1-20-993,0 19-4516</inkml:trace>
  <inkml:trace contextRef="#ctx0" brushRef="#br2" timeOffset="37387.1383">20426 8803 8231,'0'-40'1314,"0"20"671,-20 20-223,1-20-865,-1 20-353,0 0 33,-21 20-353,23-20-192,-2 40-32,-1-20 0,21-1 0,0 1-32,21 20 64,17-40-64,-17 20 64,39-20 32,-21 0 0,21 0 0,-21-20 129,1 0 255,-20 0 97,-1 0-97,1 1-256,-20-21-160,-20 20 256,1 0-63,-1 0-225,-20 1-32,-19 19-64,-1 0 64,21 0-33,-1 19 1,1 1-32,39 0 0,0 0 64,18 0 64,3 0 0,19-1 0,-1 1 64,21-20-32,-21 0 65,1 0-1,-20-20 96,0 20 0,-20-19-128,-20-1 32,0 20-192,-39-20 0,19 20-32,0 0 0,1 20 96,-1-20-192,19 20-577,21-1-512,0 1-865,0 0-1410,21-20-6437</inkml:trace>
  <inkml:trace contextRef="#ctx0" brushRef="#br3" timeOffset="39551.2622">20367 8842 9705,'0'-20'1249,"20"20"-224,-20-19 704,0 19-191,19 0-385,-19 0-640,0 0-193,0 0-32,0 0 128,0 0-63,-19 19-129,-1-19-64,-20 20-32,1 0 32,-2 0 33,-19-20-33,21 20 64,-1 0-128,20-1-32,-19-19-128,19 21 0,20-21-288,0 0-481,0 0-384,0 0-833,0 0-705,0 0-1729</inkml:trace>
  <inkml:trace contextRef="#ctx0" brushRef="#br3" timeOffset="39802.2766">19989 8842 10281,'0'0'1666,"0"-20"-1570,0 20 96,-19 0 641,19 20 32,-20-20-289,0 20-320,-1 0 1,1 20 159,20-21 65,-18 2-1,18-2 0,0-19-63,18 20-289,2 0 384,1-20-351,19 20-97,-1-20 0,1 0-353,-1 0-159,1-20-641,-20 20-1185,-20 0-2018</inkml:trace>
  <inkml:trace contextRef="#ctx0" brushRef="#br3" timeOffset="40113.2926">19950 8981 7431,'20'0'2114,"-20"0"-1986,0 0 1249,0 0 481,0 0-705,-20 0-769,0 20-64,-1-20 353,-17 20 0,18-20-97,-21 20-384,2-20-63,19 0-65,-20 20-128,20-20-193,1 0-896,19 0-1377,-20 20-1314,20-20-2882</inkml:trace>
  <inkml:trace contextRef="#ctx0" brushRef="#br3" timeOffset="40402.3109">19711 8882 13580,'-20'20'96,"1"-20"-192,-1 20 128,20-1 609,-20 2 224,0 18-417,0-19-31,1 0 127,19 20 33,-20-21-289,20 2-160,20-2-32,-1-19 0,1 20 225,0-20-353,0 0-257,19 0-159,-39 0-417,20 0-544,-20 0-769,0 0-1346,0 0-3490</inkml:trace>
  <inkml:trace contextRef="#ctx0" brushRef="#br3" timeOffset="40719.329">19513 9041 5765,'20'-20'4805,"-20"20"-4549,-20 0-769,20 0 33,-21 0 480,3 20 160,-2-20-96,0 0-64,-21 20 416,21-20 962,1 20-225,-1-20-545,0 19-512,20-19-96,0 0-64,0 21-192,0-21-64,20 0-385,0 0-832,-20 19-609,19-19-385,-19 0-1697</inkml:trace>
  <inkml:trace contextRef="#ctx0" brushRef="#br3" timeOffset="41028.3467">19373 9021 10441,'-19'-20'129,"-1"20"-354,0 0 289,-20 0 769,21 0 416,-1 0-800,0 20-129,0-20 128,0 20-127,20 0-257,-19 0-64,19-1 32,0-19-96,19 21-32,-19-2 64,20-19 0,-20 20 64,20-20 0,0 20 96,0-20-96,-1 0-256,1 20-449,-20-20-416,0 20-448,20-20-898,-20 0-2561</inkml:trace>
  <inkml:trace contextRef="#ctx0" brushRef="#br2" timeOffset="45075.5782">16753 6577 1889,'-20'0'3075,"1"0"-1089,19 0-480,0 0-225,0 0 0,19 0-96,-19 0-64,40 0-256,0 0-417,19 20-223,20-20-129,21-20 0,19 20 0,41-20 0,-2 20 128,40-20 128,41 0-191,-2 20-33,42-19-128,-1 19 32,-1-20 32,-18 20-64,19 0 0,-21-20-32,22 0 32,-21 0 0,19 20-192,-18-20 128,-20 1 128,-22-1 64,-37 20 256,-2-21 0,-20 21-31,-39 0-97,-19 0-128,-21-19-288,-39 19 416,-20 0-288,0 0-192,-20-20-449,0 20-1473,-20-20 32,-20 1 64,1-2-320,-1 21-705</inkml:trace>
  <inkml:trace contextRef="#ctx0" brushRef="#br2" timeOffset="45364.5945">21716 6100 7559,'20'0'0,"20"20"-193,-1-20 482,21 0 223,19 0 930,0 20-1,-18-20-192,18 20 193,-20-20-33,1 19-192,-21 2-320,1-2-545,-40 1-288,0 1 0,-20-2-320,-19 21 32,-1-21-32,0 2 31,1 18 161,-1-19-64,20 20-288,20 0-1090,0-21-447,0 1-802,40 0-4772</inkml:trace>
  <inkml:trace contextRef="#ctx0" brushRef="#br2" timeOffset="45796.6193">22689 6260 14317,'41'-41'705,"-23"22"-577,2-2 705,-20 2-417,-20-1-224,2 0 0,-23 20-160,21 0-64,-20 0-32,1 20 64,19 0-64,0-1 64,20 2 64,20-2 161,0 22 287,0-41 65,19 19-129,1-19 32,1 0 65,-3 0 352,3-19-225,-41-2-127,0-18-257,0 18-320,-41-18-64,3 19-64,-23 0-224,21 0 544,1 20-320,-1 0 31,20 20 33,1-20 96,19 20-256,19 0 224,1 0 160,20 20-320,-20-21 0,19-19-673,-19 20-897,0-20-2530</inkml:trace>
  <inkml:trace contextRef="#ctx0" brushRef="#br2" timeOffset="46417.6549">22530 6219 8359,'20'-19'97,"-20"19"639,0 0 1378,0 0 224,0 0-1249,-20 0-672,1-21-33,-21 21 129,-1 0-225,3-19 0,-23-1 33,-18 0-289,-40 0-32,1-20 64,-22 1-64,-38-1-64,-2 0 64,-37 1-225,-22-2-31,-20 2 96,-18 0 192,-1-21-128,-19 21-1121,-1-2 128,0 1 800,1 1 257,-1-21 96,-1 20 97,21 1 351,-19-2 257,19 2 128,19 20-161,22-22-287,-2 22-129,41-1-352,-1 0 64,41 1 288,19-2-63,40 1-129,-1 20-256,40 0-385,21-19-127,39 19-481,0 0-1058,20 0 1251,19 0 415,22 19-512,-3-19-1249,3 20-3139</inkml:trace>
  <inkml:trace contextRef="#ctx0" brushRef="#br2" timeOffset="46741.6735">16455 5027 12491,'-20'-20'289,"2"20"-578,-23 0-159,-18 0 512,-1 20 352,1-20 193,-20 0-385,18 20 64,21 0 289,1-20-257,19 20-63,20 0 31,0 20 96,41-1-96,-3 1-95,23 0-97,-2 0-256,1-1-65,-1 0-223,-19-18-801,-1-1-1122,1-20-3618</inkml:trace>
  <inkml:trace contextRef="#ctx0" brushRef="#br2" timeOffset="47318.7065">15801 5126 10409,'0'-39'-64,"-20"19"0,0 20-384,-21-20 480,23 20 1249,-22-20-160,19 20-256,1 20-385,2-20-287,-3 20-129,21 20 32,0-21-32,21 2 96,-3-2 0,23 1 128,-1 1 225,-1-21-1,1 0 1,-1 0 31,-19 0 193,0-21-64,-20 1-321,0 1-160,0-21-64,-20 20-64,0 0-32,-19 0-96,19 20-96,-21 0-96,3 0 128,18 20-128,-1 0 95,21 0 33,0-1 96,21 21 64,19-20 64,-1 1 65,1-21-1,-1 0 256,1 0 97,-20 0 31,-20-21-31,0-18-97,0 18-192,-20 2-64,0-21-32,-19 20-160,-1 20-128,20 0 64,-1 0-320,3 0-769,18 20-609,0 0-384,18 19-1249</inkml:trace>
  <inkml:trace contextRef="#ctx0" brushRef="#br2" timeOffset="49720.8439">24058 5345 7238,'0'-19'1794,"0"-1"-769,0-1 480,0 21-896,0 0-641,0 0 0,0 0 128,20 0 128,-20 21 65,0 18 287,0 0 289,20 2-192,-20 38-65,0 20-63,0 1-161,0 19-160,21 0 64,-21 20-191,0 0-1,20-20-289,-2 1 97,-18-1 64,21-40-128,-21-18-96,20-2-353,-20-39-448,0 0-672,0-20-2339</inkml:trace>
  <inkml:trace contextRef="#ctx0" brushRef="#br2" timeOffset="50123.8669">23702 5842 3875,'-59'19'6406,"18"-19"-6822,41 21 288,-20-21 64,20 0 256,0 20 513,0-20 416,0 19 384,0-19 97,0 0-417,20-19-481,-20 19-127,41-41-225,-23 2-32,23 0-159,-1-21 95,-1-20-32,1 1-32,19 19-96,-19-19 289,-20 19-97,19 1-192,1 19-96,-19 0-32,-3 21 32,-18-2 32,20 21-224,0 0 160,1 21 0,17-2 128,3 21-32,18 0-64,1 19 64,-1 1-64,1-1-288,-1-19-705,2 20-1345,-22-21-3812</inkml:trace>
  <inkml:trace contextRef="#ctx0" brushRef="#br2" timeOffset="51698.957">14311 6200 3939,'0'-21'1506,"0"21"704,0-19-513,0 19-319,0 19-962,0-19 289,-20 40 384,20 1 64,0-2-320,0 21-545,0-21-32,0 21-160,0-20-32,0-1 32,20 1-32,-20 1-32,0-22-64,0 0-192,0 2-384,0-21-642,0 0-735,0 0-1379</inkml:trace>
  <inkml:trace contextRef="#ctx0" brushRef="#br2" timeOffset="52036.9764">13975 6478 10730,'0'-20'512,"0"20"1,0-20-225,0-20 192,18 21 609,-18-1-160,21-20-256,-1 0 32,0 21-481,0-22-160,-1 1 32,1 21 0,0-21-96,0 20 0,0 0 0,-1 0 0,1 0-64,0 1 64,-20 19-32,0 0 0,20 0 96,-20 19 96,20 1 96,-1 0-31,1 0-129,0 20 0,21-20 32,-3 20-64,3-21-32,-1 1-256,-1 1-833,-19-2-1858,20 1-4036</inkml:trace>
  <inkml:trace contextRef="#ctx0" brushRef="#br2" timeOffset="52463.0006">14769 7908 4516</inkml:trace>
  <inkml:trace contextRef="#ctx0" brushRef="#br2" timeOffset="52911.0263">13876 7868 11434,'0'0'1954,"18"-19"-1025,2 19 128,0 0 0,21 0 32,18 0-128,40 0-352,0 0-161,0 0-256,21-20-32,-1 20-64,0 0-32,-1 0-64,-37 0 33,-2 0-386,-40 0-672,1 0-512,-40 20-1186,-20-20-1601</inkml:trace>
  <inkml:trace contextRef="#ctx0" brushRef="#br2" timeOffset="54807.1348">6530 3417 9961,'-20'0'1441,"20"0"97,-20 0-193,20 0-320,0 0 160,0 0-544,20 0-161,20 0 257,19 0-225,0 0-95,40 0-161,21 0 64,19 0-31,1 0 95,-2 0-96,-19 0 0,0-19-352,-19 19 64,-1 19 0,-40-19-224,1 0-96,-21 0-321,1 0-256,-40 0-160,0 0 32,-20 0-1761,-19-19-4069</inkml:trace>
  <inkml:trace contextRef="#ctx0" brushRef="#br2" timeOffset="55190.1567">7184 3059 12171,'0'-19'448,"0"19"-351,-38 0-1090,-23 0-865,2 19 1313,-40 1 705,0 21 33,20-2 95,-21 1 192,1 20 673,19-21 193,1 1-193,20 0-320,18-1-289,21-19-384,20 20 129,0 0 287,40-1 193,19-18-97,22 18-383,-2 0-129,20 2-64,-20-2-192,0 1-64,0-20-705,-18 20-1441,-22-21-3396</inkml:trace>
  <inkml:trace contextRef="#ctx0" brushRef="#br2" timeOffset="59430.3992">11393 3417 3363,'-20'0'3267,"20"0"-3331,0 20 224,-20-20 737,20 0-97,0 20 97,0-20 224,0 20-288,0 20-352,20-21-33,-20 22-192,20-2 33,-20 21-1,0-1 160,0-19-256,0 20 33,-20-1-33,20 21 160,-20-21-224,20-19 64,-18 19-192,18-19 97,0 20-33,-21-20-32,21 0 0,0 0 0,0-21 96,0 1-128,0 0 96,0-20 128,0 0 128,0 0 97,0 0-129,21 0-128,-21 0 33,18 0-65,2 0 64,0 0-96,1 0-32,-1 0-32,19 0 64,1 0-192,-20 0 256,19 0-127,1 0 31,-1 0 64,1 0-32,0 0 160,-1 0-256,-19 0 32,21 0-64,-3-20 64,3 20 64,-3 0-128,3 0 0,-1 0 0,-20 0 0,19 0 0,-19 0 0,20 0 0,-1 0 0,-19 0 97,1 0-65,17 0-64,-18 0 32,21 0 192,-2 0-192,21 0 0,-21 0-64,21 0 128,-1 0-64,2 20 32,-3-20-64,22 0 96,-20 0-32,-1 0-32,20 0 0,2 0 32,-2-20-64,0 20 32,0 0 96,0 0-96,20-20 0,-18 20 0,-2 0-32,0 0 0,0 0 224,-19 0-160,19 0-96,1 0 96,-1 0 0,1 0-96,-1-19-32,0 19 64,0 0-32,2 0 32,-2 0-32,0-21 32,-20 21 64,22 0-32,-22 0 0,0 0-64,21 0 128,-21 0 0,0 0-128,22 0 64,-23 0-64,-17 0 64,18 0-32,1 0-64,-21 0-1,21 0-127,-21 0 192,1 0 128,-1 0-64,-19 0-96,21 0 224,-21 0-160,-2 0-64,3 0 160,-1 0-96,0 0 0,0 0-32,-1 0 64,-19-19 161,0 19-97,0 0 96,0 0 0,0 0 0,-19 0-256,19-21 32,-20 2-32,20 19-32,-20-20 32,20 0 32,-20-20 0,-1 1 96,21-1-128,-18-19 128,-2-1-32,20 20 160,-20-20-32,20 20-64,0-19-128,0 19-64,0 0 0,0-20-64,0 1 0,0 19-96,20-19 160,-20-1-129,0 21 225,20-1-192,-20 0 96,0 0 160,0 40 0,0-19 64,0 19-192,-20 0-160,0 0-32,-1 0 96,-17 0-161,17 0 65,-39 0 64,21 19 192,-40-19 0,19 0 0,-19 20 64,-21-20-32,-19 0-32,0 20 32,-1 0-32,-18 0 0,-1 0 0,-1-20-32,-18 20-32,0-1-64,-2-19-64,2 20 128,-2-20 32,-18 0 128,20 0 192,-22 0 160,22 0 33,-20 0-225,18 20 64,2-20 1,-2 0-129,2 20-32,19-20-224,1 20 64,38-20-288,1 20-769,19-20-769,21 19-1441,0-19-3235</inkml:trace>
  <inkml:trace contextRef="#ctx0" brushRef="#br2" timeOffset="66711.8157">16198 3954 704,'20'20'9930,"-1"-20"-10027,1 0 642,20 0 480,-1 0-224,21 0-97,19 0-31,1 0-96,-20 0-193,19 0-288,-20 0-128,-19 0-64,-1 0-481,-19 0-608,-20-20-544,0 20-962,0 0-3491</inkml:trace>
  <inkml:trace contextRef="#ctx0" brushRef="#br2" timeOffset="66991.8317">16496 3775 2882,'20'0'2531,"-20"0"-1699,-20 0-735,-1 0-65,1 20 64,-18 0-96,-23 19 96,2-18 32,-1 18 544,1-19 930,18 0-65,3 0-640,18 0-384,20-1-129,0 1 513,20 1 0,0-2-289,39 1-287,-19 0-129,19 20-96,20-21-64,-39 1-1025,19 0-3715</inkml:trace>
  <inkml:trace contextRef="#ctx0" brushRef="#br0" timeOffset="80552.6074">3195 7253 1473,'0'0'1665,"0"0"-736,0 0 96,0 0 32,0 0 193,0 0-161,0 0-353,0 0 193,0 0 32,0 0-352,0 0-225,0 0-320,0 0 64,0 0-64,0 0 0,0 0 96,0 0 161,0 0 31,0 0 0,0 0-159,0 0 63,0 0-64,0 0-64,0 0 0,0 0 32,0 0-31,0 0-33,0 19 64,0-19-32,0 0-64,0 0 32,0 0-32,19 20 32,-19-20 32,0 20 64,0-20-31,20 20 31,-20 0-64,0-20-32,20 20 0,-20-1-64,20-19 0,-20 20 0,0 0-32,0 0 64,20 0-32,-20-20 64,19 39-64,-19-19 65,20 1-33,-20-2-64,0 2 64,20-2-32,1-19-32,-21 19 0,20 2 32,-2-1 0,2 0 32,-20 0 0,21-20 32,-1 20-64,-20-1 32,20 1-64,-20 0 64,19 0-32,-19 0-32,20 19 32,-20-19-32,20 0-32,-20 0 96,20 0-64,-20 0 0,20-1 0,-1 2 64,-19-1-64,20-1 32,0 1 0,-20 0 32,20 0-128,-20 0 64,20-20 96,-20 20-96,19-20 0,-19 20 0,20-1 32,0 2 0,-20-2-64,20-19 64,-20 20 0,21 0-64,-1 0 161,-20-20-226,18 20 130,-18-20-66,20 20 130,-20-20-129,21 19 64,-21-19-32,0 20 0,20-20 0,0 21 0,-20-21 0,19 19 0,1-19 32,-20 20 32,20-20-160,-20 20 96,20-20 0,0 19 0,-20-19 32,19 0-64,-19 21 32,20-21 0,0 0 0,-20 20 64,20-20-96,-20 0 96,20 19-32,-20-19 32,19 0 64,-19 20-128,20-20 0,-20 0 128,20 20-224,0-20 160,1 0-64,-21 20 96,18-20-160,2 20 64,-20-20 0,21 0 0,-21 0 0,20 0 128,-20 19-224,20-19 160,-2 0-64,-18 0 128,21 0-192,-1 0 0,-20 0 128,20 21 0,0-21-64,-1 0-32,1 0 32,-20 0 0,20 0-32,0-21 64,0 21-128,-1 0 192,1 0 0,0 0-224,0 0 160,1 0-96,-1-19 32,-2 19-32,2 0 32,1-20 32,19 20-32,-22-20 64,3 20-32,19-20 0,-20 20 0,19-20 0,-19 1-32,20-1 64,-21 20-128,21-21 160,-20 2-128,1-1 64,17 0 0,-18 20-32,1-19 128,-1-2-96,-2 1 32,3 20-32,-1-19 64,0-1-96,0 0 64,-1 0-96,1 0 128,0 0-32,0 1 160,0-2-160,-1-18-32,-19 19 64,20 0-96,0 0 64,0 0-128,0-19 224,-20 19-160,21-1 128,-3-18-96,-18 19 0,20-20 0,1 20 0,-21-19 0,20-1 0,0 0 0,-20 1 129,18 19-290,3-20 258,-21 0-65,20 21 0,-20-21 96,0-1 192,20 2-288,-20-1 64,20 20 32,-20 0-128,0 1 32,0-1 64,0 20-64,19-20 32,-19 20 1,0 0-194,0 0-319,0 0-577,0 0-577,0 0-1825,0-20-9705</inkml:trace>
  <inkml:trace contextRef="#ctx0" brushRef="#br0" timeOffset="82254.7047">5656 7312 448,'0'0'801,"0"0"576,0-20 705,0 20 96,0 0 96,0 0-736,0 0-513,0 0-225,0 0-191,0 0-129,0 0-287,0 0-97,0 0 64,0 20-32,0-20 128,0 0 64,0 20 33,0 0-97,0 0-64,0-1 64,0 1-31,0 0-97,0 20-96,0-20-32,20 19 64,-20-18-32,0-2-32,20 21 32,-20-21 32,0 22-64,20-21 0,-20 20 32,0-21 0,20 21 0,-20-20 0,19 20 32,-19-21-64,0 21 96,0-20-96,20 0 32,-20 0 32,0-1-64,20 22 96,-20-22 1,20 1-97,-20 0 32,20 0-64,-1 0 64,1 0-32,-20 0 0,20-1 0,1 2 32,-1-2 0,-20 1-32,18 0 32,-18 0 0,20 0-32,-20-20 32,21 20-32,-1-1 0,-20 1 64,20-20-32,-1 21-32,-19-2 32,20-19-32,-20 20 64,20-20-64,-20 20 64,20-20-64,-20 19 128,20-19 32,-1 0 32,1 0-127,-20 0-33,20 0 0,-20 0 0,20 0-64,0 0 128,-20 21-192,21-21 192,-3 0-32,-18 0-96,20 0 96,0 20 0,1-20-128,-1 0 160,-2 0-128,3 0 128,-1 0-128,-20 0 96,20 0-32,0 19 0,-1-19 64,1 0 96,-20 0-192,20 0 64,0 0-32,0 0 32,-1 0-64,1 0 32,0 0 33,0 0-1,19-19-96,-19 19 256,0 0-448,21-20 544,-23 20-256,2-21 0,21 21-32,-21-19 0,19 19 0,-19-20 0,0 0 64,0 1-32,19-2 0,-19 1 64,20 1 65,-20-1-65,-1 0 32,21 0-96,-19-20 0,-1 21 64,18-2-96,-17 2 0,-1-21 160,18 20-128,-17-20 33,-1 20-65,0-19 32,0-1-64,-1-20 64,1 20-32,0-19 0,0 19 96,0-19 224,-20 19-64,19-1-95,1 22 63,0-21-32,0 0-64,1 20 32,-3-19-192,-18 19 32,20-20-64,0 20 96,-20 1 1,0-1-162,0 0 33,0 0 0,0 0 64,0 20 0,0-20-256,0 20-481,0 0-512,-20 0-961,20 0-2338,0 0-7784</inkml:trace>
  <inkml:trace contextRef="#ctx0" brushRef="#br0" timeOffset="83430.772">7701 7272 4644,'0'-19'1569,"0"-1"417,0 20 160,-21 0-288,21 0 96,0-20-289,0 20-1088,0 20-481,0-20 96,0 39-96,21-19-128,-21 20 64,0 0 0,20-1-32,-20 1 64,0 19-31,20 1 31,-20-1-64,0 2 0,20-21 0,-20 19 32,19 1 32,1-21-96,0 21 64,0-21 64,0 2-96,0-22 96,-1 21 96,-19 0 64,20-20 97,0 19-97,0-18-160,-20-2 64,21 21 64,-3-20-96,2-20-31,1 20 31,-1 0-32,0-1 0,-2 1-64,3-20 128,-1 21-64,20-2-128,-21-19 64,1 20 96,0-20-32,0 20-64,0-20 0,-1 0-32,1 19 96,0-19-31,0 0 95,0 0-192,-1 0 0,1-19 96,21 19-96,-21 0 96,-2-20-64,23 20 0,-21-20 64,19 1-128,-19-2 128,0 21-160,20-20 128,-20 1-64,-1 19 64,1-20 0,0 0 32,21 0-64,-23 0 32,2 0-32,0 1 64,1-21-64,-1 20 96,-2 0-64,3-20 128,-1 20-64,0-19 0,0 19 97,-20-20-97,19 20 0,1-20-96,0 0 64,0 1-64,0-1 0,-1 0 96,1-19 0,0 19 192,20-19 97,-40 19-33,19-1 0,1 2-63,0 19-33,-20-20-32,20 20-128,-20 1-128,21-1 64,-21 0-96,0 0 32,18 0-128,-18 0-385,0 20-255,0-19-193,0 19-417,0 0-1312,-18 0-5222</inkml:trace>
  <inkml:trace contextRef="#ctx0" brushRef="#br0" timeOffset="84584.838">9369 7173 960,'0'0'3396,"0"-19"-2051,0 19-96,0 0 385,-20 0 255,20 0-351,0 0-641,0 0-161,0 0-191,0 0 96,0 0 31,0 19-223,0-19-161,0 20 385,20 20-225,-20-20-224,0 19-128,20 1 32,-20 0-96,0-1 32,18 21-64,-18-21 32,21 21-32,-21-20 33,20 20 95,-20-20-96,20 19 96,0-19 32,-20 19-64,20 1 0,19-1-64,-19-18 32,0 18 0,19-19 0,-19 0-64,21 0 128,-3-1-128,-18 1 193,21-20-257,-21 19 128,-1-19 0,21 20-32,-20-20-32,19 0 96,-19-1-96,20 2 64,-20-21-32,19 20-32,1-20 96,-19 0-96,17 19 0,3-19 32,-3 0 0,-17 0 0,19-19 0,-1 19 96,-19-20-32,20-1 129,-20 21-161,19-19 224,1-21-64,-20 21-32,19-2-128,-19 1 64,21-19 65,-21-1 31,19 0 128,-19 0-128,20-19 33,-1-21 31,21-19 0,-21 0-128,21-1 129,-21-20 95,2 21-224,-21 20 160,-20 19 1,18 1-193,-18 19-192,0 20-481,20 1-768,-20-1-1345,0 20-3717</inkml:trace>
  <inkml:trace contextRef="#ctx0" brushRef="#br0" timeOffset="87285.9917">10341 6955 12267,'0'0'352,"0"0"-448,0 0 224,0 0 417,0-20 448,20 20-64,0-20-192,0-20 31,19 1 33,1-1-256,1-20-33,18 1 97,-1-21-321,23-19 64,18-1-32,0-19 129,19-20 31,2 0 1,19 20 127,1-21 161,-2 41-96,1-20-161,-1 20-95,2 0-97,-1-1-96,-1 21-96,-38-1 0,-1 0-64,-19 21-384,-21-20 961,-18 19-673,-3 0 128,-18 20-32,-20 20-352,0 20 159,0-20-287,0 20-385,-20 0-544,20 0-385,-20 0-63,2 20-385,18-20-929,-21 20-1794</inkml:trace>
  <inkml:trace contextRef="#ctx0" brushRef="#br0" timeOffset="87567.0086">12167 4829 14189,'-39'0'1025,"39"0"32,0 0-1025,39-21-32,1 21 769,39-19-225,1-2-127,19 2-65,0-22 224,20 22 1,-19-1-65,-1 0 1,-19 1-161,-41 19-448,-19 0-64,-20 19 160,0 1 96,0 0 192,-20 20-288,0-1 97,20 1-97,-19 1-97,19-2 65,0 21-320,19-21-769,1 1-705,0 20-2722</inkml:trace>
  <inkml:trace contextRef="#ctx0" brushRef="#br0" timeOffset="116456.6609">11076 12518 3042,'0'0'2146,"0"0"449,0 0-417,0 0-673,0 0-352,-21 0-160,21 0-128,0-19-32,0 19-192,0 0-1,0 0-95,-20 0-161,20 0-224,0 0 96,0 0-256,0 0 65,0 0-65,0 0-97,0 0 129,0 0 33,20 0-1,-20 0-32,21 0 32,19 0-96,-21 0 32,21 0 0,0 0-193,-1 19 161,21-19 289,-1 0-289,2 0-128,-2 0 127,0 21-63,21-21 0,-21 0 96,20 0 96,0 0-96,-18 0-32,18 0 160,-19 0-128,-1 19 97,0-19-386,2 0 578,-3 0-225,3 0-64,-22 0 0,1 0-257,-1 0-223,-19 0-577,0 0-1121,-20 0-641,20 0-2210</inkml:trace>
  <inkml:trace contextRef="#ctx0" brushRef="#br0" timeOffset="124023.0937">4902 12479 3395,'0'0'865,"0"0"-257,0 0 801,0 0 289,0 0-513,0 0-576,0 0-129,0 0 1,0 0 31,0 0-160,0 0-63,20 0-65,-20 0-32,19 0-64,-19 0-128,20 0 64,-20 0-32,20 0-32,0 0-32,-20 0 96,21 0-64,-3 0 0,2 0 32,0 0-32,1 0-32,-1 0 64,19 0 0,-19 0-32,20 0 0,-1 0 0,1-20 0,-1 20 32,1 0 1,0 0-1,-1 0-32,2 0 64,-1 0-32,-1 0 96,1 0-32,-1 0-32,-19 0 128,20 0 96,-1 0 1,1 0-65,0 0-96,19 0-96,-18 0 0,-3 0-32,3 0-32,18 0 32,-19 0-32,-1 0 64,1 0 0,0 20-96,-1-20 128,1 0-64,19 0 0,-18 0 32,-1 0-32,-1 0 32,-19 0-32,20 0 0,-1 0 0,1 0 0,-20 0 0,19 0 0,1 0 32,-1 0-32,2 0-32,-1 0 64,-1 0-32,1 0 0,-1 0 0,1 0 0,0 0 0,-1 0 0,1 0 32,1 0 0,18-20 0,-19 20-64,-1 0 32,1 0 32,-1 0-32,1 0 0,0 0 0,-1 0 0,1 0 32,-1 0 0,1 0-32,1 0 128,-2-21-64,21 21-32,-41 0-32,21 0 33,0 0-1,-20 0-32,19 0 0,-19 0 0,21 0 32,-23 0-32,23 21 32,-1-21 32,-22 0 0,23 0 32,-21 0 32,19 0 0,1 0 0,-20 0 0,19 20 64,1-20-63,0 0-1,-1 0-128,2 0 32,-3 0-32,3 0 64,-1 0-32,-1 0 0,1 0 32,0 0 32,-1 0 0,-19 0 96,21 0-64,-3 0 1,3 0-129,-21 0 0,19 0 0,-19 0-32,0 0-65,0 20 97,-1-20-32,1 0 32,20 0 0,-20 0 0,19 0 0,-19 0 0,20 19 0,-1-19 0,22 0 32,-23 0-64,23 0 0,-22 0 64,21 0 0,-21 21 65,21-21-65,-1 0 32,2 0 320,-2 19-288,-19-19-32,19 0 96,0 0-64,-19 0-64,19 0-224,1 20 0,-21-20 128,1 0-32,19 0-385,-18 0-672,-21 0-1313,0 0-3396</inkml:trace>
  <inkml:trace contextRef="#ctx0" brushRef="#br0" timeOffset="127877.3142">12981 12578 4292,'-19'20'2850,"19"-20"-2337,0 0-353,0 0-64,0-20 160,0 20 33,0 0 63,19 0-64,-19 0 225,0 0 127,20 0 65,-20 0 32,20 0 95,0 0-31,1 0-32,-3 0 96,2 0-161,1 0-159,19 0-353,-1 20-192,1-20 64,-1 0-64,1 0 0,0 0 32,19 0-64,0 0 0,2 0 0,-3 0 0,3 0 32,18 0 0,-20 0 32,22 0-32,-2-20 0,-20 20 32,20 0 0,1 0-64,-1 0 64,0 0-32,0 0 0,-18 20 32,18-20 0,0 0 0,0 0-64,2 0 96,-22 0-64,20 0 0,20 0 0,-20 0 0,2 0 0,-2 0 0,0 0 32,20-20-32,-20 20 32,2 0-32,-2-20 32,0 20-32,0 0 0,0-19 32,2 19-64,-2 0 32,-21 0 0,23 0 0,-2 0 0,0-21-32,-20 21 0,22 0 0,-22 0 32,20-19-32,-19 19 0,-1 0 32,0 0 32,2 0-32,-3 0 0,3 0-32,-2 0 32,1 0 0,19 0-96,-20 0 32,2 0 0,-2 0 32,0 0 0,21 0 0,-21 0 96,0 0-96,1 0 32,20 0 32,-20 0 0,19 0-32,0 0 0,0 0 32,-18 0-64,18 0 32,0-20 32,0 20 0,0 0-32,2 0 0,-23 0 0,42-20 32,-21 20-64,1 0 32,-1 0 0,21 0-32,-1-21 32,0 21-32,0 0 32,21 0-64,-21 0 32,0-19 0,20 19-32,-19 0 32,-21 0 32,20 0 0,0 0 32,-20 0-64,21 0 32,-21 0 0,20 0 0,-19 0 0,20 0-32,-21 0-32,-20 0 128,1 0-128,-1 0 32,0 19 32,42-19 32,-2 0 32,-20 0 0,20 0 128,0 0 64,1 0-160,-21 0-64,20 0 32,0 21-64,0-21 0,1 0 0,-1 0 32,0 20-64,0-20 32,0 0 32,-19 0-32,19 0-64,-39 0-416,19 0-609,-18 0-1442,-22 0-7462</inkml:trace>
  <inkml:trace contextRef="#ctx0" brushRef="#br0" timeOffset="129491.4064">23185 12022 7014,'-20'0'3620,"0"0"-2756,20 0 1,20 0 609,-20 0-257,20 0-449,21 0-287,18 0-129,-19 0-192,-1 0 97,1 0-33,19 0-64,1 0-96,19 0-32,21 0-96,-1 0-352,-40 0-417,1 0-1345,-21 0-1153,-39 0-2467</inkml:trace>
  <inkml:trace contextRef="#ctx0" brushRef="#br0" timeOffset="129809.4247">23384 11803 3939,'20'-20'1602,"19"20"-1602,-19 0 0,0 0 0,0-19 96,-20 19 320,0 19-160,0-19-223,-40 20 351,1 0 1346,-21 0 63,-40 0-383,1 0-1,20-1-128,0 2-416,39-2-417,40 0-159,0 2 31,40-1 224,19 0-191,20 20-193,2-21-128,-2 1-256,-20 20-321,1-20-992,-21-20-2980</inkml:trace>
  <inkml:trace contextRef="#ctx0" brushRef="#br0" timeOffset="135125.7288">5477 13552 7719,'-20'20'1249,"20"-20"-1057,0 0 161,0 0 1184,0 0 32,0 0-832,0 0-449,0 0 97,0 0 95,0 0 65,0 0 31,20 0-95,-20 0-97,21 0-96,-21 0-95,20 0 31,-20 0-64,20 0-64,-20 0 0,18 20 96,3-20-192,-1 0 64,0 0 32,0 0-31,-1-20-98,21 20 33,-20 0 33,0 0-33,19 0 32,1 0-32,-20 0-65,19 0 130,2 0 31,-3 0-128,3 0 64,-21 0-160,19 0 256,-19 0-160,0 20 0,20-20 64,-21 0-64,1 0 32,20 0 32,1 0-32,-3 0 96,3 0-160,-3 0 64,3 0 0,-21 0 0,19 0 32,1 0-96,0 0-161,-1 0 514,21 0-257,-21 0-64,22 0 64,-2-20-32,20 20 0,-19 0 32,-1-20-32,20 20 0,-18 0-32,18 0 32,-21 0 32,23-20 0,-22 20-128,20 0 160,-18 0-64,18 0 32,-20-20-288,20 20 480,-19 0-128,19 0-128,-18 0 32,-2 0 0,20-20 0,-19 20 0,19 0 32,-20 0 0,20 0-64,-18-20 64,-3 20-32,3 0-32,-2 0 128,1 0-96,-1 0 192,0 0-160,2 20 128,-2-20 0,1 0 97,-21 0-65,21 0-32,-21 0-64,1 0 0,-1 0-64,-19 0-64,0 0 32,-20 0-96,0 0-384,0 0-673,0 0-1186,-20 20-3971</inkml:trace>
  <inkml:trace contextRef="#ctx0" brushRef="#br3" timeOffset="144947.2905">22649 6379 2690,'0'0'3748,"0"0"-3556,0 0 96,0 0 96,0 0 417,0 0 320,0 0-288,20-20-128,-20 20 192,0 0-161,0 0-480,0 0-223,0-21-130,0 21-63,0 0-128,0 0-128,0 0-1,0 0-544,0 0-1601,0 0-3492</inkml:trace>
  <inkml:trace contextRef="#ctx0" brushRef="#br0" timeOffset="146504.3793">22788 6359 13516,'-40'-40'1025,"22"40"-480,-3-20-385,1 20 0,0 0 96,0 0 129,0 20-225,1-1-64,19 22-32,0-22 64,0 1 32,0 0 97,19 0 191,21 0 0,-20-20 33,21 0-97,-3-20 1,3 0 31,-3 0-128,-17-19-64,-1 19 65,-20-20-33,-20 0-64,-19 21-128,-2-2 96,1 1-96,-19 20 32,19 0-160,1 20 64,-1 1-64,20-2 0,20 1 32,0 19 32,20-18 32,0-1 96,19-1 1,21-19 31,-19 0-96,-3 0 128,-18 0-96,1-19 96,-1-1-32,-20 20-64,-20-21 33,-1 2-290,-19 19 33,1 0 0,-1 0 64,0 19-32,21 2 96,-1-21 0,20 20-32,0-1 0,0 1 160,20 0-32,19-20-64,-19 0 128,20 0-96,-1 0 33,-19 0-1,-20-20 32,0 20 32,0-20-160,-20 20-128,2 0 0,-3 0 96,1 0-32,0 0-33,0 20 33,20 0-32,0-20 0,0 20-96,20 0-96,0-20-417,0 20-192,1-20-416,-21 19-1666,0-19-4900</inkml:trace>
  <inkml:trace contextRef="#ctx0" brushRef="#br0" timeOffset="147254.4223">22590 6498 10634,'20'-40'1089,"-1"40"-1089,-19-20 672,0 20 1058,0 0-225,0 0-1056,0 20-33,0-20-160,0 20-31,0 0-1,0-1 128,-19 1 32,19 0 65,-20 0-65,20 0-224,-20 1 385,0-21-385,20 19-160,0-19 32,0 0 0,0 0 0,0 0-128,0 0-64,0 0-513,0 0 97,0-19-289,0 19-705,0 0-544,0-21 97,0 21 127,0 0 288,-20 0-288,20 0-31,-19 0 511,19 0 1218,0 0 128,0 0 0,0 0 0,0-20 673,0 20 415,19 0-95,-19-20-576,0 20 223,20 0 577,-20 0 0,0-20-32,0 20-352,20 0 160,-20 0 192,0 0 192,0 0-416,0 0-448,0 0-1,0 20-32,0-20-159,0 20-33,-20 0-64,20 1 64,0-21-32,-20 19-95,20 0-65,0 2-32,0-21 32,0 0-257,0 19-287,0-19-737,0 0-513,0-19-1249,-19 19-4804</inkml:trace>
  <inkml:trace contextRef="#ctx0" brushRef="#br0" timeOffset="147502.4367">22450 6557 9769,'0'0'1665,"0"0"-1665,0 0 1378,21 20 479,-21 0-383,0 1-802,20-2-479,-20 0-33,20 2 128,-20-2 96,19-19 65,-19 21 31,20-21-95,0 0-129,0 0-32,-20-21-192,20 21-32,-1-19-608,-19 19-161,0 0-64,0-21-672,0 21-2019,0 21-4483</inkml:trace>
  <inkml:trace contextRef="#ctx0" brushRef="#br0" timeOffset="147919.4603">22471 6756 6470,'0'0'1409,"-21"-20"993,21 20-768,0 0-833,-20 0-385,2 20-96,18-20 97,-20 20 95,20 0-192,0-20-63,0 20-97,20-20 128,-20 20 32,18-20-63,2 0 159,1 0-128,-1 0-31,-20 0-65,20-20-64,-20 0 0,0 20-64,0-20-64,0 20-128,-20-20-224,20 20 31,-20 0-95,-1 0-97,21 0-127,-20 20-65,20-20-64,0 0-448,0 20-1025,20-20-673,-20 0-288,21 0-64</inkml:trace>
  <inkml:trace contextRef="#ctx0" brushRef="#br0" timeOffset="148243.479">22430 6776 5028,'0'-20'2563,"-18"20"-1282,18 0-96,0-20 609,0 20-65,0 0-1056,0 0-673,0 20 0,-20 0 0,20-20 0,0 20 0,20 0 32,-20-20 0,18 20 64,2-20 256,1 0 1,-21 0-1,20 0 0,0-20 33,-20 0 95,0 0 1,19 0-129,-19 0 32,-19 1-159,19-2-65,-20 21-64,0-19-288,20 19 64,-21 0-193,21 19-447,-20 2-578,20-2-543,0 1-706,0 0-2081</inkml:trace>
  <inkml:trace contextRef="#ctx0" brushRef="#br0" timeOffset="148502.4939">22430 6816 10986,'-18'-20'1057,"18"20"-897,0 0 256,-20 0 641,20 0 32,-21 20-352,21 0-32,-20 19 64,0-19-321,20 20-160,-19-20-256,19-1 545,0 1-545,0 0 0,0-20 32,0 20-96,0-20-256,0 0-481,0-20-704,0 20-1698,-20-20-1122,20 0-3554</inkml:trace>
  <inkml:trace contextRef="#ctx0" brushRef="#br0" timeOffset="148690.5043">22272 6816 11434,'0'0'961,"0"20"-96,-20-1 576,20 1-31,0 0-642,0 0-479,20 0-97,-20 0-96,20-1 0,0 1 32,-1 0 128,1-20-31,0 0-161,1 0-353,-1 0-287,-2 0-994,-18 0-1056,0 0-1666</inkml:trace>
  <inkml:trace contextRef="#ctx0" brushRef="#br0" timeOffset="149036.5243">22272 7054 5092,'0'0'6599,"0"0"-6503,0 0 576,-20 20 545,20-20-416,0 19-513,0 2-255,0-2-1,20-19 32,-20 21 0,20-21 32,0 0 160,-20 0-64,0 0 128,19-21 65,-19 2-65,0-2-160,0 21-32,0-19 97,-19-1-97,-1 20-224,0 0-193,20 0 97,-20 0-32,0 20-96,20-1-417,0 2-352,0-21-352,20 19-513,-20-19-929,20 0-2434</inkml:trace>
  <inkml:trace contextRef="#ctx0" brushRef="#br0" timeOffset="149627.5582">22232 7133 6694,'0'0'320,"-19"0"-416,19-19 1377,0 19 385,19 0-705,-19 0-609,0 0 513,20 0 672,-20 0-672,0 0-384,0 0 255,0 0-127,0 19-321,0-19-192,20 21-32,-20-21-32,0 0-96,20 0 0,-20 0-128,20-21 0,-20 2 128,0-2 96,0 2-32,-20-1 96,20 0 160,-20 0-64,-20 0 65,21 0-97,-1 20 32,0 0-192,0 0-32,0 20 32,20 0 32,0 20 32,0-20-64,20-1-32,0 2-128,20-2 96,-21 2 64,1-21 0,0 19 64,-20-19 96,0 0 96,0-19 32,0 19-255,0-21 31,-20 2-32,20-2 0,-20 2-64,1-1 64,-1-20-64,0 40 0,0-20 96,0 20-321,20 20 65,0-20 160,0 20-64,0 20 96,20-21 0,0 2 0,20-2 32,-21-19-32,1 21-32,0-2 32,0-19 96,0 0-64,-20 0-160,19 0-256,-19-19-1250,-19 19-1857,-1 0-4709</inkml:trace>
  <inkml:trace contextRef="#ctx0" brushRef="#br0" timeOffset="149888.5731">22173 7193 3651,'20'-20'5413,"-20"20"-4356,0 0 513,0-19 672,0 19-1025,0 19-929,-20 1-192,20 0 64,-20 20 257,0-21 63,-19 21 129,19-20-1,0 20-191,-1-21-577,21 1 416,0-20-288,0 0-224,0 20-673,0-40-929,21 20-1441,-21-20-5702</inkml:trace>
  <inkml:trace contextRef="#ctx0" brushRef="#br0" timeOffset="150099.5852">22033 7173 13292,'0'0'2530,"0"0"-2786,-18 0 256,18 20 769,0 0 480,0 20-640,0-21-417,0 21-128,18-20 32,3 20 128,-1-21-96,0-19 129,0 20-97,-1-20 64,1 0-192,0 0-416,0 0-769,-20 0-1186,20 0-3074</inkml:trace>
  <inkml:trace contextRef="#ctx0" brushRef="#br0" timeOffset="150515.609">21975 7491 6438,'-21'-20'7238,"21"20"-7045,0 0 639,-20-20 738,20 20-513,-18 0-833,18 20-256,0 0 64,0 19-64,0-18 0,0-2-64,18 2 0,2-21 160,1 0-32,-1 0 96,0 0 64,-2-21-96,-18 2 32,21-2 225,-21 1-161,0-19-32,0 19-128,-21 20-96,3-20 32,-2 20-192,0 0 96,-1 20 32,1 0 64,2 0-32,18-1 64,0 1 0,18 1 64,-18-21 0,20 19 288,21-19-128,-41 0 0,20 0-31,-20 0-65,18 0-224,-18-19-609,0 19-993,0 0-2273,-18 0-6087</inkml:trace>
  <inkml:trace contextRef="#ctx0" brushRef="#br0" timeOffset="150745.6222">21954 7491 960,'0'0'11884,"0"19"-11788,-20-19 160,2 20 1121,-3 1-95,1 19-706,0-21-352,0 21-64,0-20 97,-19 0-129,19 0-64,0 19 0,0-19-32,20-20-96,-19 20-288,19-20-834,0 0-1280,0 0-1249,0 0-3652</inkml:trace>
  <inkml:trace contextRef="#ctx0" brushRef="#br0" timeOffset="150962.6346">21716 7530 12908,'20'0'3715,"-20"0"-3875,0 21 128,0-21 288,0 40 577,0-21-128,0 0-513,0 22-96,0-21 64,0 20 64,20-21-31,0 1-129,0 0 32,-1-20 0,21 0-256,-20 0-417,0 0-672,-20-20-1890,0 20-6406</inkml:trace>
  <inkml:trace contextRef="#ctx0" brushRef="#br0" timeOffset="151409.6601">21637 7868 12716,'0'0'896,"0"0"-735,0-19 1280,0-1 481,0 20-1089,0 0-609,0-20-416,0 40 576,0-20-224,-21 20-32,21-1-96,0-19 0,0 20-64,0 0 128,0-20-96,21 0 32,-21 20 0,20-20 32,0-20 65,-20 20-33,20-20 32,-20 0 128,0 20-128,0-19-64,0-1-96,-20 20-128,0 0-128,0 0 128,20 0-1,-21 20 97,3-1 64,-2 1 0,20-20-64,0 20 32,20-20 160,-2 0-256,-18 0 577,21 0-385,-1 0-64,-20 0-32,20-20 32,-20 20-192,0 0-513,-20-20-608,20 20-609,-20 0-288,-1 20-128,3-20-994,18 0-2914</inkml:trace>
  <inkml:trace contextRef="#ctx0" brushRef="#br0" timeOffset="151742.6792">21478 7749 11498,'0'-19'1410,"0"-1"-674,0 40 514,0-20-514,0 39-63,-20-19-161,0 40 33,20-21-1,-20 21 33,20-21-225,0 2-159,0-2-97,0-19 32,20 0 96,0-20 32,0 0 0,19 0-159,1 0-258,1-20-479,-23 0-770,3 20-640,-1 0-1697,0 0-6567</inkml:trace>
  <inkml:trace contextRef="#ctx0" brushRef="#br0" timeOffset="152376.7155">21438 8107 8872,'-20'0'1313,"20"0"-1281,-19 0 96,19 20 353,-20-20-161,0 20-224,0 0 224,20-1 641,-20 2 289,20-2-642,-19-19-416,19 0 289,19 0-65,-19 0-192,20-19-128,0 19-128,-20-21 64,20 2 0,-20-1-32,20 0 0,-20 20-32,-20 0-64,20 0 224,-20 0 97,0 0 95,0 20-32,20-20-128,-19 20 65,19-20-97,0 0-64,0 0 64,0 0 64,19 0-288,-19 0 64,20 0-32,-20-20 64,20 20 32,-20 0 32,0 0-64,0-20 32,0 20-32,0 0 32,0 0-32,-20 20 32,20-20-64,0 0 64,0 20-64,-20-20 96,20 0 64,-19 19 0,19-19-64,-20 21 65,0-21 63,0 19-128,0 1 32,1 0-192,-1 0 128,0 0-128,20 0-577,0-20-1441,0 0-2178</inkml:trace>
  <inkml:trace contextRef="#ctx0" brushRef="#br0" timeOffset="152650.7311">21240 8047 16976,'-20'-19'96,"1"19"-737,19 0 609,0 0 352,0 19-160,0 1-160,-20 20 0,20-20 33,-20 20 255,20 0 32,0-1 0,0 1 1,0-20-65,20 0 0,0-20 32,19 0-191,-19 0-194,0 0-255,19 0-128,-19 0-962,0 0-1665,-20 0-2210</inkml:trace>
  <inkml:trace contextRef="#ctx0" brushRef="#br0" timeOffset="153040.7533">21140 8286 13356,'0'-20'1153,"0"20"-1281,-20 20 320,20-20 929,-18 20-352,18 0-641,-20-1-160,20 1-64,0-20 96,20 21-64,-20-21 0,18-21 128,2 21 0,1-20 0,-1 1 64,-20-1 32,20 20-63,-20-20-33,0 20-64,-20 0-193,20 0 129,-20 0 64,-1 20 32,1-20-32,20 20 193,0-20 31,0 19 0,0-19 64,20 0 1,1 0 31,-1 0-288,-20 0 96,20-19-224,-20 19-417,0 0-800,0 0-2210,-20 0-6919</inkml:trace>
  <inkml:trace contextRef="#ctx0" brushRef="#br0" timeOffset="153378.7728">21061 8306 10954,'0'20'2050,"-20"-20"-1858,20 19 897,-20-19 673,0 41-737,-19-22-545,19 1-96,0 19-95,-19-18-1,19-1-32,20-1-160,-20-19-32,20 20-64,-20-20-352,20 0 0,0 0 160,0 0-257,0 20 97,0-20-225,0 0-768,0-20-321,0 20-1216,0 0-4037</inkml:trace>
  <inkml:trace contextRef="#ctx0" brushRef="#br0" timeOffset="153660.7889">20802 8524 3459,'0'20'2883,"0"-20"-2563,0 0 256,0 0 962,0 0 31,0 20-384,0-20 1,21 0 31,-21 0 0,20 0-320,0 0-257,0 0-383,-1 0-225,1 0-129,0 0-447,0 0-833,-20 0-865,0 0-929,-20 0-2146</inkml:trace>
  <inkml:trace contextRef="#ctx0" brushRef="#br0" timeOffset="153919.8037">20764 8386 13644,'0'39'801,"-20"-19"-769,20-1 160,0 22 1346,0-22-385,0 1-993,20 0-128,-20 0 32,20-20 192,-20 20-127,18-20-1,3 0-256,-21 0-289,20 0-384,-20 0-768,20 0-1026,-20 0-1857,0 0-2723</inkml:trace>
  <inkml:trace contextRef="#ctx0" brushRef="#br0" timeOffset="154194.8193">20764 8604 7142,'0'0'417,"0"0"-449,0 0 1281,0 19 416,0-19-1312,0 0-417,0 0-129,0 0 129,0 0 128,0 0-64,0 0-64,-20 0-96,20 21-128,0-21 32,-21 0-161,21 0-351,0 0-1250,21 0-609,-21 0-1311</inkml:trace>
  <inkml:trace contextRef="#ctx0" brushRef="#br0" timeOffset="154323.8259">20802 8623 3651,'-18'-19'3267,"18"19"-1025,0 0-160,-20 0-64,20 0-416,-20 0-898,20 0-640,0 0-448,0 0-705,0 19-865,0-19-1537,0 0-4261</inkml:trace>
  <inkml:trace contextRef="#ctx0" brushRef="#br0" timeOffset="155787.9106">19533 9061 7142,'-41'0'3043,"23"0"-2658,-2 20-193,-21-20 1185,21 19 353,-19 21-513,19-20-352,20 20-225,-20-20-159,40 0-193,0-20-256,-1 0 32,21 0 0,21-20-32,-22 0 64,1-20-128,-1 20-32,-19-20 64,0 1-96,-20 19 0,-20-20-32,0 20-289,1 1 129,-21 19 256,-1 0-32,3 19 96,-3 1 32,21 0 0,0 20 96,1-1 65,19-18 159,19-2-32,1 1 33,21-20-193,-21 0 64,18 0-384,3-20 448,-1-20-416,-21 21 64,-19-1-32,20-20 32,-40 20-32,20-19 64,-39 18-192,19 21 192,-21 0-128,23 0 128,-22 0-96,19 21 192,21-2-32,0 1 64,0 0 96,21 20 0,-1-20 65,0-20-1,19 19 32,-19-19-64,0 0 1,0 0-33,-20-19-64,0 19 32,0 0-192,0-20-32,-20 20-224,20 0-64,-20 0 31,20 20-63,-20-20-577,20 19-769,0 2-2401,20-2-8680</inkml:trace>
  <inkml:trace contextRef="#ctx0" brushRef="#br0" timeOffset="157945.0339">5716 13730 9480,'-20'0'481,"20"0"-609,0 0 128,0 0 576,0 0 65,0-19-129,0 19 65,20 0-161,0 0-63,19 0-129,-19-20-64,39 20-64,2 0-32,-3 0-32,22-20 32,19 20 96,20-20 321,1 0-129,-1 0-63,20 1-193,-21-1-160,22 0-65,-21 20-159,21-20 192,-23 20-224,3 0-33,19 20 353,-19-20 65,-2 0 255,21 0 288,-19 0-31,19 0 224,-21 0-65,1 0 1,-20-20-513,-19 20-32,0 0-288,-21 0 128,-19 0-64,-1 0-192,-19 0 96,0 0 96,1 0 0,-1 0 32,-20 0 32,18 0-64,-18 0 64,21 0-128,-21 0 64,20 0-32,0 0 0,-20 20-417,20-20-127,-1 20-449,-19-20-705,0 0-640,0 20-577,0-20-1954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18:41.2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4267 3715 2146,'-21'0'128,"1"0"224,20 0 321,0 0 960,0 20 65,0-20-673,0 0-321,0 0 546,0 0-129,0 0-353,0 0-383,0 0-161,20 20 64,-20-20 97,21 0 127,-1 0-128,0 20-31,-2-20-161,3 0-32,19 0-160,-1 0 32,1 0 0,0 20-32,-1-20 0,22 20 32,-23-20-32,23 0 0,-2 0-32,1 20 32,-1-20-32,0 0 32,1 0-32,-1 19 32,2-19 64,18 0-32,0 0-64,0 21 32,2-21 0,-22 0 32,20 0-64,0 0 64,-19 0 32,19 0 64,0 0-96,0 0 32,2 0-64,-22 0 97,20 0-97,20 0 0,-18 0 0,-2-21 0,0 21 0,0 0 64,0 0-64,-19-19 32,20 19-32,-1 0 0,0 0 32,1 0-32,-1 0-32,21-20 32,-21 20 32,20 0-64,-20-20 32,20 20-32,-18 0 32,-2 0 0,20-20 32,-20 20-32,0 0 0,2 0 32,-2 0-32,20 0-32,-20 0 64,0-20-64,20 20-32,-19 0 0,0 0-33,19-20 97,-20 20-32,21-20 64,-1 20 0,0 0-32,0-19 0,-20 19 0,21 0 0,-1 0 33,-19-20-66,0 20 33,19 0 0,0-21 0,-20 21-32,20 0 32,-20-19-32,21 19 0,-1 0 32,-19 0 0,-1-20 0,1 20 0,-1 0-32,-19 0 32,19 0 0,0 0-64,-20 0 32,22 0-32,-22 0-32,0 0 0,21 20 64,-21-20-32,20 0 32,-18 0 32,18 0-32,-20 19-32,21-19-32,-1 0 96,0 0 0,21 0-32,-21-19 64,1 19-32,19 0 96,-19 0 0,19 0-128,-20 0 32,20 0-32,-20 0-288,20 0-129,1 0 33,-20-20 63,19 20 161,1 0 128,-1 0 64,0 0-32,0 0 32,1-20-32,-21 20 32,20 0-32,0 0 0,0 0-96,0 0-192,1 0 31,-1 0 1,0 20 160,0-20 96,1 0 64,-21 0 32,20 0 0,0 20 32,0-20-64,-18 0 0,18 0-32,19 19 0,-19-19 64,2 0-32,-2 0-128,0 21 160,1-21-32,-1 0-32,0 0 32,19 0 32,1 0 65,1 0 95,-1 0 128,0 0 129,-19 0 31,19 0-192,-1 0-192,21-21-64,-19 21-96,19 0-32,-21 0-32,22 0-128,-1 0 192,-21-19 64,22 19 160,-21-20 161,0 20 255,1 0-191,-21 0-321,-40 0-417,-19 0-1152,-21 0-2659</inkml:trace>
  <inkml:trace contextRef="#ctx0" brushRef="#br0" timeOffset="2971.1699">4226 4948 2049,'-18'20'3716,"18"-20"-3236,0 0-95,0 0-545,0 0 416,0 0 160,0 0 289,18 0 128,-18 0-129,20 19-95,1-19-289,-1 0-160,0 0-96,-2 20-64,23-20 129,-1 0 159,-1 0-96,21 0-32,-1 0-32,2-20-64,-2 20-32,-1-19 161,23 19-1,-2 0 32,0-20-416,0 20 352,0 0-96,2-20-64,18 20 0,-20-20 32,21 20-32,-1 0 0,-20-20 0,20 20 0,0 0 32,0 0 0,-19-20 0,19 20 192,2 0 65,-2 0-97,0 0-96,0 0-32,0 0-32,1 0 32,-1 0-64,0 0 32,0 0-32,1 0 0,-21 0 0,20 0-32,0 0 32,-20 0-32,20 20 32,-20-20-32,2 0 0,18 20-32,-20-20 0,21 0 64,-21 20 32,20-20-32,0 0 0,0 20 32,0-20-32,-19 0 64,20 0-96,0 20 64,-1-20 0,0 0-128,19 0 32,-19 0 64,20 19-32,1-19 32,-21 0 0,20 0 0,1 0 32,-1 0 0,-20 0 96,1 0 224,-1 0-256,0 0-96,-20 20-192,-39-20-1313,-1 20-3588</inkml:trace>
  <inkml:trace contextRef="#ctx0" brushRef="#br0" timeOffset="18023.0308">18838 5266 6726,'0'-20'1858,"0"0"-481,0 1-32,0 19-224,0-21 321,0 21-225,0 0-737,-20 21-512,0-2 128,0 40 449,1 1 63,-1 40-127,0-1-225,0 0-128,20-19 64,20 0 65,0-1-129,19-20-64,1-19-128,0 0-609,-1-1-352,1-19-576,-19 0-1218,-3 0-4516</inkml:trace>
  <inkml:trace contextRef="#ctx0" brushRef="#br0" timeOffset="18435.0544">19454 5464 15054,'0'-39'288,"0"-2"-288,-20 22-32,-1-1-64,-19 20 96,1 0 96,-1 0-288,1 0-32,-1 39 95,20 2 33,-19-2 64,39 1 32,-20 0-64,40 0 128,-1 19-32,21-18 32,0-2-32,-1 0 33,1-18-1,-1 18 0,-19-19-64,21-1 0,-41 2-64,20-1 96,-40-1 96,-1-19 32,1 0 32,-19 20-128,-1-20-32,0 0-128,1 0-416,-1 0-609,20 0-545,20-20-1153,0 1-800,0-1-1986</inkml:trace>
  <inkml:trace contextRef="#ctx0" brushRef="#br0" timeOffset="18651.0668">19573 5365 12587,'0'-20'1602,"0"40"-1826,0-1 800,19 22 289,-19-2 32,0 21-256,0 19-353,0 2-160,0-23-32,0 22-96,0-20-192,0-21-577,20 1-672,0-20-929,-20 0-1346,20-20-3491</inkml:trace>
  <inkml:trace contextRef="#ctx0" brushRef="#br0" timeOffset="18919.0821">19810 5783 11755,'-20'0'1761,"20"20"-2017,0-20 192,-19 19 256,19 20 353,0-18-161,19-1-320,1-1-352,21 1 64,-21 0 256,18-20 256,3 0 160,-2 0-31,1-20 255,-20 20 97,-20-39-128,0 19-289,-20-1 64,0 2-127,0-20-193,-19 19-96,-2-1-64,21 21-449,-18-20-576,38 20-993,-21 0-1697,21 0-6982</inkml:trace>
  <inkml:trace contextRef="#ctx0" brushRef="#br0" timeOffset="19293.1034">20168 5783 10185,'0'39'961,"-20"-39"128,20 20-32,0-1-705,0 2-127,0-21-1,20 20-128,-1-20-96,1 19 0,0-19 32,0-19-32,1 19-64,-1-20-256,-2 20 63,3-21-607,-1 21-386,-20-19 834,0 19 576,0 0 257,0 19-33,20 2 128,-20-1-63,20-1-225,-1 1-96,21 0 0,-20-20 32,19 0 609,-19 0 705,0 0 127,0-20-352,0-19-224,-20 19-256,0-20-321,0 1-384,-20-2-320,0 2-513,0 19-736,0 1-1057,1 19-2884</inkml:trace>
  <inkml:trace contextRef="#ctx0" brushRef="#br0" timeOffset="19935.1401">21260 5643 10570,'-40'-20'-513,"21"0"-1921,-1 40 1249,0-20 992,-1 40 1122,1 0 577,2-1-1122,18 2-192,0-2 513,18 0 256,2-18 160,21-1 96,-2-20-96,1 0-416,19 0-289,-19-20-31,19-1-1,-19 2-96,-20-1-64,-20 1-128,0 19-192,0-20-352,0 20-32,-20 0-1,0 20 97,-19-1 256,19 20 31,20-18 33,0 18-64,20-19 32,19-20 288,1 20 449,-1-20 448,1 0-128,1 0-64,-23-20-193,23 0-319,-21 1-1,-20-1-224,0-20-96,0 20-224,-20-19-480,0 18-481,-1 1-1378,3 1-2049</inkml:trace>
  <inkml:trace contextRef="#ctx0" brushRef="#br0" timeOffset="20238.1574">21835 5803 7142,'40'58'1153,"-40"-37"225,0-1-225,0-1 320,0 1 1,0-20-706,0 0 65,0 0 672,-20-20-576,20 20-320,20-39-193,-20 18-191,0-18-193,20 0 0,1-2-128,-21 22-161,18-1 33,2 1 0,1 19 64,19 0 160,-22 19-32,-18 1-32,21 19-65,-21-18 129,0 18-320,0-19-705,0 20-768,20-20-738,-20-20-1889</inkml:trace>
  <inkml:trace contextRef="#ctx0" brushRef="#br0" timeOffset="21276.2169">22252 5703 10634,'0'39'192,"0"-19"-320,0 21 192,0-2 96,0 1 288,20-20-256,-20-1-160,20 1 33,0 0 383,-1-20 769,-19 0-64,20-20-416,-20 0-225,20 1-159,-20-1-193,0-20-288,0 20-545,0-19 193,0 18 159,0 1-223,0 20 224,0 0 159,0 0-415,21 0 256,-1 0 191,-20 0 33,18 0 96,2 20 32,1-20 161,-1 0 447,0 0-127,-1-20-33,-19 20-128,20 0-191,-20 0-258,-20 0-735,20 20-65,-19-20 609,-1 21 256,20 18-33,-20-19-63,20-1 0,0 2 96,20-1 64,0-20 0,-1 19 64,1-19 65,0 0-33,0 0 64,-20 0 64,20-19-128,-1 19-64,-19-20-64,0 20-544,0-21-225,20 21 192,-20 0-415,0 0-418,0 0 257,0 0 480,0 0 385,0 0 320,0 21 256,0-21 321,20 0 544,-20 0 385,20 0-321,-20 0-160,20 0-128,-20-21-385,21 21-416,-3-19-96,-18-1-64,40 1-128,-19-1-641,17 20-63,3-21 447,-1 21 353,-1-20 32,-19 20-128,0 0 32,0 0 128,-20 0-64,0 0 64,0 20 64,-20 1-32,-20-1-64,1-1 64,-1 20 0,-1-18-32,41 18-32,-18-19-64,36 0-96,3-20-97,19 20 289,-20-20 0,19-20 128,-19 0 129,20 0 223,-21 1 1,1-1-385,0-1 32,-20 2-160,0-1-225,20 20-223,-20 0-257,0 20 385,20-1 0,-20 22 256,0-2 160,0 1 256,0 19 64,0-19-159,-20 20-161,20-21 352,-20 1 321,0-20 736,0 1-160,-19-2 129,-1-19-321,1-19-417,-1-2-319,-1 1-289,23-20-288,-23 1-385,21-1-384,20 0-929,0 1-1409,20-1-3875</inkml:trace>
  <inkml:trace contextRef="#ctx0" brushRef="#br0" timeOffset="21587.2347">23185 5921 1793,'41'-19'2979,"-3"-1"-192,-17 20 224,-1-21-481,0 2-897,-20 19-544,0-20-256,-20 20-448,0 0-289,-21 0 0,23 0 0,-3 0-128,1 20 64,20-1 32,0 22 128,0-22-160,41 1 256,-23 0-31,23 0-97,-1 0-96,-22 0-128,23-20 32,-21 0-32,0 0-192,-1 0-641,1 0-2242,-20 0-6150</inkml:trace>
  <inkml:trace contextRef="#ctx0" brushRef="#br0" timeOffset="22185.2689">19989 6717 15310,'-39'-40'609,"19"0"-706,-1 40 1,1-19 0,-18 19 192,17 19 33,1 21-162,0 0 33,1-1 65,19 1 95,19 19-64,1-39 160,0 0 96,21 0 289,-3-20 96,23 0-321,-2-20-128,-19-20 33,-1 21 255,-19-21-31,0-20-161,0 20-160,-20-19-192,0 19-64,0 0 32,-20 0-288,20 21 64,-20-1 128,20 20-129,-20 20 1,20-1 384,0 21 33,0 21-1,20-23 0,-20 23-96,20-2 64,19 1-96,1-21-64,1 1-544,-3 0-33,3-21-736,-21-19-1730,0 0-4100</inkml:trace>
  <inkml:trace contextRef="#ctx0" brushRef="#br0" timeOffset="22423.2825">20327 6260 16111,'20'0'704,"-20"0"-896,0 39 993,20-19 320,-20 40 288,20-21-704,-1 41-577,1-21 32,0 2-192,0-2 96,0 0-160,-1 1-128,1-20-160,0-21-161,-20 21-320,20-40-480,-20 20-1345,0-20-1891</inkml:trace>
  <inkml:trace contextRef="#ctx0" brushRef="#br0" timeOffset="22778.3028">20823 6677 11851,'0'-21'2338,"-21"21"-2562,3 0 384,-22 0 673,-1 21 320,23-2-481,-23 2-640,21-2 65,20 21 127,0-20 0,20 0-32,0 0-192,1-1-32,17 1-32,3-20 128,-3 20-128,-17-20 128,-21 0-128,0 20 448,0-20 289,-39 0-321,-1 0-191,-1 20 63,2-20-256,-1 0-225,20 0-479,1 0-898,19 0-1729,0 0-4516</inkml:trace>
  <inkml:trace contextRef="#ctx0" brushRef="#br0" timeOffset="23051.3184">21102 6736 14061,'0'0'640,"-20"20"-1120,-1-20 544,1 20 320,-20 0 353,40 20-353,-19-21-287,38 1 63,1 0 0,0 0 160,21-20-32,-3 0 353,3 0 32,-1 0-97,-21-20 193,1 0-257,-20-19-31,-20 19-161,1 0-64,-21 0 1,-1 0-321,3 0-225,-3 1-447,1 19-834,1 0-2177,19 0-7976</inkml:trace>
  <inkml:trace contextRef="#ctx0" brushRef="#br0" timeOffset="23665.3536">22054 6756 11466,'0'-20'161,"-21"1"-65,21 19 736,0 0-255,-18 0-33,-2 0-255,0 19-161,-1 1 160,1 0 193,20 0-129,0 20-128,0-21-96,20 1-32,21 0 32,-21 0-31,19 0-1,1-20 96,-20 0 32,19 0-32,-19 0 0,-20 0 33,20-20-33,-20 20 0,0 0 0,0-20-96,0 20-384,-20 0-128,20 0-449,-20 0-384,20 0-385,0 0 161,0 0 448,0 0 256,0 20 96,0-20 257,20 0 288,-20 0 64,0 0 128,20 0-64,-20 0-833,0 0-3683</inkml:trace>
  <inkml:trace contextRef="#ctx0" brushRef="#br0" timeOffset="24284.389">22033 6736 10698,'-38'-59'1057,"38"59"-705,-20-21 1089,20 21-31,0 21-546,0-2 129,0 21-160,0 20-416,20-1-129,-20 21 192,20-21-255,-2 21-225,-18-21 96,21 1-96,-21-20 32,20-20 32,-20-20 160,0 0 513,-20-20-161,20 0-352,-21-20-31,-17-19 31,18-1 0,20 0-192,0-19-96,0 0-513,20 19-416,0-20 481,19 40 576,1 21-96,-1 19-64,1 19 96,0 21 128,-21 0 32,1 0 32,-20 0-63,0-1 31,-39-19 192,19 20 0,-20-20-224,1-20-31,-1 20-418,-1-20-255,23 0-609,-2-20-1122,20 20-2401,20-20-6022</inkml:trace>
  <inkml:trace contextRef="#ctx0" brushRef="#br0" timeOffset="24544.4038">22351 6776 3267,'61'0'11210,"-43"0"-10633,-18 0 63,0 20 161,-18-20-256,18 20-257,-20 19-288,20-19 32,0 0-128,0 0 64,20 0-32,-2-20 160,2 0 64,21 0 32,-21 0 385,-1-20-1,1 0-63,-20 0-1,20 0-127,-20 1-33,-20-1-128,0 0-320,1 0-256,-1 20-321,0 0-544,-1 0-673,21 0-1825,0 0-3396</inkml:trace>
  <inkml:trace contextRef="#ctx0" brushRef="#br0" timeOffset="24818.4194">22768 6756 6726,'20'-20'5061,"-20"20"-3332,0-19-159,-40 19-898,22 0-319,-23 0-129,21 0-160,-20 19-64,40 1 0,-19-20-32,19 20 32,19 0 32,1 0 64,0 0-32,20-1-32,-1 1-32,-19-20 32,0 20 32,1 0 0,-21-20 289,-21 20 223,1-20-95,-18 0-225,-3 0-256,21 0-513,-20 0-704,21 0-1505,-1-20-2147</inkml:trace>
  <inkml:trace contextRef="#ctx0" brushRef="#br0" timeOffset="25099.4356">23027 6717 12203,'-60'0'513,"1"0"479,19 0 1155,-19 0-930,18 19-577,21-19-287,20 20-289,0 0 96,20 0 32,21 0-96,-3 0-192,23-1-160,-22 1 448,1 0-224,-20 0-32,-20-20 64,0 20-32,-20 0 128,-20-20-160,1 0 64,-22 0-96,23 0-449,17-20-672,1 20-1730,20-20-2306</inkml:trace>
  <inkml:trace contextRef="#ctx0" brushRef="#br0" timeOffset="25245.4439">23145 6776 11915,'40'20'2370,"-40"0"-1986,0 0 866,20-1-1,-20 1-897,0 20-352,0-20-865,0 0-1025,0-20-704,21 0-4036</inkml:trace>
  <inkml:trace contextRef="#ctx0" brushRef="#br0" timeOffset="25366.4509">23244 6736 14029,'-18'-19'-481,"36"19"-1216,-18 0-481,20 19-6695</inkml:trace>
  <inkml:trace contextRef="#ctx0" brushRef="#br0" timeOffset="25721.4712">23343 6438 8904,'-18'-20'2787,"18"40"-2755,0 0 544,0 0 481,18 39 32,-18-19-640,21 20-385,-21-1-96,0 1 64,0-20 64,0 0-64,0-21 96,0 1 0,0 0-32,0 0-96,0-20-576,20 0-642,0 0 97,19-20 897,-19 20 192,0 0 288,0 0 321,0 20 352,0-20-193,-20 0 65,0 0-288,-20 0 95,-20 0-319,20 0-257,0 0-289,-19 0-319,19-20-1058,0 20-2017</inkml:trace>
  <inkml:trace contextRef="#ctx0" brushRef="#br0" timeOffset="26124.4942">23643 6438 13292,'38'-20'513,"-38"20"-545,0 20 192,-20 0 929,2 20 64,18-1-384,-20 1-513,-1 20-128,1-1-96,0 1 0,20 0-160,20-1-160,-20-19-257,41 0-128,-21-1 161,18-19 320,-17 0 0,19-20 128,-1 0 96,1-20 0,-20 0 64,-1-19-128,1 19-129,-20-20-351,0 20 224,0-19 512,-20 19 32,20 0 32,-19 20 417,-1 0 96,0 20-161,20 0-159,0-1-33,0 21-31,20 0-257,19-1-64,1-19-96,0 0-128,19 0-160,-18 0-545,-3-20-641,3 0-736,-21-20-2530</inkml:trace>
  <inkml:trace contextRef="#ctx0" brushRef="#br0" timeOffset="26355.5074">24078 6299 15919,'0'-20'-161,"20"20"225,21 20 865,-2 19 609,21 21-97,-1 0-512,0 19 96,1 2 160,-1-3-480,2 2-545,-23-1-160,-17 1-32,-1-21-320,-20-19-225,-20 19-64,-1-19-544,-17-19-320,-3 18-417,3-19-2242</inkml:trace>
  <inkml:trace contextRef="#ctx0" brushRef="#br0" timeOffset="26737.5291">24178 6994 20435,'20'20'-288,"-20"-20"-193,20 0-31,-20 0-2339,0 0-5925</inkml:trace>
  <inkml:trace contextRef="#ctx0" brushRef="#br0" timeOffset="30396.7386">19731 655 11530,'0'0'-288,"0"-19"993,0 19-545,0 0-224,0 19-32,0 2 256,0-2 160,20 21 161,-20 19 255,20 22 129,-1 18-288,-19 20-161,20 0-224,-20 40-64,0 40 1,-20 19-1,20 21 64,-19-21-256,19-39 128,19-20 32,1-40-64,0-39 64,-20 19-32,0-40 32,0 1-64,0-1-32,0-19-384,-20-19-577,0 18-769,20-20-1793,-19-19-5509</inkml:trace>
  <inkml:trace contextRef="#ctx0" brushRef="#br0" timeOffset="31254.7876">19413 2861 11851,'-40'20'1537,"40"-20"-192,-19 0-896,19 0-449,0 0-224,19 0 64,1 0 160,0 0 128,21 20 0,18-20 32,20 0-32,1 20 64,19-20-96,19 0 64,22 19-31,-1-19 159,20 0-160,0 0-96,-1 20 0,41-20 96,-1 20 0,1-20-64,-1 20-32,21 0 0,-21 0 0,21-1 32,-21 1-31,1 0-1,19 1 0,-19-2-32,19 1 0,-39-1 32,-40 2 0,-40-21-32,1 20 32,-1-20-32,0 20 0,20-20 0,-40 0-128,0 20-545,-38-20-544,-2 0-64,-19 0 127,0 0-735,-20 0-6151</inkml:trace>
  <inkml:trace contextRef="#ctx0" brushRef="#br0" timeOffset="32983.8865">20247 815 6758,'21'0'384,"-21"0"1282,0 0 256,0 0-737,0 0-577,0 0-191,0 0-225,0 0 192,0 0 257,-21 0-33,21 19 65,0-19 96,0 20 0,0-20-257,0 21-192,0-2 1,21 1-161,-21-1-64,0 1 96,0 1-160,0 18 32,20 0 64,-20 2-64,18-21 0,3 39-32,-1-19 97,0 0-161,0-1 224,-1 22 0,21-22 256,0 21 65,-1-1-161,21 1-256,-1-1 0,0 20-32,22-19-32,18 0-32,0 20 32,39-1-64,2-19 193,-21 19-65,1-39-160,-3 19 128,3-19 32,-1 0-96,1 0 96,19 0-32,-21-1 0,21 1-96,-19-1 96,-1 21-32,19-21 32,-18 2-32,19 18-128,-1-40 96,-39 22 0,0-21-32,-38-1-32,18 0 96,20 2-96,0-21 0,1 20-192,-1 0-193,-20 0-255,-19-20-642,-1 0-1472,-18-20-3428</inkml:trace>
  <inkml:trace contextRef="#ctx0" brushRef="#br0" timeOffset="33545.9187">22530 974 15086,'-39'-21'224,"39"21"160,0 0-256,0 0-224,0 0 192,20 0 129,19 0-161,21 0 0,-1 0-417,20-20-992,-18 20-1666,-2 0-3811</inkml:trace>
  <inkml:trace contextRef="#ctx0" brushRef="#br0" timeOffset="33768.9315">22847 914 10249,'-79'19'1281,"41"1"-896,38 1 255,-21-1 161,21 19-320,21 1-129,-3 0-160,22-1-96,-19 1-32,17 0 257,-17-1 31,19 1 321,-20 1 191,-20-22 65,-20 1-64,0-20-641,-21 19-64,-18-19-31,19 20-226,-19-20-928,19 0-1024,20 0-1187,1 0-3778</inkml:trace>
  <inkml:trace contextRef="#ctx0" brushRef="#br0" timeOffset="34013.9455">23285 1093 13516,'0'-41'577,"0"41"-577,-21 0 672,21 21 385,-20-1-384,20 19-32,-18 1-257,18 0-288,0 0-32,0 19-96,0-18-96,18-2-320,2 0-481,1 1-929,-1 0-640,0-21-1762</inkml:trace>
  <inkml:trace contextRef="#ctx0" brushRef="#br0" timeOffset="34381.9665">23562 1212 11883,'0'0'416,"-19"0"-480,-1 20 769,20 0 416,-20-1 320,0 21-544,20 1-609,20-2-96,0 0-95,0-18-1,39 18-96,-18-19 128,18-1 32,-19-19 32,-1 0 0,1 0 97,-1-19-33,-19-1-160,-20-19-256,0-2-513,-39 2-544,-1-1 512,0 0 769,-19 20 97,0 1-97,18 19 64,1 0 32,1 19-32,39 1 96,0 0 32,20 0 97,-1-20-193,21 21-224,19-2-160,2-19-545,-22 0-1313,21 0-2723</inkml:trace>
  <inkml:trace contextRef="#ctx0" brushRef="#br0" timeOffset="34597.9789">23801 994 12684,'40'0'1057,"-21"0"352,21 19 481,19 1-353,1 20 161,-21 0-353,22 19-736,-23 1-289,-17-1-96,-21 2 0,0-3-160,0 2 32,-21-20-96,3 0-384,-2-1-705,-21 1-1377,-18 0-3748</inkml:trace>
  <inkml:trace contextRef="#ctx0" brushRef="#br0" timeOffset="35104.0078">21438 3536 14798,'0'0'800,"0"0"-447,0 0 383,40 0-31,-1 20 128,22-20-353,18 0-288,0 0-128,0 0-96,1 0-384,-21 0-929,-18 0-1794,-21 0-6278</inkml:trace>
  <inkml:trace contextRef="#ctx0" brushRef="#br0" timeOffset="35248.016">21578 3655 15919,'-41'21'1377,"41"-1"-2178,20-20 833,21 19 160,18-19 353,0 0-257,1 0-576,19 0-1057,-18 0-1186,-23 0-2498</inkml:trace>
  <inkml:trace contextRef="#ctx0" brushRef="#br0" timeOffset="35449.0269">21657 3417 13132,'0'20'-481,"20"0"481,-20 20 257,20-1 543,-1 21 129,-19-1-512,20 21-225,-20-20-224,0-1-256,0 1-225,20-20-192,-20-20-448,20 0-1633,0-20-3364</inkml:trace>
  <inkml:trace contextRef="#ctx0" brushRef="#br0" timeOffset="35652.0392">21875 3437 15790,'20'20'-160,"-20"20"288,0-20 801,0 40 224,21-21-224,-21 21-544,18-1-321,2 1-385,1-1-575,-1 1-514,0-40-608,19 0-1121,-19 0-8294</inkml:trace>
  <inkml:trace contextRef="#ctx0" brushRef="#br0" timeOffset="35811.0483">22193 3735 15790,'-20'20'-64,"20"0"225,0 0 255,0 20-64,0-21-128,20 2-224,0-2-576,-1 1-641,1 0-513,0-20-2306</inkml:trace>
  <inkml:trace contextRef="#ctx0" brushRef="#br0" timeOffset="35918.0544">22213 3556 16912,'0'0'-1122,"-20"0"-3298</inkml:trace>
  <inkml:trace contextRef="#ctx0" brushRef="#br0" timeOffset="36091.0643">22312 3696 6854,'19'39'8136,"1"-39"-7496,0 0 1763,21 20-642,-3-20-704,3-20-352,-2 20-673,1 0-961,-20-20-384,0 20-1986,-20-19-8392</inkml:trace>
  <inkml:trace contextRef="#ctx0" brushRef="#br0" timeOffset="36271.0746">22430 3477 12267,'20'40'1025,"1"-21"128,-21 22 449,20 18-577,-20-19-161,0 19-319,0 1-417,0-1-416,20-19-289,-20 20-640,19-40-1409,1 19-2884</inkml:trace>
  <inkml:trace contextRef="#ctx0" brushRef="#br0" timeOffset="36632.0948">22610 3875 13484,'0'0'3107,"0"0"-3331,0 0 320,19 0 128,1-21 225,20 21-33,-20 0-384,1-19-128,-3 19-32,-18-20-160,0 20-673,-18-20-609,-3 20 321,-19 0 737,20 20 448,0 0 32,20-1-129,-19 2 193,19-2 193,19 1-65,1 0-160,20 20-160,1-40-1,-3 20-223,3-20 128,-21 0 128,-2 0 160,3-20 288,-21 0 289,0 0-225,0 0-224,0 0-192,-21 1-320,3 19-545,18-21-993,0 21-1057,0-19-3106</inkml:trace>
  <inkml:trace contextRef="#ctx0" brushRef="#br0" timeOffset="36936.1126">22987 3974 10057,'-20'-20'1121,"20"20"-993,-20 0 1474,20-20-930,0 20 33,-19-20-481,19 0-224,0 1 160,19-2 385,1 2-65,0-1-319,-20 20-97,40-20 128,-21 0-96,1 20-96,0 0-96,-20 0-1089,20 20-3011</inkml:trace>
  <inkml:trace contextRef="#ctx0" brushRef="#br0" timeOffset="37281.1323">23305 3854 14830,'20'0'576,"-2"-19"-256,-18 19 257,0 0-545,-18-20-192,-22 40-32,19-20 128,1 19-129,2 2 1,36-2 96,2 1 96,1 0 32,-1 0 0,0-20 0,-2 20-32,-18-20 0,21 20 0,-1-20-64,-20 19 128,20-19 513,-20 20 320,-20-20-289,0 0-255,-19 0-289,-1 0-64,-1 0-641,23 0-2882,-3-20-9898</inkml:trace>
  <inkml:trace contextRef="#ctx0" brushRef="#br0" timeOffset="51446.9426">5518 11505 6181,'0'0'449,"0"0"159,0 0 225,0 0 480,0 0-608,0 0-609,20 0 160,-20 0 97,18 0-1,3 0 64,19 0 129,-20 0-33,19 0-191,21 0-97,19-19-64,0 19-96,21 0 32,-1 0-64,0-21 128,20 21 33,1 0-97,-1 0 32,-1-19-32,1 19-96,-19 0 32,-21 19-64,-19-19-64,-20 0-32,-21 0-96,1 21-257,-20-21-95,0 0-1,0 0 161,0 0 255,0 0 65,0 0 96,0 0-64,-20 0-993,20-21-3139</inkml:trace>
  <inkml:trace contextRef="#ctx0" brushRef="#br0" timeOffset="52536.0049">10936 11526 11178,'-19'0'449,"19"0"-353,19 0 128,21 0 673,1 0 160,38 0-32,0 0-353,40 0-191,1 0 31,18 0 65,1 0-129,1 0 65,-2 0-257,-19-21 0,-20 21-288,-38 0-192,-2 0-513,-39 0-416,0 0-1153,-20 21-1570,-20-21-6149</inkml:trace>
  <inkml:trace contextRef="#ctx0" brushRef="#br0" timeOffset="53142.0395">15959 11526 6470,'-40'0'1986,"21"0"-673,-21 0 384,20 0-191,0 0-33,20 0-288,0 0-416,0 0-353,20 0 321,20 0-256,-1 0-353,42 0 0,-2 0-128,0 0-32,0 0 0,20 0 0,-18 0-64,-2 0-705,-41 0-2530,23 0-4549</inkml:trace>
  <inkml:trace contextRef="#ctx0" brushRef="#br0" timeOffset="53762.075">20088 11486 10570,'0'0'1473,"0"0"-1313,20 0 160,20 0 769,-1 0-320,21 0-673,-19 19-993,18-19-4035</inkml:trace>
  <inkml:trace contextRef="#ctx0" brushRef="#br1" timeOffset="58068.3213">17964 1629 10730,'-59'20'897,"39"-20"736,0 0 33,20 0-385,-19 0-224,19 0-769,0 0 0,39 0 161,-19 0-161,39 0-160,21 0-32,20 0-32,-1 20 32,19-20 33,-19 0-97,20 0 32,1-20-192,-21 20-321,-20-20-127,2 20-417,-23-20-705,-17 20-544,-2 0-321,-39-20-832,0 20-2690</inkml:trace>
  <inkml:trace contextRef="#ctx0" brushRef="#br1" timeOffset="58306.3349">18858 1490 3747,'-80'-60'4036,"61"60"-1730,-1-20-865,20 20-928,0 0 640,39 0 288,-19 0-576,40 0-384,-1 20-65,20 1-64,-18-2 193,18 1-97,-20 0-63,1 20-321,-1-20-32,-39-1-32,0 1 160,-20 0 192,0 20-31,-20-20-65,-40 19-128,21-19-64,-21 20-96,-19 0-192,-1 0-1474,-19 39-2306</inkml:trace>
  <inkml:trace contextRef="#ctx0" brushRef="#br0" timeOffset="77186.4144">8097 10770 8680,'0'0'1089,"-18"-20"-288,18 20 480,0 0 0,0 0 64,-20 0-608,20 0-449,-20 0-288,-1 20-64,1 20 0,20-20 64,-18 39 0,18-19 0,18 0 64,2 0-32,21-1 32,-3-18 0,3 18 96,-1-39 481,19 0 416,0 0-128,-19-20-192,0-20-289,-1 20-192,-19-39-32,1 19-95,-21 0 95,-21 0 64,1 1-96,-19-1-160,-1 20-64,0 0 0,1 1-64,19 19-224,-20 0-417,40 0-896,-19 19-706,19 21-1889</inkml:trace>
  <inkml:trace contextRef="#ctx0" brushRef="#br0" timeOffset="77382.4259">8634 10969 12908,'0'0'1569,"0"0"-1024,0 0 832,0 0-672,20 0-737,-20 0-1314,0 0-1696,0 0-3108</inkml:trace>
  <inkml:trace contextRef="#ctx0" brushRef="#br0" timeOffset="77713.4431">8911 10849 10409,'-18'0'1185,"18"0"-832,-20 0 1216,-1 0 225,1 0-737,20 20-833,-20 0-128,20 0-32,0 0-64,0 0-32,20 19 0,21-18-128,-21-2-64,19 1 32,1-20 160,-20 21 64,-1-21 32,21-21 0,-20 1 96,0 1 32,-20-2 96,0 2-191,0-21-1,-20 20-128,0 0-225,0 0-31,0 0-160,-19 1-449,39 19-673,-20 0-1473</inkml:trace>
  <inkml:trace contextRef="#ctx0" brushRef="#br0" timeOffset="78066.4651">9190 10830 9352,'19'0'801,"-19"0"-545,20 19 321,-20 1-193,0 0-320,0 20-448,20 0-705,0 0 416,1-21 545,-3 1-96,23 1 160,-21-2 672,0-19 1058,-2 0 352,3-19-32,-1-2-321,-20-18-287,0 18-385,0-18-96,0 19-385,-20-20-128,-1 20-223,-17 0-161,-3 1-193,3 19-319,17 0-481,1 0-897,20 0-2754,0 19-6567</inkml:trace>
  <inkml:trace contextRef="#ctx0" brushRef="#br0" timeOffset="78434.4861">9527 10711 12908,'20'-41'2082,"-20"22"-897,20-1 544,0 20-672,0-20-608,19 20-321,-19 0-160,21 20-32,-23 0 64,2-1-192,1 22-225,-21-22 129,0 21 128,0-20 32,-21 0 192,1 19-64,2-19-32,18 0 64,0 0-32,18 0 0,23 0 96,-1 0-128,-1-1-32,1 2 64,-20-2 0,-1 1-32,-19 1 64,-19-2 128,-21 1-64,-19 0 288,-22 0-191,22 0-97,-20 0-96,19-20-64,1 19-897,19-19-2787,19 0-10025</inkml:trace>
  <inkml:trace contextRef="#ctx0" brushRef="#br0" timeOffset="79047.5212">12922 10730 9416,'-40'0'2755,"1"0"-2723,19 20 32,0 0 288,0 0-63,-1 20-129,21-21-32,0 21 224,21-20 289,19 20-129,0-20-159,-1-1 63,21 2 353,-21-21 224,22 0-96,-43-21-65,23 2-31,-41-1-64,0 0-96,0-20-385,-21 20 32,-17-19-32,-3-1-160,21 20-160,-19 0-320,19 20-737,0 0-801,20 0-1922,20 20-3074</inkml:trace>
  <inkml:trace contextRef="#ctx0" brushRef="#br0" timeOffset="79199.5299">13359 10929 11723,'0'20'6085,"0"-20"-5156,-20 0 352,20-20-159,0 20-962,0 0-417,0 0-1921,0 0-1345,20 0-1538</inkml:trace>
  <inkml:trace contextRef="#ctx0" brushRef="#br0" timeOffset="79501.5471">13677 10849 13676,'-20'-19'0,"0"19"65,0 0 607,-1 0 1,1 19-353,2 1-288,18 0-32,0 20 96,0-20-32,18 19 32,23-18 32,-1-2 321,-1-19 320,1 20 127,19-20 129,-39-20-96,20 1-64,-40-2-32,21-18-192,-42 19-289,21-20-224,-40 0-128,20 21-96,-19-1-673,19 0-768,0 20-1250,0-20-3427</inkml:trace>
  <inkml:trace contextRef="#ctx0" brushRef="#br0" timeOffset="79862.5679">13894 10730 13676,'40'0'1666,"1"0"-417,-2 0 609,1 0-577,19 0-192,-19 0-608,-1 0-417,1 0-96,-20 20-32,-20 0-641,0 0-224,-20 20 32,0-1 193,0-19 127,1 20 289,19-20 224,0 19 64,0-18 64,39-2 0,-19 1 64,0 1 64,19-21-160,-19 19 0,0-19-96,1 20 64,-21-20 64,-21 20 160,1-20 33,-19 20 127,-21 0-32,1-20-95,-1 20-97,1-20-64,18 19-96,-18-19-481,39 0-1665,0 20-9929</inkml:trace>
  <inkml:trace contextRef="#ctx0" brushRef="#br0" timeOffset="80410.5992">17547 10790 3779,'20'0'801,"-20"0"2274,0 20-160,-20-20-1442,1 39-544,-1-19-257,20 20-351,-20-20 127,20 20-31,20-21-161,19 21 96,1-40 193,0 20 384,19-20-1,0 0-31,-18-20-192,-1 1-32,-20-21 31,-20 20-255,-20-20-129,0 20 128,-21-20-63,-18 21-289,-1 19-192,1 0 0,0 0-449,19 0-480,20 19-1025,20 1-1121,20 0-1826</inkml:trace>
  <inkml:trace contextRef="#ctx0" brushRef="#br0" timeOffset="80562.6079">18083 10949 14894,'0'20'928,"-20"-20"-351,20 0 672,0 0-961,0 0-384,0 0-1281,0 0-1249,20 0-866</inkml:trace>
  <inkml:trace contextRef="#ctx0" brushRef="#br0" timeOffset="80937.6293">18282 10670 12716,'40'-19'1729,"-1"-1"-640,1 20 1057,0 0-929,-1 0-640,1 0-513,-1 20-128,-19-1 128,0 2-256,-20 18 0,21-19-1,-21 0-95,0 0 32,0 0 64,0 0-289,0 19 65,20-19 64,0 0 95,-20 0 161,19 20 64,1-40 128,0 19 129,-20 2 95,20-21 0,-20 19 257,0-19-193,-20 0 257,20 20-97,-20-20-256,0 21-63,-19-21-97,-2 0-96,1 19-385,1 1-896,-1-20-1665,-19 20-4614</inkml:trace>
  <inkml:trace contextRef="#ctx0" brushRef="#br0" timeOffset="84394.8271">6668 11783 3171,'0'0'3683,"0"0"-3811,0 20 160,0-20 160,0 0 673,20 20 256,-20 0-384,20 0-1,0 0-63,19-1 96,-19 2-1,21-2 1,18 21 96,1 0-320,19-20-97,0 19-192,41 1-128,-21-20 32,40-20 129,-21 0 63,22 0 32,-1-20 289,-1-20-128,2 1-97,-21-21 32,19 1 1,-39-1-129,-18 20-160,-42-19-95,1 19-33,-20 0-64,-20 20 64,0 1-96,0-1-32,-40 0-161,20 20-287,0-20-1,1 20-640,-1 0-1089,0 0-1762,-1 0-5348</inkml:trace>
  <inkml:trace contextRef="#ctx0" brushRef="#br0" timeOffset="84682.8434">8395 11585 11562,'-19'0'2050,"19"0"-1505,0-20 512,19 20 288,21 0-448,19 0-673,2 0-96,18 0 129,0 0 351,2 0-191,-23 0-161,1 0-128,-18 20-192,-41-20 32,20 20-32,-20 20-32,-20-21 160,0 1-96,-1 20 64,3-20-64,-2 19 32,20-19 0,0 20-224,20-20-833,-2 0-993,-18-1-2691</inkml:trace>
  <inkml:trace contextRef="#ctx0" brushRef="#br0" timeOffset="85489.8897">7265 12379 5252,'-40'0'8937,"19"0"-8361,1 0-543,20 0 31,0 0 224,0 0-64,20 20-160,1-20-96,-1 20-32,18-20-32,3 19 96,-1 2-128,-21-21-96,21 20 63,-20-20 97,-20 20 64,20-1-160,-20 2-64,0-2-96,0 1 128,0 0 127,0 0 33,19-20 129,1 20 159,-20-1 128,20 1-160,0-20-128,-20 20 225,0-20 63,0 20-96,-20-20 97,0 0-225,-19 20-224,-1-20-160,0 0 31,1 20 33,-1-20-769,1 0-1249,39 19-3331</inkml:trace>
  <inkml:trace contextRef="#ctx0" brushRef="#br0" timeOffset="85750.9046">7761 12539 13676,'0'19'193,"19"-19"575,-19 20 706,20-20-513,0 20-417,20 0-288,-1 0-192,-19-1-64,20 1-64,-1 0-224,2 0-288,-1-20-449,-22 20-609,3-20-1121,-1 0-2562</inkml:trace>
  <inkml:trace contextRef="#ctx0" brushRef="#br0" timeOffset="85893.9117">8097 12578 10057,'-38'0'1666,"18"0"-802,-1 20 802,1 20 0,2-1-481,-23 1-897,21 0-929,-19-1-1697,19 2-3812</inkml:trace>
  <inkml:trace contextRef="#ctx0" brushRef="#br0" timeOffset="87899.0275">9407 11863 7110,'0'-20'1698,"0"20"-353,-18-20 64,18 20 1,0 0-321,0 0-256,0 20-513,0-20 321,0 40-97,18-21-192,3 21-95,19 20-193,0-20-64,19-1 96,20 21-64,0-20 32,21 19 32,-1-19-64,0-1 64,-18 2 0,-2-22 32,20-19 32,0 20 1,20-20 63,40 0 0,0-39 0,-1-2 193,-18 2-1,-41-1 32,-20-19-159,-38 19-161,-3 0-64,-18 20-128,-20-19-160,-20 19-289,20 0-416,-20 20 64,-19 0-736,19 0-1762,20 0-5798</inkml:trace>
  <inkml:trace contextRef="#ctx0" brushRef="#br0" timeOffset="88209.0451">11116 11942 1889,'0'0'11019,"0"0"-10731,19-19 32,1 19 929,40 0-95,-21 0-610,42 0-416,-23 0 0,1 0 417,2 0 127,-2 0-255,-19 0-289,-20 0 64,-20 19-160,0 0 0,-20-19 96,20 41 33,-20-21-129,0 0 128,20 19-128,0 1-64,0-20-32,0 0-32,20 19-417,0-19-384,0 0-768,-20 0-1955,19-20-8615</inkml:trace>
  <inkml:trace contextRef="#ctx0" brushRef="#br0" timeOffset="88931.0864">10122 12677 13708,'-39'-20'1346,"19"1"-449,0 19-161,0 0 1,20-20 0,-19 20-289,19 0-480,19 0 96,-19 20-64,40-20-128,-20 19-256,19 1-33,1-20-31,1 20-33,-2 0 129,-19 0 256,0 19 64,-20-19 64,0 1 32,0-1-32,-20-1 0,20 20 0,0-18-96,0 19 128,0-20-64,20-1 0,0 1 32,-20-20-32,19 20 64,-19-20 513,0 0-225,0 0-320,-39 0 32,-1 0-160,1 0-384,-22 0-770,23 0-1344,-23 0-1826</inkml:trace>
  <inkml:trace contextRef="#ctx0" brushRef="#br0" timeOffset="89206.1023">10559 12916 12203,'0'0'1505,"21"20"-1152,-1-20 832,0 0 160,-2 20-384,23 0-801,-1-1-64,-21 1-288,21 0-160,0 0-257,-1 0-288,-19-20-448,0 20-417,0-20-319,-1 0-898,1 0-2819</inkml:trace>
  <inkml:trace contextRef="#ctx0" brushRef="#br0" timeOffset="89364.1113">10976 12916 11659,'-20'0'1569,"0"20"-512,-19 0 1185,-1 19-448,1-19-897,-1 20-929,-19 0-321,19-20-672,-1 19-928,3 1-1763,18 0-7879</inkml:trace>
  <inkml:trace contextRef="#ctx0" brushRef="#br0" timeOffset="90308.1653">9389 13015 2466,'0'20'1217,"0"-20"-320,-20 0-32,20 0 32,-20 0-1,20 0-287,0 0-97,-21 0 225,21 0 416,-20 0 96,20 0-224,0 0-256,-18 0 32,18-20 96,0 20-449,0-20-256,18 20-96,2-19 0,1-21 65,-1 20 95,18-20-32,-17 20-96,19-19-96,-20 18 32,0 1-96,-1 1 0,-19 19-192,0 0 128,0 0 64,0 19-32,0 22-192,0-21-33,0 19 129,0-20 96,20 22 160,0-21 96,0-20 257,0 0 31,-1 0-63,1-20 63,0 0-96,-20-1-191,21 2-33,-21-20-192,0 19-289,0-1-447,0 1-866,-21 20-1152,21 0-3172</inkml:trace>
  <inkml:trace contextRef="#ctx0" brushRef="#br0" timeOffset="90662.1856">9369 13294 13869,'-20'39'480,"20"-39"-736,0 0 192,0-20-64,20 1 96,0-2-225,-2 1-319,3 1 256,-1-1 320,0 0-32,0 20 32,0 0-33,-1 0-31,-19 0 32,0 20 64,0 19 32,0-19 129,0 1 63,0 18 256,20-19 353,-20-20 256,20 19 64,0-19-320,0-19-192,-1-1-225,21 0-63,-19-20-129,-1 1-224,-2 19-416,2-20-673,-20 20-737,0 0-2018,0 20-8582</inkml:trace>
  <inkml:trace contextRef="#ctx0" brushRef="#br0" timeOffset="94916.4289">12266 12042 8327,'-18'0'2243,"18"0"-1186,0 0-737,0 0 449,18 39 127,2-19-31,1 0-288,-1 20-193,19-1 97,1 1-65,0 0 32,39-20-127,-20-1-129,20 1-128,20-20 128,-18 0-32,-2 0 64,20-39-95,-20 19-33,0 0-64,-18 0 0,-22-20-32,1 21-289,-20-21 97,-20 20-192,0 0-769,-20 0-1602,0 1-1953</inkml:trace>
  <inkml:trace contextRef="#ctx0" brushRef="#br0" timeOffset="95161.4417">13021 11902 12363,'59'0'160,"-18"0"-96,17-19-32,3 19 289,-2 0 1088,1-20-192,-1 20-288,0 0 96,2 0-352,-23 20-673,-18-1-32,-20 21-96,0-21 128,0 22-97,-20-1-95,2-1 64,18 1 128,-20 0-96,20-20 32,0 19-641,0-19-1281,0 0-2530</inkml:trace>
  <inkml:trace contextRef="#ctx0" brushRef="#br0" timeOffset="95695.4734">12744 12737 17680,'-61'-20'321,"41"20"-353,2 0-417,18 0 385,18 0 96,22 0-256,1 0 416,-2 20-480,1-20-129,0 20 65,-21-20 96,21 19 192,-20 1 32,-20 1-32,0-1 0,0-1-97,0 1 33,0-1 64,0 22 32,-20-21 0,20 0 32,0-1 64,20 1 128,-20 0-31,20 0 31,-20 0 320,0 0 161,0 0-289,-20-20-128,0 19-191,-20-19-97,1 20-1,-1-20-383,20 0-353,-19 0-768,19 0-1410,20 0-3299</inkml:trace>
  <inkml:trace contextRef="#ctx0" brushRef="#br0" timeOffset="95897.485">13240 12956 15983,'20'0'224,"-20"20"-288,19-1 256,-19 1 352,40 0 417,-20 0-576,19 0-289,-19 0-545,41 0 33,-23-20-545,-18 19-1249,21-19-2018</inkml:trace>
  <inkml:trace contextRef="#ctx0" brushRef="#br0" timeOffset="96034.4917">13657 13015 11370,'-40'-39'2755,"19"39"-1826,-17 19 352,-3 1-288,21 0-577,-18 20-224,-3 0-576,21-1-1730,0-19-5253</inkml:trace>
  <inkml:trace contextRef="#ctx0" brushRef="#br0" timeOffset="96828.5383">14451 12002 10473,'-20'0'1794,"20"0"-673,-21 0-320,21 0 128,0 0-64,0 0-353,21 20-31,-1 20-129,0-1-224,39 21-64,-19-21 32,39 1 0,-20 0-64,22-20 193,18-1-161,0 1 256,0-20-160,19 0 128,-17-20 1,17 1-225,-19-21 0,0 20 0,-18-20 32,-2 1-96,-40-1-160,1 20-32,-40 0-545,20-19-576,-20 39-833,-20-20-577,0 0-3491</inkml:trace>
  <inkml:trace contextRef="#ctx0" brushRef="#br0" timeOffset="97101.5539">15682 11863 11050,'20'20'1153,"-2"-40"-865,3 20 929,-1 0 225,39-20-193,-19 20-384,39 0-289,-18 0-191,-3 0-257,-17 0-128,-3 20-64,-38 0 64,0 20 0,0-2-128,-18-17 160,-2 19-64,-21 0 0,21-1-385,0-19-31,2 20-641,18-20-1281,0-1-4036</inkml:trace>
  <inkml:trace contextRef="#ctx0" brushRef="#br0" timeOffset="97699.5881">15026 12976 12267,'-20'19'1602,"20"-19"-1602,0 0 384,0 0 513,0 0 160,20-19-481,-20-1-351,20 0 31,0 0 192,19-1-352,-19-18-64,0 20-64,0-1-96,1-1 0,-3 21-32,-18 0-96,0 0 32,0 0 191,0 41-63,0-22 96,0 1-32,0 20 64,0-20-64,20 0 257,0-20 319,1 0 65,-1 0-385,19 0 160,-19-20-160,0 0-127,0-1-194,0 2-191,-20-1-320,19 20-578,-19-19-1760,0 19-2564</inkml:trace>
  <inkml:trace contextRef="#ctx0" brushRef="#br0" timeOffset="97996.6051">15105 13115 9224,'-39'79'6695,"39"-59"-6439,-20 19-160,20-39 96,0 20 0,0-20-160,20 0-128,0-20-64,-1 1 160,21 19 64,-20-40 32,19 20 32,-19 0-96,0 0 32,1 1 0,-1 19-64,-20-20-96,0 20 96,0 0 0,0 20-96,20-1-384,-20 1-193,19 0-63,1-20-225,0 20-32,0-20-385,19 20-1632,-19-20-3717</inkml:trace>
  <inkml:trace contextRef="#ctx0" brushRef="#br0" timeOffset="98393.6278">15662 12895 9032,'0'-58'4356,"0"38"-2946,0-1-418,0 1 97,20 1-384,0 19-320,-2-20-225,3 20-192,19 0-32,-20 0-97,19 0-159,-39 0-96,20 20-33,-20-1 97,0 1 0,0 21 31,-20-22 97,0 1 128,20 20-32,0-20 128,0 0-32,0 0 32,20-20 32,0 19 64,-20 1 32,20-20 0,0 20 32,-1 0-96,-19 0-32,20-20 65,-20 20-33,-20-20 96,1 20 96,-1-20 96,0 19-31,0 1-129,-19-20-128,19 20-128,0-20-96,0 20-449,20-20-768,0 0-961,0 0-2467</inkml:trace>
  <inkml:trace contextRef="#ctx0" brushRef="#br0" timeOffset="98595.6393">16058 12956 13196,'21'0'3940,"-21"0"-3716,0 0 96,20 0 1090,0 20-161,19-1-737,-19 1-191,20 0-161,-1 0-160,1 0-513,-1 0-576,-19 0-897,20-20-1185,-19 19-1537</inkml:trace>
  <inkml:trace contextRef="#ctx0" brushRef="#br0" timeOffset="98745.6479">16435 12976 8359,'0'-60'3876,"0"60"-2018,-18-21-161,-3 42-511,1-1 31,0 0-32,-19 19-384,-21 21-513,21 0-576,-1-21-1506,20 21-3107</inkml:trace>
  <inkml:trace contextRef="#ctx0" brushRef="#br0" timeOffset="108248.1914">5577 11902 11562,'-21'40'641,"3"-21"-609,-2 22 449,0-1 287,-1 19-159,1 1-257,2 19-288,-3-19-96,1-21-288,0 1 32,20 0-193,0-21-544,-20 2-704,20 19-1186</inkml:trace>
  <inkml:trace contextRef="#ctx0" brushRef="#br0" timeOffset="108680.2161">5239 12141 8007,'-19'20'32,"19"-20"-1089,0 0 1313,0-20 1186,19 20 31,-19 0-480,0-20-192,20 20-97,-20 0 33,0-20-288,20 20-65,0-20-224,0 1-96,19-1-96,21 0 0,-21 0-96,2-21 32,-1 22 32,-1 0 128,1 19-32,-20-21 224,-1 21 321,1 0 31,0 21-127,-20-21-193,20 19-64,0 0-96,-1 2-64,1-1-192,0 0-384,-20 0-289,20 0-704,19-1-1186,-39 1-7943</inkml:trace>
  <inkml:trace contextRef="#ctx0" brushRef="#br0" timeOffset="110119.2984">20744 11883 11979,'0'-20'2530,"0"20"-1505,0 20-160,0 20 256,20-2-256,0 3-96,-2 19-481,3-1 288,-1 1-127,0-1-33,19 1-159,1 0-97,-20-1-224,19-19 64,-19-20-129,-20 0-415,20-1-97,0 2-384,1 18-256,-1-19-801,-20-20-1025,0 20-2178</inkml:trace>
  <inkml:trace contextRef="#ctx0" brushRef="#br0" timeOffset="110415.3154">20545 12260 15054,'-59'-20'1249,"59"20"-801,0-20-448,0 0 225,39-19 351,-19-1-31,0 0-65,19 1-288,1-1-32,1-1-224,-23 3 321,23-22-321,-21 40-33,0 0 162,-2 20-258,23 0 97,-21 20 128,0 20-320,-1 0 384,21 19 96,0-19-96,-1 19-288,22-19-256,-23 0-449,23-20-1601,-22-1-3652</inkml:trace>
  <inkml:trace contextRef="#ctx0" brushRef="#br0" timeOffset="114122.5274">17071 12022 3747,'0'0'2883,"0"-20"-1858,0 20-417,0 0 33,20 20 1089,0 0-353,0 0-96,-1 19-384,1 1-321,0 19-287,20-19-1,-21 20-128,21-21-128,-19 1 0,17 0-32,-18-21-64,1 2-320,-1-1-481,-20-20-288,20 0-833,-20 0-1121,19 0-1185</inkml:trace>
  <inkml:trace contextRef="#ctx0" brushRef="#br0" timeOffset="114525.5505">16951 12280 8231,'-18'20'641,"18"-20"160,0 0-321,0 0 321,0-20 128,0 20 128,0-20-353,0 0-383,0 0-1,18 0-96,3-19-160,-1-1-64,0 0 64,0 21-160,-1-21 96,-19 20-96,20 0 320,-20 20-128,0 0-96,0 0-32,20 20 64,0-20 65,0 20-1,-1 0-96,21 0 96,0-1-32,-1 1-32,22 0-513,-23 0-1216,3-20-2307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5:22:30.5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23039 13315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5:38.1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15105 3199 12748,'-39'0'993,"39"0"192,0 0-385,0 0-95,0 0 32,20 0-257,-1 0 193,1 20-321,20-20-64,-19 0-63,17 20 63,3-20 32,18 0-128,-19 0-31,19 0-33,-19-20-128,0 20 32,-1 0-32,-19-20-321,0 20-63,1-21-289,-3 21-736,2-19-32,-20 19-513,0 0-1473,-20-20-3620</inkml:trace>
  <inkml:trace contextRef="#ctx0" brushRef="#br0" timeOffset="245.0141">15463 3079 7559,'-20'0'2018,"0"-20"-673,20 20-737,20 0-383,-20 0 768,20 0-129,0 0-351,19 0-129,-19 0-31,20 20-1,-1 0-32,2-20-128,-21 21-63,18-2-65,-17 1 64,-1-1-64,0 2-32,-20-1 96,0 20 0,-20-21 64,0 1-192,-19 20-64,-22-20-128,2 20-224,19-1-1698,-19 1-7047</inkml:trace>
  <inkml:trace contextRef="#ctx0" brushRef="#br0" timeOffset="8336.4767">3791 6618 2274,'0'0'2498,"0"0"-2018,0 0 321,0 0 1025,0 0 0,0 0-481,0 0-480,0 0-321,0 0-63,0 0-289,0-21-64,0 21 0,0 0 128,20 0 161,-20-20 95,0 20 129,0-20-129,0 20-127,18-20-97,-18 0-96,0 1-96,20-1-32,-20-20-32,21 20 0,-21-19 65,20 19-33,0-20 32,-20 20-32,19-19-32,1-2 0,-20 1 0,20 21 0,0-21 32,0 20 0,-1-20 64,1 1 0,-20-1 64,20 0-31,0 20-33,0-19-96,-1-1 224,1 1-96,0-2-96,0 2-64,-20 0 32,39-2 0,-19 1 0,1 1 0,19-1 0,-22 0 128,3-19-31,19 18-97,-20 2-32,-1 0 64,21-1 32,-20 0-128,0 21 32,-1-22 96,21 1-192,-20 1 64,1-1 32,17 20 32,-18-20-256,21 1 256,-21 19 0,-2-20 512,3 20-448,19 1-96,-20-22 0,19 22 64,1-21-160,-1-1 160,21 2-32,-21 0-64,1-1 64,1 20 0,-2-20-32,-19 20-32,20-19 64,-1 19-32,1-20 32,-1 20-32,1-19 0,0 18 32,-1-19-32,2 21 32,-1-21-32,-1 20-32,1 0 0,-1 0 0,1 1 0,0-2 64,-1-18-32,21 19 0,-21 1-32,2-2 32,-3 1 32,23-19-32,-22 19 32,1 0-32,19 0 0,-19 0 0,21-20 32,-3 21-64,1-1 0,2-20 0,-22 20 32,21 0 0,-21 0 32,21 1-32,-21-1-32,21-1 32,-21 2 32,22-1-32,-2-19-32,-19 18 32,19 1 32,1 1-128,-21-1 160,22 0-128,-23 20 64,3-20 0,17 0-32,-17 0 32,18 1-64,-19-1 32,19 0 64,-19 20-64,19-20 128,-19 0-160,19 0-64,-18 0 160,18 1 0,-19-1-64,0 0 96,19 0-192,-19-1 160,19 21 0,2-19 64,-22-20-192,21 39 96,-1-21 32,0 1-64,-19 0 32,0 1 64,-1 19-32,-19-20 64,21 20-256,-3-20 128,3 20 128,-2-20-160,1 20 64,20-20 0,-21 20 0,1-20 96,19 1-224,-18 19 128,-3 0 0,3-20 64,-1 20-96,-1-20 32,21 20 96,-21-20-160,21 20 96,-21-20-64,22 20 64,-23-21-64,23 21-32,-22-19 160,21 19-32,-21 0-192,1 0 192,0-19-96,-1 19 64,2 0-32,17-20-96,3 20 192,-22-20 0,21 20-192,-21 0 96,21-21 64,-21 21-128,22-19 64,-23 19 0,23 0 160,-2 0-192,0-20 64,1 20 32,-1 0 32,-19 0-64,19-20-32,2 20 64,-2 0-64,1-19 33,-1 19 31,-19 0 128,39 0-160,-20 0 0,2 0 96,18 0 0,-20 0-32,1-21-96,-1 21 0,-19 0 192,-1 0-288,1 21 128,1-21 32,-23 0-96,23 0 96,-1-21-32,-21 21 32,21 0 1,0 0-162,-1 0 129,-19-20-64,0 20 32,-20 0-64,0 0-64,0 0-416,-20-19-1122,0 19-3491</inkml:trace>
  <inkml:trace contextRef="#ctx0" brushRef="#br0" timeOffset="14157.8098">11869 2602 6918,'0'20'737,"0"-20"-961,21 0 768,-21 0-31,20 0-481,18 0 32,3 0-481,-1 0-223,-1 0-417,1-20-545,0 20-800</inkml:trace>
  <inkml:trace contextRef="#ctx0" brushRef="#br0" timeOffset="14300.818">12545 2622 4964,'39'21'961,"-19"-21"-801,21 0-96,-3 0-256,-18 0-833,21 0-865,-2 0-832</inkml:trace>
  <inkml:trace contextRef="#ctx0" brushRef="#br0" timeOffset="14460.8272">13179 2662 2370,'41'0'576,"-21"20"706,0-20 159,19 0-961,-19 0-384,20 0-224,-21 0-1441,21 0-2051</inkml:trace>
  <inkml:trace contextRef="#ctx0" brushRef="#br0" timeOffset="14597.835">13637 2742 1153,'40'20'256,"-21"-20"288,1 20 225,20-20 288,-20 0 609,-1 0-577,1 19-769,0-19-320,21 0-2050</inkml:trace>
  <inkml:trace contextRef="#ctx0" brushRef="#br0" timeOffset="14763.8445">14153 2921 8456,'39'19'32,"-19"1"128,0-20-32,0 0-128,19 20 32,-19-20-384,0 0-705,1 0-1282</inkml:trace>
  <inkml:trace contextRef="#ctx0" brushRef="#br0" timeOffset="14899.8523">14530 3178 3747,'40'21'192,"-40"-21"-192,20 0-768,-1 0-1282</inkml:trace>
  <inkml:trace contextRef="#ctx0" brushRef="#br0" timeOffset="15051.861">14769 3259 2914,'20'19'5445,"-20"1"-5284,18-20 543,-18 20 225,20-20-673,1 20-704,-21-20-641,20 20 160,-20 0-961,20 0-2082</inkml:trace>
  <inkml:trace contextRef="#ctx0" brushRef="#br0" timeOffset="15187.8687">15026 3517 1473,'20'19'3876,"0"1"-3812,-20-20 32,20 21-160,-1-21-1410,-19 19-928</inkml:trace>
  <inkml:trace contextRef="#ctx0" brushRef="#br0" timeOffset="15268.8734">15224 3655 3555,'0'21'-288</inkml:trace>
  <inkml:trace contextRef="#ctx0" brushRef="#br0" timeOffset="15405.8812">15423 3934 6694,'40'0'-128,"-40"0"32,0 0-1442</inkml:trace>
  <inkml:trace contextRef="#ctx0" brushRef="#br0" timeOffset="15563.8902">15641 4113 8584,'21'40'288,"-21"-21"-64,20 1-448,-20 0-2339</inkml:trace>
  <inkml:trace contextRef="#ctx0" brushRef="#br0" timeOffset="15708.8985">15840 4371 12267,'20'40'160,"-20"-20"-128,0 0 32,0 0-864,0-1-5991</inkml:trace>
  <inkml:trace contextRef="#ctx0" brushRef="#br1" timeOffset="29667.6969">15046 5186 14093,'-40'0'672,"21"0"-383,19 0 1152,0 0-448,0 0-545,19 0 1,21 21 95,0-21-95,19 0-1,0 0-95,-19 0-193,21 0-160,-22 0 96,21 0-384,-41 0-257,21 0-544,-20 0-1121,0-21-3844</inkml:trace>
  <inkml:trace contextRef="#ctx0" brushRef="#br1" timeOffset="29897.7101">15344 5007 8263,'0'20'7784,"0"0"-8361,40-20 737,-20 20 513,19-20 288,1 20 256,-1 0-224,1-20-224,-20 19-321,19 2-96,-19-2-191,-20 1 63,0 20 32,-38-20-160,-3 19-32,1 2-64,-19-2-640,19 1-1122,-19 0-1729,19-21-9514</inkml:trace>
  <inkml:trace contextRef="#ctx0" brushRef="#br1" timeOffset="30794.7614">23761 5723 15822,'-39'0'0,"39"0"97,0 0 1344,20 0-512,-1 0-160,21 0-289,19 19-128,1-19-63,19 0-33,0 0-288,0 0-481,2 0-1184,-22 0-3012</inkml:trace>
  <inkml:trace contextRef="#ctx0" brushRef="#br1" timeOffset="35502.0306">3870 6458 9064,'-21'20'481,"21"-20"-417,0 0-193,0 0 258,0 0 896,0 0 192,0 0-609,21 0-95,-21-20 31,0 20-31,0 0 127,0 0 1,0-20-64,0 20-1,0-20-95,0 0-33,20 1-128,-20-22 97,20 22-225,-20-1-64,19-19 0,-19 18 0,20-18 32,-20-1 1,20 20-33,0-20 32,0 0 96,-1 1-96,1 19-96,-20-20 96,20 0 65,0 1-1,-20-1-32,20 1-32,-1-22-64,1 22 0,0-1 0,0 0-64,1 1 0,17-21 1,3 20-33,-21-19 0,19 18 32,1-17-32,-1 17 64,1 2-32,-20 0 64,19-2-192,-19 1 160,20 1-96,1 19 0,-3-20 64,3 0 0,-3 1-289,3-1 578,18 0-289,-19 1 32,0-1-32,-1 19 32,1-18-128,19-1 64,-18 20 0,-3-19 32,3-1-32,18 0 32,-19 20 0,0-20-96,-1 21 128,1-21-128,1 20 96,-3 0-32,3-19 0,18 18 0,-19-19 64,-1 21-64,1-21 0,19 0-64,-19 20 96,0-20-32,-1 21 32,2-21-32,-3 21-64,3-22 64,-1 22 32,-1-1-64,1-20 32,-1 20-32,1 0 64,0 1-96,-1-2 64,1 2 0,1-1-32,-2 0 0,1 0-32,-1 0 0,1 0 64,0 0 0,-1 1-32,1-1-64,-1-1 32,1 2 160,-20 19-192,19-20 96,2 0 0,-1 1 0,-1-2 32,1 1-64,-1 1-1,1 19 33,0-20 0,-1 20-32,-19-20 0,21 0 32,17 20 0,-17-20 0,-3 20 32,3-20-96,-1 1 64,-1 19 0,1-20 0,-1 20-32,1 0 32,19-20-32,-19 20 32,1-20 96,-2 20-160,1-20 64,-1 20 32,21 0-64,-20-20 32,-1 20-32,1-20 64,-1 20-32,22 0 0,-23-19 0,3 19 0,18 0-32,-19-20 32,0 20 0,19 0 0,-19-20 0,-1 20 32,2 0-32,-3-20 0,23 20 0,-22 0 0,1-21 96,0 21-224,-1 0 288,1 0-256,1-19 32,17 19 160,-17 0-160,-2-20 160,1 20-96,-20 0-32,19 0 96,1-19-64,-1 19 33,-19 0-66,20 0 66,-1 0-33,1 0 0,1 0 64,-3-21 32,-17 21-64,19 0 128,-1 0-224,-19 0 128,20 0-64,-20 0 0,19 0 64,1 0 0,-20 0-32,19 0 32,2 0 0,-3 0-64,-18 0 96,21-20-96,-21 20 32,19 0-64,-19 0 32,20 0 96,-21 0-96,21 0 0,-20 0 64,19 0-64,1 0 32,-20 0-64,19-20 64,1 20 0,1 0-64,-2 0 32,1 0 0,-1 0 32,1 0 0,-20 0-32,20 0 97,-1 0-97,1-19 0,-19 19 128,17 0-256,3-20 192,-3 20-96,3 0 64,-1 0-96,-21-20 96,21 20-32,0 0 0,-1 0 32,1-20 0,-1 20 0,1-20 64,1 20-128,-3-20 32,3 20 96,-2-19 0,1 19 0,20-20-32,-21 20 64,1-20-32,-1 20 32,1-20-32,1 0-160,-2 20 161,1-21-1,-1 21-96,1-19-32,0 19 64,-1-19-32,1 19 96,-1-20-128,1 20 64,1-20 0,-3 20 0,3-21 0,-3 2-64,3 19 32,-1-20 96,-1 20-224,1-20 96,19 20 160,-19-19-256,1 19 160,18-21 32,-19 21-128,-1-20 32,1 20 128,-1-19-192,1-1 160,19 0-128,-19 0 160,1 0-128,17 20 128,-17-20-160,18 1 64,-19-1-64,19 0 96,-19 0 0,-1 1 32,21-2-64,-1 2 224,-18-2-320,18 2 192,1-21-320,-1 20 640,0-20-480,1 1 224,-1 19-256,2-20 192,18 0-96,-20 1 64,1 19-64,-1-20 96,-19 20-160,-19 20 64,-3-19-352,-18 19-737,20-20-1409,-40-1-5158</inkml:trace>
  <inkml:trace contextRef="#ctx0" brushRef="#br1" timeOffset="51148.9255">16396 4331 1729,'21'0'1826,"-21"0"-32,0 0-289,0 0 321,0 0 160,0 0-65,0 0-447,0 0-289,0 0-288,-21 0-225,1 0-223,0 0-193,-19 0-64,-1 21 32,-19-21-63,-1 0-33,1 0-32,-22 0-32,-18 0-96,0 0 32,20 0 0,-21 0 0,1 0 0,0 0 128,20 0 0,0 0-96,18 0-64,-18-21 64,20 21 0,-1 0 32,21 0-32,-1 0-32,20 0 0,0 0-96,20 0 96,-19 0-96,-1 0 32,20 0 64,0 21-128,-20-21 192,20 0-224,0 19 128,0-19 0,0 20 128,-21-20-192,21 20 96,0-20 32,-20 20 0,20 0 32,0 0-32,0 19 64,0-19-128,-18 20 64,18 20-96,0-21 64,0 21-32,0 0 32,0 0 0,0 19 0,0-20 64,0 21-192,0 0 128,-20-1-32,20 21 96,0-21-32,-21-20 160,21 21 160,0-21-31,-20 1-33,20 0-160,0 0-32,20-21-64,1 0 0,-21-18 0,20 18-96,-2-19 96,2 0 32,21-20 32,-21 20 65,19 0 31,1-20 32,19 0-32,1 20-32,-1-20-128,0 0 0,22 19-32,-2-19 32,20 0 32,0 0 1,1 0-65,19 0 32,0-19-32,-1 19-32,22 0 96,-21 0-32,21 0 0,-2 0-64,1 0 32,-1 0 0,22 0 0,-2 0 0,2 0 32,-22 0-32,41 19 0,-20-19 0,19 0 0,-19 0 64,20 0-96,-21 20 0,2-20 32,18 0 32,-18 20-32,-2-20-32,0 0 96,22 0-32,-22 0 32,20 0-128,2 0 64,-2 0 32,1 0-64,-20 0 0,19-20 64,1 20-32,-21 0-32,2 0 64,-2-20 0,1 20-96,0 0 64,0-19-32,-1 19 0,-18-20 0,18 20 32,-39 0 32,21-20-32,-22 20-32,1 0 64,1-20-32,-1 20-32,0 0 32,-20 0 64,1 0-160,-41 0 128,1 0-96,-1 0 96,20 0 0,2 0-32,18 0 0,-20 0-96,0 0 128,0 0 32,0 0-64,-18 0 0,-2 0-32,20 0 64,-19 0-32,-1 0 0,1 0-32,-21 0 0,2 0 96,17 0-64,-17 0 0,-21 0 0,0 0 32,-1 0-32,1 0 32,0 0 0,0-20-32,-20 20-96,20 0 0,-1-20 31,1 20 33,0-19 96,-20 19-128,20-20 96,-20 20-32,0-21-32,0 2 129,0-1-130,-20 1 33,20-1-32,0-1 0,-20-18 129,20 19-162,0-20 33,0 0 32,0-19 0,-20 19-32,20-20 64,0 1-32,0-20 0,0 19 32,0-20-32,0 20 0,0-19-32,0 19-224,0 1 641,0-20-353,20 19 0,-20 0-128,0 0-1,0 21 97,0-21-64,20 0-64,-20 21 128,0-1-96,0 0 96,20 1-32,-20 18 0,0 2 0,0 19-64,-20-21 96,20 2-96,-20 19 32,-19 0 32,19-20-32,-20 20-32,-19 0 96,19 0 64,-19-20-96,-20 20 0,-2 0 0,-18 0 64,0 0 32,-1 0-64,-19 0-64,1 0 64,-1 0 64,-41 0-64,2 0 0,-20 0 0,-21 0-64,19 0 64,22 0-32,19 0 64,1 0-64,-2 0 0,-18 0 64,-2 0-64,-18 0 32,18 0 32,2 0-32,19 0-32,-19 0 64,-2-20 0,2 20-64,0 0 64,-2 0-32,22 0 0,-22-20 0,2 20 32,-2 0-96,-18 0 32,20 0 128,-2 0 0,2 20 32,-1-20-128,0 0 32,0 0 32,-20 20-64,21-20-32,-22 20 64,2-20 0,0 20 160,0-20 0,-2 0-96,1 0 129,1 0-289,20 0 128,-22 19-128,2-19-129,20 21-159,-41-2-449,1 21-1120,-2 0-3525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7:39.50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13497 5207 3939,'-38'0'2210,"17"0"0,21 0-288,-20 0-64,20 19-192,0-19-577,0 0-577,0 0 161,20 0 63,19 20-287,22 0-193,-3-20-160,3 19 0,18-19 128,0 21-191,0-21-33,-18 0 0,-2 0-353,-19 0-159,-1 0-545,1-21-577,-20 21-480,-20-19-1441,0-1-4933</inkml:trace>
  <inkml:trace contextRef="#ctx0" brushRef="#br0" timeOffset="239.0134">13955 5107 10986,'-41'19'1377,"41"-19"-1249,0 0 161,20 21 447,1-21-95,17 19-257,23 1 33,-22 1 31,21-2 65,-1 1-33,1 0-160,-21 20-127,2-20-129,-21-1-32,-20 20 32,-20-18 96,-1 19-32,-38-21-64,-1 21-64,1-20-192,-1 20-513,1-20-992,39-1-1731,-1 1-7718</inkml:trace>
  <inkml:trace contextRef="#ctx0" brushRef="#br0" timeOffset="2980.1705">395 9876 5733,'-40'0'96,"21"0"128,19 0-224,-20 0 641,20 0 1505,-20 0-384,20 0-737,0 0-545,-20 19-96,20-19 97,0 0 63,20 0-31,-20 0-33,20 0 65,0 0-193,19 21-128,22-21-96,-2 0 1,20 0 63,20 0 96,0-21 32,0 21 65,1 0-193,19-19-32,-20 19-128,20-20 64,-19 20-32,19-20-32,-20 20-32,-20-20-128,-18 20-288,-2 0-866,-19 0-2017,-1 0-5029</inkml:trace>
  <inkml:trace contextRef="#ctx0" brushRef="#br0" timeOffset="4310.2466">3056 10790 8456,'-20'20'1217,"20"-20"-961,0 0 0,0 0 481,20 0 480,0 0-256,0 0-449,19 0-159,1 0-129,-20 0-160,19 0 128,1 0-64,-20 0 0,19 0-64,-19 0-288,1 0-384,-1 0-706,-20 0-1568,0-20-4421</inkml:trace>
  <inkml:trace contextRef="#ctx0" brushRef="#br0" timeOffset="5161.2953">4643 10810 6149,'-18'0'1378,"18"0"-834,0 0 481,0 0 641,0 0-385,0 0-737,18 0 129,-18 0 288,20 0-352,21 0-385,-21 0-192,-2 20-32,23-20-288,-21 0-673,0 0-1025,-1 0-2210</inkml:trace>
  <inkml:trace contextRef="#ctx0" brushRef="#br0" timeOffset="5903.3376">5577 10830 3843,'-21'19'1153,"3"-19"128,-2 0 705,0 20 321,-1-20-450,21 0-447,-20 0-578,20 0-607,20 0-1,21 0 96,-3 0-64,23 0-31,18 0-33,0 0-64,0 0-64,2 0 32,-2 0-64,0 0 0,-20 0-96,1 0-352,-19 0-417,-23 0-544,2 20-1410,-20-20-5925</inkml:trace>
  <inkml:trace contextRef="#ctx0" brushRef="#br0" timeOffset="7512.4297">8018 10869 7110,'0'0'1217,"0"0"-480,0-20 929,0 20 95,0 0-736,0 0-640,21 0 63,-21 0-224,40 0-128,-22 0-96,3 0-544,19 0-1090,-20 0-1953</inkml:trace>
  <inkml:trace contextRef="#ctx0" brushRef="#br0" timeOffset="8233.471">8992 10830 544,'-20'0'5830,"20"0"-4453,0 0-160,0 0 641,-20 0-33,20 0-447,0 0-609,0 0-513,20 0 320,0 0-95,19-20-289,1 20-96,19 0-32,1-20-64,-1 20 64,20 0-64,-18 0 32,-2 0 0,1 0-32,-1-20 0,-19 20 32,-21 0-32,1 0-32,0 0 32,-20 0-192,0 0-64,0 0-65,0 0-639,-20 20-1699,0-20-4996</inkml:trace>
  <inkml:trace contextRef="#ctx0" brushRef="#br1" timeOffset="11161.6385">8634 10830 4804,'0'0'1730,"0"0"-353,-20 0 865,20 0-160,-20 0-224,20 0-545,0 0-640,0 0-353,20 0 289,0 0 31,0 0-255,20 0-97,19 0-128,20 0 64,0 0-160,2 0-32,18 0 32,0 19-96,1-19 0,-1 0-96,-20 0 64,20-19-64,-40 19 224,22 0-96,-22-20 0,-19 20 0,-21 0-160,1 0-32,-20 0 160,0 0-64,-20 0-193,1 0 1,-21 0 288,-1 0 0,3 20-32,-3-20 32,2 0 32,-1 19-32,-19-19 0,19 0 0,-21 0-32,-18 0 96,20 0-64,-20 0-32,19 0 160,-19 0 64,20 0-31,-1 0 127,1 0-96,-2 0 96,22-19-128,-1 19-128,20 0 65,1 0-33,19 0 64,0 0-288,19 0 224,21 0 256,1 0-256,17 0 0,22 0-96,-1 0 96,20 0-64,20 0 32,-20 0-32,21 0 0,-1 0 32,-20 0 64,-20 0-64,1 0-64,-20 19-384,-21-19-97,-19 0-480,-20 0-1121,0 0-3619</inkml:trace>
  <inkml:trace contextRef="#ctx0" brushRef="#br1" timeOffset="12239.7001">21201 5703 3106,'-40'0'2979,"19"0"-2915,1 0 2082,2 0 129,-2-19-642,-1 19-288,1 0-352,20 0 0,-20-21-288,0 21-225,20 0-31,0 0-161,0 0-160,0 0-32,20 0-64,20 0-32,-19 0 32,17 0-64,23 0 64,-22 0-32,21 0 0,-1 0-32,-19 0-128,19 21 96,-19-21 32,-1 0-160,-19 0-289,-20 0 161,0 19 128,-20-19-96,-19 0 31,-1 0 225,-19 0 32,-1 20 32,1-20 0,0 0 257,-22 0-33,43 0 0,-23 0-32,41 0-63,20 0-97,0 0-96,40 0 96,1 0-32,17 0-32,3 0 0,18 0 0,0 0-64,0 0 64,0 0 32,-18 0 96,-2 0 160,-19 0-32,-20 0-160,-20 0 65,-20 0-161,0 0-417,-39 0 97,-2 0 32,2 0-417,-1 0-769,1 0-1568</inkml:trace>
  <inkml:trace contextRef="#ctx0" brushRef="#br2" timeOffset="16143.9234">12248 10869 7911,'-20'0'673,"-1"-20"-33,1 20 930,0 0-225,20-19-96,0 19-96,0 0-448,20 0-321,0 0 129,21 19-161,18-19-64,0 0-127,21 20-1,19-20 0,1 0-64,17 0-64,3 0 32,-1 0-32,1 0 0,-1 0-32,-20 0 32,-20-20-32,0 20 96,-18 0-64,-23 0-32,-17 20-64,-1-20 0,0 0 32,-20 20-128,0-20 64,0 0 32,0 0 64,0 0 64,-20 0-64,20 0 64,-20 0-32,-21 0 0,23 0-64,-23 0 32,21-20-96,-39 20-96,19-20-97,-19 20 129,-20-19 0,-2 19 32,-18 0 0,0-20-96,-19 20-33,17 0 129,-16 0 192,17 0 193,20 0-193,21 0 0,19 0-128,21 0-32,-1 20 64,40-20-1,19 0 322,21 0 95,19 19 0,20-19-127,1 20-97,19-20 64,19 20-32,2-20 65,-1 20-33,-21-20-192,-19 0-32,-18 0-289,-43 0-1921,3 0-2018</inkml:trace>
  <inkml:trace contextRef="#ctx0" brushRef="#br2" timeOffset="17480.9999">23781 5803 9096,'-39'0'128,"39"0"737,-20-20 1601,20 20-640,0 0-769,0 0-384,0 0-161,0 0 33,0 0-65,20 0-192,-1 0 1,21 0-33,19 0-128,1 0-64,19 0-96,0 0-32,0 0-128,-18 0 32,-2 0-225,1 0 1,-21 20 64,1-20-97,-20 0 97,-20 0 384,-20 0-64,-40 0 64,21 0 96,-40 0 97,-2 0-33,-18 0 96,20 0 64,0 0-95,0 0 31,19-20-128,21 20-96,19 0-32,20 0-96,20 0 96,19 0 0,21 0-192,-1 0 64,40 0-96,0 0 128,1 0 64,-21 0 96,20 0 32,-19 0-128,-41 0-64,2 0 0,-41-21-416,-21 21-225,-38 0 353,-21 0 288,1 0 64,-20 0 32,-1 0 320,1 0-63,20 0-33,0 0-64,39 0-192,1 0-64,39 0 0,0 0 64,39 0 32,21 0-128,-1 0 160,0 0-96,40 0 0,-18 0 128,-2 0 65,-20 0-129,1 0-32,-21 0 128,-39 0 160,-20 0-448,-19 0 32,-1 0 160,-39 0-64,20 0 64,-2 0-96,2 0 32,19 0-160,40 21 0,0-21-129,0 20-159,40-20-641,-1 0-2595</inkml:trace>
  <inkml:trace contextRef="#ctx0" brushRef="#br2" timeOffset="20540.1748">14014 9359 12716,'0'0'864,"0"0"-864,20 0 225,0 0 159,19 0-96,21 0-64,-1-20-160,20 20-64,-18-20 0,18 20 0,0 0-96,1 0-32,-21-20 0,20 20 0,-18 0 32,-23 0 32,3 0 64,-2 0 0,-19 0 0,-20 20 64,20-20 32,-20 20 64,0-20 64,-20 20-31,20 19-33,0-19-128,0 20 64,0 0-32,0 0 32,20 0-32,0 20 0,0-1 32,-20 1-32,19-1-32,1 1 0,0-1-64,-20 1-64,20-20-224,-20 19-96,20-19 31,-20 0 257,0 0 32,0-20 96,0 19 64,0-19-32,-20-20 128,20 20-64,-20-20 128,0 20 65,0-20 95,1 0-64,-1 0 65,-20 0-65,1 0-32,-1 0 257,-1 0-129,-18 0-95,19 0-225,1 0-160,-1 0 64,1 20-64,19-20-225,-20 0-191,20 0-353,20 0-416,-19 0-449,19 0-1953,19-20-5158</inkml:trace>
  <inkml:trace contextRef="#ctx0" brushRef="#br2" timeOffset="20822.191">14708 10154 13004,'-39'0'608,"19"20"-512,-39-20 961,19 19-96,-19 2-160,19 18-160,-1-19 63,3 0-95,18 20-417,-1-20-64,21-1 0,0 21-96,21-20 129,17 0-65,3 0-64,19-20-32,-21 20-96,21-20-289,-21 19-383,1-19-289,-20 0-833,-1 0-1185,1 0-4004</inkml:trace>
  <inkml:trace contextRef="#ctx0" brushRef="#br2" timeOffset="21312.2189">14232 9160 6117,'0'0'993,"0"0"-865,0 0 417,0 0 1633,-20 0-512,0 0-674,1 20-383,-41 0-161,21 0 129,-1 0 32,-19 0-33,18-1-192,1 1-223,22 0-65,-23 20-128,41-20 64,0-1 96,0 22 160,41-22-96,-3 21-96,23 0-128,-2-20 160,0 20-128,1-21-352,-1 2-833,-19-2-2018</inkml:trace>
  <inkml:trace contextRef="#ctx0" brushRef="#br2" timeOffset="26016.4881">515 11585 2850,'-20'0'3107,"-1"0"-1505,3 0-97,18 0 801,0 0-224,-20 0-576,20 0-481,0 0-353,-21 0-287,21 0-161,0 0 128,21 0-128,-21 0-128,20 0 33,19 20-33,-19-20 0,20 0-32,-1 0-96,1 0 32,-1 0 32,1 0-32,-20 0-96,19 0-96,-19 0-193,0 0 289,1 0-384,-21 0-289,20 0-192,-20-20-192,18 20-993,-18 0-2979</inkml:trace>
  <inkml:trace contextRef="#ctx0" brushRef="#br2" timeOffset="26383.5091">772 11406 1249,'-39'0'9000,"39"0"-8840,-20 0-320,20 0 705,0 0 896,0 0-384,0 0-576,20 19 95,19-19 97,-19 0-33,21 0-319,-21 21-97,18-21-160,3 0-32,-2 0-64,-19 19 32,20-19 0,-40 21 0,20-21 64,-20 19 96,19-19 128,-19 21 1,-19-21-193,-1 19 96,20 1-96,-40 0-128,20 0-96,1 0-865,-21 0-1025,19 19-1633</inkml:trace>
  <inkml:trace contextRef="#ctx0" brushRef="#br2" timeOffset="29339.6782">594 12419 7975,'-39'0'288,"19"0"33,0 0-97,0 0 1538,20 0 480,0 0-1121,0 0-1089,0 19 288,20-19 32,-20 0-159,20 21 223,0-21 96,-1 0-319,21 20-1,0-20 32,-1 0-96,1 0-32,-1 0-64,1 0-32,-19 0-160,17 0-320,-18 0-481,1 0-288,-1 0-417,0 0-192,-20-20-960</inkml:trace>
  <inkml:trace contextRef="#ctx0" brushRef="#br2" timeOffset="29649.6959">871 12280 9673,'0'0'0,"0"20"0,0-20 192,0 0 577,0 19 288,20-19-289,1 0-415,-1 20-65,0-20 0,19 0-64,-19 21-128,0-21-31,19 19 31,-19-19-96,-20 20 64,20-20 96,0 20 256,-20-20 289,0 19-193,0 2-319,-20-1-65,0 0-192,-19-1-449,19 2-1729,-20 18-4228</inkml:trace>
  <inkml:trace contextRef="#ctx0" brushRef="#br2" timeOffset="32404.8535">654 13432 8584,'-20'21'1377,"0"-21"-768,20 0 1024,-20 0 193,20 0-705,0 0-737,0 0-256,0 0 353,20 0 31,-20 0-159,20 0-97,0 0-128,-1 19 0,1-19-128,20 0 96,-20 0 0,19 0-96,2-19 0,-21 19 96,18 0-288,-17 0-64,-1 0-128,0 0-193,-20 0-352,0 0-288,0-21-897,0 21-2242</inkml:trace>
  <inkml:trace contextRef="#ctx0" brushRef="#br2" timeOffset="32744.8729">871 13273 7815,'-18'0'512,"18"0"-768,0 0 448,0 0 1378,0 0-161,18 21-480,-18-21-384,20 0-33,1 19 33,-1-19-1,0 20-224,-1-20-127,1 0-33,0 20 96,0-20 32,19 19-192,-39-19 0,20 21 0,-20-1 33,20-1-33,-20 2 0,0-2 160,0 1 128,0 0-127,-20 0-129,20 0-64,-20-20-32,20 20-64,-19 0-224,-1-20-321,20 19-576,-20 1-1121,0 0-1762</inkml:trace>
  <inkml:trace contextRef="#ctx0" brushRef="#br2" timeOffset="37838.1642">5398 11168 928,'-20'0'1410,"20"0"-65,0 0 64,0 0 225,-20 0-193,20 0-448,-20 0 64,20 0 192,0 0-64,0 0-128,-19 0-320,19 0-128,0 0-289,0 0-224,19 0-32,-19 0 224,20 0 1,0 0-193,20 0-96,-19 0 32,17 20-32,-17-20 0,-1 19 0,18 1 32,-17 0-96,-1 0 64,0 0-64,0-20 32,-1 39 32,-19-19 0,0 0 0,0 20 0,0-21 0,0 21-64,0 0-64,0 0-33,0 0-127,0 0 32,0-1 96,0 1 0,20 0 31,-20-20 33,20 19-128,0-19 64,0 20 96,-1-20 32,1-1 32,0 21 0,0-21 32,19 2-128,-19-1 96,21 0-160,-21 0-161,-2 0 1,2-20 96,-20 0-32,21 0 31,-21 0 33,0 0 224,0 0 128,0 0 33,0-20 287,0 20-64,0 0-63,-21 0-193,1 0 0,2 0-96,-2 0-64,-1 20 0,21-20-32,-20 0 0,0 19 32,20-19-32,-19 20 32,19-20-64,-20 20 128,20 0-64,0 20 64,0-21 0,0 1-64,0 20 160,0-20-96,0 0-32,0 19 0,0-18 1,0-2-66,0 1 66,0 19-66,0-18-31,0 38 32,0-19 32,0 0 0,0 0 64,0-1-64,0 1-32,20 0 32,-20-1-64,0 21-32,0-21 32,19 2 32,-19-1 64,0 19-32,0-19 0,0 0 0,0 19-32,20-19 0,-20-1-96,0 2-96,0-2 32,0-19 160,20 20-32,-20-20 64,0 20-65,21-21 65,-21 1 65,0 0 31,20 0 64,-20 0 96,0 0 128,0 0 1,0-1-1,0-19-32,-20 20 97,20-20-65,-21 20-128,1-20 161,0 20 31,1 0-31,-1-20-257,-20 20-128,20-20-32,-19 19 32,-1-19-128,1 0-64,-1 20-577,-1-20-1089,-17 21-2498</inkml:trace>
  <inkml:trace contextRef="#ctx0" brushRef="#br2" timeOffset="42921.455">177 8902 1249,'20'-20'1665,"-20"0"-800,0 20-384,0-20 191,0 20 289,0 0 384,0-20 321,0 20 0,0 0-161,0 0-384,0 0-352,-20 0-257,20 0-256,0 0-191,0 0-1,0 0 128,0 20 64,0 0-160,0 0-96,0 20 32,0 0 32,20-1 32,-20 1 0,-20 19 0,20-19-31,0 20 63,-20 0 32,20-21-64,0 21-32,0-21 0,0 21-32,0-20 32,0 0-32,0 20 0,0-20 0,0-1 0,0 1 0,-19 0-32,19-21 32,0 1 0,0 0 64,0 0-64,0 0 65,0-20-33,19 0 192,-19 20 32,0-20-192,20 0 0,0 0-96,-20 0 96,20 19-64,0-19-32,-1 0 64,1 0 1,0 0-65,20 0 32,-21 0 96,21 0-192,-20 0 64,21 0 32,-23 0 32,23 0-128,-21 21 64,19-21 32,1 0-32,0 0 96,-1 19 64,-19-19-128,20 0 64,-1 0 256,2 20-159,17-20-129,-17 0 32,-2 0 128,21 0-64,-21 0-160,21 0 32,-21 0 96,21 0-160,-19 0 0,18 20 32,-19-20 64,19 0-96,-19 0 64,19 0-64,-19 0 96,19 0-64,0 0 64,2 20-32,-2-20 64,1-20-192,-1 20 160,0 0 32,1 0-224,-1-20 160,2 20-96,-2 0 192,1 0-256,-1 0 321,-19-20-290,19 20 97,0 0-32,2 0 64,18-19-32,-39 19 97,19 0-162,-19 0 97,19 0-64,2-21 97,-3 21-33,1-19-32,2 19 32,-2 0 0,1-20-32,-1 20 0,0-20-32,2 20-32,-3 0 64,3-20 64,-2 20-96,0-20 0,1 20 32,-1 0 32,2-20 0,-3 20-96,-17 0 64,18 0 0,1 0 32,-1-19 0,-19 19 32,19 0-160,0 0 128,2 0-64,-2 0 32,-19 0-32,19 0 32,1 0 0,-21 0 32,22 0-64,-23 0 96,23 0-64,-23 0 32,23 19 0,-22-19-64,1 0 64,19 0-64,-19 20 0,19-20 64,-19 0-32,19 0 32,-18 0 0,18 0-64,-19 20 96,19-20-96,-19 0 0,21 0-129,-2 20 386,-19-20-225,-1 0 64,21 0-96,-21 20 96,21-20 32,-21 0-160,21 0 160,-21 20-96,22-20-32,-2 0 96,-19 0-32,19 19-32,-19-19 32,19 0-96,2 0 64,-3 0 160,1 0-192,2 21 32,-22-21 0,21 0 64,-1 0-128,1 0 96,-1 0-32,0 0 64,2 0-128,-2 0 96,1 0-64,-21 0 32,21 0 64,-1 0-160,2 0 192,-23 19-96,23-19 0,-2 0 0,0 0 0,1 0 0,-1 0 0,2 0 32,-3 20-64,1-20 32,2 0 64,-2 0-128,21 0 96,-21 0-32,20 0 32,-18 0-32,18 0 32,-20 0-128,20-20 192,1 20-160,-21 0 128,20 0-64,-18 0 0,18-19 0,-20 19 0,22 0 0,-23 0-32,22 0 64,-20-21-32,19 21 0,-20 0 0,20 0-64,-19 0 96,20 0-64,-22 0 160,23-19-96,-22 19-128,20 0 192,-18 0-192,-3 0 64,3 0 32,-2 0-64,0 0 64,-19 0 0,0 0 0,19 0 0,-18 0 32,-3 0-32,3 0 0,-3 0 0,3 0-32,-1 0 128,-1 0-192,1 0 96,0 0-64,-1 0 128,-19 0-32,0 0 0,1 0-32,17 0-64,-17 19 96,-1-19 0,-20 0-32,20 0 32,-2-19-32,-18 19 0,0 0 64,21-20 0,-21 20-128,0-20 32,0 0 96,0 0-96,-21 0 64,21-19-160,0 19 96,0-20-32,0-20-128,0 21 224,-18-22-96,18 22 96,0-21-96,0 21 64,0-1 0,0 0 0,0-19-32,0 19 128,0 0-96,0 1-64,0-1 0,0 0-96,0 20 0,0-20-161,0 0 193,0 21 32,-20-1 96,20-20-32,-20 40 160,-1-20-96,21 0 32,-20 20-64,-19 0 0,19-19-96,-20 19 160,21 0-224,-21 0 96,-20 0-32,1 0 128,0 0-32,-2 0 32,-18 0 32,0 0 0,0 0 64,-20 19-96,0-19-96,-1 0 128,1 0-64,-20 0-64,-1 20 64,1-20-320,0 0 512,-19 0-288,18 0 128,1 0-64,-21 0 32,21 0 32,-19 0-32,-1 0 32,1-20-32,18 20 0,-19 0-32,-1 0 64,2 0 0,-1 0-32,19 0 0,-18 0 64,-1 0-128,19 0 96,1 0-64,1 0 96,-21-19-32,19 19 64,1 0-64,-19 0 0,39-20 0,-21 20 0,1 0-96,20-20 64,-21 20 0,1 0 0,20-20 0,0 20-64,-21-20 64,21 0 64,20 20-64,-20-19 32,-1 19-32,1-21-32,-20 21 64,20 0-64,-1 0 32,1 0 64,0 0-96,0-19-32,20 19 64,-21 0 32,1 0-64,20 0 96,-20 0-96,0 0 32,-1 0 0,1 0 96,0 0 0,18 0-32,-18 0 1,20 0-1,-20 0-32,0 19 32,-1-19-64,1 0 32,0 0-64,0 0 96,20 0-64,18 0-32,2 21 96,-1-21-64,-19 0 0,0 0 32,-41 0-32,21 0 64,-20 0-32,20 0-96,-1 0 128,21 0-32,-20 0 0,20 0 64,0 0 0,-2 0-96,2 0-64,0 0 32,20 19 32,-1-19 0,1 0 0,-2 0-96,2 0 0,19 0 32,-19 0 32,39 0-128,-20 0-257,21 20 257,-1-20-64,0 0-1025,0 20-1826,0-20-8040</inkml:trace>
  <inkml:trace contextRef="#ctx0" brushRef="#br1" timeOffset="59295.3916">16000 7491 4548,'-21'-20'1249,"21"20"737,0 0-417,0 0-191,0 0-65,0 0-352,0 0-289,0 0 1,0 0-64,0 20-33,0-20-63,0 19-33,0-19-31,0 20-129,0 1-96,0-2 0,0 2 65,21-2-33,-21 0-96,0 2-128,0-1 96,0 0-64,0 0 64,0 0 32,0 19-63,0-19 95,0 0 32,0 20-64,18-21-64,-18 1-96,0 20 96,0-20-32,0 0-96,0 20 64,0-1 64,0-19 129,0 20-225,0-20 160,0 20 32,0 0 0,0-1-128,0 1 0,0-20 0,0 39 0,-18-19-64,18 0 96,0 0-63,-21-1-130,21 1 226,0 19-161,0-19 160,-20 20-64,20-20 160,0 19-224,0 1 224,0-20 0,0 19-64,0 1-95,0-1-33,0 21 128,-20-20-256,20-1 96,0 1 64,20-1-96,-20 1 96,0 20-96,0-21 64,0 1 64,0 20-32,0-21 64,0 20 32,20 1-128,-20-20 64,0 20-32,-20-21 0,20 20 65,0-19-194,0 20 130,0-21 31,0 0-64,0 22 64,0-22-32,0 1-32,0 19-32,0-20 192,20 21-32,-20-21-32,0 22-32,21-22-32,-21 20 0,0-19-64,0 19 0,0-19 33,0-1 63,18 21-128,-18-20 0,0-1 288,0 21-384,0-1 320,0-19-64,0 18-32,0-17 0,0 18 64,0-19-160,0 19 96,-18 0-96,18-19 129,0 20-65,0-40 96,0 0-192,0 19 96,0-19-32,0 19 0,0 1 32,0 0-96,0-1 32,0-19-128,18 0-64,-18-20-161,0 19-191,0-19-545,0 0-96,0-20-1026,0 20-2273,-18-20-6822</inkml:trace>
  <inkml:trace contextRef="#ctx0" brushRef="#br1" timeOffset="64951.715">17012 7908 3555,'0'-20'8584,"-20"0"-7271,20 1-320,-41 19-320,23 0-449,-22 0-32,-1 0-64,21 19-96,-19 1 0,19 0 32,0 20-64,20-1 32,0-18 33,20 18-33,20-19 0,-21 20 64,21-20-32,21 0 0,-22 0 0,-19-1 64,0 2 0,0-21 256,-20 19 161,-20 1-129,0 0-127,-21 0-193,3 0-32,-3 0 0,1-20-128,1 19-160,19-19-417,0 0-576,0 0-545,20-19-1377,20-1-2114</inkml:trace>
  <inkml:trace contextRef="#ctx0" brushRef="#br1" timeOffset="65109.724">17170 8087 12139,'20'20'1730,"0"20"-930,-20-20-351,0 20-321,0-1-128,20-19-256,-20 0-545,19 0-384,1 0-128,0-20-1346,-20 0-5124</inkml:trace>
  <inkml:trace contextRef="#ctx0" brushRef="#br1" timeOffset="65246.7318">17210 7868 14765,'-20'-19'833,"20"-1"-705,0 20-288,0 0-737,20 0-1249,-20 0-2370</inkml:trace>
  <inkml:trace contextRef="#ctx0" brushRef="#br1" timeOffset="65541.7487">17289 8028 10313,'0'19'-32,"0"-19"96,21 0 1025,17 0 417,-18 20 95,41-20-223,-22 20-642,1 0-512,19-20-127,-19 20-194,-20 0-159,-20 0 128,0-1 96,0 2 64,-20-2 32,-20 21 64,1-20 353,19 0-33,-20 0-256,40-1 33,-20 1-257,20 1 32,20-2-417,0-19 33,0 20-513,19-20-1025,1 0-1473,0-20-5157</inkml:trace>
  <inkml:trace contextRef="#ctx0" brushRef="#br1" timeOffset="65867.7674">17786 8306 9801,'20'0'160,"-20"0"128,20 0 1570,0-20-769,-1 20-192,21-20 64,0 0 160,-21-19-64,1 18-417,0 2-127,-20-1-129,0 0 1,-20 0-513,-19 20-65,19 0-159,-20 20 160,1 0 128,19 0 64,-20 20 0,40-1 0,0 1 96,0 0 64,40-21 32,-1 1 161,21 1 31,-1-2 32,1-19-320,-1 0 0,0-19-128,-18 19-480,-21-21-513,0 1-833,-20 1-2626</inkml:trace>
  <inkml:trace contextRef="#ctx0" brushRef="#br1" timeOffset="66126.7821">18460 7987 17969,'20'-19'96,"-20"19"-128,20 0 224,-20 0-224,0 0-673,0 0-1473,0 19-3171</inkml:trace>
  <inkml:trace contextRef="#ctx0" brushRef="#br1" timeOffset="66256.7897">18541 8246 14830,'18'40'896,"-18"-20"-735,0-20 831,0 0-671,20 0-1378,-20 0-4452</inkml:trace>
  <inkml:trace contextRef="#ctx0" brushRef="#br1" timeOffset="67590.866">19691 7829 6085,'-19'-40'1025,"19"40"641,0-20 128,0 20 95,0 0-255,0 0-962,0 40 289,0-20 96,19 39-320,-19 1-160,0 20-353,20-1-96,-20-19-64,20-1-160,-20 1-192,20-20-321,-20-1-736,20-18-1250,-1-21-2465</inkml:trace>
  <inkml:trace contextRef="#ctx0" brushRef="#br1" timeOffset="67814.8788">20009 8107 11402,'0'20'6118,"0"-20"-5702,20 0-191,0 20 640,0-20-449,-1 0-320,21 0 96,0 0-256,19-20-32,-39 20-545,21 0-608,-2-20-929,-19 20-2018</inkml:trace>
  <inkml:trace contextRef="#ctx0" brushRef="#br1" timeOffset="68110.8958">20802 7888 15630,'0'0'1442,"21"0"-1538,-21 20 480,0-20 577,20 40-577,-20-20-192,20 20-128,-20-1-64,0 1-480,20 0-577,-20 0-384,19-21-33,-19 2-223,20-2-1410,-20-19-6597</inkml:trace>
  <inkml:trace contextRef="#ctx0" brushRef="#br1" timeOffset="68413.9117">21201 7987 1921,'0'0'12492,"0"21"-13164,0-1 639,0-1 418,0 1-193,-20 0-96,20 20 96,20-20 225,-20 19-225,19-18-128,1-2 32,20-19 224,-20 0 129,19 0-161,-19 0-192,0-19 96,0 19 129,-20-40 63,19 20 32,-38 0-31,-1 0-129,0 20-160,-20-20-96,1 20-128,19-20-256,0 20-962,0 0-1600,20 0-3941</inkml:trace>
  <inkml:trace contextRef="#ctx0" brushRef="#br1" timeOffset="68744.9319">21697 7987 15086,'0'21'160,"-20"-21"-1025,0 20 1185,0-1 321,20 21-481,-21-20-32,21 0 193,0 20-161,21-21-64,-1 2-256,0-2 32,0 1 96,19-20 0,-19 0-193,20 0-255,-21-20 288,1 20 192,-20-19 160,0-2 192,0-18 0,-20 19-31,1 0 31,-21 0 193,20 0-33,0 0-224,-19 1-256,19-1-224,20 20-576,-20-21-1282,40 21-2499</inkml:trace>
  <inkml:trace contextRef="#ctx0" brushRef="#br1" timeOffset="69047.9494">22133 8008 13612,'20'20'-32,"-40"-20"-800,20 19 1024,-19 1 160,19 0-160,0 20-128,0-20 0,19 19-64,1-18-384,20-2-257,-20 1 513,19-20 705,-19 0-65,20 0 97,-21-20 32,1 1-97,0-2 97,1 2 127,-21-21-351,-21 20-417,21-20-64,-40 1-225,1 19-31,-1-1-353,-19 2-1665,-1 19-7911</inkml:trace>
  <inkml:trace contextRef="#ctx0" brushRef="#br1" timeOffset="71645.0977">16714 9339 1985,'0'-20'9802,"-20"0"-9322,20 0 481,-20 20 609,0 0-546,0-19-543,-19 19-193,19 19-160,-21-19-64,23 40 32,-2-20-96,-1 0 0,21 19 0,0-19 0,21 1 33,-1-2-33,19 1 0,1 0 0,-20-20 0,19 19 0,-19 2 0,0-1 0,0 0 96,-20 0 160,-20-1 32,0-19 32,0 21-256,-19-2-160,19 1-448,0-20-705,0 0-897,-1 0-545,21 0-3106</inkml:trace>
  <inkml:trace contextRef="#ctx0" brushRef="#br1" timeOffset="71796.1066">16893 9439 13516,'40'39'1378,"-22"-19"-738,3 20 129,-1 0-289,-20-1-351,20-18-97,-20-2-289,20 1-672,-1-20-1569,-19 0-4228</inkml:trace>
  <inkml:trace contextRef="#ctx0" brushRef="#br1" timeOffset="71935.1145">16972 9220 16527,'-21'-20'352,"3"20"-2914,18 0-225,18 0-2177</inkml:trace>
  <inkml:trace contextRef="#ctx0" brushRef="#br1" timeOffset="72445.1437">17230 9379 11370,'39'19'385,"2"1"-353,-21-20 736,18 21 482,-17-2-514,-1-19-351,0 20-257,-1 0-320,-19-1-1,-19-19 225,-1 21-32,0-1 0,-1 0 161,1 0 31,2 20-128,18-21-32,0 1 32,18 0 96,23-20-128,-1 20-224,-1-20 128,1 0-128,-1-20-33,1 20 33,0-20 96,-21 20 96,1-20 96,0 1 385,0-2 319,1 2 161,-21-1-288,0 0-481,-21 0 64,1 20-352,-20 0 96,21 0 0,-1 0-96,0 0 224,0 20-128,20 20 96,0-21-320,20 2 705,20 18-257,-1-19 64,1 0-160,19-20 65,-18 20-193,-1-20 96,-1 0-160,-19-20-129,0 20-671,0 0-1443,-20-20-4643</inkml:trace>
  <inkml:trace contextRef="#ctx0" brushRef="#br1" timeOffset="72993.175">17925 9001 5765,'-20'0'6182,"20"0"-6182,0-20 576,0 20 1090,0 0-897,20 0-97,0 0 129,19 0-192,-19 0-193,20 20-32,-21 0-159,1 0-129,-20 0 0,0 0-160,-20-1-160,1 2-33,-1-2 225,0 1 32,0-20-32,20 20 64,0-20-64,0 0 192,40 0 33,-20 0-97,19 0-64,1 0 32,-1 0-32,2 0-32,-21 20-64,0-20-481,-20 0-800,0 20-1890,0-20-7399</inkml:trace>
  <inkml:trace contextRef="#ctx0" brushRef="#br1" timeOffset="73398.1982">18739 9240 16239,'20'0'384,"-20"-20"-320,0 20 0,19 0-160,-19 20-352,0-20-1570,20 20-3267</inkml:trace>
  <inkml:trace contextRef="#ctx0" brushRef="#br1" timeOffset="73520.2052">18798 9478 14862,'0'39'576,"0"-39"-576,0 0 192,20 21-192,-20-21-2018,20-21-6822</inkml:trace>
  <inkml:trace contextRef="#ctx0" brushRef="#br1" timeOffset="74026.2341">19731 9180 13965,'0'0'1249,"0"20"-1057,0 0 481,0 39 256,0-19-353,0 0-159,0 19-385,0-19 96,0 0-64,0 0-32,0 0 96,0-20-96,20-1-480,-20 2-353,0-2-865,0-19-1633,0 0-3075</inkml:trace>
  <inkml:trace contextRef="#ctx0" brushRef="#br1" timeOffset="74286.249">20029 9517 14093,'0'21'1762,"0"-21"-1474,20 0 929,0-21-256,-1 21-481,21 0-223,0 0-354,-1-19-383,1 19-417,1 0-1057,-23-20-2178,3 20-7365</inkml:trace>
  <inkml:trace contextRef="#ctx0" brushRef="#br1" timeOffset="74912.2847">20784 9220 9320,'0'-20'1922,"0"0"-160,0 20-65,0 20-511,18-20 191,-18 40-512,0-20-129,21 19-223,-21 21-225,20-21-192,-20 2-64,0-2-160,0 0-480,20 2-321,0-1-417,-20-21-1248,19-19-3172</inkml:trace>
  <inkml:trace contextRef="#ctx0" brushRef="#br1" timeOffset="75201.3013">21300 9339 15406,'-20'20'128,"20"-20"-128,-20 20 32,0 19 0,20-18 0,0-2 0,20 1 0,20 0 0,-21-20-32,21 19 32,-20-19 97,19-19 447,-19 19 33,20-20-225,-40 0 96,0 1 129,0-2-193,-20-18-95,0 19-33,-19 0-256,19 0-192,-20 20-417,20-20-960,1 20-1602,19 20-3940</inkml:trace>
  <inkml:trace contextRef="#ctx0" brushRef="#br1" timeOffset="75504.3186">21815 9339 16047,'-19'20'-257,"-1"0"386,20-1-65,-20 1 0,20 20-32,20-20 0,0 0 32,-1-1-32,21 2-32,0-21 96,-1 0 256,2 0 65,-1-21-33,-1 2 161,-19-21 127,-20 21 97,0-2-128,-20 1-353,-19 1-192,-1-1-64,-1 0-256,2 20-321,19 0-672,0 0-705,0 20-1409,20-20-3011</inkml:trace>
  <inkml:trace contextRef="#ctx0" brushRef="#br1" timeOffset="75821.3367">22331 9339 14381,'40'-20'1153,"-40"0"-1473,-20 20 1025,0 0 255,1 0-799,19 20-33,-20 0-128,20 20 32,20-21 0,-1 22-192,1-22 32,21 21 96,-3-21 64,3-19 0,-1 0 64,-1 0 32,-19-19 192,20-1 96,-40 0 161,19 1-129,-19-22-191,-19 22-193,19-21 32,-40 20-32,0 0-96,21 0-32,-21 1-192,-1 19-769,23 19-897,-2 1-1570,20-20-4611</inkml:trace>
  <inkml:trace contextRef="#ctx0" brushRef="#br1" timeOffset="76261.3619">23027 9458 15822,'0'20'-352,"-20"0"96,0-1 768,0 2-95,0-1-353,1 0-96,-1 0-64,0-1-353,20-19-1152,0 21-2275,0-21-6149</inkml:trace>
  <inkml:trace contextRef="#ctx0" brushRef="#br1" timeOffset="76578.3801">23384 9260 16783,'0'-20'-480,"0"20"288,0 20 768,-20-20-191,-1 19-353,21 21-32,0-20 64,0 20-32,21-21-224,-21 22-65,40-22 193,-20-19 160,19 20-96,1-20 32,-20 0 129,19 0 127,-19-20 0,0 1-160,-20-22-128,-20 22-64,0-21-32,-19 0 128,-21 20-224,21-19-417,-1 19-928,20 20-2115,-1 0-3779</inkml:trace>
  <inkml:trace contextRef="#ctx0" brushRef="#br1" timeOffset="76903.3987">23880 9379 16783,'40'0'-64,"-40"0"-128,-20 0 448,0 0 129,0 0-289,1 0-96,-1 0 0,0 19 0,0 1-288,20 1-193,20-2 129,0 1 96,19 0-33,-19-1 225,20 2 160,-1-21 225,1 0 159,1 0-32,-23 0 33,2-21 160,0 2-65,-20-1-384,0 0-128,-20-20-32,0 1-64,2 19-96,-23 0-256,1 0-577,1 0-2242,19 20-3620</inkml:trace>
  <inkml:trace contextRef="#ctx0" brushRef="#br1" timeOffset="77199.4154">24277 9418 13164,'40'0'2883,"-40"0"-3204,20 0 514,-20 0 703,0 0-735,0 21-129,0-21 32,0 19-64,0 1-32,19 0-321,-19-1 257,20 2 128,0-21 128,20 20 33,-19-20 95,17 0 288,-17-20 161,-1-1 32,0 2-257,-20-1-191,18-19-65,-18-2-192,0 22-64,-18-21-224,-2 20-449,-21-20-1569,3 21-3011</inkml:trace>
  <inkml:trace contextRef="#ctx0" brushRef="#br1" timeOffset="78425.4857">16793 10532 13516,'-60'-21'1153,"41"21"-608,-21 0-513,20 21 32,-19-2-32,-1 1 128,-1 1 64,23 18-31,-2-19-65,20 20 96,0-20-128,20 19 0,19-19-64,1 0 64,-1 0-64,21 0 0,-21-1 0,-19 1 0,0 0 128,0 0 65,-20 0 191,-20-20 65,0 20-97,-19-20-256,-21 20-192,21-20-545,-1 19-352,-1-19-960,3 0-1378,17 0-5157</inkml:trace>
  <inkml:trace contextRef="#ctx0" brushRef="#br1" timeOffset="78562.4918">16832 10810 6374,'81'20'7527,"-61"-1"-7143,-2-19-384,-18 20 192,21 20 64,-21-20-320,0 0-993,0 19-1409,0-18-2306</inkml:trace>
  <inkml:trace contextRef="#ctx0" brushRef="#br1" timeOffset="78706.5018">16933 10611 13004,'-20'-19'-1025,"20"19"-1570,0 0 353,20 0-2883</inkml:trace>
  <inkml:trace contextRef="#ctx0" brushRef="#br1" timeOffset="78966.5159">17230 10670 12844,'0'41'-32,"0"-22"-577,19 1 609,1 0 481,21-20 511,-21 40 1,18-20-416,-17-1-289,-21 1-224,0 0-64,0 20 32,0-20 64,-21 0 161,1-1 191,2 2-128,-2-2-288,20 1-64,0-20-352,20 21-513,-2-2-544,23-19-1058,-1 0-2561</inkml:trace>
  <inkml:trace contextRef="#ctx0" brushRef="#br1" timeOffset="79334.5377">17627 10969 14413,'0'19'769,"0"-19"-1186,19 0 1058,21-19 96,-20 19-417,19-20-32,22 0 33,-41 0 31,19 0-160,-19 0 0,-20 0-128,0 1-96,-20-1-320,-19 0-449,-1 20 321,-19 0 384,18 20 192,1 19 256,21-19 33,-1 20-1,20 0 224,0-1 129,39 1-64,1-20-257,19 1-224,-18-2-63,19 1 63,-1-20-320,-19 0-129,-1 0-351,-19-20-738,-20 20-1152,0-19-4068</inkml:trace>
  <inkml:trace contextRef="#ctx0" brushRef="#br1" timeOffset="81721.6743">18144 10273 12812,'0'-20'544,"0"1"-63,0 19 31,18-20-31,2 20-65,1 0-256,-1 0-192,18 0-256,-17 20-257,19-20 193,-40 19 32,20-19 127,-20 20 225,0 0-32,0-20 0,0 20 97,-20 0 63,0 0-32,20-20-96,0 19-64,0 2 32,0-2 0,20 1 64,0 0-64,-1 0 32,-19-20 32,20 20 352,-20-20 65,-20 0 256,1 19-353,-1-19-192,0 0-96,-21 0-96,23 0-352,-22 0-609,19 0-1089,21 21-2787</inkml:trace>
  <inkml:trace contextRef="#ctx0" brushRef="#br1" timeOffset="81981.6891">18719 10571 13388,'0'0'1666,"0"0"-2019,0 21-415,20-21-129,-20 0-1185,20 19-6406</inkml:trace>
  <inkml:trace contextRef="#ctx0" brushRef="#br1" timeOffset="82117.6969">18739 10889 4676,'-20'40'10570,"20"-20"-10378,-20-20 225,20 0 95,0 0-704,20 0-1506,-20 20-3042</inkml:trace>
  <inkml:trace contextRef="#ctx0" brushRef="#br1" timeOffset="87554.0079">19830 10432 14573,'0'0'577,"0"20"-577,0 0 833,0 0 544,0 39-640,0 1-129,0-1 1,21 21-97,-21-20-159,0 19-257,0-19 0,0-21-32,0 1-224,0 1-193,0-41-159,20 19-513,-20-19-673,0-19-1921,0-2-9448</inkml:trace>
  <inkml:trace contextRef="#ctx0" brushRef="#br1" timeOffset="87822.0232">20347 10810 16431,'0'0'609,"0"0"-641,20 0 1121,19 0-32,-19 0-641,20 0-256,-1 0-128,1 0-64,0 0-128,-1 0-545,-19-20-448,0 20-704,-20 0-2532</inkml:trace>
  <inkml:trace contextRef="#ctx0" brushRef="#br1" timeOffset="88398.0561">21300 10532 11947,'0'0'769,"0"19"-673,0 1 961,0 1 800,0 38-768,0-19-544,0 19-225,0 1 33,0-1-257,0 1 0,0-20-320,0 19-321,0-39-256,19 20-704,1-20-1666,-20-20-4452</inkml:trace>
  <inkml:trace contextRef="#ctx0" brushRef="#br1" timeOffset="88766.0772">21934 10711 13260,'-18'-20'2723,"-3"20"-2723,-19 0 96,20 0 448,0 0-159,-19 20-321,19 19-64,0 1 0,0 0 32,20-1-96,0 1-161,40 0 97,-20-20-64,19 20 0,21-40 32,-1 19 128,22-19 128,-22-19 96,-19-2 0,19-18 0,-39 19 193,0-20 191,-20 0 257,0 1-96,-20-1-321,-20 0 193,1 1-481,-21 18-128,21 2-481,-1 19-736,-1 0-608,23-20-2307</inkml:trace>
  <inkml:trace contextRef="#ctx0" brushRef="#br1" timeOffset="89176.1006">22709 10492 10602,'-40'-40'-577,"20"20"801,0 20 1954,-19 0-993,19 0-416,-20 20-224,21 0-257,19 0 224,0-1-31,0 21-193,19-40-192,1 20 0,0 1-64,0-21 0,19 0 0,1 0 0,-20-21 97,0 1 191,1 1 64,-3-2 97,-18 2-97,0-1-32,-18 20 161,18-20-97,0 20 65,-21 0-385,21 20 64,0 0 96,0 20-64,0-1-31,21 1-65,-3 0-128,22 0-225,-19-20-800,17 19-1153,-17 1-2819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9:53.98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6133 10929 12139,'-60'20'288,"60"0"-224,0-20-64,0 0 321,0 0 736,20 0 96,0 19-385,19-19-255,1 0-129,21 0 1,18 0-97,0 0-128,0 0-96,-19 0 0,19 0 0,-20 0-96,2-19 0,-2 19 0,-19 0-192,-1 0-385,-19-20-480,-20 20-352,0-20-865,0 0-1826</inkml:trace>
  <inkml:trace contextRef="#ctx0" brushRef="#br0" timeOffset="246.0141">6649 10790 11210,'-20'20'1089,"20"-20"-1089,20 0 128,-1 20 353,1-20 512,41 19 96,-23 1-545,23-20-159,-22 40-65,21-20 0,-21 0 65,1 19-33,-20-18-128,-20 18-160,0 1 32,-20 0 96,-20-20-160,1 20 0,-21-1-32,1-19-256,-20 20-192,18-1-641,2 1-1378,-1 0-3042</inkml:trace>
  <inkml:trace contextRef="#ctx0" brushRef="#br0" timeOffset="4510.258">8832 7253 2178,'0'0'2274,"0"0"-609,0 0-63,0 0-385,0 0-352,0 0-129,0 0 1,0 0 32,0 0 96,0 0 0,0 0 31,0 0-415,0-20-1,0 20-127,0 0 63,0-20-160,0 0-96,0 20 97,20-20-65,-20 1 0,0-2-32,0 2 96,21-21-95,-21 20-65,20-20 0,-20 0 0,18 1 32,3-1 32,-21 0-64,20 1-32,0-1 96,-20 0-128,20 0 65,-1-19-1,1 19 0,0 0 0,0 0-32,0 1-32,-20-1 32,19-19 0,1 18 0,0 2 32,0 0-96,-20-2 32,20 1 0,-1 1 0,1-1-64,0 0 64,0 1 0,1-1 0,-3 0 0,2 1 0,1-2-128,-1 2 128,0 0 64,-2-2-192,3 2 128,-1-1-64,0 20 32,0-20 0,0 1 96,-1-1-160,1 0 128,0 1-160,0-1 96,0 0 0,-1 1 0,1-2 0,21 2-64,-21 0 192,-2-2-224,23 22 32,-21-21 224,19 0-224,-19 0 64,20 0 0,-20 1-32,19-1-160,-19 0 576,20 1-351,-1-1 31,1 0-128,-1-1 64,1 2-65,1 0 130,-2 18-65,1-18 32,-1-1-64,21 20 32,-20-19 0,-1-1 96,1 0-128,19 1 64,-18-1-96,-3 0 32,23 20 32,-22-20 0,21 0 0,-21 21 0,21-2 0,-21-18 96,1 19 0,19-20-32,-18 20 0,-1 1-96,-1-1 128,1-20-96,0 20 0,-1 0 0,1 20 0,-1-19-128,-19-2 224,21 2-160,-3-1 64,3 0 0,18 0 0,-19 0 0,-20 20 0,19-20 32,1 20 32,0-20-160,-1 1 96,1-1 0,-1 20 0,2-21 0,17 2 0,-17-1 0,19 0 0,-1 20 0,-19-19 0,19-2 0,0 1 0,-18 20 0,18-19 0,-19-1 0,0 20 0,-1-20 0,21 0 96,-21 20-160,22-20 96,-3 0-96,1 1 64,2-1 64,-2 0-128,1 20 64,19-20 32,-20 0-64,22 0 32,-22 20 0,20-20-32,-19 1 64,-1 19-32,0-20 0,2 20-32,-3-20 64,3 0-32,-2 20 0,1-21 0,-21 21 96,22-19-160,-23 19 96,3-20-64,-3 20 32,23-19-32,-22 19 32,1 0 0,19-21 0,-19 21-64,0 0 128,19-20-32,-18 20-64,18 0 96,-19-20-96,19 20 0,-19-19 64,19 19-32,-19-20-32,19 20 128,-18 0-192,17 0 64,3 0 32,-22 0 0,1-20 0,19 20 32,-19 0-32,-1 0-64,1 0 160,19 0-128,-19 0 32,1-20 0,-2 20 0,1 0 0,0 0 64,-1-20-96,-19 20 32,20 0-64,-1 0 64,1 0 0,-1 0-128,2 0 160,-1 0 64,-1 0-96,1 0-32,-1 0 0,1 0 96,0 0 32,-1 0-192,1 0 160,19 0 0,-18 0-320,-1 0 544,-1 0-288,21 0 64,-21 0-160,-19 0 160,20 0 64,-1 0-128,-19 0 64,0 0 0,1 0-96,-3 0 32,2 0-64,-20 0-544,0 0-1154,-20 20-1537,2-20-9994</inkml:trace>
  <inkml:trace contextRef="#ctx0" brushRef="#br0" timeOffset="5397.3088">16435 2980 7879,'0'0'4228,"0"0"-3619,0 0 255,0 0 770,40 0-545,1 0-513,-2 0-319,21 0-129,-21 0-128,21 0 0,-21 20 32,1-20-192,-1 0-481,-19 20-928,0-20-1346,1 0-1858</inkml:trace>
  <inkml:trace contextRef="#ctx0" brushRef="#br0" timeOffset="5931.3393">17368 3059 9769,'21'20'1121,"-1"-20"-961,-20 0 96,20 0-256,-1 0-576,-19 0-1,20 20-800,0-20-2467</inkml:trace>
  <inkml:trace contextRef="#ctx0" brushRef="#br0" timeOffset="6061.3467">17706 3199 2978</inkml:trace>
  <inkml:trace contextRef="#ctx0" brushRef="#br0" timeOffset="6269.3586">17547 3219 7238,'80'0'-2114</inkml:trace>
  <inkml:trace contextRef="#ctx0" brushRef="#br0" timeOffset="6443.3686">18322 3358 14669,'20'20'545,"-1"-20"-994,1 0 482,20 0-1731,-20 0-2786</inkml:trace>
  <inkml:trace contextRef="#ctx0" brushRef="#br0" timeOffset="6615.3782">18838 3536 12043,'39'20'448,"-19"-20"-512,0 0-320,0 21-2179,1-21 321,-3 0 64</inkml:trace>
  <inkml:trace contextRef="#ctx0" brushRef="#br0" timeOffset="6783.388">19334 3795 9416,'39'20'257,"-19"0"-161,0-20-801,21 0-2978</inkml:trace>
  <inkml:trace contextRef="#ctx0" brushRef="#br0" timeOffset="6940.397">19771 4033 14862,'39'21'64,"-19"-21"352,1 19-416,-21-19-256,20 0-609,-20 0-3171</inkml:trace>
  <inkml:trace contextRef="#ctx0" brushRef="#br0" timeOffset="7070.4045">20227 4291 10345,'61'61'-512,"-61"-42"-161,18 1-128,-18 20-2530,0-40-1696</inkml:trace>
  <inkml:trace contextRef="#ctx0" brushRef="#br0" timeOffset="7250.4147">20703 4789 18065,'61'40'160,"-41"-20"-160,19-1-769,-19 1-2338,0 0 0,-20 0-801</inkml:trace>
  <inkml:trace contextRef="#ctx0" brushRef="#br0" timeOffset="7402.4234">21161 5246 16207,'20'60'288,"0"-40"-160,-1-1-352,-19 20-1538,20-18-1120,-20-1-1282</inkml:trace>
  <inkml:trace contextRef="#ctx0" brushRef="#br0" timeOffset="7575.4332">21379 5783 13676,'39'59'3524,"-19"-40"-3268,0 22-160,0-22-1345,1 1-1378,-21 0-1440</inkml:trace>
  <inkml:trace contextRef="#ctx0" brushRef="#br0" timeOffset="7756.4436">21776 6458 18289,'20'59'64,"-1"-19"-96,1-20-256,0 0-737,0 1-64,0 17-1154,-20-17-3362</inkml:trace>
  <inkml:trace contextRef="#ctx0" brushRef="#br0" timeOffset="7907.4523">22074 6955 544,'20'59'17425,"0"-19"-16240,-20-20-705,19 20-448,1-21-320,-20 21-289,0-20-896,0 0-5894</inkml:trace>
  <inkml:trace contextRef="#ctx0" brushRef="#br0" timeOffset="8051.4606">22094 7650 23734,'0'80'1698,"0"-41"-2787,0 1-4293,-20 0-10056</inkml:trace>
  <inkml:trace contextRef="#ctx0" brushRef="#br0" timeOffset="24303.3901">6152 12399 6309,'-19'20'1474,"19"-20"-33,-20 0 257,20 0 96,0 0-129,0 0-736,0 0-96,0 0-193,20 0-191,-1 0-129,21 19-64,0-19 33,-1 0-1,22 0-256,-2 0 32,20 0-32,-19 0-32,19-19-192,-20 19 384,-19 0-320,19 0-96,-18-20-257,-21 20-127,0 0-97,-2 0-128,-18 0-1153,0 0-2082,0-20-3939</inkml:trace>
  <inkml:trace contextRef="#ctx0" brushRef="#br0" timeOffset="24562.4049">6629 12240 7975,'20'0'481,"-1"-20"-225,21 20 512,-20 20 674,19-20 95,-19 20-480,21 0-480,-21 0-129,-2-1-63,3 1 63,-1 1-32,0-2-63,-20 1-1,20 0 32,-20-1-95,0 2-33,0-1-128,-20 0-64,0 20-160,-21-21-384,3 21-1570,-3 0-4004</inkml:trace>
  <inkml:trace contextRef="#ctx0" brushRef="#br0" timeOffset="29023.6601">10004 13015 5605,'0'0'3747,"-20"0"-2369,20 0-161,0 0-929,0 0 417,0 0 192,0 0-225,20 20-127,-1-20 31,21 0-31,1 0-225,-3 0-256,3 20-64,18-20-288,-19 0-641,-20 0-865,19 0-1120,-19 0-3268</inkml:trace>
  <inkml:trace contextRef="#ctx0" brushRef="#br0" timeOffset="30501.7446">12426 13115 4388,'-20'0'1793,"20"0"-63,-20 0 384,20 0-448,0 0 159,0 0-511,0 0-450,0 0-351,0 0-225,0 0 129,20 0-1,0 0-96,19 19-32,21-19 1,-1 0-97,20 0 64,20 20 129,2-20-65,-2 0-96,19 0-160,-19 0 96,-18 0-224,-2 20 32,0-20 32,-20 0-96,-19 0-192,1 0-161,-23 0-447,2 0-706,-20 0-1217,0 0-2145</inkml:trace>
  <inkml:trace contextRef="#ctx0" brushRef="#br0" timeOffset="32686.8696">15503 13194 5317,'0'0'1217,"0"0"448,0 0-95,0 0-193,0 0-480,0 0-353,0 0 161,0 0 96,0 0-225,19 0-63,-19 0-65,20-20 1,20 20-129,-19 0-128,17 0 0,3 0-96,-3 0-63,3 0 95,18 0-32,1 0-32,19 0-32,0-20 0,2 20-32,18 0 64,-20 0-32,20 0-32,-20 0 0,21 0 32,-1 0 64,0 0-96,21 0 32,-1-20 0,0 20 32,19-19-64,-18 19 0,-1 0 224,-20-20-160,0 20 65,-19 0-129,-1 0 96,1 0-96,-1 0 64,-20 20-32,-19-20-321,-19 0-447,-3 19-1314,-18-19-1954</inkml:trace>
  <inkml:trace contextRef="#ctx0" brushRef="#br0" timeOffset="34396.9672">21359 10074 12908,'20'-19'-385,"-20"19"353,0 0-32,20 19-96,-20 22 320,19-2 321,-19 21 127,20-1-63,-20 21 127,20-1-159,-20 0-33,0 21-159,20 0-193,-20-1 64,21 20-64,-21-20-32,0 21-64,18-41-32,2 20-64,0-39-64,1 0-64,-1-1 32,-2-19-225,3 0 1,-21-20-128,20 0-545,-20 0-833,-20-20-1922</inkml:trace>
  <inkml:trace contextRef="#ctx0" brushRef="#br0" timeOffset="34721.986">20942 11247 11050,'-79'-20'96,"39"20"385,40-20 95,-21 20 33,21 0 384,21 0-33,-1 0 97,39 0-512,21 0-385,40 0-64,-2 0-32,21 0 32,39 0 129,41-19 127,20 19-128,-2-20 193,2 20-289,20 0 96,-42 0-128,21 0-64,-80 20-32,-18-20-352,-61 0-641,2 19-256,-22-19-2371,0 0-8646</inkml:trace>
  <inkml:trace contextRef="#ctx0" brushRef="#br0" timeOffset="36049.0608">21478 11207 2049,'21'0'-96,"-21"0"96,0 0 609,0 0 896,0 20 97,0-20-513,0 0-416,0 0-65,0 20-448,0-20-96,0 0 257,0 0 511,0 0 97,18 0-32,-18 0-288,0 0-321,0 0 32,0 0 161,0 0 159,0-20 1,0 20-225,0 0-255,0 0-97,0 0 0,0 0-32,0 0 96,20-20 32,-20 20-32,0 0 128,0 0 33,0-19 127,0 19 32,20-20-63,-20 20-33,0-20 32,21 20 33,-21-20-161,0 0 64,20 0-127,-20 1-65,18-2 32,-18 1-32,21 1-96,-1-2 0,-20 2 192,20-1-160,-20 0 161,20-20-129,-1 20 0,1 0-64,0 1 32,0-1 32,0 0 0,-1 0-96,21 0 96,-20 0 32,0 1-64,19-1-32,-19-1-64,21 2 128,-21-1-96,19 0-64,1 1 160,-20-2-64,19 1-32,1 1 0,-1-2 32,21 2-64,-21-1 128,22 0-192,-23 0 128,23 0 0,-2 1-64,-19 19 64,19-21 33,22 2 63,-23 19 0,42-20-32,-21 0-96,20 20 64,-20-20-64,20 20 32,-18 0-32,-22-20 64,0 20-64,1 0 0,-20 0-128,19 0-64,0 0-257,-18 0-255,-21 0-321,0 0-545,-20 0-768,-20 0-3972</inkml:trace>
  <inkml:trace contextRef="#ctx0" brushRef="#br1" timeOffset="44473.5438">7283 11605 8295,'-18'-40'2339,"-2"20"383,0 20-1120,20 0-353,-21 0-224,21 0-417,-20 0-447,20 0-129,-18 40-32,18 0-64,-20 39 31,20 0-63,0 21 96,0-1-128,-21 0-32,21 1 96,-20-21 128,20 0 0,-20-19 256,20 0-31,0-20-97,0 0-32,0 19-64,0 0 0,0 1 0,20-20-96,-20-1 64,20 2 33,1-2-33,17-20 0,3 22-32,-1-21 0,19 19 0,0-19-32,1-20 0,19 20-32,0-20 0,21 20-32,-21-20 32,40 20-32,-20-20-33,21 0 129,19 0-32,-20 0 0,-1-20 0,22 20 0,-1 0 0,-19 20 65,18-20-130,1 20 65,-1-20 97,2 20-194,19-20 194,-21 19-65,2-19-64,18 0 32,2 0 0,-2 0 0,2 0 0,-2-19 0,20 19 0,-18 0 0,18 0-32,0 0 96,-18 0-96,18 0 64,1 0 0,-1 0-32,2-20-32,18 20 32,-20-20-32,1 0 64,-1 0 32,2 20-128,-2-20-289,0 20 545,-18-20-352,18 20 160,-19-19-224,0 19 64,-1 0 96,2-20-64,-2 20 160,0 0-64,-18 0-192,18 0 416,2-20-96,-2 20-96,-19 0 64,19 0-64,-18 0 64,0 0-64,18 0 0,-19 0 0,-1 0 32,2 0-32,-1 0 0,-1 0 0,2 0 64,-21 0-160,19 0 96,-19-20 32,1 20 0,-1 0-96,1-21 160,-21 21-160,0 0 64,0-19 96,-20-1-128,0 20-64,-18-19 128,-22-1-32,1-1-64,-1 1 64,-19 1-32,0-1-160,-20 0-97,20-20 129,-20 20 0,0-19 0,-20-1 160,20 1 0,-20-21 0,0 0 64,1-20-32,-1 1 64,20 19-96,0 1-32,0-1 64,0-19-64,0 19-96,0 1 256,0 19-64,0-20-32,0 21 32,0 19 128,0-20-31,-20 20-1,0 1-128,-1-1-160,3 0-33,-2 20 97,0-20 32,-21 20 32,2-20 0,-21 20-32,1 0 160,0 0-63,-21 0 63,1 0-160,-1 0 96,-19 0-160,-20 0 64,-1 20-65,-18-20-31,-1 0-64,-19 0 96,-2 0 32,-18 20 64,18-20 0,-38 0 32,-1 0 0,-19 20 32,19-20-32,-18 20 64,-1-20-96,-1 19 32,0-19-32,1 20-32,-1 0 32,1-20 0,1 0 0,-2 20 128,21-20-256,-21 0 160,0 0 64,21 0-96,-21 0 0,21 0 64,-21-20 97,21 0-290,-1 20 129,1-20-64,-1 20 128,-19-19-64,19 19-32,-19 0 64,19-20-96,1 20 128,-21 0-64,21 0-32,-1 0 193,1 0-290,0 0 162,-1 0-98,1 20 194,-1-20-193,1 19 224,19 1-192,-19 0 64,18 0-64,22 0-545,-2 0-960,22-1-2499</inkml:trace>
  <inkml:trace contextRef="#ctx0" brushRef="#br1" timeOffset="47827.7348">8794 7312 3523,'0'0'1089,"0"0"-929,0 0 865,0 0 288,18 0-160,-18 0 129,0 0-97,0 0-64,20-20-192,-20 0-65,20 1-63,-20-1-192,21 0-289,-1-20-160,-20 21-128,18-21-32,3 19 64,-1-18 32,0-1 97,0 0 31,-1 21 96,-19-21-32,20 20 161,0-20-97,0 1-160,0 19 0,-1-20-63,1 1-33,0-1 64,0 0-96,0 0 0,19 0 0,-19 0 64,0 1 160,1 19-95,-3-20-33,2 1 0,1 19-96,-1-20 0,0 20 0,-2-19-64,3 18 96,-1-18-64,0-1 64,0 0-96,0 20 32,-1-20 64,1 1 1,0-1-97,0 20 32,0-20 128,-1 1-160,1 18 96,-20-18-64,20 0 64,1-2-64,-1 22-32,-2-20 0,2-2 32,1 1-64,-1 21 0,0-21 32,-1 20-32,1-20 160,0 20-192,0-19 96,0-2-64,19 22 0,-19-20 64,0-2-32,0 22 32,-1-21-64,1 21 32,0-22 0,0 22 32,1-2 0,17-18-32,-18 19 64,1 0-128,-1-20 128,19 1-64,-19 19-224,0 0 608,0-20-352,-1 20-32,1 1 0,0-1 96,0-1-192,0 2 96,0-21 32,-1 20 0,1-20 0,0 20-32,0 0 0,1-20 0,-3 21-32,2-1 64,1-20-128,19 20 96,-22 0 0,3 1 0,19-21 0,-20 20-32,-1 0 32,21 0-64,-20 1 64,0-2-96,19 2 128,-19-2-192,20 2 128,-1-21 0,-19 20 32,21 0-64,-23 0 64,23 20-32,-21-19 128,19-2-256,1 2 128,0-1-64,-1 0 96,1 1 0,1-2 32,-3 1 0,-18 1-96,21-1 64,-2 0-32,1 0 32,-20 0-129,39 0 194,-19 20-65,-1-19-97,1-2 194,19 2-97,-19-1 32,-1 0-32,2 0 32,-1 0-32,-1 20 0,-19-20-32,40 0 0,-21 1 32,1-1 0,19-1-33,-18 2 66,-3-1-1,3 20 0,-1-20-64,-21 1 32,21-2 0,-20 21-65,19-20 98,-19 1-33,20 19-33,-1-20 66,-19 0-33,20 20-33,-1-20 66,1 0-66,-19 20 33,17-20-64,-17 20 32,-1-19 32,20 19-64,-20-20 96,-1 20-32,21-20-32,-20 0 32,0 20 0,19-20 0,-19 20-64,21-20 64,-3 20 0,3-20 32,-3 20-32,3-19 0,-21-1-32,19 20 96,-19-20-128,20 20 64,-20-20-32,-1 20 64,21-21-32,-20 21-64,1-19 64,17 19 0,-18-20-32,21 20 0,-3-19-32,3 19 64,-21-21-32,19 21 64,1-20-96,0 20 32,-1-20 32,-19 20 32,21-19 0,-3 19 64,3-20-224,18 20 192,-19-20-128,-1 20 128,1-20-96,0 0 32,-1 20-32,1-20 64,-1 20-32,-19-19-32,21 19 0,-3 0 96,3-20-64,-21 20-32,20-20 96,-1 20-128,-19-20 128,20 0-96,-1 20 64,1-21-96,-1 21 192,1-19-224,1 19 160,-3-19-96,-17 19 32,19-20 96,-21 20-96,21-20 64,0 20 32,-21-21-96,21 21 64,0-19-32,-1 19 97,-19-20 31,21 20-256,-23 0 64,2-20 32,21 20 0,-21-19 32,19 19-96,1 0 128,-20-21 0,19 21-128,1 0 64,0-20-32,-21 20 64,21-19-32,1 19 64,-3 0-128,-17-20 64,19 20 64,-22 0-128,3-20 64,19 20 64,-20 0-64,-1-20 128,21 20-256,-20 0 64,0-20 160,19 20-64,1 0-96,-1 0 32,1-20 32,1 20 64,-3-19-64,3 19-32,-1 0 64,-1 0-32,1 0 0,-20-20 96,19 20-256,1 0 224,-19 0 0,17 0-96,3 0 0,-3-20 64,3 20 32,-1 0-160,-1 0 160,21-20-64,-21 20-64,1 0 160,19 0-96,-18 0 32,17-19 32,3 19-64,-22 0 64,21-21-32,-21 21-64,21 0 64,-21 0 64,22-19-96,-23 19 0,3 0 0,18-21 64,1 21-64,-1 0 0,1 0-32,-1 0 224,20-19-224,-18 19 32,18 0 0,0-19 64,-19 19-64,19-21-64,1 1 417,-22 20-738,3-20 802,-2 20-321,1-20-160,-1 20 32,-18-20 64,17 20-64,-17 0 96,18-19-192,-19 19-33,-20 0-95,19 0 64,-19 0-385,0 0-640,0 0-1730,-20 0-7943</inkml:trace>
  <inkml:trace contextRef="#ctx0" brushRef="#br1" timeOffset="50044.8624">16158 2503 5829,'20'0'1377,"-20"0"-512,20 0-96,0 0-225,-20-20 225,19 20-224,-19 0-321,20 0-160,0 0 0,-20 0 192,20 0 225,0 0-1,19 0-31,-19 0-161,21-19 32,-3 19 0,23-20-95,-2 20-65,0-20 0,1 20-64,19-20-64,-20 20 32,22-19-64,-2 19 32,0-21 32,0 21-96,-19-19 128,19 19 225,-20-21 159,22 21 65,-22 0-193,0-19-96,21 19-128,-1-19-64,-20-2 32,22 21 161,-22-20-482,20 0 546,0 0-289,2 20 32,-2-20-32,0 1-32,0 19 32,-19-20 0,19 0 0,0 20 0,-18-20 32,-2 0 64,0 20 128,-39 0-160,20-20-31,-20 20-65,-20 0-32,19 0-385,-19 0-576,0 0-480,0 0-161,0 0-672,0 0-2274</inkml:trace>
  <inkml:trace contextRef="#ctx0" brushRef="#br1" timeOffset="58711.3581">24157 10670 11498,'0'0'929,"0"0"-1089,0 0 641,0 0 383,0 21-31,0-21-192,0 20-225,21-20-63,-21 19-1,20 1-128,0 0-64,-20 0 0,20-20 33,-1 0 63,1 0 64,-20 0-224,20-20-96,-20-20 96,0 1 32,0-1 65,-20 0-193,20 0 0,-20-20 0,20 21-64,-19-1 160,19 1 64,19-1 32,-19 20-32,20 0 96,0 20-31,20-20-33,-1 20 0,1 0 96,19 0-192,2 0 0,-2 0-32,1 0-64,-1 0 0,0 0 0,1 0 0,-21 20-96,1-20-96,-19 0-64,-1 20 32,-20 0 32,0-20 31,-20 19 129,20 2 0,-21-21 32,21 19-64,0-19-224,0 20-96,0-20-481,21 0-1794,-1 20-4548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3:50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21537 3954 7719,'-38'0'1986,"38"0"-257,-21-20 1,21 20-161,0 0-191,0 0-385,0 0-545,21 0-288,-3 0 161,43 0-193,-2 0-96,20 0 32,20 0-96,20 0 96,1 0-32,-1 0-32,20 0-96,-21 0-64,-18-20-33,-20 20-127,-1 0-865,-38 20-2595,-23-20-6405</inkml:trace>
  <inkml:trace contextRef="#ctx0" brushRef="#br0" timeOffset="1357.0776">14352 3318 8359,'0'0'1794,"0"-20"-320,0 20 607,-21-20-735,21 20-513,-20-19-321,0 19-256,20 0-256,-39 0-64,19 0-64,0 19 64,20 1 32,-20 0 0,20 0 32,0 0 32,20 0 32,0 0 96,0-1 225,0-19 127,-1 0 33,1 0-225,0-19 192,-20 19 97,21-20-97,-21 0-287,0 0-97,-21 20-96,1-20-64,0 20-224,1 0 63,-21 20 97,20-20 0,0 20-64,20-20 64,0 20-32,0-20 64,20 20 96,-20-20 32,20 0 32,0 0-96,0 0 64,-20 0-128,19 0-417,-19 0-608,0 0-1345,-19 0-2338</inkml:trace>
  <inkml:trace contextRef="#ctx0" brushRef="#br0" timeOffset="1840.1052">14252 3417 10762,'0'0'480,"0"0"-320,0 20 289,0-20 480,0 40 256,0-20-224,20 19-737,-20 2-128,0 18 256,19-19-31,-19-1 31,0 1-192,20 0-96,-20 0-32,20-21-64,-20 2-224,0-21-609,0 0-897,0 0-1313</inkml:trace>
  <inkml:trace contextRef="#ctx0" brushRef="#br0" timeOffset="2128.1217">14113 3696 11146,'0'19'-256,"0"-19"608,20 20 353,-20 0 96,20 0 320,0 0-449,-20 0-512,19 19 1,1-18 127,0-2 64,-20-19 65,20 20 159,0-20 129,-1 0-1,1-20-127,0 1-97,1-2-127,-1-18-289,-2 19-64,2 0-224,-20 0-353,21 20-384,-21-20-672,0 20-3108</inkml:trace>
  <inkml:trace contextRef="#ctx0" brushRef="#br0" timeOffset="2560.1463">14372 4013 11146,'0'-19'1377,"-20"19"-1120,20 0 255,-21 0-480,1 0 192,0 0 193,20 0-225,-19 19-160,19 1 32,-20 1 0,20-2 96,20-19-96,-1 20 128,1-20 33,0 0 255,1 0-96,-1 0-95,-2-20-33,2 1 160,-20-2 65,0 1-193,0 1 96,-20-1 97,20 0-161,-18 20-352,-23 0 96,21 20-128,0-20 0,1 20-480,19-1-609,0-19-1314,19 20-1953</inkml:trace>
  <inkml:trace contextRef="#ctx0" brushRef="#br0" timeOffset="3160.1807">14372 4153 480,'0'-21'10090,"0"21"-8969,0-19 1281,-20 19-801,20 0-736,0 19-224,0 2-33,0-2-63,0 1-129,20 20 1,-2 0-129,2-21-160,-20 21 0,21 0-224,-1-20-64,0 0-96,0 0-193,-1 0-223,-19-20-257,20 0-737,-20 0-1217,-20 0-4868</inkml:trace>
  <inkml:trace contextRef="#ctx0" brushRef="#br0" timeOffset="3448.1972">14272 4352 12619,'0'19'3780,"19"1"-3652,-19-20 609,20 20-65,-20-20 65,20 20 64,1 0-449,17 0-352,-18-20 160,1 19-63,-1-19-1,0 0 64,0 0-32,-1-19 96,1-1 32,0 0-63,-20-20-97,20 20 0,-20-20-224,0 21-321,0 19-31,20 0-609,-20 0-673,0 0-1089,0 19-2978</inkml:trace>
  <inkml:trace contextRef="#ctx0" brushRef="#br0" timeOffset="3817.2183">14491 4550 13004,'-20'-20'-64,"0"20"128,20 20 288,-20-20 417,20 20 640,-21-20-832,21 20-513,21-20-64,-1 19 64,0-19 64,0 0 96,-1 0 64,1 0-63,0 0 159,0-19 97,-20-1-65,0 20 128,0-20 1,0 20-353,-20 0-288,0-20-256,0 20-97,1 20-191,-1-20-898,20 0-1184,0 20-1955</inkml:trace>
  <inkml:trace contextRef="#ctx0" brushRef="#br0" timeOffset="4242.2426">14510 4649 10922,'-19'-19'1025,"19"19"-64,0 0 800,0 0-447,0 0-97,0 19-352,19-19-257,-19 20-416,20 0 33,0 20 31,20-20 32,-21 20-192,1 0-64,0-1-32,20 1 32,-21 0-96,1-20 128,0-1-192,-20 1 64,21 0-192,-21-20-385,0 0-512,0 0-737,-21 0-3106</inkml:trace>
  <inkml:trace contextRef="#ctx0" brushRef="#br0" timeOffset="4522.2586">14471 4928 13676,'0'20'1218,"0"-20"-770,20 20 417,-20-20 0,19 19-417,1 1 257,0 20-545,0-40-224,19 20 64,-19 0 96,0-20 64,0 0 192,0 0 1,-1-20-129,1 0 0,0 0-64,-20 0-64,21 0-64,-21-19-480,0 19 320,0 0-481,-21 20-480,21-20-672,0 20-1923,-20 20-6117</inkml:trace>
  <inkml:trace contextRef="#ctx0" brushRef="#br0" timeOffset="5036.2876">14748 5126 14317,'0'0'1057,"0"0"-224,0 0 0,0 21-257,21-2 129,-21-19 64,38 20-609,-18 1-64,21 18-96,-21-19 160,-1-1-224,21 2-32,-20 18 64,0-19-64,-20-1-161,19 2 33,-19-1-224,0-20-289,0 0-480,0 0-1153,0 0-3748</inkml:trace>
  <inkml:trace contextRef="#ctx0" brushRef="#br0" timeOffset="5337.3053">14987 5226 14765,'-20'20'481,"20"-20"-513,0 20 256,0-1 64,20 2 321,-1 18 128,1-19-545,0-1-128,20 22-128,-21-21 160,1-1-128,0 1-64,-20 0 96,0 0 96,-20-20 128,-19 20 545,-1-20-321,0 0-63,1 20-225,-1-20-224,1 0 64,-1 20-321,19-1-287,21-19-834,0 20-2049,0 0-4997</inkml:trace>
  <inkml:trace contextRef="#ctx0" brushRef="#br0" timeOffset="5815.3326">15186 5623 13164,'0'0'1345,"0"0"-928,0 0 255,0 0-351,0 0 95,0 0 32,0 20-448,0 0-32,0-20 0,18 21 0,-18-21-64,20 0-160,-20 0-32,20 0 160,-20 0 128,0 0 0,21-21 64,-21 1 160,0 20 288,-21-20 129,1 0-257,20 20-192,-20 0-63,2 0-97,-23 20-32,41 0-64,-20 0 0,20 1-1,0-21-223,0 19 224,20 1 32,0-20 64,-20 0-32,21 0 64,-21 0-64,18 0 192,-18-20-192,-18 20-480,18-19-1218,-21 19-2626</inkml:trace>
  <inkml:trace contextRef="#ctx0" brushRef="#br0" timeOffset="6334.3623">15244 5723 13132,'-20'0'1826,"20"0"-1634,-20 0 0,20 19 192,20 1 481,0 21 0,1-22-320,19 20-417,-1-18-96,1 18 32,-1-19-96,1 0-96,-20 0-33,0 0-223,-1 0-192,1-20-385,-20 0-897,0 0-1697,-20 0-5414</inkml:trace>
  <inkml:trace contextRef="#ctx0" brushRef="#br0" timeOffset="6594.3772">15423 5803 14573,'0'19'96,"0"1"97,20-1 479,-20 22 257,20-22 224,0 1-416,0 20-449,-1-20-192,-19 0 32,20 19 97,-20-19-161,-20 20 64,20-20 32,-39 0 64,19-1 64,-20-19 33,1 21-385,-1-21-129,20 19-159,1-19-449,-1 0-448,20 0-1698,0 20-4356</inkml:trace>
  <inkml:trace contextRef="#ctx0" brushRef="#br0" timeOffset="7012.4011">15641 6160 11018,'-20'0'3075,"2"0"-1986,18-20 737,0 20-545,0 0-448,0 20-481,0-20-288,0 0-64,0 19-64,0 2 32,0-21-160,18 0 64,2 19-129,-20-19 193,0 0 32,21 0 64,-21-19 32,0 19-64,0 0 96,0-21-160,0 21 128,0-19-64,0 19-32,-21 0 0,21 0-192,-20 19 192,20-19-64,0 0 64,0 21-32,0-21-32,0 0 64,0 0-192,0 0 63,20 0-671,-20 0-1090,0 0-1473,0 0-7464</inkml:trace>
  <inkml:trace contextRef="#ctx0" brushRef="#br0" timeOffset="7256.415">15662 6179 13260,'-21'0'448,"1"0"834,20 0 159,0 0-832,0 21-33,20-21-95,1 19-289,-1 1 32,18 1 0,3 18-128,-1-19 0,-1-1-160,-19 2-416,20-21-65,-21 20-512,1-20-800,0 19-962,0-19-2370</inkml:trace>
  <inkml:trace contextRef="#ctx0" brushRef="#br0" timeOffset="7546.4316">15860 6179 11530,'0'21'2211,"20"-2"-1859,-20-19 1153,20 41-127,-20-22-225,19 1-224,1 0-417,0-1-352,0 22 160,1-41-95,-21 19-129,0 1-128,0 0 96,-21-20-160,1 20 32,-20 0-32,1-20 32,-1 20 31,1-1-159,19-19 128,-20 20-576,40-20-962,-21 0-4323</inkml:trace>
  <inkml:trace contextRef="#ctx0" brushRef="#br0" timeOffset="8051.4605">16058 6438 15758,'0'-20'1314,"0"20"-674,0 0 289,0 0-384,0 0 95,21 20-95,19 0-65,-1 0-512,1 0 0,-1-1-160,1 21 64,0-20-256,-21 0-193,21-20-256,-20 21-384,-20-21-673,0 0-1793,0 0-4261</inkml:trace>
  <inkml:trace contextRef="#ctx0" brushRef="#br0" timeOffset="8280.4736">16277 6438 11562,'0'0'1538,"20"20"-1442,-20-20 513,20 20 63,-1 0 193,1 19-32,0-19-353,21 0-223,-23 0-1,2 1 128,-20-2 0,0 0-287,0 2 223,0-2 192,-38-19-319,17 21-161,1-2-32,-20-19-225,21 20-95,-1-20-673,0 0-1185,20 20-1794</inkml:trace>
  <inkml:trace contextRef="#ctx0" brushRef="#br0" timeOffset="8735.4995">16654 6656 9160,'-59'-19'481,"39"19"-321,0 0 673,-1 0 127,21 0 226,0 0-706,0 0-736,21 0 160,-21 0 96,20 0-64,-20 0-32,20 0-1,-20 0 97,20 0 33,-20 0 223,0 0 320,-20 0 97,20 0-513,-20 0-32,20 0-64,-20 0 32,-1 0-96,3 0 0,18 0 64,-20 0 193,20 0 223,0 0 33,0 0-129,0 0-96,0 0 257,20 19 127,-2-19-223,3 0-225,-1 21-64,20-21-32,-21 19-128,21-19 32,-20 21-512,0-21-385,-1 0-704,1 0-1154,-20 0-3235</inkml:trace>
  <inkml:trace contextRef="#ctx0" brushRef="#br0" timeOffset="9038.517">16674 6537 12908,'-20'0'929,"20"0"-897,0 20 512,0-20 609,20 0 64,-20 20-544,20 0-545,0-20-96,19 21 64,-19-2-64,20-19-32,-21 19-288,1 2-128,-20-21 320,0 19 31,0-19 65,0 21 0,-20-21 0,1 19 161,-21 1-1,20-20-192,0 20-96,20-20-481,0 20-928,0-20-1634,0 0-5926</inkml:trace>
  <inkml:trace contextRef="#ctx0" brushRef="#br0" timeOffset="9499.5433">16933 6656 8071,'0'0'7591,"-20"0"-7206,20-19-129,-20 19 609,-1 19-193,1-19-127,0 21-321,20-2-256,0 2 32,0-2-96,0 1-32,20-20-96,0 20-65,1-20 65,19 0 224,-22-20-32,3 20 128,-1-20 64,0 1 129,-20-2-65,0 2 96,0-2-128,0 2 33,-20 19-161,0 0-128,-1 0 32,21 0-129,-18 0 33,18 19 160,-20-19-64,20 21-64,0-2 96,20-19 0,-20 21-96,18-21-64,3 0 288,-1 0-128,-20 0 64,20 0 96,-20 0-192,0-21 32,0 21-32,-20 0 160,0-19-256,-1 19-96,3 0-929,-2 0-1794,0 0-7367</inkml:trace>
  <inkml:trace contextRef="#ctx0" brushRef="#br0" timeOffset="15235.8714">14550 10869 2370,'0'0'0,"0"0"-192,0 0-994</inkml:trace>
  <inkml:trace contextRef="#ctx0" brushRef="#br0" timeOffset="15552.8896">14609 10889 256,'20'0'1569,"-20"0"1,20 0-417,-20 0-416,0 0 127,-20 0 193,20 0-192,0 0-128,0 0 224,0 0 32,0 0-193,0 0-255,20 0-97,0 0-63,19 0-129,22 0-64,-3 0-128,42 0-32,-1 0 0,20 0 0,1 0 32,38 0 0,22 0 161,-2 0-1,41 0-128,-1 0 32,19 0 160,2 20 97,0-20-353,18 20-64,1 0-64,0 0-161,0-20-159,-19 19 96,-41 2 160,0-2 63,-58 1-223,-41 1-2402</inkml:trace>
  <inkml:trace contextRef="#ctx0" brushRef="#br0" timeOffset="16569.9477">2698 12141 3587,'0'0'961,"0"0"-449,0 0 1154,20 0-481,0 0-224,20-20-96,-21 20-321,21-20-352,0 20 65,19-20 95,20 20 32,2 0-63,57-19-161,2 19-160,38-20 32,20 20 32,1 0-32,39 0 416,0 0 193,-20 0-161,21 0 225,18 20 160,-18-20 96,0 0-32,-2 0-289,-18 19-159,-1-19-97,1 20-96,-41-20-95,-18 0-225,-22 20-129,-58 0-511,-41 0-802,-19 0-800,-20-1-2274</inkml:trace>
  <inkml:trace contextRef="#ctx0" brushRef="#br0" timeOffset="27326.563">17348 7034 11306,'-38'0'1121,"38"-20"545,-21 20-289,21 0-352,-20 0-64,20 0-320,20 0-577,-20 0-160,41 0 608,-3 20-31,3 20-129,38-21-32,0 21-256,20 0 128,21 20-63,-1-1-33,20 21 32,-1-21-288,-18 20-129,-1-19 193,1-1-256,-21-18-289,-20-1-63,-20-1 127,-19-19 161,-20-20-289,-20 20 225,0-20 127,-20 0-928,-20 0-1442,1-20-4227</inkml:trace>
  <inkml:trace contextRef="#ctx0" brushRef="#br0" timeOffset="27817.5911">17289 7491 5252,'-20'-20'0,"20"20"417,0 0 256,0 0 319,0-20 610,0 20-193,0 0-576,0 0-128,0 0-97,0 0-287,0 0-33,0 0 353,0 0 480,0 0-64,0 0-161,0 0 1,0 0-32,0 0-96,0 0-385,-20-20-31,20-20-65,0 1-192,0-1 0,0-19 32,-19-21-160,19 21 32,-20-21 96,0 20-320,20 1 256,0 19 64,0 40 96,20-20-320,0 40 256,19 0-32,40 0-96,2 20-32,18-21-128,19 1-256,1 0-33,-19 0-127,-1 0-1154,-19-20-2850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4:44.7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1388 3059 7975,'-19'20'2498,"-1"-20"-2466,20 0 33,-20 0 607,20 0 705,0 0 225,0 0-641,0 20-288,0-20-129,20 0-64,0 0-63,-1 0-129,21 0 64,0 0-255,-1 0-33,1 21-96,-1-21 96,1 0-224,1 0-97,-3 0-191,-17 0-321,19 0-96,-40 0 0,18 0 1,-18 0-353,0 0-2051,0-21-4547</inkml:trace>
  <inkml:trace contextRef="#ctx0" brushRef="#br0" timeOffset="324.0186">1646 2960 12427,'-20'0'-192,"0"0"-897,20 0 833,0 0 512,0 0 801,20 20-128,0-20-545,1 0-288,-3 20-32,23-20 97,-21 20 63,18 0-64,3-1-96,-21 1 32,19 0-64,1-20 32,-20 21-64,0-21 32,-1 19 0,1-19-96,0 0 32,0 20-32,-20-20 160,21 19 128,-21 2-31,-21 19-97,1-20 64,-20 19-128,1-19 0,-21 0-128,21 20-833,-22-20-3107</inkml:trace>
  <inkml:trace contextRef="#ctx0" brushRef="#br0" timeOffset="4670.2672">7006 2166 480,'0'0'1281,"0"0"257,0-20-289,0 20 32,0 0 64,-20 0-192,20 0-320,0 0 256,0 0 64,0 0 64,0 0-128,0 0-128,-20 0-384,20 0-1,0 0-95,0-20-257,0 20-160,0 0-32,-19 0 0,19 0 0,0 0-96,0 0 32,19 20 128,-19-20 0,0 0 33,20 0-65,-20 20 32,20-20 0,20 0-32,-1 0-32,1 19 32,39-19-64,0 0-64,21 0-32,-1 0 96,20-19-64,21 19 0,-1 0 32,-1-20 32,2 20 32,-2-20 0,1 20 64,-39 0-32,-1 0-32,0-20 0,-20 20-64,-18 0 96,-23 0-64,3-20-64,-41 20-32,0 0-801,0 0-2018,-41 0-8007</inkml:trace>
  <inkml:trace contextRef="#ctx0" brushRef="#br0" timeOffset="14379.8225">2619 3715 6598,'0'0'1025,"0"0"-577,0 0-128,0 0 385,0 0 384,0 0-160,0-19-577,20 19-191,-20 0 127,20 0 288,-20 0 1,20 0-97,-20 0-159,19 0-33,-19 0-64,20-20 64,0 20 1,0 0-33,0 0 0,-1 0-32,1 0 33,20-21-33,-20 21 0,19 0 0,1 0-96,1 0 97,18-19-65,-19 19-32,19 0 32,0 0-64,1-20-32,-1 20 32,2 0-64,18 0 96,-20 0-128,20 0 32,1 0 32,-1 0-96,0 0 161,21-20-161,-1 20 64,0 0 0,0 0 0,1 0-32,-1-19 0,0 19 32,-18 0-32,-2 0-32,0 0 32,-20 0-64,21 19-33,-21-19 1,20 0 96,-18 0 0,18 0-128,0 0 32,0 0 0,2 0 0,18-19-32,-20 19 96,0 0 32,0-21 0,0 21 0,-18 0 0,18 0-32,-20 0 32,1 0-32,-1 0 0,1 0 32,19 0 0,-20 0 0,2 0-32,18 0 32,-20 0 32,1 0-32,19 0-32,0 21 32,-18-21 0,18 19 32,-20-19 32,21 20-32,-21-20 32,20 20-32,21-20-32,-21 19 0,20-19 32,-18 21-64,18-21 64,0 0-32,0 20 0,0-20 0,1 0 32,19 0-32,-1 0 0,-19 0 32,20 0-32,1 0 0,-1 19 0,-20-19 32,21 0-32,-1 0 0,-1 0 32,1 0 0,1 0-32,-21 0 0,0 20-32,0-20 96,1 0 32,-21 20 32,-19-20-192,-21 0-96,1 20-641,-20-20-1601,1 0-2915</inkml:trace>
  <inkml:trace contextRef="#ctx0" brushRef="#br1" timeOffset="26413.5108">3710 4291 3555,'0'0'2114,"20"0"608,-20-19-191,0 19-545,0 0-96,-20 0-481,20-20-480,0 20-353,-19 0 1,19-20-417,-40 20-224,20 0-96,-19 20-193,-21 0 1,21-1 128,-1 21 0,-1-19-65,23 18 65,-2 1 64,20 0 64,0-1-96,38-19 32,3 0 128,-1-20 64,-1 0 224,1 0 224,19-20 97,-19-20-1,-1 1-127,1-1-1,-20-19-127,21-2 159,-41 2-160,0-1 33,0 1-289,-20 0-128,-1-1-353,1 20-31,-20 0 256,21 20-97,-1 20 33,0 0-64,20 0 96,-20 20 95,20 20 33,0-20 96,0 39 0,20-19 32,0 19-64,0-19 96,-1 20-96,21-20 96,1 0-96,-21 0 129,18-1-97,3-19 96,-21 0-64,-1 0-225,-19 0-31,20-20-128,-20 0-897,0 0-993,-20 0-1666</inkml:trace>
  <inkml:trace contextRef="#ctx0" brushRef="#br1" timeOffset="26808.5334">2778 4868 14541,'-20'0'705,"40"0"-1025,-1 0 736,21 0 289,21 20 384,18-20-160,20 0-417,20 0-224,19 0-63,2 0 319,18 0-288,2 0-31,-2-20-161,-19 20 32,-1-19-64,-39 19-353,1-20 65,-40 20-256,-21-21-609,-19 21-1666,-20 0-3747</inkml:trace>
  <inkml:trace contextRef="#ctx0" brushRef="#br1" timeOffset="27394.5669">3234 5207 9737,'-79'19'704,"59"1"-2209,-19 0 864,-1 20 705,20-20 1154,-1 19 447,3 1-832,18 0-705,0-1-32,18-19 256,3 20 65,-1-20-33,20 0-128,-1-20 97,-19 0 255,20-20 129,-1 0-160,-19 0-129,0-20-192,0 1-64,-1-22-95,-19 22-97,0-21-289,0 1-351,-19-20-609,-1 19 63,-20 20 578,20 0 640,1 40 544,-1 0-255,0 0 95,0 40 225,20 0 191,0 20-95,0 0-128,20-1-257,20 1 0,-21-2-288,21-17 129,0 18-193,19-39-96,-18 20 32,-3-20-289,-17 0-384,-1-20-800,0 0-1378,-1 0-4324</inkml:trace>
  <inkml:trace contextRef="#ctx0" brushRef="#br1" timeOffset="28540.6324">3811 5166 8263,'0'0'2979,"0"-19"-2498,0 19 1152,0-21 385,0 21-320,0 0-673,0-19-609,-20 19-256,-1 0-256,1 0-96,-20 19 192,21 21-64,-1-20 64,0 20-32,0 19 32,20-18 32,20-2-32,-20 1-32,40 0 32,-21-1-64,21-19 64,1 0-64,-3 0 128,3-20-32,-1 0 0,-1-20 64,1 0 0,-20 0 32,-1-19 160,-19 19 65,0-21-33,0 2-352,-19 0-96,-21-1 128,-19 20-224,19 0 96,-19 1-1,-2 19 161,21 19 33,1 1-33,19 0 160,20-1-224,0 22 64,0-22 0,40 20-64,-1-18 96,22-21-64,-3 20 96,3-20-128,-2 0 0,-19-20-224,-1 20-513,-19-21-1121,0 2-2274</inkml:trace>
  <inkml:trace contextRef="#ctx0" brushRef="#br1" timeOffset="29283.675">4742 4630 12139,'-18'0'1666,"18"-21"-1026,0 21 449,0 0-704,18 0 287,3 0 97,-1 0-385,20 0-127,-1-19-225,1 19 160,-1 0-288,-19-20 128,0 20-289,-20 0-255,20 0-321,-20 0-320,-20 0 128,0 0-352,0 20 800,1-20 321,-1 19 224,0-19 96,20 21 256,0 18 257,0-19-1,0 20-95,20-1-289,0 1-64,-1 1-32,21-2 0,-20 1-96,1 0 64,-3-21 65,2 1 223,-20-20 160,-20 20 257,20-20-64,-39 20-353,-1-20-256,1 0-96,-1 0-192,20 0-256,-19 0-673,19 0-897,0 0-737,20 0-3715</inkml:trace>
  <inkml:trace contextRef="#ctx0" brushRef="#br1" timeOffset="29601.6932">5358 4570 15566,'-20'0'545,"20"0"-385,-19 0 96,-1 20-32,20-1 865,-20 2-224,20 38-288,0-19-225,0 20-128,0 0-96,0-1-31,20-19-290,0-1 1,-1-19-416,1 20-1,0-40-256,20 20-576,-19-20-1538,17 0-2979</inkml:trace>
  <inkml:trace contextRef="#ctx0" brushRef="#br1" timeOffset="30047.7187">5696 4729 16815,'0'-21'353,"-20"2"-738,0 19 289,1 19-96,-1 2 288,0-1-32,0 20-160,20 0-96,0 19 64,20-19 32,20 0 160,-21-1-224,21-19 32,19 0 128,-19-20 64,19 0 160,-19 0 0,1-20 160,-23-20 257,23 21 192,-21-21-321,-20 0 417,0 1-576,-20-2-257,-1 1-225,-17 1-127,-23 18 0,2 2 192,-1 19 32,1 0-32,19 19-64,1 2 0,19 18-33,20-18 129,0-2-32,20 2 64,0 18 0,19-19 96,21 0-192,-21-20 0,21 20-160,-21-20-641,2 0-480,-21-20-1698,18 20-7687</inkml:trace>
  <inkml:trace contextRef="#ctx0" brushRef="#br1" timeOffset="30610.7509">6113 4391 13869,'-20'-20'160,"20"20"-320,0 0 384,0 20 641,20 0 1185,0 0-705,19 20-672,1 19-225,1-19 193,-3 20-289,3-1-160,-3 1-160,3-1-64,-21-18-64,-20 18-64,0-19 64,0-1 32,-20-19-289,-21 0 225,3 0-64,-23 0-224,22 0-417,-1-20-1089,0 0-4804</inkml:trace>
  <inkml:trace contextRef="#ctx0" brushRef="#br1" timeOffset="31253.7877">6927 4669 15630,'-20'20'1826,"20"-20"-1794,0 0 416,20 19 97,0-19 544,19 0-96,1 0-705,0 0-288,-1 0-416,-19 0-481,1 0-1121,-1 0-2402,-2 0-8232</inkml:trace>
  <inkml:trace contextRef="#ctx0" brushRef="#br1" timeOffset="31374.7946">7026 4888 12363,'0'40'2787,"0"-40"-2691,20 0 128,19 0 0,1 0 65,-19 0-129,17 0-2210,3-20-8584</inkml:trace>
  <inkml:trace contextRef="#ctx0" brushRef="#br1" timeOffset="31850.8218">7959 4829 18897,'0'0'-320,"0"0"-192,0 0 287,0 0-159,0 0 64,0 0-2339</inkml:trace>
  <inkml:trace contextRef="#ctx0" brushRef="#br1" timeOffset="32024.8318">8237 4808 12427,'0'0'3844,"-20"21"-4004,20-21 352,0 0-256,0 0-961,0 0-1473,20 0-5862</inkml:trace>
  <inkml:trace contextRef="#ctx0" brushRef="#br1" timeOffset="32189.8412">8494 4849 14894,'0'0'128,"0"0"737,20 0-513,-20 0-352,0 0-897,21 0-2594</inkml:trace>
  <inkml:trace contextRef="#ctx0" brushRef="#br1" timeOffset="32311.8482">8773 4849 9096,'21'0'-288,"-21"0"-513,0 0-5669</inkml:trace>
  <inkml:trace contextRef="#ctx0" brushRef="#br1" timeOffset="37817.1628">7919 4868 12043,'0'0'1057,"0"0"-96,0 0-32,0 0 128,0 0-64,0 0-801,0 0-480,0 0-737,0 0-513,20 0-704,0 0-1922</inkml:trace>
  <inkml:trace contextRef="#ctx0" brushRef="#br1" timeOffset="38018.1746">8237 4849 12139,'0'19'512,"0"-19"-159,0 0 1024,0 0-32,0 0 417,0 0-929,0 0-833,0 0-288,0 0-737,20 0-1057,-20 0-2915</inkml:trace>
  <inkml:trace contextRef="#ctx0" brushRef="#br1" timeOffset="38199.1849">8555 4888 13228,'20'20'1249,"-20"-20"-1089,0 0 193,0 0 63,0 0-192,0 0-96,0 0-1249,0-20-1986,19 20-2146</inkml:trace>
  <inkml:trace contextRef="#ctx0" brushRef="#br1" timeOffset="38335.1925">8852 4888 5252,'21'20'6823,"-1"-20"-6663,-20 0 609,0 0-289,0 0-480,0 0-1217,-20 20-8008</inkml:trace>
  <inkml:trace contextRef="#ctx0" brushRef="#br1" timeOffset="40023.2892">9666 4768 6950,'-20'0'7719,"20"0"-7430,0 0 447,20 0 321,1 0 32,17 21-192,3-21-384,18 0-193,21 0 0,-21-21-63,0 21-129,1-19-160,-1-1-225,-18 20-671,-21 0-674,-2 0-1345,-18 0-2594</inkml:trace>
  <inkml:trace contextRef="#ctx0" brushRef="#br1" timeOffset="40189.2985">9745 4908 11498,'-20'40'289,"40"-40"832,1 20 672,-1-20-223,19 0-417,1 0-576,19 0-449,-19 0-417,0-20-191,-21 20-1346,1 0-2658</inkml:trace>
  <inkml:trace contextRef="#ctx0" brushRef="#br1" timeOffset="40700.328">9725 4291 10634,'-59'-19'352,"39"19"64,0 0-288,1 0-128,-21 0 0,20 0 0,20 0-32,-20 0-32,20 19 64,0 2 193,20-2 191,0 2-192,0 18-32,19-19-96,-19 0-32,0 20-32,1-21 64,-1 1-64,-20 0 0,0 0 96,0-20 225,-20 20 512,-1-20-225,1 0-480,-19 20-64,-1-20-64,20 0-192,0 0-1281,20 0-2083</inkml:trace>
  <inkml:trace contextRef="#ctx0" brushRef="#br1" timeOffset="41053.3482">9865 4471 11242,'0'0'2370,"0"0"-2338,0 0 385,20-20 63,-20 20 161,20-20 96,-1 0-545,1 0-160,0 20 32,-20-20-64,0 20 0,0-19-64,0 19-96,-20 0-193,0 0 193,1 0 128,-21 0 96,20 19 0,0 1 96,20 0 97,-19 20 255,38-20-128,-19-1-95,40 1-129,-20 0-32,19 0-32,1-20-128,0 0-416,-1 0-705,1-20-1090,-1 0-1184,-19 0-3523</inkml:trace>
  <inkml:trace contextRef="#ctx0" brushRef="#br1" timeOffset="41227.3581">10083 4312 7463,'0'0'4260,"21"0"-4132,-3 0 1569,2 0-608,21 0 0,-21 0-224,19 0-705,1 0-160,-1 0 32,-19 0-448,-20 0-1089,0 0-898,0-21-2722</inkml:trace>
  <inkml:trace contextRef="#ctx0" brushRef="#br1" timeOffset="41407.3684">10221 4132 12011,'0'40'1377,"0"0"929,0 0-640,0-1-737,0 22-449,0-22-223,0 1-193,0 0-353,21-21-543,-1 21-1347,-20-20-4643</inkml:trace>
  <inkml:trace contextRef="#ctx0" brushRef="#br1" timeOffset="42014.403">10917 4550 11498,'0'0'481,"-20"0"-673,0 20 128,0 0 0,-19 20 32,19-1 32,0 0 0,20 21 96,0 1 192,0-22 320,20 21-127,19-20 31,21-21 225,-21 1 32,22 0 32,18-20 63,-20 0-127,21-20-192,-21-19 127,2-1-191,-23-20 480,-18 0-385,-20 1-95,-20-1-321,0 1 64,-39-1-128,0 40 0,-1-20-96,-19 40-224,18 0-993,-18 0-1346,20 20-5188</inkml:trace>
  <inkml:trace contextRef="#ctx0" brushRef="#br1" timeOffset="42964.4575">2977 6179 13388,'0'-39'481,"-21"19"127,1 20 449,0-20-769,-19 0 33,-1 20-65,0 0-256,1 20-64,-21 0 32,21 0-32,-1 19 0,19 1-192,3 1-289,18-2 129,39 0 223,1 2 97,-1-22 96,21 21 32,-1-20 32,22 20 33,-43-21 95,23 1 0,-43 0 96,3 0-128,-21 0 129,0 1 415,-39-21-319,-2 19-161,-17-19-192,17 19-673,-19-19-704,21 0-1762,19 0-6982</inkml:trace>
  <inkml:trace contextRef="#ctx0" brushRef="#br1" timeOffset="43252.4739">3274 6418 13004,'20'0'-513,"-40"20"-608,0 20 1121,0-1 0,0 1 577,1 0 384,19 0-769,0 0-192,39-21 64,-19 2 416,20-21 257,-1 0 96,22 0-96,-23-21-97,3 2 33,-2-21-97,-19 21 65,-20-2-64,0-19-257,0 20-128,-20 0-512,1 20-449,-21-19-352,19 19-929,-17 0-1666</inkml:trace>
  <inkml:trace contextRef="#ctx0" brushRef="#br1" timeOffset="43519.4892">3671 6160 12619,'20'-40'-192,"-20"20"384,19 0 161,-19 20 1056,0-20 193,0 40-1282,0 0-128,0 0 545,0 39-33,0 1-63,0 20-160,-19-20-321,19 19-96,0-20-64,19 1-224,-19-19-193,20-22-384,0 21-640,-20-40-1602,20 0-3747</inkml:trace>
  <inkml:trace contextRef="#ctx0" brushRef="#br1" timeOffset="43772.5035">3870 6438 12844,'20'60'-385,"-20"-41"321,20 21 513,-20 0 223,19-19-223,1-2-321,20 0-32,-20-19 96,-1 0 865,1 0 160,0-19-320,-20-21 96,20 20-32,-20-20-384,0 1-193,-20-1-448,20 0-64,0 20-353,-20 1-608,20 19-1377,0 0-3908</inkml:trace>
  <inkml:trace contextRef="#ctx0" brushRef="#br1" timeOffset="44111.5228">4187 6498 480,'0'39'15054,"0"-39"-14669,21 20 575,-3-20 322,2 0-353,1 0-225,-1 0-31,18 0-481,3-20-64,-21 0 32,0 1-160,-20-1-224,0 0-320,-20 0-193,0 20 160,-21 0 353,3 0 128,18 20 128,-1 0 128,1 0 257,2 19-33,18 1 64,0 1 97,18-22-33,23 21-159,-1-21 63,19-19-96,0 0-63,-19 0-97,19 0-160,-39-19-513,20-2-832,-40 2-1538,21 0-9096</inkml:trace>
  <inkml:trace contextRef="#ctx0" brushRef="#br1" timeOffset="44919.5692">5696 6279 7527,'40'-79'4356,"-21"39"-4036,-19 0 1602,-19-20-833,-1 21-416,0-1 191,0 0-415,-19 20-481,-1 20-32,20 0 32,-1 20-32,3 20 96,-2 19-96,20 21 64,20 0 0,-20-1-193,18 1-95,3-1 0,19-19 256,-20-21 64,-1 1-32,-19 1 32,0-22 64,0-19 32,-19 19-64,-1-19-192,0-19-64,-21 19 192,3-19 0,-3-22 0,21 21-96,2 0-257,18 20 225,18-20-32,2 1 128,41 19 32,-22-20 0,21 0-32,-1 20 64,-19 0 32,19-20 64,-19 20 64,-1 0 161,-19 0-129,-20 20-160,21-20-96,-21 20-320,-21 19-65,1-19 161,20 20 64,-20-20 192,20 1-192,20-2-32,0-19 320,1 0 192,17 0 160,3-19 129,-21-2 384,19 1-64,-19 0 96,-20-20-161,0 21-159,0-1-385,-39 0-352,19 0-256,-21 20-417,21 0-864,2 0-1474,-2 20-3363</inkml:trace>
  <inkml:trace contextRef="#ctx0" brushRef="#br1" timeOffset="45142.5821">6232 6597 16976,'0'0'832,"0"0"738,0-20-289,0 0-224,-20 0-64,20 0-416,20 1-609,1-1 32,-3 20 96,2-20-160,21 20 32,-21 0 32,19 0 0,1 0-289,-20 0-255,19 0-898,-19 0-1152,0 0-2147</inkml:trace>
  <inkml:trace contextRef="#ctx0" brushRef="#br1" timeOffset="45964.6288">7780 6021 12107,'0'-60'1986,"0"40"-1858,0 0 1025,-19 1-544,-1-1-97,-20-1-256,1 21-224,-2 21-160,1 18 64,-19 1 64,19 20 0,21 19 0,-21 0-64,40 2 32,0-3 32,40 2 32,-1-20 128,22-21-32,18 1 33,20-20 95,-20-20 96,20 0 193,0-20-97,-20-20-128,-18-19 161,-22-1 127,-19 0-191,-20 1-65,0-1-256,-59 1-256,-2-1-128,3 20 256,-22 1-32,-19 19 320,19 20-256,1 20 0,20-1 0,18 1 0,3 20 0,17-20-32,21 20 224,21 0 128,37-1 33,1 1-33,22-20-128,18 0-128,-20-1-64,21-19 0,-42 0-64,23 0-256,-42-19-833,-19 19-641,0 0-2082</inkml:trace>
  <inkml:trace contextRef="#ctx0" brushRef="#br1" timeOffset="47494.7166">19156 5147 10025,'19'19'4100,"-19"-19"-4292,0 0 512,0 0 321,0 0 544,20 0-224,-20 0-929,0 20 0,-20-20 64,20 21-64,0-2 0,0 21-96,0-21 0,0-19 0,20 21 64,0-21 64,20 0-32,-21 0 32,21-21 96,-20 2 160,19-1 97,-19 0-65,-20 1-64,20-22 65,-20 22-1,-20-2-288,-19 21-192,-1 0-32,0 0 64,1 0 0,-1 21 96,20-2-129,1 22 129,-1-22 129,20 21-161,20 0 64,19-20 0,-19-1-32,39 1 128,-19-20 0,19 0 64,-19 0 128,-19-20-31,-1 1 63,0-1 96,-20-20-127,0 20-289,-20-19-64,-21 18-96,1 1-65,1 20 1,-1 0-64,1 0 224,-1 20-64,20 1 0,0-2 160,20 21 0,20 0-32,0-20 0,39-1 32,1 1-160,-21-20 128,22 0 0,-21 0 32,-1-20-64,-19 1 192,0-1 0,-40-1-256,0-18 128,-1 19-224,-17 1 96,-23-2-192,22 1 160,-21 20 64,21 0 96,19 0 64,0 20 0,20-20 64,0 21 97,20-2-33,0 1-128,19 0-128,1-1 32,19-19 0,-39 0 64,21 0 0,-41 0 128,20-19 65,-20-1-257,-20 0 64,20 1-96,-41 19 64,21-21-352,-19 1-33,19 20 129,-20 0 32,20 0 96,1 20 0,-1-20 0,20 21-32,0-2 0,20 1-129,-1 0-31,21-20 32,0 19 160,-21-19 64,1 0 96,0-19-32,-20 19 160,0-20-128,-20 0-96,0 1-32,-19-2 128,19 1-96,-20 1 32,1 19-32,-1 0-96,20 0 0,1 19 32,-1 1 128,20 20-160,20-20 192,-1 0-96,21-1 128,0 2-96,19-21 0,-19 0 128,-21 0 1,1 0-33,0 0-64,-20-21-417,-20 2-1216,0 19-2819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6:53.8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1270 10074 2530,'-20'20'7943,"20"-20"-7879,0 0-31,0 0 671,0 0 673,0 0-672,0 0-320,0 0-33,20 0 32,-2 0 97,2 0-1,1 0 1,19 0-97,-1 0-96,1 0-128,-1 0 1,21-20-97,19 20-64,0 0 32,21 0-64,-1 0 96,20 0-64,41-19 32,-2 19 0,20 0 32,-18 0 96,-2 0-32,-18 0-64,38 0 96,-20-20-192,22 20 96,-22 0-96,20 0-128,-18 0 32,-2-20 32,-18 20 32,-2 0 0,-19 0 0,-38-20-321,-2 20-415,-20 0-898,-39-20-2562</inkml:trace>
  <inkml:trace contextRef="#ctx0" brushRef="#br0" timeOffset="6650.3804">6947 10134 1537,'0'0'2050,"0"0"-1057,0 0 96,0 0 1249,0 0-320,0 0-993,0 0-448,19-19-1,-19 19-31,0 0-193,20 0-96,-20 0-96,0 0-64,20 0-32,0 0-32,-20 0 33,20 0 95,19 0 0,-19 0-64,0 0 0,21 0 0,-23 0-32,23 0-32,-1 0-64,19-21 64,-19 21-32,19 0 32,-19 0-32,19-20 32,-18 20-32,17 0 32,1 0 64,-18-19 0,18 19 1,-19 0-97,20 0 32,-1 0 0,0 0-32,2 0 32,18 0-32,-20 0 64,21 0 64,-21 0-32,20 0 96,-18-20-32,-2 20-64,0 0-32,1 0 0,19-20-64,-18 20 33,-3 0-33,22 0 64,-20 0 0,19 0 64,-20 0-64,20 0 32,-19 0-64,20 0-32,-22 0 32,3 0-96,18 0-128,0 0-65,2 0-95,-2 0 192,0 0 96,0 0 32,0 0 32,2 0 32,-2 0-32,20 0 0,-20 20 0,0-20-32,2 0 64,-2 0-64,20 0-32,-20 0 64,20 0 0,0 0 0,1 20 0,-1-20 32,0 0-32,0 0-32,1 0 64,-1 0-32,0 0-32,-20 0 32,20 0-32,-18 0 96,-2 0 128,0 0-96,-39 0-96,19 0-32,-18 0-160,-21 0-353,18 19-480,-38-19-1185,0 0-7207</inkml:trace>
  <inkml:trace contextRef="#ctx0" brushRef="#br0" timeOffset="13529.7739">20922 10770 14445,'0'0'0,"0"0"-1473,-20 0-1794</inkml:trace>
  <inkml:trace contextRef="#ctx0" brushRef="#br0" timeOffset="14836.8486">14491 10869 5188,'-20'0'2178,"20"-20"-320,0 20-96,0 0-545,0 0 288,0 0-415,0 0-258,0 0-255,20 0-129,-1 0-288,21 20-63,0-20-97,19 0 64,20 0-32,20 0-64,21 0 32,19 0 0,-1 0 0,22-20 32,-2 20 32,20-19-96,2-1 64,19 20-32,-1-20 0,1 20 0,-1 0 0,1-20-32,-1 20 0,0-20-32,-19 20-65,19 0 65,-18 0 0,-2 0-32,1 0 64,-1 0 0,0 0 64,-18 0-32,18 0 32,0 0 64,2 0 96,-22 0-95,21 0 31,0 0 32,0-20-32,19 20 64,-19 0 128,-1 0-191,2 0 31,18 0-64,-20 0 64,1 0-32,-20 20 32,-1-20-224,1 0 64,0 0 0,-19 0 0,-22 0 96,1 0-96,-20 0 32,-20 0-128,-18 0-320,-22-20-705,-39 20-993,-19-19-2274</inkml:trace>
  <inkml:trace contextRef="#ctx0" brushRef="#br0" timeOffset="24990.4294">2898 12360 9096,'-21'0'545,"21"0"-33,0 19 1986,0-19-704,0 0-993,0 0-128,21 0-33,-21-19-63,0 19-161,18 0-32,-18 0-31,20 0-129,0 0 96,1-21-224,-1 21 33,-2 0-129,23 0 96,-1 0-96,-1-20 0,1 20 0,19 0 32,-19 0 0,19-19-96,2 19 224,-23 0-256,23 0 160,-22 0-192,21 0 96,-21 0-64,1 0-1,19 0 129,-19 0-32,19 19 0,2-19 0,-2 0 0,1 0 0,-1 0 65,0 0-65,1 0 32,20 0 0,-1 0-32,20 0-32,-20 0 64,22-19 0,16 19-64,3 0 224,-1 0-256,1-20 480,-41 20-416,0 0 0,-19 0 32,-1 0-64,-19 0 32,-1 0 0,-19 0-64,-20 20-160,0-20-449,0 0-448,-20 19-448,2-19-2371</inkml:trace>
  <inkml:trace contextRef="#ctx0" brushRef="#br1" timeOffset="31522.803">8059 10849 3619,'0'-19'4260,"-20"-1"-3107,20 20-64,-21 0-416,1 0-353,2 0-256,-3 0-64,1 0-32,0 20 32,20-1-32,-20-19 0,20 20 32,0 0-32,20 0 32,-20 0-160,20 0-96,0 0 127,19-1 97,-19 21 32,1-40 32,-21 20 225,20 1 383,-20-2 225,-20-19-64,-1 20-353,1-20-256,2 0-192,-23 20-352,21-20-801,0 0-1986</inkml:trace>
  <inkml:trace contextRef="#ctx0" brushRef="#br1" timeOffset="31890.824">8138 11009 8776,'0'0'480,"0"0"-384,0 0 897,0 0-128,20 0-320,0 0-289,-1-21-128,1 21 224,-20-19 193,20-1-289,-20 20 32,0-20 65,0 0-129,0 20-32,-20 0 0,0 0 129,-19 0-225,19 20 0,0 0 32,-1 0 64,21-1-96,0 21 0,21-20-32,-21 1 32,40-21-32,-20 19 33,19-19-33,1 0-32,-1 0-96,-19 0-353,20-19-576,-20-2-961,-20 21-1409,0-20-1986</inkml:trace>
  <inkml:trace contextRef="#ctx0" brushRef="#br1" timeOffset="32078.8348">8336 10929 8456,'0'-20'1601,"0"20"-416,20 0 545,0 0-481,19 0-320,-19 0-321,21-20-127,-3 20-33,-17-20-256,19 20-320,-40 0-128,19 0-192,-19-20-385,0 20-448,-19 0-289,19 0-256,-20-19-1056,0 19-4229</inkml:trace>
  <inkml:trace contextRef="#ctx0" brushRef="#br1" timeOffset="32244.8443">8476 10611 12107,'0'59'1249,"-20"-18"-256,20-2 705,0 21-385,-21-1-512,21 1-481,0-1-256,21-19-160,-1 20-705,-20-20-1377,18 0-3619</inkml:trace>
  <inkml:trace contextRef="#ctx0" brushRef="#br1" timeOffset="58498.3459">4605 13949 1729,'-21'20'1281,"21"-20"-608,0 0 1601,-20 0 96,20 0-736,0 0-193,0 0-95,0 0-225,-20 0 0,20 0-32,0 0-192,0 0-257,0 0-320,-20 0-31,20 0-193,0 0-128,0 0 32,0 0 0,0 0 96,0 20 32,20-20-96,-20 0 32,20 0-32,-20 0 0,20 0-32,1 0 32,-1 0 0,-2 0-32,2 0 0,1 0 0,19 0 0,-1 0-64,-19 0 96,20 0-32,-1 0 64,1 0-128,-1 0 32,21 0-64,-21 0-32,1 0 192,1 0-160,-2-20 64,1 20 0,19 0-32,-19-20 64,-1 20 0,1 0 32,0-19-32,-19 19 0,17 0-96,-17 0 64,19 0 96,-22 0-64,23 0 0,-1 0-32,-1 0 128,21 0-32,-1 0 32,0 0 0,22 0 32,-2-21 193,0 21-257,0 0-32,20-19 0,-18-1-32,-2 20 0,20-21-64,-20 21 32,0-19 96,20 19-128,-20-20 96,2 20-64,18 0 96,-20 0-64,21-20 96,-21 20-224,20 0 128,-20 0-32,2 0 0,18 0 64,-20 0-32,0 0 32,20 0-64,-20 0 32,20 0-97,-18 0 226,18 0-65,0 0-192,-19 0 192,19 0-64,-20 0 0,20 0 0,-20 0 32,2 0 0,-2 0-32,0 0 0,-20 0 32,-19 0-64,0-19-225,-1 19-31,-19 0 64,0 0-257,-20 0-704,0 0-1697,-20 0-9034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59:49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1967 576,'-20'0'1602,"2"0"672,18 0 0,0 0-224,0 0-417,0 0-383,-21 0-290,21 0-319,0 0-385,21 0-128,-3 0 33,43 0-1,-23 0-32,43 0-64,18 0 32,0 0 64,-19 0 289,-1 0 63,0 0-160,40 0-159,21 0-129,18 0 64,22 0-32,-2-20-64,-20 20 32,2 0-32,-22 0 0,-39 0-256,0-19-513,-38 19-800,-3 0-898,-17 0-3458</inkml:trace>
  <inkml:trace contextRef="#ctx0" brushRef="#br0" timeOffset="12297.7034">22491 4987 10441,'-20'0'385,"20"0"960,0-19-576,0 19-1,20 0-63,-20 0-256,20 0-321,-1 0-64,21 0 320,-20 0-576,19 0 448,-19 0-128,20 0-288,1 0 256,-3 19-64,-18-19 0,21 0-32,-23 0 32,3 0 0,-1 0 32,-20 0 0,0 0 1,20 0 95,-20 0-32,0 0 0,0 0-32,-20 0-128,20 0-32,0 0-64,20 20 96,-20-20 0,20 20 32,-20 0 0,0 0 0,0 0 32,0 0 0,19-1 0,-19 2-32,0 18 0,0 1 0,0 0 32,0 20-32,0-21-32,0 21 64,0-1-96,0 1 0,20-1 32,-20 1-64,0 0 64,0 20 64,0-22 32,0 2-128,0 0 160,0-20-64,0 19-32,0 1-32,0 0 64,20 0-64,-20-21 32,0 21 32,0 19 64,0-19-32,0-1-32,0 2 128,20-2-32,-20 0-32,0 1 0,20-20 33,-20 19-33,0 1 0,19-21 64,-19 21-96,20 0 32,0-20 32,-20 19 32,20 0 64,0-19 1,-1 20-161,-19-21-64,20 21 0,0-21 32,0-19-64,-20 20 96,21-19-32,-21-2-64,0-19 128,0 0 96,0 19 64,-21-19-224,21 0 64,-20 21 1,20-21-97,-40 0 32,21 20-32,-21-20 64,0 20-32,-19-20 32,19 0 128,-19 20 192,0-20-127,-2 0-33,23 0-224,-3 0 0,1 0-257,1-20-159,19 20-641,20-20-993,0-21-3523</inkml:trace>
  <inkml:trace contextRef="#ctx0" brushRef="#br0" timeOffset="21720.2423">3453 3358 5797,'0'-20'1057,"0"0"352,-21 0 321,21 0-449,-20 1 193,20 19-161,0 0-512,0-20-193,0 20 129,0 0-161,0 0-223,0 0-225,0 20 96,0-1 32,0 21-64,20 0-95,-20 19 31,0 1 64,0-1-160,0-18 64,0 18-96,0-19 96,21-1-64,-21-19-192,0 0-353,0 20-351,0-40-962,0 20-1153,0-20-2242</inkml:trace>
  <inkml:trace contextRef="#ctx0" brushRef="#br0" timeOffset="21986.2575">3195 3655 12780,'0'60'-32,"19"-40"192,-19 0 64,20 20-128,0-20 641,0 0 320,0-1-385,19 2-255,-19-2 63,1-19-63,-1 20-161,-2-20 0,2 0 289,1-20-33,19 1-224,-21-2-63,21-18-161,0-1-64,-1 0-96,1 20-961,-20 1-1730,19-1-5413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16:23.69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 3239 2081,'0'20'865,"0"-20"192,0 0 705,0 0 320,0 0-384,0 0-481,0 0-64,-20 0-128,20 0-224,0 0-161,0 0-191,0 0-65,20 0 257,-20 0-161,20 0-192,-1 0-160,21-20-96,0 0 64,19 0-96,0-1 33,1 2-33,-1-1 64,22 1-64,-2-2 0,-20 1 64,1 0-32,-1 1-64,-18 19 32,-3-20 0,3 20-32,-41 0 0,20 0-32,-2 0-65,-18-20-63,0 20-128,0 0-609,0 0-544,0 0-545,0 0-1313,0 0-5188</inkml:trace>
  <inkml:trace contextRef="#ctx0" brushRef="#br0" timeOffset="287.0159">1705 2901 8167,'-38'0'321,"17"0"319,21 0 513,-20 0 673,20 0 384,0 0-1441,0 0-897,0 0 384,0 0 64,20 0-160,19 0-64,-19 0 1,21 20-1,18-20-32,-19 0-64,-1 0-128,1 0 31,-20 0 33,-20 19 128,20 1 1,-20 0-33,0 0 96,-20 0-64,0 0-64,0 19 0,0-19 0,1 1-128,-1-2-769,0 1-2466,0-1-7303</inkml:trace>
  <inkml:trace contextRef="#ctx0" brushRef="#br0" timeOffset="8041.46">5477 3854 4388,'0'0'-128,"0"0"160,0 0 672,21 0 770,-21 0-65,20 0-544,-20-19-577,20 19 353,-20 0 416,18 0 96,-18 0-288,21 0-257,-21-20 1,20 20-1,0 0-287,0 0-161,-1 0 0,21-20 32,0 20-64,19 0-64,0 0 64,-19 0-96,19 0-32,2 0 0,-2 0 32,20 0-64,-19 20 64,19-20-64,0 0 0,2 0-64,-2 0 128,20 0-64,-20 0 32,21 0 32,-21-20-32,0 20 32,1 0 64,-21 0 1,2 0 63,18 0-96,-41 0-32,23 0-32,-41 0 0,-1 0-64,1 0-193,0 0-127,-20 20-545,-20-20-1153,-19 0-5893</inkml:trace>
  <inkml:trace contextRef="#ctx0" brushRef="#br0" timeOffset="8921.5103">8893 3835 4804,'-20'0'1153,"20"0"321,0 0 127,0 0-224,0 19 129,20-19-225,-2 0-448,23 0-417,-1 0-160,-1 0 33,21 0 159,19 0-64,0 0-287,21 0-65,19 0 64,-20 0-160,21 0 64,-1 0-64,-20 0 32,0 0 32,-20 0-129,0 0-31,1 0-192,-20 0-193,-21 0-63,-19 0-1026,-20-19-1953</inkml:trace>
  <inkml:trace contextRef="#ctx0" brushRef="#br0" timeOffset="10039.5743">12446 3914 4356,'0'0'1153,"0"0"-224,0 0 800,19 0-31,-19 0-417,20 0-448,0 0-385,20 0-95,-1-20-129,1 20 32,39 0 96,-20 0 1,42 0-161,-22-19-64,20 19-32,1 0-64,19 0 0,-1-21 32,21 21-32,-19-19 0,-21 19 32,0 0-32,0-20-128,-40 20 0,2 0-544,-22 0-610,1 0-864,-20 0-1761</inkml:trace>
  <inkml:trace contextRef="#ctx0" brushRef="#br0" timeOffset="22789.3034">2936 4054 224,'0'0'768,"0"0"-287,0 0-449,0 0-32,0 0 0,0 0 480,0 0 930,-20 0 159,20 0 33,0 0-353,0 0-384,0-21 128,0 21-96,0 0-97,-18 0 225,18 0 64,0 0-128,0 0 64,0-20-128,-21 20-160,21 0-1,0 0-63,0 0-32,0 0-257,0 0-224,0 0 0,21 0 161,-21 0 31,18 20-224,2 1 0,21-21 64,-3 19 97,3 21-225,-1-21 0,-1 2-64,1-2 96,-1 1-96,1 0 0,0 0 64,-1 0-128,-19 0 0,21-20-32,-41 0 0,18 0-257,-18 19-63,20-19-161,-20 0-95,-20 0-193,20-19-609,0 19-1472,-18 0-2275</inkml:trace>
  <inkml:trace contextRef="#ctx0" brushRef="#br0" timeOffset="23107.3217">3313 3994 8071,'0'0'1185,"0"0"-928,0 0 1760,-19 0-223,19 19-737,-20 1-192,-20 1-321,20 18 161,1 0-32,-21 1-129,0 20-287,1-20-33,19 0-224,-21 0-64,41-21 32,-18 1-417,18 0-287,0-20-1218,18 0-2114</inkml:trace>
  <inkml:trace contextRef="#ctx0" brushRef="#br0" timeOffset="23663.3534">3691 4212 3042,'-20'0'1186,"20"0"895,0 0 194,0 20-706,0-20-576,0 0-32,0 0 224,0 0-64,0 20 0,0-20-128,20 0 0,-20 20-192,0-1-161,0 2-95,0-2-257,0 21-192,0-20 0,0 20-96,-20-20-256,20 0-705,20-1-1153,-20 1-4484</inkml:trace>
  <inkml:trace contextRef="#ctx0" brushRef="#br0" timeOffset="25238.4436">6232 4073 8456,'0'0'3074,"0"0"-2657,0 0 1216,0 0-319,0 0-257,21 20 192,-3-20-352,2 20-257,21-1 65,-3 2-257,3-2-223,18 1-65,-19 0-64,0 20-96,19-20-224,-19-20-193,-21 19-352,1 2-640,0-21-1185,0 0-2691</inkml:trace>
  <inkml:trace contextRef="#ctx0" brushRef="#br0" timeOffset="25469.4568">6629 4033 10570,'-20'21'64,"0"-21"832,0 39 962,-19-19-320,-1 20-481,20-1-641,-19 1-384,19 0 0,0 0-160,-1-21-641,3 2-1569,18-2-2114</inkml:trace>
  <inkml:trace contextRef="#ctx0" brushRef="#br0" timeOffset="25836.4778">6866 4212 14285,'0'0'1826,"0"0"-2050,0 0 320,0 0 224,21 0 289,-1 0-257,0 20-288,0-20-96,-1 20 96,1 0-128,-20-20-160,0 19-65,20 2-31,-20-2 320,-20-19 64,0 21-64,1-2 32,-1 1 96,0-20 0,20 20-160,0-20 128,0 20-31,0-20 159,20 0 0,19 20-256,1-20-416,-20 0-225,20-20-1089,-21 20-2530</inkml:trace>
  <inkml:trace contextRef="#ctx0" brushRef="#br0" timeOffset="26601.5216">9349 4153 12363,'-21'0'417,"21"0"640,-20 0 928,20 0-1152,20 0-128,-20 0 160,21 19-193,19 1-63,-1-20-257,1 20 33,0 0-129,-1 0-224,1 0 160,-1-1-256,1 2-32,1-2-32,-23-19-385,-18 0-255,20 21-674,-20-21-832,0 0-2594,-20 0-5286</inkml:trace>
  <inkml:trace contextRef="#ctx0" brushRef="#br0" timeOffset="26817.5339">9707 4093 11434,'-20'20'609,"-1"-1"-609,-19 2 448,21 18 289,-1 1 64,-20 0-481,20 0-288,1 0-32,-1-1-128,0-19-513,20 0-1312,0 0-1731</inkml:trace>
  <inkml:trace contextRef="#ctx0" brushRef="#br0" timeOffset="27264.5594">9905 4272 13965,'0'0'416,"19"-20"-96,-19 20 417,20 0-320,0 0 479,0 0-768,0 0-256,-1 0-32,-19 20-32,0-20-160,0 19 224,0 2 64,-19-21 64,19 19-33,0 2-63,0-21 0,19 19-32,-19 1 64,20 0-128,0-20 96,-20 20 32,20 0 64,-20 0-96,21-20 64,-21 19 64,-21-19 224,1 0 128,0 20-95,-19-20 223,19 0-64,-20 20-255,20-20-321,1 0-385,-1 0-1441,20 0-4868</inkml:trace>
  <inkml:trace contextRef="#ctx0" brushRef="#br0" timeOffset="28001.6016">12803 4153 13965,'0'0'1057,"0"19"288,20-19 737,0 0-1057,0 20-513,19 0-127,1 0-1,-1-20-96,1 20 1,19 0-289,2-1 160,-23 2-320,3-2-449,-1 2 33,-21-21-161,-19 0-769,0 0-1504,0 0-1635,0 0-4259</inkml:trace>
  <inkml:trace contextRef="#ctx0" brushRef="#br0" timeOffset="28268.6169">13319 4073 9480,'0'0'2243,"0"0"-1827,0 0 1922,0 0-1601,-20 20-481,0 19 321,-19 1-193,-1 0-32,1 0 33,19-1-129,-21 1 0,21-19-320,2-2 0,-3 1-96,1 0-256,20 0-481,0-20-1025,0 0-1890,0 20-4035</inkml:trace>
  <inkml:trace contextRef="#ctx0" brushRef="#br0" timeOffset="28642.6383">13617 4252 14061,'0'0'640,"-21"0"-511,21 0 511,-20 0-384,2 0 289,18 20-353,-20-20-224,20 0 256,0 19 33,20-19 63,-20 21 160,18-21-95,2 0-33,21 19-192,-21-19 0,19 0-96,-19 0 64,20 0 33,-20 0-129,19 0-545,-19 0-288,0 0-736,-20 0-1730,0 0-5093</inkml:trace>
  <inkml:trace contextRef="#ctx0" brushRef="#br0" timeOffset="28836.6494">13776 4252 8968,'0'20'416,"0"-1"834,0 2 1280,0-2-128,-20 2-800,20 18-1058,0-19-416,0 20-128,20-1-480,-20-19-2467,0 0-10986</inkml:trace>
  <inkml:trace contextRef="#ctx0" brushRef="#br0" timeOffset="33604.922">17032 3775 12748,'0'-20'1217,"0"20"-1217,0 0 544,0 0-288,0 0-832,0 20 256,0 0 320,0 20 96,0 0 32,0-1 96,19 1-64,1 0 32,20-21 65,-1 1 223,1 1 225,0-21-1,-1 0-127,2-41-257,-3 22 1,-18-21-225,1 0 96,-1 1-160,-20 18-32,0-18-96,0 19 0,0 0-225,-20 0 193,20 20-128,0 0-224,0 40 319,0-20 129,0 40-32,0-1 96,20 1-96,-20 0 64,20-1-96,-1 0-96,-19 1 32,0-20 128,0 19-32,0-38 256,-19 18 160,-1-19 225,0 20 192,-21-40 384,-18 20-96,19-20-193,-19 19-383,0-19-193,19 0-224,-19-19-64,19 19-192,-1-20-64,3 0-289,-3 0-352,21 20 33,0-20-866,20 20-3651</inkml:trace>
  <inkml:trace contextRef="#ctx0" brushRef="#br0" timeOffset="68242.9031">1726 10472 6790,'-21'0'320,"21"0"737,-20 0 1313,20 0-223,0 0-802,0 0-609,0 0-255,0 0-97,0 0-95,0 0-65,0 0 32,0 0 128,20 0 1,-20 0 95,21 20-63,-1-20-257,0 0-32,19 0 96,1 0-288,-1 0 128,1 0-32,0-20-96,-1 20 96,1 0 0,1 0 0,-23 0 64,2 0-160,1 20 64,-1-20 0,-20 0 32,0 0-64,20 0-128,-20-20-96,0 20-193,0 0-223,0 0-257,18 0-480,-18 0-866,0 0-992,0 0-2786</inkml:trace>
  <inkml:trace contextRef="#ctx0" brushRef="#br0" timeOffset="68603.924">2084 10353 128,'0'0'544,"0"0"-544,0 0 993,18 0 1377,2 0-192,1 0-960,-1 0-322,0 19 33,-2-19-96,3 0-417,19 0-287,-20 0-1,19 0 32,-19 21-160,0-21 0,19 0 32,-19 19 0,-20-19 64,20 20 352,-20-20 513,-20 20-256,0 0-289,1 0 129,-1-1-257,0 2-320,0-2-128,0 1-449,1 1-1601,-1-2-2690</inkml:trace>
  <inkml:trace contextRef="#ctx0" brushRef="#br0" timeOffset="71980.1171">11632 10174 4996,'0'0'2659,"19"0"-2435,-19 0 1281,20-20 802,-20 20-802,20 0-416,-20 0-288,20 0-193,-20 20-31,20-1-193,-20 22-256,0-2 33,0 1-129,0 0-32,0 0 32,0-21 0,0 21-32,0-40 64,0 20 96,0-20 224,0-20 65,0 0-417,0 0-32,0-20-32,0 21-64,0-21-97,0 0-191,19 1-128,-19 19 351,20-1 97,0 2 64,0 19 192,1 0 193,-21 0-129,18 19-160,2 2-64,1-1 64,-21-1 32,20 21-31,-20-20-97,20 20 0,-20-21 0,18 2-257,-18 18 1,0-19-128,0 0-97,0 0-480,0-1-768,21-19-1122,-21 0-833</inkml:trace>
  <inkml:trace contextRef="#ctx0" brushRef="#br0" timeOffset="72283.1344">12108 10234 12171,'0'0'1217,"0"0"353,0 0 672,20 0-801,0 0-544,-1 0-417,21 0-191,1 0-161,-3 0-32,-17 0-64,19 0-96,-1-20-224,-19 20-865,-20 0-1122,0 0-3394</inkml:trace>
  <inkml:trace contextRef="#ctx0" brushRef="#br0" timeOffset="72448.1437">12207 10353 5893,'0'19'7655,"21"-19"-7142,-1 0 1377,-2 0-1,23 0-703,-21 0-802,19-19-352,-19 19-545,0 0-800,0 0-2242,-20-20-10378</inkml:trace>
  <inkml:trace contextRef="#ctx0" brushRef="#br0" timeOffset="72780.1627">12762 10074 13676,'21'-39'641,"-1"39"-513,-20-20 1378,-20 20-1058,20 20-544,-21 0 64,3-1 0,-2 1 96,-1 20 32,21-20-64,0 0 32,0 20 0,21-40 160,-1 20 1,-2-1 31,23-19-32,-1 0-128,19 0 64,-19 0 65,19 0-129,-19 0-32,-1 0-64,2 0-96,-21-19-353,-20 19-512,0 0-1121,0 0-3267</inkml:trace>
  <inkml:trace contextRef="#ctx0" brushRef="#br0" timeOffset="73011.176">12922 10154 11755,'-20'60'1089,"20"-21"-64,0 1 416,20 0-320,-20-1-769,0 1-256,20-20-384,-20 20-897,20-20-2691,-20-20-7622</inkml:trace>
  <inkml:trace contextRef="#ctx0" brushRef="#br0" timeOffset="74245.2459">3651 8803 6694,'40'0'3555,"-21"0"-3170,1 19-193,20-19 64,-19 20 1089,17 20-96,3-20-768,18 19-353,-19-18-32,0 18-64,19-19 0,-19 0 64,-21 0-160,1 0-448,0-20-641,-20 0-1057,0-20-3556</inkml:trace>
  <inkml:trace contextRef="#ctx0" brushRef="#br0" timeOffset="74525.2619">3552 9001 10153,'-40'20'865,"40"-20"-1057,0 0 1377,20-20 1185,0 0-1121,0 1-512,19-21 0,-19 0 192,-20 0-321,20 1-223,-20-1-289,0 0-64,0 1-64,0 18-161,0 2 97,20-2-32,-20 21-352,20 0 288,-1 21 128,21-2 64,1 2-65,-3 18 97,23-19-448,-22 20-321,21-20-896,-21-1-2851</inkml:trace>
  <inkml:trace contextRef="#ctx0" brushRef="#br0" timeOffset="75038.2919">6609 8803 11306,'20'0'737,"-20"19"1089,20-19-193,-20 20-736,19 0-32,-19 20-417,20-20-127,0 20-225,-20-1-96,41 1 96,-23-20-96,2 19-321,-20-18-447,21-2-481,-1-19-994,-20 0-2625</inkml:trace>
  <inkml:trace contextRef="#ctx0" brushRef="#br0" timeOffset="75340.3093">6470 9140 5252,'-19'0'8296,"19"-19"-7815,19-2-449,1 2 64,20-1 801,-20-20 0,19 0-705,-19 0-128,0 1-64,0-21 0,-20 21-160,19 19 96,-19 0 128,0 20-64,0 0 64,0 0 96,0 20 481,0 0 31,20-1-287,-20 1-161,40 20-192,-19-20 64,17 0-64,3-1-96,-21-19-897,19 21-2338,-19-21-8649</inkml:trace>
  <inkml:trace contextRef="#ctx0" brushRef="#br0" timeOffset="75810.3361">9786 8743 12812,'0'20'288,"0"0"705,0 19 576,-20 1-319,20 0-322,0-1-511,0 1-289,0 20-96,0-20 32,0-21-32,20 2 32,-20-2-160,20 1-449,-20-20-319,0 0-1058,0-20-3395</inkml:trace>
  <inkml:trace contextRef="#ctx0" brushRef="#br0" timeOffset="76069.351">9527 8962 12235,'0'0'2723,"20"0"-2531,0-21 192,20 2 641,19-21 160,0 20-512,-18-20-481,18 21-160,-19-1 64,-20 0-64,0 0-96,-20 20-64,0 0-32,0 20 64,19 0 64,-19 0 64,0-1-32,0 21-32,0-20 32,0 0 32,20 0-64,0-1 64,0-19-449,0 21-1344,19-21-3941</inkml:trace>
  <inkml:trace contextRef="#ctx0" brushRef="#br0" timeOffset="76560.379">13161 8783 10313,'0'0'1538,"-20"20"-962,0-1 1474,-1 1 0,1 20-865,2 0-384,-23 0-449,21 19-63,0-19-129,1-1-128,19 1-64,-20-20 32,20 0-449,20 0-287,-20-20-642,0 0-2337,19 0-5350</inkml:trace>
  <inkml:trace contextRef="#ctx0" brushRef="#br0" timeOffset="76862.3961">12744 9001 15438,'-20'0'352,"40"-20"-352,-20 20 449,39-19 800,-19-2-544,20 2-577,-1-1-32,21 0 0,-21 0 32,1-20-64,1 21-96,-3-1 32,3 0 0,-3 0 64,-17 20-128,-1-20-32,-20 20 32,0 20 128,0 0 160,0 20-128,0-21 65,0 21 31,20 0-160,-20-20 32,20 20-256,-1-21-417,21 21-832,-20-20-3140</inkml:trace>
  <inkml:trace contextRef="#ctx0" brushRef="#br0" timeOffset="83440.7726">18282 4849 4163,'0'-20'2467,"20"20"-641,-20 0 255,0-21-127,0 21-192,0 0-417,0 0-416,0 0-96,0 0-224,0 0-385,0 0-128,20 0-224,0 21 192,-1-21-32,21 20-64,0-20-128,19 19-65,-18 1-31,17 0 96,-17 0-160,-2 0-33,1 0-447,-20-1 768,-20 1-289,20 0 289,-20 0 224,-20 0 97,20 20-289,-20-21 32,20 21 0,-20 20-32,20-20 0,-20 0-64,20 19-193,-19 1-95,19-21-32,-20 21-33,20-20 257,0-1 160,0 21-32,0-20 96,0-20 128,20 19-95,-20-18 31,19-1-96,-19-1 0,20 1 32,0-1 32,0 2-288,0-1-417,-20-20-672,19 0-673,-19 19-1729</inkml:trace>
  <inkml:trace contextRef="#ctx0" brushRef="#br0" timeOffset="86167.9286">18778 5921 2178,'0'0'1537,"0"0"65,0 0 319,0 0-351,0 0-577,0 0-353,0 0-415,0 0 319,0 0 33,0 0 63,0 0 33,0 0-97,20 0 161,-20 0-288,20 0-193,0 0-192,0 0-32,-1 0-64,1 0 32,0 0-32,0 0 32,1 0-64,-21 0 32,18 0 32,-18 0 32,0 0 32,-18 0-192,18 0 32,-21 0 32,21 0 0,-20 0 31,0 0 33,0 0-32,1 0 32,-1 0 32,0 0-32,20 20 0,-20-20-32,20 0 64,0 20-32,-20-20 65,20 20 63,0-20-32,0 20 0,0 0-32,0-1 192,-19 1-32,19 0-96,0 20-95,0-20 31,0 19 64,0-18-96,0 18 0,0-18-32,0 18 32,0-19 64,0 20-32,19-20 32,-19 19 0,0 1 0,0-20 0,0 19 0,0 1 0,0-20-63,0 21-1,0-3 32,0-17 0,0 19 32,0-21 32,0 21 32,0 0-64,20-1-128,-20 1 128,0-20-32,-20 20-96,20-1 96,0 1-32,0 0 64,0-21 0,0 21 321,0 0-97,0 0-320,20 0 64,-20 19 0,20-19-32,-20-1 0,20 21-32,-20-1 32,20-18 0,-20 18 0,19-19-32,-19 20 97,0-21-97,20 21 32,-20-20 0,0-1 160,20 21-32,-20-21 0,20 2-128,-20-2 32,0 21 0,0-20-64,0 0 32,0-1 32,0 1-64,0 0 0,0-1 64,0-18-64,0 18 0,0-19 0,0 20-32,21-20 64,-21-1-96,0 1 160,0 0-128,0-20 64,0 20-32,0-20 64,18 0-31,-18 20-1,0-20 32,0 0 64,0 0 32,-18 0-128,-3 0-64,21 19 64,-20 2 0,0-21-96,0 0 160,20 19-224,-19-19 128,19 0 0,-20 0-128,20 0-96,-20 0-33,0 0-31,0 0-160,1 0-481,19 0-1281,-20 0-3652</inkml:trace>
  <inkml:trace contextRef="#ctx0" brushRef="#br0" timeOffset="87025.9776">19492 5742 12523,'0'-19'1250,"0"19"-610,0 0 193,21 19 128,-21 1-385,20 40-95,0-21-33,0 21-224,-1-20-31,-19 20-193,20-21 64,-20 1 0,0-20 64,0 0-64,0-20 160,0 0 193,0-20-321,-20 0-128,20-20 128,0 1-192,0-1-161,20 0-31,-20 20 128,20-19-96,0 39 96,-20-21 96,20 42 192,-1-21 0,-19 20-128,20 19 96,-20-19-160,0 20 32,20-20 32,-20-1 0,20-19 64,-20 0 32,20 0 0,-20 0-32,19-19-224,1-21 224,0 20-160,1-20-160,-1 21-1,-2-1 65,2 20 256,-20 0 160,21 0 97,-1 39 63,-20 1 97,20 0 31,-1-1-128,-19 1-191,20 20-1,0-40-288,0 20-289,-20-21-672,20 1-1249,-20 1-5573</inkml:trace>
  <inkml:trace contextRef="#ctx0" brushRef="#br0" timeOffset="87560.0082">20288 5882 12139,'-41'0'2851,"41"0"-1442,0 0 417,0 0-481,0 0-736,21 0-129,-1 0 257,19 0-257,1 20-384,19-20 0,-19 0-192,-1 0-224,1 19-481,0-19-704,-1 0-1794,-39 0-8072</inkml:trace>
  <inkml:trace contextRef="#ctx0" brushRef="#br0" timeOffset="87719.0171">20327 6060 15630,'0'40'1666,"20"-20"-1410,0-20 737,19 20 224,1-20-32,0 0-736,-1 0-577,1-20-481,-1 20-352,-19 0-1922,0 0-4964</inkml:trace>
  <inkml:trace contextRef="#ctx0" brushRef="#br0" timeOffset="88260.0481">21140 5703 5028,'21'-19'2787,"-21"-2"-609,20 1 448,-20 20-512,20 0-672,-20 0-866,0 0-383,0 0-65,-20 20 32,0 20 96,-1-20 128,1 40-127,2-21-129,-2 0-128,-1-18 96,21 18-96,0-19 32,0 0 128,41 0 64,-3-20 65,3 0-65,18 0-64,1 0-160,-21 0-64,21 0-64,-21 0-673,-19 0-448,0 0-865,-20 0-1666,0 0-1184</inkml:trace>
  <inkml:trace contextRef="#ctx0" brushRef="#br0" timeOffset="88505.0621">21379 5803 11915,'0'19'608,"0"1"898,0-1 672,-20 22-641,20-2-480,0 21-768,-20-1-161,20 1-32,0-20-96,0 19-128,0-18-161,0-2-191,0-19-385,0-1-1121,0-19-3875</inkml:trace>
  <inkml:trace contextRef="#ctx0" brushRef="#br0" timeOffset="88931.0866">21517 5822 9352,'0'-19'2595,"20"19"-2691,-20 0 1185,20 0 384,1 0-576,17 0-481,3 0-384,-21 0 32,19 0-64,1 0 97,0 0-33,-1-20-64,-19 20 0,0 0 64,0 0-64,-20 0 192,0 20 160,0-1 33,0 1-65,0-1-64,0 22 32,-20-22-95,20 21-97,0 0 0,20-1-32,-20 1-64,0 0 64,0 0-32,0-21-32,0 21 32,0-20-32,0 1-96,0-2-32,21-19-225,-21 0-63,18 20-513,2-20-704,-20 0-1090,0 0-1441</inkml:trace>
  <inkml:trace contextRef="#ctx0" brushRef="#br0" timeOffset="89161.0998">21697 6160 15214,'0'0'576,"19"0"-544,1 0 961,20 0 225,19-20-193,1 20-481,20-20-256,-22 20 1,3-20-385,-22 20-1250,1 0-2690</inkml:trace>
  <inkml:trace contextRef="#ctx0" brushRef="#br0" timeOffset="92181.2724">19652 6677 10153,'0'0'0,"20"0"96,-1 0 769,21 0 737,19 0-161,22 0-833,18 0-223,39 0 63,1 0 97,20 0-1,20 19-159,20-19-97,-1 21-128,-19-21-96,19 19 32,-40-19 128,2 0 129,-22 20 159,-19-20-127,-20-20-289,-38 20-160,-22 0-1153,-19-19-1987,-20 19-4419</inkml:trace>
  <inkml:trace contextRef="#ctx0" brushRef="#br0" timeOffset="98889.6562">1388 11526 9160,'0'19'929,"-19"-19"-833,-1 0 1762,0 0 640,20 0-800,-21 0-609,21 0-384,0 0-1,0 0-255,0 0-353,0 0-192,0 0 0,21 0 160,-1 0 128,0 0-64,19 0-64,21 0-96,19-19 64,0 19-32,21 0 0,-1-21 32,0 21-64,-20 0 32,2 0 0,-22-19-160,-19 19 0,-22 0 0,3 0-65,-21 0-415,0 0-385,0 0-1057,-21 0-961,21 0-160,-18 0-4709</inkml:trace>
  <inkml:trace contextRef="#ctx0" brushRef="#br0" timeOffset="99206.6743">2023 11346 8680,'-20'0'288,"20"0"-352,0 0 993,0 0 929,0 0-609,0 0-801,20 0-128,0 20 353,1-20-64,17 20-257,23 0-160,-23-1-64,23 2-64,-22-21 32,-19 0 65,0 19-1,0-19-64,-20 21 320,0-21 449,-40 19-481,1 2-255,-1-2-1,-1 21-128,3-20-128,-3 20-417,21-21-960,2 1-3524</inkml:trace>
  <inkml:trace contextRef="#ctx0" brushRef="#br1" timeOffset="110076.2959">18480 9717 4356,'-20'-20'6758,"1"20"-5092,19 0 319,0 0-63,0 0-128,0 0-833,0 0-417,19 20 225,21 0 64,1 0-192,17 19-225,3-19-96,18 20-31,-20-1-129,1-18-32,-1 18 64,0-19-384,-19 0 32,1 0-289,-23-20-480,3 0-288,-21 0-416,0 0-609,0-20-3236</inkml:trace>
  <inkml:trace contextRef="#ctx0" brushRef="#br1" timeOffset="110316.3098">18996 9578 13452,'0'-20'1025,"-20"40"-704,20 0 1088,-39-1-160,19 41-480,-20-20-289,1 19-127,19 1-225,-20-20 0,21 0-96,-1-1 0,20-19-192,0-20-577,0 20-704,0-20-1762,0 0-3075</inkml:trace>
  <inkml:trace contextRef="#ctx0" brushRef="#br1" timeOffset="110734.3337">19255 9220 5381,'0'-20'2690,"0"20"-2370,0 0 1378,0 0-32,-20 0-577,20 20-257,-20 0 129,0 19 128,0-19 64,1 20-320,19 0-224,0-1-353,0 1-64,0-20-192,19 19 192,1-18-127,20-1-226,-20-20-415,-1 20-417,1-20-1890,0-20-5349</inkml:trace>
  <inkml:trace contextRef="#ctx0" brushRef="#br1" timeOffset="111324.3674">19354 9319 10281,'0'0'1121,"0"0"737,0 0 320,0 0-1025,19 0-512,1 0-353,0 0-160,1 0-64,-1 0-64,0 0-64,-20 20 32,0 0 32,0-20 64,0 20 96,-20-1-31,0 1 95,-1 1 32,1-2-32,20 1-64,-20-20 65,20 20-193,20-20 128,-20 0 0,20 19-128,21-19-160,-21 0-609,-2 0-352,23 0-769,-41 0-2338,20-19-6278</inkml:trace>
  <inkml:trace contextRef="#ctx0" brushRef="#br1" timeOffset="111606.3836">19573 9220 12491,'0'-20'545,"0"20"-513,0 0 1569,19 0 33,1 20-481,0 0-480,0 19-65,0 1-95,19 0-161,-19-1-160,0 2-96,-20-2-32,20 21-64,-20-20-128,0-20-288,-20 20-769,-20-1-1153,20-19-3812</inkml:trace>
  <inkml:trace contextRef="#ctx0" brushRef="#br1" timeOffset="113149.4718">1329 5921 13228,'-21'0'416,"21"0"33,0 0 832,0 0 96,0 0-288,21 0-416,-1 0-96,19 0-161,1 0 128,0 0-127,19 0-129,20 0-160,0 0 64,2 0-192,-2 0 65,-20 0-98,1 0-191,-21 0 0,-19 0-224,0 0-129,1 0 1,-21 0-321,0 0-1474,-21 0-4195</inkml:trace>
  <inkml:trace contextRef="#ctx0" brushRef="#br1" timeOffset="113480.4907">1884 5783 6470,'-19'0'-128,"19"0"512,-20 0 1378,20 0-1,0 0-544,20 0 257,-20 0-481,19 20-96,1-20-193,20 19-95,-20 1-193,19-20-224,22 19-64,-23 2-63,23-1-65,-2-20 32,-19 19-32,-1 1 0,-19-20 32,-20 0-64,0 20 128,0-20 512,-39 20-159,-1 0-257,-1 19 256,-17-19-159,17 0-193,23 20-449,-2-20-1793,-1 0-5029</inkml:trace>
  <inkml:trace contextRef="#ctx0" brushRef="#br1" timeOffset="118733.7912">2598 5464 7879,'21'-19'1601,"-21"19"-447,0 0 735,0 0 33,0 0-641,0 0-608,0 0-160,0 0-161,0 0-192,0 0-224,0 0 64,0 19 96,0 1 0,20 0-96,-20 20 64,0 0-32,-20 19 128,20-18-32,-21 17-256,21 3 224,-18-3-128,18-17 96,-20-2-31,20 1 31,-21 0-64,21-21 0,-20 21 32,20-20 96,0-20-32,0 20-64,0 0 32,0-20 64,0 0 32,0 0-32,0 20-96,0-20-64,0 0 64,0 0-64,20 0 96,-20 0 161,21 19-161,-1-19 32,-2 0-96,3 0 0,-1 0 0,0 0 64,19 21-128,-19-21 64,20 0 0,-20 0 96,19 0-96,21 0 0,-21 0 96,1 0-128,19 0 64,2-21 64,18 21-96,-20 0-128,1 0 160,-1 0-96,2 0 96,18 0-32,-20 0-64,1 0 96,-1 0 32,-19 21-96,19-21 0,2 0 32,-2 0-32,0 0 32,1 0-32,-1 0 64,1 0-32,-1 0 0,20 0-32,-18 19 0,-2-19 32,0 0 0,1 0 0,-1 20-32,2-20 32,-3 0 0,3 21-96,18-21 64,-20 0 0,1 0 0,19 0 64,-20 0-32,2 0 32,18 0 0,-20 0-32,1 0 64,19 0-64,-20 0 32,22 0 0,-22 0-32,20 0 0,0 0-64,1-21 128,-21 21-64,20 0-32,1 0 32,-20 0 0,19 0 0,0 0 32,-18-20-32,18 20 32,0 0-32,0 0 0,1 0 0,-1-19 32,1 19-64,19 0 64,-20 0-64,1-21 0,0 21 32,-1 0-32,0 0 32,0 0 32,1 0-64,-1 0 32,0 0 0,-20 0 0,22 0 32,-2 0-64,0 0 0,-18 0 96,-2 0-32,20 21-32,-19-21 0,19 0 128,0 0-320,-20 0 288,2 19-96,18-19 0,-20 0 0,1 0 0,19 0 0,-18 0 0,18 0 96,0 0-160,-20 0 64,21 0 32,-21 0-96,20 0 160,0 0-64,2 0 0,-22 0-96,20 0 160,1 0-192,0-19 96,19 19-32,-20 0 96,0 0-192,0-21 224,20 21-96,-18 0 0,18 0 32,-20 0-32,20 0 32,-20 21-64,0-21 0,21 0 32,-20 0-32,-1 19 32,21-19 96,-1 20-192,-20-20 128,20 0-32,0 21 0,1-21 0,-21 19 32,20-19 0,0 20 32,0-20-192,0 0 160,-18 20-96,18-20 192,1 0-192,-1 19 32,-20-19 64,0 0-96,0 21 128,20-21-96,-18 0 32,-2 20 0,20-20 64,-20 0-96,20 0 64,-20 0-32,21 0 32,-1 0-32,-18 0-64,18 0 64,-20 0 32,0 0 0,0 0-64,2 19 32,-23-19-32,1 0 64,2 0-64,18 20 0,-20-20 32,-19 0 96,19 0-192,-19 0 64,-19 0 64,17 0-32,-38 0 32,20 0 64,-20 0 192,0-20-320,0 1 32,0-1-64,0-1 0,-20 2 32,20-1-96,-18-19 0,-2-2-160,20 1 127,-21 1 65,21-1 96,-20-20 0,20 21 0,0-1 32,-20-19 0,20 18 65,0-17-162,0 17 65,0 2-64,0 0 128,-19-2 1,19 1-322,0 21 289,-20-21-416,20 20-64,0 0-1,-20 0 225,20 0-32,-20 20 95,20-19 161,-20 19 193,1-20-1,-1 20-64,-20 0-64,20 0-32,-19 0-64,-1 0 32,1 0-32,-2 0-32,-17 0 64,17 0 0,-18 0 0,-21 0 0,21 0 0,-40 0 0,20 0 32,-2 0-64,-18 20 32,-19-20 0,19 0 0,-21 0-32,1 19 32,-1-19 0,21 0 32,-20 0 32,0 0-64,-19 0 32,-2 0 0,21 0 32,-19 0-96,-2 0 32,1 0-32,21 0 96,-22 0-96,-19 0 32,21 0 0,-2 0 96,2 0 32,-1-19 64,-1 19-95,-18 0-33,18 0-64,2-20 128,-1 20-64,-1 0-32,2 0-32,-21 0 0,21-20-32,-22 20 96,22 0 0,-22 0-32,22 0 32,-1 0 0,-1 0-32,2 0 0,-1 0-32,-1 0-32,2 0 0,-1 0 128,-1 0-256,2 0 224,-1 0-64,1 0 0,-22 20 0,41-20 160,-19 0-320,18 0 224,-19 0-64,1 20-64,18-20 0,-19 19 32,-1-19 64,22 20 0,-1-20-96,0 0 128,-1 20-32,1-20-64,20 0 64,-21 0-32,21 0-32,0 0 128,0 0-32,-1 0-96,1 0 96,0 0-64,-20 0 64,19 0-192,-17 0 192,17 0-128,1 0 0,0 0 32,18 0 32,-18 0 64,20 0-64,0 0 128,-20-20-32,0 20 193,19 0 255,-19 0-320,19 0-224,-20 20 0,21-20-64,20 0-96,-21 20-288,21-20-417,-20 0-96,18 20-1377,-18-20-8905</inkml:trace>
  <inkml:trace contextRef="#ctx0" brushRef="#br1" timeOffset="120391.8861">20128 9598 9673,'0'0'2530,"0"0"-1537,20 0 1345,-20 0-800,39 0-609,-19 0-257,20 0-191,-19 0-417,17 0-32,3 0 0,-1 0-128,-21 0-641,1 0-1025,-20 0-2786</inkml:trace>
  <inkml:trace contextRef="#ctx0" brushRef="#br1" timeOffset="120541.8946">20187 9717 15054,'20'20'0,"0"-20"768,0 0 866,21 0-609,-2 0-673,1-20-416,-1 20-1089,1 0-1537,-20 0-6183</inkml:trace>
  <inkml:trace contextRef="#ctx0" brushRef="#br1" timeOffset="121206.9327">20863 8584 10954,'-20'0'1185,"20"0"128,0-20 129,20 20-225,-20 0-545,39 0-287,1-20-97,0 20-128,-1 0-96,1 0-32,1 0-64,-3 0-352,-17 0-737,-21 0-929,0 0-1954,0 0-3107</inkml:trace>
  <inkml:trace contextRef="#ctx0" brushRef="#br1" timeOffset="122163.9874">20863 8584 4067,'39'0'2499,"-39"0"-1250,0 0-288,0 0-353,0 0 513,0 0 33,0 20-322,0-20-127,20 19-128,-20 2-97,0 19-288,0-1-64,0 1-32,0 19-32,0 21-32,0-20-32,0 39 33,0-20-1,0 1 0,-20-21 64,20 1 160,0 19-96,0-19-64,0 20-32,-19-21 32,19 21-64,-20-1 32,20 1-64,0-20 32,0-1 0,0 1 0,0-1 65,0 1 31,0-21 96,0 2 256,0-2-159,0-19-193,0 20-64,-20-1-32,20-18 32,-20 18-64,20-19 32,0 20 0,0-21 96,0 2 32,0-2 0,0 1 1,-21 1-65,21-2 0,0 1-32,0 0-32,-18-1-64,18 2 32,0-1 64,0-1-96,-20 1 0,20 0 96,0 20-96,0-20 160,0 19-224,-20-19 160,20 20-64,0-20 160,0 0-64,-21-1 0,21 21 0,0-20-64,0 1-32,0-2 0,0 1 193,0 0-322,0 0 226,0 0-129,0 0 96,0-1-32,-20-19 0,20 20-32,0 0 0,0 0 32,-18 0 0,18-1 0,0-19 0,0 20 96,0-20-128,0 20-64,0 0 64,0-20 64,18 0 32,-18 20-96,0-20 160,0 20-32,0-1-128,20-19 96,-20 0-32,0 0 65,0 0-65,0 0 64,0 0-64,21 0 96,-1 0 0,-20 0 32,38 0 129,-17 0-129,-1 0-32,20 0-96,-1 21-96,1-21 64,-1 0-32,21 0-64,-19-21-32,-23 21-385,23 0-223,-41 0-97,20 0-544,-20-19-2051,-20 19-7430</inkml:trace>
  <inkml:trace contextRef="#ctx0" brushRef="#br1" timeOffset="122995.035">21319 8623 6245,'0'-19'2211,"0"-1"-162,0 0 674,0 20-737,0 0-545,0 0-512,0 0-705,0 0-96,0 40 1,20-21 63,-20 42 32,0-2-32,0 1-96,0-1 32,0 1-96,-20-20 65,20-1-162,0-19-127,0 0-256,0 0-609,20-20-1121,-20 0-1826,20-20-5317</inkml:trace>
  <inkml:trace contextRef="#ctx0" brushRef="#br1" timeOffset="123248.0494">21578 8703 13933,'0'0'256,"0"0"-512,0 20 448,-21 0 192,1 0 161,20 20-161,0-1-96,0-19 193,20 0 191,1 20-95,17-40-225,3 19-63,-1-19-33,-21 21-32,21-21-128,0 0-96,-21 0-288,21 0-545,-40 0-672,20 0-1410,-20 0-961,0-21-4932</inkml:trace>
  <inkml:trace contextRef="#ctx0" brushRef="#br1" timeOffset="123449.0609">21776 8743 13676,'0'20'97,"20"0"63,-20 0 929,0 19 288,0 21-320,0-21-673,0 21-191,19 0-129,-19-21 0,20 1-64,-20 0-160,20-20-737,-20-20-1249,20 0-2755</inkml:trace>
  <inkml:trace contextRef="#ctx0" brushRef="#br1" timeOffset="123680.0741">22074 8703 17456,'20'0'-288,"-20"20"192,20 0 192,-20 20 96,0 19 64,0 1-32,19 0-128,-19-1 1,0 1-161,0-20-321,0-1-384,20-19-800,0 0-1250,-20 0-2530</inkml:trace>
  <inkml:trace contextRef="#ctx0" brushRef="#br1" timeOffset="123990.0919">22491 8743 14061,'0'-20'-513,"0"20"-31,-20 20 768,20 0 160,-21 39-63,1-19-97,20 20-96,0 19 0,20-19-64,1-21 0,-1 21 64,19-40 1,-19 0 159,20 0 833,-20-20-192,-1 0-129,1-20-191,-20 0 0,0 0-225,-20-19-192,1 18-96,-21 2-192,0-1 64,1 20-512,-2 20-1442,21-20-3555</inkml:trace>
  <inkml:trace contextRef="#ctx0" brushRef="#br1" timeOffset="125245.1637">21776 9617 12107,'-20'-19'1569,"0"-1"-672,20 0 673,0 0-193,-20 20-416,40 0-513,0-21-704,0 21 609,19 0-514,1 0 161,0 21-192,-1-1-192,2 0 31,-21 0-31,0-1 96,-40 2 256,20-2 64,-41 1 0,21 0 32,-19 0-64,19 0 0,20 0-32,0-1 32,0 1 0,20 0-64,19-20-192,2 20 31,-1-20 193,-22 20 64,3-20 64,-21 0 1,-21 0 287,3 0-384,-2 0 0,-21 0 0,3 0-224,-3 20-2243,1-20-5957</inkml:trace>
  <inkml:trace contextRef="#ctx0" brushRef="#br1" timeOffset="125929.2027">21697 10214 10473,'-20'-21'1154,"0"21"223,20 0 320,0 0-351,20 0-514,-20 0-383,39 0-97,-19 0-96,20 0-127,-1 0 31,1 21-64,21-21-96,-23 20-32,-17-1 64,-1-19-192,-20 40 64,0-20-33,-20 0 129,-21 19-32,2-18 64,-1-2 33,0 1 31,21-20 192,-21 20 32,20-20 97,20 20-97,0-20-64,20 0 32,0 0 33,19 0-257,21 0-32,-1 0-64,-18 0-224,17 0-1,-17 0-351,-21 0-353,0 0-737,-20 20-1729,-20-20-3812</inkml:trace>
  <inkml:trace contextRef="#ctx0" brushRef="#br1" timeOffset="126579.24">21598 10849 12619,'0'-19'481,"-20"19"896,20-20-416,0 20-897,-21 20-96,1-1 64,0 1 0,2 0 64,-3 0 129,1 20-33,20-20 0,20-1 192,1 2 161,17-2 31,3-19-127,-3 0-257,23 20-64,-2-20-160,-19-20-160,19 20-673,-19 0-1153,-20 0-2851</inkml:trace>
  <inkml:trace contextRef="#ctx0" brushRef="#br1" timeOffset="126767.2507">21716 10869 16303,'0'20'288,"0"0"-256,0 20 417,0-20 95,0 20 33,0-1-417,0 1-64,0 0-224,0 0-353,20-1-672,-20-19-1473,0 0-3556</inkml:trace>
  <inkml:trace contextRef="#ctx0" brushRef="#br1" timeOffset="127055.2671">22153 11048 13388,'0'0'545,"-20"0"-1570,1 21 1185,-1-2 96,0 1-32,20 20 1,0 0-129,0-1 128,40-19 160,-21 20 161,41-40 544,-21 19 160,21-19-288,-21-19-128,1-1-321,-19-20-192,-1 20-31,-20-39 95,-20 19-128,-21 1-128,2-2-160,-21 22-128,1-2-320,-1 21-930,1 0-1568,18 0-10251</inkml:trace>
  <inkml:trace contextRef="#ctx0" brushRef="#br1" timeOffset="128382.3431">22748 8644 9801,'-39'-21'1793,"39"21"-575,0 0 447,0-19-320,0 19-544,21 0-448,-3 0-161,22 0-96,1 19-32,18-19-32,-19 0 32,19 0-32,0 0-32,-19 21 0,0-21 0,-21 0 0,1 0-96,0 0-64,-20 19 32,20 2 32,-20-2 64,-20 1 32,20 0-32,0 20 32,-20 19-33,20-19 33,0 19 0,0 1 0,20 0-64,-20 0 64,20 19-32,-20-19-64,0-1-32,0 20-32,0-19-32,21-1 96,-21 2 64,-21 18-64,21 1 160,-20-21-32,20 1 0,-20 19-32,20-19 160,-20 19-128,20-19 128,-19-1 192,19 1-95,-20-20-97,20 0 0,-20 20-32,20-21-64,0 1 0,-20-1 128,20 1 225,0 1-289,0-2 160,0 0-32,-20 21-127,20-20 127,0 0-128,0-1-64,0-19 96,-19 20-32,19 0-32,0-20 0,-20 20 1,20-1-130,-20 1 162,20 0-97,0 0 32,-20-1 32,20 1-96,0-20 96,20 19-32,-20-19-32,0 0 0,20 0-32,-20 0 64,20 0-64,-20 20 0,0-21-64,0 2 128,0-2-64,0 2 0,0-21 32,0 19-32,19 1 32,-19-20-96,0 0 160,0 20-96,0-20 0,0 0 64,0 0 0,0 20 64,20-20-32,-20 0 1,0 0-1,0 0 96,-20 0 0,20 0 0,0 0-160,-19 0 160,19 0 1,-20 0 31,-20 20-32,1-20-128,-1 0-32,-1 0 0,3 0-64,-3 0-448,3 0-161,-3 20-1345,1-20-4196</inkml:trace>
  <inkml:trace contextRef="#ctx0" brushRef="#br1" timeOffset="134133.6721">18759 9955 352,'0'0'2402,"0"0"-640,0 0-929,0 0-257,0 0-127,19-20 31,-19 20 257,0 0 384,0 0 256,0 0-320,0 0-96,0 0 224,0-19-96,0 19-512,0 0-289,0 0 0,0 0-32,0 0-127,0 19 95,-19-19 224,19 20-31,-20 20-161,0-20-64,20 20-96,-20-21-64,0 1 0,20 1 0,0-2-32,-19 1-192,19-20-737,0 0-1729,0 0-4229</inkml:trace>
  <inkml:trace contextRef="#ctx0" brushRef="#br2" timeOffset="138850.9419">19731 8445 9256,'0'-20'1057,"0"20"0,0 0 577,0 0-833,0 0-481,-20 20 0,20-1 385,-20 2 128,20 18-97,-19 1-319,-1 0-97,0 19-96,0-19-64,0 20-64,1-20-31,-1-1-33,20-19 32,0 0-32,-20 0-128,20 0-385,0-20-672,-20 0-865,20 0-1377,-21 0-1954</inkml:trace>
  <inkml:trace contextRef="#ctx0" brushRef="#br2" timeOffset="139117.9571">19354 8783 8456,'0'0'1089,"0"0"-1057,19-20 1793,-19 20 225,0 0-1153,0 20-320,20 0-65,-20-1 1,20 21-65,-20 0-128,21-1-63,-21 1 127,20 0 96,0-20 65,-2 0 448,23-20-96,-1 0-129,19-20-223,0 0-353,-19 0 0,19-19-256,-19 18-448,1 2-609,-23 19-1698,2-20-6406</inkml:trace>
  <inkml:trace contextRef="#ctx0" brushRef="#br2" timeOffset="147914.4603">1209 5981 5509,'-20'0'1217,"20"0"-512,0 20 1120,0-20 65,-20 0-417,20 0-576,0 0-224,0 0 160,0 0-97,0 0-159,0 0-129,0 0 1,20 0-161,-20 0 64,20 0-63,21 0-161,-21 0 160,18 0-192,23 0-32,18-20-32,-20 20-32,20 0 32,20 0 32,-18 0-32,18 0-160,-40 0 288,0-20-288,-19 20 96,1 0 32,-21 0-32,-20 0 0,18 0 0,-18 0 32,0 0-192,0 0-128,0 0-513,0 0-865,0 0-2273,0 0-6151</inkml:trace>
  <inkml:trace contextRef="#ctx0" brushRef="#br2" timeOffset="148367.4859">1865 5803 8808,'-40'0'1473,"40"0"-1441,-20 0 545,-1 0 672,21 0 256,21 0-351,-1 0-546,20 19 33,-1-19 31,1 0-95,-1 20-129,1-20-159,1 19-161,-3 2-64,23-1-96,-23-20 96,-17 19-96,-1-19 128,-20 0-192,20 0 128,-20 20 160,-20-20 32,20 20-128,-20-20 0,-1 20 0,21 0-31,-18 0 63,-2 19 32,0-19-32,-1 20-32,1 0-96,2-21-64,18 21 96,-20-20-160,20 1-128,-21-2-641,1 21-1409,20-21-4901</inkml:trace>
  <inkml:trace contextRef="#ctx0" brushRef="#br1" timeOffset="225599.9036">18559 10412 4836,'0'0'5317,"-18"0"-3940,18 0-127,0 0-161,18 0 384,-18 0-320,20 0-384,0 0-129,21 0-31,-2 0-32,21 0-65,-1 0-128,20 0-191,20 0-97,0-19 64,21 19-96,-1-21-96,-20 21 128,1-19-224,-1 19 192,-39 0-96,-1 0-64,-19 0-192,-21 0-97,21 0-191,-40 0-1,0 0-256,0 0 0,-20 19-704,0-19-4485</inkml:trace>
  <inkml:trace contextRef="#ctx0" brushRef="#br0" timeOffset="229019.0992">1369 12677 7431,'-20'0'352,"0"0"160,20 0 1442,-21 0 32,21 0-961,0 0-577,0 0 609,21 0-64,-1 0-256,0 0-160,-1 0-161,21 0 32,0 0-223,-1 20-65,21-20-96,-1 0-64,20 0 128,-18 0-32,18 0-256,0-20 512,-20 20-288,1-20-160,-19 1 0,-3 19-352,-17-20 320,-1 20-481,-20-20-896,0 20-353,0 0-897,-20 0-1601</inkml:trace>
  <inkml:trace contextRef="#ctx0" brushRef="#br0" timeOffset="229380.1198">1964 12379 864,'-20'20'10282,"20"-20"-11307,-20 0 384,20 0 2115,0 0 191,20 0-576,0 20-352,-1-20 32,1 0-225,20 19-319,-19-19-1,17 21-160,3-21-32,-1 20 0,-1-20-32,1 0-32,-1 20 32,-19-1 64,0-19 256,0 21 161,-20-2-193,-20 1-192,0 20-32,0-20-256,-19 19 352,-1 1-1665,1 0-4261</inkml:trace>
  <inkml:trace contextRef="#ctx0" brushRef="#br0" timeOffset="235027.4428">8893 13095 256,'-20'0'2146,"20"0"-417,-21 0 482,21 0-162,-20 0-191,20 0-192,0 0-193,0-20 1,-20 20-97,20 0-576,0 0-481,0 0-192,0 0 0,0 0 385,20 0-161,0 0-128,21 20-64,-2-20 129,21 0-97,-1 0 0,0 0-192,1 0 0,-1 0-288,2 20-833,-23-20-1570,3 0-3234</inkml:trace>
  <inkml:trace contextRef="#ctx0" brushRef="#br0" timeOffset="239088.6751">10361 13075 1409,'0'20'4933,"0"-20"-3524,-20 0 128,20 0 737,0 0-384,0 0-865,0 0-352,0 0-33,0 0-31,0 0 128,0 0-321,20 0-160,0 20 33,20-20-257,-1 0 0,1 0 32,19 0-64,2 0 0,18 0 0,-20 0-96,1 0-321,-1 0-255,-19 0-994,-1 0-1793,-19-20-4517</inkml:trace>
  <inkml:trace contextRef="#ctx0" brushRef="#br1" timeOffset="242080.8463">17468 12220 13741,'-20'-20'1601,"1"1"-64,19 19 65,0 0-257,0-20-768,19 40-225,1-20 225,20 19-65,-1 1-480,21 20 64,-1 0-32,2-1 97,-2 1-226,20 0 65,-19-21-64,-21 2-32,-19-1-288,0-20-225,0 20-159,-20-20-257,20 19-513,-20-19-1761,-20 0-4100</inkml:trace>
  <inkml:trace contextRef="#ctx0" brushRef="#br1" timeOffset="242318.8599">17865 12022 14253,'0'-61'993,"-19"61"-897,19 0 609,0 0-65,-20 21-63,0 19-1,-21 19-127,21 1-65,-19 39-256,19-20-64,-20 1-64,21-20 64,-1-20-128,20-21-128,0 2-64,-20-2-513,20 1-960,0 0-2756</inkml:trace>
  <inkml:trace contextRef="#ctx0" brushRef="#br1" timeOffset="242745.8839">18243 11425 12075,'-20'-19'833,"0"19"-705,-1 0 384,21 19 129,-20 2-193,20-2 97,0 2 95,0 19 65,0-1-192,0 1-129,20 0-192,-20-1-128,21-19-32,-1 20 64,0-20-64,-20-1-320,18 1-577,3 0-1377,19-20-2819</inkml:trace>
  <inkml:trace contextRef="#ctx0" brushRef="#br1" timeOffset="243025.9003">18401 11545 11787,'0'-19'448,"0"19"-96,20 0 930,0 0-418,-1 19-287,1-19-193,0 20-223,0 20-161,1-20 0,-21 19 64,0-19 64,-41 0-64,21 0 96,0 0 256,1 0 65,-1-1-289,0-19-192,20 20 0,20-20 96,0 0-32,-1 0-480,41-20-833,-21 20-1410,1-19-3106</inkml:trace>
  <inkml:trace contextRef="#ctx0" brushRef="#br1" timeOffset="243307.9165">18599 11425 8776,'0'-19'384,"0"19"-384,0 0 1025,0 0 673,21 0-129,-1 0 65,0 19-321,-1 21-512,1 0-193,20 0-415,-20 0-65,-1 0-64,1-1 0,0 1-96,-20 0 96,0-1-32,-20-19 96,0 0 32,20 0-96,-39 0-1121,19-20-993,0 0-2498,0 0-6022</inkml:trace>
  <inkml:trace contextRef="#ctx0" brushRef="#br1" timeOffset="244114.9626">18381 12419 13901,'-20'-20'2146,"1"20"-1314,19 0-159,-20-20-192,40 20 127,-20 0-672,19 0 64,21 0 64,0 0-32,-1 20-128,1-20 160,-19 20-128,-3-20-32,2 19 0,-20-19-32,0 21-64,-20-21 128,2 20 128,-3 0-225,-19-1-127,20 2 160,1-2 0,-1 1-32,20 0 128,0 0 0,39 0 64,-19 19-64,20-19 32,-1 0 32,-19 20 64,0-21 160,1 1 609,-21 1-160,-21-21-257,-19 0-256,1 0-192,-21 20-192,-19-20-865,20 0-1249,19 0-4613</inkml:trace>
  <inkml:trace contextRef="#ctx0" brushRef="#br1" timeOffset="247607.1624">23424 10472 1921,'0'-20'2178,"0"20"161,0 0-418,0 0-287,0 0-33,0 0-287,0-20-193,0 20 96,0 0 64,-20 0-96,20 0-128,0 0-224,0 0-128,0 0-97,0 0-255,0 0 95,20 0-96,-20 0-95,39 20-65,1-20-64,0 0-128,19 20 32,20-20-32,-18 0 0,-2 20-256,20-20-161,-39 0-191,19 0-225,-19 0-480,-19 0-321,-21 0-672,0 0-2531,0 0-5508</inkml:trace>
  <inkml:trace contextRef="#ctx0" brushRef="#br1" timeOffset="247997.1847">23801 10253 9064,'20'0'961,"-20"0"-1217,0 0 1985,0 0 481,-20 0-1793,20 20-289,-40-20-64,1 20 64,-2-20 192,3 20-31,-23-20 191,2 20 385,19 0-288,0-20-289,21 19-64,-1 2 128,0-2 129,20 1-129,20 0-224,-20 0 129,39 19-97,-19-18 64,20-2-224,19 1 192,-19 1-192,1-2-32,-3 1-480,-17-20-1154,-21 0-1633,0 20-2370</inkml:trace>
  <inkml:trace contextRef="#ctx0" brushRef="#br1" timeOffset="249779.2866">19136 12141 2626,'-20'20'15118,"20"-20"-14413,-20 0-513,40 0 417,-20 0 159,20 0-223,19 0-449,1 0 32,0 0-128,-1 20-128,1-20-352,-20 19-770,19-19-992,-19 20-1986,1-20-2979</inkml:trace>
  <inkml:trace contextRef="#ctx0" brushRef="#br1" timeOffset="249908.294">19175 12319 14029,'-39'41'1761,"39"-41"-1440,20 0 640,19 19-321,1-19-223,-1 0-610,21 0-1056,-21 0-1569,22 0-4069</inkml:trace>
  <inkml:trace contextRef="#ctx0" brushRef="#br1" timeOffset="250247.3134">19652 12042 15534,'0'0'1922,"0"0"-1890,20 0 0,-1 0 384,21 20-127,0-1-193,-1 1-128,2 0-32,-3 20-64,-18-1-33,1 1-159,-21 0 64,-21 19 128,1-19 128,-18 0 64,17-21 160,-19 2 321,21-1 287,-1 0 193,0-1-192,0 2-384,0-2 63,20-19-160,20 20-127,20-20-193,-1 0-289,22 20-671,-3-20-738,22 20-1889,-20-20-9226</inkml:trace>
  <inkml:trace contextRef="#ctx0" brushRef="#br1" timeOffset="252281.4297">21875 9856 3715,'0'0'1698,"0"0"-834,-20 0 482,20 0-449,0 0-257,0 0 129,0 0 192,0 0 0,0 0-96,0-20 288,0 20 128,0 0-288,0 0-192,0 0-225,0 0-224,0 0-127,0 0-1,20 0-32,0 0-128,1 20-64,-3-20 0,2 0-32,21 20 32,-21-20 32,19 19-64,-19-19 0,-20 21-32,20-2 32,-20-19 32,0 20 32,0-20-32,0 20 32,-20 0 64,0-20-64,-1 0-32,3 20 160,-22-20-96,-1 0-32,2 0 161,19 0-129,-20 20 0,1-20-64,19 0 32,0 0-64,-20 0 96,40 0-128,-19 0 64,-1 0 0,20 0-32,0 0-32,0 0-97,0 0-447,0 0-33,0 0-127,0 0 31,0 0 0,0 0 257,0 0 287,0 0-319,0 0-1314,0 0-2786</inkml:trace>
  <inkml:trace contextRef="#ctx0" brushRef="#br1" timeOffset="252939.4674">21916 9856 448,'0'0'1281,"0"0"545,0 0-673,0 0-801,0 0-127,0 0 1120,0 0 448,0 0-415,0 0-129,0 0-160,-21-20 64,21 20-160,-20 0-192,0 0-65,0 0-127,0 0-353,-19 0-256,19 0 0,20 0 0,-20 0-192,20 0-1217,-20 0-4709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01:01.064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4768 2049,'0'0'-96,"-20"0"-192,20 0 256,0 0 160,0 0 961,0 0-608,0 0-609,0 0 96,20 0 32,-20 0 0,0 0-33,0 0 33,20 0 225,-20 0 672,0 0 544,0 0 289,0 0 31,0 0-416,0 0-352,0 0-224,-20 0-96,20 0-97,-20 0-255,1 0-1,-1 0-128,-20 0 96,20 0-31,-19 0 63,-1 0 0,-19 0-31,18 0 63,-17 0 0,17 0-128,-18 0-95,-1 21-65,21-21 32,-21 0-64,1 0-32,18 0 32,3 19 0,-3-19 0,3 0 32,17 0 0,1 0-32,0 21-32,0-21-32,20 0-32,-20 20-32,20-20 32,0 19 32,-19 1 0,19-20-32,0 40 64,0-20 0,-20 0 32,20-1-161,0 21 33,0-20 64,0 20 32,0-1 0,0 1 0,0 1 32,0-2-32,0 0-32,0 21 32,20-21 0,-20 22 0,0-2 0,0-19 0,0 19 0,19 1 0,-19 0 32,0 0-32,0-1 0,0 1 32,0-1-32,0 1 64,0-1-64,0 1 0,0 0 65,0 0-33,-19 18 0,19-18 0,0 20 0,-20-21-32,20 22 32,0-22 32,-20 20-64,20-19 64,0-1-32,0 1-32,-20 19 0,20-19 0,0-1 64,0-19-32,0 20-32,0-1 64,0-19-64,0 19 96,0-19-64,0 20 32,0-21-64,0 1 32,0 0-64,0 0 128,0 0 0,0 0-192,0-21 96,20 21 0,-20-20 32,0 0-64,20 19 64,-20-19 32,0 0-352,20 0 608,-20 0-320,0 0 0,0-1 32,19-19-64,-19 21 0,0-1-128,20-1 128,-20-19 32,20 20 0,-20-20 0,20 20 0,-20-20 32,20 20 0,1-20-256,-3 20 576,2-20-352,0 20 32,21-20-64,-2 20 96,1-20-96,-1 0 64,21 19 32,-21-19-96,1 0 32,19 21 129,2-21-161,-3 0 64,3 0 0,18 0-32,-20-21 0,1 21 32,-1 0-96,20 0 128,-18 0-64,18 0-32,-20 0 64,21 0 32,-21 0-32,20 0 0,0 0-64,2 0 64,-2 0-32,-20 0 32,22 0-64,-2 21 96,0-21-64,0 0 96,0 0-160,2 0 160,-2 0-160,0 0 96,0 19-32,20-19 32,-18 0-32,-2 0 32,0 0-64,0 0 0,0 0 32,1 0 0,0 0 0,19 0 0,-20 0 32,0 0 0,20 20-32,-18-20 32,18 0-32,-20 0-224,0 0 512,0 0-352,0 20 96,20-20-64,-18 0 64,18 0-32,1-20 64,-1 20-96,-20 0 64,20 0-32,0 0 96,-20 0 96,0-20-192,21 20 0,-20 0 32,-1 0 0,0 0-64,21-19 0,-1 19 0,-20 0-32,20-21 32,-18 21 0,-2-19 0,20 19 32,-20 0 0,0-20 64,2 20-64,-2 0 0,0 0-64,20-20 128,-20 20-64,0 0 0,2 0-32,-2-20 0,0 20-64,0 0 96,20-20 0,-18 20-32,-2 0 32,0 0 32,0 0-32,0 0 0,2-20 0,18 20-32,-20 0 32,0 0 32,0 0-32,20 0 0,-18 0 0,18-20 0,0 20 0,-19 0 0,19 0 0,-20 0 0,20 0 32,-20-19-64,20 19 64,-18 0 96,18 0-224,0 0 96,-20 0 32,21 0-32,-1 0-64,0 0 128,0 0-160,1 0 192,-1-20-32,-20 20-32,20 0-32,0 0 32,1 0 0,-1 0-128,-19 0 192,20 0-160,-1 0 64,0 0 0,0 0 32,1 0 0,-1 0-96,0 0 192,20 0-128,-19-21-64,-1 21 32,19 0 0,-19 0 96,0 0-128,20 0 96,-19 0 0,-1 0-32,0 21 32,20-21-64,-19 0 32,19 0 32,-20 0-32,21 20-32,-1-20 64,-20 0 0,21 0 32,-21 0 33,19 0-33,-19 0-96,20 0 64,1 0-64,-21 0 32,0 0 0,0 0 0,-20 0-32,21 0 96,-20 0-96,-1 0 32,21 0-64,-42 0 96,23 0-161,-2 0 161,-20 0-128,1 0 96,-21-20-96,2 20 160,-3 0-32,-18-21 0,21 2 32,-21-1 1,-1 0-65,1 0 0,0-20-65,0 1-159,0-1 192,-1 0 64,-19-19 0,20 19 160,0-40-95,0 20-1,0-19-96,-20 0 128,19-1-513,1-19 610,0 19-386,0-19 33,1 0 64,-3 0-224,-18-1 288,20 1-96,-20 0 32,0-1 128,0 1 32,0 0 32,0 19-32,0 0 0,-20 1-32,2 0-64,18 0-96,-21 18-32,1-18-32,0 19 32,0 1 96,20 19-64,-19-19 128,19 19 32,-20 0-64,20 1 160,-20 19-192,20-20 32,0 20 32,-20 0-128,20-20 0,0 20 32,0 1 64,-20-2 32,20 2-96,0-21 192,0 20-192,-19 0 128,19 0-32,-20 0 96,0 1-96,0-1-224,0 0 448,1 0-352,-1 0-64,-21 0 128,21 1-128,2-1 96,-23 20 32,21-21 32,-19 2 0,-1 19 32,0-21-64,1 21 32,-21-19-97,1 19 97,0 0 0,-2 0 33,-18 0-66,0 0 33,-1 0 0,1 0 0,-21 0-32,-19 0 64,20 19-64,-39-19 64,18 21-64,-19-21 32,19 19 32,-18-19 33,-1 0-162,1 21 129,-2-21 33,-19 20-65,1-20 0,18 19 32,-18-19-64,-2 20 64,2-20-32,0 0 96,-22 20-192,22-20 96,-2 0 0,-18 20 64,20-20-160,-20 20 64,-2-20-1,22 0 130,-21 20-65,0-20-289,20 0 674,-19 0-802,-2 0 834,2 0-545,20 19 96,-20-19-32,-2 0 64,1 20-64,1-20-32,18 0 96,2 0 0,-1 0-64,0 0-64,1 0 192,-1 0-96,1 20-257,-2-20 546,2 0-321,-2 0 96,2 0-32,0 0 32,18 0-128,-19 20 96,21-20-32,-2 0 32,2 0 0,-1 0-32,-1-20 0,21 20 0,-19 0-32,-2 0 128,2 0-96,19 0-32,-21 0-96,21-20 448,-1 20-352,3 0 96,-3-20-64,1 20 0,0 0-32,-1 0 32,21-19-160,0 19 544,-1-20-736,1 0 672,0 20-288,0-20-128,-21 20 224,21-20 0,0 20-96,0-20-64,-21 1 32,21 19 32,0-20 65,-19-1-194,19 21 194,-20-19-97,-1-2 96,1 21 32,-1-19-32,1 19 64,1-20 0,-1 20-96,-1-21 160,21 21-160,-20 0-31,-1 0-162,1 21-511,1-1-834,-21 20-1601,-1 20-4964</inkml:trace>
  <inkml:trace contextRef="#ctx0" brushRef="#br0" timeOffset="1981.113">2440 7233 11370,'-59'-20'513,"39"20"31,-20-20-191,1 20-97,-21 0 481,21 0-193,-22 20-320,23-20-128,-3 20-96,1 0 32,-39 19-32,20 1 32,-40 0-32,0 19-32,18 1 32,2 0 0,0-1 32,20 21 97,-2-21-1,3 21 0,17-1 32,21 0-160,0 21 64,20-20-32,-19-1-32,38 20 64,-19-19-32,40 19 64,-20-19 160,21-21 225,-3 21-161,23-1-128,-22-19 65,40-1-129,-19 1 32,19 0-128,0-21 32,0 21-96,2-20 32,18 20 64,-20-1-192,21 1 64,19-21 64,-20 21 0,0-21 0,-20 2 0,21-1 0,-21 0 0,0-1 0,1 1 32,-21 0 0,20-1 0,2-19 128,-2 20-96,-20-20 160,20-1 1,-18 21-97,18-20-32,-20 0-64,21 0 128,-21 0-160,0 0-32,22 0 96,-23-1 0,22-19 32,-20 20 64,-1-20-192,20 0 32,-39 0 0,19 0-64,-18 0 96,-1 0-192,-22 0 32,-18 0 0,21 0-64,-21 0-129,0 0 65,0 0-256,-21 0-321,21 0-32,0 0-32,0 0-608,0 0-2403,0 0-4996</inkml:trace>
  <inkml:trace contextRef="#ctx0" brushRef="#br0" timeOffset="2283.1306">4147 9895 12844,'-39'0'480,"19"0"-1056,20 0-481,20 21 1377,-1-21 609,21 19 0,1 1-449,18 0-288,-1 0 32,23 0 129,-2-20 223,0 20-127,-18 0 63,-2-1-416,-19 1 97,-22 1-97,-18-2 128,-18 1 96,-2 19 32,-41-18 1,-18 18 63,-20 1-256,0 0 1,0 20-514,-21-1-1569,1 21-4163</inkml:trace>
  <inkml:trace contextRef="#ctx0" brushRef="#br0" timeOffset="5157.295">3611 7749 10666,'0'0'-417,"0"0"-1409,0 20 609,0-20 1249,0 20 833,0 0 609,20 0-738,-20 0-223,20 19-289,0 1-96,19-20 96,21 0 225,-1-1-161,22 2-160,-2-1 32,20-1-32,0-19 65,1 0 63,19 0-64,-1-19-128,1 19-32,1-20 64,-1 20-96,0 0 0,1 0 64,-2 0-64,1 20-64,-20-20-32,0 19-96,1-19-64,-1 20 128,-19-20-65,20 20 97,-21-20 96,20 0-32,-20 0 64,20 0-32,-20-20 0,2 20-384,-2 0-833,-20 0 64,1 0 128,-1 0 448,20-20 161,-18 20 192,-22 0 224,1 0 320,-1 0 32,1 0-96,-20 0-159,-20 0-97,20 20 320,-20-20 384,0 0 65,-20 20-128,20 0-417,-20-20-192,20 20 64,0 0 32,0 0 129,0-20-33,0 19-32,-20-19-128,20 0-32,0 21-32,0-21-32,0 0-865,0 0-2498</inkml:trace>
  <inkml:trace contextRef="#ctx0" brushRef="#br0" timeOffset="5337.3053">6787 8147 12844,'-20'20'768,"20"-1"-768,20 2 32,-20-2-64,0 1 96,21 0-128,-1-20-736,0 20-1058,-2 0-865,-18-20-1761</inkml:trace>
  <inkml:trace contextRef="#ctx0" brushRef="#br0" timeOffset="6044.3457">7166 7789 11370,'0'40'-352,"18"-20"384,23-1-288,-21 1 160,39 0 224,-19 0 576,39 0-191,-20-20-385,40 20-32,-18-20 64,18 0 129,0 0 319,0 0-31,1-20-97,-21 20-224,0-20-192,-19 20-64,-1 0-64,-19 0-32,-21 0 0,-19 20 32,0 0-64,0-1 64,0 22 128,-19-22 32,-1 21-32,0-20 0,20 20-32,0-20 0,-20-1 64,20-19-64,0 21-32,0-21 0,20 19-224,-20-19-320,0 0-225,0 20-897,0-20-3170</inkml:trace>
  <inkml:trace contextRef="#ctx0" brushRef="#br0" timeOffset="6246.3573">8237 8186 12844,'0'60'608,"20"-20"-352,0 0-127,-1-21 159,1 1 1121,20 1 33,-1-2-834,-19-19-223,21 0-161,-3 0-96,-18 0-160,21 0-897,-21-19-2755</inkml:trace>
  <inkml:trace contextRef="#ctx0" brushRef="#br0" timeOffset="7176.4105">9924 7888 4516,'-19'-20'1826,"19"20"608,0-19-320,0 19-288,0 0-257,0 0-416,0 0-480,0 0-385,0 0-96,0 0 161,0 0-33,19 19-32,-19 1-128,20 0 64,0 20-127,0-20-33,0 20 64,-1-20-128,1 19 32,0-19 0,0 20-32,1-20 64,-3 0-32,2-1-32,0 2 0,-20-21 96,0 19-96,0-19-288,0 0 416,0 20-384,0-20-129,0 0-31,0 20-65,0-20-319,0 0-321,0 0-545,0 0-864,0 0-2083</inkml:trace>
  <inkml:trace contextRef="#ctx0" brushRef="#br0" timeOffset="7436.4253">10004 8186 12011,'0'21'192,"0"-21"-160,19 19 160,-19-19 673,20 20 544,0 0-384,0 0-704,1 0-161,-3 0 0,22-1 192,-19-19 97,17 20-97,3-20 161,-21-20-225,19 20 96,-19-19 1,0-1-353,0-20-32,20 20-353,-21 0-928,1 1-1506,0-2-3491</inkml:trace>
  <inkml:trace contextRef="#ctx0" brushRef="#br0" timeOffset="8041.4599">12783 7749 9737,'-21'0'1345,"21"0"-833,0 0 33,0 0-129,-18 0 353,-2 0-32,-1 0-513,1 0-128,-18 20 288,-3 0 161,-18 0-225,-1 0-128,-19 19-31,20-19 159,-40 20 0,18 0 97,2 0-97,20-20-224,-1 19-32,1-19-32,18 20-64,21-20 32,2 0-160,-3-1-160,1-19-257,20 21-352,0-21-320,0 0-32,0 19-545,0-19-2178</inkml:trace>
  <inkml:trace contextRef="#ctx0" brushRef="#br0" timeOffset="8251.472">11691 8127 13100,'-20'40'769,"0"0"-161,1-1-191,19 1 223,-20-20 225,20 0-256,0-1-353,0 1-128,20 1-64,-1-21 32,21 19-96,0-19-416,-1 0-865,22-19-1282,-2 19-3298</inkml:trace>
  <inkml:trace contextRef="#ctx0" brushRef="#br0" timeOffset="9239.5285">16257 7769 10634,'20'0'1761,"-20"0"-1633,0 0 257,0 0 31,-20 20-32,0 0 33,1 0-257,-1 0-64,0-1 0,-21 1 96,3 0-63,-23 0-33,2 20-64,-20-21 0,-1 2-64,1-1-64,-21-20 31,-19 19 65,20-19 97,-19 0-1,-22 0 160,1 0 0,20 0-128,-19 0 0,18 0-32,1 0 129,-1 0 31,21 0-160,0 20-32,0-20-32,0 0 64,19 0 0,1 0-64,19 20 0,1-20-32,19 0-32,-19 0 32,18 0-32,-17 0 0,17 20 0,3-20-32,-23 0 0,2 20 64,19-20 0,-19 0 0,-2 20 32,3-20-64,-1 0 32,18 20 0,-18-1 0,19-19-32,0 21 64,1-2-32,19-19 0,-20 20 32,1-20-64,19 20 96,-21-20-32,21 20 0,20-20 32,-18 0-64,18 0 64,-21 20-32,21-20-32,0 0 0,0 0 0,0 20-32,0-20 32,0 0 0,0 0 0,0 0-32,0 19-192,0-19-128,0 0-161,0 0-127,0 0-417,-20 0-673,20 0-2050,0 0-3586</inkml:trace>
  <inkml:trace contextRef="#ctx0" brushRef="#br0" timeOffset="9485.5425">12545 8207 8199,'0'0'1378,"0"0"-482,0 0-575,0 0 383,0 0-159,0 19-289,0 1-128,0 0-64,-20 0 64,20 0 321,0 0 31,-20-1 65,20 1 95,0-20-191,20 21-1,0-21 33,-1 0-129,21 0-224,1 0-64,-3 0-192,3 0-673,-3 0-1633,3 19-5317</inkml:trace>
  <inkml:trace contextRef="#ctx0" brushRef="#br1" timeOffset="14230.814">21379 4829 7046,'0'0'833,"0"0"-192,0 0 1248,0 0-159,0-21-609,0 21-544,0 0-321,0 0 128,0 0 129,0 0-65,0 0-160,-20 0-31,20 0-33,-20-19 0,20 19 0,-20 0-128,1 0 65,-1 0-65,0-21-32,-20 21 64,21 0 0,-1-19 0,-21 19-96,3 0-32,-3-20 0,-19 20-32,-19-21 32,20 21-32,-40 0-32,20-19 64,-2 19 0,-18 0 32,20 0 32,-20 0 0,19 0 160,1 0 193,-20 0-289,39 0 64,-19 0-160,20 0-64,18 0 0,1 0-32,1 19 32,-1 2 32,20-21-32,1 20 32,-1-20-32,0 19 64,0-19-64,0 21-32,20-21-32,0 19 96,0 2 0,0-21 64,-19 20-160,19 19 192,0-19-96,0 20 32,19-20-128,-19 19 288,0-19-384,0 20 192,0 0 0,0-21 0,0 21 32,0 1 0,0-2 0,0 0 64,0 2-64,0-2 64,0 1 32,0 0 0,0 19-32,0 1-32,0-1 193,0 2-33,0-3-32,0 3-96,20-3-32,-20 2 64,0 0-96,20-1 96,-20 1 129,0 19 63,0-19-32,20 0-32,-20 20-127,20-21-65,-1 1 32,-19 19-96,20-19 96,-20-1-96,20 1 64,0 0-32,-20-1 160,20 1-288,-1-1 224,-19 1-96,20 0 96,-20-1-64,20 1-64,-20-1 64,21 1 65,-1-21-129,-20 21-65,18-20 130,-18 20-65,20-20 32,-20-2 32,21 3-64,-1-21 0,-20 20 0,20-1 64,-20-19-96,19 20 96,1-20-64,-20-1 0,20 1 0,0 0 64,-20 0-32,20 0-64,-20 0 64,19-20 0,1 19 0,-20-19-288,40 21 448,-20-21-160,19 20 32,-19-20-64,21 0 0,18 0 0,-19 0 0,19 0 32,1 19 0,-1-19-96,20 0 128,-18 0-96,-2 0 64,-1 0-96,23-19 64,-2 19 32,-20 0 0,2 0-32,-3-20 0,-17 20 0,-2 0 0,21 0 32,-40-21-32,19 21 0,-19 0 32,0-19 0,19 19-32,-19 0 32,0-20-32,0 20-32,1-20-32,-3 0 32,2 0-32,0 0 96,1 1-32,-1-1 32,-20 0-96,18-20 128,3 20-32,-21-19-64,20-1 64,-20-1-32,20 3 64,-20-23-128,0 22 128,0-21-96,0-19 0,0 19 32,0 1-96,0-20 96,0-1 0,0 20-32,0-19-32,0 19 64,0-19 0,20 0 0,-20 18 0,0-18 0,-20 0 96,20-1-96,0 21 96,-20-21-64,20 1-32,-20 19 0,20-20 0,-21 1-32,21 19 96,-18-19-96,18 20 64,0-21-64,-20 0 32,20 21 0,0-21 0,0 21 64,-21-21-64,21 1 192,0 20 225,-20 18-97,20-18-192,0 19-64,-20 20-32,20-20-160,0 20-288,0 1-321,0-1 705,0 0-897,-18 20-1185,18 0-1762,-21 0-7334</inkml:trace>
  <inkml:trace contextRef="#ctx0" brushRef="#br1" timeOffset="18564.0618">20784 7928 10345,'0'-40'1057,"0"40"-32,0 0-128,0 0-96,0 0-193,0 0-287,18 0 63,-18 20-288,21 0-32,-1 0-32,0 19-32,-20 2-64,20-2 96,-20 1 0,0-20 0,-20 20 96,-20-21 65,19 2 63,-37-2 0,17-19-32,-18 20-192,0-20 96,-21-20-128,1 20 33,-20-19-33,19-2-97,1-18-63,-20 19 32,19 0 96,0 0 32,1 0 64,0 0 32,0 1 64,19-1 1,-19 20-65,20-21-96,-2 21 0,21 0 0,1 0 32,-1 0-32,20 0 32,1 21-32,-1-21 32,0 20-32,0-20 0,20 0 32,0 19 128,-20-19 128,20 20-96,0 0-96,0 0 1,0 0-65,0 0 32,0 0 32,0 20-32,-19-21 128,19 21-32,0-20 0,-20 0-96,20 0 0,0-1-64,0 1-32,-20 1-256,20-21-96,0 19-321,0-19-32,0 0-159,-20-19-610,20 19-512,-21-21-2274</inkml:trace>
  <inkml:trace contextRef="#ctx0" brushRef="#br1" timeOffset="18824.0767">18858 8207 9288,'0'0'961,"19"-21"96,-19 21-320,20 0-64,0 0 127,-20 21 1,20-2-353,1 1-31,-3 20 223,2 0-63,0-1-225,1 1 161,17 0-65,-17-21 225,19-19 224,-1 0 192,1-19-128,19-1-417,-19-19-352,0-2-96,19 2-96,-18 19-352,-3-20-801,-17 20-1890,-1 1-3395</inkml:trace>
  <inkml:trace contextRef="#ctx0" brushRef="#br1" timeOffset="27146.5527">8674 12101 7559,'-20'0'3427,"20"-20"-2883,0 20 577,-20 0 417,20 0-385,0 20-512,0 0-129,0 0-192,0 20 97,0-21-97,20 21-160,-20-20 0,0 20-63,0-21-33,0-19 128,0 20-192,0-20 160,0 0 352,0 0-255,0-20-257,0-19 96,0-1 0,0 0-192,0 21 32,20-21-64,-20 20 31,20 0-31,-20 20-32,19 0 128,-19 0-320,20 20 640,-20 0-320,20 0 0,0 19 0,-20-19 64,21 0-64,-21 0 96,18-20-64,2 0 128,-20 0 64,0-20-160,20 0 32,-20 0 33,0 1-97,21-21 32,-1 20-417,-20 0 545,18 0-224,3 1-32,-1 19 160,-20 19 32,20 1 161,-20 0 31,20 20 96,-20-20-192,19 19 1,-19-19-161,20 0-160,-20 0-129,0-20-319,20 20-738,-20-20-800,0 0-2338</inkml:trace>
  <inkml:trace contextRef="#ctx0" brushRef="#br1" timeOffset="27716.5853">9508 12042 9480,'-20'0'1346,"20"0"63,0 0 225,0 0 127,0 0-512,0 0-224,20 20-160,-1-1-32,1 1-352,20 0-161,-1 20-256,-19-20 0,21-1-128,-3 1-224,-18 0-97,1 0-255,-1-20-257,0 20-288,-20-20-673,19-20-672,-19 0-3012</inkml:trace>
  <inkml:trace contextRef="#ctx0" brushRef="#br1" timeOffset="27889.5952">9745 12002 10922,'-38'20'1377,"38"0"-544,-20 0 961,-21 19-385,21 1-224,-19-20-480,19 19-449,0-19-192,0 20-128,1-20-256,-1 0-769,20-1-1538,0-19-4163</inkml:trace>
  <inkml:trace contextRef="#ctx0" brushRef="#br1" timeOffset="28674.6401">10183 11843 7366,'0'-20'2307,"-21"20"-994,21-20-64,0 20-96,-20 0 32,0 20-320,20 0-416,-18 0-65,-3 19 96,1 1 97,20 0-321,0 0 0,0 0-448,20-1 224,1 1-192,-3-20-32,2 19-160,0-19-193,21-20-352,-2 20-608,-19-20-769,0 0-2627</inkml:trace>
  <inkml:trace contextRef="#ctx0" brushRef="#br1" timeOffset="29099.6644">10381 12081 5028,'0'40'1538,"0"0"-1218,0-20 705,0 19-192,-20-19 192,20-20-449,20 20-351,-20-20 127,0 0 224,0 0 65,20-20-257,-20 0-159,0 0 415,0-19 129,0 19-225,20-20-415,-20 20-129,19 1-32,-19-1-1,20 0 33,0 20-96,-20 0 128,20 0 65,1 20 159,-21 0-64,18-1 0,-18 21-128,20-20-64,-20 0-32,0 0-192,21 19 32,-21-19 96,0 0-64,0-20-353,0 20-576,0-20-961,0 0-2722</inkml:trace>
  <inkml:trace contextRef="#ctx0" brushRef="#br1" timeOffset="29555.6904">10699 12121 768,'0'0'128,"0"0"-864,0 0 2529,0 0 289,0 0-512,0 0-193,20 0-96,-1 0 193,-19 0-1,20 0-384,0 0-288,-20 0-96,20 0-289,0 0-288,19 0-96,-19 0-32,0-20 32,19 20-64,-19 0-288,-20 0-257,20 0-384,-20 0-864,0 0-1539,0 0-1632</inkml:trace>
  <inkml:trace contextRef="#ctx0" brushRef="#br1" timeOffset="29800.7045">10877 11961 10922,'-20'0'929,"20"0"-865,-20 0 1217,20 21 224,0 19-319,0-20-674,0 19-160,0 1-159,0 0-33,0-20-128,20 19-64,-20-19-289,20 0-159,0-20-385,-20 0-640,20 0-898,-20 0-5252</inkml:trace>
  <inkml:trace contextRef="#ctx0" brushRef="#br1" timeOffset="30073.7201">11135 12002 5541,'0'0'5061,"20"20"-5126,-20 0 65,0 0 1025,-20-1-32,20 21-512,0-20-225,20 0-64,-20 0-96,0-1-128,20 1-224,-20 0-513,20-20-704,-20 0-1314,20 0-3939</inkml:trace>
  <inkml:trace contextRef="#ctx0" brushRef="#br1" timeOffset="30363.7367">11294 11863 10409,'-20'0'2787,"20"0"-2755,20 20 545,0-1 928,-20 2-640,21-2-577,17 0-224,-18 22-32,1-21 32,-1 20-32,-2-1 0,-18 1 0,0 0 0,0-1-32,0 1-224,-18-20-384,-23 19-674,21 2-2049</inkml:trace>
  <inkml:trace contextRef="#ctx0" brushRef="#br1" timeOffset="36211.0712">18282 12200 7975,'0'0'2146,"0"0"-1217,0 0 833,0 0 95,0 0-383,0 0-673,0 0-289,0 20 161,0 0-129,0 20-288,0-1-127,0 2-65,0-22-32,0 21 0,0-21 32,0-19-32,0 21 192,0-21 224,0-21-63,0 2-161,0-1-128,0-19 0,0-2-192,20 2 128,-20 19-256,20-20-32,0 20-65,-1 1 129,1 19-32,0 0 160,-20 0 64,20 39 96,-20-19-160,20 20 32,-20-20 96,0 19-96,0-18 32,0-21-32,0 19 64,0-19 160,19 0-32,-19 0 64,0-19-159,20-2-65,0 21 0,0-39-65,1 19-63,-3 20 32,2-20 32,0 20 64,1 0 32,-1 20 32,-20 0 0,0 19 32,20-18 1,-20 18-130,0-19 66,19-1-33,-19 2-193,0-21-223,0 20-1089,20-20-1634,-20 0-7207</inkml:trace>
  <inkml:trace contextRef="#ctx0" brushRef="#br1" timeOffset="36786.104">18976 12399 13004,'-18'0'2530,"18"0"-992,0-20-481,0 20-609,0 0 65,18 0-449,2 20-64,21-20-513,-21 0-320,19 20-768,-19-20-1858,20 0-8969</inkml:trace>
  <inkml:trace contextRef="#ctx0" brushRef="#br1" timeOffset="37233.1288">19533 12280 14093,'-41'0'192,"3"0"353,-3 20 159,1-1-191,1 1-225,19 20-224,0-20-96,20 19-128,0-18-128,0-1-193,0-20 257,20 0 224,0 20 32,19-20 64,22-20 64,-3-21 449,-17 2-97,-1-21 1,-21 21-193,-19-1 64,-19-20-191,-1 21-225,0-21-97,0 21-127,-1 19 192,-17 0 384,38 20-63,-20 0-225,-1 20 96,21 19 256,0 1-288,21 20-64,-1-21 128,0 21-288,19-21-64,1 2-384,-1-2 159,1-19 225,0-20-160,-21 19-65,21-19-159,-40-19-770,20 19-1024,-20-20-1217,0 0-1474</inkml:trace>
  <inkml:trace contextRef="#ctx0" brushRef="#br1" timeOffset="37313.1342">19711 12319 2562,'-20'0'3651,"20"0"-1088,0 20-1410,0-20-961,0 40-640,20-20-1698,0 0-2467</inkml:trace>
  <inkml:trace contextRef="#ctx0" brushRef="#br1" timeOffset="37421.1403">19810 12379 4772,'-39'-79'1377,"39"39"-2338,-20 0-864</inkml:trace>
  <inkml:trace contextRef="#ctx0" brushRef="#br1" timeOffset="37875.1663">19930 12438 8071,'-41'21'1217,"41"-21"-1185,0 0 929,-18 0 865,18 0-1185,0 0-577,0-40-32,18 20-160,2-19-161,-20-2 1,21 22 192,-1-1-320,0 20-161,-20 0 289,19 0 704,-19 20 577,0-1-577,20 22-319,-20-22-130,0 21 98,0-21-65,0-19 96,20 21 0,-20-21 384,0 0 225,20 0-385,0 0-256,-20-21 0,19 2-32,1-21-32,-20 21-96,20-2-448,-20 21 223,20-20 225,-20 20 96,20 0 192,-20 0 417,0 20 704,19 1-352,-19-2-608,0 1-321,0 0-225,20-1-607,-20 2-1667,0-1-4483</inkml:trace>
  <inkml:trace contextRef="#ctx0" brushRef="#br1" timeOffset="38460.1988">20347 12319 8872,'-41'0'5477,"23"0"-5701,-2 20 288,-1-20 256,21 21-64,21-2-223,-1-19-290,-2 20 129,3-20 0,19-20 128,-20 20-32,19-19 0,-19-2 96,0 1 128,-20 1 32,0-1-192,-20 0-96,0 0-96,0 20 96,-19 0 0,19 20 32,0-20-32,-1 20 0,3 19 64,18-19-32,18 20 0,-18-20-224,41 0 63,-21-1 1,0-19-224,-1 0-65,1 21 129,0-21 320,-20 0 320,20 0 161,0 0 31,-20 0-95,19-21-33,-19 21-256,0 0-224,-19 0-64,19 0-97,0 0 97,0 0-192,19 0 288,-19-19 160,20-1 160,-20 0 32,20 20 129,0-40 223,-20 40 97,20-20-385,-1 1-256,1 19-32,0 0 225,-20 0 255,20 0 33,-20 19-353,0 1-64,0 1-96,21-2-481,-21 1-768,0 0-801,18-1-1281,2-19-4772</inkml:trace>
  <inkml:trace contextRef="#ctx0" brushRef="#br1" timeOffset="38734.2155">21001 12240 288,'-19'-20'13100,"-1"0"-12780,-20 20-63,1 0 1408,19 0-928,-20 20-609,19-20-128,3 20 64,18 0-32,0 0-32,18 19-224,3-19-224,19 1-225,-20-2-96,-1 1 65,1-20 223,0 20 193,-20-20 224,0 19 128,0-19-32,-20 0 32,0 0-32,1 0-96,-1 0-705,0 0-1697,-21 0-1282</inkml:trace>
  <inkml:trace contextRef="#ctx0" brushRef="#br1" timeOffset="38863.2211">21021 12300 5381,'20'19'3010,"-20"-19"-2785,0 20-65,0 1-224,0-2-1282,0-19-3554</inkml:trace>
  <inkml:trace contextRef="#ctx0" brushRef="#br1" timeOffset="38993.2302">21120 12200 6726,'0'-19'2178,"0"19"-2146,0 0-32,0 0-256,0 0-2499</inkml:trace>
  <inkml:trace contextRef="#ctx0" brushRef="#br1" timeOffset="39513.2599">21220 12300 10473,'-19'39'353,"-1"1"-193,20-20 609,-20 0-449,20-1-544,0-19-353,0 21 545,20-21 192,-20 0 0,39-21 129,-19 2 415,0-21 514,0 0-1,-20 20-481,0-19-672,0 19-416,0 0-160,0 0-545,-20 20-577,20 0-832,0 20-609,20 0 1217,-20 0 481,20 0 480,-1-1-480,1 1 992,0 1 962,-20-21 736,20 19-704,0-19 1152,-20 0 1058,0 0-513,0 0-736,0-19-609,0 19-33,0-21-703,0 21-386,0-20-607,19 20-65,-19 0-32,20 0-608,0-19-865,0 19 1088,-20 0 1314,21 19 673,-21-19-288,0 0-289,0 20 128,18-20 513,-18 0 608,0 0-608,0 0-161,0 0-159,0 0-289,0 21-288,0-21-609,0 0-704,0 19-1025,0-19-2595</inkml:trace>
  <inkml:trace contextRef="#ctx0" brushRef="#br1" timeOffset="39758.274">21637 12339 7527,'60'-59'1825,"-41"-1"353,-19 21-96,20-21-1057,-20 1-512,0-1-257,-20 0-320,1 20 160,-21 1-128,20 19 32,-1 20 96,-17 40-96,17 0 0,21-2 96,0 23 609,21 18-32,-1-19-193,19-1-128,1-19-224,-1 0-192,1-1 32,-20-18-192,0-2 32,19 1 64,-39-20-1121,20 0-2659</inkml:trace>
  <inkml:trace contextRef="#ctx0" brushRef="#br1" timeOffset="40241.3016">22491 12181 7655,'20'19'224,"-1"1"-128,1 0 641,-20 20 512,20-20 32,-20 19-256,20-18 224,-20-21 385,0 19 160,20-19-257,-20-19-384,0-2-448,19-18-97,-19-1-63,0 0-65,0-19-352,0 19-192,0 20-288,0-19-257,0 19-480,20 0-704,-20 20-1314,20 20-2402</inkml:trace>
  <inkml:trace contextRef="#ctx0" brushRef="#br1" timeOffset="40854.3367">22829 12220 2530,'0'20'9321,"0"-40"-9129,18 20 801,-18-20 0,21 20-833,-1-19-128,0-1 0,0 20 128,-1-20 481,1 0 31,-20 20-191,0-20-193,-20 20-160,1 0-64,-1 0-64,-20 20 0,1 0-32,19 20 32,-1-21 0,21 1-32,0 20 64,0-20 0,21 0-32,-1-1 64,19-19-64,1 0 32,19 0-32,-19-19 0,-1 19 0,-19-20 96,0 0-96,0-20 0,-20 20-288,0 20-32,-20 0 96,20 0-1,-20 0 65,0 0 32,1 20 64,19 0 64,0 0 64,19 0 32,21 0-96,-20-20-32,19 19 0,1-19 0,1-19-64,-3 19-384,-17-20-257,-21 20 224,0-40 417,0 20 160,0 0 129,-21 1 31,21-1 192,-20 20 385,20-20 96,0 20 96,20-20-385,21 20-63,-21 0 31,19 0-191,-19 0-33,0 0-288,19 0-64,-19 0-384,0-20-417,0 20-512,-20 0-865,0 0-737,-20 0-897,0-20-1953</inkml:trace>
  <inkml:trace contextRef="#ctx0" brushRef="#br1" timeOffset="40977.3438">23384 12002 4644,'0'-20'7143,"0"40"-6022,0-20 448,0 20 449,20 0-897,-20 19-865,0 1-704,0 0-1410,0-1-1665,0 1-6983</inkml:trace>
  <inkml:trace contextRef="#ctx0" brushRef="#br1" timeOffset="41229.3582">23661 12220 14637,'20'-20'513,"-20"1"-513,-20 19 0,2 19 0,-2-19-192,20 20-481,0 0 193,20 20 223,-2-20-287,23-20 480,-1 19 96,-1-19 384,-19 0 641,20-19 192,-21-1 97,1 0-546,-20 0-511,0 0-610,-20 0-415,1 1-1346,-21-1-2819</inkml:trace>
  <inkml:trace contextRef="#ctx0" brushRef="#br1" timeOffset="41503.3739">24019 12260 6053,'0'40'224,"-20"-21"65,20-19 2305,-20 20-672,20-20-833,-20 0 96,20-20 192,20 1-576,-20-1-128,20 0-289,21-20-384,-23 1-64,22 19-32,1-20 64,-2 20-64,-19 20 64,20-20 0,-21 20-577,21 0-672,-40 0-288,20 20-1827,-20-20-4611</inkml:trace>
  <inkml:trace contextRef="#ctx0" brushRef="#br1" timeOffset="42044.4048">23325 12062 5765,'0'0'3171,"0"0"-2338,0 0 1409,-20 0-192,20 19-801,0 1-96,20 0-64,-20 20-576,0-1-385,0 1-256,18-20-577,-18 0-416,0 0-865,0-1-705,21 1-1537</inkml:trace>
  <inkml:trace contextRef="#ctx0" brushRef="#br1" timeOffset="42680.4412">23226 12121 8423,'-21'0'2082,"21"0"-384,0 0 864,0 0-928,21-20-769,-3 20-160,23 0-129,-21 0-63,18 0-129,-17-20-32,-1 20-256,0 0-96,0 0-160,-1 0-512,-19 0-546,20 0-767,-20 0-354,-20 0-1632,20 0-5573</inkml:trace>
  <inkml:trace contextRef="#ctx0" brushRef="#br1" timeOffset="42982.4585">23343 11843 12075,'-18'40'448,"-2"-21"-416,20 2 897,0-2 833,-20 0-577,20 22-640,20-1-161,-20-1 225,0 1-1,20 0-224,-20-1-191,18 1-33,-18-20-32,21-20 64,-21 20 96,20 0-63,0-1 63,0-19-128,-20 0-288,19 0-32,-19-19-289,20 19-480,-20-20-448,0 20-641,0-20-1441,0 20-7111</inkml:trace>
  <inkml:trace contextRef="#ctx0" brushRef="#br1" timeOffset="47868.7368">2242 4272 11178,'-41'19'673,"41"-19"127,0 0-639,0 0 159,21 21 513,-1-2 32,20-19-353,-1 21-224,21-2-96,-1 1-95,20-20-97,-18 0-193,-2 0 1,-19 0-192,-1 0-449,-19 0-704,0-20-1090,0 1-3074</inkml:trace>
  <inkml:trace contextRef="#ctx0" brushRef="#br1" timeOffset="48085.7504">2639 4232 8680,'40'20'192,"-1"-20"-128,-19 20-32,20-20-32,-1 19 320,-19 2 833,20-2-544,-19 21-193,-21 0 33,0 0 63,0-1 321,-21-19 128,-19 20-352,0-20-481,1 19-256,-1-18-1442,1-2-4644</inkml:trace>
  <inkml:trace contextRef="#ctx0" brushRef="#br1" timeOffset="57665.2983">5001 10730 11947,'0'20'897,"0"-20"-1025,21 0 896,-3 0 642,22 0-385,19 0-545,2-20-384,18 20-32,-20 0-192,-19-19-1057,0 19-3171</inkml:trace>
  <inkml:trace contextRef="#ctx0" brushRef="#br1" timeOffset="59595.4087">16872 10869 11114,'-40'0'192,"21"0"289,19 0 127,0 0 449,0 0 481,-20 0-225,20 0-448,20 0 0,-20 0-129,19 0-255,21 0-385,1 0-160,18 0-128,1 0-321,-1 0 33,0 20-930,-19-20-1248,0 0-4741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02:57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4625 12499 1569,'0'0'384,"0"0"-1088,0 0 383,0 0 770,0 0 640,-20 0 128,20 0-224,0 0-224,0 0 320,0 0 384,0 0-288,0 0-192,0 0 0,0 0-32,0 0-96,0 0-64,0 0-161,0 0-223,0 0-225,0 0-32,20 19-32,-20 2-32,0 18 32,0 1 128,0-1-95,18 1 31,-18 20-128,0-21 32,0 21-96,0 0 32,0 0 0,0-1 0,-18 1-32,18-1 32,0 1 32,0-21 64,0 21 161,0-20-257,0 0 160,0-1-64,0 1-96,0-20 32,0 20 0,0-20-64,18 0 0,-18 0 96,0-20-96,0 19 32,20 1 0,-20-20-32,21 20-64,-21-20-96,20 0 448,0 20-320,-2-20 32,3 0 0,-1 0 0,20 0-32,-21 0 0,21 0 96,-20 0-32,19 0-96,1 0 64,1 20-32,-3-20-64,3 0 160,-3 0-96,3 0 64,18 0-64,1 0 32,-21 0 96,21 0-160,-1 0 96,2 0-64,-23 20 96,23-20-128,-2 0 96,1 0 0,-1 0-32,0 0 0,22 0 0,-2 0 0,-20 0 0,40 0 64,-18 0-64,-2-20 64,20 20 96,-20 0-128,20 0 65,-20-20-65,20 20 32,1 0-96,-1 0 64,0-20-128,0 20 192,21-20-96,-21 20 64,20 0 32,-20 0 64,21 0 0,-1-20 32,-20 20-224,21 0 0,-2 0 64,21 0-32,-19 0 0,-1 0 32,0-19 64,-1 19-160,-19 0 128,41 0-96,-21 19 0,1-19 64,-3 0-32,-16 0 64,17 20-32,1-20 97,1 0-65,-1 0 32,-20 0-96,21 0 0,-21-20 32,0 20 0,0 0-64,-19 0 0,-1 0 64,-19 0 0,-1 0 0,-19 0-32,-1 0 32,1 0-64,-20 0 64,-20 0-64,19 0 128,-19 0 0,20 0-64,-20-19-64,0 19 32,0-20 0,0 20 0,20-20 96,-20 0-128,0 0-32,0 0 128,0 0 64,0-20-64,0 1-416,0-1 640,0-19-320,0 18 64,0-18-32,-20-1-64,20 21 96,0-21-96,-20 1 64,20-1-64,-19 20 96,19-19 0,0 18 64,0 2-192,-20 19 64,20-20 64,0 20-256,0 1 32,0-1 32,0 0-33,0 0 161,0 20 64,0-20 0,0 20 97,0-19-1,0 19 0,0 0 64,0 0-192,-20 0 32,20 0-64,-20 0 96,0 0-128,1 19 96,-1-19-64,0 0 32,-20-19 64,1 19-96,19 0-32,-39 0 128,19 0-128,-19 0 96,-2 0-64,2 0-32,-1 0 32,-19 0-96,0 0 64,0 0 64,-2 0-64,2-21 224,0 21-256,0 0 160,0 0 32,-21 0 32,20 0-64,-19-19-32,-1 19 32,1 0-32,0 0-32,0 0 64,0 0-32,-1-20 64,1 20-32,0 0 64,-21 0-63,1-20-65,1 20 64,-1 0 32,0 0-160,-21 0 96,21-21 128,-19 21-160,-2 0 32,21 0 32,-39-19-64,18 19 0,2 0 0,-1-20 0,-20 20 64,0 0-64,-20 0 64,20 0 160,-20 0-160,1 0 64,20 0-192,-22 0 128,22 0-128,-2 20-352,2-20-321,19 0-1505,1 0-4708</inkml:trace>
  <inkml:trace contextRef="#ctx0" brushRef="#br0" timeOffset="49509.8318">11493 13134 10473,'0'0'961,"-20"0"-96,20 0 801,0 0 288,0 0-705,20 0-288,-20 0-321,20 20 33,19-20-129,1 0-319,0 20-65,19-20-32,0 20-128,1 0 64,20-20-96,-22 0 32,23 0-224,-22 0-353,1 20-448,-1-20-512,-18 0-1890,-23 0-4005</inkml:trace>
  <inkml:trace contextRef="#ctx0" brushRef="#br0" timeOffset="49906.8545">11831 12956 12619,'18'0'609,"-18"0"-481,20 0 1281,-20 0 33,0 0-898,0 0-544,-20 0-256,2 20-32,-23-20 224,1 19 64,1 1 32,-1 0 0,-19 0 64,19 0 192,1 0 0,-1 19-63,20-19-65,-1 0-64,3 0 64,18 0 32,18 19-32,3-19 1,19 1-161,-1-2-129,21 1-511,-1 0-1570,-19 20-4837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08:39.1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4068 2602 2530,'0'0'0,"20"0"384,-20 0 225,0 0 896,0 0 513,0 0-897,0 0-448,0 0 32,0-19 63,0 19 161,0 0-96,0 0-192,0 19-1,0-19 65,0 0-65,0 0-127,0 0-33,0 0-63,0 0-1,0 0-160,20 0 1,-20 0-33,19 0-64,-19 0-64,20 0 0,0 0 0,0 0 0,1 0-64,17 0 64,-17 0-31,19 0-1,-1 0 64,1 0-32,19 0 0,-19-19-96,19 19-32,-19 0 64,1 0-32,18-20 64,-19 20-128,19 0 64,0 0 0,-19 20 32,19-20 0,1 0-64,-21 0 192,42 0-416,-22 0 608,0 0-256,1 0-64,-1 0 32,-19-20 0,19 20-128,-18 0 64,-1 0 0,19 0 32,-19 0-192,19 0 224,0-20 0,1 20-160,-1 0 224,20 0-224,2 20 64,-2-20 96,20 0-32,-20 0-96,0 0 64,2 0 64,-2 0-64,0 0 0,0 0-32,20 0 32,-20 20 32,21-20-32,-20 0-64,40 0 224,-21 0-256,19 0 32,1 19 192,-20-19 33,1 0 223,-21 20-288,-19-20 192,19 21-224,-39-21 0,19 0-64,-18 0 64,-3 0-128,-17 19-96,19-19 32,-20 0-224,-20 0-769,0-19-2723,0 19-9865</inkml:trace>
  <inkml:trace contextRef="#ctx0" brushRef="#br0" timeOffset="8452.4835">14789 4232 1569,'0'0'6310,"-20"0"-4773,20 0 129,0 0-641,0 0-128,0 0 352,20 0-352,-2 0-289,23-20-255,-1 20 31,-1 0 65,21 0-33,39 0-128,1 0-64,19 20-63,19-20-129,22 0-64,18 0 128,20 0-160,-19 20 160,19-20-64,-20 0 0,-18 0-64,-2 0 128,-18 20-96,-21-20 32,-20 0-32,-20 0-96,-38 19-673,-23-19-1089,2 0-2274,-20 0-5829</inkml:trace>
  <inkml:trace contextRef="#ctx0" brushRef="#br1" timeOffset="13310.7614">5319 4768 1249,'39'0'1281,"-39"0"-160,20 0 897,-20 0 480,0-19-160,20 19-352,-20-20-288,0-1-161,0 2-191,-20 19-321,20-20-417,-20 20-544,-19 0-256,-1 0-160,-19 20 63,19-1-63,-1 22 160,3-1-32,17 0 0,21-20 63,-20 19 65,40 1 32,1 0 32,-1-1 128,19 1-256,21-20 128,-21 20 64,21 0 32,-21-1-32,-19 1 32,0-20 32,0 0 0,-40-1 97,0 22-33,-20-22-64,-19 1-416,19-1-641,-19 2-1410,0-1-2273</inkml:trace>
  <inkml:trace contextRef="#ctx0" brushRef="#br1" timeOffset="13822.7907">5696 5226 12107,'20'40'1089,"0"-40"-1473,-1 0 352,-19 0 320,20-20 737,0 0 448,0 1-864,-20-2-385,20-18 0,-20 18 129,0 2-97,-20-1-128,0 0 96,0 20-128,0 0-384,1 0 544,-1 20-352,0 0 0,20-1 64,0 2-32,20-2 32,0 22 64,-1-22-32,21 1 0,0 0 0,-1-20-192,2 0-193,-3 0-351,3 0-642,-21-20-864,0 20 417,-1-20 511,-19 1-575,0-2 1152,0 1 1281,0 20 1218,0-19 576,-19 19-64,19 0-960,19 0-674,-19 0-255,20 0 95,20 0-160,-1 0-224,1-21 1,0 21-33,-1-19-289,1-1-543,-19 20-1282,-1-20-1313,-20 0-1250</inkml:trace>
  <inkml:trace contextRef="#ctx0" brushRef="#br1" timeOffset="13975.7994">6172 4908 4868,'0'60'8776,"0"-1"-7270,20-19-33,0 19-416,-20 1-384,20-20-129,1 0-287,-3 0-353,2-20-929,0-1-1538,1 1-3811</inkml:trace>
  <inkml:trace contextRef="#ctx0" brushRef="#br1" timeOffset="14637.8373">7581 4630 7815,'0'0'6886,"0"0"-7238,0 19 96,20 21 288,-20 0-64,20 20 512,-20 0 161,0 19-481,0-20 64,21 1-352,-21-20 160,0-20 0,0-1 64,20-19 0,-20 0 737,-20-19-609,20-1-352,0-20 64,-21-20 32,21 1-128,0-20-1057,0-2-769,21 2-640,17-1 2337,-17 21 1090,19 19 1121,-1 20-897,1 20-417,0 20 193,-20 20 96,-1 19-320,1 1-225,0 39-96,0-18-96,1-2 64,-21-20-192,18 1-256,2-20 160,-20-1 32,21 1-96,-21-20-577,0 1-1152,0-2-2788</inkml:trace>
  <inkml:trace contextRef="#ctx0" brushRef="#br1" timeOffset="14796.8464">7741 4888 17840,'39'20'-160,"1"-20"128,0 0-256,-1 0-1346,1 0 866,1 0-1603,-23-20-8455</inkml:trace>
  <inkml:trace contextRef="#ctx0" brushRef="#br1" timeOffset="14955.8554">8316 4829 17552,'20'0'-96,"0"0"320,-20 0-352,20 20-1698,-1-20-224,-19 0-1697</inkml:trace>
  <inkml:trace contextRef="#ctx0" brushRef="#br1" timeOffset="15078.8625">8316 4968 11370,'20'19'385,"0"1"63,19-20-192,-19 20-192,21-20-192,-3 0-1922</inkml:trace>
  <inkml:trace contextRef="#ctx0" brushRef="#br1" timeOffset="15611.893">9110 4630 10730,'0'0'3459,"20"0"-3139,-20 0 609,20 19 128,0 1-32,19 0 32,1 20-320,1-1-289,18 1-224,-19 20-127,19-20 95,1 0-513,-21-1 482,21 1-482,-21-20 97,2 0-160,-3-20-161,-18 20-832,1-20-1986,-21 0-5093</inkml:trace>
  <inkml:trace contextRef="#ctx0" brushRef="#br1" timeOffset="15845.9064">9626 4630 14125,'0'-21'608,"-19"42"-960,-1-2 320,0 1 128,-20 19 673,1 21 480,19 1-768,-20-2-257,1 1 32,-1-21-96,19 1-320,1-20-449,20 20-1056,0-40-1442,20 0-1602</inkml:trace>
  <inkml:trace contextRef="#ctx0" brushRef="#br1" timeOffset="16275.931">9786 4490 14477,'0'0'545,"20"0"544,-1 0 160,21 0-416,-20 0 128,39-19-545,-19 19-256,-1-20-288,1 20-320,-20-20-705,1 20-1538,-21 0-3555</inkml:trace>
  <inkml:trace contextRef="#ctx0" brushRef="#br1" timeOffset="16433.94">9964 4490 12972,'0'40'897,"0"0"672,0-20-224,0 20-640,20-1-96,-20-19-385,20 20-192,-20-20-449,19-1-928,1 21-2498,-20-40-8745</inkml:trace>
  <inkml:trace contextRef="#ctx0" brushRef="#br1" timeOffset="17371.9937">10421 4609 10217,'-20'-19'2723,"0"19"-1762,20-20 736,0 20-1056,20 20 576,-20-1 96,20 2-352,19-2-416,1 1-65,-1 19 1,2-18-65,17 18-96,3-18-128,-2 19-256,-19-20 96,19 19-64,-19-19-192,-20 0-128,19 0 0,-19 0-353,1-20 128,-21 0-352,0 0-416,0 0-1121,0 0-2563</inkml:trace>
  <inkml:trace contextRef="#ctx0" brushRef="#br1" timeOffset="17625.0081">10956 4471 10634,'-20'0'864,"20"0"-928,-19 19 801,-1 21 961,-20 0 576,20-1-673,-19 21-832,-1 20-641,1-21 128,19 1-127,-20-20-97,19 0-129,21-1-415,-18-19-481,18 0-1217,0 0-3107</inkml:trace>
  <inkml:trace contextRef="#ctx0" brushRef="#br1" timeOffset="18865.0791">9170 5246 1057,'0'0'2146,"0"0"0,0 0-577,0 0-704,0 0-192,0 0 95,0 0-31,0 0-96,0 20-65,0-20-160,-20 19 129,20-19-97,0 21-95,0-21-193,0 0-64,0 20 64,0-20 96,20 19 1,0-19 95,19 20-96,1-20-96,-1 19-32,2-19-95,17 21 31,3-21-32,-2 0-32,21 20-96,-21-20-65,0 0-63,2 0-416,-2-20 159,1 20 97,-21-21 288,1 21 96,-1-19 96,-19 19 0,20-20 288,-40 20 321,21-19 32,-21-1-97,0 20-159,-21-21-449,1 2-257,20 19-479,-20-20-1570,0 20-3172</inkml:trace>
  <inkml:trace contextRef="#ctx0" brushRef="#br1" timeOffset="20647.181">10401 5226 9577,'0'0'576,"0"0"-480,0 0 160,0 0 481,0 0 160,0 20-320,0-20-193,0 20-32,0-1-31,20-19-1,-20 21 32,0-1-64,0-1-63,19-19-33,1 20 160,0-1-160,0-19-64,19 21 1,-19-21-33,41 20-64,-22-20-128,21 0-225,-1 0-95,0 0 64,1 0-33,19-20 161,-38 20 224,18-21 0,0 2 64,-19 19 160,0-20 193,-1 1 63,-19-1 129,-20 20-65,20-21-288,-20 21-127,0-19-65,-20-1-64,20 20 0,-20-20-128,1 1-769,-1 19-2563,0 0-7078</inkml:trace>
  <inkml:trace contextRef="#ctx0" brushRef="#br1" timeOffset="22645.2953">7522 5384 7463,'-20'0'1121,"20"0"-353,0 0-255,0 0-161,0 0 225,0 0-225,0 21-128,20-21-288,-20 20 192,0 0 161,0-20 127,20 19 257,1 1-161,17-20-160,3 20-223,18-20-1,1 0 0,-1 20-96,1-20 32,19 0-128,1 20 128,-1-20-128,-19 0-96,19 0 128,-20 0 64,1 0 0,-1-20 96,-18 20 96,-23-20 321,2 0 223,1 0-159,-21 20-225,0-19-192,0-1-63,-21 0-610,1 20-1409,2 0-2338</inkml:trace>
  <inkml:trace contextRef="#ctx0" brushRef="#br1" timeOffset="24339.3921">6749 6060 4163,'0'0'3556,"-21"0"-2371,21 0 256,0 0 65,-20 0-1,0 20-288,20 0-256,-20 20-224,1 20-289,-1 19-95,0 1 31,20 19-128,-20 0-64,40-19-95,-20 0 127,20-1-224,0-20 64,19 1-224,-19-1-321,21-19-288,-3 0-63,3-1-97,-3-18-320,3-2-1026,-1-19-1792</inkml:trace>
  <inkml:trace contextRef="#ctx0" brushRef="#br1" timeOffset="24599.407">7066 6438 13837,'19'-20'2498,"-19"0"-2146,20 20-288,0 0-32,1 20 385,-1 20 416,18 0-161,3-1-287,-3 21-289,23-1-64,-22-19 32,1 0-96,0 0-353,-1 0-159,1-20 63,-19-20-287,-3 19-1378,2-19-2435</inkml:trace>
  <inkml:trace contextRef="#ctx0" brushRef="#br1" timeOffset="24809.4191">7463 6398 15951,'-60'60'1409,"40"-40"-1249,1 19 128,-21 21 1,-1 0-193,3-1-32,-3 1-385,21-20-543,20-20-321,0 0-513,20-1-1825,1-19-3620</inkml:trace>
  <inkml:trace contextRef="#ctx0" brushRef="#br1" timeOffset="25032.4318">7563 6279 14349,'0'-19'1441,"0"19"-1248,18-21 255,2 21-160,21-20 417,-3 1-160,23 19-385,-22-21-192,-19 21-545,20 0-960,-20 0-2819</inkml:trace>
  <inkml:trace contextRef="#ctx0" brushRef="#br1" timeOffset="25184.4405">7741 6200 128,'0'60'14189,"0"-41"-14061,0 21 64,20-21-64,-20 2-63,19 18 63,-19-19-64,20 0-641,-20 0-1665,20 0-2146</inkml:trace>
  <inkml:trace contextRef="#ctx0" brushRef="#br1" timeOffset="25595.464">8059 6359 11018,'-20'-21'2498,"20"21"-2177,0 0 511,20 21 546,0-1 31,-2-1-256,3 21-416,19 0-449,-1-1-192,1 1-32,0 0-32,-1-19-320,1 17-192,-1-17-385,1-2-352,-19-19-1090,-1 21-2273</inkml:trace>
  <inkml:trace contextRef="#ctx0" brushRef="#br1" timeOffset="25797.4756">8395 6338 16687,'-39'21'32,"19"18"128,0 1 385,-19 0-129,-1 19 193,-19-19-385,19 20-256,20-1-352,-1 1-481,21-40-1505,0 20-2819</inkml:trace>
  <inkml:trace contextRef="#ctx0" brushRef="#br1" timeOffset="26101.493">8575 6200 15822,'0'0'961,"0"0"-1249,19 0 672,1 39 65,0-18 512,20 38 128,-20 1-609,-1-1-384,1 1 0,0-1-31,0 2-1,-20-2-160,-20-19 96,20-1-225,-20 1 97,0-20 0,1 0-352,-1-20-802,0 0-1248,20 0-3492</inkml:trace>
  <inkml:trace contextRef="#ctx0" brushRef="#br1" timeOffset="26338.5065">8911 6179 13644,'21'0'1121,"-1"0"-992,0 0 511,0 0-448,-1 0 385,1 0-257,0 0-448,0 0-1153,0-19-1121,-1 19-2051</inkml:trace>
  <inkml:trace contextRef="#ctx0" brushRef="#br1" timeOffset="26497.5156">9269 6001 10954,'0'39'2242,"21"-19"-1185,-21 20 512,0 0-63,0-1-449,0 1-801,0 1-192,18-2-544,-18 0-1314,0 2-3459</inkml:trace>
  <inkml:trace contextRef="#ctx0" brushRef="#br1" timeOffset="30774.7602">10738 6418 12075,'0'0'929,"0"0"352,0 0-512,0 0 96,0 20 576,20-20-512,20 0-513,-20 0-256,19 0-256,-19 0-737,20 0-1601,-21 0-3908</inkml:trace>
  <inkml:trace contextRef="#ctx0" brushRef="#br1" timeOffset="30903.7676">10818 6618 16623,'19'19'0,"1"0"128,20-19-320,-1 0-1217,1 0-929,1-19-5606</inkml:trace>
  <inkml:trace contextRef="#ctx0" brushRef="#br1" timeOffset="31581.8064">11750 6179 12812,'0'-19'1281,"0"19"-1185,20 19 192,-20 2 449,20 18 512,-20 21-256,0 20-480,0-21-257,0 20 0,0 1-192,0-21-32,20 2 0,-20-42 32,0 21-64,0-40 128,0 20 0,0-20 385,0-20-257,0 0-256,0 0 0,0-20-32,0-19-32,0-1-64,21-19-417,-21 19-63,18-19 256,2-1 223,1 40 290,-21 1 31,20 18-64,0 2 64,-2 19 128,3 19 97,-1 21-97,0 1-128,0 18 32,0 1 65,-1-1-193,1 20-32,-20-19-32,20 0 64,0-20 0,0 19-160,-1-39-160,-19 20-97,20-20-447,-20-20-706,20 0-1857,-20 0-6598</inkml:trace>
  <inkml:trace contextRef="#ctx0" brushRef="#br1" timeOffset="31739.8154">11849 6557 18449,'-18'0'384,"18"0"-448,18 0 128,2-20 0,1 20 193,-1 0-450,18-20-1440,-17 20-1794,19 0-1506</inkml:trace>
  <inkml:trace contextRef="#ctx0" brushRef="#br1" timeOffset="31950.8275">12327 6179 13901,'0'0'1057,"20"0"-385,-1-19 738,1 19-449,-20 0-449,40 0-512,-20 0-224,-1 0-833,1 19-673,0-19-1729,20-19-3556</inkml:trace>
  <inkml:trace contextRef="#ctx0" brushRef="#br1" timeOffset="32101.8362">12762 5921 8680,'0'20'6534,"0"0"-6118,0 20 1122,0 19-449,0-19-577,0 20-352,0 19-416,0-19-1986,0 0-8040</inkml:trace>
  <inkml:trace contextRef="#ctx0" brushRef="#br1" timeOffset="35520.0315">7621 5861 6374,'-20'-19'1505,"0"19"-256,2-20-672,-3 20-513,-19-19-32,1 19 0,-21 0 192,-19-20 289,0 20 63,0-21 257,-2 21-353,-18 0-159,0 0-65,-1 0-192,1 21-32,20-21-32,0 20 0,0-20 0,39 19-32,-19-19 32,39 20-64,-1-1 0,1-19-64,20 21-32,0-1 63,0-1 33,0 1 64,0 0 0,0 0 64,20 20 0,-20 19 97,0 1-65,0 19-32,-20 1 0,20 19 0,-20 1 0,20-1-32,-18 21 0,18-21-32,0 0-32,0 0 32,-21-20 0,21 1 32,-20 0 32,20-21-32,-20-19 160,20-1 385,0 1-225,20-20-160,-20 20-256,20-40 128,19 19-160,1 1 64,19-20 0,2 21-160,18-21-128,0 0 31,20 0 225,0 0 32,21 0 0,-1 0 64,21 0 0,18 0 64,0-21 65,2 21-65,-2-20-32,22 1-64,-22 19-96,0-20-321,2 0-191,-2 0 544,-19 0 160,-19 0-64,-1 1 64,-1-1 128,-38 20 160,20-20 161,-41 20-289,-1-20-192,3 0 64,-21 20-128,-21-20 96,1 1-96,0-1-96,0 0 64,-20-20-96,0 0 96,0 21 32,0-41-32,0 20 64,20-19-64,-20-1 0,0-19 0,19 19-32,-19-19-64,20-1 64,0 0 160,-20 1 224,21 20 289,-1-21-161,-2 20-224,-18 0-159,0 21-1,0-21-64,0 20 0,0 1-64,-18-1-1,18 0 1,-20 1 32,-1 18 32,1 2-32,-19-1 64,-1 20 97,-19-19-1,-1 19-64,-39 0-64,-1 19 0,1-19 32,-20 0-32,-1 20 32,-18-20 0,-1 0 64,19 0 128,-18 0 0,-1-20 1,-1 20-65,2 0 32,19 0-192,20 0-32,0 0-32,20 0-417,-2 20-704,42-1-1505,-1-19-3556</inkml:trace>
  <inkml:trace contextRef="#ctx0" brushRef="#br1" timeOffset="44533.5472">2003 9359 4452,'0'20'4708,"20"-20"-4836,-20 0 224,41 0 353,-3 0 479,43 0 97,-2 0 64,40 0-192,-1-20-32,22 20-288,-21 0 31,21-20-31,-2 20-161,1-20-224,19 20 33,2-20-1,-22 20-96,-19 0-32,1 0 96,-1 20-256,-40-20 160,0 20 96,-18 0-224,-23-20-64,3 0 96,-21 20 0,-2-20-352,-18 0-833,0 0-2851,0 0-8102</inkml:trace>
  <inkml:trace contextRef="#ctx0" brushRef="#br1" timeOffset="54082.0932">1746 974 9833,'-41'-21'2658,"21"21"-1537,2-20-192,-3 20-1185,21 0 256,0 20 192,0 1 64,0-1-31,-20 19 31,20 21-128,0-1 32,0 1-96,0-1 0,0 22 32,0-3-32,0 21-32,-20-19 1,20 19-1,0 2 32,0-23 64,0 2-64,0 0 0,0-1-64,0 0 0,0 2-64,20-3 128,-20-18-64,20-20 32,1 19 0,-3-19 32,-18-20 32,20 19 64,1 1-64,-21-20 96,20 0 33,0-1 95,-2 2-224,-18-1 64,21 0-128,-1-1 0,0 0 64,0-19 0,19 21-63,-19-21 31,0 20-32,19-20 0,1 0 32,1 0 32,17 20-160,21-20 128,-18 0 0,18 0-96,20 0 32,0 0 0,1 0 0,-1 0-64,20 0-64,-20 0 64,1 0 160,19 0-192,-20 0 288,21 0-577,18 0 674,-19 0-353,0 0 96,1 20 0,18-20-64,-19 0-32,21 0 64,-2 0-97,1 0 1,1 0 64,-2-20-32,1 20 0,19 0 128,-18 0-96,-1 0-64,-1 0 545,2 0-257,-1 0-128,20 0-64,-20 0 64,19 0-64,2 20 0,18-20 0,-20 0-96,2 0 128,18 0-32,1-20 32,-20 20-64,20-20 32,-21 20 96,22 0 32,-2 0-128,-20 0 32,20 0 32,2-20-64,-2 20 0,1 0-64,-1-21 32,-18 21 0,18 0 96,-18-19-128,-22 19 64,21 0 0,-21 0 32,2 0 0,-1 0-32,-21 0 0,2 0 64,-1 0-96,-20 0 0,21 0 64,-21 0-64,-20 0 0,0 0 64,2 0-32,-43 0 0,23-19 0,-22 19 96,-19 0-96,0-20 96,0 20-96,-1-20 0,1-1 0,-20 2-64,0-21 32,20 21 128,-20-22-160,0-18 96,-20 19 96,20-19-64,0 0-192,0-2 192,0-18-160,0-20-96,0 19 384,0 1-320,0 20 64,0-1-32,0 1 128,0-22 64,20 2-224,-20-41 288,0 21-128,20 21 64,-20-22-192,0 40 64,20-19-128,-20 18-256,0 3 352,0-3-225,0 3 97,0 17-64,0-18 160,-20 19 96,0 20 128,0-19 0,-19-1-32,-1 20-64,-39 0 0,0-20-64,-2 40 0,-38-20 64,-19 1-32,-2 19-64,-18-20 32,-20 20-32,-2-21 32,-19 21-64,-19-19 0,-19 19 96,18 0-64,-40 0 64,2 0-32,-1-20 64,-1 20 0,-18 0 32,-21 0 0,19 0 32,2 0-64,-21 0 32,20 0 0,1-20-32,-2 20 0,1 0 32,1 0-96,18 0 128,2 0 32,-21 0-160,19 0 32,20 20 64,-18 0 193,18-1-97,2 2 160,19-1 32,19-1-95,1 1-225,18 0 0,2 0 32,19 0-32,20 0 0,1-20-192,39 40-801,-2-21-1409,22 1-5029</inkml:trace>
  <inkml:trace contextRef="#ctx0" brushRef="#br1" timeOffset="56501.2315">4048 1013 3395,'20'-19'833,"-20"-1"1024,20-1-608,-20 1-95,0 1-1,-20 19 96,20-20 256,0 20-288,0 0-704,-20 0-385,20 0 64,0 20 225,-20 19-161,20 2-32,-19 17-32,19 3-32,-20 18 257,20 0 63,-20 2 65,20 18-161,-20-21-224,0 22 64,1-1-31,-1 20-97,0-19-32,-1 19-64,1-39 64,20-21-64,0 1 32,0-20 128,-18 0 0,18 0 128,0-1-63,0-19-65,0 0 96,0-1-224,0 1 0,0 0 32,18-20 0,-18 0 32,20 20 0,-20-20-32,21 0 97,-1 0-289,19 20 256,-19-20-160,20 0 64,-1 0 96,1 0-224,0 0 128,19 20-32,-18-20 0,18 0 0,-1 0 0,3-20 64,18 20-128,-20 0 64,22 0 32,-2 0 0,0 0 32,0 0-160,1 20 64,-1-20 32,21 0-32,-21 0 0,20 0-64,0 19 192,0-19-128,1 0 32,-1 0-32,0 0 32,0 0 32,21 0-64,-21 20-32,0-20 96,20 0 32,-19 0 32,19 0-96,0 0-96,-19 0 96,17 0 0,-17 0 32,19 0-32,0 0-289,1-20 578,-1 20-321,-20 0 64,21 0 0,-2 0-96,1 0 128,-20-19-96,21 19 64,-1 0 128,-20 0-192,21 0 160,-1-20-256,-20 20 224,0 0-192,1-20 160,19 20-32,-20 0 0,0 0 32,1 0-96,-1 0 96,-20 20-64,0-20 0,20 0 64,-20 0-128,21 0 64,-20 0 160,19 0-256,-20 0 192,0-20-96,1 20 0,-1 0-32,-19-20 64,-1 20-32,1 0-96,-1 0 192,-18 0-96,18 0-32,-19 0-32,-1 0-64,-19 0 0,20 0 96,-1 0-32,-19 0 0,0 0 96,20 0-32,-21 0-32,21 0 64,-19 0-32,-1 0 32,18-20-96,-17 20 0,-1 0 0,0-20 64,-20 20 64,0 0-64,19-19 32,-19 19 32,0 0-64,0-20 0,0 20 128,0-20-256,0 20 128,0-20 0,0 1-32,0-2-32,20 21 0,-20-19-1,20-21-31,0 0 0,0 0 128,0 0 161,-20-19-97,19-1-96,1 21-64,0-21 64,-20 21 64,20 19-160,-20-20 96,21-19 0,-21-2 64,18-18-128,-18-1 128,0 1-64,20-1-97,-20 21 130,0-1-130,0 1 1,0-1 0,0 0-192,0 21-128,-20-21-1,20 21-95,0-2 255,-18 2 193,18 19 128,-21 1-32,1-2 33,0 1 31,0 1-224,1 19 95,-21 0 1,0 0 193,1 0-257,-22 0 160,3 0-193,-3 0 161,-38 0-32,20 0 33,-20 0-290,-21 0 514,2 0-257,-21 0 160,-1 0-256,2 0 96,-1 0 0,-19 0 0,-2 19 64,-18-19-64,-1 0 0,0 0-64,0 0 64,-19 20 0,20-20-32,-21 0 128,1 21 0,-1-21 32,1 0-96,-1 19 192,1-19-288,-1 20 64,-1-20 96,-17 19-64,19-19-64,0 0 96,-21 20-96,0-20 64,21 21 64,-21-21-128,21 20 64,-21-1-32,21-19 64,-1 20-160,21-20 64,-2 0 0,2 19 0,20-19-32,18 21 64,1-21-192,21 20-737,-1 0-4164</inkml:trace>
  <inkml:trace contextRef="#ctx0" brushRef="#br1" timeOffset="58550.3489">5656 9478 6502,'-19'0'3683,"19"0"-1985,0 0-481,0 0-224,0 0 32,0 0-96,0 0-481,19 0-192,-19 0 257,40 0-225,-20 0-160,19 0 0,1 0-64,19 0 0,2 0-64,18 0 33,-20 0-1,21 0 0,-1 0-32,0 0 32,21 0-64,-1 20 32,0-20 96,20 0-128,1 0 64,18 0 64,1-20-160,21 20 128,-22 0-224,40-20 128,-18 20 0,18 0 64,21-19-32,-21 19 0,20-21 0,2 21 32,-1 0 32,-1 0-96,1-20 32,-1 20 0,1 0 32,19 0-32,-19 20 0,18-20-96,-17 0 192,17 0-64,1 0-64,1 21 32,-1-21 0,1 0 0,-41 19 0,21-19 192,-21 20-256,21-20 160,-40 20-96,-1-20 0,2 19-64,-22 2-224,-19-21-193,-19 20-384,-21 0-1249,-39 0-2082</inkml:trace>
  <inkml:trace contextRef="#ctx0" brushRef="#br1" timeOffset="60369.453">16852 8405 14765,'-20'0'1986,"1"0"-1057,19 0-160,0 0-353,0 20 385,19 0 0,21-1-128,1 22 127,18-2-287,1 1-33,19-1 65,-20 1-289,20 20-160,2-20 0,-22 0 0,20-1 0,-19 1 32,19-20-224,-40 0 32,21-1-96,-39 2-64,-3-21-160,-18 0-193,0 0-96,0 0-95,-18 0-674,-3 0-191,1-21-834,0 21-2401</inkml:trace>
  <inkml:trace contextRef="#ctx0" brushRef="#br1" timeOffset="60628.4678">17547 8345 13196,'-19'0'2370,"-1"0"-1761,0 20 352,0 20 0,-19 19 32,19-18-193,-21 18-383,3 0-65,-3 2-160,1-2-32,1 1 1,19-1-290,0-19-63,0-1-416,1-18-449,19 18-1025,0-39-2883</inkml:trace>
  <inkml:trace contextRef="#ctx0" brushRef="#br1" timeOffset="61090.4942">18004 8008 9160,'-20'-21'2338,"20"21"-320,0 0 192,0-19-384,0 19-352,0 19-962,0-19-64,-20 41 161,20-2-225,-19 1-256,19 0-224,-20 20-512,0-1-1186,20 20-3619</inkml:trace>
  <inkml:trace contextRef="#ctx0" brushRef="#br1" timeOffset="63059.6068">20306 8524 8456,'-38'0'5477,"17"-19"-4164,1 19 64,20 0-64,0 19-95,0-19-193,0 40-449,20-20 97,39 40-33,-18-20-159,38-1 31,0 1-31,1 0 31,-1-1-255,21 1-193,-21 0-32,0-21-32,0 2-161,-19-2-159,-19 1-96,-23-20-321,-18 0-384,0 0 64,0 0-801,-18 0-1377,-23-20-2883</inkml:trace>
  <inkml:trace contextRef="#ctx0" brushRef="#br1" timeOffset="63311.6212">20982 8464 14765,'-20'0'673,"0"21"-481,-20-1 1442,1 19-33,-1 21-159,-19-1-706,18 1-447,-18 20-33,-1-21-160,21 1 32,-1-20-192,20-1 32,1 1-320,-1-20-193,20-20-416,0 20-640,20-20-1602,-1-20-3972</inkml:trace>
  <inkml:trace contextRef="#ctx0" brushRef="#br1" timeOffset="63701.6436">21359 8266 11306,'20'-20'2787,"-20"20"-1922,0 0 1441,20 0-320,-1 0-577,21 0-384,1 0-480,-3 0-33,23-20-192,-22 20-95,1 0-161,-20 0-64,-1 0-289,1 0-319,-20 0-481,0 0-609,0 0-992,-20 0-1763,1 0-1600</inkml:trace>
  <inkml:trace contextRef="#ctx0" brushRef="#br1" timeOffset="63859.6526">21598 8226 6566,'0'40'2786,"0"-40"-1729,0 20 1474,0 20 63,0-21-864,0 22-609,18-22-32,-18 21-448,0-21-161,0 22-224,21-22-160,-21 1-96,0 0-832,0 20-1667,0-21-4964</inkml:trace>
  <inkml:trace contextRef="#ctx0" brushRef="#br2" timeOffset="69706.9864">7919 8147 128,'-20'-20'2146,"20"0"-993,0 0 64,0 20 513,-19-20-65,19 20-352,0-20 161,0 20 63,0 0-288,0-19-512,0 19-545,0 19 225,0 1-1,0 0-32,0 0-31,0 20-65,0-1-128,0 21-32,0 20 97,0-1-65,-20 1-96,20-1-32,0 1 64,0-21-64,-20 21 0,20-21 0,0 1 0,0 0 32,0-21-64,20 21 0,-20-21 64,0-18-64,0 18 0,20-19 64,-20 0-288,0-20 480,0 20-256,19-20 32,-19 0 128,20 0-32,0 0 33,0 0-65,1 0-32,-3 0-64,2-20 32,1 20 32,19 0-160,-1 0 96,1 0 0,-1 0-32,21 0 64,19 0 0,-20 0-128,22 20-64,-22-20 192,20 0 0,1 0-96,-1 0-97,0 0-31,1 0 32,-1 0 32,-19 20 32,19-20-224,-20 0-97,22 0 129,-2 0 160,0 0 128,0 0-32,1 0-32,0 0-225,-22 0 225,22 0 32,-20 0 32,-1 0 64,1 20-64,-21-20 0,22 0 32,-3 0-32,-17 0 0,-2 0 32,1 0 0,-1 19-32,1-19 97,0 0-33,-20 0-64,19 0 64,-19 0-64,0 0-64,1 0 64,-21-19 0,18 19 64,-18 0 0,0-20-64,-18 20 32,18-20 0,-21 0 32,1 0 96,0 0 64,0-19-128,20 18-96,-19-18-32,19-1 32,0 0 0,-20 0-96,20 1-64,0-21 32,0 1-96,0-1 96,20-19 64,-20 19 96,0 0 288,19 0-224,-19 21-64,20-21 0,-20 21 224,20-1-32,-20 0-127,0 1-33,0 18-32,0-18 0,0 19 0,0 0-64,0 20 0,-20-20-128,20 0-33,-20 0-31,1 20 0,-1 0 64,-20-19 96,0 19 64,-39 0-64,-1 0 64,1 19 128,-40-19 0,0 0-64,-1 0 96,-38-19 192,19 19 97,-20 0-65,0 0 1,1-20-193,38 20-128,1 0-32,0-21 32,19 21 160,21 0 64,0 0 65,20 0-97,19 0-224,20 0-256,0 0-1154,20 21-768,0-1-1441,20-1-3684</inkml:trace>
  <inkml:trace contextRef="#ctx0" brushRef="#br2" timeOffset="70400.0267">8158 10393 13100,'0'19'1473,"20"-19"-704,-1 40 160,1-20 160,0 19 32,20 21 96,-1-20-640,21 0-129,-1 20-256,0-21-64,-18 1-64,18 0-160,-19-1-224,0-19-288,-20 0-514,-1 0-287,1-20-1281,-20 20-2403</inkml:trace>
  <inkml:trace contextRef="#ctx0" brushRef="#br2" timeOffset="70617.0391">8654 10452 15694,'-60'20'1410,"41"19"-1154,-21 1 0,-19 20 257,-2-1-257,2 1-32,-1 0-256,21-20-64,-1-1-160,40-19-417,0 0-1313,0 0-2786,40-20-5798</inkml:trace>
  <inkml:trace contextRef="#ctx0" brushRef="#br2" timeOffset="70920.0564">8812 10214 12107,'0'0'1858,"0"0"-1442,0 0 673,20 0 609,0 0-417,1-21-480,17 21-449,3-19-224,-1 19-32,-21-20-128,21 20 0,-20 0-801,-20 0-576,20 0-1121,-20 0-1890,-20 0-5029</inkml:trace>
  <inkml:trace contextRef="#ctx0" brushRef="#br2" timeOffset="71049.0637">8952 10214 9416,'0'39'1506,"0"-19"-417,0 0 737,20 0-481,-20 20-544,0-21-577,0 2-448,20-2-897,-20 1-2563</inkml:trace>
  <inkml:trace contextRef="#ctx0" brushRef="#br2" timeOffset="71597.0952">9190 10592 13837,'-40'0'2082,"40"0"-1410,0 0 257,0 0-32,0 0-128,20 19-33,19-19-415,21 20-161,-1-20-96,2 0-96,-22 0 32,21 0-385,-21 0-319,1 0-802,0 0-832,-21 0-1570,-19-20-3458</inkml:trace>
  <inkml:trace contextRef="#ctx0" brushRef="#br2" timeOffset="71778.1055">9547 10511 9224,'-20'21'2082,"1"-2"-1409,-1 1 1313,0 20-161,0 0-800,0 0-832,-1-1-257,3 1-257,-2-20 1,20 20-257,0-21-832,0-19-1858,0 20-6983</inkml:trace>
  <inkml:trace contextRef="#ctx0" brushRef="#br2" timeOffset="71987.1174">9290 10472 14637,'-21'20'1410,"21"20"-1218,21-21 609,-3 22 448,2-2-320,21-19-513,-3 20-288,3-1-96,-1 1-96,-20-20-320,19 0-705,-19 0-993,20-1-1986,-21 1-4868</inkml:trace>
  <inkml:trace contextRef="#ctx0" brushRef="#br2" timeOffset="72225.1311">9725 10511 14477,'0'21'1345,"0"-21"-672,20 19 1217,1 1-385,19 1-640,-21 18-416,21-19-321,0 20 32,-1-20-192,1-1-96,-1 21-321,-19-20-287,0 0-129,0 0-384,1-20-673,-21 0-1986,0 0-4132</inkml:trace>
  <inkml:trace contextRef="#ctx0" brushRef="#br2" timeOffset="72426.1424">10083 10492 12523,'-40'19'385,"20"2"544,1 18 1665,-21 1-928,20 0-641,-19 20-641,-1 19-160,0-20-192,1 1-224,39-20-1153,-20 20-2563,20-21-7591</inkml:trace>
  <inkml:trace contextRef="#ctx0" brushRef="#br2" timeOffset="73868.2251">6034 10611 9545,'-20'-19'640,"0"19"-352,20 19-352,0 1 705,0 40 448,20-1-96,-20 21-449,0 19-287,0-19-161,0 19-32,0-39-32,0-21 192,0-19 160,0 0 513,0-20 641,0-20-994,0 0-223,-20-19-193,20-1-32,-21-19 32,21-1 32,21-20-128,-21 20-128,20-19-160,19 0-321,-19-1-159,20 41 479,-20-2 97,19 22-32,1-2 0,-20 21 64,1 40 128,-3 1 96,-18-2 0,0 21 64,-18-21 32,-23 1 321,21-20 191,-20 0-159,21 0-225,-1-20-256,0 0 32,0 0-576,20 0-353,0-20-1057,20 0-1313,0 0-1153</inkml:trace>
  <inkml:trace contextRef="#ctx0" brushRef="#br2" timeOffset="74042.235">6490 10670 12203,'40'41'1281,"-40"-22"-960,20 21 95,-20-20-256,19 20-96,-19-21 0,0 1-288,0-20-961,20 20-609,-20-20-384,0 0-2306</inkml:trace>
  <inkml:trace contextRef="#ctx0" brushRef="#br2" timeOffset="74172.2417">6510 10412 13965,'0'-19'-865,"20"19"-1505,-20 0 736,20 0-2338</inkml:trace>
  <inkml:trace contextRef="#ctx0" brushRef="#br2" timeOffset="74453.2585">6787 10790 12011,'0'59'705,"21"-59"-481,-21 20 288,0-20 1058,0-20 191,0 1-1184,0-1-513,20 0-192,-20-20-192,20 20 31,-20-19 65,18 18-32,3 2 160,-21 19 96,20 0 224,-20 0 64,20 19-128,-20 2-160,0 18 0,20-19-32,-20 20-96,0 0-576,19-21-257,1 1-417,-20 0-832,20 0-1569</inkml:trace>
  <inkml:trace contextRef="#ctx0" brushRef="#br2" timeOffset="74706.273">7105 10611 11530,'0'20'385,"0"0"416,20 20 832,1-1-256,-1 1-640,-2 0-417,2-20-191,21-1 191,-21 1 545,19-20-225,-19 0 33,0 0-97,0-20 1,-20 1 0,0-21-321,0 20-32,0-20-160,-20 21-160,0-22-641,0 22-864,-1-1-1058,21 0-2882</inkml:trace>
  <inkml:trace contextRef="#ctx0" brushRef="#br2" timeOffset="75045.2919">7761 10074 8263,'-20'0'1282,"0"20"-802,20 1 1442,-20 38 224,-1-19-513,21 39-319,-18 0-450,18 21-191,0-1-224,0 0-289,18 1 64,3-21-96,19-19-96,-1 0-96,1-20-192,0-21-289,-1 1-320,21 1-928,-39-21-3204</inkml:trace>
  <inkml:trace contextRef="#ctx0" brushRef="#br2" timeOffset="75599.3241">10162 10115 12139,'0'-41'1890,"0"41"-577,0 0-448,0 20 32,21 20 64,-1-20-161,19 40-287,-19-21 63,20 21 65,-1-1 64,1 1-33,0 0-223,-21 19-97,1-19-256,-20 20 96,0-21-192,0 1-160,-20-1-352,1 21-770,19-21-799,-40 1-1315,20-20-3618</inkml:trace>
  <inkml:trace contextRef="#ctx0" brushRef="#br2" timeOffset="78789.5064">5874 11486 8968,'-20'0'1922,"20"0"-1185,0 0 159,0 0 418,0 0 63,0 19-384,0-19-385,20 21-63,-20-21-161,0 0 1,0 19-193,0-19 0,0 20-288,20-20 192,-20 20-32,21-20-96,-1 20 128,-2-20 32,23 20-224,-1-20 192,-1 0-128,21 20 64,19-20 64,20 19-96,1-19 32,-1 0 161,20 0-322,-20 0 194,39 0-450,-18 0 65,19 0 256,19 0 64,22-19 32,19 19 0,-1-20-32,21 0-32,-2 0 64,22 20-96,-1-20 96,0 20 0,0 0-64,1 20 64,-20-20-32,-2 0-32,-19 20 128,-18-20-160,-2 20 128,-20-20 32,-18 0 0,-21 20-96,-19-20 32,-21 0-128,-39 19-448,-21-19-1763,-19 20-2561</inkml:trace>
  <inkml:trace contextRef="#ctx0" brushRef="#br2" timeOffset="79199.53">7780 12141 15662,'-19'40'1217,"-1"-1"-832,40-19-193,-1 20-96,1-1 64,0 2 257,0-2-257,0-19-96,0 20-192,-1 19-289,21 1-383,-20 0-482,1-1-223,17-19-577,-17-20-288,-1-1-2082</inkml:trace>
  <inkml:trace contextRef="#ctx0" brushRef="#br2" timeOffset="79381.5404">7998 12240 13901,'-39'60'929,"19"-21"-769,0 1 0,0-20 224,1 40-192,-21-20-96,20 0-96,0-1-608,0 1-737,20-40-577,20 20-1377</inkml:trace>
  <inkml:trace contextRef="#ctx0" brushRef="#br2" timeOffset="79575.5515">8257 12121 14830,'59'-40'1057,"1"21"-737,-21 19-160,2 0-224,-21 0-449,-2 19-351,2-19-1314,1 0-737,-1 0 961,0 0 320,-20 0-544,0-19-1505</inkml:trace>
  <inkml:trace contextRef="#ctx0" brushRef="#br2" timeOffset="79675.5572">8535 12062 1281,'-59'19'4676,"39"1"-1473,-1 0-1217,1 20-1377,0-1-321,20 1 96,0 0 1,0-1-289,0 2-1730,20-22-4932</inkml:trace>
  <inkml:trace contextRef="#ctx0" brushRef="#br2" timeOffset="79878.5687">8654 12220 16367,'20'60'897,"-20"-40"-705,20 19 96,-1-18-31,1-2-257,20 21-449,-19-21-672,17 22-833,3-21-256,-3-1-192,23 2-2371</inkml:trace>
  <inkml:trace contextRef="#ctx0" brushRef="#br2" timeOffset="80044.5783">8972 12260 11306,'-61'40'2178,"43"-1"-1889,-23 1 287,21 0 289,0-21-321,2 42-480,-23-21-1121,21 19-2049,-19 0-1122,19-19-897</inkml:trace>
  <inkml:trace contextRef="#ctx0" brushRef="#br2" timeOffset="80288.5921">7324 12081 16111,'-59'119'384,"19"-59"-224,19-1 449,1 21 288,20-20-513,0-1-352,0 1-352,20 19-1442,41 1-1729,-2 0-545,40-21-4931</inkml:trace>
  <inkml:trace contextRef="#ctx0" brushRef="#br2" timeOffset="80541.6067">9249 12200 14765,'59'60'193,"-18"-20"-97,-1-1 192,-22-18 673,3 18 96,-21 0-897,20 22-160,0-2-256,-20 21-609,0-21-32,0 20 64,-20-38-1152,0-2-1411</inkml:trace>
  <inkml:trace contextRef="#ctx0" brushRef="#br2" timeOffset="80758.6192">9607 12141 15534,'59'0'865,"-18"0"-737,-23 0-96,23 0-192,-21 0-609,19 0-3395</inkml:trace>
  <inkml:trace contextRef="#ctx0" brushRef="#br2" timeOffset="80930.629">10023 11942 15630,'0'60'929,"0"-20"32,0 19 545,0 1-578,0 19-543,-19-19-577,19 19-2563,0-39-9833</inkml:trace>
  <inkml:trace contextRef="#ctx0" brushRef="#br2" timeOffset="82467.7159">11055 10711 11530,'-20'19'2659,"2"-38"-1538,18 19 128,18 0-224,-18 0 320,20 0-320,21-20-576,-2 20-385,21 0-32,-20 0-96,19 0-449,0 0-576,-19 0-961,1 0-1953,-2-21-5030</inkml:trace>
  <inkml:trace contextRef="#ctx0" brushRef="#br2" timeOffset="82648.7273">11373 10511 6534,'-38'60'6982,"-3"-39"-6629,1 18-33,21 21 481,-21-21-257,0 1-416,20-20-160,20 0-512,0 0-289,0-20-96,0 0-1089,0 0-1922</inkml:trace>
  <inkml:trace contextRef="#ctx0" brushRef="#br2" timeOffset="82828.7374">11155 10532 928,'0'0'13197,"0"0"-12204,0 19 32,0 22 448,20-2-31,0 0-353,0 2-161,19-2-703,-19 1-65,20-20-513,-19 19-479,17-19-674,-18 0-1120,21-20-4037</inkml:trace>
  <inkml:trace contextRef="#ctx0" brushRef="#br2" timeOffset="83556.7792">11750 10393 7078,'-19'0'3684,"19"0"-2980,0 0 546,0 0 511,0 0 385,19 19-384,1 21-609,0 0-352,39 0-97,-18-1-415,17 21-33,3-21-160,-21 2-64,19-2-64,0 1-352,-19 0-65,1-21-352,-23 1-127,23 0-482,-41-20-480,0 20-1825,0-20-2787</inkml:trace>
  <inkml:trace contextRef="#ctx0" brushRef="#br2" timeOffset="83774.7917">12228 10393 15502,'-41'19'1762,"21"1"-1378,1 20 417,-21 20 352,0-21-192,1 21-384,-1 20-449,-1-21-128,23-19-193,-2-1-223,20 1-449,-20-20-480,20 0-417,20-20-1633,0 0-3972</inkml:trace>
  <inkml:trace contextRef="#ctx0" brushRef="#br2" timeOffset="84025.806">12286 10214 14189,'0'-21'1249,"0"2"-1153,21 19 929,19-20 737,-21 20 0,21 0-513,0-20-897,-1 20-160,1 0-224,-1 0-160,-19 0-320,0 0-706,-20 0-447,0 0-866,0 0-1665,0-19-2978</inkml:trace>
  <inkml:trace contextRef="#ctx0" brushRef="#br2" timeOffset="84154.8134">12525 10094 960,'-20'21'9545,"20"-2"-8103,0 21 640,0-21-289,0 22-351,0-2-673,0 1-577,20-20-192,0 19-481,-20-18-1152,19-21-3524</inkml:trace>
  <inkml:trace contextRef="#ctx0" brushRef="#br2" timeOffset="84660.8424">12843 10611 11050,'0'20'3651,"0"-20"-2562,20-20 129,-20 20 255,19 0-224,21 0-320,19 0-416,1 0-289,-1-19-96,20 19-64,2 0-352,-22 0-577,0 0-512,-19 0-1250,1-21-3459</inkml:trace>
  <inkml:trace contextRef="#ctx0" brushRef="#br2" timeOffset="84854.8535">13319 10492 14765,'-40'0'737,"21"19"-256,-1 2 415,0-2 322,0 22-1,-1-2-801,3 0-352,-2 21-64,0-20-224,20 0-417,0-1-63,0-19-257,0-20-769,0 0-2434,20 0-6053</inkml:trace>
  <inkml:trace contextRef="#ctx0" brushRef="#br2" timeOffset="85056.865">13001 10472 14669,'0'0'1794,"0"0"-1666,20 20 865,0 20 320,1-21 161,-3 41-257,23-20-544,-21 0-545,18-1-192,3 1-481,-1 20-288,-1-41-192,1 21-448,-1-20-1602,1 0-7495</inkml:trace>
  <inkml:trace contextRef="#ctx0" brushRef="#br2" timeOffset="85554.8934">13776 10611 15919,'-20'0'1281,"20"0"-1409,-20 20 224,0 0 224,20 20 128,20-1-223,-20 1-129,40-20-192,-1 20-32,1-21 31,-1-19-31,1 0 32,1 0 96,-23-19 32,23-1 96,-41 0 1,20 0 159,-20-20 32,-20 21-96,20-1-96,-20-20-224,20 20 32,-21 0-32,21 20-128,-18 20-32,18 0 320,0 20 160,18-1-160,3 21 96,-21 19-32,20-19-64,0 20-96,0-20 193,-1-1-161,-19 1 128,0-21 64,-19 1 609,-1-1 416,-20-19-160,1-20 320,-2 20-288,-17-20-288,17 0-289,-18-20-352,-1 0-160,1 20-320,19-19-417,-1 19-384,3 0-480,-3 19-962,3 1-3074</inkml:trace>
  <inkml:trace contextRef="#ctx0" brushRef="#br2" timeOffset="86332.938">10321 12399 13100,'-19'0'2242,"-1"-20"-993,20 20 193,0 0-802,0 0-255,0 0 447,0 20-191,39 0 32,-19 20-161,40 0-160,-21 0-256,21-1-63,-1 1 63,2-1-128,-2 1-129,-19-20-127,19 20-192,-19-21-449,-21-19-288,1 0-513,0 20-1953,0-20-5254</inkml:trace>
  <inkml:trace contextRef="#ctx0" brushRef="#br2" timeOffset="86534.9494">10818 12399 13837,'-40'-39'3235,"20"39"-2499,0 19-319,1 21-65,-21-21 321,20 22-33,-19-2-415,-1 21-257,-1 0 32,23-1-161,-23-19-319,41-1-449,-20 2-672,20-21-1699,20-20-3458</inkml:trace>
  <inkml:trace contextRef="#ctx0" brushRef="#br2" timeOffset="86759.9619">10936 12161 17264,'0'0'1121,"0"-20"-929,20 20 481,0 0-33,1 0-255,17-20-193,23 20-256,-22-20 32,21 20-256,-20 0-673,-21 0-929,1 0-2755,-20 0-7270</inkml:trace>
  <inkml:trace contextRef="#ctx0" brushRef="#br2" timeOffset="86895.9702">11096 12121 13676,'0'40'1986,"0"-1"-1473,0-19 384,20 20-353,-20 19-127,19-18-289,-19-2-577,20-19-1280,-20 20-2403,0-20-6662</inkml:trace>
  <inkml:trace contextRef="#ctx0" brushRef="#br2" timeOffset="87357.9959">11434 12479 15246,'18'20'1633,"-36"-1"-1600,18 2 127,0-2 769,-20 21-193,20-20-383,20 0-193,-2 19-128,3-19 32,-1 0-64,20 0-32,-1-20-32,-19 0 32,20-20 64,-21 20-32,21-20 96,-40 0 96,20 0-128,-20 1-32,0-1-32,0 0-64,0 20 64,0-20-128,-20 20 192,20 20-64,0 20 64,0-1-64,20 1 160,-20 19-416,20 2 544,-1-22-480,-19 21 480,20-1-224,-20-19 193,-20 0 255,1 0 417,-1-1 0,-20-19-96,1 0-33,-21 0-447,1 0-193,-2-20-160,2 0-481,1-20-576,-3 20-512,-18-20-1378,19 20-4644</inkml:trace>
  <inkml:trace contextRef="#ctx0" brushRef="#br2" timeOffset="97579.5813">6629 12459 13292,'0'0'416,"-20"0"-800,0 0 672,-19 0 193,-1 0-193,0 20 193,-19-20 127,0 0 97,-22 0 128,22 20-481,-1-1-352,1 2-224,19-2-417,21 1-512,-1 0-1249,20-20-865,0 20-2243</inkml:trace>
  <inkml:trace contextRef="#ctx0" brushRef="#br2" timeOffset="99888.7119">6271 12360 9096,'-18'-21'5125,"-23"21"-4805,21 21-288,-20 18 160,1 21-95,19-20-1,-20 19 0,40 1-96,0-21 96,0 1 96,40-20 64,0-20-32,19 0 1,2-20-161,18-20 0,-20 21 0,1-21 0,-1 0 32,-39 0 64,19 21 64,-39-21 65,0 19-33,0 2-96,-19 19-32,-21 0-96,0 19 0,1 2-64,-22-1 32,23 0-64,17 20 32,1-1 32,20-19-128,0 0-64,20-20 96,21 0 64,18 0 64,-19-20-32,-1 0-32,1 0 0,-20 1 64,-1-2 32,1 2 32,-20 19-96,-20-20 0,1 20 32,-1 0 0,0 20-32,-20-1 32,1 2 64,19-2 0,0-19-32,-1 20 0,21-20 0,0 0 64,0 0-128,21 0 64,-1 0-192,0-20-128,-20 20-192,0-19-97,0 19-352,-20-21 65,0 21 319,-19 0 385,-2-19 160,1 19 288,1 0 257,-1-20-33,20 20 97,0 0-353,20 0-320,0 0-32,0 0 160,20 0-64,-20 0 0,40-20 0,-20 20-32,-20 0 0,21 0 0,-21 0-64,18 0 0,-36 20-96,18-20 96,-21 0 32,21 0 32,-20 0 0,0 0 64,20 20-128,0-20 64,0 0 64,20 0-32,0 19-128,19-19-1313,1 0-2403,19 0-7269</inkml:trace>
  <inkml:trace contextRef="#ctx0" brushRef="#br2" timeOffset="101528.8071">4803 12141 8776,'-61'0'4356,"43"0"-3812,-22 20-447,-1 0 31,-18 39 96,19-19 160,20 19-31,1-19-225,-1 19-64,20-18-64,0 38 64,20-19 64,19-1 96,1 1 96,19-21 161,22-19 224,-22-20-161,20 0-128,0-20-127,-19-19-1,-21-1 64,1-19 1,-19 19-33,-1-19-160,-20-1-32,-41 19-32,1-37 32,-19 18-63,0 0-65,-21 20 32,1 21-129,20-1-63,18 20 64,3 20 0,18-1-96,20 21 32,0 0 128,0-20 160,20 19 32,-2-18 0,23 18-96,-1 0 0,19-18-32,0 19 32,-19-21-160,19 2-192,1-21-641,-1 19-1249,-18-19-3043</inkml:trace>
  <inkml:trace contextRef="#ctx0" brushRef="#br2" timeOffset="101767.8208">5418 12360 10986,'21'19'2306,"-3"-19"-865,-18 0 705,20 0-384,1 0-385,-1 0-448,0 0-640,-2 0-289,3 0-96,-1 0-609,0 0-1249,0-19-1986,-1 19-5573</inkml:trace>
  <inkml:trace contextRef="#ctx0" brushRef="#br2" timeOffset="101910.829">5556 12438 9737,'-38'41'4100,"38"-21"-3844,0-20 993,20 0 769,-2 19-449,23-19-1184,-21-19-289,19 19-641,1 0-1537,-20 0-4452</inkml:trace>
  <inkml:trace contextRef="#ctx0" brushRef="#br2" timeOffset="103784.9359">13835 12280 9160,'0'20'3748,"0"19"-3268,0 1-256,0 19 449,20-18 96,-20-2-257,0 1 33,0-20-1,0 0-31,21 0-129,-21 0 0,0-20 225,18 0-353,-18 0-192,0-20-32,0-20 129,-18 1-258,18-21 97,0 0-192,0 20-128,0 21 160,18 19 128,2 0 64,0 19-32,1 1-32,-21 0 96,20 20-64,-20-20 0,18 0-32,-18-20 224,0 19-256,0-19 224,0 21 128,21-21-127,-21-21-578,0 21 417,20-19-224,0-21 64,19 19 160,-19 2 32,0 19 256,0 0 193,0 0-33,-1 0-320,-19 19 320,0 2-319,20-1 95,-20 0 32,0-1-256,0-19 96,0 21-384,20-2-481,-20 1-544,20-20-641,0 0-1858,-20 0-4740</inkml:trace>
  <inkml:trace contextRef="#ctx0" brushRef="#br2" timeOffset="103913.9418">14372 12399 14317,'18'0'1538,"-18"20"-1538,0-1 64,0 2 64,20-1-256,-20 0-865,0-1-2146,21 2-993,-1-2-2338</inkml:trace>
  <inkml:trace contextRef="#ctx0" brushRef="#br2" timeOffset="104029.9501">14471 12280 5829,'-40'-80'-1249,"40"41"1025,0 19 2882,0 20-2818,0 0-5093</inkml:trace>
  <inkml:trace contextRef="#ctx0" brushRef="#br2" timeOffset="104281.9644">14609 12499 9801,'0'19'6182,"0"2"-5990,0-21 320,0 0 65,0 0-385,0 0-192,0-21 0,20 2-96,20-21 32,-1 19 64,-19 2 160,21-1 417,-21 20 191,-2 20-447,-18-1-225,20 22-64,-20-21-128,21 20-865,-21-21-1410,0 1-3586</inkml:trace>
  <inkml:trace contextRef="#ctx0" brushRef="#br2" timeOffset="104953.003">14410 13055 14093,'-20'-40'544,"2"40"-640,-2-20 96,-21 20-96,21 20 416,-19 0 545,19 20-128,-20 0-225,21-1-95,19 21-289,0-1-32,19-19 32,1 0 289,20-21 383,19-19 65,2 0-224,-23 0-257,23-19-256,-22-21 32,1 21-63,-20-22-1,0 2-192,-20-1-33,-20 0-287,0 21-32,-20-21 31,1 20 257,-1 20 128,-1 0 32,3 0 96,-3 20-64,21 0 256,20 19-127,0 1 255,0-20-416,20 20 480,21-21-255,-3 1-65,23-20-64,-21 0-352,-1 21-994,1-21-1696,-1-21-9866</inkml:trace>
  <inkml:trace contextRef="#ctx0" brushRef="#br2" timeOffset="105610.0404">15105 12022 16687,'20'0'449,"0"20"-225,21-20-320,17 0 256,-17 0-320,18 0 352,-19 0-672,19 0 223,-19 0-255,-20-20 31,-1 20-672,1 0 256,-40-20-128,20 20 513,-39 0 416,19 20 224,-20 0 192,21 19 129,19 1 223,-20 20 161,20-1 64,20 20-192,-1-19-257,1-1-160,0-18 257,0-2 96,0-18 63,-1 18-31,1-19-129,-20 0 33,0 0-1,0-1-319,-20-19-193,-19 0-96,-1 0-641,1 0-288,-21-19-576,21 19-866,-1 0-2785</inkml:trace>
  <inkml:trace contextRef="#ctx0" brushRef="#br2" timeOffset="105869.0554">15900 12141 14445,'-60'20'897,"40"19"-801,-19-19 673,19 40 224,20-21-321,-20 21-223,20-1-97,-21 2-256,21-2 32,21-19-128,-21-20-160,20 19-384,0 1-321,19-20-512,1 0-1987,0 0-4419</inkml:trace>
  <inkml:trace contextRef="#ctx0" brushRef="#br2" timeOffset="106259.0777">16178 12220 15630,'-41'40'737,"3"-20"-737,18 39 673,-21-19 448,41 19-577,0 2-352,0-21-224,0-1 32,20-19 0,21 20-96,-3-1 0,23-19 32,-2 0 160,1-20-96,-21 0 64,22-20-32,-23 0 128,-18 0-31,-20-19-33,0-21-32,-40 1-160,-19-2-97,0-17-95,-21 37 416,1 41 289,20 0-225,18 20-96,1 20 32,22-20-32,36 19 96,2 2-31,21-21-33,-1-1 32,19 2 0,-19-2-384,39-19 96,-20 20-417,2-20-672,-3 20-1249,-17-20-3332</inkml:trace>
  <inkml:trace contextRef="#ctx0" brushRef="#br2" timeOffset="106490.0909">16356 12002 14125,'61'40'2114,"-23"-1"-1409,23 21 960,-2-1 225,20 21-353,-39 0-864,-1-2-449,1 2-192,-40-20 160,20 0-31,-20-1-65,20 1 0,-20 20-481,0-1-127,-20-19-737,0-1-1346,0-19-4515</inkml:trace>
  <inkml:trace contextRef="#ctx0" brushRef="#br3" timeOffset="124446.1179">17567 9558 2754,'20'-41'897,"-20"22"801,0 19 191,0-20-159,0 20-353,0 0 65,0 0-33,0 0-160,0-20-128,0 20 0,0 0-192,0 0-160,0 0-96,0 0-161,0 0 65,0 20-65,0-20 1,0 0-1,0 20 1,20-1-33,-20 2-192,0 19 1,0-1-97,0 1-96,0 20-32,0-20 64,0 19-64,0 1-64,0-1 64,0 1 0,-20 19 0,20-19 32,0 20-64,0-1 64,-20 0-96,20 1 97,-20 19-33,20 20 32,-19 1 32,19-21-32,0 40 64,0-19-96,0-1 96,19 0-64,-19 21 64,0-21-224,0 19 32,0 21 64,0-20 32,0 0-64,0 1-96,0-21 160,0-20 65,-19 0-129,19-19 32,0 0 0,0 19 96,-20 20-192,20-20-64,0 0-513,0-19-320,0-20-96,0 0-32,0-21-320,0-19-801,0 0-3460</inkml:trace>
  <inkml:trace contextRef="#ctx0" brushRef="#br3" timeOffset="127479.2914">18223 9478 15214,'-20'0'1409,"20"20"-1377,20-1 385,-20 22 319,0 18-255,20 21-33,-20-20-288,0 19-96,18 1 33,-18-21-65,21-19-64,-1 0-161,-20-21-415,20-19-417,0 0-641,-20-19-2946</inkml:trace>
  <inkml:trace contextRef="#ctx0" brushRef="#br3" timeOffset="127646.301">18243 9517 15726,'-20'-19'1506,"40"19"-1186,-2-20 449,23 20 160,18-20-96,-19 20-193,39-19-512,-39 19-416,19 0-737,-39 0-801,21 0-2850</inkml:trace>
  <inkml:trace contextRef="#ctx0" brushRef="#br3" timeOffset="127776.3084">18243 9796 14958,'18'20'224,"3"-20"-32,19 0-32,19 0-64,1 0-672,-1-20-3876</inkml:trace>
  <inkml:trace contextRef="#ctx0" brushRef="#br3" timeOffset="128532.3517">18579 9816 14381,'-38'40'1185,"38"-40"-1057,0 0 865,38 0-160,3 0-128,-1 0-353,19-20-288,0 0-192,-19-20-64,0 21-96,-1-1-321,-39 0-192,0 0-96,0 0 97,-39 20 415,-1 20 417,0 0 160,1 20 1,-1-21 95,20 21 32,20 0-160,0-20 33,40-1-1,0 2-64,19-21-32,0 0 0,1 0-32,19-21-96,-38 2 0,18-1 64,-39 0 0,0 0-64,-20 20-32,0-20-160,-40 20 96,20 0 32,-19 20 128,19 0 160,-1 0 64,1 0-96,20 20 64,0-21-127,41 1-1,-21-20 64,39 0-64,-19 0 32,-1 0-32,1-20 32,-20 1-128,-1-2 128,1 2 0,-20-1-31,0 0-65,0 0-193,-20 20-63,1 0 64,19 0 0,0 20 96,0 0 32,0 0 0,0-1 32,19 2-96,21-2-289,-20-19-127,19 0-1,-19 0 97,0 0 64,1 0-161,-21-19-63,0-2 319,0 2 225,-21-1 32,21 0 0,-20 0 96,20 0 385,-20 20 256,20-20-33,20 20-255,0 0 159,1 0 1,-1 0-1,18 0-127,3 0-225,-1-19 289,19 19-417,-39-20-32,0 20-32,-1 0-481,-19 0-543,-19-20-1154,-1 20-1154,0-20-2497</inkml:trace>
  <inkml:trace contextRef="#ctx0" brushRef="#br3" timeOffset="128692.3608">19533 9517 7655,'0'41'5349,"20"-21"-4677,-20 19 1474,0 21 1,0-20-514,0 19-928,0-19-545,0 20-32,20-20-192,-20-1-224,19-19-609,1 20-1153,0-40-2530</inkml:trace>
  <inkml:trace contextRef="#ctx0" brushRef="#br3" timeOffset="129124.3855">19751 9737 14445,'0'59'224,"0"-39"-95,0 20 799,0-1-31,20-18-480,-1-2-385,21 1-353,-19-20 257,17 0-32,-18 0-256,1-20-385,-21 1-64,20-2 481,-20 2-288,20-21-962,-20 20-384,0 0 1218,0 20 928,0 0-64,0 20-96,0-20 64,0 20 64,0 20 256,19-21 289,-19 21 96,20-20-225,-20 0 65,20 0 160,0-20 352,-20 0 256,20-20-576,-20 0-449,0-19-95,19 18-97,-19-18 0,0-1-128,20 20-32,-20 0-64,0 1 32,20-1-96,-20 20-128,20 20-97,0-20-639,-20 19-802,19 1-2210,-19 0-3107</inkml:trace>
  <inkml:trace contextRef="#ctx0" brushRef="#br3" timeOffset="129450.4042">20247 9895 10025,'21'0'1537,"17"0"-1024,-17 0 2274,19-19-866,-20-1-768,19 0-608,-19 0 0,-20 0-65,0 0-352,0 1-96,-20 19-128,-19 0-160,-1 0 0,20 19 63,-19 1 65,19 0 64,20 20 32,0-20 160,20 20-192,-2-21 128,23 1 32,-21 0 65,19-20-97,1 20 32,-20-20 32,0-20 32,-1 20-192,1-20-192,-20 20-993,0-20-2435,-20 20-10409</inkml:trace>
  <inkml:trace contextRef="#ctx0" brushRef="#br3" timeOffset="130041.438">21736 9498 12107,'-20'-40'801,"-19"21"-929,-1 19 96,-19 19 64,18 1 288,3 19 96,-3 2-352,21-1-32,20 0 64,0-1 225,40 1 415,-1 0-63,1-21 96,1 1 0,-2 0 63,1 0-95,-20 0-449,-1-20-256,-19 0 64,-19 0 289,-21 20-289,-1-20-160,3 0 32,-3 19-224,3-19-609,-3 21-416,21-21-1218,20 0-2113,0 0-5061</inkml:trace>
  <inkml:trace contextRef="#ctx0" brushRef="#br3" timeOffset="130617.4709">22054 9757 3811,'20'-20'6534,"-20"20"-6918,-20 0 416,-1 0 448,3 0 770,-22 20-65,19-1-801,1 1-224,2 0 257,18 20 95,0-20-63,18-20-65,23 19-32,17-19-192,3 0-128,-2 0-192,1 0-384,-1-19-225,0 19 32,-19-20 353,-19 0 352,-1 20 64,-20-20-32,0 20 96,0 0 224,-41 0 449,21 20 32,-19-20-32,19 20-257,0 0-288,20-1-96,-20 2-32,40-2 1,0-19 95,0 20-64,19-20-32,2 0-32,-21-20 32,18 1-32,-38 19 0,21-21 96,-21 2-160,0-1 0,0 0-32,-21 20-224,21 0 160,-20 0 0,20 20 96,0 0-32,0-1 64,20 2-32,1-21 32,-1 19-32,0 1 64,-1-20-32,21 0 0,-40 0-64,20 0-32,0-20-96,-20 1-64,0-2-1,0 2-31,0-1-96,-20-20 32,20 0-513,0-19-577,0-1-1600,0 1-3461</inkml:trace>
  <inkml:trace contextRef="#ctx0" brushRef="#br3" timeOffset="130770.4797">22590 9418 5541,'0'-39'4388,"0"39"-1505,0 0-1314,0 19 353,0 41-609,0-20-384,0 40-64,20-20-225,-20 19-255,19-20-289,1 1-32,0-20-128,0 0-320,0-21-385,1 1-769,-3 0-800,2-40-2627</inkml:trace>
  <inkml:trace contextRef="#ctx0" brushRef="#br3" timeOffset="130914.4879">22888 9757 13676,'20'59'641,"-20"-39"-609,0 0 160,20 19 289,-20-18-481,19-2-1698,1 1-1985,0-20-4229</inkml:trace>
  <inkml:trace contextRef="#ctx0" brushRef="#br3" timeOffset="131439.5179">23066 9935 3843,'0'0'2851,"20"-19"-2819,0-2 416,0 2 1698,-1-1 0,1 0-1505,0 0-609,-20 20 96,20 0 705,1 0-257,-3 0-383,2 0-129,1 20-64,-21-20 0,20 0 32,-20 0-64,20 20 0,-20-20 192,0 0 128,0 0-64,0-20-96,-20 20-480,20 0-32,-20 0 288,-1 20 0,21 0-129,-20-20 161,20 19 96,0 21 64,20-40 0,-20 20-63,41 0 63,-41-20 32,20 0 0,-2 0-64,3 0-128,-21-20 64,20 0-128,0 1-321,-20-2-480,20 21-1024,-20-19-610,0 19-3074</inkml:trace>
  <inkml:trace contextRef="#ctx0" brushRef="#br3" timeOffset="131663.5308">23424 9916 480,'0'59'3748,"0"1"-962,0-1-1152,0 1-97,-20 0-160,20-1 225,0 1-545,-20-21 64,20-18 513,0-2 351,-20 1-575,-1-20-385,3-20-545,18-20-320,0-19-32,0 19-128,0-19-64,18 19-352,3-19-321,19 18-63,19 2 543,1-1 193,19-20-32,21 41 32,-21-21 160,-19 40-320,-21-20-1634,-19 20-3971</inkml:trace>
  <inkml:trace contextRef="#ctx0" brushRef="#br3" timeOffset="136715.8197">12485 1708 11755,'-20'40'352,"20"-20"833,20-20-224,0 0-224,20 0 256,-1 0-161,22 20-287,38-20-33,-20 0-31,40 0-65,1 0-320,18 21-32,-19-21-96,0 0-480,-19 0-609,-21 0-1185,-39 0-3075</inkml:trace>
  <inkml:trace contextRef="#ctx0" brushRef="#br3" timeOffset="137053.8389">12823 1311 12908,'79'-20'-641,"-59"20"1090,0 20-193,-20 21-96,-20 17 0,-20 2 32,-19-1 0,-20 21 193,-2-20 223,-18-1 65,20-19 32,0 1-161,20-22 33,-2 0-321,41 2-416,2-21 288,18 19 416,18 2-159,63 18-129,-2 1-32,40 0-160,-1-1-192,-19 1-320,2-20-1154,-22 0-3619</inkml:trace>
  <inkml:trace contextRef="#ctx0" brushRef="#br3" timeOffset="142716.1629">18739 10730 10089,'0'-39'2627,"0"18"-898,-20 2-63,20 19-577,-20-20-673,-19 20-288,-1 20-128,-1 20 96,3-1 0,-3 41 1,21-21-97,0 21 96,1-1-128,19-19 0,19 0-64,21-20 160,1-21 64,17-19-64,22 0 416,-20 0 161,19-19-161,-20-21-31,1 0-193,-1 1 224,-39-21-63,1 20 31,-21 0-63,-21 0-97,-19 0-128,1-19-96,-21 39-128,1-20 32,19 40-96,-19-19-289,39 38-672,0-19-768,20 20-1122,0 0-3395</inkml:trace>
  <inkml:trace contextRef="#ctx0" brushRef="#br3" timeOffset="142996.1789">19652 10711 14637,'39'-41'321,"-39"41"-449,-19 0 384,-1 0-192,-20 21 224,-19-1 64,-2-1 33,23 1 384,-3 20 127,1-20 33,1 0-352,19-20-225,20 19-256,20 1 193,0 0-1,19-20-160,2 20 32,-1 0-128,19 0-192,-19 0-96,-1-20-641,-19 19-1057,0 2-3267</inkml:trace>
  <inkml:trace contextRef="#ctx0" brushRef="#br3" timeOffset="143158.1882">19334 11048 64,'-20'40'17424,"40"-40"-17360,0 0 993,19 20 417,2-20-289,17 0-865,-17 20-256,-1-20-480,-21 20-673,1 0-1057,0-20-4357</inkml:trace>
  <inkml:trace contextRef="#ctx0" brushRef="#br3" timeOffset="143646.2161">20049 10830 12523,'-40'-20'2723,"40"20"-1378,0 0 97,0 0-642,20 20 514,0-1-257,19 1-513,21 0-256,-21 20-192,21-20-64,-19 19-32,18-18-192,-19-2-320,-1 1-225,1-20-352,-20 0-416,-20 0-1154,19 0-2338,-38-20-5188</inkml:trace>
  <inkml:trace contextRef="#ctx0" brushRef="#br3" timeOffset="143821.2261">20387 10790 13805,'0'40'640,"-20"-21"545,0 1 737,0 20-384,-19 0-706,-2-1-575,21 1-193,0 1-32,0-22-160,1 1-417,19 0-768,0 0-1666,19-20-3267</inkml:trace>
  <inkml:trace contextRef="#ctx0" brushRef="#br3" timeOffset="143993.236">20664 11009 17648,'21'39'385,"-21"-18"672,0 18 928,0-19-1024,-21 20-640,21-20-417,21-1-129,-21 1-383,18 0-321,2-20-1153,1 0-3235</inkml:trace>
  <inkml:trace contextRef="#ctx0" brushRef="#br3" timeOffset="144454.2623">21359 10750 10345,'0'0'4773,"0"0"-4549,-20 0-96,0 0 545,1 0-1,-21 20 97,20 0-352,-19 0-129,19-20 64,0 20 193,-1-1-225,21 1-64,0 0-32,21-20 97,-1 20-97,19 0-96,1-20-32,0 20-96,-1-20-96,-19 0-192,0 20-513,-20-20-1025,0 19-1473,0-19-3267</inkml:trace>
  <inkml:trace contextRef="#ctx0" brushRef="#br3" timeOffset="144591.2702">21120 11048 13356,'-18'40'1666,"18"-20"-930,18 0 802,2 0-129,21-20-384,-2 20-705,21-20-287,-21 20-514,21-20-640,-21 0-1409,-19 19-5606</inkml:trace>
  <inkml:trace contextRef="#ctx0" brushRef="#br3" timeOffset="144829.2838">21736 10730 17584,'0'40'224,"0"0"641,0-20 737,0 19-385,0 21-384,0-20-385,0 19-320,20 1-64,0 0-160,0-20-544,-1-1-642,1 1-511,0-20-1378,-20 19-3748</inkml:trace>
  <inkml:trace contextRef="#ctx0" brushRef="#br3" timeOffset="146892.4018">18778 11823 9961,'-19'-20'1794,"-1"0"-769,0 20-449,0 20-320,-19 0 65,19 20 223,-21-1-127,1 20 223,22 2 353,18-21-448,0 19-225,0-19-192,18-1 64,22 1-32,21-20 33,-2-20 127,20 0 449,-19-20-385,-1 0-32,0 0 33,2-19-97,-41-21-128,-20 21-96,0-1 0,-20 0-128,-1 0-128,-19 0 448,-19 21-256,19-1-160,21 0-96,-1 20-609,0 0-769,40 0-960,-20 20-1025,39 0-1538</inkml:trace>
  <inkml:trace contextRef="#ctx0" brushRef="#br3" timeOffset="147159.4171">19612 11783 14253,'60'-19'384,"-60"19"-352,0 0 1121,0 0-576,-20 0-481,-20 0-96,1 19 32,-1 1 192,-1 0 353,23 20-65,-22-20 129,19-1-225,1 2 1,20-2-193,20 0-96,1 2 64,-1-1-384,18 0 416,3 0-640,18 0-193,-39-1-704,20 1-1570,-40-20-4452</inkml:trace>
  <inkml:trace contextRef="#ctx0" brushRef="#br3" timeOffset="147296.4239">19434 12121 15983,'-41'20'768,"41"0"-768,20 0 32,21-1 129,-3 1-1,3-20-481,18 20-1248,-19-20-1698,19 0-1442</inkml:trace>
  <inkml:trace contextRef="#ctx0" brushRef="#br3" timeOffset="147497.4363">19930 11982 11114,'-21'-21'2178,"21"21"-1537,0 0 1088,0 21 65,21 19-961,-1-20-577,19 0-32,1 19-224,19-19-128,-19 20-160,0-40-481,-1 20-736,1-1-1923,-19-19-4675</inkml:trace>
  <inkml:trace contextRef="#ctx0" brushRef="#br3" timeOffset="147657.4456">20306 11923 12780,'-59'38'1569,"39"3"-1505,-20-1 481,1 19 736,-1-19-993,20 19-1377,1-19-2562,19-20-2019</inkml:trace>
  <inkml:trace contextRef="#ctx0" brushRef="#br3" timeOffset="147925.4609">20426 12042 13580,'60'20'449,"-41"-20"287,21 19 97,-40 1-352,0 20-1,0-20-288,-20 19 33,20-19 159,-20 20-32,1-20-95,-1-20 159,20 20-64,0-20-192,0 19-96,20-19 129,-20 0-65,39 0-320,-19 20-513,0-20-897,19 0-1408,-19 0-2660</inkml:trace>
  <inkml:trace contextRef="#ctx0" brushRef="#br3" timeOffset="148247.4793">21102 11843 14830,'18'-20'0,"-18"20"-1057,-18 0 1377,-2 0-320,-1 20-32,-19 0 64,1 0 160,19-1 609,-20 21 32,40-21-97,-20 2-95,20-1-257,20-20 321,0 20-129,0 0-159,19-20-65,1 20-192,1-1-64,-3 1-32,-18-20-128,1 20-320,-1-20-385,-20 20-704,0-20-1826,-20 0-3588</inkml:trace>
  <inkml:trace contextRef="#ctx0" brushRef="#br3" timeOffset="148406.4883">20942 12141 10634,'20'40'864,"0"-21"930,-20 1 801,19 0-1218,1-20-929,0 20-320,0-20-128,1 20-608,-1-20-2339,-20 0-7110</inkml:trace>
  <inkml:trace contextRef="#ctx0" brushRef="#br3" timeOffset="148673.5037">21517 11961 13676,'20'0'289,"-20"0"-289,0 0 1857,0 21-800,0-1-224,0 0-416,-20 20-97,20-1-128,-18 1-96,18 0-256,0-1-32,0-19-481,0 0-704,18 0-1762,-18-20-1794</inkml:trace>
  <inkml:trace contextRef="#ctx0" brushRef="#br3" timeOffset="148990.5213">21716 12081 12459,'0'0'0,"0"20"225,0 0 1760,0 0-1184,0 0-641,0 0-128,0-1-160,20 1 32,0 0-128,0-20 96,0 20 32,-1-20 64,1-20 128,0 0 384,0 0 481,-20 1 0,20-21-416,-20 20-225,-20-20-192,20 1-192,-20 19 160,0 0-160,0 20-128,1 0-481,19 0-768,-20 0-1890,20 20-2403</inkml:trace>
  <inkml:trace contextRef="#ctx0" brushRef="#br3" timeOffset="149322.5408">22114 12062 13805,'-20'-20'352,"20"20"-288,-20 0 1345,0 0-992,-1 20-257,21-1-64,0 21 64,0-20-96,0 0 0,21 0-96,-1-1 64,0-19 64,19 0 0,-19 0 97,20 0 191,-20-19 321,-1-1 256,-19 0-257,0 0-351,0 0-65,0-19-192,0 19-96,-19 0 96,19 0-96,-20 0-96,0 20-224,0 0-161,0 0-992,20 0-1314,20 0-3203</inkml:trace>
  <inkml:trace contextRef="#ctx0" brushRef="#br3" timeOffset="149619.5578">22471 12022 9513,'0'0'5317,"0"0"-5798,0 20 385,0-20 1377,-21 39-320,21-19-641,21 0-159,-21 20-33,20-20 96,0-1-64,-1 1 64,21-20 545,-20 0-32,19-20-1,-19 20-223,0-39 31,20 19 65,-40 0-257,0-20-224,0 1-160,-20 19-128,0-20-160,-20 19-96,1 21-1026,-21 0-1312,1 0-9514</inkml:trace>
  <inkml:trace contextRef="#ctx0" brushRef="#br3" timeOffset="151077.6412">18640 12856 9256,'0'0'1506,"-20"0"287,20-19 610,-21 19-898,21-20-672,-20 20-513,0 0-288,2 0 32,-3 20 64,1-1-32,0 1 1,0 20-33,20 0 64,0-1-96,20 1 96,0 0 32,0 0 96,19-21 33,1 1 63,21-20 0,-2 0-31,-19 0-161,-1-20 256,1 20 0,-20-19-31,-20-21-97,0 20-128,0 0 0,-20-20-31,-20 1-258,20 19 97,-19 0-96,19-1-160,0 21-321,0-19-736,1 19-961,19 0-1474,0 0-3490</inkml:trace>
  <inkml:trace contextRef="#ctx0" brushRef="#br3" timeOffset="151568.6693">19294 12856 6854,'20'0'4708,"0"0"-4643,-20 0 703,0 0 1250,0 0-1377,-20 0-513,20 0-96,-20 20 64,-19-20-64,19 19 32,0 2 0,0-21 96,-19 20 289,39 0 223,-20-20-127,20 20 480,20-1-481,-20-19-95,39 20-321,-19 0-160,20 0 128,-21 0-128,21 0 32,-20 0-416,0-1-1026,-1-19-2113,-19 20-9642</inkml:trace>
  <inkml:trace contextRef="#ctx0" brushRef="#br3" timeOffset="151727.6784">19215 13115 12171,'0'39'3555,"0"-39"-2305,0 20 255,20 0 129,0 0-738,-1 0-575,1-1-161,0 1-352,0 1-449,0-2-864,-1-19-2435,1 20-11114</inkml:trace>
  <inkml:trace contextRef="#ctx0" brushRef="#br3" timeOffset="152203.7056">19771 12916 11627,'-20'0'736,"20"0"1,0 20 1921,20-20-1056,-1 20-481,21 0-288,-19-1-609,37 21-32,-17 0-128,-2-20-96,1 19-32,-20 1-320,0-20-513,19 0-769,-39-20-1953,20 20-6375</inkml:trace>
  <inkml:trace contextRef="#ctx0" brushRef="#br3" timeOffset="152391.7163">20108 12856 14573,'-20'20'673,"1"20"416,-21-20 865,20 39-897,0-19-769,-19 20-416,19-1 32,-21-19-417,23 0-736,18-1-1281,0-18-3716</inkml:trace>
  <inkml:trace contextRef="#ctx0" brushRef="#br3" timeOffset="152779.7385">20207 13095 16431,'0'20'897,"0"-20"-833,20 0 1345,0 0-832,1 19-385,-1-19-192,-2 20-32,-18-20-192,21 20-64,-1 0-97,-20 0 193,0 0 64,0-1 64,0-19-64,0 20 32,0 1-385,0-2 193,0 1 0,0-20 63,0 20 257,0-1-32,0-19 96,0 0 257,0 21 287,0-21-223,0 20 95,0-20-255,0 19-193,0-19 96,0 0-192,-20 21-257,20-21-191,-21 0-129,3 0-223,18 0-386,-20 0-831,20 0-1507</inkml:trace>
  <inkml:trace contextRef="#ctx0" brushRef="#br3" timeOffset="153062.7547">20922 12936 18673,'40'-20'-32,"-40"20"-32,0 0 801,-40 20-417,20 0-320,-39 0 0,18-1 96,3 1-224,-3 20 64,21-20-160,20 20 160,0-21 64,20 1-32,1 0-32,19 0-64,-22 0-737,23 0-1089,-1-20-3523</inkml:trace>
  <inkml:trace contextRef="#ctx0" brushRef="#br3" timeOffset="153212.7633">20723 13253 12555,'-20'20'2243,"20"1"-1219,0-2 1090,20 1-704,1 0-962,19-20-448,-1 19-256,-19 2-1730,0-21-3972</inkml:trace>
  <inkml:trace contextRef="#ctx0" brushRef="#br3" timeOffset="153761.7947">21438 12976 11274,'0'19'1730,"0"-19"-1442,0 20 2467,0-20-609,0 20-961,20 20-352,-20-20-545,0 19-128,0 1-64,0 0-448,0-1-353,0 2-672,20-22 160,1 21-1538,-3-40-4804</inkml:trace>
  <inkml:trace contextRef="#ctx0" brushRef="#br3" timeOffset="154049.8112">21736 13115 13132,'0'0'480,"-20"0"-319,20 39 1632,0-19-544,0 20-608,0-20-417,20 19-32,0-18 65,0 18 95,19-39 96,1 20 65,0-20-1,-1 0 65,2-20-65,-21 0-63,0 1-97,-2-22-128,-18 22-128,-18-21-96,-22 20-96,19-20 0,-17 21-64,-3-1-320,1 20-737,1-20-737,19 20-2434,20 0-9384</inkml:trace>
  <inkml:trace contextRef="#ctx0" brushRef="#br3" timeOffset="154296.8253">22232 12776 15118,'20'0'1089,"0"0"-577,0 0 1346,19 0-865,-19 0-897,0 0-320,1 0-545,-1 0-768,-2 0-1730,-18 0-6022</inkml:trace>
  <inkml:trace contextRef="#ctx0" brushRef="#br3" timeOffset="154806.8529">22610 12558 13004,'19'0'288,"-19"0"128,40 0 1698,-20 0-1121,0 0-544,1-19-353,-3 19-64,2 0-64,-20 0-641,0 0 65,-20 0 384,2 0 95,-23 0 65,1 19 96,20 1 161,1 0 127,-1 0 160,20 0-95,0-1-1,0 21-128,20-20-64,19 20-31,-19-21-97,20 22-64,-1-2-32,-19-19 0,0 20 96,-20-20-64,0 0 32,0-20 192,-20 20 352,0-20-31,-19 0-129,-1 0-320,20 0-128,-19-20-384,19 20-1506,-20 0-4067</inkml:trace>
  <inkml:trace contextRef="#ctx0" brushRef="#br2" timeOffset="157820.0268">23424 12837 10089,'0'-20'1698,"19"20"31,-19 0 577,0 0-608,0-21-160,0 21-449,0 0-96,0 0-225,0 0-191,0 0-1,0 0-512,0 0 321,0 0-161,20 21 0,-20-1-160,20-1 32,0 1 64,-20 20-127,20-20 31,0 20 96,-1-21 0,-19 1 160,20 0-96,-20 0 129,0-20 191,20 0-127,1-20-1,-1 0-288,18-19-32,23-21-32,18-19-32,0-1-32,40-20-32,1 21 32,-2-20 32,1 19-160,0 20-320,-40 1 95,-18 19-287,-22 20-1058,1 0-736,-20 20-1153,-20 0-7048</inkml:trace>
  <inkml:trace contextRef="#ctx0" brushRef="#br2" timeOffset="160557.1833">18520 9418 16623,'-20'0'929,"20"0"-512,41 0-161,38 0-192,0 21 32,40-2 0,21 1 160,18 0-96,0 20-96,42 0 1,17-1-33,22 1 0,18 0 32,2 0 0,18-1-64,-18 1 64,19 0 128,-21-20 128,2 20 1,-40-21-97,-1 1 0,-39 20-192,-41 0 32,-39-20-64,2-1-64,-43 1-64,-17 1-96,-23-21-97,3 0-223,-42 0-257,-17 0-832,-23 0-2692,-18 0-4867</inkml:trace>
  <inkml:trace contextRef="#ctx0" brushRef="#br2" timeOffset="160938.2052">18917 10372 13324,'0'0'4805,"41"-19"-4229,-3-1-608,41 0 160,2-20-32,18 20 129,39 1 159,2-22-320,38 2-64,20-21 32,41 21 0,0-21 0,-2 0 32,41 1 192,-19-1 289,-2 1-33,22-1 161,-42 1-225,2 19-319,-41 0-225,-39 20-641,-40-1-833,-38 21-1537,-23 0-9000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14:19.1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1448 2324 12812,'-20'21'384,"20"-21"-320,0 0-96,0 0 96,0 0 513,0 0 95,20 0-351,0 0-33,-1 0 0,21 0 0,19 0-31,1 0 127,-1 0-160,2 0-32,18 0-96,0 0 33,0 0-65,20 0-96,-38-21-32,-2 21-417,-19 0-704,-20 0-1538,-1 0-2626</inkml:trace>
  <inkml:trace contextRef="#ctx0" brushRef="#br0" timeOffset="1308.0746">10321 2305 12619,'-19'0'2082,"19"0"-1953,0 0 95,19 0-64,1 0 769,20 0 320,19 0-801,1 0-384,20 0 33,-1 0-65,20 0-32,-39 0-321,19 19-960,-20-19-2627,-18 21-5284</inkml:trace>
  <inkml:trace contextRef="#ctx0" brushRef="#br0" timeOffset="12136.6942">634 5087 9160,'-20'20'-929,"20"-20"289,0 0 1505,0 0 736,0 0 513,0 0-929,20 0-672,-20 0 31,20 0 225,-20 0-64,19 0-129,-19 0-31,20 0-65,0 0-96,0 0-127,19 0-97,1 0-64,19 0-96,-18 0 96,18 0 0,-19 0-160,19 0 64,1 0-64,-21 0 128,-19 0-96,20 0 32,-19 0-64,-1 0-96,-20 0-64,0 0-865,0 0-1314,-20 0-1568,20-20-3653</inkml:trace>
  <inkml:trace contextRef="#ctx0" brushRef="#br0" timeOffset="12468.7132">1090 4908 12748,'-20'0'576,"1"0"-448,19 0 609,0 0 512,0 0-192,0 0 32,19 0-544,1 0-353,0 20 0,0-20 160,19 20-31,1 0-353,1-1 96,-21-19 0,18 20-32,3 0 0,-2-20-32,-19 20 96,20-20-96,-20 20-64,-1-20 128,1 20-64,-20-20 96,0 20 0,-20-1-32,1 2-32,-21-2 32,0 1-128,1 20 32,-22 0-576,23 0-1506,-23-1-4709</inkml:trace>
  <inkml:trace contextRef="#ctx0" brushRef="#br0" timeOffset="24273.3884">753 6299 4163,'-20'20'4100,"0"-20"-2530,0 0 320,20 0 160,-20 19-129,20-19-351,0 0-769,0 0-577,0 0-160,0 0 224,20 0 32,0 0-191,20 0 127,-1 0 96,2 0-192,17 0-96,3 0 97,-22 21-129,21-21 32,-1 0 0,-19 0-32,-1 0-257,-19 0 97,0 0-448,1 0-289,-21 0-737,0 0-2177,0 0-1987</inkml:trace>
  <inkml:trace contextRef="#ctx0" brushRef="#br0" timeOffset="24597.4069">1090 6140 12619,'-20'0'641,"20"0"-449,0 0 801,0 0 352,0 0 33,20 0-610,0 20-351,0-20-257,0 19-96,-1 2 64,21-2 0,-20-19-96,21 20-32,-23 1 32,23-2 32,-21 1 1,0 0-33,-1-20 0,1 19 64,-20 2 32,0-1-96,0-20 256,0 19-128,-20 21-128,-19-20-32,19 0 64,-21 19-160,3 1-384,-3-20-673,1 21-1762,21-3-6534</inkml:trace>
  <inkml:trace contextRef="#ctx0" brushRef="#br0" timeOffset="34871.9946">12663 5126 1729,'-18'0'13036,"18"0"-12875,0 0 511,0 0 1,18 0-65,-18 0 385,20 0-320,21 0-385,-3 0 129,3 0 31,-1-19-224,-1 19-63,1 0-33,0 0-96,-1 0-32,1 0-64,-19 0-161,17-20-319,-38 20-481,21 0-224,-21-20-1250,-21 0-1184,21 20-353,-20-20-2818</inkml:trace>
  <inkml:trace contextRef="#ctx0" brushRef="#br0" timeOffset="35082.0066">13001 5007 768,'-39'-20'6214,"39"20"-4260,0 0-353,19 0-960,-19 0 608,40 0 97,-20 0-354,39 0-415,-18 0 192,-3 0-129,3 20-319,-1-20-65,-21 20-288,1 0 448,-20 0-159,0 0-33,-20 0 64,-19-1-96,19 2-32,-39-2-256,19 22-480,19-22-802,-17 21-2401,17-21-8329</inkml:trace>
  <inkml:trace contextRef="#ctx0" brushRef="#br0" timeOffset="43188.4703">12863 6200 11146,'-20'0'705,"20"0"960,0 0-127,0 0-129,0 0-32,0 0-544,0 0-609,0 0 1,20 0 191,-1 0 32,21 19-95,0-19-129,-1 0-64,22 0-96,-23 0 0,23-19-160,-22 19-256,21 0-449,-41-21-608,1 21-1026,0-19-1921,-20 19-4484</inkml:trace>
  <inkml:trace contextRef="#ctx0" brushRef="#br0" timeOffset="43441.4848">13161 6040 12267,'-20'0'320,"40"0"97,-20 20 704,39-20 0,-19 0 160,20 20-512,-1-20-481,1 20-128,-1-20 257,1 20-65,1 0-96,-3 0 33,-18-20-257,-20 19-32,0 2 64,0-2 96,-20 22-128,-39-22-64,19 21-224,-19 0-1,-1-1-95,21-19-417,-22 20-1024,23 0-2724</inkml:trace>
  <inkml:trace contextRef="#ctx0" brushRef="#br0" timeOffset="64139.6686">5101 9180 5893,'-21'0'2402,"21"0"-1313,0 0 0,0 0 577,0 0-32,0 0-289,0 0-833,0 0-384,0 0 353,21 0 256,-1 0-161,19 0-192,1-20 65,19 20-353,1 0-32,-1 0-32,-19 0-32,19 0-128,-18-20-192,18 20-353,-39 0-993,0 0-2754</inkml:trace>
  <inkml:trace contextRef="#ctx0" brushRef="#br0" timeOffset="82114.6967">15503 7888 2017,'-20'0'1410,"20"0"-193,0 0 32,0 0 289,0 0-129,0 0-448,0 0-289,0 0-191,-20 0 159,20 0 65,0 0 32,-20-20-289,0 20-320,20 0-64,-39 0-64,19 0 0,-20 0 0,-19-19 65,18 19-33,-18 0-32,-20 0 0,19 0 32,1 0 0,-1-20 96,1 20-32,0 0-64,-2 20-64,2-20 64,19 0-32,1 0 0,-1 19-32,0-19-64,21 0-96,-21 0 95,20 20 33,-1-20-64,1 0 0,2 0-32,-2 20 128,20-20-32,-21 0 64,1 20 0,0-20 0,20 20 0,0-20 64,-19 0-96,19 20 32,0-20-32,0 19 64,0-19 0,19 21 32,-19-1-64,0-1 0,20 1 32,-20 0-32,0 20 0,0 0 0,0 0 32,0-1-32,0 21-32,0-1 64,0 1-32,0 0 0,0-1 0,0 1 0,0-1 32,20 1-32,-20 0 0,0-21 32,21 1 0,-21 0-32,0-1 128,0-18-32,0 18-32,20-19 33,-20 0-1,0 20-64,18-21-32,-18 2 32,0-2 0,20-19 96,-20 20 224,0-20 161,21 20 95,-1-20-127,-20 0-257,20 0-96,-20 0-32,20 0-32,-20 0-32,19 0 32,1 0-32,0 0 0,0 20 0,19-20 0,-19 0-32,20 20 32,-20-20 161,19 0-65,-19 0-96,1 0-32,17 20 32,-18-20 0,21 0-32,-21 0 0,19 0-64,1 0 0,-1 0-64,1 0-33,0 0 129,-1 0 0,1 20 32,-1-20-32,22 19 32,-21-19 32,19 0-32,0 0 0,1 20-32,19-20 0,-20 0 32,22 0-96,-2 0 0,0 0 0,20 0 96,-20 0 32,2-20 0,-2 20 0,0 0 0,0 0 0,-18 0 32,18 0-64,-20 0-32,1 0 32,-1 0-32,0 0 32,1 20 32,-1-20-32,22 0 0,-22 20 160,20-20 353,0 0-193,1 0-192,-21 0-32,20 0-32,1 0 0,-20 0-128,-1 0-96,20 0-32,-39 0 0,19 0 64,-18-20 96,19 20 32,-21-20 32,1 20 0,-20 0-32,19-19 32,-19 19-32,20 0-32,-21 0 64,1 0 0,20 0-32,-19 0 0,-3 0 64,23 0 96,-1 0 0,-22 0 193,23 19-97,-21-19-64,19 0-96,-19 0 64,20 0-128,-20 0 0,-1 0-64,1 0 64,-20 0 0,20 0-96,-20 0-32,20 0 128,-20 0 32,21-19-128,-21 19 160,0-20-96,0 20-64,18-20 0,-18 0 0,0 0 32,0 0 64,0-19-64,0-1 32,0 0-192,0 0 224,0-20-64,0 1-64,0 19 128,0-19 64,20 19 32,-20-19 0,0 19-96,0 0 96,20-20 65,-20 1-33,0 19-128,0-19-64,0-21-64,0 20 64,21-19-257,-21 19-63,20 0-129,-20 0 257,0 21 320,0 19-160,0 0 32,0 20 32,0-20 0,0 20-96,0 0 0,-20 0 32,20 0 32,0 0 32,-21 0-64,1 20 64,0-20 0,2 0 0,-3 0-96,-19 0 96,1 0 0,-1 20 0,-19-20 0,-1 0 0,1 0 32,-2 20-32,-38-20 64,0 0-64,-19 0-32,-1 0 0,-21 0 64,1 0 32,1 0-32,-2 0-32,-18 0 0,-2-20 96,2 20 32,-2 0 289,22 0-321,-1 0-32,1 0-64,-22 0 32,21 0-64,1 0-160,-2 0 192,21 20-64,20-20-161,-1 20-2273,1-20-4004</inkml:trace>
  <inkml:trace contextRef="#ctx0" brushRef="#br1" timeOffset="87761.0197">15046 9140 6598,'-20'0'1185,"20"0"-512,0 0 608,0 0 512,0 0 321,0 0-736,0 0-674,0 0-63,0 0-32,0 0-65,20 0 1,0 0-321,0 0 0,-1 0 0,1 0-96,0 0 97,21 0-97,17 0 0,-17-19-128,18 19 64,1 0-32,19 0-32,0 0 32,0 0 0,0 0-32,21 0 0,-20 19 0,20-19 32,-21 0-32,20 0-32,-20 0 64,0 0-32,2 20 96,18-20-96,-20 0-64,0 0 128,-20 0-64,21 0 96,-21 0-96,2 0 64,-22 0-64,21 0 64,-21 0-96,-19 0 64,0 0 0,0 20-64,-1-20 0,1 0 64,-20 0-128,0 0-224,0 0-641,-20 0-769,1 0-2818</inkml:trace>
  <inkml:trace contextRef="#ctx0" brushRef="#br1" timeOffset="89110.0967">19771 8008 4035,'0'0'6118,"0"20"-6118,0-20 545,19 19 512,-19 21-32,0 0 224,0-20-513,0 19-351,0 1-97,0 0 321,0-20-97,0 0 1,0-20-1,0 0 321,0 0 160,0-20-673,0 0-256,0-20-64,20 21 32,-20-21-128,20 0-96,-20 0-64,21 20 96,-1 0 128,-20 1 0,18 19 64,-18 0-32,20 19 64,-20-19 128,21 40-128,-21-20 0,20 20 0,-20-20-64,20 20 0,-1-21-32,-19 21-96,0-20-64,20 0-193,-20 0-255,20-1-642,-20-19-1024,0 20-1794,20-20-5316</inkml:trace>
  <inkml:trace contextRef="#ctx0" brushRef="#br1" timeOffset="89573.1233">20148 8087 10922,'-20'0'2178,"20"0"-1217,0 0 352,0 0 0,20 0-31,19 20-290,-19 0-511,20 0-193,-19 0-256,17-1 96,3 2-64,-21-2-96,0 1-128,-1 0-160,1-20-257,0 0-416,-20 0-416,0 0-801,0-20-1281,0 20-1538</inkml:trace>
  <inkml:trace contextRef="#ctx0" brushRef="#br1" timeOffset="89767.1344">20406 8067 6982,'-19'0'3267,"19"0"-2498,0 0 1313,-20 20 160,0 0-801,0 0-640,-1 20-352,-17 0-321,17-21-96,1 1 0,20 20-160,0-40-353,0 20-384,0 0-800,0-20-2179,20 0-4676</inkml:trace>
  <inkml:trace contextRef="#ctx0" brushRef="#br1" timeOffset="90243.1617">20624 8107 8872,'20'0'897,"-20"0"-929,0 0 1249,0 20 833,20-20-481,-20 20-608,0 0-384,0 20-97,0-21-63,0 1-289,0 0-64,0 0 0,0 0 0,0-20 64,0 0-64,0 0 320,0 0-223,0-20-97,0 0 32,0-20-96,21 21-160,-21-21 128,18 20 0,2-20-417,1 20 193,-1 0 160,0 0 64,-2 20 192,3 0 224,-21 0 129,20 0 63,0 20-63,-20 20 63,20-20-31,-1 20-321,-19-21-64,20 21-128,0-20-160,-20 0-609,0 20-736,0-20-2018,0-1-8585</inkml:trace>
  <inkml:trace contextRef="#ctx0" brushRef="#br1" timeOffset="103449.9157">14947 8087 5861,'-20'-20'288,"0"20"577,20 0-673,0 0-192,0 0 225,0 0 511,0 0-31,0 20 128,0 0-225,20 0-159,-20-20 63,0 20-63,20 0 31,-20 20 161,0-21 159,0 1-159,0 20-225,0 0-95,0 20-1,0-1-32,20 1-192,-20-1-32,0 0 1,0 2-1,0-2-64,0-19 32,0 19 0,-20-19 32,20 19-64,0-19 0,0-20-64,0 20 128,0-20-64,0 0-64,0-1 128,0-19-128,0 21 64,0-21 96,0 0-64,0 0 64,0 19-128,20-19-64,-20 0 0,0 0 32,20 0 32,-20 0-33,19 0-31,1 0 0,0 0 96,0 20-64,19-20 32,-19 0-64,20 0-32,19 0-96,-18 0-64,18 0 31,1 0 161,-1 0 32,1 0-32,-1 0-128,0 0-32,2 0 127,-2 0-351,1 20 128,-1-20 224,0 0-65,1 0-31,-1 0 96,2 0 0,-2 0 128,1 0-32,-21 0 0,21 0-64,-21 0-417,22 0 193,-3 0 96,-17 0-65,18 0 225,0 0-64,1 0 128,-21 0 128,1 0-31,0 0 31,-1 0 192,2 0 32,-1 0-224,-1 0-96,-19 0-96,20 0 32,-21 0 32,1 0 0,0 0-64,0 0 64,0 0-64,-1 0 64,1 0 0,-20 0 64,20 0-128,-20 0 32,0 0 0,0 0 32,0 0 192,0 0 97,0 0-65,0 0-32,0 0 128,-20 0-63,20-20-65,0 20 192,0-20-64,0 1-63,0-2 31,0 2-64,0-21-32,0 20 0,0-39-31,0 19-33,0 0-160,20-20 160,-20 1 352,0 19-288,20 1-31,-20-22 63,0 22 224,0-1-95,0-19-193,0 19-64,20-19-96,-20-1-32,0 20 0,0 0 0,0 1 32,0-1 32,0 20 32,0 0 128,0 20 0,0-20 0,0 20-128,0 0-32,0 0-32,0 0 33,-20-20 63,20 20-96,0 0-64,-20 0-1,20 0 65,-20 0-64,-19-20 32,19 20 64,-40 0-32,21 0 0,-22 0-32,-18 0 64,0 0 0,0 0-128,-40-20 128,-1 20 32,1 0-32,-19 0-128,-22 0 96,21 0 0,-19 0 0,0 0 64,18 0 225,21-19-97,-1 19-96,21 0-64,20 0 96,0 0-160,0 0 0,39 0-32,-1 0 160,3 0-64,17 0-64,1 19-128,20-19-993,0 20-1762,20 0-5317</inkml:trace>
  <inkml:trace contextRef="#ctx0" brushRef="#br1" timeOffset="104214.9607">19612 8564 6534,'0'0'2946,"0"0"-2625,20 0 1312,20 0 257,19 0-96,20 0-577,20-20-480,21 20-257,19-20 97,-1 20-33,22-19-95,-2 19-161,-18-20-160,-41 20-352,0 0-481,-20 0 32,-38 0-1280,-21 20-3076</inkml:trace>
  <inkml:trace contextRef="#ctx0" brushRef="#br1" timeOffset="113670.5016">22511 8127 13901,'0'-40'864,"0"40"-671,-20 0 159,20 0-32,-20 0 97,-1 20-321,1 0-32,-18 20-64,-3 0 96,21-1 0,1 21-32,-1-1 96,0 1-96,20 0 64,20-21 65,0 1-33,19 0-32,2 0 32,17-21-32,3 2 160,-2-21-31,0-21-97,1 2 128,-19-2-128,17 2-128,-17-21 32,-2 0 161,-19 1-129,-20-1 0,-20 0 64,-1-20 32,-17 1 128,-3 19 65,3 1-129,-23-1-128,21 20-224,1 0 96,-1 20-96,20 0-417,1 0-640,19 20-1025,19 0-2754</inkml:trace>
  <inkml:trace contextRef="#ctx0" brushRef="#br1" timeOffset="114009.521">23165 8107 8359,'40'-40'1442,"-19"20"-545,-21 1 1569,0-1-288,0-1-384,0 21-705,0 0-513,0 0-287,-21 0-225,1 21 32,0 18-32,0 1 64,1 20 64,-1 0 32,20-1 161,-20 1 223,20 0-416,0-1-63,20-19 31,0 19-192,-1-39 64,21 20-128,1-21-545,-3 2-416,3-2-769,-21-19-2370,-20 21-9319</inkml:trace>
  <inkml:trace contextRef="#ctx0" brushRef="#br1" timeOffset="114370.5417">23424 8425 12299,'0'0'288,"0"20"-352,0-1 1025,0 22 513,19-22-898,-19 21-544,0 0-64,0-21 64,0 2 32,0-2 128,0 2 97,0-21 576,0 0-385,0 0-224,0-21-224,0 2 64,0-2-192,20 2-64,-20-21-192,20 0 96,0 21 95,0-1 225,0-1 193,-1 21 159,21 0 1,-40 21-65,21-1 64,-21-1-192,0 21-127,0-20-33,0 19-257,0-18-351,0 19-321,20-21-608,-20 1-1474,0 0-3171</inkml:trace>
  <inkml:trace contextRef="#ctx0" brushRef="#br1" timeOffset="114831.568">23761 8008 13004,'20'-21'1537,"0"2"-1537,0 19 128,0 0 449,-1 0-385,1 19-192,0-19-480,-20 21-257,20-1 160,0-20-63,-20 19 159,0-19 513,0 20 385,-20-20 223,20 20-223,-20-20-161,0 20-160,20-20-96,0 20 32,0 0-160,20-20-96,-20 20-64,20-1 191,0 2-95,-1-2 32,-19 1 128,0 0 96,0-20 192,0 20 97,-19-20 63,-1 20 97,-20-20-97,20 0-288,1 0-128,-21 0-64,40 0-288,-20 0-417,20 0-736,0 0-1282,0 0-1697</inkml:trace>
  <inkml:trace contextRef="#ctx0" brushRef="#br1" timeOffset="115170.5874">24139 7888 4900,'0'-20'8648,"0"20"-8904,0 0 1441,0 20 833,0-20-865,18 40-448,3-20-193,19 19 65,-1 2-33,-19 18-63,20 1-257,-1 0-96,-19-1-96,0 1 64,-20 19-96,0-20 0,-20 1-160,-19 0-64,-1 0 64,0-20-385,1 19-544,-22-19-320,23-1-513,-23 1-2979</inkml:trace>
  <inkml:trace contextRef="#ctx0" brushRef="#br1" timeOffset="124324.111">22550 9100 7783,'20'0'1153,"-20"0"-993,0 0-320,0 0 192,0 0 32,20 0-128,0-19 32,-20 19-224,39 0-1,-19-20 225,0 20 0,0 0 64,1 0 161,-3 0 95,-18 0 96,40 0-95,-19 0-129,-1 0-128,-2 20-32,23-20 0,-21 19 32,0-19 0,-1 21 0,1-21 0,20 0 64,-1 0-64,-19 0 64,20 0 160,-1 0-96,1 0-128,1 0 129,-3-21 191,3 21 289,-21 0-129,19 0-128,-19 0-255,0 0-65,19 0-32,1 21-32,20-21 0,-21 0 32,22 19-32,-2-19 64,0 0-32,1 20-64,19-20 64,0 0 160,0 0-32,-18 0-640,-2 0-1923,-19 0-1953</inkml:trace>
  <inkml:trace contextRef="#ctx0" brushRef="#br1" timeOffset="128518.3509">17488 10353 7975,'0'0'1057,"0"0"-384,0 0-225,20 0 705,0 0 673,19 0-609,21 0-416,-1-20-417,0 20-224,22 0-128,-22 0-544,1 0-1762,-21 0-2819</inkml:trace>
  <inkml:trace contextRef="#ctx0" brushRef="#br1" timeOffset="140950.0619">3274 10134 13708,'0'0'-736,"20"0"-321,19-19 448,2-2 673,17 1 513,3 1 288,-2-21-385,20 0-416,0 0 256,2 0 321,18 1-193,-40-1-191,20 20-193,-19-19-96,-1-1-257,-19 20-191,-1-20-1057,-19 21-1795</inkml:trace>
  <inkml:trace contextRef="#ctx0" brushRef="#br1" timeOffset="141202.0763">4108 9617 9064,'0'21'288,"19"-42"-896,21 21 512,1-19 160,18-1 384,-1 0 705,3 0-416,-2-1-353,1 21 417,-1-19 224,-18 19-577,-21 0-255,-2 19 191,-18-19 0,0 21 65,0 19-161,-18-20-128,-23 20-128,21-1-256,-39 21-481,19-21-1601,0 1-2819</inkml:trace>
  <inkml:trace contextRef="#ctx0" brushRef="#br1" timeOffset="142503.1508">22471 9160 1665,'-21'-20'1473,"21"20"-512,-20 0 449,2-19-193,18 19 128,-20 0-64,20 0-31,0 0-225,0 0-97,0 0-95,0 0-128,0 0 64,0 0-1,20 0-255,-2-21-97,23 21-224,-1 0 1,39 0-161,20-19 64,21 19-32,18-20 192,21 20 224,-39-20-31,-3 20 31,-17 0-480,-20 20-128,-1-20-64,21 0-64,-1 20-353,-20-20-128,0 19-31,-39-19-129,19 0-64,-39 21-673,0-21-1569,-20 0-5445</inkml:trace>
  <inkml:trace contextRef="#ctx0" brushRef="#br1" timeOffset="151729.6785">15761 10949 9032,'20'20'-352,"-20"-1"320,0 21 608,0 1 834,0-2 95,0 1-320,0 0-608,0-21 223,0 21 129,0-40-224,0 20 32,0-20 192,0-20-161,0 20-640,0-40 33,0 21 31,0-21-288,20 0 96,-20 1-257,19-2-191,1 1 192,20 21 96,-20-1 63,-1 20 226,1 20 127,0-1-96,-20 2 160,0 18-31,20 1-97,-20 0-32,0 0-160,0-1 64,21-19-128,-21 0-192,0 0-513,18-20-576,2 0-1602,0 0-4068</inkml:trace>
  <inkml:trace contextRef="#ctx0" brushRef="#br1" timeOffset="151909.6888">16237 10909 12107,'0'0'5317,"0"0"-5029,20 0 609,0 0 480,20 0-512,-21 0-416,21 0-385,1-20-288,-23 20-513,2 20-640,0-20-1827,1 20-3362</inkml:trace>
  <inkml:trace contextRef="#ctx0" brushRef="#br1" timeOffset="152045.6966">16376 11028 11691,'-20'20'2850,"20"1"-2593,0-21 928,20 0 384,21 0-448,-23 0-448,22 0-609,1 0-352,-2 0-930,1 0-2721</inkml:trace>
  <inkml:trace contextRef="#ctx0" brushRef="#br1" timeOffset="152285.7103">16972 10889 13773,'0'20'1217,"0"0"-1025,-21 0 1121,21 0-128,0 20-352,-18-1-609,18 1-160,0-20-256,0 20-481,18-20-512,3 0-801,-1-1-1633,20-19-1730</inkml:trace>
  <inkml:trace contextRef="#ctx0" brushRef="#br1" timeOffset="152587.7276">17269 10949 10025,'-20'0'3011,"20"20"-2819,-19-1 737,19 21 320,-20-20-480,20 20-449,0-20-224,20 0-64,-1 20-32,1-40 0,0 20 64,21-20-32,-3 0 64,-17-20 161,-1 0 159,0 0-32,-1 0-31,-19 0-129,0-20 0,0 20-192,-19 1 289,-1-2-193,-21 2-32,21 19-256,2 0-417,-2 0-672,20 19-1698,0-19-2626</inkml:trace>
  <inkml:trace contextRef="#ctx0" brushRef="#br1" timeOffset="152911.7461">17786 10988 13388,'0'-19'-961,"-21"19"737,21 19 1665,-20-19-352,20 21-384,-18 18-385,18-18-31,18 18 31,-18 1-192,20-20-32,21 0 0,-21-1 96,19 1 257,-19-20-33,20 0 161,-1-20 31,1 1 129,0-1 64,-21-20-225,1 0-223,-20 0-161,-20 1-160,1 18-64,-41-18-128,21 19-64,-21 0-1058,-19 20-1280,18 0-8232</inkml:trace>
  <inkml:trace contextRef="#ctx0" brushRef="#br1" timeOffset="154862.8577">12882 8962 11050,'-19'0'1569,"19"0"-223,0 0-1122,0 0-32,19 0 449,21 0 384,19 0-449,1 0-320,20-21-31,-1 21 31,0-19-96,1-1-128,-1 0-32,-20 20-384,-18-20-801,-3 0-1090,3 20-1312,-21-20-1730</inkml:trace>
  <inkml:trace contextRef="#ctx0" brushRef="#br1" timeOffset="155048.8683">13558 8783 1953,'-61'20'3332,"41"-20"-866,2 0-1153,18 19-768,0-19 191,18 0 642,22 20-289,1-20-449,18 0-319,1 0 191,-1 0 321,0 0-225,-39 0-479,0 20-97,-20 20 64,-40-1 32,1 1-256,-21 20-481,1-1-800,-20 1-2403</inkml:trace>
  <inkml:trace contextRef="#ctx0" brushRef="#br1" timeOffset="158619.0725">15959 11664 11434,'0'40'641,"0"-20"-609,0 20 32,0 19 64,0 1 224,0-1 33,0-19-33,0 0 161,0-20 480,0 0-97,20-20 65,-20 0 0,0-20-448,0-20-513,21-1 416,-21 3-320,0-2-32,18-20-96,2 40-96,0-19-32,1 19 0,-1 20 64,0 0 0,-2 0 160,3 20-128,-21 19 160,20 1-128,-20 0 96,0 19-352,20-40 448,-20 22-417,20-21-383,-20 0-513,19-20-1218,1 0-1857</inkml:trace>
  <inkml:trace contextRef="#ctx0" brushRef="#br1" timeOffset="158786.0821">16435 11704 15726,'40'0'1442,"-19"20"-1026,17-20 577,3 0-224,-1 0-609,-1 0-192,1 0-929,-1 0-1409,-19 20-3171</inkml:trace>
  <inkml:trace contextRef="#ctx0" brushRef="#br1" timeOffset="158922.0899">16575 11823 14958,'-41'40'832,"62"-40"-735,-1 20 223,0-20-64,19 0-160,1 19-480,19-19-1698,1 0-2242</inkml:trace>
  <inkml:trace contextRef="#ctx0" brushRef="#br1" timeOffset="159146.1027">17249 11664 16655,'20'40'609,"-20"-40"-353,0 20 641,0 20-192,0-1-289,-20 1-320,20 0-320,0 0-321,0-2-255,20-17-97,-20-1-801,20 0-1537,21 0-192,-23-20-3556</inkml:trace>
  <inkml:trace contextRef="#ctx0" brushRef="#br1" timeOffset="160162.1608">17488 11764 10762,'-20'39'416,"20"1"-64,-20-20 898,20 19-257,20-18-385,-20-2-448,20 0 0,20-19 257,-21 21-1,21-21-31,0-21-97,-21 21 32,21-19-32,-40 0 33,20-21-65,-20 20-128,-20 0 192,0-20-288,-19 20 129,19 1 63,0-1 320,0 20-287,0 0-225,20 0-32,0 0-225,0 0-447,20 0 95,20 0 33,-1 0-577,21 0-65,-21 0-63,2 0 0,-1 0 480,-1 0 641,1-20 256,-20 20 449,-20 0 288,20 0-193,-20 0 129,-20 0-737,0 20-64,0 0 0,20-20 288,-20 39-159,20-19-65,0 20-64,20-20-225,0-1-319,0 21-33,19-40 225,1 19 192,0-19 256,-1 0 96,-19-19 128,0 19 161,1-19 320,-3-21 160,-18 20 160,0 0-513,0-20-223,-18 1-161,-3 19 32,-19 0 32,20 0-192,1 0 97,-1 0 127,20 20-416,0 0 96,0 0-160,20 0 64,19 0 64,1 0-161,19 0 33,-18 20 224,-21-20-160,-2 0-64,3 0 128,-21 20-64,0-20 192,0 0-160,-21 0 128,21 0-96,-18 20 160,18-20-160,0 0 32,0 0-320,0 0-257,18 0 257,-18 0 160,21 0-96,-21 0 31,20 20 129,0-20 96,-20 0 0,0 0-64,20 20 32,-20-20 32,0 19 32,-20 1 96,20-20 32,-20 20 97,20 0-65,0 0-96,0 0-64,0-1 32,20 21-64,0-40-32,-1 19-128,21 2 96,0-21 32,-21 0 32,21 0 192,-20-21 288,1 2-31,-3 0 127,2-21-95,-20 0 31,0 0-127,0 1-161,-20 19-320,-19-20 480,-1 20-480,1 0 0,-1 1-384,-19 38-674,19-19-1856,-1 20-8778</inkml:trace>
  <inkml:trace contextRef="#ctx0" brushRef="#br1" timeOffset="166505.5233">16058 12677 12523,'21'0'-384,"-21"0"32,0 20 352,0 0 192,0 20 352,0-1 289,-21 21-96,21-21-353,-20 22 193,20-22 224,0 21-129,-20-40-95,20 0-97,0 0 97,0-20-417,0-20-192,20-20-32,-20 0 64,20 1-96,1-21 0,-1 20-321,0 1 129,-20-2 224,18 2 64,3 19 96,-1 20 64,0 20-64,0-1 32,-1 22 0,1-2-64,-20 0 1,20 2-130,-20-21 162,0 19-258,20-19-351,0 0-97,-20 0-1280,19-20-2916</inkml:trace>
  <inkml:trace contextRef="#ctx0" brushRef="#br1" timeOffset="166692.5343">16555 12697 9737,'40'0'7879,"-20"20"-7142,-20-20-64,19 0 127,-19 0-543,20 0-193,20 0-257,-20-20-671,-1 20-802,21 0-1473,-20 0-3972</inkml:trace>
  <inkml:trace contextRef="#ctx0" brushRef="#br1" timeOffset="166829.5422">16753 12776 5829,'-39'41'7655,"39"-41"-6950,-20 20 416,20-20 128,20 19-672,-1-19-321,21 0-544,-20 0-1378,19 0-2530,1-19-7045</inkml:trace>
  <inkml:trace contextRef="#ctx0" brushRef="#br1" timeOffset="167363.5727">17488 12697 9609,'20'-20'2562,"-20"0"-1441,0 20 673,0 0-193,0 0-960,0 0-353,0 20 289,-20 0 63,20 20-159,0-1-321,0 22-96,0-3 32,0-17-192,20-1-192,-20-1-353,0-19-256,20 0-993,-1-20-2658</inkml:trace>
  <inkml:trace contextRef="#ctx0" brushRef="#br1" timeOffset="167652.5889">17826 12737 14733,'0'0'225,"0"20"-193,0-1 96,0 1-96,0 21-128,-20-22-385,20 20 1,20-18 95,0-1 450,-1 0 351,1-20-64,0 0 97,20 0 480,-21 0-129,1-20 1,-20 0-64,20-20-129,-20 20-319,-20-19-97,20 18-384,-20 1-161,1-19-63,-21 19-353,20 20-1025,20 0-2305,-20 0-4870</inkml:trace>
  <inkml:trace contextRef="#ctx0" brushRef="#br1" timeOffset="167969.6074">18302 12717 12043,'20'20'3203,"-20"-20"-3684,0 0 449,-20 20 353,0-1-65,-1 1 64,21 21-256,0-22-32,0 20 32,0-18 65,0 19 95,41-20 96,-21-20 96,19 0 65,-19 0-33,20 0 65,-1-20 31,-19 0 1,0-21-129,-20 22-63,0-1-193,0-19-224,-20 18-225,0 1-191,1 1-513,-21 19-929,20 0-1729,20 0-3364</inkml:trace>
  <inkml:trace contextRef="#ctx0" brushRef="#br1" timeOffset="168272.6243">18599 12737 12299,'61'-20'1474,"-61"20"-1122,19 0-64,1 0 193,-20 0 512,0 20-737,0-20-128,0 39-96,0-19 64,-20 1-96,20 18 32,0-19 32,20-1 64,-20 2 0,40-1 193,-20-20 63,-1-20 96,21 20 65,-20-21 96,0 2-321,-1-1-128,1 1 0,-20-1-128,-20-1-64,20 1-96,-19 1 96,-21-1-320,20 20-865,-19 0-1121,19 0-3140</inkml:trace>
  <inkml:trace contextRef="#ctx0" brushRef="#br1" timeOffset="168572.6419">19156 12757 14701,'39'-20'32,"-19"20"-640,-20 20 1152,-20-20-159,20 19-65,-20 1-256,20 1-96,-19 18 0,19-19-96,19-1 32,-19 2 160,40-1 416,-20-20 161,19 0 288,1 0 64,-20-20-128,19-1-97,-19 2-191,0-20-193,-20 19-95,0-21-225,0 22-32,-40-21-321,1 20-672,-1 0-1505,-19 20-4805</inkml:trace>
  <inkml:trace contextRef="#ctx0" brushRef="#br1" timeOffset="171474.8078">16137 13532 7431,'0'20'640,"21"-20"97,-21 0 736,20 0 289,0 0-897,19 0-289,1 0-191,0 0 31,19-20-256,0 20-64,22 0-64,-2-20-32,40 20 0,-1-20-32,22 0-32,-1 1-32,39-2 0,1-18 96,-1 18 0,2-18 0,18 0 0,-19 18 32,-1-18 64,-18 19-64,-2 0-32,1 20 0,-21-20 0,2 20 0,-21-20-128,-20 20-128,-19 0-449,-22 0-480,-17 0-929,-21 0-2658</inkml:trace>
  <inkml:trace contextRef="#ctx0" brushRef="#br1" timeOffset="175046.0121">15503 13055 15182,'19'-20'-384,"1"20"-1346,-20 0 353,-20-20 992,20 20-287,-19 0-1,-21 0-1057,0 0-768,1 0 1281,-21 0-1250</inkml:trace>
  <inkml:trace contextRef="#ctx0" brushRef="#br1" timeOffset="175182.0199">14570 13055 14445,'-99'20'609,"59"-20"-898,-1 0-1088,23 0-641,-2 0-1153,20 0-3971</inkml:trace>
  <inkml:trace contextRef="#ctx0" brushRef="#br1" timeOffset="175305.0269">13876 13035 14029,'-160'20'-160,"81"-20"-3364</inkml:trace>
  <inkml:trace contextRef="#ctx0" brushRef="#br1" timeOffset="175515.0389">12128 12956 4228,'-139'39'12876,"80"-39"-13101,19 0-2433,-1 0-5734</inkml:trace>
  <inkml:trace contextRef="#ctx0" brushRef="#br1" timeOffset="175701.0496">11393 12956 14894,'-99'20'512,"40"-20"-416,-1 0 32,20 0-64,1 0-128,-2 0-320,3 0-897,18 0-577,-21 0-448,2 0 576,-1 0 1922,20 0-192,-19 0-6214</inkml:trace>
  <inkml:trace contextRef="#ctx0" brushRef="#br1" timeOffset="176105.0727">11035 12618 9833,'0'-20'1601,"0"20"-736,-18 20 64,18-20 96,-41 0-384,21 20-417,-19-1-192,-21 21-160,1-20-96,19 0 159,-19 0 97,-20-1-32,39 1 65,-19 1 95,18-1 256,1 19 417,21-20 192,-1 22-673,20-21-128,0 19-128,39 1-160,1 0-96,1 0-32,38-21 0,-20 1-577,1 0-2274,-1 20-9320</inkml:trace>
  <inkml:trace contextRef="#ctx0" brushRef="#br1" timeOffset="186707.6791">4167 10810 13548,'20'39'128,"-20"1"-128,21 0 32,-21 19 97,0 22 351,0-22-256,0 1-96,0-21-96,0-19 129,0 0 319,0-20 65,0 0 447,-21-40-735,21 1-225,0-1 64,0-20 160,0 0-160,0 1-96,21-1 0,-3 20-32,2 1 96,21 19 321,-21 0 159,19 20-160,1 20 97,-20 19-161,-1 21-256,1 0 32,0-1-320,0 1-128,0 0-257,-1-20-288,1-1-672,0-19-1986,0-20-6631</inkml:trace>
  <inkml:trace contextRef="#ctx0" brushRef="#br1" timeOffset="186909.6907">4763 10849 18801,'0'20'1249,"0"-20"-1473,20 0 320,0 0 129,0 0 127,19 0-288,-19 20-128,20-20-1153,-21 0-961,-19 20-1730,20-20-7110</inkml:trace>
  <inkml:trace contextRef="#ctx0" brushRef="#br1" timeOffset="187032.6977">4862 11009 15726,'0'39'481,"20"-18"-289,0-2 321,0-19 191,19 20-351,-19-20-610,21 0-2305,-3-20-11660</inkml:trace>
  <inkml:trace contextRef="#ctx0" brushRef="#br1" timeOffset="187493.7241">5696 10532 14445,'40'-21'1602,"-21"21"-930,1 21-191,0 18 63,0-18 161,-20 18-321,0 21-159,0-1-161,0 21-64,-20-21-289,20 1-63,20 0-225,0-21-672,-1 1-1313,1-20-2371</inkml:trace>
  <inkml:trace contextRef="#ctx0" brushRef="#br1" timeOffset="187833.7435">6232 10691 15438,'0'20'545,"0"-20"-1154,-20 39-800,20 1 736,-20 19 481,20 1 128,0 0-545,40-1-1633,-1 1 993,1-20 769,19-20 608,2 0 352,-2-40 385,-19 0 192,-1 0 256,1-19 129,-20-2 127,0-18-352,-20 19-256,-20-20-224,-20 21-193,1-1-384,-21 0-31,1 20 63,-20 1-192,38 19-289,1 0-607,22 0-1282,18 0-2755,18 0-5221</inkml:trace>
  <inkml:trace contextRef="#ctx0" brushRef="#br1" timeOffset="188150.7617">7085 10234 12716,'0'0'-193,"-19"0"-223,-1 19 448,0 1 64,-20 20 609,20 0-97,1 19-383,19 1-129,0 0-64,0-21 32,19 1 32,1 0 32,0-21 352,20-19 225,-20 0 192,-1 0-128,21-19-193,-40-1 33,21 0-161,-21-20-63,-21 20-353,1 1-64,-19-2-705,-21 21-1601,-19 0-6599</inkml:trace>
  <inkml:trace contextRef="#ctx0" brushRef="#br1" timeOffset="194893.1473">4325 11724 9577,'-18'20'2017,"18"0"-2177,0-20-352,18 0 1184,23 0 770,18-20-385,21 20-577,40-20-127,-3 0 63,43 20 161,18-20-161,21 20-160,20-20-32,-1 1 65,19-1-161,2-20-96,-20 20 64,-21 0 0,-40-20 32,2 21-96,-41-2-96,-40 2 32,-20 19-384,-18 0-1730,-41 0-6503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6:23:54.7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14208 14268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24:02.81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6490 4669 3363,'0'0'640,"-20"0"1,20 0 480,0 0 577,0 0 319,0 0-543,0 0-641,0 0-193,0 0 321,0 0 160,0 0-192,0 0-448,0 0-193,0 0-128,0 0 0,0 0 0,0 0-64,0 0 0,20 0 33,0 0-33,-20-20-32,20 20 0,0 0 0,-1 0-64,21 0 32,-20-19 0,19 19-32,21 0 0,-1-21 32,2 21-64,18 0 32,0 0 0,-19 0 0,20 0 0,-1 0 0,20 0-32,0 0 0,0 0 32,0 0-32,21 21 0,-1-21 64,1 0-32,-3 19 0,23-19 32,-1 0-32,20 0 0,0 0-32,-1 0-64,1 0 0,20 0 64,-20 20 32,19-20 32,-18 20 0,18-20 64,-20 0 64,2 19-64,-22-19 64,1-19 128,-40 19-223,1 0-1,-21-20-257,-39 20-287,0 0-1282,-40 0-3010</inkml:trace>
  <inkml:trace contextRef="#ctx0" brushRef="#br0" timeOffset="5638.3224">7324 5445 1089,'0'-20'2530,"0"20"-1761,0 0-97,0 0-191,0 0 480,-20 0 704,20 0-608,0 0-416,0 0-353,20 20 225,-20-1-129,0 1-256,0 20-64,0 0-32,0-1 0,-20 21-32,20 0 96,0 20-128,0-22 96,0 2-32,0 0 32,-21-1 33,21 1-1,0 0-32,-18-1-64,18-18 128,0 18 160,0-19 0,18 19-192,-18-19-64,0 0 97,0-1-65,0-19-32,0 20 32,0-19 0,0-2 32,21-19 32,-1 19 0,0-19 160,0 0-31,19 0-33,1 0 32,19 0-64,2-19-32,-3 19-128,22 0-32,-1 0-160,1 19-64,-1-19-32,21 21-257,-1-21-159,20 0-33,0 19 64,-1-19 289,2 0 192,-1 0 160,0 0 128,1 0 481,-1 0 320,-1-19-97,1 19-639,-19 0-161,-40 0-129,19 0 33,-39 0-256,-1 0-288,2 0 159,-21 0 225,-2 0-257,2 0 193,1 0 192,-21 0 96,0 0 64,0 0 0,0 0 32,0 0-32,0-21 289,-21 2 95,1 0 449,20-22 32,-18 21-417,18-39-287,0 19-193,0-20-97,18 0 1,-18 1 64,0-20 32,20-1-96,-20 0 160,21 1-96,-1 20 33,-20-21 127,0 0 128,20 22-192,-20-3 192,19 2-160,1-1 33,-20 20-97,20 1-64,0-2 64,-20 22 384,20-1 65,-20 1-193,0 19-128,-20 0-160,20 0-96,-40-20 96,1 20-160,-22 0 288,-18 0-288,-20 0 64,-20 0-96,-39 0 64,-22 20 64,-19-20 0,-18 19 0,-1 1 192,-1-1 256,21 2-64,19-1-319,20 19-290,1 1-383,-2 0-545,22 0-161,-2-1 161,21 1-288,40 0-1570</inkml:trace>
  <inkml:trace contextRef="#ctx0" brushRef="#br0" timeOffset="18145.0378">17727 6717 960,'0'0'1666,"0"0"-1057,0 0 223,18 0 450,-18 0 351,0 0-320,0 0-544,20 0-96,21 0 31,-21 0-63,19 0-161,21 0-127,-1 0-225,20 0-32,2 0-96,18 0 96,19 0-32,1 0 288,0 0 65,21 0 31,-2 0-127,1 0-1,-19 19-64,18-19 0,-19 0 33,1 0-65,-21 0 32,0-19 32,-20 19-95,2-21-65,-43 21-128,3 0-160,-21-19-641,-20 19-1377,0 0-3331</inkml:trace>
  <inkml:trace contextRef="#ctx0" brushRef="#br0" timeOffset="19111.093">4605 8028 5829,'0'19'1794,"0"-19"-1474,0 20 0,38-20 225,-18 0 320,41 0 704,18 0-160,20 0-384,21 0-224,18 0-320,21 0-225,40 0-128,-1 0 32,39 0-128,2 0 0,0 0 0,-2-20 32,-18 20 96,-40-19 289,0-1 159,-21 20-351,-39 0-129,-20-21-128,1 21 0,-41 21-256,-19-21-1442,-20 20-1313,0-1-352</inkml:trace>
  <inkml:trace contextRef="#ctx0" brushRef="#br0" timeOffset="46057.6343">18361 2820 11178,'-19'-19'5125,"19"19"-4388,-20-19-97,20 19-127,20 0-97,-1 19 577,1 0-160,20 2-385,19 19-63,2 0-97,18 19 96,-20 1-192,1-21-95,19 21-1,-20-21 32,22 2-64,-23-1 0,1-1-32,-18-19-64,-1 0 0,-1 0-224,-19 0-33,-20-20-191,20 20-193,-20-20-192,-20 0-256,20 0-1089,-40-20-2498</inkml:trace>
  <inkml:trace contextRef="#ctx0" brushRef="#br0" timeOffset="46308.6487">19057 2762 1089,'0'-20'10890,"-20"40"-10922,-1 19 384,-19 1 1122,1 40 447,-1-21-31,1 20-897,-1 1-352,0 0-321,1-21-192,19-19-32,0 0-128,0-20-352,20 0-577,20-20-961,-20 0-2402,20 0-6694</inkml:trace>
  <inkml:trace contextRef="#ctx0" brushRef="#br0" timeOffset="46570.6628">19235 2682 15086,'0'-20'448,"0"20"641,0-19 192,0 19-224,20-21-32,-1 21-480,21-20-417,0 20 0,-1 0-64,2-19 0,-1 19-64,-1-20-224,-19 20-449,0-20-672,-20 20-1057,0 0-3844</inkml:trace>
  <inkml:trace contextRef="#ctx0" brushRef="#br0" timeOffset="46727.6726">19393 2643 10634,'0'59'993,"0"-19"672,0-20-31,0 19-1122,20-20 33,1 2-257,-21-1-352,20 20-961,0-20-1057,-20-1-1377,18-19-5510</inkml:trace>
  <inkml:trace contextRef="#ctx0" brushRef="#br0" timeOffset="46987.6875">19632 2841 14733,'20'0'289,"0"20"1825,-1 0-897,21 0-224,-20 0 128,19-1-545,1 1-319,1 20-161,-3-20 0,23 19-32,-2-19 64,0 21-128,-19-22 64,0 1-96,-1-20 0,-19 19-288,0-19-289,1 21-384,-21-21-448,0 0-385,0-21-3042</inkml:trace>
  <inkml:trace contextRef="#ctx0" brushRef="#br0" timeOffset="47217.7005">20187 2721 10570,'-19'0'-321,"-1"21"674,0-1 1985,0 38-128,-19 3-160,-1 18-769,0 1-640,-19 0-385,18-1 0,23-19-160,-2-1-160,-1-19-865,1 0-1441,20 19-4004</inkml:trace>
  <inkml:trace contextRef="#ctx0" brushRef="#br0" timeOffset="55149.1543">7502 10115 5669,'20'0'2787,"0"0"-2595,1 0-96,-21 0 0,18 0-64,2-21 256,-20 21 161,20 0-289,-20 0-64,21 0 64,-21-20-64,20 20-64,-20 0-32,0 0 0,18 0-32,-18-19 32,0 19 32,0 0 32,0 0 449,0 0 31,0 0-191,-18 19-33,18-19 32,0 0 0,0 0-95,0 0-65,-20 20-96,20-20 64,0 0 0,0 0 32,0 0 193,0 21-1,20-21 65,-2 0 63,-18 0-31,41 0-161,-21 0-160,19-21 64,1 21-32,0 0 65,-1 0-65,21-20 0,-21 20-160,22 0 0,-2 0 0,20-19-32,-19 19 32,19 0-64,-20 0 96,22 0-128,-2 0 128,20 0-96,0 0 32,21 0 32,-1-20-32,19 20-96,1 0 192,20-20-64,0 20 160,20 0-288,-21-20 96,22 20 64,18 0-32,-20-20-128,21 20 224,-1-20-160,21 20 64,-1-20 32,1 20-64,-2-19 0,2 19 65,19 0-130,-19-21 226,0 21 95,-1 0-128,-19 0 128,-1 0 33,19 0-97,-17 0 0,-22 0-128,21 0 64,-21 0-96,-20 0-64,2 21 96,-41-21-96,1 0 32,-2 0 64,-38 19-128,-1-19 0,-20 20-352,-19-20-449,-19 20-1025,-21-20-3427</inkml:trace>
  <inkml:trace contextRef="#ctx0" brushRef="#br0" timeOffset="61428.5135">16951 8584 4932,'21'-20'3524,"-21"0"-2628,0 20 386,0-20-129,0 20-224,0 0-129,0 0-415,0 0-1,0 0 353,0 20 160,0 0-33,0 0-351,20 0-161,-20 20-64,0 0-288,20-1 129,0 21-33,-1 19-96,1 21 96,-20-1-96,20 40 64,-20 20-96,20-1-96,-20 42 160,20-1 32,-20 0 64,19-1-32,1-19-32,-20-1 192,20 1 97,0 0-129,-20 0-256,20-20 128,-20 20-160,0-20 128,-20 0 32,0-20-96,20-20 64,0-20-128,0 0-160,0-19-225,0-41-512,0 2-1793,0-2-7624</inkml:trace>
  <inkml:trace contextRef="#ctx0" brushRef="#br0" timeOffset="69018.9458">18778 8862 11114,'0'20'256,"0"0"1,20 0 607,-20 20 353,20 19 129,0 1-225,-20 19-384,20-19-289,-1 19-192,1-19-256,0-1 96,-20-19 64,20 0 1,-20-21 31,0-19 32,0 0 385,-20 0-481,20-39 0,-40 19-160,21-40 0,-1 21-96,0-41 128,0 21-64,0-40-225,1 19-127,19 1 224,0-1 192,0 20-32,19 21-96,21-1 160,-20 40 32,19-20 160,21 40-160,-21 0 128,1 0-192,1 19 0,-2-19 96,-19 20-96,-20 0 64,0-21 160,0 2 65,-20-2-1,-1 1-192,-17 0-64,-3 0-352,21-20-225,2 0-320,-3 0-640,1-20-897,20 20-1186,0-20-1216</inkml:trace>
  <inkml:trace contextRef="#ctx0" brushRef="#br0" timeOffset="69199.958">19294 8822 704,'40'20'12908,"-40"0"-11370,0 0-97,0 0 33,0 0-834,0-1-576,0 21-32,20-20-192,-20 0-320,19 0-321,-19-20-833,20 20-1505,0-40-2722</inkml:trace>
  <inkml:trace contextRef="#ctx0" brushRef="#br0" timeOffset="69711.9871">19334 8644 13965,'-20'-21'2018,"0"2"-1442,20 19-544,0-20-96,0 20-256,20 0-673,-20 0-2915</inkml:trace>
  <inkml:trace contextRef="#ctx0" brushRef="#br0" timeOffset="70086.0086">19553 8783 12812,'20'59'-128,"-20"-19"-609,0 0 513,0 0 224,19-1 640,-19-19-287,0-20-257,20 0 224,-20 0 737,0 0-352,0-20-449,0-19-64,20-1 64,-20 20-160,0-20-64,20 20-32,-20 0 0,20 1 64,-20 19 65,19 0 191,-19 0 224,0 19 65,20 1-65,-20 20-63,0-20-225,0 19-224,0-18-64,0-2-224,0 21-257,20-20-512,-20 0-672,0-20-1346,20 20-1858</inkml:trace>
  <inkml:trace contextRef="#ctx0" brushRef="#br0" timeOffset="70375.0252">19871 8822 12299,'0'0'2178,"18"20"-2114,-18 0 801,20 0 320,-20 20-320,21 0-288,-1-21-321,0 21-64,-1-20 0,21 0 289,-20 0-161,0-20 64,-1 0 289,1 0-225,0-20 129,0-20-97,0 0-223,-20 0-97,19-19-96,-19 19-128,20 20-160,-20 1-33,0-1-575,0 20-1058,0 0-2691,0 20-10087</inkml:trace>
  <inkml:trace contextRef="#ctx0" brushRef="#br0" timeOffset="70959.0586">19136 10214 7238,'0'0'1378,"0"0"415,0 0 65,0 20 384,0-1 0,0 1-992,20 0-386,-20 20-255,19-20-289,-19 20-224,20-21-96,0 1 64,-20 0-480,0-20-545,0 20-737,20-20-1088,-20-20-2115</inkml:trace>
  <inkml:trace contextRef="#ctx0" brushRef="#br0" timeOffset="71089.0659">19136 10074 14093,'0'-19'2178,"0"-1"-1858,0 20-672,20-20-801,-20 20-1217,19 0-2755</inkml:trace>
  <inkml:trace contextRef="#ctx0" brushRef="#br0" timeOffset="71442.0861">19334 10293 12171,'20'40'320,"-1"-20"-384,1-1 192,-20 2 769,0-21 513,0 0-385,20-21-417,-20 21-352,0-39 97,0 19-33,0 0-224,0-20-96,0 1-32,0-1 32,0 20 0,0 0 0,21 1 96,-21 19 321,20 19-1,0 1-64,-20 0-160,18-1-95,3 2-1,-1-1 96,-20 19-160,20-19-64,0 0-32,-20 0-128,0 0-193,0-1-287,0-19-674,0 21-960,0-21-1057,0 0-2114</inkml:trace>
  <inkml:trace contextRef="#ctx0" brushRef="#br0" timeOffset="71767.1048">19711 10154 7975,'0'0'2562,"0"0"-1152,0 0 800,0 0-32,0 20-929,20-1-512,0 2-289,0 18-127,-1-19-129,1 0-64,0 0 0,21 0-64,-23 0 96,2-20 193,1 0 287,-1 0-159,-20 0 63,0-20 1,20 0-33,-20-20 65,-20 1-33,20-2-191,0 2-321,0-21-64,0 40-1,0-19-159,0 19-737,0 20-928,0 0-1827,0 20-9961</inkml:trace>
  <inkml:trace contextRef="#ctx0" brushRef="#br0" timeOffset="74083.2371">18361 9021 5349,'0'20'3875,"-19"-20"-3362,19 0 992,-20 20-160,0-20-544,0 0 0,-1 0-449,-17 0-256,-3 0-64,-18 20 32,19-20 33,-19 19 159,-1 2 224,1-21 161,19 19-353,21-19-96,-1 20-96,0-20 0,0 20 257,20-20-129,0 20 353,20 0-321,0 0-64,0 0-96,-1 19 0,1 1-96,-20-20-64,20 39 96,0-19-128,-20 19 128,0 22-224,0-2 0,0 1-97,-20-1-95,20 1 96,0-21 32,0 21 256,0-41 0,0 21 0,0-21 64,0 2 32,20-22 32,-20 1 64,20-20 64,-1 0 1,1 0-1,0 0-160,0 0-96,19-20-32,1 1-32,19 19-128,-18-20-1,17-1-63,3 21 0,-2 0 96,1-19-32,-21 19-1,1 0-127,-1-20-224,1 20-417,-40 0-609,21 0-1345,-21 0-4291</inkml:trace>
  <inkml:trace contextRef="#ctx0" brushRef="#br0" timeOffset="74364.2533">18460 10055 10345,'40'0'385,"-20"19"-65,19-19 1346,-19 0-129,21 20-32,-21 1-480,19-21-480,-19 19-385,0 1 32,0 0 64,-20 20-191,0-20 95,-20-1-32,0 1 64,0 0-32,-19 0 64,19-20-31,-1 20-225,21-20-129,-20 0-511,20 0-930,-20 0-2305,20-20-7560</inkml:trace>
  <inkml:trace contextRef="#ctx0" brushRef="#br0" timeOffset="74883.283">18243 8882 10602,'-20'0'480,"20"0"-480,0-20 288,0 20 1122,0 0 447,0 0-832,0 0-704,20 0 31,-2 20 64,23-20-31,-21 20-161,19 0-128,1-20-96,0 19 0,-1 2 32,1-2 0,-19-19-32,-3 20 32,-18 0-32,0 0 160,-18 20 32,-3 0-95,-19-1-129,1 1-193,-1 0-864,20 19-2178,-19-19-2755</inkml:trace>
  <inkml:trace contextRef="#ctx0" brushRef="#br0" timeOffset="82832.7377">19790 8445 2882,'0'0'1378,"0"0"-674,0 0 33,-19 0 288,19-20 512,-20 20-448,0 0-416,0 0-289,-19 20-31,-21-20-65,1 19-256,-40-19-64,18 21 0,-18-21-192,0 20-321,-1-20 129,1 19 288,0-19 128,20 0 128,0 20 224,20-20-64,-2 0 193,21 0 192,1 0-129,-1 0-192,20 20-159,1-20-161,19 0 32,0 0-32,0 20 160,0-20 256,19 0-63,-19 20-97,20-1-224,0-19 0,0 21 32,-20 19 192,21-21 97,-21 21-225,18 20-128,-18-21 32,20 21-32,-20 19-64,0-19-224,0-1 64,20 1 63,-20 0 65,0-1 32,0-19 32,21 0 0,-21-1 32,0-19 129,0 1 63,0-2-32,20 1 32,-20-20-128,20 20 64,-1-20 33,1 19-33,20-19-32,-1 0-96,21 0-32,-1-19-96,20 19 0,2-20 32,18 20 0,19-20 0,-19 20-321,20 0-287,1 0 223,19 0 353,-19 0 96,18-19 32,-19 19 128,0 0 257,1-21-353,-41 21-192,0 0 31,-19 0-31,-21 0-160,-19 0 32,0 0 96,1 0 128,-21 0 64,0 0 416,0 0 225,0 0-289,-21 0 32,21-20-95,-20 1-65,0 19-192,20-40 32,-20 20-32,20-20 0,-19-19-64,19-1-160,0 0-513,0-19 513,0-1 128,19 1-96,-19 20 96,20-1 320,-20 20 257,20 0-353,0 0-128,1 1 0,-3 19-64,2-20 0,21 21-32,-21-1 96,-20-1-96,0 2 32,0-1-128,-20 20-32,0-20 96,-21 20 64,-18 0 192,-40 0 224,0 20 193,0-20 128,-21 20-33,-19-1-191,40 2-545,-19-21-609,-2 20-1825,1-1-4421</inkml:trace>
  <inkml:trace contextRef="#ctx0" brushRef="#br0" timeOffset="85260.8766">5358 11188 13292,'60'-20'481,"-21"-20"-449,2 0 32,38-20 32,0 1 704,1-1 738,-1 0-225,21-19-640,-1 0 96,-20 19-97,20-20-223,0 21-225,-20-1-32,2 0-128,-2 1 0,-20 19-64,1-19-64,-21 19-416,1 0-802,-1 0-1024,-19 20-1569,-20-19-1378</inkml:trace>
  <inkml:trace contextRef="#ctx0" brushRef="#br0" timeOffset="85497.8902">6688 9935 7879,'-20'0'2434,"1"0"-448,19 0-609,19 0-191,1 0 575,0 0-832,39 0-545,2-19-127,18-2-1,0 2 224,1-1-63,0 20-193,-22-20-96,3 20-96,-2 0 32,-39 20-32,0 0-128,-20-1 160,-40 21 32,-1 20-96,-17 0 96,-21 0-256,18 18-865,22-18-2050,-21 0-6790</inkml:trace>
  <inkml:trace contextRef="#ctx0" brushRef="#br0" timeOffset="86538.9497">4724 11465 13004,'-40'-19'192,"19"-2"0,1 21-128,-18 0-160,-3 21 64,1 19 96,1 0-96,-1 19-32,1 1 64,19 19 96,20-20 32,20 21-64,19-1-96,1-19 64,-1 0-96,21-21 128,19 1 32,-18 0 97,18-40 671,-20 0-95,20 0-160,-19-20-161,-1-20-192,2 0 1,-22-19-65,-19-2 0,20 2-32,-40 0 32,0-1-64,-20 21-128,-20-21 65,-40 21-226,1-1-95,0 0 192,-20 20 96,0 1-64,0 19 32,18 0 32,-18 19-32,40 21 160,-2 0 64,43-1-416,18 1 160,39 0 128,1-1 65,19-19-1,40 20 96,-18-20-64,18-20 0,-20 20 65,20-20-97,-20-20 0,-20 20-128,-19 0-224,1 0-1025,-41 0-3108</inkml:trace>
  <inkml:trace contextRef="#ctx0" brushRef="#br0" timeOffset="106668.101">18759 4013 13644,'19'0'-32,"1"0"96,40 0 65,19 0-33,41-19 352,-21 19 417,39-20-449,2 20-256,-1 0-95,19-20-1,0 20 0,2 0-64,-22-20 96,2 20-96,-21-20 0,-20 20 0,-40 0-897,1-20-2851,-21 20-7174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6:26:09.46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4505 2364 1313,'-20'0'2658,"0"0"-672,0 21-544,0-21-257,20 0 352,0 0 385,-19 0-577,19 0-576,0 0-289,0 0-159,19 0 223,-19 0 1,40 19-193,-20-19-160,19 0-96,21 20-32,-1-20-32,22 0 64,-2 0-63,40 0 31,-19 0-64,38 0 128,1 0-64,1 0-32,18 0 96,-19 0-32,19 0-64,-18 0 128,-2-20-96,-19 20 225,1 0-225,-61-19 0,1 19-96,-21 0 0,-19 19-545,0-19-544,-20 0-449,0 0-415,-40 20-962</inkml:trace>
  <inkml:trace contextRef="#ctx0" brushRef="#br0" timeOffset="15541.8888">6172 5544 9160,'0'20'673,"0"-20"-769,0 0-64,0 0 96,0 0 672,0 0 481,20 0-544,0 0-225,21 0 96,-3 0 225,3 0-65,18-20-159,1 20-33,-1 0-128,0 0-223,21 0-1,-1 0 0,-20 0-64,2 20-417,-2-20-1729,-19 0-3555</inkml:trace>
  <inkml:trace contextRef="#ctx0" brushRef="#br0" timeOffset="18308.0472">6352 6756 3363,'-20'0'2914,"-1"0"-2273,21 0 0,0 0 480,-20 0 640,20 0 289,0 0-768,0 0-802,0 0-320,20 0 385,1 0 127,17 0-95,23 0-193,18 0-256,-20 0-96,21 0 129,20 0-33,-41 0-32,20 0-96,-19 0-96,-1 0-545,-19 0-928,-1 0-2820</inkml:trace>
  <inkml:trace contextRef="#ctx0" brushRef="#br0" timeOffset="22976.3141">15939 5027 320,'0'-40'13933,"0"21"-12139,0 19-321,0-20-1185,0 40 97,20-20-385,-20 39 897,20 1-705,-20 0 0,21 39-32,-21 1 32,0-20-128,0 18 96,0-17-224,0-2 32,0-19-64,0 0-384,0-21-481,18 1-801,-18 0-2754</inkml:trace>
  <inkml:trace contextRef="#ctx0" brushRef="#br0" timeOffset="23467.3422">16336 5384 16431,'0'61'-32,"0"-42"-160,0 21 128,0 0 64,0 0 128,0-21 256,0 1-256,0-20-128,0 20 193,0-20 223,0-20-192,20 0-224,-20 1-64,20-21-64,-20 0-192,20 0-321,-20 1-352,21 19 577,-21-1 416,18 21 160,2 0 160,-20 21 65,0-1 159,0 0-128,0 19-223,0-19-129,0 0 32,20 0-64,-20-20 64,0 0 160,21 0 32,-1-20-256,-2 0-224,23-20 64,-21 21 96,19-1-96,-19 20 32,0 0 224,-20 0 64,20 39 161,-20-19 95,20 0-64,-20 20-223,0 0-97,19-21-193,-19 1-543,20 0-545,-20-20-1986,40 0-4324</inkml:trace>
  <inkml:trace contextRef="#ctx0" brushRef="#br0" timeOffset="23864.365">17567 5207 15919,'-20'0'288,"20"0"96,20 0 737,0 19 128,0-19-31,19 0-642,1 0-384,1 0-96,-3 0-96,3 0-480,-21 0-1506,0 0-3011</inkml:trace>
  <inkml:trace contextRef="#ctx0" brushRef="#br0" timeOffset="24023.3741">17547 5345 15983,'0'39'416,"40"-39"321,0 21 288,-1-21-160,1 0-129,19 0-608,-18 0-832,-21-21-1795,0 21-3843</inkml:trace>
  <inkml:trace contextRef="#ctx0" brushRef="#br0" timeOffset="24974.4284">18620 4987 14573,'-61'-19'673,"61"-1"-32,-18 20 223,36-20 1,-18 0-96,40 20-321,-19 0-448,19 0 32,-1 0-256,1 0 64,-20 20 0,-1 0-128,1 0 95,0-1-287,-20 1 320,0 0 32,0 20 96,-20-20 64,20 0-64,0 20-32,0-21 64,20 22-32,-20-2 32,20 0-65,0 2-31,-1-22 32,1 20 64,-20-18 64,20-1 32,-20 0 321,-20-20 127,0 0-95,1 19-289,-21-19-128,20 0-512,0 0-1186,1 0-2722,-1-19-6502</inkml:trace>
  <inkml:trace contextRef="#ctx0" brushRef="#br0" timeOffset="25134.4376">19156 5326 16207,'19'19'737,"-19"-19"-802,0 0 98,0 0-354,0 0-576,0 0-2210,20 0-5797</inkml:trace>
  <inkml:trace contextRef="#ctx0" brushRef="#br0" timeOffset="25408.4533">19434 5047 15758,'0'0'1186,"20"-20"-994,18 20 641,3 0-161,-1 0-448,19 0-224,-39 20-96,19 0-544,-19 20-65,-20-21 321,0 21 159,-20 1 193,1-22 225,-21 21 95,20-21 0,0 2 64,20-1-223,0-1-290,0 1 322,20-1-97,0 2-609,20-21-1409,-1 20-3875</inkml:trace>
  <inkml:trace contextRef="#ctx0" brushRef="#br0" timeOffset="25839.4779">20168 5087 12395,'-20'-40'4196,"0"40"-4004,-20 0 385,21 0 96,-1 0-449,0 20-32,20 0-160,0 0 64,20 20-32,0-21-64,-1 22 32,21-2-96,0 0-32,-21 2-128,21-2 160,-20-20-289,-20 2 161,0-1 128,0 0 128,-20-20 192,0 0 33,-19 0-129,-21 0 32,21-20 96,-21 0-192,40-20 129,-19 20 255,39 1-352,0-1-192,20-1-160,19 2 128,21-1-32,-21 0 32,21 1 160,-21-2-64,-19 21 192,0-20 128,-20 20-32,0-19-31,-20-2-353,-20 21-129,1 0-607,-1 0-866,-19 0-2402,19 0-8840</inkml:trace>
  <inkml:trace contextRef="#ctx0" brushRef="#br0" timeOffset="26510.5163">21300 5067 11947,'19'-40'1665,"1"20"-800,-20-19 705,0 19-417,0 0-320,0 0 31,-20 0-800,1 20-288,19 0-128,-20 0 0,0 20 31,0 20 225,20-1 64,0 21-128,0-20 128,0 20 64,0 0 0,20-1-32,0 1 0,0-2 32,-20-17 32,19-21-96,-19-1 64,0 1 0,0-20 192,-19 0 1,-1 0 63,0-20-192,0 1 64,0-1-32,1 0 0,19-20 129,0 20-33,0 1-128,0-1-96,19-1-96,21 21 0,-20-19-321,19 19-864,1 0-1441,0 0-2211</inkml:trace>
  <inkml:trace contextRef="#ctx0" brushRef="#br0" timeOffset="26828.5344">21598 5365 13196,'18'19'192,"3"-19"481,-1 0 864,0 0-512,19-19-96,-19 19-448,0-20-321,20 1-64,-21 19 160,-19-20-64,0 20-64,0-21-192,-19 21 0,-1 0-64,-20 0 192,20 0-224,-19 21 192,-1-1 32,19-1 0,3 1-32,-2-1 32,20 2 128,20 19-63,19-21 31,1 1-224,-1-20-64,21 20-257,-1-20-255,1 0-1282,-21-20-3139</inkml:trace>
  <inkml:trace contextRef="#ctx0" brushRef="#br0" timeOffset="27152.553">22015 5405 14381,'18'0'-256,"-18"0"800,21 0 1090,19 0-609,-1 0-352,1-21-321,-20 21-256,19-19 32,-39-1 64,20 1-32,-20-1-224,-20 20-96,1-21 96,-1 2 128,0 19-64,-20 0-32,21 19 32,-1 2-96,0-1 192,0-1 96,20 20 33,20-18-33,20 19-96,-1-21-192,1 1-96,19 0-225,-19-20-95,19 0-577,-18 0-1442,-3 0-2850</inkml:trace>
  <inkml:trace contextRef="#ctx0" brushRef="#br0" timeOffset="27348.5642">22392 5285 14830,'0'0'-385,"0"0"385,20 0 1666,-2 0-257,23 21-320,18-21-384,1 0-289,-1 0 97,1 0 95,-21 0-512,1 0-160,-19 0-416,-21 0-161,0-21-1249,-21 21-2338,-19-19-4772</inkml:trace>
  <inkml:trace contextRef="#ctx0" brushRef="#br0" timeOffset="27557.5762">22570 5027 13388,'20'40'673,"-20"0"608,0 0 961,20-1-288,-20 21-641,19-21-704,-19 21-385,0-21-64,20 22 0,-20-22-256,0-19-416,0 20-225,0-20-352,0 0-545,0-20-1985,0 0-5798</inkml:trace>
  <inkml:trace contextRef="#ctx0" brushRef="#br0" timeOffset="29085.6636">18599 4968 8199,'-40'0'-32,"40"0"128,0-20 161,0 20 928,0 0-545,20-20 417,0 20-224,-20 0 128,21-20 256,-1 20-288,0 0-416,-20 0-257,19 0-160,1 20 0,0-20-64,20 20-64,-21 0 128,1-1-224,20 21 64,-20-20-96,-1 0-65,-19 20-159,0-21 192,-19 2 32,-1-2 128,0 1 32,-20 1-96,21-2 96,-21-19 32,20 20 0,-19-20 32,19 0 0,20 0-64,-20 0 96,20 0 32,0 0-192,20 0-96,0 0 128,-1 20 32,21-20 32,0 19-64,-21 2 64,21-1-64,0-1 32,-21 1-32,1-1 0,-20 2 0,0-1 192,0-20 64,-20 20 96,1-1 225,-21-19 256,0 20-193,1-20 1,-1 0-353,1 0-128,-1 0-128,-1 0 0,3 0-288,17 0-737,21 0-1313,-20 0-3075</inkml:trace>
  <inkml:trace contextRef="#ctx0" brushRef="#br0" timeOffset="32395.8529">6530 7391 17616,'0'0'769,"0"20"-961,0-20 352,20 40 192,-1-20 449,21 19-32,-20 2-225,39-1-480,2-21 32,-2 21 65,-19 0-161,19-20 64,0 0-257,-19-1-127,0 1 0,-20 0-481,-1-20-448,-19 0-513,0 0-928,0 0-642,0 0-3842</inkml:trace>
  <inkml:trace contextRef="#ctx0" brushRef="#br0" timeOffset="32598.8645">7046 7411 13356,'-20'-20'1281,"0"40"-1153,0 0 257,-19 0 576,-1 20 576,-1 20-384,3-1-608,-3-19-481,3 20-192,17-21-64,1 1-737,20 0-1025,20-20-2082,1-1-4068</inkml:trace>
  <inkml:trace contextRef="#ctx0" brushRef="#br0" timeOffset="32907.8822">7502 7710 15342,'0'20'160,"0"-1"160,0 1 1058,0 0-257,0 20 0,0-1-641,0 1-416,0-20 0,0 20-96,0-21-224,0-19-833,20 21-1665,-20-21-3428</inkml:trace>
  <inkml:trace contextRef="#ctx0" brushRef="#br0" timeOffset="33426.9119">8395 7551 14541,'-19'0'769,"19"0"352,0 0-192,0 0 32,19 0 512,1 19-512,21-19-673,-3 0 353,23 0-449,-22 0-192,1-19-192,0 19-737,-20 0-1281,-20 0-4068</inkml:trace>
  <inkml:trace contextRef="#ctx0" brushRef="#br0" timeOffset="33585.9209">8395 7789 16912,'20'20'192,"21"-20"224,-3 0 385,3 0 128,-1 0-609,19-20-448,-19 20-929,-20 0-1473,19 0-3268</inkml:trace>
  <inkml:trace contextRef="#ctx0" brushRef="#br0" timeOffset="34076.9491">9725 7372 8263,'-18'-20'5766,"-2"0"-5702,20 20-64,-21 0-32,1 20 224,0 0 673,1-1 0,19 41-257,-20-1-223,20-18-97,0 18-192,0 1-32,20-20-96,-1-1-320,1 1-641,21-20-577,-3 0-832,23 0-1890</inkml:trace>
  <inkml:trace contextRef="#ctx0" brushRef="#br0" timeOffset="34465.9713">10043 7391 17104,'20'-19'1377,"0"-1"-1377,1 20-32,-3-20-64,2 20 64,0 0-32,1 0-224,-21 20-641,20 0-192,-20-1 704,0 21 129,0-20 224,0 0 32,0 19 32,0-19-32,0 1 64,18-2 64,3 2 32,19-2 64,-20 0 96,19 2 65,-19-1-129,-20 0 64,20 0 33,-20-20 63,-20 20-128,0-1 97,-19-19-225,-21 20-32,21 0-192,-2-20-129,1 0-511,22 0-898,-3 0-2370,21 0-7014</inkml:trace>
  <inkml:trace contextRef="#ctx0" brushRef="#br0" timeOffset="34610.9796">10620 7610 15022,'0'19'929,"-20"-19"-1218,20 0 161,-20 21-993,20-21-352,0 0-1538</inkml:trace>
  <inkml:trace contextRef="#ctx0" brushRef="#br0" timeOffset="34905.9965">10798 7372 16047,'20'-20'160,"19"20"929,-19 0-64,0 0-256,19 20-353,-19-20-224,-20 39-352,20-19 160,-20 0-96,0 20 96,0-21 0,0 22 0,-20-22 64,20 2-64,0-21 0,0 19 0,0-19-32,20 19 32,-20-19-64,21 0-256,17 0-1026,-18 0-800,21 0-1153,-2 0-801</inkml:trace>
  <inkml:trace contextRef="#ctx0" brushRef="#br0" timeOffset="35317.0199">11452 7372 11498,'-18'-20'609,"-2"20"-193,-21 0 1122,21 0-545,2 20 224,-3-1-512,21 1-577,0 0-64,21 20-64,-3-20 64,2-1-32,21 22-32,-3-22-32,3 2 32,-21-2-32,0 21 64,-1-20-32,-19 0 32,0-20 64,-19 20 160,-1-20 0,-20 20-31,1-20-97,19-20-32,-21 20 32,21-20-96,2 0 64,18 0-256,0-1 32,18-17-128,2 17 63,21-19 65,-21 20 32,19-19 96,-19 19 32,-20 0 160,20 20-192,-20-20 64,-20 20 33,0-20-258,-1 20-319,3 0-769,-2 0-1089,20 0-1890</inkml:trace>
  <inkml:trace contextRef="#ctx0" brushRef="#br0" timeOffset="35562.034">11592 7272 11691,'20'0'544,"0"0"609,-1 20 833,21 0-192,0 0-257,-1 20-640,-19-1-545,21 1-191,-41 0 95,18 20-160,-18-20-96,-18-2 0,-3 3-160,1-1-129,0-20-95,-19-1-128,19-19-770,0 0-703,0 0-2019,0 0-5093</inkml:trace>
  <inkml:trace contextRef="#ctx0" brushRef="#br0" timeOffset="35896.0531">11810 6974 12812,'39'0'-96,"-19"0"1088,1 0 354,19 0-161,-22 20-32,3 0-865,-1 0-160,-20 0-128,0 0 128,0 20-63,-20-21-33,20-19 64,-21 21 0,21-2 96,0-19 64,0 20 32,21 0-95,-1-20 63,0 20-128,0-20-128,0 0-256,-1 20-449,1-20-704,0 0-2083,-20 0-3875</inkml:trace>
  <inkml:trace contextRef="#ctx0" brushRef="#br0" timeOffset="36832.1066">12266 7431 8488,'0'0'2114,"0"0"-1762,0 0 993,0 0 417,0 0-129,0 20-383,0-20-354,0 20-287,20 0 192,-20-1-65,21 1-191,19 20-193,-1-19-95,-19 17-257,20-17 96,-1-1-96,1 0-64,-1 0-97,-19 0-287,20-1-97,-19-19-255,-21 20-770,18-20-928,-18 0-2179</inkml:trace>
  <inkml:trace contextRef="#ctx0" brushRef="#br0" timeOffset="37070.1202">12683 7352 9064,'0'0'5798,"0"0"-5574,-20 0 160,2 20 737,-3-1 32,1 21-192,0 0-608,-19 19-193,-1 2-96,20-23-64,0 23-192,1-21-417,19-21-480,0 1-448,0 0-770,19 0-2177</inkml:trace>
  <inkml:trace contextRef="#ctx0" brushRef="#br0" timeOffset="37409.1395">12902 7610 16944,'20'-19'256,"0"19"769,0 0 352,19 0-448,-19 0-192,-20 19-801,20 0 256,-20-19-256,0 41 96,-20-21-256,20 0 31,-20 0 129,20-1 64,-20 1 0,20-20-32,0 20 32,20-20 32,0 20 0,0-20 32,19 0-96,-19 0 32,21 20-32,-21-20-32,19 20-416,-19-20-545,-20 19-2114,0 1-9417</inkml:trace>
  <inkml:trace contextRef="#ctx0" brushRef="#br0" timeOffset="47127.6948">6569 8326 9256,'-39'0'1474,"39"0"-481,-20 0-673,20 19-192,0-19-64,0 0 192,-20 20-96,20-20-95,20 0-1,-20 21 0,20-21 32,0 19 64,-1-19 96,1 0 0,20 20 1,-1-20-1,1 0 64,19 0-64,2 0-95,18 0-65,-20 0 0,21 0 0,-1 0 0,21 0-128,-1 0 64,0-20-32,0 20 64,21 0-32,-21-19-32,20 19 0,1 0 0,18 0 0,1-21 64,-1 21-32,2 0 0,-1 0 0,-1-20-32,22 20 32,-2 0-32,2 0 32,-2 0-32,1 20 32,0-20-64,-1 0 96,22 21-64,-22-21 64,20 0-64,2 19 32,-2-19 32,0 0 1,1 20 63,1-20 192,-2 0-32,0 0-64,0 0 33,2 0-65,-1 0 64,-1 0-64,0 0 32,-38 0-159,-1 0-65,-21 0-65,-19 0 1,-18 0-192,-22 0-320,-19 0-1122,-21 20-3203</inkml:trace>
  <inkml:trace contextRef="#ctx0" brushRef="#br0" timeOffset="73498.2037">4445 9955 10409,'-20'0'513,"20"0"-257,0 0-288,0 0 320,0 0 994,0-20 319,0 20-608,0 0-513,0 0-63,20 0 95,0 0-95,0 0-97,0-19-64,-1 19 1,21 0 95,-20-21-256,21 21 64,-3-19-128,-17 19 0,19 0 0,-1-20-96,1 20 96,19 0-64,-19 0 96,-1 0-64,21 0 96,-1 0-192,2 0 128,-2 0-32,20 0 64,0 0-96,22 0 0,-22 0 32,0 0 0,0-20 64,20 20-96,0 0 0,0 0 96,1 0-128,-1-20 96,20 20 96,1 0-480,-1-20 640,0 20-256,-1-20 0,2 20-32,19-19-32,-19 19 96,17 0-288,-17-20 512,19 20-352,-1 0 64,2 0-224,-21-20 577,21 20-514,-2 0 257,1 0-384,19 0 641,-18 0-450,18 0 129,2 0-32,-2 0 0,2 0 65,-2 0 63,1 0-160,0 0 448,-1 0-224,1 0-32,-21 0-64,22 0 161,-20 0-33,-23 0-416,23 0 576,-41 0-384,0 0-96,1 0 128,-21 20-384,-19-20-513,-21 0-1217,-19 20-3972</inkml:trace>
  <inkml:trace contextRef="#ctx0" brushRef="#br0" timeOffset="75768.3337">13914 9995 1409,'-20'0'2050,"20"0"-673,0 0-160,0 0-96,-18 0 193,18 0 127,0 0-128,0 0-128,0 0 0,0 0-288,0 0-288,0 0-417,18 0-96,2 0 64,21 0-96,-3 0-96,23 0-352,18 0 160,0 0 160,20 0 96,21 0 32,19 0 128,19-20 128,21 20 33,-20-20 31,19 20-128,1 0-96,-20 0-96,20-20 64,-40 20-31,-1 0-97,-39 0 96,1 0 0,-20 0 96,-21 0-96,-18 0-160,-23 0-577,-18 0-1729,0 0-4388</inkml:trace>
  <inkml:trace contextRef="#ctx0" brushRef="#br0" timeOffset="95387.4558">18322 7034 10537,'0'20'2147,"0"-20"-2212,20 0 482,-20 20 448,0 20 64,19-21-97,-19 41-287,20-20-257,-20 19-128,0-19-32,20 19-96,-20-39 129,0 0 63,0 0 32,0-20 192,0 0 161,0 0 128,0-20-641,0 0-96,0-19 0,20-1 0,-20 0-32,0 1-32,20-1-225,-20 0-191,19 0 256,-19 21 128,20 19-96,-20 0 159,20 0 1,-20 19 32,0 2 97,0 18-1,0-19-64,0 20 0,0-21-64,0 1 96,0 0-32,20-20 128,-20 0 160,21 0 1,-21-20-161,18 0-96,2 1-32,0-1-64,1 0-32,-1 0-32,0 0 64,19 1-65,-19 19 33,0 0 193,0 19 31,-1 1 256,-19 0-64,20 20-95,-20-21-1,20 21-160,-20-20-64,20 20-64,-20-21-448,20 1-417,-1-20-833,-19 20-2914</inkml:trace>
  <inkml:trace contextRef="#ctx0" brushRef="#br0" timeOffset="95777.4782">19096 7193 12395,'0'0'3171,"0"0"-2786,20 0 479,-20 0 610,40 0-353,-21 0-288,21-20-513,0 20-352,-21 0 32,21-19-256,-20 19-1058,0 0-2209,-20 0-5541</inkml:trace>
  <inkml:trace contextRef="#ctx0" brushRef="#br0" timeOffset="95913.4859">19195 7272 14285,'0'40'96,"20"-40"577,0 0 1088,19 0-640,-19 0-608,20 0-513,-1 0-1473,1 0-4133</inkml:trace>
  <inkml:trace contextRef="#ctx0" brushRef="#br0" timeOffset="96808.5371">19889 6994 6213,'0'0'2435,"0"0"-1026,0-20 577,0 20-321,0 0-159,0 0-449,0 0-416,0 20 287,20-20 1,-20 20-32,0 0-320,21 0-161,-21 19-192,0 1-96,0 0-96,0 0 0,0-20-128,0 19-128,0-19-192,20 20-321,-20-20-608,20 0-1538,-1-1-2562</inkml:trace>
  <inkml:trace contextRef="#ctx0" brushRef="#br0" timeOffset="97161.5573">20306 7154 14830,'0'0'-545,"0"19"321,0 1 320,-18 0 160,18 0 257,0 19-129,18 1-320,3 0 0,-1-1-64,20-19 96,-1 0 0,1-20 32,19 0 257,-19 0 255,-1-20 129,1-19-64,-20-1-1,1 0-31,-21 1-128,0-1-193,-21-19-96,-19 38 193,-19-19-289,-1 40-224,1-19-225,0 38-736,-1 2-1441,1-2-4452</inkml:trace>
  <inkml:trace contextRef="#ctx0" brushRef="#br0" timeOffset="98628.6412">18660 8167 9577,'0'0'1633,"19"19"-1441,-19 2 161,0-2 511,20 21 129,-20 0-128,0 19-256,0-19-385,0 19-64,0 1 225,0-20 383,0-20-127,0 0-193,0-1-63,0-19-33,0 0 321,0-19-417,0-1-160,0-20-32,20 1-160,-20-2 96,20 2-128,0-21 0,-1 21 32,1 19 96,0 0 32,0 0 128,0 20 96,-1 0 96,-19 20 97,20 0-129,-20 19-96,0 2-64,0-2-63,0 0-97,0-18 0,20 18-289,-20-19-287,20 0-257,-20 0-576,21-20-1186,-3 0-2113</inkml:trace>
  <inkml:trace contextRef="#ctx0" brushRef="#br0" timeOffset="98842.6535">19235 8226 15983,'20'0'993,"-1"20"-417,1-20 833,20 0-480,-1 0-64,1 0-513,1 0-416,-21 0-800,19 0-642,-19 0-2978</inkml:trace>
  <inkml:trace contextRef="#ctx0" brushRef="#br0" timeOffset="99001.6626">19334 8386 16815,'-20'59'449,"40"-40"-161,0 2 1121,19-21-191,-19 0-450,21 0-543,-3 0-738,-17 0-800,-1 0-1954,0 0-10410</inkml:trace>
  <inkml:trace contextRef="#ctx0" brushRef="#br0" timeOffset="99585.696">20227 8067 11594,'0'0'929,"0"0"-736,-20 20 1184,20 0 417,0 20-481,0-1-673,0 1-447,0 0 31,0 20-96,0-21-32,0 1-160,20 0-128,-20-21-609,20 2-961,1-1-2049,-21-20-6567</inkml:trace>
  <inkml:trace contextRef="#ctx0" brushRef="#br0" timeOffset="100328.7384">20685 8246 8840,'0'-20'2690,"-21"20"-2497,21-19 383,0 19 801,-20 0-352,0 0-96,20 0-448,-20 19-129,1 1-96,19 20 33,0-20-129,0 19-96,0-19 32,19 1 0,1 18-32,0-19 64,21-20-32,-3 19 193,-17-19-1,19-19 64,-1 19-128,-19-20 65,0 0-97,0 1-64,-20-2-32,0-18 32,-20 19-96,0 0 0,-21 20 192,23-20-224,-22 20 32,-1 0-160,23 0-256,-23 0-801,41 0-1153,0 0-2499,0 20-6308</inkml:trace>
  <inkml:trace contextRef="#ctx0" brushRef="#br0" timeOffset="100696.7595">21220 8246 11498,'-19'-20'2082,"-1"20"-2370,20 20 384,-20-20 737,-1 20-289,1 0-287,20 20-193,0-21-64,20 22-32,-20-22-32,41 1-32,-21 0 64,19-20 128,1 0 160,-20 0 160,19-20 65,-19 0 95,0 1 193,0-2 160,-1-18-160,-19 19-225,-19 0-256,-1-20-31,0 20-33,-20 20-320,21-19-481,-21 19-896,20 0-1794,-19 0-5958</inkml:trace>
  <inkml:trace contextRef="#ctx0" brushRef="#br0" timeOffset="104818.9953">21616 8962 96,'21'-21'10057,"-42"2"-9192,21 19-32,0-20 512,-18 20-384,-2 0-481,-1 0-127,1 20-161,0-1-32,-19 21 192,-1 0 65,20 20-129,1 19-192,-1-19-64,20 19 0,20-19 0,-1-1 32,21-19 32,19 0-64,2 0 129,18-40 31,0 0 128,0 0 64,1-40-191,-21 0-97,20 0 0,-38 1-32,-1-21 0,-21 1 0,-19-1 32,0 0-64,-39 1 0,-1 19-32,-39 0-64,20 1 128,-22 39-32,2-21 0,0 42 96,18-2 64,2 1-192,19 20 0,22 0-64,18 0 64,0-1 64,38 1-64,3 0 65,-3-1-33,23 1 0,-2-20 0,1-20 96,-21 20-192,21-20 32,-21 0-257,-19 0-640,1-20-1377,-1 20-3619</inkml:trace>
  <inkml:trace contextRef="#ctx0" brushRef="#br0" timeOffset="105161.0149">22511 9061 13805,'-40'-20'832,"-1"20"-447,23 0 512,-2 0-385,-21 20-31,21 19-225,20-18-160,0 18-32,0-19 0,20 20 64,0-20-32,21 0-32,-3-1 64,-17 1-96,19-20-192,-21 0-256,-19 0-929,20 0-1955,-20-20-2081</inkml:trace>
  <inkml:trace contextRef="#ctx0" brushRef="#br0" timeOffset="105296.0226">22430 9200 6598,'-38'-20'5701,"38"20"-4708,0 0 64,20 0 769,-2 20-609,23-20-737,-1 0-319,-1 0-225,1 0-417,-1-20-1056,1 20-2787,0-20-7302</inkml:trace>
  <inkml:trace contextRef="#ctx0" brushRef="#br0" timeOffset="105547.0367">22809 8783 16079,'0'0'897,"20"20"-705,-20-1 1217,18 21-128,3 0-320,-21 20-769,20-1-128,-20 1-32,0 19-64,20-19 97,-20-1-226,20 1-287,-1-20 160,-19-1-161,20-18-384,0-2-288,-20-19-640,20 0-1122,-20 0-800,20-19-2884</inkml:trace>
  <inkml:trace contextRef="#ctx0" brushRef="#br0" timeOffset="105763.0493">23027 8783 15310,'0'0'801,"0"20"-801,0-1 1057,19 41 416,-19-20-160,20 19-512,0 21-609,-20-1-192,0 1 64,20-1-128,-20-19-64,20-1-416,-20-19-257,19-20-352,-19 19-417,0-39-544,0 0-1409,0-19-4549</inkml:trace>
  <inkml:trace contextRef="#ctx0" brushRef="#br0" timeOffset="106088.0679">22847 8882 15214,'-18'-40'352,"18"20"-576,18 1 640,23 19 513,18 0 256,1 0-480,19 19-385,0 1-31,0 20 63,-18 0 0,-23 0-352,-17-21-96,-21 21-352,20 0-33,-20-1 289,-20 21 192,-1-20 64,-17 0 64,-3-1 257,3-19-97,38 0 0,-21 0-128,42 0 193,-3-20-97,23 20-192,-1-1 64,-1-19-224,-19 20-224,0-20-513,19 21-544,1-21-1058,-20 0-2657</inkml:trace>
  <inkml:trace contextRef="#ctx0" brushRef="#br0" timeOffset="106393.0853">23543 8524 14669,'-20'-19'225,"20"19"319,0 0 1538,0 19-833,0 1-416,0 20-641,0-20-64,20 20 0,-20 0-160,19-21 97,-19 21-322,0-20-95,20 0-481,-20 0-640,0-1-1826,0 1-2595</inkml:trace>
  <inkml:trace contextRef="#ctx0" brushRef="#br0" timeOffset="106737.105">23821 8604 14125,'-20'0'96,"20"0"448,-20 0 1122,0 0-833,1 19-577,19 2-160,0-2-64,0 21 64,19-20 0,1 0 97,0 0-1,0 0 64,0-20 160,19 0 129,-19 0-33,20-20-31,-40 0-65,19 0-160,-19 0-95,-19 1-33,19-2-160,-20 2 0,-20-2-160,20 21-609,1-19-705,-1 19-896,0 0-2499,20 19-6628</inkml:trace>
  <inkml:trace contextRef="#ctx0" brushRef="#br0" timeOffset="106933.1161">24139 8604 13260,'18'-20'641,"3"20"1184,-21 0 770,0 20-1154,0-1-672,0 2-257,20-2-255,-20 21-161,0 0-160,0-20-705,0 20-1217,0-1-3395</inkml:trace>
  <inkml:trace contextRef="#ctx0" brushRef="#br0" timeOffset="110523.3216">22928 9856 12459,'-20'0'929,"20"0"-1025,39 0 384,1 0 225,19 0 127,40 0-223,0 0-225,0-20-32,-18 20 257,18 0 127,1 0-128,19 0-191,-1 0-161,21 0-96,1-20-1538,-41 20-4740</inkml:trace>
  <inkml:trace contextRef="#ctx0" brushRef="#br0" timeOffset="111647.3859">18579 7789 3971,'-20'0'1314,"20"0"-1314,-18 0-257,18 0 257,-21 0 609,21 0 992,0 0-576,0 0-320,0 20 288,21-20-32,-3 0-160,22 0-257,21 0-288,-2-20-256,20 20 0,40-20 0,1 20-32,18-20 32,41 1 32,-20 19-32,39-20 96,0 20 1,1-20-97,-19 20 0,-2 0 0,-40 0 32,2 0-64,-41 0-65,-20 0-543,-39 0-1955</inkml:trace>
  <inkml:trace contextRef="#ctx0" brushRef="#br0" timeOffset="123293.052">17488 7471 10698,'-40'20'832,"40"-20"962,0 0-897,0 0-577,0 0 513,20 0 192,0 0-384,20 0-353,-1 0-160,1 0-32,-1 0-64,-19 0 0,20 0 0,-1 0-64,-19 0-224,21-20-545,-21 20-896,-20 0-1218,20-20-769,-20 20-3651</inkml:trace>
  <inkml:trace contextRef="#ctx0" brushRef="#br0" timeOffset="123545.0664">17786 7352 8584,'-21'0'1921,"21"0"-447,0 0-641,21 0 31,-1 0 97,0 0-352,19 20-481,1-20-64,0 0-64,-1 0-32,-19 19 64,20-19-64,-21 20-32,-19 0 64,0-20 64,0 20 32,-19 20 96,-1-21 161,-20 1-33,20 1-96,-19-2-96,-1 2-96,20-2-64,1 21-288,19-20-1153,0 0-2723</inkml:trace>
  <inkml:trace contextRef="#ctx0" brushRef="#br0" timeOffset="125016.1505">17686 8584 9673,'-20'0'800,"20"0"-960,0 0 192,0 0 545,0 0 800,20 0-160,0 0-640,1 0-289,-3 0 161,23 0 223,-21-20-127,20 20-225,-1 0-256,-19 0-64,20 0 0,-1 0-32,-19 0-384,20-20-481,-21 20-1377,1 0-1474</inkml:trace>
  <inkml:trace contextRef="#ctx0" brushRef="#br0" timeOffset="125289.1661">17865 8464 8712,'0'0'768,"0"0"-639,40-19 671,-20 19 65,19 0 384,1 0 65,0 19-482,19-19-255,-18 21-65,-23-21 33,23 20-33,-21-1-159,0 1-225,-20-20 64,0 20 32,0 0 97,-20 0-129,-21-1-160,3 2-64,-3 19-192,1-21-545,1 21-833,19-20-2113,-20 20-4165</inkml:trace>
  <inkml:trace contextRef="#ctx0" brushRef="#br0" timeOffset="137836.8829">13776 10015 10634,'-20'0'928,"20"0"-543,0 0 384,0 0 704,0 0 64,0 0-576,20 0-288,-1 20-353,1-20-96,20 0 97,19 0-161,-18 0 64,18 0 32,1 0-160,-21-20-31,1 20-322,-1 0-511,-19 0-1026,0 0-2050,-20 0-2402</inkml:trace>
  <inkml:trace contextRef="#ctx0" brushRef="#br0" timeOffset="138334.9123">15979 9876 8744,'0'0'-32,"21"0"32,-21 0 993,18 0 608,2 0-416,0 0-864,21 0-193,-21 0-64,-2 0 160,3 0-160,-1 0-192,0 0-352,0 0-1,-1 0 1,1 0-1,-20 0-320,0 0-480,0 0-320,0 0-5158</inkml:trace>
  <inkml:trace contextRef="#ctx0" brushRef="#br0" timeOffset="140211.0196">5716 11346 9769,'0'20'384,"-20"-20"-288,20 0 449,0 20 63,20-20 609,-20 0-31,0 20-450,20-20-127,-20 0-129,19 0 33,1 19 31,20-19-159,-20 0-33,19 0-96,-19 0 0,21 0-95,-3 0-33,3 0-64,18 0-32,-19 0 32,19 0 32,-19 0-224,39 0 256,-18 0-128,18 0-64,0 0 160,-20 0-64,21 0-32,20 0 32,-21 21 64,20-21-192,0 0 128,0 0-128,21 0 192,-1 19 0,-20-19 64,19 0 33,-19 21-97,21-21 96,-21 0-160,20 19-96,1-19 160,-21 21-160,20-21 96,19 0 0,-18 19-64,-1-19 64,21 0 0,-21 0 64,39 20-192,-18-20 128,-2 0-64,1 0 160,1 20-192,-2-20 96,21 0 0,-21 20 0,22-20 96,-2 0-224,2 0 128,-2 0-32,0 0 0,22 0 64,-2 0-96,21 0 32,-21 0 32,0-20-64,2 20 96,19 0 0,-21 0-32,-20-20 96,22 20-31,-22 0-97,2-20 192,-22 20-160,1 0 32,-19 0-64,-3 0 96,-36 0-416,-2 0-577,-20 0-865,-39 20-1761,0 0-3300</inkml:trace>
  <inkml:trace contextRef="#ctx0" brushRef="#br0" timeOffset="142712.1627">17508 11346 10313,'-40'0'769,"20"0"-417,20 20 737,-19-20 417,19 0-161,0 0-224,0 0-544,0 0-193,0 0 32,0 0 1,19-20-1,1 20-256,20 0 33,-1-20-97,1 20 32,19-20-96,-19 20-32,19 0 32,2-19-32,-2 19 32,21 0-64,-1 0 32,0 0 96,0 0-192,21 0 160,-21 0 64,20 0-224,-18 0 96,38 0 64,-1 0-64,1 0 32,21 0-32,-2 0 96,21 0-160,-1 0 64,2 0 32,18 0 0,1-20 64,-1 20-192,2 0 160,-2 0-160,21 0 192,-21 0-96,20 0-64,1 0 160,-1 20-32,-18-20 128,18 0-95,1 0-33,-21 0 0,-20 0 0,-38 0-64,-1 0 0,-40 19-192,2-19-161,-22 0-319,-19 0-546,-21 20-1152,-58-20-1602,-22 0-6662</inkml:trace>
  <inkml:trace contextRef="#ctx0" brushRef="#br0" timeOffset="145514.3229">19632 11605 6918,'40'-20'2242,"-40"0"-2082,19 0 641,-19 1 1762,20 19-289,-20 0-545,0-21-736,0 21-640,0 21-65,0-2 256,0 21 33,0 20-225,0-1-160,0 20-160,0-19 129,20-1-257,20 0 160,-21-18-193,21-21-159,-19 20-288,-1-21-545,-2-19-1506,2 0-3491</inkml:trace>
  <inkml:trace contextRef="#ctx0" brushRef="#br0" timeOffset="145768.3375">19553 11863 13260,'-20'39'256,"20"1"-224,20 0 128,0-20 289,19 20 256,21-20-161,-21-1-512,1 1 513,19-20 512,-18 20-225,-3-20-159,-18-20-128,1 20-129,-21-20-32,0 1-352,0-1 32,0 0-160,-21 0-64,21 20-480,0 0-1026,0 0-2434,0 0-4164</inkml:trace>
  <inkml:trace contextRef="#ctx0" brushRef="#br0" timeOffset="146143.3589">20227 11942 13933,'0'19'480,"0"2"-416,20-1 769,1 20 512,-21-1-896,20 21-353,-20-1-64,18 21-288,3-21-417,-1-19-192,-20 19-608,20-38-962,0-1-447,-1-20-4357</inkml:trace>
  <inkml:trace contextRef="#ctx0" brushRef="#br0" timeOffset="146648.3878">20585 12240 11466,'0'-40'2210,"0"40"-1601,-20 0 288,0 0 32,0 20-513,-19 20-288,39 0-160,-20-1-96,20 1-128,20-20 0,-1 0 95,1-20 129,0 19 64,0-19 97,0 0 63,-1-19 64,21-1-32,-20-19-64,-20 18 129,0 1-97,0-19-128,-20 19-32,0 20 64,20 0-32,0 0-128,-20 0-32,20 20 96,0 0-32,20-1-64,0 1-353,21 1-479,-23-2-290,23 1-575,-1-20-225,-22 0 352,3 0-352,-21-20 609,0 20 1121,0-19 1345,0-22 704,-21 22-447,3-1 159,18 0 417,0 20-289,0 0-31,0 0-545,0 0-481,18 0 65,23 0-321,-1-20-192,-1 20-96,21 0-96,-21 0-256,-19-20-417,0 20-865,1 0-480,-21 0-384,-21 0-481,21-20-800,-40 20-321</inkml:trace>
  <inkml:trace contextRef="#ctx0" brushRef="#br0" timeOffset="146813.3972">20942 12002 10922,'20'40'2594,"-20"-1"-1312,-20 1 543,20 20-479,0-1-770,0 1-512,-20 0-224,20-21-288,0 0-385,0 2-1313,0-21-2146,0-1-4549</inkml:trace>
  <inkml:trace contextRef="#ctx0" brushRef="#br0" timeOffset="147231.4209">21041 12360 13676,'-20'0'65,"20"19"-65,20 1 544,0-20 97,1 0-385,17 0-192,3 0-64,-21 0-32,0-20 128,-1 20-192,-19-19-32,-19-2-641,-1 21-1025,0 0-95,-1 0 415,1 0 770,-18 21 704,17-2 64,21 1-64,0 0 96,0-1 352,0 2 1,21-1-385,-1 0-64,-2-1 192,2-19 480,21 21 417,-21-21 129,19 0-1,-39-21 160,20 2-416,0-1-352,-20-21-97,20 22-288,-20-21-160,0 21-64,19-2-32,1 21 0,-20 0 0,20 0-352,0 0-1058,0 21-1056,-1-21-1314,1 19-5667</inkml:trace>
  <inkml:trace contextRef="#ctx0" brushRef="#br0" timeOffset="150315.5976">21875 8186 3427,'-20'0'7271,"20"-19"-6086,0 19-384,0 0 480,0-20-32,0 20-160,20 0-577,-20 0-223,20-20-65,1 20 0,17 0 32,23-20-95,-2 20-97,0 0-64,21-20 0,-21 0 0,20 0-161,-18 1-31,-23 19-96,3-20-321,-21 20-384,-1-21-864,1 21-1250,-20 0-1954</inkml:trace>
  <inkml:trace contextRef="#ctx0" brushRef="#br0" timeOffset="150632.6157">22153 7928 2914,'0'20'961,"-20"0"-769,-19-1-288,-22 2 192,23-1 1634,-23 19 128,22-19-577,-1 0-448,20 0 192,0 0 256,20 0-448,20-1 128,0-19-161,41 21-255,-2-2-193,-1 1-256,3-20-64,-2 20-512,-19-20-2787</inkml:trace>
  <inkml:trace contextRef="#ctx0" brushRef="#br0" timeOffset="152213.7061">21220 7193 7046,'-19'0'1922,"19"0"-1121,0 0-97,19 0 129,-19 0 609,20-20-161,20 20-480,19-19-481,1 19-224,-1-21 64,0 2-64,22-2-32,-22 2-32,0 19-32,-19-20-256,0 0-353,-21 20-255,1 0-289,-20-20-961,0 20-2114</inkml:trace>
  <inkml:trace contextRef="#ctx0" brushRef="#br0" timeOffset="152363.7147">21339 6994 1601,'40'0'96,"-40"0"-1473</inkml:trace>
  <inkml:trace contextRef="#ctx0" brushRef="#br0" timeOffset="152522.7238">21339 6994 128,'0'20'160,"-20"20"737,-19-20 832,19-1 642,-20 21 63,21-19-416,-21-2-96,40 1-545,-21 0-544,21 0-193,21 0 1,-1-1-321,19 1-192,21-20-160,-1 20-32,1-20 0,-1 0-224,-18 0-1410,-3 0-2626</inkml:trace>
  <inkml:trace contextRef="#ctx0" brushRef="#br0" timeOffset="155699.9055">17567 11446 5381,'-20'0'1185,"20"0"-961,-19 0-96,19 0 192,0 0 769,0 0 545,0 0-385,-20 0-448,20 0 0,0 0 256,0 0-161,0 0-575,0 0-257,0 0 128,20 0 256,-1 0-31,21 0-33,0 0-63,-1 0-65,22 0-128,18 0-96,0 0 0,40 0-32,-20-21 32,21 21 0,18-19 0,-19-1-32,41 20 32,-2-20 32,2 20-64,18-20 0,0 0 0,21 20 0,-1-20 0,0 20-32,1 0 64,20 0-32,-21 0 0,21 0 0,-21 0 0,-20 0 32,21 20 0,-19-20-32,-22 0 64,20 20-64,-18-20-32,-22 0 32,1 0-32,-19 0 32,-41-20-32,0 20-32,-19 0 64,-41 0-480,1 0-1090,-40-20-2946</inkml:trace>
  <inkml:trace contextRef="#ctx0" brushRef="#br0" timeOffset="171654.8181">4465 1013 8744,'0'-19'320,"20"19"673,-20-20-96,0 20-128,0-21 448,0 21-224,-20 0-385,20 0-63,0 21-65,-20-1 129,20-1-97,-20 20-287,1 2-65,-1 18-128,20 1 32,-20-1-64,0 22 64,-1-3-32,3 2-32,-2 19 64,0 0-32,-1 2-32,1-2 64,2 0-64,18 0-64,-21-20 128,21-19-96,0-19 32,0-3 0,21 2-32,-21-19 64,0-21 64,18 19 32,-18-19 225,20 0-33,1 0 0,-1 0-96,18 0-96,3 0-31,-1-19-33,19-2 0,0 21-160,-19-19 96,21 19-32,-2-21 64,-1 21-161,3 0 129,-2 0 97,1 0-129,-1 0 256,20-19-256,0 19 160,2 0 64,18 0-320,-20 0 192,0-19-96,21 19 64,-21-21-96,20 1-32,0 0-64,-18 0 32,-2 20-161,-20-20 33,1 20 192,-1 0 128,2-19-224,-3 19 32,-17 0 96,18 0-96,-19 0 31,-21 19-159,21-19 128,0 0 128,-21 0-32,21 20 32,-20-20 32,19 20-64,-19-20 64,20 20-32,-19 0-32,17 1-64,-38-2-96,21-19-161,-1 19-159,0-19 192,-20-19 256,18 19 160,-18 0-32,0 0 96,21 0-64,-21 0 128,0-19-64,0 19 33,-21 0-129,21-21-128,-18 21 32,18-20-33,-20 20 65,20-20-128,-20 0 128,20 20 128,-21-20 161,21 1-1,0-1-224,0 0-64,0 0-32,0-20 0,0 21-32,0-21 128,0 20-64,0-20 64,0 21-32,0-22-32,21 1-32,-21-19-128,0-40 32,20 19-96,-20-19-65,20-1 225,-20 1 96,0 0 0,18 39-64,-18 1 64,21-1-32,-21 21 64,20 19 193,-20-1 63,0 1-160,0 20-160,0-19-64,0 19 64,-20 0-64,20 0-64,-21-20 32,-17 20 32,18 0 64,-39 0 32,18 20 32,-38-20 96,-20 0 96,0 19 129,-41-19 127,1 20-64,1-20-127,-22 0-193,2 0-160,0 0 672,-2 0-287,21 21 512,1-21-225,38 0-736,1 20 288,39-20-192,1 19 32,18 1-192,3-20 32,18 19-641,-1 2-480,21-1-64,0 0-545,41-1-3587</inkml:trace>
  <inkml:trace contextRef="#ctx0" brushRef="#br0" timeOffset="180352.3156">6411 4411 7591,'-20'0'288,"20"0"-128,0 20 609,-21-20-64,21 0 736,-18 0-224,-2 0-737,-1 0 65,1 0 288,0 0-385,2 0-63,-23 0-97,1 0-96,-19 0-96,19 20 160,-19-20 97,18 0 31,3 0-128,-3 0-192,1 0 64,21 0 1,-1 0 127,20 0-96,0 0-96,0 0-64,0 0-32,0 20 32,0-20 32,0 0 0,0 19 64,0-19 32,0 20 161,0 0-225,20-20 0,-20 40 0,0-20-96,0 20 0,0 19 32,0-19 64,0 39-160,0-19 64,0 0-96,-20 19 128,20-19-161,0 20 65,0-20 96,0 18 0,0-18-32,20 20 64,-20-21-32,0 21 0,0-21-32,0 2-32,0 17 64,-20-18 64,20 0-96,-20 19 96,20-19 64,0 19 1,-20-19 31,0 19-32,20-19 64,-19 0-64,19 19 160,-20-19-95,20 19-193,-20 0 128,20-18-128,0 18 160,-20 0-128,20-19 32,-20 19 0,20 0 64,0-18-32,0-2-32,0 0 128,0 1-128,0-1 97,0 1-33,0-20 32,0 20-160,0-20 96,20-2-96,-20 3 160,0-1-192,0-1 64,0-19 32,0 20-128,0-20 64,0 19 0,0-19 0,0 0-64,0 0 64,0 0-256,-20 0 544,20-1-352,0-19 96,0 0 0,0 21-64,0-21 64,0 0 64,0 0-160,0 0 0,0 0 128,0 0-64,0 0 0,0 0 64,0 0-32,0 0 32,0 0-32,0 0 32,0 0-64,0 0 0,0 0 32,0 0-32,0 0 0,0 0 0,0 0 0,0 0 0,0 0 0,0 0 32,0 0 33,0 0-98,0 0 66,0 20-1,0-20 32,0 0-193,0 0 162,0 19-33,0-19 0,20 0 96,-20 20-96,0-20-32,0 20 64,0-20 64,0 0-160,0 20 64,0-20 32,0 0-32,0 0 64,0 20-128,0-20 96,0 0 0,0 20 32,0-20 0,20 20-64,-20-20 0,0 19 0,0-19 96,20 21-128,0-21 32,-1 19 32,21-19 0,0 0 128,-1 20-160,2-20 160,17 0-224,-17 0 0,18 0-608,-19 0-1122,-1 0-6438</inkml:trace>
  <inkml:trace contextRef="#ctx0" brushRef="#br0" timeOffset="194543.1272">5935 6319 15919,'0'19'384,"0"-19"-608,18 0 224,23 0 32,-21 0 0,19 21 32,21-21-64,-1 0 0,1 0 0,40 0 32,-21-21-64,40 21 64,-20 0 0,39 0-32,2-19 0,19 19 32,0 0-32,39-20 0,0 0 32,21 1-32,20 19-32,-2-21 96,22 21-64,-2-20 0,-18 20 0,39 0 32,-20 0-64,20 0 32,-1 0 32,1 0-96,-19 0 32,-2 0 0,-18 0 64,-20 0-32,-21 0 96,-20 20 32,-38-20 32,-2 21-32,-19-2 1,-20 1-97,-38-20-32,-22 20-64,-19-1 31,-20-19-63,-20 21 289,-19-21-161,-22 20-64,-18-20 0,-40 0 64,0 0-32,-19 0 32,-22 0 0,2 0-96,-20 0-33,-2 0 1,-19-20-160,1-1-32,-1 2 32,1-1 95,-21 0 65,1 1 96,1-2 0,-22-18 0,0 39 96,-18-21-31,18 2-33,0 19-64,2 0 0,-2 0-97,21 0-63,-19 0-32,18 19 128,0-19 96,21 21 0,20-21 32,-21 19-32,40-19 64,0 20-64,20-20 32,19 0-32,41 21 32,0-21 32,19 0 64,1 0 193,39-21-1,0 21-96,20 0-64,0 0-224,20 0-128,0-20 160,20 20 32,-1 0 0,40 0-32,2-19 32,-2 19 0,20 0 64,20 0-32,1-21-32,38 21 0,-19 0 32,20 0 32,19-19-32,20 19-32,1 0 0,19 0 0,1 0 0,20 0 0,-2 0 0,22 0 0,-2 0 32,2 0-64,19 0 64,-1 0-64,-18 0 32,18 0 0,-18 0 0,-21 0 0,0 0 64,-19 0-96,0 19 96,-41-19 32,0 0 96,-20 0 33,-18 0-65,-21 0-128,-20 0 0,-20 0-32,-38 0 32,-2 0-64,-39 0 64,0 0 32,-39 0-192,-2 0-160,-38 0 159,-20 0 65,0 0 32,-41 0-320,2 0-353,-21 0 33,1 0 287,-41 0 257,1 0 128,-21 0 0,21 0 192,-41 0-160,20 0 1,-18 0-1,-2 0 0,-20 0-64,22 0 64,-22 0-64,22 0 32,-22 0 32,22 0 0,-2 0 0,1 0 32,0-19 192,20 19-256,-1 0 64,21 0-128,19-20 32,0 20 64,20 0-32,0 0-32,21 0 64,39-20-128,-1 20 0,40 0 64,1 0 32,19-20 0,1 20 32,19 0 128,20-20 128,0 20-352,20 0-160,0 0 96,19 0-673,21 0-2722</inkml:trace>
  <inkml:trace contextRef="#ctx0" brushRef="#br0" timeOffset="195943.2073">5815 2742 8936,'-20'0'1217,"20"0"-320,0 0-737,20 0 545,-20 0 672,20 20-128,19 0-384,2-1-288,-21 0-193,39 22-128,-19-1-128,-1-1 0,1-19-63,-20 0-258,19 0 33,-19 0-32,0 0-160,-20-20-257,20 0-1121,-20 0-1344,-20 0-2596</inkml:trace>
  <inkml:trace contextRef="#ctx0" brushRef="#br0" timeOffset="196238.2242">5815 3040 12203,'-20'0'-96,"20"-20"416,0 0-224,20 20 193,-20-20 447,20 0-63,-1-19-481,-19 19-160,20 0-32,-20 0 64,20 0-96,-20-1 32,0 2 0,0 0 32,0-1 32,0 20 32,0 0-32,0 0 65,0 0-33,21 0-256,-21 0 192,20 0 32,-2 20 0,23-20-128,-1 19-449,-1-19-1024,1 19-2723</inkml:trace>
  <inkml:trace contextRef="#ctx0" brushRef="#br0" timeOffset="210381.0331">2084 9836 64,'-20'20'8840,"20"0"-8904,0-20 0,0 0-32,-21 0 160,21 0 737,0 0-225,21 0 65,-21 0-225,20 0-224,18 0-96,3-20-32,-3 20 193,3-20 127,18 20-128,21-20-192,-1 0-32,0 0 0,1 1 32,-1-1-64,1 0 32,-1 0 65,20 0 95,-19-19-160,-1 18 32,-19 21 0,-1-19-64,-19 19 0,-20-20 32,-1 20-128,1 0 0,-20 0 96,0 0-128,0 0-289,20-20-544,-20 20-320,0-20-993,0 20-4741</inkml:trace>
  <inkml:trace contextRef="#ctx0" brushRef="#br0" timeOffset="210691.0508">3254 9439 160,'0'0'6374,"0"0"-7175,0 0 737,20 0 288,0 0 513,19 0 704,-19 0-416,21 0-416,-3 0-289,3 0 96,-2 0 289,1 0 0,0 0-161,-1 0-95,-19 0-1,0 0-224,0 19-128,-1-19-64,-19 0 97,0 20 191,-19 0-160,-1-1-64,0 2-32,0 19 0,-19-20-96,-1 20 64,0-1-128,-19 21-480,-20-1-1987,-1 21-4964</inkml:trace>
  <inkml:trace contextRef="#ctx0" brushRef="#br0" timeOffset="218923.5217">17547 11406 8808,'-19'-20'1377,"-1"20"-192,20 0-320,0 0-192,0 0 160,0 0-33,0 0-287,0 0-353,0 0 256,20 0 193,-1 0-161,21-20-159,-20 20-193,19 0-32,21 0-32,-21 0 64,2 0-96,19 0 32,-1 0 0,20 0 0,0 0-32,2 20 0,18-20 0,19 0 32,1-20 0,0 20-32,21 0 0,-2 0 32,22-20-32,-2 20 0,20 0 0,-18 0 0,18-20 0,0 20 0,2 0 0,-2 0 32,1 0 0,-1 20 0,2-20-96,-2 0 96,-20 20-96,22-20-32,-22 0-96,0 20 0,2-20-33,-2 0 161,2 20 64,-22-20-32,1 0 64,-39 0-64,-1 0 96,-40 0 0,1 0 97,-1 0-129,-39 0-32,0 0 0,1 0-32,-21 0-97,-21 0-159,-19 0-128,-19 0-609,-1-20-2627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24:10.6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8514 3636 3427,'21'0'608,"-1"0"706,0-20-321,-1 20 384,-19 0 384,20 0-447,0 0-546,-20 0-191,20 0-32,0 20-129,-20-20 0,20 0-95,-1 0-65,21 0-64,-20 0-32,19 0-96,1 0 0,19 0 32,2 0-96,-2 19 32,1-19 32,19 0-64,0 0 0,0 0 0,0 0 33,-18 0 31,18 0 32,0 21 0,20-21-64,-18 0 0,18 0-32,0 20 32,1-20-32,-1 0 0,39 0 0,-19 0 0,1 0 0,-1 0 32,0 0 0,-1 0 0,-19 0-96,21-20 0,-21 20 0,20 0-257,-19-21-511,19 21 191,0-19 449,1 19 192,18 0 32,-19-20 128,21 20 224,-21 0 257,-1 0 128,-19 0-129,20 0-223,1 0-225,-21 0-32,0 0 32,21 0-64,-21 0 33,20 0-97,-20 0 0,21 0 0,-21 0-32,0 0-32,21 0 32,-21 0 64,19 0 64,-19 20-96,20-20-32,-20 0 32,21 19-32,-1-19 32,1 0 32,18 0 129,-19 0-33,20 0 256,-19 0 129,-21 0-97,0-19-256,-20-1-160,0 0-32,-38 20-96,-3-19-192,-17 19-993,-21 0-1602,-21 0-6309</inkml:trace>
  <inkml:trace contextRef="#ctx0" brushRef="#br0" timeOffset="1590.0909">15939 3298 2818,'0'0'2915,"0"0"-929,0 0-32,0-20 224,0 20-160,0 0-385,0 0-159,0 0-97,0 0-384,0 0-449,0 0-448,0 0-128,20 0 128,21 20-63,-3 0 95,23 0 64,-2 20-96,1-20-32,-1 19-64,20 1 0,-18 0 96,-3-21-96,-17 1-128,-2 1-32,1-2-128,-20 1-385,-1-20-320,-19 0-641,0 0-255,-19-20-3589</inkml:trace>
  <inkml:trace contextRef="#ctx0" brushRef="#br0" timeOffset="2044.1169">15900 3497 3875,'0'20'2563,"0"-20"319,0 0-736,-20 0-608,20-20-65,0 20-352,0-20-288,-20 0-160,20 0-289,0-19 32,0 19-95,-20-20 31,20 20-96,0 0-128,0 0-31,0 1 31,0 19-64,20-20-64,-20 20-96,40 0 32,-1-20 32,1 20 32,-1 0 32,22 0-96,-21 0-1,19 0-95,-19 0-801,-1 20-1537,-19 0-2371</inkml:trace>
  <inkml:trace contextRef="#ctx0" brushRef="#br1" timeOffset="6407.3665">12248 1967 9961,'0'0'1409,"-20"0"-31,20-20-898,0 20-192,0 0 289,-21-19 384,21 19 128,0 0 160,0 0-416,0 0-513,0 0-320,0 0-160,0 0 256,21 0 96,-1 0 32,18 19-160,23 1 97,-2 20-33,20 19-64,0 1 0,2-1 0,18 21-32,0-21-96,39 21 0,2-20-32,-1 19 96,19 0-96,0 1 96,2 0 64,-2 19 32,2-20-128,-2 1 288,-18 19 192,-1-39-63,-1 19 191,-19 1-127,1-1 95,-1-19-448,-20 20 65,1-21-194,-21 1 66,0-21-322,-19 1-544,-21 0-416,1-20-929,-20-20-1249,-20 0-1057,-20 0-4389</inkml:trace>
  <inkml:trace contextRef="#ctx0" brushRef="#br1" timeOffset="7094.4057">14987 1887 960,'39'0'2371,"-39"-19"191,20 19 129,-20 0-129,0 0-608,0 0-353,0 0-383,0 0-322,0-21-255,0 21-257,0 0-191,0 0-161,0 0 64,-20 21 32,0-21-32,-19 19 32,-21 22-96,1 18 160,-41 1 129,1 19 319,-20 20-159,-1 0-1,-18 1-96,-21 19-63,21 0-65,-22 1-288,22-1 160,19-20-96,-1 21 64,21-21 289,-20 0 191,20-19-160,-1-1-95,1 0 63,20 1-192,-20-20-32,38 19-160,-18-19 97,0-1-97,39-19 96,1 0-96,-1-1-32,20-19-193,20 1-415,0-2-225,0 1-128,0-20-352,20 0-737,-20 0-2338</inkml:trace>
  <inkml:trace contextRef="#ctx0" brushRef="#br0" timeOffset="11283.6454">1904 4928 10025,'20'-40'1730,"-20"40"-481,0-20 448,0 1-672,0 19-1025,0 0 417,20 19 127,-20 21-255,20 20-33,-20-1-224,19 21 64,-19 20 32,0-1-96,0 20 96,0-20 257,0-20-1,-19 2 32,19-23-159,0-17 63,0-21 96,0-1 129,0-19-353,0-19-352,0-1-64,0-21-65,0 2-63,19-1 64,-19 0 160,20 1 96,0 19 160,0 20-96,1 0 64,-1 20 160,-2-1-288,2 21 96,1 1-96,-1-2 64,0 0-352,-2 2-321,3-2-768,-1-20-1122,0 22-2369</inkml:trace>
  <inkml:trace contextRef="#ctx0" brushRef="#br0" timeOffset="11730.6708">2580 5663 14765,'-20'0'-96,"-1"0"64,1 0 64,-18 21-32,17-2 161,1 20-129,20 2-64,0-2 64,0 0 64,20 2 0,1-22 64,17 1 96,23 0 64,-22 0 417,21-20 128,-21-20-288,1 0-225,-1 0-128,-19-19 96,0 18-288,-20-18 32,0-21-256,-40 40-192,1-19 224,-1 20 288,-19 19 96,19 0 128,-19 19 65,18 1-1,21-1-352,2 1 0,18 1-64,18-1 193,2-20 95,21 19-128,-3-19-96,23 0-128,-22 0-352,1 0-641,-20 0-1218,0 0-1760,-20 0-7945</inkml:trace>
  <inkml:trace contextRef="#ctx0" brushRef="#br0" timeOffset="12329.7052">3294 4808 13965,'-20'0'672,"0"-19"-608,20 38-32,-20 2-288,0 18 224,1 21 449,-1-1 63,0 21 97,20 19-1,0-19 65,0 19-225,0-19-256,20-1 97,0-19-225,-1-1 0,1 2-64,20-22-385,-20 0-544,19-18-800,2-21-1442,-3 0-4325</inkml:trace>
  <inkml:trace contextRef="#ctx0" brushRef="#br0" timeOffset="12523.7163">3552 5326 16207,'0'19'1505,"0"-19"-1761,0 39 320,20-18 641,0 19-193,-1-21-288,1 21-95,20-20-65,-1 0-128,21 20-353,-19-40-736,-3 19-384,23-19-1506,-42 0-2434</inkml:trace>
  <inkml:trace contextRef="#ctx0" brushRef="#br0" timeOffset="12697.7262">3910 5365 12940,'-40'0'1986,"19"0"-2243,1 19 353,2 2 481,-23 19 672,21-1-320,-20-19-865,21 20-32,-1-20-32,0 19-256,20-19-993,0 0-993,0 0-801,20-20-2851</inkml:trace>
  <inkml:trace contextRef="#ctx0" brushRef="#br0" timeOffset="12970.7419">3929 4928 18513,'0'-20'897,"0"20"-961,0 0 32,20 0 192,0 20 481,20 20-225,-1 19-192,1 1-320,19 19 224,-19 21 225,-1-21-257,-19 21-64,-20-41 32,21 1-64,-21-21 0,-21 21-32,-17-39-225,17 18-383,1-20-962,0 1-1889,0-20-4485</inkml:trace>
  <inkml:trace contextRef="#ctx0" brushRef="#br0" timeOffset="13491.7717">4684 5365 15919,'-21'0'576,"21"0"193,21 0 640,-1 0-96,0 19-31,19-19-962,1 0-192,-1 0-416,-19 0-1154,20 0-2145,-20 0-10634</inkml:trace>
  <inkml:trace contextRef="#ctx0" brushRef="#br0" timeOffset="13634.7798">4684 5484 17680,'0'40'353,"20"-40"-1,0 20 1346,19-20-609,21 20-481,-21-20-512,21 0-897,-21 0-1313,1-20-2882</inkml:trace>
  <inkml:trace contextRef="#ctx0" brushRef="#br0" timeOffset="14377.8223">6172 5107 6053,'0'-40'5990,"0"20"-4325,-39 0-287,19 20-353,-20 0-737,1 0-224,-1 40-128,-1-20 96,-18 40-32,19 0 32,1 18-32,19 2 32,20 19-32,20-19 96,19-1-64,1 1-32,39-41 0,1 2 128,0-21 577,19-1 160,1-38-128,-1-1-257,-20-21-288,-20 2-32,1-21 33,-40 1-65,-20-1 96,-20-19-128,-20 18-128,-39-17 64,0 18-128,-20 21 192,-1-2-64,-19 41-64,40 0 64,-2 41 64,22-22-224,19 21 64,21 20 0,38-21 96,1 1-32,41 0 96,-2-1 32,20-19 32,20 0 32,-18 0-31,-2-20-226,0 20-511,-20-20-929,1 0-1122,-21 0-1825</inkml:trace>
  <inkml:trace contextRef="#ctx0" brushRef="#br0" timeOffset="15076.8623">7085 5723 6598,'20'-20'6118,"-20"20"-5766,-20 0 865,20-19 353,-19 19-1218,19 0-352,-20 19-32,0 1 0,20-1 0,-20 1 32,20 21 0,20-2 64,0-20-32,19 2 64,-19-1 288,21-20 289,-3 0-97,3 0 1,17-20 32,-17-20-1,-21 20-320,0-19 193,-20 18 63,0-18 33,-20 19 32,-20 1-417,-19 19-192,-2-21-128,23 42-449,-3-21-1249,2 19-2177,19 1-8009</inkml:trace>
  <inkml:trace contextRef="#ctx0" brushRef="#br0" timeOffset="16419.9391">8415 5464 16687,'-20'20'321,"20"-20"-385,0 0 576,20 0 65,0 0 351,21 20-191,18-20-545,0 0-96,-19 0-128,20 0-384,-1-20-801,-18 20-1057,-3 0-1186,-18 0-3170</inkml:trace>
  <inkml:trace contextRef="#ctx0" brushRef="#br0" timeOffset="16591.949">8575 5266 14093,'-40'40'672,"40"-1"-223,0 0 512,0 22 128,0-2-224,0 1-609,20-1-160,-20-19-96,20 0-32,-1-20-352,1-1-1090,0 1-2081</inkml:trace>
  <inkml:trace contextRef="#ctx0" brushRef="#br0" timeOffset="17283.9886">9646 5306 14189,'0'-40'-961,"0"20"1025,0 0 513,-20 1-257,20-2 481,-19 1-257,-1 20-576,0 0-160,0 20 96,0 20 96,1 19 32,-1 1 160,20 0 0,0 19-96,0-19 65,20-1-1,19 1-96,21 0 64,-1-41 224,20 1 417,1-20 128,0-20-193,-1 1-255,0-20-321,-20-2 32,2 1-64,-41-19 193,-20-1 127,-20 1 64,-21-1-544,-18-20 64,-1 21-160,-39 19 96,20 20 128,0 1-128,-21 19-32,41 19 64,-1 22 32,40-2-32,20 0 32,0 21-64,40 0 128,0-20 64,19-1-64,20 1 0,-18-20 32,18 0-128,-20 0-96,-19-20-737,19 0-1057,-19 0-672,-19 0-1474</inkml:trace>
  <inkml:trace contextRef="#ctx0" brushRef="#br0" timeOffset="17515.0018">10361 5643 13452,'0'41'481,"0"-2"896,0-20-384,0 42-833,0-42-64,0 20-64,0-18-192,20-1-384,-20-1-1474,20-19-4773</inkml:trace>
  <inkml:trace contextRef="#ctx0" brushRef="#br0" timeOffset="17991.029">10699 5504 9769,'-20'-20'3811,"20"0"-3298,0 20 1441,0 0-321,0 0-1184,20 0-449,0 20 640,19 20 129,1 0-417,19-1-159,1 1-97,-1 1 32,0-2-64,2-20-32,-2 1-256,-19 1-97,0-1-736,-21-20-865,1 0-1857,-20 0-6150</inkml:trace>
  <inkml:trace contextRef="#ctx0" brushRef="#br0" timeOffset="18208.0414">11155 5445 13228,'-20'0'160,"1"19"160,-1 1 770,-21 20-162,3 0 610,-3 19-513,-18 2-673,39-3-128,-20-17-224,20-2-224,20 0-769,0-18-576,0-1-673,20-1-2050,0-19-4293</inkml:trace>
  <inkml:trace contextRef="#ctx0" brushRef="#br0" timeOffset="18453.0554">11533 5762 17072,'0'41'608,"0"-22"-319,0 20 639,0-18-191,0 18-288,0 1-353,19-20-225,-19 20-223,0-21-577,0 1-961,20-20-1729,-20 0-8136</inkml:trace>
  <inkml:trace contextRef="#ctx0" brushRef="#br0" timeOffset="19024.0881">12167 5544 2049,'0'0'9161,"-19"0"-8648,19 0 1376,0 0 354,19 0-738,1 0-224,0 0-288,21 0-384,-3 0-321,23 0-256,-22 0-64,21 0-449,-21 0-608,1-20-1089,-1 20-1409,-19 0-2819</inkml:trace>
  <inkml:trace contextRef="#ctx0" brushRef="#br0" timeOffset="19225.0994">12386 5266 13965,'0'79'1505,"0"-40"-384,20 22 385,-20-2-674,20 1-415,0-21-225,-1 21-128,1-20-416,0-1-417,0-19-800,-20 1-1795,20-1-9544</inkml:trace>
  <inkml:trace contextRef="#ctx0" brushRef="#br0" timeOffset="19932.14">13517 5226 10473,'-20'-19'961,"0"-2"-801,2 1 1250,-3 1-449,-19 19-801,1 0-192,-1 19 32,20 22 0,-19-2 224,-1 0 321,40 21 63,-20 20-159,20-21-161,20 1-96,20-1 32,-1-19 129,21 1 191,-1-22 1,20-19 159,0 0-159,2 0-225,-22-19-128,1-2-128,-21-19 64,-19 1 33,-20-1 191,-20 0-288,-19-19-224,-1-2 160,-19 3-320,-1 17 191,-19 2 322,18 19-193,-18 20 32,40 0 0,-21 20 32,40 19-96,1 2 192,19 17-128,19-17 64,21 18-64,19-39 64,1 20-256,-1-20-288,20 0-770,-18-1-928,18-19-2626</inkml:trace>
  <inkml:trace contextRef="#ctx0" brushRef="#br0" timeOffset="20177.154">13993 5564 16944,'41'20'-161,"-21"-20"1218,0 19-576,-1-19-481,1 20 0,0-20 0,-20 20-64,0 0-160,-20 1 160,0 18 96,1-20 64,-1 1 32,0 1 0,20-21-32,0 20-64,20-20-128,0 19-96,19-19-1057,1 0-1442,19 0-1633,-19-19-4869</inkml:trace>
  <inkml:trace contextRef="#ctx0" brushRef="#br0" timeOffset="20379.1656">14431 5544 13100,'-21'-20'3491,"1"20"-3074,20 0 640,20 20-289,1-20 738,-1 40-545,20-21-737,-1 1-160,1 0-32,19 21-288,-19-41-353,-1 19-320,1-19-544,-19 0-673,-1 0-993,-2-19-3203</inkml:trace>
  <inkml:trace contextRef="#ctx0" brushRef="#br0" timeOffset="20545.1751">14708 5425 11947,'-19'39'3299,"-1"1"-3043,0 0 545,0 0 800,0 19-159,-19-18-770,19 17-543,20-17-610,-20-21-352,20 19-736,20-20-1218,0-19-2434</inkml:trace>
  <inkml:trace contextRef="#ctx0" brushRef="#br0" timeOffset="20797.1894">14907 5643 12363,'40'20'2435,"0"-20"-1346,-21 21 544,21-21-832,-20 19 384,0 1-512,-20 19-673,0-18-193,-20 18 65,0-19-64,20-1 256,-20 2-128,20-21 32,0 0 32,0 20 160,20-20 32,0 0-192,0 0-160,-1 0-833,1 0-2594,0 0-8392</inkml:trace>
  <inkml:trace contextRef="#ctx0" brushRef="#br0" timeOffset="21194.2121">15919 5564 13004,'0'0'1665,"0"0"-1569,40-20 897,1 20 513,17-20-481,21 0-288,2 20-673,-22-20-257,-19 20-735,19 0-1635,-39 0-4740</inkml:trace>
  <inkml:trace contextRef="#ctx0" brushRef="#br0" timeOffset="21353.2213">16198 5365 17840,'-40'19'257,"40"22"-129,-21-2 256,21 21 65,21 0-257,-21-1-96,20 1-737,20-21-512,-21 2-1185,21-2-2819</inkml:trace>
  <inkml:trace contextRef="#ctx0" brushRef="#br0" timeOffset="22002.2584">17170 5186 17936,'0'-20'833,"-20"1"-1121,1 19 128,19-21-545,-40 21-96,20 0 673,0 21 32,-19 18 0,19 1 64,0 19 0,-1 1 32,3 20 0,18-1 0,39-19 32,1-1 0,19 2 0,1-42 128,19 1 129,21-1 351,-21-38 33,0-1-129,-19 1-127,-1-22 31,-19-18-192,-21-1 97,1 0-65,-20 1 160,-20-1-255,-39 0-482,0 1-191,-1-1-1,-19 41 417,0-2 192,-1 21 97,20 21-257,21 18 128,-1 1-128,40 0 128,0 0 32,40-1-96,19 21 0,0-40-64,2 19-256,18-19-513,0 0-1057,0 0-2050,-19-20-7783</inkml:trace>
  <inkml:trace contextRef="#ctx0" brushRef="#br0" timeOffset="22341.2778">17846 5504 13837,'0'0'2658,"19"0"-2946,1 0 608,-20 0-64,20 0 257,0 0-129,0 20-416,-1-20 0,1 20 224,0-20-160,-20 20-32,0 0-96,0-1-64,-20 21 96,20-20 64,20 1-160,-20 18-32,20-20 64,0 22 96,-1-21 0,1-1 96,-20 1 0,20-1 160,-40 2 96,20-21 513,-39 0-192,19 0-321,-20 0-256,1 0-128,-1 0-192,0 0-65,21-21-255,-21 21-737,40 0-1698,0 0-6374</inkml:trace>
  <inkml:trace contextRef="#ctx0" brushRef="#br0" timeOffset="22753.3014">18361 5306 13805,'-59'0'1249,"59"0"-1057,-20 0 769,20 20-289,20-1 610,0 20-161,19 2-577,1-2-223,19 1-97,-19-20-288,19 20 32,2-1-353,-21 1-191,-1-20-385,-19 1-288,0-21-897,0 19-1442,-20-19-4003</inkml:trace>
  <inkml:trace contextRef="#ctx0" brushRef="#br0" timeOffset="22932.3114">18699 5345 15630,'0'20'609,"-20"20"-481,1 0 961,-1-1-64,0 1-384,-21 20-513,21-1-160,2-18-449,-3-2-159,21 0-866,0-18-704,0-1-1986</inkml:trace>
  <inkml:trace contextRef="#ctx0" brushRef="#br0" timeOffset="23249.3298">18976 5544 16079,'61'0'-192,"-41"0"224,-20 0 256,18 0 0,-18 0 417,0 20-481,-18 0-256,18 19 0,-20-19 32,-1 21-96,21-22 0,21 1-96,-1-1-257,19 22 193,-19-21 192,20-20-32,-21 19 32,1 1 64,-20-20 128,0 19 384,0 2-95,-39-21-97,19 20 0,-20-20 129,19 0-257,-17 0-128,17 0-480,21 0-513,-20 0-1057,20 0-3908</inkml:trace>
  <inkml:trace contextRef="#ctx0" brushRef="#br0" timeOffset="23610.3504">19790 5504 19058,'0'0'320,"0"0"-128,0 0 64,20 0-256,21 0 0,17 0-32,22 0-576,-20 0-738,19-20-287,-20 20-898,1 0-1985</inkml:trace>
  <inkml:trace contextRef="#ctx0" brushRef="#br0" timeOffset="23762.3589">20168 5306 14862,'-40'59'2082,"20"-19"-1890,0 19 608,20 21-63,-19-1-256,19-18-321,0 17-673,19-37-1088,1-2-834,20 1-2305</inkml:trace>
  <inkml:trace contextRef="#ctx0" brushRef="#br0" timeOffset="24432.3974">21339 5266 18225,'-39'-20'352,"19"20"-1665,-20 0 96,1 20-1250,-1-1 834,-1 22 1409,3 17 256,17 3 512,1 18 449,20 0-320,20-19-257,21 0 225,-3 0 127,23-40-191,18 19 128,0-39 63,0 0-127,0-20-321,2 1 1,-22-22-1,-19 2 64,-21 0-63,-19-22 287,-19 2-191,-1-21-321,-41 21-192,2-1-225,-20 1-31,0 38 128,-1 2-33,-19 19-127,40 19 192,0 2 96,18-1 96,21 19 0,20 21 256,20-21-160,21 1 160,18 0-31,0 0-1,1-21 32,19 1-32,0 0 0,-18-20-288,-3 20-640,1-20-289,-38 0-449,-1 0-1312,-20 0-1730,0 0-6181</inkml:trace>
  <inkml:trace contextRef="#ctx0" brushRef="#br0" timeOffset="24764.4164">22015 5684 15470,'0'0'481,"0"0"-385,0 19 1409,-20-19-736,0 20-257,-1-1-287,1 22-193,20-21 32,20-1 32,1 1-96,-1-1-128,18 2-33,3-21-159,-1 0-705,-1 0-608,-19 0-1923,0-21-3651</inkml:trace>
  <inkml:trace contextRef="#ctx0" brushRef="#br0" timeOffset="24916.4251">22114 5762 13612,'-20'21'481,"20"-1"288,0 19 576,0 1-96,0-20-320,0 19-673,0 1-224,20 0-288,-20-21-641,0 21-1089,19-20-2562</inkml:trace>
  <inkml:trace contextRef="#ctx0" brushRef="#br0" timeOffset="25399.4527">22450 5564 14317,'-20'0'2498,"20"0"-2337,0 0-129,0 20 512,20-1-63,21 21 127,-2-20 33,1 20-193,0-1-448,19 2 96,-19-2-128,-1 0-192,1-18-417,-19-21-672,-1 20-481,-20-20-512,0 0-1217,-20 0-4581</inkml:trace>
  <inkml:trace contextRef="#ctx0" brushRef="#br0" timeOffset="25589.4636">22768 5603 10794,'0'0'4036,"0"20"-4197,-20 0 546,2 0 1280,-3 1-159,1 18-770,0 21-639,-20-21 63,1 0-160,19 2 0,-20-2-769,40-19-993,0 0-1152,0 0-2788</inkml:trace>
  <inkml:trace contextRef="#ctx0" brushRef="#br0" timeOffset="25839.4779">23066 5742 10794,'-20'0'5637,"1"0"-5957,-1 20 512,0 1 577,0-1-97,20-1 1,0 1-289,20 20-31,0-20-1,19-1-160,1 1-320,0 0 448,19-20-288,-18 0-192,18 0-256,-39 0-481,0 0-288,-20 0-96,0 0-1890,0 0-6631</inkml:trace>
  <inkml:trace contextRef="#ctx0" brushRef="#br0" timeOffset="26027.4887">23264 5822 6854,'-38'39'7879,"38"2"-7686,-21-2 2049,21 1-160,0 0-1057,0-1-801,0 21-384,0-20-929,21 0-1762,-21-21-8360</inkml:trace>
  <inkml:trace contextRef="#ctx0" brushRef="#br0" timeOffset="33769.9315">2043 7491 11691,'-20'39'-1250,"20"1"-768,-20 0 1954,20 0 1282,-20 40 575,20-21-447,0 40-482,0-19-255,20-1 416,20-19 160,1 0-416,38-20-321,0-21-128,-20-19-320,1 0-640,-1-19-705,-19-21-2211,-19 20-8743</inkml:trace>
  <inkml:trace contextRef="#ctx0" brushRef="#br0" timeOffset="33894.9387">2143 7968 18417,'-21'0'128,"21"0"-1153,21 0 897,-1 0 32,18 19-1089,23-19-2819</inkml:trace>
  <inkml:trace contextRef="#ctx0" brushRef="#br0" timeOffset="34035.9467">2183 7670 16111,'-40'-20'1761,"19"20"-1889,21 0-160,0 0-160,0-21-1987,21 21-2401</inkml:trace>
  <inkml:trace contextRef="#ctx0" brushRef="#br0" timeOffset="34210.9567">2778 8028 17648,'0'0'-2883,"0"0"-448,19-20 1474</inkml:trace>
  <inkml:trace contextRef="#ctx0" brushRef="#br0" timeOffset="34722.986">3115 7908 18065,'0'-20'-321,"-19"0"97,19 20 256,-40-19-32,-1 19-128,3 19-192,-3 1-1,3 20 257,17-20 64,21 19-32,0 2-64,21-2 0,17-19 0,3 0 64,-3-20 96,23 0 96,-41-20 32,19 0 65,-19 0 63,0 1-160,-20-1-224,0-1 160,0 2-320,0 19-353,0-20 1,-20 20-65,20 20-31,0-1 608,20 22 160,-20-2 0,20 21 96,-1-1 64,-19 1-64,20 0 0,-20-21 257,0 21 480,0-20 544,-20-21-31,-19 2-1,-1-1-544,-19-1-321,-2-19-191,23-19-321,-23-1-32,2-1-449,39-18-608,-20 19-864,40-20-930,0 1-1473,20-1-6022</inkml:trace>
  <inkml:trace contextRef="#ctx0" brushRef="#br0" timeOffset="34901.9963">3532 8028 11915,'20'0'7719,"-20"0"-7655,0 0 609,0 0 1345,0 0-1346,-20 0-672,20 0-1537,0 19-3364</inkml:trace>
  <inkml:trace contextRef="#ctx0" brushRef="#br0" timeOffset="36128.0663">4346 7292 11947,'40'60'448,"-20"19"-352,-1 0-64,1 40 32,0 1 97,-20-1-129,20 0 96,-20-19 1185,0-20-32,0-1-416,0-39-256,0-20-65,0-20-95,0 0 447,0 0-319,0-40-577,0 0-384,0 0-97,0 1 1,20-1-65,19 0 1,-19 20 319,21 20 97,-21 0 224,-2 40 129,2-20-65,1 40-96,-1-20-32,0-1-96,-20 1-289,18 0-864,3-1-1121,-1-18-2210</inkml:trace>
  <inkml:trace contextRef="#ctx0" brushRef="#br0" timeOffset="36467.0858">5001 8107 14317,'-20'-20'1634,"0"40"-1538,0 20-64,1-20-32,-1 39 416,20-19 1,0 0-385,20-20 0,19 19 64,1-39 32,-1 0 192,22 0 64,-23-20-223,3 1-97,-1-21-160,-21 0-1,-19 20-31,-19-20-160,-21 21-224,-1-21 95,-18 40 193,19 0 352,1 0 289,-1 20-225,1 0-64,39-1 32,0 2 128,19-2 33,21 1-129,1 0-192,-3-20-160,3 0-449,18-20-1057,-19 20-2049</inkml:trace>
  <inkml:trace contextRef="#ctx0" brushRef="#br0" timeOffset="36727.1006">5457 7451 16783,'-18'-20'1153,"-3"20"-1281,1 40 224,0-1-160,-20 2 353,21 37 255,-1 3-288,20-2-31,0 0-289,20 1 96,19-20-32,1-1-513,1-19 129,-3 0-129,3-20-223,-3-20-898,3 0-2626,-1-20-5926</inkml:trace>
  <inkml:trace contextRef="#ctx0" brushRef="#br0" timeOffset="36878.1092">5597 7868 9480,'-20'0'3332,"20"0"-3044,0 20 1057,20 0 0,0 0-63,19 20-321,-19-21-865,40 2-289,-21-1-864,1-1-768,-1-19-962,1 0-3010</inkml:trace>
  <inkml:trace contextRef="#ctx0" brushRef="#br0" timeOffset="37023.1176">5835 7888 4548,'-60'20'8552,"40"20"-7847,-19-1-97,19 2-31,-20 18 63,21-19-544,-1 0-960,20 0-1154,20-40-1858</inkml:trace>
  <inkml:trace contextRef="#ctx0" brushRef="#br0" timeOffset="37297.1328">5815 7471 14541,'0'0'3716,"20"20"-3812,-1 19 224,21 1 544,1 19 129,18 2-384,-19-2-257,-1 21-160,1-1 0,-20 0 64,-20 1-256,0 0-33,-20-20 33,0-21 128,0 1-224,-19-20-193,19 0-928,0-20-2595,-1 0-9064</inkml:trace>
  <inkml:trace contextRef="#ctx0" brushRef="#br0" timeOffset="38263.1885">6510 7809 11947,'0'0'1986,"-20"0"-1538,20 0 1218,0 0 352,0 0-577,20 0-672,0 0 96,0 0-129,-1 0-287,21 0-1,0 0-160,-21 0-160,21 0-31,1 0-129,-23-20-225,23 20-800,-41 0-993,20 0-608,-20 0-1858,0 0-4933</inkml:trace>
  <inkml:trace contextRef="#ctx0" brushRef="#br0" timeOffset="38458.1988">6609 7928 11082,'0'20'3876,"0"-20"-3716,20 0 1249,0 0 353,-1 0-257,21 0-736,-20 0-481,19 0-256,2 0-352,-1 0-801,-22 0-1377,-18 0-3332</inkml:trace>
  <inkml:trace contextRef="#ctx0" brushRef="#br0" timeOffset="39526.2599">7998 7591 13708,'-18'-21'1762,"-23"2"-1570,21-2-256,-19 1-96,-1 20 160,0 0 192,1 20 0,-1 1-192,20 19-64,-1 19 32,21-19 32,21 19-128,19 1-224,-1-1-161,21-19 321,-1 0 192,-19-1 0,19 2 32,-39-2 32,1-19 64,-1 0 321,-20-20 576,-41 0-385,3 0-447,-3 0-97,-18-20 96,-1 0 32,20 0-96,1 1-96,19-1-160,20-20-224,20 20 32,19-20 95,21 0 97,-1 1 64,1-1 32,-1 0 64,-18-19 0,-3 19 128,-17 19 193,-1 2 415,-20 0 65,-41-2-545,23 21-384,-22 0-416,-1 0-673,2 21-1121,-1-21-2435</inkml:trace>
  <inkml:trace contextRef="#ctx0" brushRef="#br0" timeOffset="39857.2792">8415 7650 9064,'0'40'2370,"0"-20"-2274,0 19 1,-20 1-1,20 20 480,0-1 161,0 1-417,20-20-32,21-1 866,-21 1 415,18-40-352,23 0 353,-22 0-706,1-20-63,0-19-96,-1-2-161,-19 2 1,-20-21-129,0 21 1,-40-1-257,1 0 128,-21 1-128,1 19-192,-2 20-160,-18-20-513,40 40-800,-1-20-1730,0 20-4324</inkml:trace>
  <inkml:trace contextRef="#ctx0" brushRef="#br0" timeOffset="40673.3264">9349 7849 13805,'0'19'1665,"-21"-19"-1665,21 0 961,21 0 641,-1 0-193,18 0-384,23 0-449,-21 0-544,19 0 129,0 0-161,2-19-32,-3 19-353,-17 0-704,-21-20-1121,-1 20-1025,-19 0-2178</inkml:trace>
  <inkml:trace contextRef="#ctx0" brushRef="#br0" timeOffset="40846.3362">9547 7690 13196,'-20'0'2050,"20"20"-2050,0 0 609,0-1 736,20 21 224,0 0-800,0-1-641,0 1-96,-20 0-288,19-1-513,21 2-896,-19-2-2019,-1-19-7911</inkml:trace>
  <inkml:trace contextRef="#ctx0" brushRef="#br0" timeOffset="41386.367">10580 7670 15566,'20'0'929,"-20"0"-1505,0 0 800,-20-20-801,20 20 33,-21 20 480,1 0 416,2 20 32,-3 19 1,21-19-225,21-1-96,-21 1-96,38 0 0,-17-1 0,37-18 192,-17-21 160,18 0 193,1 0 223,-1-21 97,-39 2 0,0-21 32,0 0-32,-40 1-225,0-1-127,-20 0-65,1 1-224,-1 19-64,-19 0-192,19 20-448,19 0-609,3 0-513,18 0-896,18 20-1346,23-20-4452</inkml:trace>
  <inkml:trace contextRef="#ctx0" brushRef="#br0" timeOffset="41546.3763">11215 7789 18577,'0'20'1441,"0"-20"-1280,0 0 671,-20 0-703,20 0-706,0 0-544,0 0-1922,0 0-1121,20 0-3203</inkml:trace>
  <inkml:trace contextRef="#ctx0" brushRef="#br0" timeOffset="41769.389">11493 7491 13388,'0'0'481,"0"19"-33,0 22 929,0 18 193,0 1-161,20 0-768,-20-1-417,20 20-320,-20-19 416,0-1-288,0-18-96,0-2-320,19 1-961,-19-20-1314,0-20-3010</inkml:trace>
  <inkml:trace contextRef="#ctx0" brushRef="#br0" timeOffset="42534.4328">11849 7670 544,'0'0'15791,"0"20"-15439,0-20 257,20 0 864,1 20-127,-1 0-257,18-1-609,3 21-608,-1-20 416,-1 0-288,1 0-224,0-1-256,-21 1-866,21-20-864,-19 0-1185,-1 0-2146</inkml:trace>
  <inkml:trace contextRef="#ctx0" brushRef="#br0" timeOffset="42714.443">12187 7629 12363,'-39'0'993,"19"21"-512,0-1 1024,-20 20 641,21-1-320,-21 1-1218,20 0-480,0-1-288,20 1-480,0 0-1442,0-1-2819</inkml:trace>
  <inkml:trace contextRef="#ctx0" brushRef="#br0" timeOffset="42887.453">12505 7829 18385,'0'59'1057,"-20"-19"-897,0 0 897,-19 0-416,39-1-609,-20 1-321,20-20-2113,0 0-1986,0-20-8712</inkml:trace>
  <inkml:trace contextRef="#ctx0" brushRef="#br0" timeOffset="43298.4765">13319 7730 15214,'-20'0'192,"0"-20"385,20 20 800,20 0-544,20 20 192,-1-20-449,1 0-384,19 0-192,-19 0-160,1 0-352,-3 0-737,3 0-1346,-1 0-3170</inkml:trace>
  <inkml:trace contextRef="#ctx0" brushRef="#br0" timeOffset="43486.4873">13596 7629 15919,'-20'21'544,"2"-1"-192,18 20 1058,0-20-193,0 39-448,0-19-609,0-1-288,0 1-353,0 0 129,18-20-449,-18-1-512,20 2-1794,1-1-4740</inkml:trace>
  <inkml:trace contextRef="#ctx0" brushRef="#br0" timeOffset="44012.5173">14252 7730 14862,'0'-20'993,"0"0"-1026,-20 20 386,0 0-417,0 20 192,1 0 128,-1-1-224,0 21-32,20 20 32,0-21-96,0 1-32,40 0-64,-1 0 32,21-40 288,-21 0 160,22 0 33,-2-40 159,-19 20 97,-1-20 287,-19-19 129,-20 19-160,0 0-224,-39 1-417,19 19-160,-41-20-64,23 20-544,-3 20-1442,1 0-1698,21 20-4131</inkml:trace>
  <inkml:trace contextRef="#ctx0" brushRef="#br0" timeOffset="44193.5269">14868 7888 17840,'0'20'801,"0"0"-929,0-20 0,0 0 512,-20 20-288,20-20-832,0 0-2179,20 0-1569</inkml:trace>
  <inkml:trace contextRef="#ctx0" brushRef="#br0" timeOffset="44696.5565">15186 7730 8456,'-21'-20'2658,"-19"20"-3267,20 0 641,-19 20 449,19-1 416,0 21-289,20 0-447,0-1-33,20 1 256,0-20 0,19 20-288,1-21 1,19-19 223,-19 21 224,21-21 33,-22-21-1,-19 2 97,0-21 512,0 20 257,-40-20-674,0 1-319,0-1-65,-19 20-224,-22-19-64,21 19-96,-19 20-96,19-20-672,1 20-994,19 20-833,20-20-1633,20 20-5925</inkml:trace>
  <inkml:trace contextRef="#ctx0" brushRef="#br0" timeOffset="44943.5706">15603 7551 864,'0'-21'15311,"0"21"-15407,0 21 576,0-2 1122,0 2 127,0 38-608,0 1-800,0-1-193,-21 21-160,1-21-449,20 1-704,0 0-641,20-41-1248,1 1-1923</inkml:trace>
  <inkml:trace contextRef="#ctx0" brushRef="#br0" timeOffset="45145.5822">16000 7690 15342,'18'59'1409,"2"-19"-1120,0-20 704,1 20-161,19-21-255,-22 1-481,23 0-1698,-21 0-1761,0-20-2466</inkml:trace>
  <inkml:trace contextRef="#ctx0" brushRef="#br0" timeOffset="45302.5908">16257 7690 4228,'-39'0'10570,"19"40"-10026,-20-1 705,19 1 481,-17 19-513,18-19-961,-1 20-832,21-20-1827,0-1-1696</inkml:trace>
  <inkml:trace contextRef="#ctx0" brushRef="#br0" timeOffset="45570.6065">16455 7829 16687,'79'20'609,"-58"-1"-1,19 1 578,-40 0-354,0 0-351,-20 20-449,0-21-192,-1 22 192,3-22 32,-2 1-96,-1 0 0,21 0 64,21 0 0,-1-20 0,-2 0-160,23 0-193,-1-20-383,-21 20-513,21-20-1122,-20 20-4195</inkml:trace>
  <inkml:trace contextRef="#ctx0" brushRef="#br0" timeOffset="46003.6308">17310 7849 14541,'-21'-20'2627,"21"20"-1859,0 0 546,0 0-289,21 0-160,17 0-321,3 0-448,-1 0-128,-1 0-480,1 0-738,-1 0-1248,1 0-3075</inkml:trace>
  <inkml:trace contextRef="#ctx0" brushRef="#br0" timeOffset="46175.6409">17508 7690 16207,'-40'40'576,"20"-1"-95,1 1 736,19 19 128,0 1-672,0-20-641,19 20-673,21-21-864,0 1-673,-1-20-1025,1 0-5638</inkml:trace>
  <inkml:trace contextRef="#ctx0" brushRef="#br0" timeOffset="46543.6608">17846 7570 17360,'59'-19'1698,"0"19"-1698,1-21 576,19 21 513,0 0 128,-18 0-672,-22 0-545,-19 21-160,0-2-193,-20 2-191,-20-2-97,-21 21 65,23-20 255,-22 20 161,19-20 0,21 19-64,0-19 64,21 20 128,-1-20 0,0 19 96,19 1-128,-19 0 64,0-21 32,-20 22 32,0-22 128,-20-19 288,0 20 97,-19-20-289,-1 0-352,-1 0-256,2 0-321,19 0-960,0 0-2083,20 0-3619</inkml:trace>
  <inkml:trace contextRef="#ctx0" brushRef="#br0" timeOffset="46775.6752">18599 7829 17456,'0'-20'96,"0"20"192,21 20 1122,-1 0 319,19-1-383,1 21-866,0 0-320,19-20-96,0 20-96,-19-1-96,19-19-320,2 0-769,-41-20-897,-2 0-1314,3 0-5092</inkml:trace>
  <inkml:trace contextRef="#ctx0" brushRef="#br0" timeOffset="46970.6865">18996 7730 13773,'-38'59'2978,"38"-19"-2529,-21 19 960,-19 1 353,20 0-801,1-21-705,-1 21-448,0-20-161,20-1-319,0 1-1122,20-20-2082,-20 0-5989</inkml:trace>
  <inkml:trace contextRef="#ctx0" brushRef="#br0" timeOffset="47978.7442">19354 7928 13100,'0'-20'96,"-20"20"545,20 0 1473,0 0-321,0-20-928,20 20-801,-1 0 0,21 20-64,1-20 64,-21 20-192,-2-20 160,3 20-192,-21 0-64,20-20 0,-20 19 63,-20 2-127,-1-1 192,3-1 64,18 1-64,-20 0-288,20 0-33,0 0-95,20 0-289,-20 0-32,18-1 289,3 2 384,-21-2 160,0 1 0,0-20 160,0 20 352,0-20 353,0 0 320,-21 20 256,3-20-416,-2 0-256,-21-20-224,21 20-417,-19 0-64,19 0-160,0 0-801,0 0-1281,0 0-1410,1-20-6917</inkml:trace>
  <inkml:trace contextRef="#ctx0" brushRef="#br0" timeOffset="48448.7708">20426 7749 19442,'0'20'544,"0"-20"-191,20 0 351,20 0-447,-1 0-161,1 0-256,-1 0-993,1 0-961,1 0-1730,-3 0-9609</inkml:trace>
  <inkml:trace contextRef="#ctx0" brushRef="#br0" timeOffset="48858.7927">21220 7510 16239,'0'-19'1217,"20"19"-929,0 0 801,0 0-288,19 19-224,21 1-257,-1 1-192,-19 19-224,-1-21-96,-19 21-289,-20 0 161,0 0 160,-20-1 192,-19 1 64,-1 0 481,20-21 95,-19 1 65,39 0 64,-20 0-257,20 0-159,40-20-97,-21 20-96,41-1-384,-1 2-577,20-21-704,-18 20-1634,-22-20-3940</inkml:trace>
  <inkml:trace contextRef="#ctx0" brushRef="#br0" timeOffset="49170.8124">22153 7730 17040,'0'0'-289,"0"0"161,20 19 1538,0 1 159,19 0-416,1 0-704,0 20-257,-1-1-64,22-19-160,-43 20-320,23-20-994,-21-1-223,-20-19-1442,0 0-2050</inkml:trace>
  <inkml:trace contextRef="#ctx0" brushRef="#br0" timeOffset="49631.8387">22511 7670 13708,'0'0'769,"0"20"-288,0-20 1921,-20 20-704,0 0-513,-1 19-449,-17 1-287,-3 19-97,1-19-288,1 0-64,19-1-320,0 2-545,20-22-1409,20 1-1634,0-20-5925</inkml:trace>
  <inkml:trace contextRef="#ctx0" brushRef="#br0" timeOffset="49884.8532">22730 7888 16912,'-21'0'288,"1"20"-352,20-20 993,-20 20 384,0 0-480,20 19-481,0-18-64,20-1 353,0-1-161,21 1-255,-3-20-33,23 20-64,-22-20-128,1 0-96,-1 20-225,-19-20-704,0-20-1729,-20 20-3012</inkml:trace>
  <inkml:trace contextRef="#ctx0" brushRef="#br0" timeOffset="50049.8627">22947 7948 15598,'-19'80'1922,"-1"-41"-1249,0 21 1889,0-20-512,-1 19-1473,21-19-641,-18 20-2050,-2-21-5382</inkml:trace>
  <inkml:trace contextRef="#ctx0" brushRef="#br0" timeOffset="54603.1229">4625 8763 10025,'-20'0'1121,"20"0"-769,0 0 97,-21 0 1120,21 0 129,21 0-865,-1 0-577,18 0 128,23-20-31,-2 20-97,40 0 0,20 0-96,1 0-160,38 0 96,2 0 0,-2-20-96,0 20 0,-19-20-64,-19 20-320,-21-19-513,-20 19-1601,-39 0-4805</inkml:trace>
  <inkml:trace contextRef="#ctx0" brushRef="#br0" timeOffset="61384.511">7840 8584 2530,'0'0'352,"0"0"-128,0 0 737,0 0 481,-20 0-417,20 0-513,0 0-127,0 0 351,0 0 353,0 0 0,0 0-128,0 0-32,0 0-96,0 0-128,0 0-1,0 0 33,0 0-129,0 0-191,20 0-161,-20 0 32,20 0-63,0 0 63,19 0 0,1 0-128,19-20 32,20 20-192,2 0 65,18-20-33,0 20-32,1 0 32,-1-20-64,-20 20-641,0 0-384,-18-19 288,-23 19-256,-38 0-2658</inkml:trace>
  <inkml:trace contextRef="#ctx0" brushRef="#br0" timeOffset="65078.7222">10580 8524 224,'0'0'4036,"0"0"-2883,0 0 64,0 0 352,0-19 1,0 19-321,0 0-416,0 0-65,0 0 161,0 0 0,0 0-160,0 0-289,0 0-159,20 0-65,-20 0 64,20 0-64,19 0-63,1 0 31,19 0-64,1 0-96,-1 0-32,0 0-32,22 0 64,-2 0-64,0 0 0,20 0-32,-20 0 0,20 0 0,-38 0-32,-2 0-288,-19 0-65,-1-20-159,-19 20-513,-20 0-673,20 0-993,-20 0-3330</inkml:trace>
  <inkml:trace contextRef="#ctx0" brushRef="#br0" timeOffset="72024.1195">14352 8544 5861,'0'0'1794,"0"0"-481,-21 0-128,21 0 385,0-20 287,-20 20-383,20 0-417,0 0-256,0 0-97,20 0 1,-20 0-385,21 0-96,17 0-128,3 0 33,19 20-129,19-20 64,0 0-64,20 0 32,21 0 0,-1-20-64,-1 20 96,-19 0-545,2 0-223,-22 0-674,-40 0-447,1 0-353,-20 0-449,0 0 449,-40 0-352</inkml:trace>
  <inkml:trace contextRef="#ctx0" brushRef="#br0" timeOffset="72962.1732">16257 8644 3267,'20'-21'3267,"-20"21"-609,0-19-544,0 19-320,-20 0-129,20 0-447,0 0-418,0 0-191,0 0-289,20 0 1,-20 19 31,0 2 32,0 38-192,0 1 161,0-1-65,0 41-160,-20-21 32,20 20-192,-20-39 32,20 20 96,0-41-160,0 1 128,0 0-288,0-20-352,20-20-930,-20 0-1377,0-20-2914</inkml:trace>
  <inkml:trace contextRef="#ctx0" brushRef="#br0" timeOffset="73351.1954">15979 8882 12299,'0'0'1217,"0"0"-992,21-20 255,-3 0 641,2-19 0,0 19-640,1-20-193,19 0 0,-22 0-320,23 0 448,-1 21-31,-21-1 287,1 0-319,0 20-353,20-20 32,-21 20-32,1 0 0,0 20-96,0-20 192,-20 40 64,21-21 64,-3 2-192,22 19 32,-19-21-128,-1 21-352,-2-20-897,3 0-898,-1 0-2465</inkml:trace>
  <inkml:trace contextRef="#ctx0" brushRef="#br0" timeOffset="78248.4755">19195 8743 11498,'0'0'2275,"0"0"-1347,0 0-703,0 20 607,0 0 386,-20 0-97,20 39-64,0 1-225,0 19-159,-19 1-321,19-1-223,0 1-97,-20-1 32,20 0-160,0-19-65,0-20 33,0 0-192,0 0-289,0-20-352,-20-1-416,20-19-961,0 0-2274</inkml:trace>
  <inkml:trace contextRef="#ctx0" brushRef="#br0" timeOffset="78638.496">18937 9061 3747,'-20'0'6662,"0"0"-5893,20 0 352,0 0 513,0 0 95,0 0-255,0-20-770,0 0-511,20 0-1,0-19 192,19-1-32,-19-20 1,21 20-161,-3 1 192,-17-1 1,19 20-225,-20 0-160,-1 1 0,1 19 128,0 0 0,0 0-64,0 39 32,-1-19-96,1 20 64,0-20-64,0-1 0,0 21 0,-1-20-128,1-20-480,0 20-802,1-20-1537,-21 0-3202</inkml:trace>
  <inkml:trace contextRef="#ctx0" brushRef="#br0" timeOffset="84257.8192">22629 8822 10409,'-19'0'1314,"19"-19"-514,0 19 546,0 19-257,0-19-257,0 40 1,0 0 32,0 20-32,0-1-96,-20 20-257,20 1-128,-20 19-224,20-19-63,-20 0-33,20-21-64,-20 1-65,20-1 65,0-38-320,0 18-192,0-39-385,0 0-192,-19 0-993,19 0-2307</inkml:trace>
  <inkml:trace contextRef="#ctx0" brushRef="#br0" timeOffset="84689.844">22272 9121 8039,'0'0'2915,"0"0"-1506,0 0-31,0 0-97,0-21-192,20 2-128,-20-1-385,20 0-191,19-20-129,-19 20-128,21-20-128,-23 1 128,2 19-64,1 0 288,-1 0-127,0 0-65,-1 1-64,1 19-32,0 0-32,0 0 96,0 0-160,19 0 64,-19 19 32,0 21 64,0 0 0,1-20-31,-21 20-194,18-21 161,2 1-320,0 0-448,1 0-834,-21-20-1120,20 0-3588</inkml:trace>
  <inkml:trace contextRef="#ctx0" brushRef="#br0" timeOffset="85851.9099">22133 10154 6918,'0'-20'1409,"0"1"-63,0-2 415,-19 21-95,19-20-577,-20 1-545,0 19-479,-21 19-65,23 1 32,-22 1 0,-1 18-32,23 0-32,-3 2 0,21-2 32,0 1-65,39-20 33,-19 0 96,21-1 225,-3-19 31,23 0-32,-22-19-128,1-1-63,0-20-33,-21 20 128,1-19-64,0 19-32,-20-20 224,0 20 129,-20 20-1,20-20-224,-20 40-352,20 0 288,0-1-96,-19 22-64,19-22-96,19 21-224,1-20-321,20 20-319,-1-21-834,1 2-1601</inkml:trace>
  <inkml:trace contextRef="#ctx0" brushRef="#br0" timeOffset="86262.9337">22649 10234 2594,'0'-20'12588,"-20"-1"-12332,-19 21 0,19 0 1,-20 21 31,21-1-224,-21-1-64,40 21-128,0-20 32,0 0-32,0 19 96,20-39 96,0 21 96,19-21 0,-19 0 64,0-21 64,0 21 97,-1-19-161,1-21-192,-20 20-160,20 0-449,-20 0-255,0 20 383,0 0-191,0 20 511,0 0 129,0 20 32,-20 20 65,20-1 31,0 0 64,0 1 96,0-20 64,-20 0 161,20 0 448,-19-20 160,19-1 128,-20-19-352,-20 0-224,20 0-577,1-19-96,-21-1-449,19-1-352,1-18-864,2 19-801,-2-20-2051</inkml:trace>
  <inkml:trace contextRef="#ctx0" brushRef="#br0" timeOffset="86623.9546">22730 10372 11627,'0'0'2530,"0"0"-2210,0 0 737,18 0 481,2-19-866,21 19-255,-3-20-225,23 20 32,-22-20 160,-19 0-223,20 0-161,-40 0-161,0 20 65,0-19-160,-20-1 128,-20 20-160,-19 0 128,18 0 256,3 20 64,-3-1 224,21 1 225,20 20 224,20-20-1,0 19-191,21 1-161,18 0-191,0-20 63,21 0-192,-21-1-32,0 2-224,-19-21-448,1 0-1058,-23 0-1441,-18 0-4996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26:03.60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395 1589 4452,'-20'20'1793,"0"-20"418,1 0 479,19 0-640,-20 0-96,20 0-353,0 0-191,-20 0-417,20 0-225,0 0-31,-20-20-256,20 20-225,20 0-128,-20 0 192,20 0-160,0 0-64,19 0-64,1 0 161,1 0-193,18 0 32,-19 0 0,19 0-32,0 0 32,1-19-96,-21 19 32,1 0-257,1-20 33,-3 20-224,-17 0-129,-1 0-128,0 0 33,-20-21-65,0 21-800,0 0-1090,0 0-864,-20 0-5093</inkml:trace>
  <inkml:trace contextRef="#ctx0" brushRef="#br0" timeOffset="324.0186">772 1371 9256,'-19'-19'737,"-1"19"1569,20 0-256,0-21-1345,0 21-513,0 21 320,0-21 65,20 0 0,19 19 31,-19-19-256,21 20-159,-3-1-129,3-19 32,-2 20-96,1 1 32,0-2 0,-1 1-96,-19 0 0,0-1 96,0 2 96,-20-1-64,0-1 64,-20 21 0,0-20-96,0 20 64,-19-21-64,19 1-64,-20 20-256,20-20-2082,-19 1-4517</inkml:trace>
  <inkml:trace contextRef="#ctx0" brushRef="#br0" timeOffset="16251.9296">18798 2602 160,'20'-19'0,"-20"-1"224,20 20 1089,0-20 257,-20 20 704,19-20 160,-19 20-448,0 0 0,0-20-225,0 20-928,0 0-384,0 0-129,-19 0-128,19 0 32,-20 20-63,0-20 63,0 20 0,0 20 96,1 20 289,-1-1-257,-20 21 417,20-1-417,-19 0-128,19-19 97,20 19 31,0 1-96,20-20 1,0-1-65,-1 1-160,21-20 96,0-1-64,-21 1-64,21 0 0,-20-20-32,0-1-32,-1 1-417,1-20-608,-20 0-512,20 0-801,-20 0-1955</inkml:trace>
  <inkml:trace contextRef="#ctx0" brushRef="#br0" timeOffset="16908.9672">19255 3040 10153,'-20'0'1954,"20"0"-1121,0 0 672,0 0-640,0 19 0,20-19 224,-20 20-417,19 0-319,21 1 223,-20-2-127,19 1 95,1 20-255,21-20-161,-22 20-32,21-21-32,-1 21-96,-19-20-96,-1 0-64,-19 0-97,0 0-159,0-20-513,-20 0-448,0 0-193,0 0-672,-20-20-2659</inkml:trace>
  <inkml:trace contextRef="#ctx0" brushRef="#br0" timeOffset="17154.9812">19672 3020 2626,'0'-20'9513,"0"20"-9353,-20 20 865,0 0 416,0 19-512,-19 2-160,-1 17-288,-19 3-257,19-2 64,-21-19 96,42 20-288,-1-41-224,0 21-897,20-40-1217,0 20-1890</inkml:trace>
  <inkml:trace contextRef="#ctx0" brushRef="#br0" timeOffset="17883.0229">19930 2444 7174,'0'0'1506,"0"0"-1250,0 0 1506,-21 0-321,21 0-832,0 0-225,-20 20 160,20-1-31,0 1-33,-18 20 33,18 0-65,0-1-159,18 1-129,-18 19-128,20-38 64,1 19-32,-1-21-64,0 0-545,-20 2-768,19-21-1441,1 0-4357</inkml:trace>
  <inkml:trace contextRef="#ctx0" brushRef="#br0" timeOffset="18078.034">20128 2643 1505,'20'0'9801,"-20"19"-9673,0 1 1538,20 0-257,-20-1-800,0 2-225,19-1-256,-19 19-96,20-20-384,-20-19-1185,0 21-1891,20-21-6565</inkml:trace>
  <inkml:trace contextRef="#ctx0" brushRef="#br0" timeOffset="18230.0427">20207 2464 1825,'0'0'2979,"0"-20"-2883,-20 20-448</inkml:trace>
  <inkml:trace contextRef="#ctx0" brushRef="#br0" timeOffset="19087.0917">20367 2444 6950,'0'0'3235,"0"0"-2466,0 0 928,0 0-63,20 20-225,-20-20 1,19 19-385,1 1-385,0 0-255,20 0-225,-21 20-32,1-1 160,0 1-128,-20 19-64,0 2 1,0-23 31,0 3-385,-20-1-736,0-1-1313,1-19-1826,-21 0-7879</inkml:trace>
  <inkml:trace contextRef="#ctx0" brushRef="#br0" timeOffset="19946.1409">20108 2483 8231,'0'0'64,"0"0"513,20 0 736,-20 0-608,20 0 32,-20 0-193,0 0-192,0-19-31,0 19 287,0 0-95,0 0-1,0 0-31,0 0-1,0 0 65,0 0-65,0 0-320,0 0-96,0 0-32,-20 0-64,20 0 32,0 0 0,0 0-64,0 0 0,0 0-64,-20 0 64,20 0-64,0 19 96,20-19 0,-20 0 64,0 20 0,20-20 96,-20 0 96,0 0 161,0 0 63,0 0 0,0-20-159,0 20-225,0 0-160,-20-19 0,20 19-193,-20 0 129,20-20 96,-20 20-32,20 0 32,0 0-32,0 0-32,0 20 0,0-20 96,0 0 32,0 0 96,20 0 192,-20 0-96,20 0-320,-20 0-256,0 0-962,0-20-9768</inkml:trace>
  <inkml:trace contextRef="#ctx0" brushRef="#br0" timeOffset="23441.3408">20227 3417 8295,'-20'0'1410,"20"0"-321,0 0 736,0 0-768,0 0-416,0 0 0,0-19-289,0 19-128,-20 0-160,20 19-96,0-19 0,-19 20 32,19 0 0,-20 20-32,20-20 0,0 19 32,20-18-32,-20 18 64,19-19 0,1-20 128,0 19 129,0-19 127,21 0 96,-23-19 129,23-1-160,-21 0-97,0-20 0,-20 20 97,0 1 255,-20-21-159,0 20-321,-21 0-224,23 20-64,-23-20-256,1 20-897,20 0-2403,1 20-2978</inkml:trace>
  <inkml:trace contextRef="#ctx0" brushRef="#br0" timeOffset="24192.3837">21082 3139 8936,'0'0'3491,"0"0"-3202,0 0 1280,0 0-192,20 0-31,-2 0 31,2 0-672,41 0-161,-22 0-384,1 0-160,-20 0-160,19 0-961,-19 0-865,-20 0-1601,0 0-4677</inkml:trace>
  <inkml:trace contextRef="#ctx0" brushRef="#br0" timeOffset="24328.3914">21140 3219 13068,'-20'40'1569,"20"-40"-1473,20 19 897,1-19 32,19 20-288,19-20-417,0 0-256,-19 0-1153,19 0-1921,-39 0-5831</inkml:trace>
  <inkml:trace contextRef="#ctx0" brushRef="#br0" timeOffset="24646.4097">21895 3059 13773,'-20'0'1409,"20"0"-1377,0 0 544,0 20 193,0 0 0,0 1-193,0 18-287,0 1-161,20-20-64,-20 20-32,0-21-64,21 21-128,-21-20-449,18 0-416,-18 0-512,20-20-898,1 0-3394</inkml:trace>
  <inkml:trace contextRef="#ctx0" brushRef="#br0" timeOffset="25136.4377">22133 2742 9833,'-19'-40'1665,"19"40"-1024,0-20 1601,0 20-704,0 0-129,0 0-768,0 20-321,19-20 160,1 19 289,20 22-321,-1-2-63,1 1-1,0 20-192,-1 19 97,2-19-193,-3 20 32,-18-22 0,1 23-64,-1-22-64,-20 1 128,-20-1-128,-21-19 32,23 0 0,-23-1-192,1 1 224,21 0-480,-21-21-609,20 2-833,0-1-1217,-19-20-9993</inkml:trace>
  <inkml:trace contextRef="#ctx0" brushRef="#br0" timeOffset="31637.8094">8435 2345 4452,'0'0'2338,"0"0"-192,0 0 288,0 0 1,0-21-482,0 21-543,0 0-289,0 0-256,0 0-129,0 0-159,0 0-161,0 0-352,0 0-160,0 0-64,21 0 224,17 0 32,3 21 96,-1-21-320,19 0 192,-19 0-96,19 0 0,-19-21-224,-1 21-417,1 0-544,-19 0-480,-21 0-1667,20 0-4419</inkml:trace>
  <inkml:trace contextRef="#ctx0" brushRef="#br0" timeOffset="32477.8577">11572 2324 11306,'-20'0'673,"20"0"128,0 0 1249,0 0-1346,0 0-319,20 0 479,-20 0-63,40 0 64,-1 0-449,1 0-159,19 0-97,-19 0-128,1 0-128,-3 21-385,3-21-287,-21 0-418,-2 0-607,-18 0-385,21 0-865,-21 0-2563</inkml:trace>
  <inkml:trace contextRef="#ctx0" brushRef="#br0" timeOffset="33803.9335">17190 2324 10730,'0'0'864,"-20"0"97,20 0 1153,20 0-1057,-20 0-736,40 0-129,-1 0 160,2 0-64,17 0-255,22 0 31,-20 0-96,-1 0-321,20 0-800,-19 0-1345,-21 0-3908</inkml:trace>
  <inkml:trace contextRef="#ctx0" brushRef="#br0" timeOffset="36969.1145">14074 3835 2306,'-20'19'6374,"20"-19"-4773,0 0 257,0 0-224,20 0-353,-1 0-352,1 0-417,40-19-256,-1 19 65,20 0-1,0-20-96,2 20-160,-2 0-32,0 0-32,0 0-96,-18 0-384,-3 0-129,-17 0-512,-2 0-1025,-39 0-1153,20 0-3716</inkml:trace>
  <inkml:trace contextRef="#ctx0" brushRef="#br0" timeOffset="40741.3303">14054 3894 1633,'-20'20'2402,"20"-20"-1889,0 0 1120,0 0 193,0 0-320,0 0-225,0 0-320,20 0-257,0 0-159,-1 0-33,1 0 161,0 0-32,20 0-129,-1 0-160,21 0-127,-1 0-33,20 0-32,21-20-128,-1 1 32,0 19 64,20-21 64,1 21 97,19-19-97,-1 19-96,-18 0-128,19 0-32,-1 0-321,22 0-223,-2 0-353,-18-20 256,18 20 385,-19 0 224,-19 0 64,-1 0 32,-40 0-96,0 0 96,-20 0 64,-19 0 0,1 0-64,-21 0 0,-2 20-32,-18-20-64,0 0-1826,-18 0-7271</inkml:trace>
  <inkml:trace contextRef="#ctx0" brushRef="#br0" timeOffset="45099.5796">1964 5484 1953,'-20'0'9481,"20"20"-8808,0-20 224,-20 0 192,20 0-288,0 0 160,20 0 384,-20 20-448,20-20-161,-1 20 65,21 0-256,1 0-289,17 19-96,3-19-352,-2 0 544,0 1-448,-19-2 0,0-19-320,-21 20-609,21-20-481,-20 0-704,-20 0-1473,0 0-5670</inkml:trace>
  <inkml:trace contextRef="#ctx0" brushRef="#br0" timeOffset="45308.5908">2420 5405 12139,'-20'0'705,"20"20"-865,-39 19 768,19 1 833,0 0 1,-19 19-738,-1 1-575,-19 0-65,19 0-321,19-21-671,1 0-1379,20-18-3939</inkml:trace>
  <inkml:trace contextRef="#ctx0" brushRef="#br0" timeOffset="45633.6101">2778 5524 12235,'0'0'2466,"0"0"-2369,0 0 1312,0 0 320,19 0-479,-19 0-450,20 0-607,0 0-1,0-20-160,21 20 32,-23 0-64,2 0-545,0 0-704,-20 0-737,0 0-832,0 0-3172</inkml:trace>
  <inkml:trace contextRef="#ctx0" brushRef="#br0" timeOffset="45755.617">2797 5643 13196,'0'60'1473,"20"-60"-1088,0 20 63,20-20 193,-1 0-97,1 0-512,1 0-2018,-23-20-7014</inkml:trace>
  <inkml:trace contextRef="#ctx0" brushRef="#br0" timeOffset="46369.6522">3651 4192 6566,'-20'0'5477,"20"0"-5253,0 0 609,20 0 288,0 0-512,0 0-65,19 0-128,1 0-159,1 0-225,-3-20-32,-17 20-257,19 0-928,-21 0-865,1 0-1185,-20 0-2786</inkml:trace>
  <inkml:trace contextRef="#ctx0" brushRef="#br0" timeOffset="47148.6968">3691 4252 1473,'19'20'2082,"-19"-20"-224,20 19-385,0 2-480,-20-2-288,20 21 127,1 0 33,-21 0-192,20 19-161,-20 1-127,0 0-289,0-1-32,0 20-96,0 2-64,0-2-32,0 0 160,18-19-96,-18 20 64,0-20 0,0-1 64,0 20 128,20-19-32,-20 19 0,0 1-96,21-21-32,-21 21-128,0 0-96,0-21-192,0 1 127,0-21 225,0 21 128,0-21 385,0 1 127,0 0 289,-21 19-160,21-19-353,0 1-288,0-2-96,0 0-64,0 2-96,21-2 128,-21-19 96,20 20-32,-20-20 32,0 19 0,20-19 289,-20 20 223,0-19-31,0 17-129,0-17-192,0-2-31,0 21-1,0-20-32,0-20-96,0 20 0,0 0-32,0-20 32,0 20 32,0-20-160,0 0 737,0 20-577,0-20 448,0 0-223,0 0-65,0 0-192,0 19 0,0-19-64,0 0 0,0 0 0,0 20 96,0-20-192,0 0 96,0 0 96,0 20-32,0-20 128,0 0 97,19 0-129,-19 0-32,20 0-32,-20 0 0,20 0-96,0 0 0,0 0 32,-1 0-64,21-20 32,-20 20-192,19 0-321,1 0-704,-20-20-1089,1 20-2242</inkml:trace>
  <inkml:trace contextRef="#ctx0" brushRef="#br0" timeOffset="48065.7492">4226 4252 12395,'-18'0'577,"18"0"640,0 0 737,0-20-929,0 20-353,18 20 65,2-20 288,1 20-544,19-1-193,-1 21-96,1-19-224,19 18 32,-19-19 0,-1 20-320,1-20-65,1-1-383,-21-19-482,-2 20-832,2-20-1761,-20 0-7368</inkml:trace>
  <inkml:trace contextRef="#ctx0" brushRef="#br0" timeOffset="48280.7599">4564 4172 14509,'0'20'641,"-20"-20"-961,20 20 384,-20 20 192,-19-1 224,19 1 1,-20 20-321,21 0-128,-1-1-128,0-19-385,20 0-992,0-21-1794,20-19-5317</inkml:trace>
  <inkml:trace contextRef="#ctx0" brushRef="#br0" timeOffset="48590.7792">4803 4411 11466,'-20'0'1506,"0"20"-1698,20 0 352,0 0-32,-21 19 96,42-19 0,-21 0-64,20 0-95,20-20 255,-1 0 0,-19 0 64,20-20-63,-1 0-33,-19-20-32,-20 21 225,20-21-33,-40 20 257,0 0-321,0 20 193,-19 0-481,-1 0-416,20 0-994,-19 20-3074</inkml:trace>
  <inkml:trace contextRef="#ctx0" brushRef="#br0" timeOffset="49045.8053">4307 4888 13132,'0'0'2690,"0"0"-2978,18 0 737,3 20 63,-1 0 161,20-20-129,-21 20-191,21 0-129,0-1-384,-1 1 320,1 0-256,1 0-577,-23 0-448,2-20-577,1 20-992,-1-20-3972</inkml:trace>
  <inkml:trace contextRef="#ctx0" brushRef="#br0" timeOffset="49255.8173">4643 4849 12427,'0'0'1281,"-18"0"-1216,18 0 95,-20 39 288,-1-19 769,-19 20-384,20-1-481,1 1-63,-1 0-33,0-20-256,20 19-352,0-18-737,0-21-1090,20 0-1408</inkml:trace>
  <inkml:trace contextRef="#ctx0" brushRef="#br0" timeOffset="49499.8313">4941 4987 17104,'0'0'993,"0"20"-1378,-19-20 1058,19 20 224,0 0-353,0 20-320,0-20-288,0-1-416,0 2-321,0-2-1249,19 1-1569,-19-20-6951</inkml:trace>
  <inkml:trace contextRef="#ctx0" brushRef="#br0" timeOffset="50076.8643">4465 5405 7334,'-20'0'1250,"20"0"-161,-20 0 1185,20 0-416,0 0-641,0 0-256,20 0 320,-20 20-224,20-20-192,0 39-353,0-19-384,19 0-96,-19 0-64,21 0-544,-21 0-513,-2 0-160,23-20-673,-21 19-961,-20-19-2754</inkml:trace>
  <inkml:trace contextRef="#ctx0" brushRef="#br0" timeOffset="50264.875">4643 5405 12043,'-18'20'1089,"18"0"-1153,-20-1 769,-1 21 960,21-20-704,-20 20-673,0-1-256,20-19-128,-20 0-192,20 0-833,0-20-2210,0 21-6246</inkml:trace>
  <inkml:trace contextRef="#ctx0" brushRef="#br0" timeOffset="50604.8945">4803 5504 10153,'20'20'2883,"-1"-20"-2851,1 0 224,0 0 128,0 0-255,0 20 351,-20-20-352,19 0-160,-19 20 64,-19 0 160,19-1 1,-20-19 127,0 20 352,20 0-159,0-20-129,0 0-31,20 20-97,0-20-64,-1 21-160,1-21-224,0 0-385,0 0-992,1 19-1090,-21-19-3042</inkml:trace>
  <inkml:trace contextRef="#ctx0" brushRef="#br0" timeOffset="50841.908">4763 5902 15342,'0'0'2018,"0"0"-2306,0 0 480,0 0-64,20 19-288,-20-19-1250,20 0-3362</inkml:trace>
  <inkml:trace contextRef="#ctx0" brushRef="#br0" timeOffset="50985.9163">4803 6040 12139,'0'0'2819,"0"0"-3012,0 0-127,0 20-1954,0-20-2274</inkml:trace>
  <inkml:trace contextRef="#ctx0" brushRef="#br0" timeOffset="51115.9235">4803 6179 12299,'0'21'3075,"0"-21"-3203,20 0 224,-20 0-384,0 0-2979</inkml:trace>
  <inkml:trace contextRef="#ctx0" brushRef="#br0" timeOffset="51735.9592">4524 6478 15246,'0'0'1057,"0"0"-1153,0 20 993,0-1 352,20 1-448,0 20-289,21 1-384,-21-3-96,18-17-192,3 19-128,-21-21-193,19 1-287,-19 0 63,0-20-672,0 0-1314,-1 0-4067</inkml:trace>
  <inkml:trace contextRef="#ctx0" brushRef="#br0" timeOffset="51923.9698">4763 6478 14894,'-21'0'256,"3"20"-256,-2 19 288,-21-19 929,21 20-32,2 0-1089,-23 0-96,21 0-448,20-1-257,0-19-1793,0 0-3716</inkml:trace>
  <inkml:trace contextRef="#ctx0" brushRef="#br0" timeOffset="52276.99">4922 6736 5701,'-20'40'7335,"20"0"-7335,0-1 64,0-19 96,0 20 673,20-40 288,-20 20-513,0-20-351,19 0 255,1-20 65,-20 0-289,20 0-160,0-19-192,-20-1-96,21 20 64,-21 0-96,0 0-1,18 20 97,-18 0 513,20 20 223,-20 0-31,20 20 64,-20-1-385,21-19-192,-21 20-96,0-20-256,20 0-705,-20-1-929,0 1-2210</inkml:trace>
  <inkml:trace contextRef="#ctx0" brushRef="#br0" timeOffset="53423.0556">5160 4192 9801,'-21'20'1505,"21"-20"-1056,-18 0 1280,18 0-319,0 0-674,0 0-63,0 0-64,18 0-65,3 0-256,-1 0 1,20 0-257,-21 0 64,21 0-128,0-20 32,-1 20 0,-19 0-64,0 0 32,0 20-65,1-20 33,-3 20 128,-18 0-128,20 0 0,-20 20-32,21 0-64,-21-1-32,20 21 32,-20-1 128,20 1 0,-2 19 64,-18 1-64,21-20-128,-21 39-481,20-19 161,-20-1 159,0 0-255,20 2 255,-20 18-31,0 0-225,0-20 545,0 1 32,-20 19 513,20-20-225,-20 1 385,20 0-289,-21-1-192,21-20 257,0 21 159,-18-21-159,18-19 31,18 20 161,-18-20-161,0 20-191,21-21-65,-21 1-160,20-20-32,-20 19-96,0 1 96,0 0-160,0 0-96,-20 0 224,20 0-129,-21-1 65,21 1 64,-18 19-64,18-19 32,0-20 96,0 0-128,0 0-192,0-1 256,0 1 0,0-20 64,0 0-96,18 20 128,-18-20-64,0 20 0,21-20 32,-21 20 32,0-20-64,0 20-256,0-20 512,0 0-191,0 0-1,0 19 128,-21-19 0,3 0 32,-2 0 193,0-19-481,-21 19 64,2 0-64,19 0-257,-20 0-159,20 0-1442,20 0-3715</inkml:trace>
  <inkml:trace contextRef="#ctx0" brushRef="#br0" timeOffset="54434.1135">6311 5207 13228,'-20'0'1537,"20"0"-1569,-20 0 641,2 0 32,-23 0-449,21 19 32,-20 1-128,21 0-96,-1 20 96,0 19 225,0-19-257,20 19-64,20-19 64,0 0 32,0 0 64,39-21 64,-19 1-96,-1 0 64,22-20-63,-23 0-33,3 0-513,-21 0-255,0 0-353,-1-20-1057,-19 20-1730</inkml:trace>
  <inkml:trace contextRef="#ctx0" brushRef="#br0" timeOffset="54584.122">6093 5544 15694,'-20'0'1282,"20"0"-1667,20 0 385,0-20 192,19 20 65,1-20-225,21 20-961,-23 0-1025,23-20-160,-2 20-3491</inkml:trace>
  <inkml:trace contextRef="#ctx0" brushRef="#br0" timeOffset="54837.1365">6649 5107 14798,'0'19'-353,"0"2"321,0-2 256,0 22 289,0 18 159,0 1-191,0 19 256,19 0-705,-19 1 32,20-21-96,-20-19-193,20 0-607,0-1-866,1-19-1089,-21-20-3298</inkml:trace>
  <inkml:trace contextRef="#ctx0" brushRef="#br0" timeOffset="55082.1505">6787 5087 16079,'21'0'672,"-21"20"-960,0-1 416,20 21 385,-20 20 223,20-1-191,-2 21-353,-18 19-64,21 1-64,-21-21-352,20-19-64,0-1-609,-20-18-288,20-2-449,-20-20-768,19-19-3108</inkml:trace>
  <inkml:trace contextRef="#ctx0" brushRef="#br0" timeOffset="55436.1708">6530 5147 18737,'-20'-21'1057,"40"2"-1793,0 19 768,39-20 96,0 20 320,22 0 65,-2 0-481,0 20-128,0 20 31,-19-1-255,-21 21-224,1-21-609,-19 21 160,-21-21 640,-21 22 417,-19-22 161,21 1 159,-21-20 513,20 0-64,0 19-193,20-39-287,0 40 31,0-20-32,20 1-31,20-2-321,-1 1 0,1-1-225,1 1-223,-3 1-289,-17-21-608,19 20-545,-22-20-1281,3-20-1794</inkml:trace>
  <inkml:trace contextRef="#ctx0" brushRef="#br0" timeOffset="55806.192">7184 4948 10345,'-18'-20'3556,"18"20"-4133,0 0 97,0 20 704,0 0 288,18 19-255,-18 1-225,20 0-128,1-1 128,-21-18 32,20-2 0,-20-19-32,0 0 128,0 0 384,0-19-63,0-21-289,0 20-96,20 0-32,-20-20 128,0 20-128,18 0-64,3 1 32,-1 19 0,0 0 705,0 19-417,-1 1 1,1 0-129,0 20-192,-20-20 64,20 0-256,-20 20-417,0-40-1056,20 19-2723</inkml:trace>
  <inkml:trace contextRef="#ctx0" brushRef="#br0" timeOffset="55992.2026">7463 5007 13004,'19'20'2402,"-19"-20"-2466,20 0 1313,0 0-32,0 0-96,1 0-544,-3 0-609,2 0-865,0 0-993,1 0-2690</inkml:trace>
  <inkml:trace contextRef="#ctx0" brushRef="#br0" timeOffset="56178.2132">7522 4908 11018,'0'40'1249,"0"-1"-160,0-19 545,20 20-673,-20-20-449,21 20-384,-3-21-128,-18 2-544,20-2-1122,0 1-3427</inkml:trace>
  <inkml:trace contextRef="#ctx0" brushRef="#br0" timeOffset="56398.2248">7840 4888 14637,'0'40'1826,"0"0"-1506,0-21 1218,0 21-129,0 0-640,20 19-353,-20-19-448,20 1-544,-20-2-2019,0-19-7398</inkml:trace>
  <inkml:trace contextRef="#ctx0" brushRef="#br0" timeOffset="61786.534">10361 5207 6534,'0'-21'1569,"0"21"769,0-20 385,-20 20-1025,0-19-705,1 19-545,-1 0-320,0 0-128,-21 0-64,3 19 32,-3 1-32,3 20 64,17 0 0,1 0-32,20 19 0,0-19 96,0 19-128,20-19 64,19 0-32,1 0 128,19-1-96,2-39-32,-2 20 96,21-20 128,-21-20 32,0 0-128,-18-19 33,-1-1-1,-1 0 32,-19 1 64,-20-1 128,-20 0-31,-1 1 31,-17-2-192,-3 2-128,-18 0-224,-1 18 192,-19 1-128,20 20 64,-1 20-96,1 1-33,38-2-95,1 21 192,20-21 32,20 22 32,21-2 64,-2-20 32,21 2 0,-1-1-32,1 0 0,-1-20 0,-18 0-192,-3 0-1121,-17 0-1794,-1 0-3171</inkml:trace>
  <inkml:trace contextRef="#ctx0" brushRef="#br0" timeOffset="62149.5548">10936 5285 9833,'-39'0'4804,"39"21"-3715,0-21 897,0 0-833,0 0-352,20 0 32,-1 0-481,1 20-224,21-20-64,-3 0-416,-18 0-481,21 0-704,-21 0-1058,-20 0-1825</inkml:trace>
  <inkml:trace contextRef="#ctx0" brushRef="#br0" timeOffset="62277.5621">10936 5445 12716,'-19'39'384,"38"-39"641,1 20 288,21-20 64,-21 0-95,18 0-1058,3 0-865,-2 0-1633,-19 0-4676</inkml:trace>
  <inkml:trace contextRef="#ctx0" brushRef="#br0" timeOffset="63020.6046">11513 4172 2146,'0'0'6245,"0"0"-5956,20-19 1280,-1 19-31,-19 0-385,20 0-224,20 0-257,-20 0-223,19 0-257,-19 0-128,20 0 0,-21 0-160,1 0-481,0 0-832,-20 0-1666,0 0-4868</inkml:trace>
  <inkml:trace contextRef="#ctx0" brushRef="#br0" timeOffset="63964.6586">11533 4192 6982,'19'20'449,"-19"0"-161,20 0 96,-20 0 1,20-1 672,0 2-97,-20 19-447,20-1 160,-20 1 255,19 19-223,-19-19-353,0 20-191,20-1-65,-20 21 160,0-20-96,0 0 0,0-1 513,0 20-97,20-19-63,-20-20-321,0 20-96,20 0-96,-20 18 32,20-18 32,-20 0-32,0 19 32,0-19 129,0 19 31,-20-18-64,20 17-128,0-18 32,0 20-32,-20-21 0,20 1-64,0-1 32,-20 1 0,20 0 0,0-21 0,0 21 0,0-21 0,0 21 0,0-20 0,0 20 0,0-21 0,0 1 32,-20 20-32,20-20 64,-19 0 0,19-1-64,0 1 96,0-20 64,0 19-63,0-19-97,0 0-33,0 0 33,0 0 33,0 0-33,0-1 64,0-19 64,0 0-32,0 20-32,0-20 32,0 20 0,-20 0 64,20-20 0,0 20-32,0 0 1,0-1-97,-20 2 96,20-21-160,0 0 160,0 19 64,0-19 96,0 0 97,0 21-129,0-21-64,0 0 0,0 19-96,0-19 0,0 0 97,0 0-161,0 0 32,0 0 0,0 20 128,0-20-224,0 20 160,0-20 0,0 20 128,0-20-192,0 20 1,0-20-65,0 0 64,0 0 96,0 0-128,0 0 128,0 0 0,0 0 32,0 0 64,0 0-127,0 0 31,20 19-128,-20-19 160,0 0-32,20 0-32,-1 0-96,21 0 32,-20 0 0,19 0 0,-19-19-192,0 19 96,21 0-160,-23 0-32,2 0-64,1 0-289,-21 0-800,20 0-1090,-20 0-2113</inkml:trace>
  <inkml:trace contextRef="#ctx0" brushRef="#br1" timeOffset="67963.8873">5060 2166 10409,'-38'0'321,"17"0"127,21 0 1186,0 0-385,0-20 96,0 20-32,0 0-480,21 0-352,-3 0 223,22 20-95,19-20-289,22 0-96,-2 19 1,40-19-65,-19 20-256,19-20 192,-40 0-353,0 20-415,0-20 416,-38 0-994,-3 0-607,-18 0-2243</inkml:trace>
  <inkml:trace contextRef="#ctx0" brushRef="#br1" timeOffset="68504.9181">7265 2245 15983,'-20'20'608,"40"-20"-992,-2 0 1441,23 0-609,18 0 257,1 0 224,19 0-385,0 0-351,0 0-386,2 0 321,-22 0-864,1 21-1410,-21-21-2947</inkml:trace>
  <inkml:trace contextRef="#ctx0" brushRef="#br1" timeOffset="69045.9491">10480 2265 14189,'0'21'-416,"20"-21"576,1 0 929,17 19-481,3-19 513,-3 0 64,23 0-288,-2 0-256,1 19-257,19-19-320,-20 0-352,-18 0-1121,-3 0-1442,3 0-3139</inkml:trace>
  <inkml:trace contextRef="#ctx0" brushRef="#br1" timeOffset="69759.9901">15919 2265 9064,'-59'0'2178,"39"0"-1697,0 0 1953,20 0-608,0 0-545,0 0-192,20 0-641,20 0 97,-1 0-1,42 0-159,-2 0-193,20 0 32,-20 0-96,20 0 64,-38 0-256,-3 0-96,1 21-1473,-38-21-3364</inkml:trace>
  <inkml:trace contextRef="#ctx0" brushRef="#br0" timeOffset="73108.1816">12248 4153 1473,'0'0'2210,"0"-21"833,0 21 160,0 0-833,0 0-576,0-19-353,18 19-384,-18 0-224,0-20-160,0 20-97,-18 0-288,18 0-159,0 0-161,-20 0-193,-1 0-127,-19 0 192,21 20 96,-21-1 0,20 2 32,0-2-64,1 1 0,19 20 63,0-20 33,0 19-32,0 1 32,19 0-32,1 0 0,20-20 32,-1 20-192,1-21-32,1 1 96,18 0 128,-19-20 128,19 0 160,-19-20-31,-21 0-65,21 1-128,-20-21 128,0 20-64,-1-20 0,-19 0-96,0 0-32,-19 1-128,-1-1 32,-20 0-96,1 21 64,-21-2-32,1 21 31,-2 0 1,23 0 192,-3 21-160,2-2 0,19 1 64,20 0-96,0 20 64,0-20 0,39-1 32,-19 2 64,21-2 0,-3 2 0,23-2 32,-22-19 0,1 20-160,0-20-577,-21 0-640,1 0-1217,-20 0-4453</inkml:trace>
  <inkml:trace contextRef="#ctx0" brushRef="#br0" timeOffset="73700.2154">12744 4411 9064,'0'0'416,"0"0"770,-20 0 127,20 0 224,0 0-416,0 0-800,0 0-353,-21 20 32,21 0 32,-20 0 96,20-1 0,0-19 96,20 20-96,1 0 96,-1 0 161,-2-20-1,3 0-31,-1 0-97,20 0 0,-20 0-64,-1-20 193,-19 0-97,0 0 0,0 1 225,-19 19-225,-1-20-224,0 0-160,-20 20-192,19 0-1250,-17 0-2306,17 20-7398</inkml:trace>
  <inkml:trace contextRef="#ctx0" brushRef="#br0" timeOffset="74998.2897">12366 4849 8199,'0'-20'2851,"0"20"-1378,0-21 834,0 21-642,0 0-608,-19-19-480,19 19-193,-20-21-224,20 21-160,-20 0-224,-1 0 0,1 0-97,2 21 33,-23 19 128,21-20-128,0 19 128,1 1 64,19 0 160,0-1-257,19 1 161,1 0-32,0-20 64,21-1 0,18 2-96,-19-2 96,19-19 96,-19 0 96,19 0-63,-19-19 63,-21-2 64,21-18 0,-40 19 193,0-20-225,0 20 64,-20-19-384,0-1 128,-19 0 320,-1 1-127,-19 19-353,19-1 128,-19 21-257,18 0 65,3 0 192,-3 21-288,21-1 96,20-1 32,20 1 127,1 0 33,17 0-32,3 0 161,-1 0-514,19-1 641,-19 1-832,-1-20-513,1 20-1474,-20-20-2946</inkml:trace>
  <inkml:trace contextRef="#ctx0" brushRef="#br0" timeOffset="75326.3084">12843 5047 12908,'0'0'993,"0"0"512,0 20-608,0-20-385,0 20 129,0 0-385,0-1-128,0 2-96,0-2-32,0 1-288,0 1-352,20-2-1218,-20-19-2755</inkml:trace>
  <inkml:trace contextRef="#ctx0" brushRef="#br0" timeOffset="75994.3467">12426 5484 320,'-20'-20'12652,"0"1"-12396,0 19 160,1 0 33,-1 0-385,0 19-32,-1 1 96,1 0-64,2 0 0,-2 20 385,20-1-1,0 1 32,20 1-31,-20-22-225,18 20-128,23 2-32,-1-21 32,-1-1-64,1 1-32,-1-20-32,1 0 0,0-20 0,-1 20 96,1-19-32,-19-1 64,-3-1 65,-18-18 31,0 19-128,0-20-96,-18 0 32,-3 1-64,-19 19 64,1-20 288,19 20 257,-20 0-257,-19 20-288,19 0-96,1 20 64,19 0-64,-21 20 32,41-20 32,0 19-65,0-19 129,21 21 1,19-22-1,-21 1 32,21-1-96,0-19-449,-21 0-672,21 0-1281,0 0-3524</inkml:trace>
  <inkml:trace contextRef="#ctx0" brushRef="#br0" timeOffset="76290.3636">12744 5623 1569,'18'0'10474,"3"20"-10058,-1-20 737,0 0-384,0 20-288,0 1-97,-20-2-480,19 1-513,-19-1 449,0 1 128,-19 1 64,19-1 32,-20-20 417,0 19 319,20 1 129,-20-20-128,20 0-513,0 19-192,20-19 193,0 0 127,0 0-224,-1 21-416,21-21-160,-20 0-673,0 0-609,-20 0-1217,0 20-5284</inkml:trace>
  <inkml:trace contextRef="#ctx0" brushRef="#br0" timeOffset="76557.3789">12446 6219 18225,'-20'20'1089,"20"-20"-1153,0 0-32,0 0 96,20 0 64,-20 21-160,19-21-1698,-19 0-1601,20 19-1730</inkml:trace>
  <inkml:trace contextRef="#ctx0" brushRef="#br0" timeOffset="76672.3854">12505 6418 8648,'0'20'-2306</inkml:trace>
  <inkml:trace contextRef="#ctx0" brushRef="#br0" timeOffset="76816.3937">12505 6557 13196,'-20'20'352,"20"-20"-127,0 0 415,20 20-992,-20-20-2082</inkml:trace>
  <inkml:trace contextRef="#ctx0" brushRef="#br0" timeOffset="76938.4004">12525 6717 15662,'0'19'449,"0"-19"-449,0 0 256,0 0-1249,0 0-6022</inkml:trace>
  <inkml:trace contextRef="#ctx0" brushRef="#br0" timeOffset="77818.451">12545 6994 6342,'-20'0'2722,"0"-20"-2113,20 20 992,-20 0-127,0 0-481,1 0-513,-21 0-320,20 20-160,0 0 481,1 20-129,-1-1-128,20 22-32,0-2 0,20-19-127,19 19-33,1-19-32,-1-1-97,21-19 97,-1 0 65,2-20 95,-3 0-96,1 0 32,-18-20-64,-1 0 128,-20-19 64,-20 19 97,0-20 287,-20 1-191,0-21-353,-41 21-64,23-22-129,-41 22 129,18-1-32,2 20 289,-1 20-65,21 0-32,-1 20-256,20 0 288,1 20-96,38 0 96,1 0 129,0-21 31,39 21-128,-19-20-96,19 0-64,1-1-224,-1 1-480,-18-20-898,18 0-960,-39 0-2499</inkml:trace>
  <inkml:trace contextRef="#ctx0" brushRef="#br0" timeOffset="78143.4696">13021 7312 12107,'0'60'2050,"-20"-21"-1249,20 1 448,0-20 96,-20 0-256,20-1-672,0-19-129,0 0 96,20-19-128,-20-1-192,20 0-192,-20 0 32,20-20-32,1 1-128,-21 19 0,18 0 128,2 20-33,-20 0 129,21 0 225,-1 20 63,-20 0 0,20 19 128,-2 1-127,-18 0-129,21-20-96,-21 19-96,0-18-705,0-2-1057,0-19-2145</inkml:trace>
  <inkml:trace contextRef="#ctx0" brushRef="#br0" timeOffset="79470.5454">13200 4232 5509,'0'0'2754,"-21"0"-2433,21 0 1536,0 0 97,0 0-608,0 0-193,0 0-257,0 0-351,0 0 64,21 0-33,-1 0-256,0 0-63,0 0-65,19 0-192,1 0 96,-1 0-128,1 0 0,-20 0 0,19 0 32,-19 0 32,0 0-192,-20 20 224,21-20-160,-21 0 64,0 20-32,20-1 64,-20 2 0,0-2-97,18 21 97,-18-20 0,0 20 0,0 19 0,20-19 97,-20 0-194,0 20 130,21-21-66,-21 21 1,0 0 64,0-20-64,0 19 0,0 1 32,0-21 64,0 21-96,0-20-160,-21-1 192,21 21 32,-20-20 32,20 19 129,0-18-65,-18 17-160,18 3-32,0-2 96,0 1 64,0-1 801,0 21-513,18-21-128,-18 21-96,0-1-96,0-19 0,20 19 0,-20 1-31,0-1-33,21 1 96,-21 0-32,0-1 64,20 0 32,-20-19-32,0-1 64,0 2-192,0-2 64,0 1 96,20-21-256,-20 21 160,0-1 33,0-19-33,0 19 0,20 2 0,-20-22-32,0 21 96,0-21-224,19 21 192,-19-21-96,20 1-32,-20 0 128,0-1-128,0 2 160,20-22-96,-20 21 0,0-21 160,0-19-64,20 21 33,-20-21 31,0 0 96,0 0 0,0 0 161,-20 0-33,20 0-192,-20-21-128,0 21-96,1 0-64,-1 0-224,0 0-737,-21 0-1089,3 21-2338,-3-21-11211</inkml:trace>
  <inkml:trace contextRef="#ctx0" brushRef="#br0" timeOffset="83409.7708">14074 5326 2434,'-60'39'2434,"39"-20"-2434,3 2 32,-2 19 1313,-1-1-31,21 1 31,0 0-96,21 19-256,-1-39-256,19 21-1,1-2-255,19-20-65,1-19-63,-21 20 31,1-20-256,-1 0-320,-19-20-993,0 1-1826</inkml:trace>
  <inkml:trace contextRef="#ctx0" brushRef="#br0" timeOffset="83560.7794">13955 5643 13612,'0'20'353,"38"-20"-129,-17 0 256,19-20 193,19 20 384,-19 0-833,-1-20-576,1 20-1602,0 0-1890</inkml:trace>
  <inkml:trace contextRef="#ctx0" brushRef="#br0" timeOffset="83805.7934">14530 5246 13676,'0'39'417,"0"2"640,0-2 288,20 21-896,-20-1-97,0 1-32,0-1-128,0 1-64,20 0-224,0 0-224,-20-21-288,19-19-546,1-1-1120,-20 2-3619</inkml:trace>
  <inkml:trace contextRef="#ctx0" brushRef="#br0" timeOffset="84022.8059">14689 5246 17040,'0'60'-32,"0"-40"160,19 19 352,-19 21-127,0-1-33,0 21-320,0-1-64,0 1-321,20-20-191,-20-1-545,20-19-353,1-1-1184,-21-19-4004</inkml:trace>
  <inkml:trace contextRef="#ctx0" brushRef="#br0" timeOffset="84346.8244">14510 5306 17328,'-19'-40'128,"19"20"-320,0 0 64,39 20 192,1-19 256,19 19 193,1 19-417,20 1-160,-42 19 32,3 2-385,-1 17 129,-21-17-161,-19 18 65,-19-19 288,-1 0 288,0-1 225,-21-19 95,23 0 97,-23 0-65,41 1-191,-20-2-321,40 1 128,1-1-32,17 1-128,3 21-320,-1-22-673,-1 1-257,1-1-671,-1-19-2307</inkml:trace>
  <inkml:trace contextRef="#ctx0" brushRef="#br0" timeOffset="84729.8461">14987 5107 14958,'19'-20'128,"-19"20"-288,0 0 288,20 0 0,-20 20 32,0-1-96,0 21-128,0 1 64,0-2 32,0-19 0,0-1 0,20-19 64,-20 0 192,0 0 65,0-19-225,0-1 32,20-19-64,0-2-96,-1 22 96,1-2 128,0 2 193,0 19-97,-20 0-32,21 0-31,-21 19-33,18 2-32,-18-2-192,0 1 32,20 20 32,-20-20-64,0 19-352,20-18-897,-20-1-1025,0-1-1890</inkml:trace>
  <inkml:trace contextRef="#ctx0" brushRef="#br0" timeOffset="84902.8562">15305 5226 14413,'0'0'673,"0"-19"736,19 19 0,1 0-544,20 0-64,-20 0-737,19 0-64,-19 0-480,0 0-866,-20 0-1280,20 0-2307</inkml:trace>
  <inkml:trace contextRef="#ctx0" brushRef="#br0" timeOffset="85074.866">15384 5087 11306,'0'20'545,"0"-1"288,0 2 1569,0-2-416,20 22-577,-20-22-929,0 21-383,19 0 31,-19-20-192,0 19-385,20-20-608,-20 2-1121,20-21-2723</inkml:trace>
  <inkml:trace contextRef="#ctx0" brushRef="#br0" timeOffset="85262.8768">15682 5087 8776,'0'39'7975,"0"-18"-6469,0 18-193,0 21-224,0-21-608,0 21-385,0-21-32,0 22-577,0-22-1313,0 1-2370</inkml:trace>
  <inkml:trace contextRef="#ctx0" brushRef="#br0" timeOffset="88808.0796">1288 8723 10473,'20'-20'1121,"-20"1"-544,0 19-385,-20 0 609,20 19 320,0 1 64,20 20-416,-20 19-321,21 1-320,-21 20 1,0 19-97,0-20 64,0 21-64,-21-41 0,21 1 32,0-21 64,0 2 96,0-41 353,0 19 95,21-19-544,-21-19-192,0-2-320,20-18-64,-20-1-33,20 0-95,-1 1 255,21-1 161,0 20 128,-21 0 128,21 20 128,-20 0 1,0 20 95,-1 20-192,1-1-96,-20 1-96,0 0-384,20 19-866,-20-19-1376,0 0-3044</inkml:trace>
  <inkml:trace contextRef="#ctx0" brushRef="#br0" timeOffset="89226.1035">1924 9359 15726,'0'-20'449,"0"20"-417,0-20 640,0 20-575,-20 0-161,0 0-161,20 20 129,-19 0 64,-1 0-32,20 19-128,0 1 64,20 0 0,-1 0 64,1 0 64,20-20 96,-1-20 352,-19 19 97,20-38-97,-19-1-224,-1-20-32,-2 0-95,-18 0-322,0 0-319,-18 20-161,-2 1-32,-1 19 513,-19-20 288,20 20 64,-19 0 1,19 0-65,0 0 224,0 20 128,20-1 65,20-19-129,0 20-192,0 1 32,19-21-128,1 19-1249,1-19-2882</inkml:trace>
  <inkml:trace contextRef="#ctx0" brushRef="#br0" timeOffset="89500.1191">2381 8723 17872,'-20'0'257,"0"0"-770,0 20 449,0 0 448,20 20 65,-19-1-161,-1 41-288,20-1 128,0 1-64,0-1-64,20 1 161,-1-21-161,21 1-385,0-21-320,-1-19 161,1 1-449,-1-21-1025,1 0-1537,1-21-5286</inkml:trace>
  <inkml:trace contextRef="#ctx0" brushRef="#br0" timeOffset="89646.1275">2560 9121 8936,'-21'-21'6246,"21"21"-6406,21 0 320,-1 21 320,-2-2-31,23 1-225,-21 0-160,19 20-641,1-20-992,0-20-1954,-21 0-5254</inkml:trace>
  <inkml:trace contextRef="#ctx0" brushRef="#br0" timeOffset="89780.1352">2758 9140 11370,'-40'40'1442,"20"0"-1538,-19 0 320,-1 19-160,19-19-352,3-1-1058,18 2-2145</inkml:trace>
  <inkml:trace contextRef="#ctx0" brushRef="#br0" timeOffset="90012.1484">2877 8763 17008,'39'0'544,"-19"20"-544,0 19 1057,1 21 256,-1-1 321,-2 21-705,3-1-609,-1 1-352,0-20 320,-20-1-608,0-19 480,0 0-288,-20-1-448,0-18-578,-19-2-1504,19 1-3748</inkml:trace>
  <inkml:trace contextRef="#ctx0" brushRef="#br0" timeOffset="90511.177">3512 9081 15951,'-19'19'2370,"19"-19"-2274,19 0 1473,1-19-63,0 19-577,20 0-321,-1 0-319,21 0-161,-21 0-192,1 0-193,-19 0-960,17 0-961,-18 0-1569,-20 0-1538</inkml:trace>
  <inkml:trace contextRef="#ctx0" brushRef="#br0" timeOffset="90657.1853">3651 9180 8776,'-20'40'4580,"40"-20"-4067,-20-20 1376,20 0 642,19 20-641,-19-20-994,20 0-671,-19 0-193,-1 0-1185,-2 0-2018,2 0-8873</inkml:trace>
  <inkml:trace contextRef="#ctx0" brushRef="#br0" timeOffset="91902.2564">4625 8862 7142,'0'-40'3331,"0"21"-2626,-20-1 929,20 20-1,-41-20-736,21 20-417,-19 20-255,-1 0-225,0 19-64,21 21 64,-21 19 0,20 1 64,-1-1-128,42-19 128,-1 19-64,20-39-64,-1 0 128,21-1-128,-1-19 192,20-20 192,-18 0 449,18-39-129,0 19-351,-19-40-193,-21 21 0,1-21 128,-40 0-96,0 1-64,-20-1-224,-20 1-128,1-1-32,-40 20 63,19 0 257,-19 40 0,20 0 0,-2 40 0,21-20 321,21 20-225,-1 0 160,40 19-128,-1-19 0,21-1-96,1 1-64,17-20-480,3 20-417,18-20-833,-20-20-2049</inkml:trace>
  <inkml:trace contextRef="#ctx0" brushRef="#br0" timeOffset="92176.2721">5239 9240 11146,'-19'20'1858,"-1"-20"-1922,0 19 480,20 1 609,-20 0-64,-1 20-513,42-20-287,-21-1 95,40 1 192,-20-20 257,19 0 0,21 0-97,-21 0-31,-19-20-1,20 1 193,-40 19 0,0-20-353,-20 0-416,0 0-96,-20 0-256,1 0-481,-1 20-640,1 0-962,19 0-3106</inkml:trace>
  <inkml:trace contextRef="#ctx0" brushRef="#br0" timeOffset="92509.2913">5538 9021 13708,'0'0'4132,"0"0"-3811,0 0 159,0 20 962,39 0-482,-19 0-511,39-1-257,-19 21-32,19-20-192,-19 20 32,19 0-224,-19-20-257,1-1-287,-23 1-385,23-20 0,-41 0-1090,20 0-2593</inkml:trace>
  <inkml:trace contextRef="#ctx0" brushRef="#br0" timeOffset="92711.3027">5935 8981 9192,'-20'40'5381,"-1"0"-5092,1-1 1248,0 1 417,-19 20-737,-1-20-865,20 19-191,-19-19-129,39 0-417,-20-21-608,20 1-736,0 1-1154,20-21-4452</inkml:trace>
  <inkml:trace contextRef="#ctx0" brushRef="#br0" timeOffset="93294.3361">6232 9279 12043,'0'-19'2274,"0"19"-2114,-20 0 417,0 19-449,0 21-96,20-20-96,0 20 64,0-21 0,0 22 0,40-22 96,-20-19 384,19 20 65,1-20 160,19-20-1,-18 1 1,-21-2 96,0 1-417,-1-19-64,-19 19-160,-19-20 97,-21 20-193,-1 20-64,3-19-545,-3 38-704,3-19-737,38 0-1697,0 20-6855</inkml:trace>
  <inkml:trace contextRef="#ctx0" brushRef="#br0" timeOffset="93569.3519">6708 9140 12235,'0'0'4004,"0"0"-3364,20 0 930,1 0-1,-3 0-672,23 0-512,17 0-161,-17 0-160,-1-19-64,-1 19-352,1 0-1058,-20 0-960,0 0-897,-20 0-1602,0 0-4450</inkml:trace>
  <inkml:trace contextRef="#ctx0" brushRef="#br0" timeOffset="93734.3613">6887 8941 9929,'0'21'2722,"-21"-2"-1985,21 1 1409,0 20 353,0 19-834,21 1-832,-21 20-641,0-41-160,20 21-352,0-20-929,0-1-1186,-1-18-3202</inkml:trace>
  <inkml:trace contextRef="#ctx0" brushRef="#br0" timeOffset="94384.3985">7662 8941 13644,'0'-39'1218,"0"19"-1218,-20 0 64,20 0 993,-21 20-321,-19-20-576,22 20-95,-3 20-130,1 0 1,-20 20 128,21 20-31,-1 19-33,0 1-33,20-1-95,20-19 32,0-1 160,19-19-160,22-1 160,-3-19 0,22-20 385,-1 0 223,-19-20-159,19 1-193,-18-21-160,-23 0 1,-17 1 31,-21-21-32,0 20-32,-41-20-128,2 21-64,-21-1 32,-19 0 64,20 21 160,-22 19-32,43 0-64,-23 39-128,43-19 0,18 20 0,0-1-32,18 1-32,22 0 0,19 0-288,2-20-577,-2 19-833,21-19-2594</inkml:trace>
  <inkml:trace contextRef="#ctx0" brushRef="#br0" timeOffset="94550.408">8257 9260 16559,'20'19'1954,"-20"1"-1922,-20 20 673,20-20 31,0 19-415,0-19-257,0 20-481,20-20-383,-1 0-385,1-1-1250,0-19-3010</inkml:trace>
  <inkml:trace contextRef="#ctx0" brushRef="#br0" timeOffset="94753.4194">8476 9121 14349,'18'0'1986,"-18"19"-1602,20 1 737,21 20 193,-21 0-257,19-20-513,-19 19-448,20-19-384,-1 0-128,1 0-641,-20 0-1154,1-1-1504,-3-19-6407</inkml:trace>
  <inkml:trace contextRef="#ctx0" brushRef="#br0" timeOffset="94939.4301">8812 9081 15566,'-39'40'1025,"19"-1"-929,0 21 1153,-19-20 321,19-1-865,20 21-545,-20-21-192,20 2-289,0-2-864,0-19-1377,20-1-2947</inkml:trace>
  <inkml:trace contextRef="#ctx0" brushRef="#br0" timeOffset="95106.4397">8992 9319 14765,'19'60'2114,"-19"-41"-1697,0 22 1441,-19-2-33,19 21-1056,0-20-833,0-1-1281,0-18-1442,0-21-2081</inkml:trace>
  <inkml:trace contextRef="#ctx0" brushRef="#br0" timeOffset="95553.4654">9448 9299 11146,'-20'0'2595,"20"-20"-1538,0 20 448,20 0 128,0 0-287,0 0-321,19 0-289,1-19-415,0 19-257,19 0-128,-18 0-353,-3 0-640,3 0-1217,-21-20-1537,-1 20-2948</inkml:trace>
  <inkml:trace contextRef="#ctx0" brushRef="#br0" timeOffset="95740.4761">9666 9180 9769,'0'-20'1761,"0"20"-1120,21 0 864,-21 20 65,20 0-225,-2 0-832,-18 20-417,0-1-32,20-19-64,-20 20-192,0-1-705,21-19-1441,-1 1-4068</inkml:trace>
  <inkml:trace contextRef="#ctx0" brushRef="#br0" timeOffset="95926.4864">10282 9299 18961,'0'0'97,"0"0"-578,0 20 417,0-20-320,20 0-1570,-1 0-2691</inkml:trace>
  <inkml:trace contextRef="#ctx0" brushRef="#br0" timeOffset="96079.4954">10539 9279 11915,'0'20'1954,"20"-20"-1410,-20 0 769,0 0-1056,0 0-1058,21 0-2306,-1 0-5862</inkml:trace>
  <inkml:trace contextRef="#ctx0" brushRef="#br0" timeOffset="96217.5034">10798 9279 12716,'20'0'960,"-1"0"-831,-19 0 1280,0 0-1249,20 20-192,-20-20-833,20 0-2370,-20 0-7847</inkml:trace>
  <inkml:trace contextRef="#ctx0" brushRef="#br0" timeOffset="96650.5281">11414 9260 16912,'-21'-20'1697,"1"20"-1889,20 0 320,0 0 1121,20 0-96,1 0-32,-1 0-320,39 0-352,0 20-321,1-20-32,-1 0-224,20 0-417,-19 0-448,-21 0-897,2-20-1473,-21 20-4901</inkml:trace>
  <inkml:trace contextRef="#ctx0" brushRef="#br0" timeOffset="96807.5371">11731 9061 13965,'-20'20'2082,"0"-1"-2146,20 2 576,0 38 1154,0-19 223,0 19-896,0-19-800,0 20-482,0 0-1312,20-21-1378,0 0-2851</inkml:trace>
  <inkml:trace contextRef="#ctx0" brushRef="#br0" timeOffset="97464.5747">12545 8981 14862,'0'-59'960,"0"39"-1824,0 0 864,-20 0 64,0 20-128,-20 0-96,21 0-257,-21 20-31,0 20 384,21 0 160,-21 19 32,19 1 32,1 19 256,2 1-31,18-1-225,18-19-32,23 0-64,18-1-96,1-40 96,19 2 128,0-1 385,20-20-97,-20-20-288,2-20-159,-42 0 31,21 0-161,-40 1-31,-20-21 96,0 1-96,-40-1-352,0-19 95,-19 19 1,-20 20 224,-20 0 224,18 21 416,2 19-159,0 0-193,39 39 0,21-19 160,19 20 97,19 20 159,21-21-256,19 21-160,1-20-31,-1-1-97,20-19-321,2 20-992,-22-40-1890</inkml:trace>
  <inkml:trace contextRef="#ctx0" brushRef="#br0" timeOffset="97789.5931">13240 9359 14477,'0'39'3235,"0"2"-3043,-20-22-63,20 21-65,0 0 32,0 0 64,20-20-128,0-1 64,-20-19 513,0 0-321,19 0 96,-19 0-256,0-19 0,20-21-128,-20 20-224,0-1 513,20 2-322,0-1 1,-20 0 0,20 20 225,-1 0 63,1 20-32,-20 0 32,0-1-128,20 2-64,-20-1-64,0 20-160,0-21-1057,20 2-1313,-20-21-4229</inkml:trace>
  <inkml:trace contextRef="#ctx0" brushRef="#br0" timeOffset="98222.618">13617 9220 16143,'-21'0'1569,"1"0"-1729,20 0 320,20 0 513,-20 20 192,41-20-161,-1 20-383,-1-1-129,1 21-64,19-20 256,2 0-416,-23 0 32,23-1-352,-22 1-449,-19-20-512,0 21-673,0-21-1121,-20 0-1217,0 0-3203</inkml:trace>
  <inkml:trace contextRef="#ctx0" brushRef="#br0" timeOffset="98430.6299">14034 9061 9833,'-20'0'2786,"-1"39"-1857,3 1 288,-23 0 385,21 20-97,-18-1-800,-3 1-481,21-21-128,0 2-96,20-2-512,0 0-737,0-18-545,0-1-864,20-20-3973</inkml:trace>
  <inkml:trace contextRef="#ctx0" brushRef="#br0" timeOffset="98770.6494">14252 9379 13132,'20'39'737,"-20"-18"-673,0 18 128,0-19 865,-20 20 224,20-20-576,0 0-161,20-20 257,-20 0 0,19 0-417,1 0-224,-20-20-32,20 0-128,21-1-64,-23 2-64,23-21-224,-21 21 0,20-2 223,-21 21 65,1 0 321,0 0 383,-20 21-63,20-2 63,-20 21 33,0 0-128,0 0-161,0-1-352,20-18-160,-20 18-897,0-19-1986,0 0-4965</inkml:trace>
  <inkml:trace contextRef="#ctx0" brushRef="#br1" timeOffset="101958.8317">4445 9836 8904,'-20'0'1537,"20"0"-1537,0 0 32,0 20 385,0-20 255,0 0-223,20 0-321,0 0-32,0 0 32,0 0 32,-1 0-64,21 0 65,-20 0-97,21 0 0,-3 0 32,3 0-32,-3 0 64,3 0-64,-1 0-32,-1 0-32,1 0 32,-1 0 32,21 0 0,-1 0-128,20 0 160,2 0-64,-2 0-32,0 0 0,20 0 0,-20 0 128,2 0 97,-2 0 63,20 0-256,-20 0 0,21 0 0,-1 0-64,-20 0-32,40 0 0,-19 0 64,-1 0 0,20 0 0,-20 0 0,1 0 0,-1-20 64,20 20-32,-20 0 64,21 0-96,-1-20 0,-20 20 0,19 0 0,-19 0 0,21 0 0,-21 0-64,20 0 32,1 0-32,-21 0 64,20 0 0,1 0 0,-2 0 32,1 0 0,0 0 0,1 0 32,-1 20 128,0-20-128,-1 0 96,2 0-96,-1 20 1,0-20-33,21 0-32,-22 0 32,1 0-32,0 20 0,21-20 32,-21 0-32,19 0 32,-18 0 32,-1 0-32,19 0-32,2 0 0,-1 0 0,-1 0 0,2 0 0,-1 0 0,-21 0 0,22 0 0,-1 0 0,-1 0 0,2 0 0,18 0-32,-39 0-32,21 19 64,-1-19 0,-1 0 32,-18 0 32,-1 21 32,0-21 160,-1 19 0,1-19-63,1 0-193,-1 20 0,1-20-33,-1 0-63,-1 0 32,-19 0-96,0-20-96,2 20 224,-22 0-128,-20 0-577,-19 0-1505,-1-19-4709</inkml:trace>
  <inkml:trace contextRef="#ctx0" brushRef="#br1" timeOffset="103979.9457">5239 2622 4932,'-39'0'1442,"19"0"607,20 0-863,-20 0 95,-1 21-32,21-21-192,0 0-384,0 0-161,0 0-224,0 0 1,0 0-1,21 0 96,-1 0-192,0 0-95,19 0-97,-19 0 0,40 0 32,-21 0-32,21-21 32,-1 21-32,2 0 0,18 0 0,-20 0 64,20 0-128,1-20 128,0 20-64,-1 0 0,20 0-64,-20-19 64,20 19 0,-18 0 64,18-20 0,-20 20 224,0 20 96,0-20-191,0 0-129,20 19-32,-18 1 0,18-20 0,1 21-32,-1-21 32,0 0-32,0 19 32,0-19 0,1 0 64,19 0 0,-20 0 96,21 0 128,-21 0-31,19 0-193,-19 0 128,20 0-96,1 0-160,-1 0 64,0 0 32,1 0-160,-2-19 96,1 19-128,20 0 160,-19 0 0,-1-21-32,-1 21-96,1 0 128,1 0-32,-21-20-96,20 20 256,1 0-256,-2 0 96,1 0-32,0 0-64,1 0-128,-1 0 96,-20 0 160,21 0-129,-2 0 97,1 0 65,0 0-33,-19 0-64,-1 20 160,0-20-192,20 0 96,-19 0-64,-1 0 0,20 0 32,-20 0 64,21 0-64,-1 0 0,-20 0 0,19 0-32,-19 0 96,21-20 96,-21 20-96,20 0-96,1 0 0,-21 0 128,0 0-96,0 0 32,21 0-64,-21 0 160,0 0-256,21 0 160,-1 0-64,-1-19 160,-19 19-224,20 0 128,-19 0 0,19 0 224,-20-20-96,0 20-128,1 0 0,19 0 33,-20 20-130,21-20 194,-21 0-354,20 0 97,-20 0-32,21 0 96,-2 0 64,1 0 64,0 0-256,1 0 640,-21 0-191,20 0-193,1 0-257,-2 0 418,1 0-257,0 0 96,1 0-128,19 0-129,-1 0 129,-18-20 193,-1 20-226,0 0 129,-1 0 129,-17-20 127,-2 20 32,0 0-160,1 0-160,-21 0 0,0 0-160,-20 20-512,-19-20-225,0 0-32,-21 20-192,-19-20-897,0 19-993,0-19-5477</inkml:trace>
  <inkml:trace contextRef="#ctx0" brushRef="#br2" timeOffset="105748.0484">6113 7948 8872,'20'-40'2210,"-20"20"-673,0 20 802,0 0-225,0-20-865,0 20-705,0 0-287,0 20-161,0 0-32,-20 0-32,0 39 224,0 1-160,0 40 64,-19-21 129,19 21-97,-21-21-64,23-20-96,18 1-32,0-20 32,-20-20 32,20 0-160,0-1-641,0-19-1473,0 0-1634,0 0-8615</inkml:trace>
  <inkml:trace contextRef="#ctx0" brushRef="#br2" timeOffset="106022.0641">5775 8186 9256,'0'21'4356,"0"-2"-4420,0 1 64,0 20 321,0 0 768,0 20 160,0-1-352,20 1-129,0-1-63,0-19-417,-1 0 161,21-21 191,-19 2 65,17-21-96,3 0-65,-1 0-127,19-40-257,-19 19 64,19 2-224,-19-21 160,-19 40-608,-3-20-930,-18 20-2113,0 0-5574</inkml:trace>
  <inkml:trace contextRef="#ctx0" brushRef="#br2" timeOffset="107039.1223">6370 7749 5092,'-18'0'2274,"18"0"-832,0 0 1312,0 0-223,0 0-513,0 0-609,18 0-352,3 0 160,-1 0-352,20 0-256,-21 0-353,21-19-192,0 19-64,-21 0-96,21 0-737,-20 0-544,-20 0-673,0 0-1025,0 0-2819</inkml:trace>
  <inkml:trace contextRef="#ctx0" brushRef="#br2" timeOffset="107174.13">6451 7829 3843,'-20'39'9417,"20"-39"-8969,20 20 33,-1-20 576,21 0 512,0 0-736,19-20-769,-19 20-768,-1-19-2019,-19 19-3779</inkml:trace>
  <inkml:trace contextRef="#ctx0" brushRef="#br2" timeOffset="107392.1424">7026 7570 13548,'20'0'2819,"-20"0"-2595,-20 0 577,20 40 1089,0-21-289,0 22-576,0 19-672,-20-1-161,40 20-128,-20-19-160,20-20-289,0 0-608,-20-1-1281,19-19-2979</inkml:trace>
  <inkml:trace contextRef="#ctx0" brushRef="#br0" timeOffset="114152.5292">3691 10929 15790,'0'0'673,"0"0"-481,0 0 1410,19 0-225,-19 0-544,20 0-289,20 0-191,-19 0-1,17 0-192,-18 0-96,21 0-64,-21 0-384,19 0-993,-19 0-1282,-20 20-992,0-20-3332</inkml:trace>
  <inkml:trace contextRef="#ctx0" brushRef="#br0" timeOffset="114288.537">3710 11088 11691,'0'20'993,"0"0"-769,20-20 897,20 0 929,1 0-609,-3 0-864,3-20-673,-2 20-385,-19-20-1377,0 20-5316</inkml:trace>
  <inkml:trace contextRef="#ctx0" brushRef="#br0" timeOffset="115233.591">4981 10750 10794,'-20'-39'2402,"20"39"-1409,-20-20 416,1 20-31,-1-21-418,0 21-575,0 0-161,0 0-320,1 0 32,-21 21 0,-1-1 0,23 19 0,-22 1-96,19-20 256,-17 39-256,18-19 192,20 20 0,0 19-32,0-19 0,20 0 96,18-21-192,3 1 128,18 0 32,1-1 0,-1-19-64,20-20 32,-18 20 32,18-40 0,-41 0 64,23-19 0,-22-1 32,1 0 225,-20-19-65,-20-1 96,0 0-63,-20 1-161,0-1-160,-19 0-32,-1 21-96,-39-21 0,18 40-96,2-19-97,0 39 225,-1 0-160,1 0-32,19 20 96,19 19 160,3 1-321,18-20 353,18 19 257,23 1-33,-1 0 96,19-20-256,0 0 289,1-1-97,-1-19 0,-18 21-96,-3-21-96,3-21-96,-21 21-128,0-19-544,-1 19-1026,-19-20-1473,0 0-3523</inkml:trace>
  <inkml:trace contextRef="#ctx0" brushRef="#br0" timeOffset="115514.6071">5538 10592 14862,'-40'-21'608,"40"21"-223,0 0 1376,20-20-351,0 20-418,19 0-95,1-19-512,19 19-33,-19-21-224,-1 21-32,-19 0-480,0 0-1154,0 0-2594,-20 0-3811</inkml:trace>
  <inkml:trace contextRef="#ctx0" brushRef="#br0" timeOffset="115687.617">5656 10551 13324,'0'41'320,"0"-22"289,0 1 1729,0 19-96,20 2-1313,-20-2-769,0 1-128,0 0 32,0-1-256,0 1-833,0-20-961,20 20-1153,0-21-6726</inkml:trace>
  <inkml:trace contextRef="#ctx0" brushRef="#br0" timeOffset="115969.6331">5874 10849 14349,'0'20'2338,"0"0"-2434,20 0 1185,1 0 641,-1 0-577,18 19-737,3-18-352,-2 18 33,21-18-65,-21-2 0,1 1-193,0 0-127,-19-20-352,-3 0-289,2 0-705,-20 0-576,0 0-1505</inkml:trace>
  <inkml:trace contextRef="#ctx0" brushRef="#br0" timeOffset="116192.6459">6232 10830 13516,'-20'19'160,"0"1"545,0 0 1633,0 0-544,-19 20-769,19 20-320,-20 0-33,21-1-351,-21 1-225,40-21-192,0 1-321,0-20-512,0-1-608,20 1-929,19-20-3748</inkml:trace>
  <inkml:trace contextRef="#ctx0" brushRef="#br0" timeOffset="116381.6567">6589 11188 20083,'0'19'-33,"0"-19"162,0 0 287,0 0-928,0 0-3364</inkml:trace>
  <inkml:trace contextRef="#ctx0" brushRef="#br0" timeOffset="118204.7609">16555 4411 10057,'0'-20'2691,"0"0"-1763,0 20 386,0-19 255,0 19-192,0 0-704,0 0-321,0 19-223,0-19-1,0 40 96,-21-20 64,21 20-224,0 19-64,-18 1 96,18-1-96,0 21 0,-20 20 0,20-21 64,0 20 65,-21 20-162,21 1 194,0 18-97,0 2 96,0 20 64,0 17-96,0 2 32,21 0 0,-1 0 65,-20 20-1,18-20 0,-18 19 32,21 21-63,-21-21-193,20 2 64,-20 18 0,20-19 64,-20 0 192,20 19 225,-20-20-33,0 1-31,0 20-225,0-40 32,-20 19-320,20-18 160,0-2-64,-20-19 64,20-20-352,0-20 512,20-19-288,-20-21 0,0 1-224,20-21-961,-20-19-1281,0-20-1698,0-20-9065</inkml:trace>
  <inkml:trace contextRef="#ctx0" brushRef="#br0" timeOffset="123914.0875">17051 5384 5445,'-39'0'2498,"39"0"-1473,-20-19 577,20 19 255,0 0 97,0 0 128,0 0-256,0 0-449,20 0-256,19-20-224,1 20-545,0 0-256,19 0-96,-19 0 65,19-19-226,-18 19-191,-3 0-609,-17 0-929,-21 0-1345,-21 0-3523</inkml:trace>
  <inkml:trace contextRef="#ctx0" brushRef="#br0" timeOffset="124180.1027">17012 5384 11627,'0'21'2882,"0"-21"-2978,0 20 128,20 0 256,-20 19 289,0 21 224,0-1-321,0 22-159,-20 18-33,0-21 224,20 2 257,-20 0 0,20-21-225,0 1-159,0-21 319,0-18-63,20 18-321,20-39-32,-1 21-159,1-21-1,19 0-96,1 19-513,-1-19-640,-18 0-865,18 20-1345,-39-20-3651</inkml:trace>
  <inkml:trace contextRef="#ctx0" brushRef="#br0" timeOffset="126263.2219">4823 11704 9032,'-20'0'1121,"0"0"-576,20 0 800,-20-20 385,20 20 159,0 0-383,-21 0-417,21 0-96,0 0-128,0 0-129,0 0-383,21 0-321,-1 0 224,39 0 192,21 20-159,-1-20 95,41 0-192,-2 0-192,1 0 32,21 0 0,-21 20 64,19-20-288,-19 20-288,-20 0 31,1-20-544,-1 0 385,-39 0-193,-1 0-160,-18 0-288,-21 0-929,-40 0-2146</inkml:trace>
  <inkml:trace contextRef="#ctx0" brushRef="#br0" timeOffset="128605.3558">17765 5643 9545,'-20'0'1377,"20"-20"-833,-18 20 1506,18 0-416,-21-20-385,21 20-64,-20 0-833,-20 0-576,21 20 64,-21 20 96,0 0 0,21 19 0,-1-18 0,20 17 32,0-17-32,0 18 64,39-19-128,-19-20 32,40 19 160,-21-19 128,22-20 0,-2 0-64,1 0 160,-1-20 33,-19 0-161,-1 1 0,1-21 160,-40 0 65,0 1-33,-20-2 289,0 2-257,-19-21-160,-21 21-160,21 0-32,-21 18-64,1 1-128,18 0-64,-18 20 96,39 20-128,-20-20 191,40 41 33,0-22 32,20 20 0,0 2 64,19-21 97,21-1-193,-21 1 32,22-1-32,-21-19-321,-1 21-768,1-21-1633,-1 0-2980</inkml:trace>
  <inkml:trace contextRef="#ctx0" brushRef="#br0" timeOffset="129456.4045">18243 6060 9480,'-20'0'1570,"20"0"-161,0 0-256,-20 0-224,20 0-128,-21 20-769,1 0 32,2 0-32,18 0 32,0 0 128,0-1-31,0 21-1,18-40 32,2 20 64,21-20 32,-21 0 1,19 0-97,1-20 96,-20 1 0,-1-2 33,1 2-65,-20-1 128,-20 0 1,1-20-65,-21 40-288,-1-20-224,3 20 64,18 0-865,-1 0-1313,1 20-2883</inkml:trace>
  <inkml:trace contextRef="#ctx0" brushRef="#br0" timeOffset="130322.454">19195 5723 11114,'-20'-39'769,"1"39"512,-1-21-352,-20 21-673,1 0-256,-2 21-64,-17-2 64,17 20 0,21-19 96,0 40 0,1-21-32,19 2 64,0-2-128,0 1 96,39 0-96,-19-1 33,39-19 95,2 0 0,18 0 0,-20-20 0,21-20 0,-41 0 32,21 0 64,-41 0 33,21-19 63,-40-1 160,0 0 1,0 1-193,-20-21-64,-19 21-352,-21-2 224,21 2-64,-21 20 321,-19 19-1,38 0 32,-18 19-191,19 1-129,22-1 32,18 22 32,18-21 160,2 19 0,21 1 65,18-20-193,1-1-160,-21 1 128,21 0-224,-21-20-513,1 20-960,-20-20-1282,-1 0-3106</inkml:trace>
  <inkml:trace contextRef="#ctx0" brushRef="#br0" timeOffset="130596.4697">19553 6040 12043,'0'20'801,"0"-20"-385,0 20 1538,0-20-353,0 20-447,0 0-802,0 20-288,20-40-128,-20 19-160,19 2-801,-19-21-577,20 0-1184,0 0-4838</inkml:trace>
  <inkml:trace contextRef="#ctx0" brushRef="#br0" timeOffset="130791.4809">19851 5981 16431,'-21'0'1858,"21"0"-1986,0 0 288,0 0-128,21 20-160,-21-20-1025,20 0-2787,-2 0-7623</inkml:trace>
  <inkml:trace contextRef="#ctx0" brushRef="#br0" timeOffset="130928.4887">20009 5981 11050,'0'20'3715,"20"-20"-3715,-20 0 97,0 0-129,20 0-993,-20 0-2275</inkml:trace>
  <inkml:trace contextRef="#ctx0" brushRef="#br0" timeOffset="131065.4964">20148 5981 2690,'-20'0'10570,"20"0"-9769,0 0 993,0 0-513,0 0-577,0 0-1024,0 0-1762,20 0-4676</inkml:trace>
  <inkml:trace contextRef="#ctx0" brushRef="#br0" timeOffset="131750.5357">20703 5783 8648,'20'-41'1313,"-20"22"288,-20-1 930,2 1-1474,-3-2-352,1 21-161,-20 0-352,1 40-96,-1-20-96,1 19 0,19 21 32,0-21-64,20 21 32,0 0-128,20-1-128,19-19 192,1 0 32,19 0-32,1-21 128,-1-19 32,-18 0 32,18 0 0,1-19 128,-21-21 193,-19 20-33,0-20 161,-20-19-353,0 19 160,-20-19-352,-20 18 97,1 2-1,-22 0 64,3 18-192,-1 21 0,-2 0-32,22 21-96,-1-1 64,20-1 32,20 20 64,40-18 224,-20 18 0,39-19-224,-18 0 32,18 0-192,-1 0-833,3 0-1377,-22-1-3940</inkml:trace>
  <inkml:trace contextRef="#ctx0" brushRef="#br0" timeOffset="132089.5551">21161 6060 9577,'0'60'1057,"0"-20"-609,0-21 1121,0 2 97,0-2-32,0 1-353,0-20-609,0 0 642,0 0-289,0-20-609,0 20-224,0-40-96,20 21-288,0-1-128,-1 0-225,1 0 65,0 20 31,-20 0 257,20 0 320,-20 20 129,0 0 127,0 0 64,0-1-159,0 21-129,20-20-192,-20 1-192,19-21-865,-19 19-1602,20-19-4131</inkml:trace>
  <inkml:trace contextRef="#ctx0" brushRef="#br0" timeOffset="132702.5902">21438 5504 12619,'-20'-20'641,"20"20"288,0-20 640,0 20-383,20 0-706,0 0-288,0 0-192,19 0 0,1 0 0,1 0-64,-2 0 0,-19 20 0,0-20-64,0 0 0,-20 20 64,19 0 128,-19 0 32,0 39 0,0-19 0,0 40-64,-19 0-32,19-1-32,-20 0-96,20 0-32,-20 1-64,0-21-33,20 1 161,-21 0 96,21-40 224,0 20 545,0-40 32,0 20 352,-18-20-224,18 0-449,-20-20-320,20 20-192,-21 0-224,1-21-769,0 21-1729,-19 0-3684</inkml:trace>
  <inkml:trace contextRef="#ctx0" brushRef="#br2" timeOffset="136069.7828">16913 6517 9224,'-20'0'1986,"-1"-19"-993,21 19 192,0 19-672,0-19-129,0 40-96,0-20-96,0 21-95,21-3-1,19 2 0,19 0 96,0-20 64,21 0 64,19-20-31,19 0 31,22 0-224,-1 0-32,20-20-96,19 20-128,2-20-32,-2 20-32,-20-19-129,2 19-512,-41 0-1473,-20 0 448,-40 0 1634,20 0 96,-38 0-673,-3 0 449,-17 19 864,-1-19 577,-20 20-128,20 0-320,0 20-161,-20-20-63,0 19-97,0 1-96,19-20-96,-19 19 96,0-19 1,0-20 351,0 20 97,0-20 127,0 0 450,0 0-706,0-20-384,0 0-128,20 1-32,-20-1 0,0-20 64,20 20 64,0-19-96,0 19-96,-1 0 96,1 0 0,0 20 64,20-20-32,-1 20 0,2 0 0,17 0 96,-17 0-160,18 0 32,1 0-288,19 0 608,0 0-256,0 0-128,21 20 128,-1-20-128,0 20 64,2 0 0,-22-20 0,20 20 0,-20-20 32,0 19 0,0-19 0,-18 0-32,18 0 97,-20-19-33,21 19-32,-21-20 32,-18 20-32,-3-20 64,3 0-96,-1 20-32,-21-20 64,21 20-64,0-20 64,-21 20-96,1 0 32,0-19-577,-20 19-192,20-21-95,-20 2 191,0 19 32,-20-21-640,0 2 0,0 19-609,-39-19-7527</inkml:trace>
  <inkml:trace contextRef="#ctx0" brushRef="#br2" timeOffset="137049.8388">18620 7431 9192,'20'-40'1570,"-20"21"63,-20-1-127,-1 0-417,-19 0-513,22 20-480,-23 0-128,1 0-32,1 20-64,19 0 96,-20 0-32,21 39-32,-1-19 64,0 19 32,20 2 0,20-23 32,19 23-32,1-21-32,19-21 128,1 1 0,19 0 96,-18-20 161,18 0 191,-20-20 33,-19 0-97,19-19-192,-39-1-31,0 20 127,-20-39-320,-20 19 64,-20-20-32,-19 0-192,0 20 0,-21 1 0,21 19 32,-20 20-32,38 0 32,1 20-64,1 0 64,39 19 192,20 1 160,-1 0-96,41-21 64,-1 22-127,2-22 63,18 2-160,-20-21 128,1 0-224,-21 19-865,21-19-1601,-21-19-2563</inkml:trace>
  <inkml:trace contextRef="#ctx0" brushRef="#br2" timeOffset="137260.8509">19136 7253 15182,'0'0'929,"20"0"-385,-1 0 1090,21 0-577,0 0-160,-1-20-321,1 20-320,-1 0-191,-19 0-290,0 20-1120,-20-20-1442,0 0-992,-20 0-3748</inkml:trace>
  <inkml:trace contextRef="#ctx0" brushRef="#br2" timeOffset="137389.8583">19274 7253 10473,'0'39'2018,"20"-19"-640,-20 0 479,20 20-127,0-21-513,0 21-929,-20 0 97,19-1-577,-19-19-2050,0 20-4677</inkml:trace>
  <inkml:trace contextRef="#ctx0" brushRef="#br2" timeOffset="139849.9989">17686 8306 8167,'0'59'641,"0"1"-577,0-21-352,0 21-97,0 0-95,-20 0 800,20-20 993,0-1 225,0-19-289,0 0-256,0-20-192,0 0 864,0-20-768,0 0-320,0-19-33,0-1-191,20-20-161,-20 20-160,20 1-96,1-2-64,-3 22-129,2-21 161,21 40 0,-21 0 0,0 0 96,-1 0 32,1 20 64,0 19 32,-20-18 129,0 18 31,0 1-160,0 0-32,0 0-224,0-21 192,0 21-288,0-20-961,20 0-961,-20-20-3203</inkml:trace>
  <inkml:trace contextRef="#ctx0" brushRef="#br2" timeOffset="140261.0225">18103 8564 13100,'0'0'993,"0"0"32,0 0 833,0 0-129,0 0-800,20 0-513,1 0-31,17 0-289,3 0-32,-21 0 64,19 0-256,-19 0 64,20 0-545,-21 0-480,-19 0-192,0 0-449,0 0-1889,0 0-6278</inkml:trace>
  <inkml:trace contextRef="#ctx0" brushRef="#br2" timeOffset="140448.0332">18243 8445 4868,'0'0'4869,"0"0"-4069,0 0 290,18 19 639,-18 2-320,0-1-448,0-1-416,0 21-321,0 0-160,0 0-64,0 0-128,21-1-416,-1-19-706,-20 0-832,20 0-1697</inkml:trace>
  <inkml:trace contextRef="#ctx0" brushRef="#br2" timeOffset="140680.0465">18620 8345 12299,'0'41'1153,"0"-2"-672,0 0 896,0 2 96,-21-2-640,21 1-609,0 20-160,0-20-256,0-1-641,0-19-576,0 0-1281,0 0-6343</inkml:trace>
  <inkml:trace contextRef="#ctx0" brushRef="#br2" timeOffset="141046.0674">17468 8286 10473,'-39'-20'1986,"19"20"-1505,-21 0-129,21 0 64,2 40 545,-2-20-384,-1 40-1,21-21 161,0 21-384,21 19-289,-1-20-64,-2 2-577,23-2-928,18 1-321,1-21-1089,19 1-3491</inkml:trace>
  <inkml:trace contextRef="#ctx0" brushRef="#br2" timeOffset="141597.0989">18778 8266 12844,'0'0'1954,"0"0"-1698,0 0 0,20 0 128,-20 20-31,20 0 159,0 19 97,19 2-65,-19 18 65,20-19-161,-19 19-159,-3 1-1,2-20 64,-20 19-256,0-19 32,-20 0 33,2-20-1,-3 19-288,1-19-289,0-20-704,0 20-512,20-20-1026,0-20-2594</inkml:trace>
  <inkml:trace contextRef="#ctx0" brushRef="#br2" timeOffset="141827.1121">19274 8544 13100,'-19'-20'2146,"19"20"-1858,0 0 481,19 20 961,-19 0-289,20 0-352,20 19-320,-20-18-577,19-2-64,2 2-96,-1-2-96,-1 1-416,-19-20-1282,0 20-1665,0-20-2211</inkml:trace>
  <inkml:trace contextRef="#ctx0" brushRef="#br2" timeOffset="142008.1224">19513 8544 14541,'-21'20'321,"3"0"-33,-2 0 1089,-21-1 97,21 21-674,0-19-575,1 18-225,-1-19-257,20 20-479,0-20-1026,0-20-833,20 19-3618</inkml:trace>
  <inkml:trace contextRef="#ctx0" brushRef="#br2" timeOffset="142223.1347">19830 8326 15919,'-40'39'384,"40"1"225,-19 0 1152,-1 20-255,20-21-770,0 21-479,0-1-193,0 1-32,0 0-449,20-21-800,-1 1-1890,1-20-4164</inkml:trace>
  <inkml:trace contextRef="#ctx0" brushRef="#br2" timeOffset="142915.1743">17945 9319 14669,'0'40'161,"0"-1"-193,0 2 96,0-2-161,0 21-127,0-40 256,19 0 64,1 0 385,0-20 416,0 0-161,0-20-383,-20 0-225,19-21-32,-19 22 0,20-21-32,-20 0-96,20 20-128,0 1-160,-20-1 224,21 20-129,-21 0 33,18 20 160,-18-1 64,0 22-32,0-22 32,0 21-32,0-21 32,20 2 0,-20-1 64,21-20 96,-1 0 193,0 0-193,-2-20-128,3-1-32,-1 2 32,0-1-64,0 20-32,-1-20 256,-19 20 33,20 0-33,-20 20-64,0-20 64,0 39-64,0-18-128,0-1-32,0 20-160,0-21-641,20 21-608,0-20-705,19 0-2146</inkml:trace>
  <inkml:trace contextRef="#ctx0" brushRef="#br2" timeOffset="143261.1941">18719 9538 8359,'20'-60'6503,"-20"40"-5543,0 20-799,-20 0 351,-20 0 33,21 20-449,-21 0-224,19 20 192,1-20-32,0 20 0,20 0-32,0-21 32,20 1 64,21-20 32,-21 0 0,19 0-32,-19-20 0,20 1-96,-20-2 128,-20 2 33,19-1-97,-19-20 96,-19 40-160,19-21 0,0 21 0,0 0 64,0 21 256,0-21 32,0 40 1,0-20-193,0 20-32,19-21-96,1 1-160,0 0-609,20 0-448,-21 0-544,21-20-738,-20 0-1697</inkml:trace>
  <inkml:trace contextRef="#ctx0" brushRef="#br2" timeOffset="143477.2065">19016 9140 6085,'-20'0'10122,"20"20"-9802,-20 20 129,20 0 768,-18 19-256,18-19-321,0 19-351,0 1-257,18-1 32,-18-18-225,20-1-447,0 0-769,1-1-769,-1-19-1025,-20-20-6278</inkml:trace>
  <inkml:trace contextRef="#ctx0" brushRef="#br2" timeOffset="143631.2153">18877 9517 12139,'-39'-19'3075,"39"-1"-2242,0 20 192,0 0 128,20 0-737,19-20-192,1 20-288,-1 0 32,22 0-32,-23 0-929,3 0-1249,-1 0-2755</inkml:trace>
  <inkml:trace contextRef="#ctx0" brushRef="#br2" timeOffset="143882.2296">19215 9517 12940,'0'41'1185,"0"-1"-1153,0-21-96,0 2 96,0 18 32,20-39 128,0 20 96,-20-20 865,19 0 97,-19 0-674,0-20-255,0 0 255,0-20-160,0 21-127,0-21-193,0 20-32,0-20-160,0 20 32,20 0-128,0 1-1,0 19-383,0 0-962,-1 0-448,-19 19-672,20 1-1122,-20 0-2401</inkml:trace>
  <inkml:trace contextRef="#ctx0" brushRef="#br2" timeOffset="144031.2381">19454 9638 5765,'20'19'3267,"-20"-19"-1665,0 20 832,0-20-704,0 0-1026,18 20-608,-18-20-224,21 0-224,-1 0-833,-20 0-3428</inkml:trace>
  <inkml:trace contextRef="#ctx0" brushRef="#br2" timeOffset="144163.2457">19513 9379 14958,'0'-20'1249,"0"20"-1185,0 0-192,0 0-1153,20 0-1154,0 20-6982</inkml:trace>
  <inkml:trace contextRef="#ctx0" brushRef="#br2" timeOffset="144321.2547">19691 9558 11755,'20'40'3043,"0"-21"-1730,-20 2 769,20 18-929,0-19-961,19 0-448,-19-20-929,1 20-993,17-20-1154,-18 0-6084</inkml:trace>
  <inkml:trace contextRef="#ctx0" brushRef="#br2" timeOffset="144466.263">19930 9558 11306,'-41'59'2499,"23"-38"-1346,-23 38 929,1-19-1121,1 19-1282,-1-19-2626,20 0-10313</inkml:trace>
  <inkml:trace contextRef="#ctx0" brushRef="#br0" timeOffset="149361.543">22292 5504 10666,'-20'-20'1281,"0"0"-32,20 20-32,20 0-192,0-19-192,0 19 64,-1 0-353,1 0-159,21 0-257,-3 0-32,3 0-96,-1 0-449,-21-20-800,1 20-480,0 0-642,-20 0-3426</inkml:trace>
  <inkml:trace contextRef="#ctx0" brushRef="#br0" timeOffset="149937.576">22232 5484 10826,'0'40'1633,"20"-20"-1184,0 0-97,0 0 32,-20 19-127,0 22-65,20-22-64,-20 21-64,0-1 192,0 20 257,0-19 63,0-1 1,0 1-161,-20 0-127,20 19-97,-20 1 256,20-1-31,-20 1-257,20 19-64,0-20 32,0 21 32,-20-20 96,20-1 641,0 20-320,0 1-321,0-1-32,-19 0-192,19 0 128,19 0-32,-19 1-31,0 0 159,0-21 96,0 20-128,0 0 1,0 1-161,0-1 96,0 1-64,0-21-64,-19 1 64,19-1-64,0 1 32,-20 0 0,20-21-32,0 1 0,0-1 64,0-19-64,20-1 32,-20 1-64,0 0 64,0 0 32,19-20 33,-19 20-65,0-21 0,20 1-32,0 0 64,-20-20 128,20 20-96,0-20 32,-1 0 0,21 0-127,-19 0-66,17 0-63,3 0-192,-21 0-320,39 0-97,-19 0-512,-1-20-865,21 20-1025,-40-20-2370</inkml:trace>
  <inkml:trace contextRef="#ctx0" brushRef="#br0" timeOffset="150621.6151">22748 5663 6470,'-39'-20'3651,"39"0"-2178,-20 20 706,0 0-418,20 0-608,0 20-256,20 0 224,21 1-256,-3 18-160,23-20-161,-2 22-223,20-2-225,-19-19 0,-1 20-96,-19-20-192,-1-1-930,1-19-767,-19 20-898,-21-20-864,0-20-3204</inkml:trace>
  <inkml:trace contextRef="#ctx0" brushRef="#br0" timeOffset="150807.6257">23126 5584 14125,'-20'39'320,"0"-19"289,0 21 1313,-19-2-641,-1 0-673,0 21-415,1-21-193,19 2-97,0-2-383,20-19-1122,0 0-1248,20 0-3556</inkml:trace>
  <inkml:trace contextRef="#ctx0" brushRef="#br0" timeOffset="151097.6423">23523 5902 13580,'-20'0'161,"0"0"-226,0 0 770,0 19 160,20 1-64,-19 0-289,19 0-95,19-20 159,1 20 33,0 0-97,0-20-95,20 0-1,-21 0 64,21-20 129,-19 20 32,-21-20-385,-21 0-320,1 0-64,-19 0-32,-1 20-705,-20 0-1185,21 0-1506,-1 0-4868</inkml:trace>
  <inkml:trace contextRef="#ctx0" brushRef="#br0" timeOffset="151781.6813">22809 6438 11370,'-21'-20'1378,"1"0"-418,20 20 994,0-19-352,-20 19-353,20 0-288,20 0-705,0 19 97,21 1 255,-2 0-159,1 0-1,19 0-160,-19 19-192,-1 1-32,1-20-64,19 21 32,-19-22-224,1 0-416,-23 2-385,2-21-641,-20 0-800,0 0-1154,0-21-8039</inkml:trace>
  <inkml:trace contextRef="#ctx0" brushRef="#br0" timeOffset="151968.6921">23226 6379 13516,'-21'0'1153,"1"19"-960,0 1 1152,-19 0-96,-1 20-480,0-1-353,1 1-192,-1 0-160,-19 0 33,39 0-290,20-21-832,0 2-1153,40-2-736,-1-19-6119</inkml:trace>
  <inkml:trace contextRef="#ctx0" brushRef="#br0" timeOffset="152163.7033">23503 6597 17520,'0'0'416,"-20"21"-319,20-21 1376,-20 19-640,20 0-641,0 21 0,0-19-352,0 18-545,0-19-1184,20 0-2692</inkml:trace>
  <inkml:trace contextRef="#ctx0" brushRef="#br0" timeOffset="152864.7434">23066 7292 15598,'0'0'1602,"0"0"-769,0 0 288,0 0-641,0 0-672,0 0-673,0 20-833,0-20-640,20 20-1569</inkml:trace>
  <inkml:trace contextRef="#ctx0" brushRef="#br0" timeOffset="153004.7513">23106 7551 11627,'0'19'896,"0"-19"-768,0 0-1088,20 0-3493</inkml:trace>
  <inkml:trace contextRef="#ctx0" brushRef="#br0" timeOffset="153137.759">23126 7730 16976,'-20'19'-225,"20"-19"-95,0 20 0,0-20-2018,0 0-6887</inkml:trace>
  <inkml:trace contextRef="#ctx0" brushRef="#br0" timeOffset="153280.7672">23165 7928 17040,'-20'20'800,"20"-20"-928,0 0 513,0 0-642,20 20-2465,-20-20-4517</inkml:trace>
  <inkml:trace contextRef="#ctx0" brushRef="#br0" timeOffset="153400.774">23205 8028 19538,'-20'19'32,"20"1"64,0-20 449,0 0-545,20 0-2691,-20 0-11050</inkml:trace>
  <inkml:trace contextRef="#ctx0" brushRef="#br0" timeOffset="153794.7966">22847 8604 13933,'0'19'1121,"21"2"-865,-1-2 545,0 21 1057,19 0-65,1-20-512,19 20-992,1-21-65,-21 1-224,21 20-160,-21-20-1250,2 0-1504,-21-20-2435</inkml:trace>
  <inkml:trace contextRef="#ctx0" brushRef="#br0" timeOffset="153966.8063">23205 8663 15919,'-20'0'1153,"20"21"-1089,-20 18 480,-19-19 513,19 20-288,-20 19-481,1-19-288,19 0-192,20 0-705,-20-21-1505,20 1-2018</inkml:trace>
  <inkml:trace contextRef="#ctx0" brushRef="#br0" timeOffset="154277.8239">23424 8882 18577,'19'0'64,"-19"20"-128,-19-20 64,-1 20 64,20-1-32,-20 2-64,0-2 64,20 1 64,0 0 193,0-20 63,20 0-160,0-20-160,0 0-32,-1 20-32,1-19-32,0-2 0,0 2 64,0-1 160,0 20 0,-1 0 96,1 20 1,-20-20-1,0 40-256,20-21-96,-20 1-897,21 20-1313,-21-20-1250,20 19-7558</inkml:trace>
  <inkml:trace contextRef="#ctx0" brushRef="#br0" timeOffset="155294.8823">23801 5762 6342,'0'-20'4932,"0"20"-5188,0 0 224,20 0 288,0 0 161,-1 0 351,1-19 1,20 19-289,-20 0 193,19 0 0,1 0-353,-19 0-160,17 0-96,-18 0-64,1 0-32,-1 0-32,-20 0-32,18 19 64,-18 1 32,0 1 96,0-1-32,21-1 64,-21 20 129,0 2-33,20-2-64,-20 21-32,0-1-32,0 1 0,0-1 0,0 1-96,0 20 96,0 19 33,0-19-65,20 19 32,-20-19-64,0 19 256,-20 0 1410,20 0-930,-20 1-608,20 19 33,0-20 31,0 20-64,20-20 160,-20 20-128,0 1-63,20-20 31,0 19-64,-1 0-96,1 1 96,-20-21-32,0 20 64,0-20 160,0-19-31,0 19 31,-20-19-32,1-1-64,19-19-96,0-1-96,0-19 32,-20 20 33,20-20-33,-20-21 32,20 1-64,-20 0 128,20 0 96,-21-20 160,21 0-159,-18 0-65,-2 0-32,-21-20-96,21 20-64,-19-20 32,-1 0-96,-19 20-225,19-19-704,-19 19-704,-1 0-1795,1 0-1536</inkml:trace>
  <inkml:trace contextRef="#ctx0" brushRef="#br0" timeOffset="158418.0609">23027 10015 13132,'0'20'3459,"0"-20"-2818,19 0-1,-19 20 289,40-1-384,0 1-65,19 1-127,0-2-257,-18 1-32,17 0-128,-37-1-225,-1-19-928,20 21-929,-1-21-1537,1 0-6631</inkml:trace>
  <inkml:trace contextRef="#ctx0" brushRef="#br0" timeOffset="158576.0701">23523 9935 12555,'-60'-19'3748,"21"19"-2851,-21 39 224,1 21 224,-20 19-320,18-19-865,2 0-961,39-1-1729,0-19-1922,0 0-8040</inkml:trace>
  <inkml:trace contextRef="#ctx0" brushRef="#br0" timeOffset="159608.1291">18759 10353 8744,'-20'-20'5733,"0"0"-4996,0 20-321,0-20-320,1 20-224,-21 20 32,19 0 32,-19 19 32,1 21 96,19 0 128,0-1 97,20 1-193,0-1-32,20 1-64,0-20 192,39 0 64,-18-20 129,38-20 287,-19 0-159,19-20-257,-20 0-128,2-20-64,-23 1 0,-18-21-96,1 20-192,-42-20 32,1 20-385,-18 1-160,-23-1 289,2 20 320,-20 20 288,19 0 128,-19 0 225,38 20 127,3 20 193,17-20-96,21 20-257,21-1-351,17 1 255,23-20-320,-2 0 192,20-1-192,20-19-480,-18 0-1250,-2-19-1409,-20-1-3555</inkml:trace>
  <inkml:trace contextRef="#ctx0" brushRef="#br0" timeOffset="159759.1377">19136 10273 18033,'20'0'672,"-1"0"-319,1 0 511,20 0-511,19 0-289,-19 0-449,-1 0-928,-19 20-993,0-20-2595</inkml:trace>
  <inkml:trace contextRef="#ctx0" brushRef="#br0" timeOffset="159903.146">19314 10273 15598,'-40'40'1794,"21"-20"-1474,19 19 897,0-18-256,0 18-512,0 1-417,19-1-513,1 1-672,0-20-640,20 20-1346,-1-40-6535</inkml:trace>
  <inkml:trace contextRef="#ctx0" brushRef="#br0" timeOffset="160090.1567">19533 10472 14862,'-20'0'1697,"40"0"-672,0 20 1185,0-1-416,19 2-673,1-2-705,19 1-287,1 1-162,-1-21 1,-18 19-192,-3-19-673,3 0-1345,-41 0-1601,20 0-5414</inkml:trace>
  <inkml:trace contextRef="#ctx0" brushRef="#br0" timeOffset="160242.1654">19851 10412 14765,'-41'20'2531,"21"0"-2179,-19 0 1602,19 19 32,-20 21-609,1-20-800,-1 0-769,1 20-994,19-21-1536,0 1-2147</inkml:trace>
  <inkml:trace contextRef="#ctx0" brushRef="#br0" timeOffset="160452.1774">16417 10472 9577</inkml:trace>
  <inkml:trace contextRef="#ctx0" brushRef="#br0" timeOffset="161446.2342">17945 10592 15470,'39'0'1506,"-19"0"-1474,0 19 512,0-19 1,-20 20-225,0 19-160,0 2-128,-20-2 64,0 1-128,-20 19 64,1-19-64,-1 0 32,-19-20 0,-2 19 0,2-18 96,-20-2 32,-20 1-64,0 1-64,-20-21-96,-1 0 0,1 0-32,-1 0-64,-18 0 128,19-21 64,20 1-32,-21-20 96,21 21 96,-20-21 96,20 0-224,-1 0-32,21 1 0,0-21 32,-1 21 161,21-21-129,0-20 32,19 20-128,-1 1-32,2 0 96,19-1-64,-20 20-161,40-19-319,-19-1 128,19 1 191,0-1 161,19 0 257,1 0 95,20 1 64,-1-1-192,2 20 1,-1-19-33,-22 19-96,23 20-96,-21-20-32,-20 21 64,20 19 0,-20-20 64,0 20 32,-20-20-96,0 20 32,0 0 128,-19 0-128,-1 0 32,-1 20 96,-18 0 257,0-20-193,-1 19 64,21-19-64,-1 21-31,20-21-65,-19 0-64,19-21 0,0 21-32,-1 0-64,21-19 32,0 19-545,0 0-480,0-20-384,0 20 0,0-20 95,21 20-575,-21-20-1859</inkml:trace>
  <inkml:trace contextRef="#ctx0" brushRef="#br0" timeOffset="161728.2504">15483 9299 8968,'20'-20'2114,"-20"20"-480,0 0-257,-20 0-1089,-20 20 161,-19 0-161,-1 20-64,1-1 353,-2 2-1,2 18-95,19-19 63,1-20-31,19 20-65,0 0-96,20-21-63,0 21 95,40 0-256,-20-20 96,39 19-160,-18-19 0,17 0-320,3-20-897,-22 20-1249,1-20-4901</inkml:trace>
  <inkml:trace contextRef="#ctx0" brushRef="#br0" timeOffset="168537.6398">4307 10412 160,'0'-19'512,"18"19"321,-18-21 672,0 21 866,0 0-321,0 0-257,0 0-351,0 0-353,0-19-225,0 19-319,0 0-417,0 19 64,0-19 0,0 21 65,0-21 95,0 39-64,0-19 97,21 20-129,-21 0-128,0 20-32,0-1-32,0 20 0,0-19 0,0 19 0,-21-19-32,21 20-32,0-1 32,0-19 0,0-1 0,0 21-32,0-21 0,0 1-96,0-1 0,0 2 64,0-22 0,0 1 0,0 0 32,0-1 0,21-19 0,-21 0 0,0 0 32,0-20-32,20 20 32,-20-20-64,0 0 96,20 0 64,-20-20 33,20 20-97,-1 0 32,-19 0 0,20 0-32,0 0 0,0 0-64,0 0-64,-1 0 96,21 0 32,-20 0 32,21 0 64,-3 0-64,3-20-32,-3 20-64,3 0 128,-1 0-95,-1 20 31,-19-20 32,20 0-96,-21 20 32,21-20 64,1 19 0,-3-19 0,3 20-64,-3-20-32,23 0 32,-2 20 64,1-20 481,19 0-129,0 0 65,0 20-65,2-20-384,18 0 0,-20 0 0,21 0-224,-1 0-160,0 0 160,0 0 31,0 0 33,1-20-64,-1 20 416,0 0-159,-20 0-97,0-20 64,2 20-321,-22 0 578,0 0-449,1 0-33,-20 0-95,-1 0 224,2 0 160,-21-20-192,-20 20 64,0 0-64,18 0 160,-18 0-96,0 0 64,-18 0-256,18 0 32,0 0 128,0 0 0,-20 0 32,20-19 0,0-1 32,0 0 96,-21 0 96,21 0-96,0-19-32,0-1 65,-20 0-129,20 1 64,-20-22-32,20 2 96,0-1-192,0 1 32,0-1 0,0 1 96,0-1-32,0 0-96,0-19 0,20 19 0,-20 0-32,20-19 64,-20 20-224,21-21 96,-21 20-97,0 0 129,0 1 192,0 19-96,0 0 64,0 21-32,-21-21 33,1 40-65,20-20-97,-20 20 33,-19 0-224,19-20 160,0 20-64,-20 0 256,1 0-64,-1 20 0,1-20 64,-1 0 160,-19 0 32,-2 0-192,-18 0 129,20 0-65,-21 0-32,1 0-64,-1 0 64,1 0-192,-1-20 160,1 20 0,-21-20 0,21 1 0,-20-1 128,0-1-224,0 21 32,-21-19 96,-19 19-64,1 0-128,-2 0 64,2 19 0,-1-19 0,19 21-64,-19-21 0,1 20 0,19-20 0,19 19 192,21-19-128,39 20-32,1-20-801,39 0-3555</inkml:trace>
  <inkml:trace contextRef="#ctx0" brushRef="#br0" timeOffset="175017.0104">13955 2742 1313,'-21'20'8039,"21"-20"-7718,0 0-257,21 0 32,-21 0 0,0 20-64,0-1 32,20 0 32,-20 2 417,0 19 159,0 0 65,0 19-193,0-19-127,0 19-193,0 1 64,-20 0-31,20 0-129,-21-1 32,1 1-96,20-1 0,-20 1 0,20-1-32,0 1 0,0 0 0,-18-21 0,18 1 32,0 0 32,0-20 32,0 0-32,0-1 33,0 2-1,0-21-32,0 19-64,0-19 32,18 0 256,2 0 193,0 0-129,1 0-64,-1 0 97,19 0-129,1 0-128,19 0-256,1 0 256,-1 0-224,20 0 128,0 0-32,2 0 64,-2 0-96,20-19 0,0 19 0,21 0 32,-21 0-32,20 0-32,-19 0 32,19 0-96,-1 0 0,1-21-32,-20 21-128,1 0 256,-1 0 64,0 0-32,0 21-32,21-21 32,-1 0 160,-20 0-32,21 0 129,-21-21-161,0 21-32,-20 0 0,20 0 160,-20-19 32,2 19-63,-22 0-257,0 0 32,-19 0 160,0 0-160,-1-20 0,-19 20-32,1 0 0,-21 0 160,0 0 192,0-20-384,0 20 64,0-20 96,-21 20 96,21-20 0,-20-20-127,20 21-98,-20-22 1,20 2-64,0-21-32,-19 1 128,19-21-96,0 21 192,0-1-160,0-19-32,0-1 160,0 20-64,19-19 128,-19 19 0,0 1-32,0-2-160,20 3 32,-20 17 32,0 2-64,20 0 128,-20 18-128,0-18-32,0 39 160,0-20-128,0 20-160,0 0 32,0 0-64,0-20-1,0 20-575,-40 0 768,21 0-65,-41 0 129,1 0-32,-20 0-64,-20 0-96,-2 0 128,-17 0 64,19 0 0,-20-20 0,-21 20 32,21 0 0,-19-20 64,-22 20-96,2 0 0,-2 0 0,2 0 0,0 0 0,18 0 0,-19 20 96,21-20 225,-2 20-65,21 0-256,20 0 0,-1-1 0,21 22 0,20-22 0,-1 1 32,1 0 32,19-1-96,1-19 32,19 21 0,0-21 32,20 0-288,-20 0-33,20 0-127,0 0-769,-21 0-1666,21 20-2178</inkml:trace>
  <inkml:trace contextRef="#ctx0" brushRef="#br0" timeOffset="176104.0726">14550 4093 10473,'0'-20'1762,"0"20"-1474,0 20-63,0-20 703,0 20 65,0 20-128,20-21-192,-20 41-481,0-20-96,20 0-32,-20 0-32,19-1-32,1-19-288,0 0-289,-20 0-191,20 0-161,-20-20-801,0 0-3523</inkml:trace>
  <inkml:trace contextRef="#ctx0" brushRef="#br0" timeOffset="176377.0882">14352 4352 16527,'-21'0'288,"21"-21"-768,21 21 352,17-40 32,-18 21 192,21-21 0,-1 0-96,-1 20 0,-19-20 32,20 21 32,-40-1 32,19 0 192,-19 1 129,20 19-161,-20 0-160,20 19 160,-20 1-128,20 0-63,19 20 31,-19-21-128,0 1-417,21 0-1120,-23-20-2403</inkml:trace>
  <inkml:trace contextRef="#ctx0" brushRef="#br0" timeOffset="210028.0129">12187 12936 13228,'-59'0'1890,"39"0"-737,20 0-160,0-20-64,20-1-385,39 2 33,2-1-129,38 1-224,19-1 65,21-1 95,19 21-192,-18 0-64,20-20-64,-22 20-96,-19 0-704,-40 0-1218,0 0-1313,-59 0-1217</inkml:trace>
  <inkml:trace contextRef="#ctx0" brushRef="#br0" timeOffset="210352.0313">12564 12518 10634,'-59'-19'960,"59"19"-31,0-20 673,20 20-193,-20-20-832,20 20-129,-20 20-31,-20 0-161,-20 20-64,-19-1-64,-20 21 192,-20-21 33,18 21-257,-18-1-32,40 1-64,-2-21 96,23 2-96,18-1 288,20-21 33,0 21 191,20-20-64,39 20-127,1-20-97,39-1-96,1 21-96,19-40-128,-1 20-1185,-19-20-1602,-18 20-4740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37:51.478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6093 2265 6566,'0'0'736,"0"0"-159,0 0-97,0 0 641,0 0-64,0 0-576,0 0 95,20 0 257,-20 0 0,20 0 0,-1 0-257,-19 0-127,20 0-225,0 0-160,0 0-32,0 21-32,1-21 64,17-21-32,-18 21-32,21 0 32,-2 0 32,-19 0-64,20 0 0,-1-20 0,-19 20-96,20 0 0,-21 0 0,21 0 64,-20 0-64,0 0 128,-1 0-32,21 0 0,-20 0 0,19 20 0,2-20 96,-1 0-32,-1 0-32,1 0 0,19 0-32,-19 0-32,0 0 32,-1 0 0,2 0 32,17 0 0,3 0-32,-2 0-32,0 0 32,1 0 32,-1 0-32,2 0-64,-23 21 128,23-21-64,-22 0-32,21 0 32,-21 19-32,21-19-64,-21 0 160,1 19-32,19-19-32,-18 0 0,-1 0 0,19 0 0,0 0 0,1 0 32,19-19 0,-20 19-32,2 0 32,-3-19-32,22 19 64,-20 0 32,19-21-224,0 21 224,2 0-128,-2 0 96,0 0-96,0-20 0,0 20 0,20 0 32,-18-20-32,18 20 64,-20 0 0,0-20-96,0 20 64,2 0 32,18 0-32,-20 0 0,0 0 0,0-20 32,0 20-32,2 0-32,18 0 32,-20 0 32,0 0-64,0-19 64,2 19-96,18 0 32,-20 0 0,21 0 32,-1 0 32,-20 0-32,20 0 0,0-20 32,1 20-32,-21 0 0,20 0 32,-19 0-64,20 0 0,-21 0 0,0 0-32,20 0-64,0 0-32,0 0 64,-19 0 64,0 0 0,19 0 32,-20 0 0,0 0 64,1 0 64,19 0-96,-19 0 96,-1 0-96,1 0 32,-1 0-96,0 0-32,1 0-64,-21 0-64,20 0 0,-18 0 95,18 0 33,-20 0 96,21 0 32,-21 0 97,0 0-1,2 0 0,-2 0-96,20 0-64,-19 20 32,-1-20-32,1 0-32,-1 0-64,0 0 32,2 0 64,-2 0 0,1 0 0,-21 0 0,21 0 64,-1 0-64,-18 0 32,17 0-32,3 0 0,-22 0 0,21 0-32,-1 0 32,0 0 0,1 0 32,-1 0-64,-18 0 64,18 0-32,-19 19 0,19-19-32,-19 0 32,19 0-32,1 0 32,-1 0 0,2 0 0,-2 0 32,-19 0-32,19 0-64,-19 20 160,19-20-128,0 0 128,2 20-64,-3-20 0,3 0 0,-2 0 0,1 0 0,-21 20 32,22-20-32,-3 0 32,1 0-32,22 0 32,-22 0-64,0 0 32,21 0-32,-21 0-32,20 0-32,2 0 32,-2 0 32,-20 0 0,20 0 32,-18 0-32,-3 0 64,22 0-96,0 0 64,-21 0-32,20 0 0,0-20-64,-18 20 96,18 0 0,0 0-32,1 0 0,20 0 0,-21 0 32,-20 0 0,20-20 0,1 20 33,-1 0-33,0 0-32,1 0 0,0 0 0,-1 0-97,0 0 1,0-20 0,21 20 96,-21 0 0,1 0-64,-1 0 128,0 0-64,0 0 0,2 0 0,-2 0 0,0 0 0,0 20 0,20-20 0,-19 0-32,19 0 32,0 0 32,-18 0 64,-2 0-32,0 0-32,20 0-32,0 20 0,0-20 0,1 0 33,-1 0-1,0 0-64,0 20 96,1-20 96,-20 0 64,19 0-32,-20 0-160,21 20 0,-1-20 0,-20-20-128,20 20 192,21 0-224,-21 0 320,0 0-160,-20 0 0,0 0 128,2 0 129,-2-20-97,0 20-128,-20 0-64,21 0 0,20 0-32,-21 0 64,20 0-32,-20 0 0,20 0 0,-20 0 32,2 0 64,-22 0-32,-19 0 128,19 0-31,1-20-1,20 20-64,-1 0-352,-20 0-545,-19-20-801,-20 20-1473,-20 0-4548</inkml:trace>
  <inkml:trace contextRef="#ctx0" brushRef="#br0" timeOffset="3431.1962">13001 1192 1729,'0'0'3139,"0"0"-2466,0 0 256,0 20-417,0-20 289,0 0-128,0 0-97,0 0 65,0 0 31,0 0 193,0 0 96,0 0-128,0 20-225,0-20-351,0 0 63,0 0-96,0 20 64,0-20 321,0 0 256,0 0-353,0-20-320,0 20 1,0-20-1,-20 0 0,20 0-128,0 0-32,0-19 0,-19-1 0,19 19-64,0-18-32,0 0 96,0-2 32,0 2 32,0 20 161,0-2 63,0 1 64,0 1-96,0 19-127,0 0-97,0 0-32,0 0-128,0 0 160,0 0 0,19 0-64,21-21 64,-20 21 0,39 0 0,-18 0 32,38 0 0,-20 0-96,21 0 0,-21 0 0,20 21-96,0-21 0,-18 0-192,-2-21 31,-19 21-255,-20 0-33,0 0-95,-1 0-257,-19-19-1025,0 19-1153,0-20-1121</inkml:trace>
  <inkml:trace contextRef="#ctx0" brushRef="#br0" timeOffset="3705.2119">13657 655 7046,'0'-19'1570,"0"19"-353,0 0-224,0 0 320,20 0-64,-1 0-352,1 0-417,0 0-191,20 0-1,-1 19 0,-19 2-63,21-2-161,-23 1 0,22 0-64,-19 0 96,-1 19-64,-20-18 224,0-2 128,0 1 33,-20 1-225,-1-2 32,1-19-256,-18 20 352,17-1-384,1-19-768,0 0-738,0 20-1729,20 1-4292</inkml:trace>
  <inkml:trace contextRef="#ctx0" brushRef="#br0" timeOffset="4327.2472">14390 517 14381,'-18'-20'673,"18"-1"-673,0 21 768,0 0-543,0 0-65,18 0 320,-18 21 161,20-21-225,21 20 1,-21-1-97,19 21-320,1-20 32,0 0-96,-1 19-256,1-18-257,-1-2-224,-19 1-704,0 0-1122,1-20-1120</inkml:trace>
  <inkml:trace contextRef="#ctx0" brushRef="#br0" timeOffset="4514.2582">14748 437 12395,'0'-20'609,"0"20"-641,0 0 833,-20 20-97,0 19 161,1 2-449,-1-2-352,-20 1-224,20 19-640,1-19-1154,19 0-1185,0-20-5445</inkml:trace>
  <inkml:trace contextRef="#ctx0" brushRef="#br0" timeOffset="4802.2746">14967 676 11915,'20'0'192,"-20"19"-448,-20-19 160,20 20 64,-20 0 32,20 0 448,0 19-256,0-18-32,20-2 257,0-19-33,-1 0 33,1 0 95,20 0-96,-20-19 289,-1-2 544,1 2-416,-20-1-256,0 0-449,-20 0-160,-19 0-257,19 20-736,-20 0-1281,21 0-2018,-1 0-5860</inkml:trace>
  <inkml:trace contextRef="#ctx0" brushRef="#br0" timeOffset="5026.2872">15344 576 15726,'-20'0'545,"20"-20"640,0 20-608,20 0 255,0 0-287,0 0-449,0 0-128,19 0-865,-19 0-1025,0 0-2626,0 20-6502</inkml:trace>
  <inkml:trace contextRef="#ctx0" brushRef="#br0" timeOffset="5177.2961">15384 655 9032,'-20'21'3684,"20"-21"-3076,0 19 1186,0-19-225,20 0-352,0 0-832,19 0-321,-19 0-160,20 0-641,-1 0-961,-19 0-2017,21 0-4613</inkml:trace>
  <inkml:trace contextRef="#ctx0" brushRef="#br0" timeOffset="5465.3126">15919 377 480,'20'-59'12268,"-20"39"-11404,0 20 738,0 0-289,0 0-384,0 20 32,0 19-128,0 2-161,0 18-127,0-19-289,0 19-192,0 1 64,0 0-256,20-1-128,0-19-385,-20-21-95,21 21-738,-21-20-2433</inkml:trace>
  <inkml:trace contextRef="#ctx0" brushRef="#br1" timeOffset="11308.6468">5775 3875 8071,'0'0'192,"0"0"-192,0 0 385,0 0 704,20 0 384,-20 0-800,20 0-449,-20 0 128,20 0 385,-1-21 160,1 21-192,0 0-321,21 0-128,-23 0 0,23 0-31,-21-19-97,19 19-128,1 0 64,0 0-64,-1 0 32,1 0 0,1 0-64,-3 0 32,23 0 32,-22 0-32,21 19 32,-21-19-32,21 0 32,-1 0 64,-19 0 32,39 0 64,-20-19 32,2 19-159,-2 0-33,0 0-32,1 0 0,-20 0 0,19 0 0,0 0 0,22 0 0,-2 0 0,0 0 0,0 19 32,-18-19-32,18 0 0,0 0 64,0 0-64,1 0 32,20 0 0,-21 21 0,40-21-32,-20 0 32,0-21 32,1 21-32,-1 0-32,-20 0 0,0 0 0,0 0 0,2-19 0,-2 19-32,0 0 32,20 0 0,0 0-32,1 19 64,19-19-32,-20 0 0,0 0 0,21 0 32,-21 0 0,20 0 0,-40 21 192,21-21 0,-1 0-31,-20 0-65,-19 0 192,-1 0-64,-18 0-160,-23 0-416,-18 0-929,0 0-3780</inkml:trace>
  <inkml:trace contextRef="#ctx0" brushRef="#br1" timeOffset="18632.0657">5716 3199 4452,'0'0'4772,"0"0"-4291,0 0 864,0 0 929,0 0-448,0 0-513,0 0-320,0 0-448,0 0-225,0 0 128,0 0-63,0 0-65,0 0 32,0 0-95,0 0-1,0 0-64,0 0-64,0 0 0,0 0-64,0 0 0,0 0 161,20 0-193,-1 20 128,-19-20 32,20 0-32,0 0 64,0 0-192,-20 0 0,20 0 32,-1 0-64,1 0 0,0 0 32,21 0-64,-23 0 64,2 0 0,1 0 0,-1 0-32,0 0 97,19 0-194,-19 0 194,0-20-33,19 20-128,-19 0 64,20 0-32,-20 0-1,19 20 66,-19-20-66,0 0 66,21 0 95,-2 0-224,1 0 128,-1 0-32,1 0 32,-20-20 0,19 20-32,1 0 0,0 0 0,-21 0 0,21 0 0,1 0-32,-3 0 32,3 0 0,18 0-32,-19 0 64,-1 0-64,1 0 32,0 0 32,-20 0-32,19 0 32,2 0-64,-3 0 32,23 0 0,-23 0-32,23 0 64,-22 0-64,21 0 96,-21 0-64,21 0-32,-21 0 0,1 0 64,19 0 64,-18 0-160,-1 0 64,19 0 0,1 0 0,-21 0 0,22 0-32,-23 0 64,23 0-32,-2 0 0,0 0 0,1 0 0,-1 0 0,20 0 64,-18 0-128,-3 0 96,22 0 0,-20 0-96,-1 0 160,22 0-128,-23 0 64,1 0 0,2 0-96,-2 0 0,1 0 32,19 0 64,-20 0-32,2 0 0,18 0-32,-20 20 32,21-20 32,-21 0 0,20 0 32,0 0-64,-18 0 0,18 0 128,-39 0-96,19 0 0,-19 0 0,-1 0 32,1 20-64,-1-20 64,1 20-32,1-20-32,-2 0 64,-19 0 32,0 0-32,0 0-320,-20 0-737,0 0-1922,-20-20-9673</inkml:trace>
  <inkml:trace contextRef="#ctx0" brushRef="#br1" timeOffset="19992.1434">12049 2881 8488,'-20'0'1089,"20"-20"864,0 20-95,-20-20-481,20 20-63,-20 0-193,20-21-320,-20 21-257,-1 0-512,3 0-64,-2 21-64,-21-21 128,3 40-160,-3 0 192,21-1-64,-19 21-96,19-21 224,20 22-96,0-3-32,0 3 0,20-22 32,19 21 64,1-20-96,-1-20 128,22-1 32,18-19 1,-19 0-1,19 0 0,-20-19 64,2-1-160,-2 0 0,-39 0 192,19-20-31,-39 20 255,20-19-128,-20 19-159,0-21-33,-20 2-64,1-1-64,-21 0-96,-1 1 160,3-1-160,-23 20 64,2-19-192,0 19 32,19 20 95,-21 0-255,23 0 0,-3 20 128,21-1 64,2 1 63,18 0-63,-21 20 96,21-20 32,21 19 128,-3 2 161,23-2-33,-1-20 32,19 2-32,1-1 33,19 0 223,0-20-95,-20 0-225,2 0-64,-22 0-128,-19 0-865,0 0-1377,-20-20-6470</inkml:trace>
  <inkml:trace contextRef="#ctx0" brushRef="#br1" timeOffset="22791.3036">15305 3099 11979,'0'0'1313,"0"-20"-1057,0 20 641,0 20-865,19-20-32,-19 40 481,20-1-1,-20 2-31,0 18-129,20-19-64,-20 0-32,0 0 1,0-40 159,0 19 32,0-19 385,0-19 320,0-1-929,0 0-160,0-20-96,0 0 96,0 1-192,20 19 0,-20 0-96,20-1 32,-1 21-65,-19 0 321,20 21 289,0-1 31,0 0-256,0 19 64,-1-19-128,-19 20 32,20-20-64,-20 20 32,20-21-320,-20-19-737,20 20-1089,1-20-2146,-21 0-4452</inkml:trace>
  <inkml:trace contextRef="#ctx0" brushRef="#br1" timeOffset="22964.3134">15682 3199 14798,'20'0'1793,"-20"0"-2145,18 0 1281,3 20-225,-1-20-95,20 0 32,-1 0-513,1 0-32,-1 0-384,1 0-737,1 0-1474,-23-20-2850</inkml:trace>
  <inkml:trace contextRef="#ctx0" brushRef="#br1" timeOffset="23152.3242">15840 3040 11018,'20'59'993,"-20"-38"384,0 18 97,0 1-289,0 0-128,20-1-641,-20 1-384,20-20-32,-20 20-384,19-20-577,1-1-1057,-20-19-2306</inkml:trace>
  <inkml:trace contextRef="#ctx0" brushRef="#br1" timeOffset="23390.3378">16257 3000 17744,'0'40'64,"0"-21"417,0 21 256,-20 0-481,20-1-96,0 2-160,20-1-96,-20-1-385,20-19-255,0 0-802,0 0-2530,-20 0-7879</inkml:trace>
  <inkml:trace contextRef="#ctx0" brushRef="#br1" timeOffset="23916.3679">16753 3259 16143,'-20'0'640,"20"0"-191,0 0 31,20 0-384,20 0-64,-20-20-320,19 20-993,2 0-2274,-1 0-4389</inkml:trace>
  <inkml:trace contextRef="#ctx0" brushRef="#br1" timeOffset="24349.3927">17389 3199 16495,'0'-21'224,"0"2"-192,-21 19 129,1 0-386,2 19 289,-2 2 64,-21 19-128,21-1-64,20-19-64,0 20-320,0 0 192,20-20 256,0-20 96,21 19 64,-23-19 32,23 0-32,-21 0 0,19-19 193,-19-21-97,0 20 96,-20-20-31,0-19-97,0 19-96,-20-39-192,20 18-64,-20 2-385,1-1 225,-1 21 416,0-1 160,-1 40-224,21 0-64,-20 40 64,2-1 417,18 21 31,18 19-95,-18-19-161,41 0-96,-21 0 64,19-1 97,21-19-193,-21-20-96,1 0-224,0-1-577,-21 1-1313,21-20-3876</inkml:trace>
  <inkml:trace contextRef="#ctx0" brushRef="#br1" timeOffset="24515.4022">17786 3139 14253,'0'39'705,"0"-18"-577,20 19 128,-20-20-128,0-1-64,20 1-352,0 0-865,-1 0-1025,1-20-865,0 0-5828</inkml:trace>
  <inkml:trace contextRef="#ctx0" brushRef="#br1" timeOffset="24645.4096">17786 2980 16719,'0'0'481,"0"0"-1955,0 0-768,20 20-1377,0-20-2083</inkml:trace>
  <inkml:trace contextRef="#ctx0" brushRef="#br1" timeOffset="25366.4509">18024 3358 8359,'-20'40'769,"20"-40"1345,0 0 1121,0 0-1377,0-20-833,0 0-769,0 0-288,20-20-64,-20 20-256,20-19-225,-1 19 129,-19 0 288,0 20 31,20 0 33,-20 0 417,0 20 95,0 0-288,-20 19-128,20-19 32,0 0-32,20 0 64,-20 0-64,20-20 0,-20 0 32,20-20-96,-20 20-288,21-20 96,-21 0 64,18 20-321,-18-20 65,20 20 255,-20-19 33,21 19 256,-1 0-96,0 0 32,-2 0 161,3 0 95,-1 0 192,0 0 1,0-20-193,-1 20-64,-19-20 32,0 20-63,0-20-289,-19 20-193,-21 0 97,20 0 0,-19 0 96,19 20-32,0 0 32,20 0 96,0 19 128,20-19 64,0 20 0,-2-20 0,23 0 97,-1-20 63,-21 0 32,21 0 65,-40 0-225,20-20-32,-20 0-96,0 0-64,20 0-160,-20 0-64,0 0 0,0 20-65,0 0-159,0 20 256,19-20 128,-19 20 32,20 0 64,0 0 64,0 0-96,1 0-32,17-20 32,-18 19 32,-20-19-32,21 0-64,-21 0 0,0-19-352,0 19-737,-21 0 320,21 0 417,0 19-705,-20 1-1474,20-20-1377</inkml:trace>
  <inkml:trace contextRef="#ctx0" brushRef="#br1" timeOffset="25712.4707">18818 3199 14413,'-40'0'577,"1"0"-866,19 0 386,0 0-1,0 20 160,20 0 128,0 0-31,20 19-161,0-19-128,20 20-32,-21-20-224,21 0-129,0-1-351,-21-19 31,-19 20 257,20-20 384,-40 0 544,20 0-95,-39 0-1,19 0 1,-20 0-161,1 0-224,19 0-160,0 0-673,20 0-512,0 0-1538,0-20-3299</inkml:trace>
  <inkml:trace contextRef="#ctx0" brushRef="#br1" timeOffset="25864.4793">19037 3259 5413,'0'19'7911,"0"1"-6886,0 0 577,0 20-802,0-20-511,0 19-321,0-19-1089,0 0-1186,20-20-1088,-2 20-5317</inkml:trace>
  <inkml:trace contextRef="#ctx0" brushRef="#br1" timeOffset="26009.4876">19075 3278 10986,'-38'-59'2370,"38"59"129,-21-20-610,21 20-928,0 0-769,0-21-448,0 42-1409,21-21-1,-1 20-1569,-2 0-3491</inkml:trace>
  <inkml:trace contextRef="#ctx0" brushRef="#br1" timeOffset="26239.5008">19175 3358 9352,'0'40'865,"0"-40"96,0 19 801,20 1-737,-20-20-417,0 20-319,20-20-97,0 20 96,0-20 192,-1-20 97,1 20-32,0-20-1,0 0 225,0 1 224,-20-21-225,0 20-415,-20-20-257,0 20-416,0 20-513,0-19-833,1 19-1024,-1 19-1474,20 1-2402</inkml:trace>
  <inkml:trace contextRef="#ctx0" brushRef="#br1" timeOffset="26945.5412">19393 3437 9961,'20'20'1505,"-20"-20"898,0 0 255,0 0-800,0 0-801,0 0-673,0 0-416,0-20-128,0 0-64,0 1 32,21-1-161,-1 0 129,-20 0 224,0 20-64,20 0 0,-20 0-64,18 0 160,-18 20-96,0 0 224,21 19-96,-21-19-96,0 0 0,20 0 160,-20-20-96,40 0 128,-21 0 65,1-20-1,0 0 224,-20 0-288,20 20-96,-20-19-320,-20-1-481,20 20-159,-20 0 127,0 0-64,1 0 96,19 20 321,-20-1 224,20 21 224,0-20 128,20 0 0,-1 0 32,1-1-96,0-19-96,0 20 97,0-20 31,-20 0 192,19-20 0,-19 1 65,0 19-33,0-20-256,0 20-96,0-20 64,0 20 64,0-20-64,0 20 64,0-20 1,20 20-162,-20-20 33,0 1 65,0-1 127,0 0 0,0-20 0,0 20 96,0-19-256,0-21-128,0 0-384,0 0-513,-20-19-833,20 19-960,0 21 2497,-19-1 1218,19 40-1249,-20 20 1089,20 20 1248,-20 19-447,20 1-289,20 20-128,0-1-288,19 0-224,1-19-385,19 0-96,2-1-128,-2-19-192,-19-20-128,-21-1-449,1 1-608,0-20-1410,-20-20-6854</inkml:trace>
  <inkml:trace contextRef="#ctx0" brushRef="#br1" timeOffset="27428.5688">20585 3239 13100,'19'-20'-96,"21"20"-160,-20 0 288,1 20-64,17 0 128,-17 19 160,19 1-64,-1 0 32,-19-1 65,20-19 736,-21 0 224,-19 0 224,20-20 97,-20-20-161,0 0-704,0-19-449,0-1 64,0 0-256,0 0-96,-20 1-32,20-1-352,-19 40-481,19-21-897,0 21-1665,0 21-2403</inkml:trace>
  <inkml:trace contextRef="#ctx0" brushRef="#br1" timeOffset="27745.5869">21082 3398 14477,'0'0'-96,"0"0"96,20 0 865,-2 0-673,2-20 128,1 20-31,19-20-225,-21 0 352,1 0 161,-20 20-65,0-20-192,0 0-127,0 20-289,-20 0-225,1 0 129,-21 0 0,19 20 32,1-20 96,2 40 32,18-20 64,0 0 64,18 0 64,2 19-32,21-19-64,-21-20-192,19 20-320,1-20-417,-1 0-737,-19-20-1216,0 20-3845</inkml:trace>
  <inkml:trace contextRef="#ctx0" brushRef="#br1" timeOffset="28128.6089">21478 3318 13965,'-20'0'1281,"0"20"-1281,0-20 1377,1 20-384,19 0-384,-20 0-129,20-1-95,20 1-257,-20 0 96,39 20-128,-19-40-192,21 20 0,-3-20-160,3 0-417,-3-20-448,3 20-577,-21-20-1184,0-20-1090,-20 20 1313,-20 1 1474,0 19-673,0-20 705,-1 0 2435,3 20 2049,-2 0-673,20 0-288,0 0-416,0 0-673,20 0-63,-2 0 31,3 0-737,19 0-127,-1 0-225,1 0-128,-20 0-128,19 0-481,-39 0-736,0-20-2915,0 0-7878</inkml:trace>
  <inkml:trace contextRef="#ctx0" brushRef="#br1" timeOffset="28303.6189">21697 3120 11402,'19'39'1442,"1"1"191,-20-20 898,20 20-738,0-1-1056,-20 1-481,20 20-96,-20-21-256,19-19-512,-19 20-1090,20-20-3363,0-1-7429</inkml:trace>
  <inkml:trace contextRef="#ctx0" brushRef="#br1" timeOffset="28554.6331">22054 3378 11562,'-21'0'577,"3"20"-577,-2-20 1217,20 19-416,0 1-385,0 0 225,20 20-321,-2-20-256,23-20 160,-1 19 129,-1-19 31,1 0 225,-20-19 256,-1-1-129,-19 0-127,0-20-385,0 20-352,-19-19-128,-1 19-289,-20 0-768,1 0-2851,19 20-8552</inkml:trace>
  <inkml:trace contextRef="#ctx0" brushRef="#br1" timeOffset="28799.6472">22292 3497 4548,'20'20'6982,"-20"-1"-6821,0-19 1985,0 0 1377,0 0-1793,19-19-1026,-19-1-480,0-20-63,0 20 31,20-19-192,-20 19 0,20 0 64,-20 0 32,21 20-160,-1 0 160,-2 0 64,23 0-192,-21 0 0,0 20-352,-1-20-930,1 20-1312,-20-20-3876</inkml:trace>
  <inkml:trace contextRef="#ctx0" brushRef="#br1" timeOffset="31822.8201">11711 3894 14157,'39'20'0,"-19"-20"320,41 0 801,-2 0-352,20 0-128,1-20-129,-1 20-416,0 0-833,-20 0-3074,-18 0-2307</inkml:trace>
  <inkml:trace contextRef="#ctx0" brushRef="#br1" timeOffset="47280.7043">3214 5803 1249,'-19'0'1121,"-1"0"352,20 0 449,0 0 512,0 0-512,-20 0-384,20 0-353,0 0-160,0 0-129,0 0-127,0 0-160,0 0-257,0 0-96,20 0 33,-20 0 31,0 0-96,20 0 128,-20 19 1,19-19-97,21 0-96,-20 0-96,0-19 0,19 19 64,-19 0-128,21 0 97,-3 0-65,3 0 32,-2 0 32,1 0-64,19 0 64,-19 0 0,0 0-32,19 0 32,2-20 0,-2 20 0,0 0-96,1 0 160,-1-21-224,1 21 128,-1 0 33,0-20-97,2 20 0,18 0 0,-20-19 0,1 19 0,-1 0 0,2 0 0,-3 0-33,-17 0 66,18 0-1,1 0-32,-21 0 0,21 0 32,-1 0-32,0 0 32,2 0-64,-23 0 64,23 0-128,-2-20 192,20 20-96,-19 0 0,19 0-32,-18 0 64,18 0-32,0-19 0,-20 19 64,21 0-96,0 0 32,-22 0 0,22 0 96,0 0-128,-1 0 32,0 0 32,0 0-32,21 0 32,-20-21 0,-1 21 32,0 0-160,0 21 96,-18-21 32,18 0 32,0 19-192,-19-19 128,20 0 64,-1 20-64,0-20 0,0 0 0,-19 0 32,19 0-32,0 0-32,-18 19 64,18-19-32,-20 0 0,21 20-32,-21-20 32,20 21 0,-18-21 0,18 0 0,-20 0-32,20 0 32,1 0-32,0 0 96,-22 0 32,3 20-192,18-20 64,0 0 64,-18 0-128,-3 0 0,1 0 0,-18 0 63,-1 0-223,-21 0-577,-19-20-960,-19 20-4421</inkml:trace>
  <inkml:trace contextRef="#ctx0" brushRef="#br1" timeOffset="48205.7572">5022 6478 12940,'-21'0'2082,"21"0"-1474,21 0 353,-3 0 128,22 0-192,1 0-288,18-20-353,0 20-256,21-20 192,-21 20 0,20-20-288,-18 20 64,-23-20-416,3 20-193,-21 0-448,-20 0-673,0-19-672,0 19-1281,-20 0-4485</inkml:trace>
  <inkml:trace contextRef="#ctx0" brushRef="#br1" timeOffset="48456.7708">5378 6458 5765,'0'20'609,"0"0"-321,0-1 641,20-19 256,0 20 320,1 0-288,17 0-608,-17 0-97,-1 20 1,0-21-129,-2 2-63,-18-2 127,0 2 161,-18-2 287,-2 1 97,-21 0-288,-18-20-64,19 20-161,-19-20 65,-1 0-353,21 0-96,-21 0-96,39 0-192,-17 0-385,38 0-576,0 0-2242,20 0-3780</inkml:trace>
  <inkml:trace contextRef="#ctx0" brushRef="#br1" timeOffset="48897.7962">5953 6398 11434,'-18'0'417,"18"0"159,-20 0 1250,20 20-897,-21 0-64,1 0 64,0 20-449,1-1 0,19 1-31,-20 1-33,20-3-127,0 2-193,20 0-32,-20 0 0,19-20-32,1 0-128,21 0-321,-21-20-544,18 19-1857,3-19-5606</inkml:trace>
  <inkml:trace contextRef="#ctx0" brushRef="#br1" timeOffset="49509.8318">6352 6557 10890,'0'-40'160,"0"40"-32,0-19 1345,0 19 193,-20-20-513,-1 20-640,1 0-385,0 0 128,2 0 64,-3 20-95,1-1-129,0 1-128,0 20 32,0-20 0,1 20 96,19 0-32,0 0 64,19-1 64,1 1-128,20 0 96,1-21-32,-3 1 33,23-20-1,-2 20 32,0-40-96,1 0-64,-21 1 0,1-1 128,0-20-32,-21 20 193,-19-19-97,0-1-128,-19 19-32,-21-17-64,0 17 32,-19 1 32,0 0 96,-22 0-192,22 20-32,1 0-32,-3 0-64,21 0-64,21 20-1,-1 0 65,20 0 64,0 20 64,20-21 96,19 2 0,1 19-32,1-21 96,17-19 1,1 20-129,2-20 128,-2 0-64,-19 0-64,-1-20-289,1 20-543,-20 0-546,-20 0-1472,20-19-2435</inkml:trace>
  <inkml:trace contextRef="#ctx0" brushRef="#br1" timeOffset="49841.8508">6708 6379 13132,'0'0'256,"0"0"545,0 0 1057,20 19-289,1-19-672,17 20-320,-17 0-257,19 20 96,-1-20-352,-19 19 96,0 1-31,19 1 63,-39-3-32,20 2-160,-20 0 128,0 0-96,-20-20-64,1 20 192,-1-1-320,-20-19-416,1 20-1058,19-20-1857,-21 19-8136</inkml:trace>
  <inkml:trace contextRef="#ctx0" brushRef="#br1" timeOffset="79506.5474">2619 11326 12427,'-21'0'1474,"21"0"-994,0 0-384,0 0 897,0 0 224,0 0-736,0 0-353,21 0 160,-1 0 64,20 0-127,-21 0-65,21 20-96,0-20 128,19 0-96,2 0 96,-3 0-160,1 0 32,2-20 33,-22 20-129,21 0 96,-21 0-96,1-20 64,-20 20-64,0 0-129,-20 0-95,0 0-32,19 0-32,-19 0-289,-19 0-993,19 0-960,0-19-64,-20 19-1442</inkml:trace>
  <inkml:trace contextRef="#ctx0" brushRef="#br1" timeOffset="79809.5647">3175 11128 9513,'-20'0'1697,"0"0"-672,20 0 448,0 0-512,0 0-672,20 0 63,0 0 128,19 0-287,1 20 191,0 0-128,-1-20 0,2 20-63,-3 19-129,23-19 0,-22 20-32,1-21-32,-20 1-64,0 0 64,-1 0 0,-19 0-32,0 0 192,0-1 192,-39-19-31,19 21-65,-20-2-64,1-19-96,-22 21-128,23-21-416,17 19-1090,1 2-2530,0-2-5188</inkml:trace>
  <inkml:trace contextRef="#ctx0" brushRef="#br1" timeOffset="86525.9481">10083 11267 256,'0'0'5989,"0"0"-4451,0 0 512,0 0 384,0 0-864,0 0-545,0 0-193,0 0 1,0 0-96,0 0 0,0 0 95,0 0-255,0 0-97,0 0-95,0 0-1,0 0-256,0 0 32,0 0-64,21 0 97,-21 0-97,18 0 0,2 0 128,0 0-288,21 0 160,-23 0 64,43 20-96,-22-20-160,21 0 160,-1 0-64,22 0 32,-2 0-64,0 0 192,0 0-192,0 0-32,20 0 0,-18 0 160,18 0-160,0 19 224,0-19-256,-20 0 192,21 0-288,-1 0 192,0 0 64,0 0-96,21 20 96,-21-20-32,40 0-32,-21 20-32,2-20 32,19 0 0,-19 20 32,-3-20 64,3 0-160,-1 0 128,1 0 65,-1-20-129,0 20 64,19 0-64,-18 0 64,19 20 0,-1-20-128,2 20 64,-1-20 0,-21 20-32,1-20 32,-38 19 96,-2-19-64,-40 0 32,1 0 0,-40 0-352,0-19-1250,-20 19-2338,-39-20-9576</inkml:trace>
  <inkml:trace contextRef="#ctx0" brushRef="#br1" timeOffset="87161.9854">14987 11028 11434,'-20'-19'1378,"20"19"319,0 0 289,0 0-865,20 0-224,19 0-32,21-21-353,-1 21-287,20 0-161,-18 0-64,-2 0 0,1 0-193,-1 0-543,-19 0-802,-21 0-1409,1 0-1665,0 0-1986</inkml:trace>
  <inkml:trace contextRef="#ctx0" brushRef="#br1" timeOffset="87398.9987">15443 11028 6950,'-59'20'2466,"39"-20"-1184,0 21 127,20 18-352,0-19-256,20 20-385,0-20-256,0 19 64,19-19 65,-19 20-1,20-21-192,-21 21-96,1-20 64,-20 0 160,0 0 353,-20-1 288,-19 2 192,-1-2-64,1-19-225,-21 0-255,1 21-449,18-21 128,1 0-352,22 19-545,-3-19-704,21 0-1858,0 0-3299</inkml:trace>
  <inkml:trace contextRef="#ctx0" brushRef="#br1" timeOffset="87905.0279">16018 11028 11755,'-39'-19'1441,"19"19"-96,0 0-96,0 0-63,1 19-193,-1 22-225,0-2-127,0 1-289,20 19-128,0-19-31,-20 19-161,20 1 32,20-20-64,-20 0-64,20 0 0,0 0-225,0-21-63,-1-19-385,21 20-800,-20-20-2083,1 0-3042</inkml:trace>
  <inkml:trace contextRef="#ctx0" brushRef="#br1" timeOffset="88401.0561">16317 11267 6854,'19'-40'4356,"1"20"-3523,-20 1 256,0-1 128,0 0-352,-20 20-353,20 0-448,-19 0-64,-1 20 32,-20 0 1,20 19-33,20 1 64,-19-20 0,19 39-64,0-19 96,0-20-64,19 20-32,21 0 96,-20-21 0,19-19 64,1 21 32,1-21 129,-3 0 63,3-21-32,-3 21 1,-17-40-1,19 21 192,-40-21-255,0 0-65,0 0-128,-20 1-32,-21 19 32,3-20-32,-3 1-128,3 19 96,-23 20 0,22-20-160,-21 40 96,40-20-32,1 20 128,-1-1-160,20 1 0,20 20 96,-1-20 192,1-1-192,20 1 64,19 0-64,-19-20 96,-1 20 0,1-20-576,1 0-257,-23 0-416,3 0-897,-1 0-1185,0 0-1794</inkml:trace>
  <inkml:trace contextRef="#ctx0" brushRef="#br1" timeOffset="88683.0724">16634 10988 11627,'-19'-19'1473,"38"19"-1377,-19-20 833,20 20 929,20 20-193,-20 20-704,19-21-320,1 41-97,-20 0 1,19-20-193,2 19-224,-21 0-96,0-19 96,-20 0-224,0-1 256,0 1-63,-20 0-1,0-19-96,-21-2-96,21 1-385,-19 0-640,-1 0-1121,1 0-2338,19 0-8135</inkml:trace>
  <inkml:trace contextRef="#ctx0" brushRef="#br1" timeOffset="91874.2549">8257 11883 8007,'-20'19'2819,"20"-19"-3300,0 21 481,0-2 1057,0 0 192,0 22-192,0-1-256,0 19-160,0 1-161,20-1-127,-20-19 63,0 19-256,20-39-64,-20 20-64,0-20 32,0 0-64,19-1-96,-19-19-256,0 0-801,0 0-1185,0 0-1794</inkml:trace>
  <inkml:trace contextRef="#ctx0" brushRef="#br1" timeOffset="92264.2772">7939 12200 10345,'0'0'1954,"0"-19"-1281,0 19 768,0 0-448,0-20 0,0 0-480,20 0-385,1 0 32,-3 0 160,2 1 193,1-21-225,-1 20-192,18 0-32,-17-1-96,-1-17 641,0 38-513,0-21-32,-1 2 0,-19 19 0,20 19 0,-20-19-32,20 21-64,-20 17 64,20-17-32,0-1-96,-1 0-192,21 0-225,0 0-864,-21-1-1858,21-19-3684</inkml:trace>
  <inkml:trace contextRef="#ctx0" brushRef="#br1" timeOffset="96902.5419">15046 11961 2722,'-20'0'4580,"20"0"-4035,-20 0 384,20 0 640,0 0 161,0 0-321,0 0-672,20 0 192,20 0 32,-1-19-193,1 19-223,19 0-129,22 0-63,18 0-225,20 0-64,19 0 64,22 0-192,18 0 128,1 0-96,-1 0 0,2 19-128,-22-19 224,-19 21-352,-1-21 512,-38 0-160,-40 0 32,-21 0-705,-39-21-255,0 21-1443,-19 21-1792,-41-21-6470</inkml:trace>
  <inkml:trace contextRef="#ctx0" brushRef="#br0" timeOffset="135588.7552">8713 10412 6309,'20'0'2499,"-20"0"-1154,0-19 353,0 19-161,0 0-63,0 0-610,0 0-351,0 0 31,0 0 65,0 0-257,0 0-256,0 0-128,0 19 96,0 1-96,0 0 161,-20 20-33,20 0 0,0-1 64,-19 21 128,19-21-256,0 21 0,-20 0 160,20-1-224,0 1 96,0 0-32,0-1-32,0 1 97,0 0-65,20-1-64,-20-19 64,19 19-32,-19-19 0,0 20 32,0-20 96,0 0 448,0 19 289,0-19-673,0 0 0,0-1 1,0 1-129,0 0 352,0 19-352,0-19 96,0 19-64,0-19 97,0 0-161,20-20-32,-20 20 0,20-1 32,-20-19 0,0 0-32,20 0 32,-20-20-64,21 20 32,-21-20 32,18 0 64,-18 0 32,0 0-96,20 0 64,-20 0-384,20 0 480,-20 0-192,21 0-32,-21-20 0,20 20 0,-2-20 0,3 20 0,-1-20 32,0 20 0,19 0-32,-19 0 32,20-20 0,-1 20 0,1 0 64,0-19-160,19 19 128,0 0-128,2-20-32,-2 20 95,1 0-127,-1 0 192,1 0-96,-1 0 96,0 0 0,2 0-32,18 0-64,-20 0 64,1 20-64,19-20 128,-20 0-32,22 19-64,-2-19 32,-20 20 32,21-20-64,-21 20 128,0-20-96,22 20-96,-22-20 128,0 20-64,21-20 32,-1 0 0,-20 0 96,20 0-160,21 0 128,-20 0 32,19 0-63,-20 0-66,21 0-31,-21 0 64,20-20 32,-20 20-96,20 0 64,-18 0 0,-2-20 32,20 20-64,-20 0 64,0 0-64,21 0 32,-40 20 129,19-20-258,0 0 97,0 0-64,2 0 64,-22 20 0,20-20 0,1 0 128,-1 0-96,-20 0-32,20 0 96,2 0-64,-22 0-64,20 0 96,-18 0-128,18 0 192,-21 0-128,3 0 96,18 0-160,-20 0 96,1 0-64,19 0 128,-20 0 32,22 0-128,-2 0 0,0 0-32,0 0-64,-18-20 0,18 40 96,-20-20 32,1 0-64,-1 0 96,1 0 0,-1 0 0,-18 0 0,18 0 32,0 0 0,1 0-128,-1 0 224,1 0-288,-1 0 64,0 0 64,2 0 32,-2 0-32,1-20 96,-1 20-128,1 0 128,-1-20-32,0 20 0,2 0-64,-23 0-64,23 0 64,-2 0-192,1 0 160,-1 0 32,0 0-32,2 0 0,18 0 96,-19 0-32,-1 20-32,0-20 0,1 0 64,-1 0 32,2 0-96,-2 0 0,20 0-32,-19 0 128,-1 0-160,-19 0-32,19-20 128,2 20 32,-2 0-96,20 0 0,-19 0 32,-1-20-32,0 20 64,2 0-64,-23 0 128,23 0-128,-22 0 32,1-20-32,0 20 128,-1 0-160,-19-19 0,0 19 64,0 0-64,-20-20 32,0 20 32,0-20-96,0 0 288,0 0-256,0-1 128,-20-17 0,20 17-384,0-18 576,-20-1-256,20-19-32,-20 19 96,20-20-96,0 1-160,-20-1 480,20 1-224,-19-2-96,19-18-32,-20 20-96,20-1 64,0-19-32,-20 19 0,20 0 96,0 20 32,-20 1 0,20-1 64,0 0 32,0 20-128,0-19 32,0 19 0,-20 0-96,20 0 128,0 20-32,0-20 0,0 20-64,0 0 32,0 0-161,0 0 193,-19 0-96,19 0 224,0 0-256,-20 0 192,0 0-32,-21-19 33,3 19-130,-3 0 33,-18 0 32,-1-20 0,-19 20 64,0 0-224,-20 0 160,-1-21 0,21 21 0,-40 0 0,20 0 160,-21-19-192,21 19 97,-20-20-33,-1 20-32,-18-20 0,19 20 64,0-19-128,-21-2 32,22 21-1,-21-20 66,-1 20-98,2-19 65,-1-2 0,-1 21 0,2-19 129,-1 19-193,-20 0 64,20-20 32,-1 20 0,-18-20-32,19 20 32,1-20 0,-2 20 32,1 0-32,1-20 128,-2 20-224,2-19 128,-1 19 0,-1 0-64,2 0-64,-1 0 32,-1 0 128,2 0-192,19-21 256,-1 21-224,1 0 64,0 0 0,1 0 32,19 0 32,-21 0-96,21 0 0,-20 0 32,19 21-32,-19-21 32,0 0 32,19 19 0,-19-19 0,20 20-32,-21-20 0,3 20 32,17-20-64,1 20 96,0 0 0,0-20-32,-1 0-96,20 19 96,-19-19 192,20 21-128,-1-21 65,1 0 95,-1 19-192,1-19 32,20 0 0,-2 0-32,23 0-64,-23 0 64,22 0-384,-1 0-545,20 0-320,-19 0-64,19 0-225,0 0 1,0 0-865,0 20-5606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47:36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4902 3139 96,'0'0'961,"0"0"-385,0 0-95,0 0 191,0 0-223,0 0 127,0 0 513,-20 0 192,20 0 97,0 0-33,0 0 32,0 0 225,0 0-97,0 0-160,0 0-416,0 0-288,0 0-65,0 0 1,0 0-97,0 0-127,20 0 95,-20 0-224,20 0 65,-1 0-97,21 0-96,-20 0 32,19 0-96,1 0 0,1 0 0,18 0 32,0 0-64,21-19 0,-21 19 0,20 0-32,2 0 32,-22 0-32,0 0 160,21 0-128,-21 0-32,-19 0 32,-1 0 0,2 0-64,-21 0 64,-2 0-128,2 0-32,-20 0 64,21 0 128,-21 0-32,0 0-160,0 0-353,0 0-864,-21 0-4965</inkml:trace>
  <inkml:trace contextRef="#ctx0" brushRef="#br0" timeOffset="4102.2346">634 5107 12972,'-20'0'-513,"0"0"321,20 19 576,0-19 353,20 0 96,0 0-128,0 0-449,19 21-96,21-21 96,-21 0 65,2 0-193,17 19-32,-17-19-32,18 0 32,-19 0 0,-1 0-64,-19 0-32,20-19-320,-40 19-385,20 0-1057,-20-21-2466,0 21-5028</inkml:trace>
  <inkml:trace contextRef="#ctx0" brushRef="#br0" timeOffset="4376.2503">1031 5007 12171,'0'0'224,"0"-20"-384,20 20 352,-1 0 129,1 0 607,0 0-159,0 0-320,19 20-225,1-20 0,-20 20 0,21 0 32,-3 0-95,-17 0 63,-1 0-64,0-1 192,-20 2 97,0-2-193,-20 1-64,0 20 32,-21-20-128,3 0 1,-3-1-33,1 2-225,1-1-1376,19-20-3812</inkml:trace>
  <inkml:trace contextRef="#ctx0" brushRef="#br0" timeOffset="5407.3093">853 8623 3747,'-20'0'8008,"-1"0"-7656,21 21 160,-20-21 481,20 0 545,0 0-321,20 0-512,1 0-289,-1 19 65,18-19-65,-17 0-96,19 21 33,19-21-353,-19 0 96,-1 0 0,21 0-288,-21 0 63,-19 0-255,21 0-577,-21 0-512,-2 0-1666,-18-21-7367</inkml:trace>
  <inkml:trace contextRef="#ctx0" brushRef="#br0" timeOffset="5645.3229">1169 8524 13164,'0'0'-128,"0"0"96,0 0 640,20 0 545,0 0-288,0 0-192,1 0-321,17 20-63,-18-20 31,21 20-128,-21 0-64,-1-20-32,1 20 64,0-1-64,0 21 193,-20-19-1,-20-2-256,0 21 0,-19 0-128,-1-20-961,-1 19-3748</inkml:trace>
  <inkml:trace contextRef="#ctx0" brushRef="#br1" timeOffset="12394.7089">5894 4132 160,'0'0'-32,"0"0"-95,0 0 127,0 0 127,0 0 1570,0 0 161,0-19-513,0 19-96,0 0 417,0 0-353,0 0-512,0 0-353,0 0-159,0 19 127,0-19-64,0 0-31,0 0-97,0 21 160,0-21 65,0 19-97,0 1-128,0 0 65,21 0 31,-21-20 64,0 20 65,0 19-65,-21-18-192,21 19 0,0-1-63,0-19-1,0 40-128,0-21 128,0 1-128,0 0 64,0 0 0,-20-1 0,20 0-32,0 2 0,-20 18-32,20-18 0,0 18-32,-19-19 32,19 19 64,0-19-192,-20 0 96,20 20 0,0-21 96,-20 21-96,20-21 96,0 2-64,-20-2 32,20 1 0,0 0 0,0-1 32,-20 1-64,20 0 96,0-1-128,0 1 64,0 1 0,0-22-64,20 20 64,-20-19-32,0 1 0,20-1 0,-20-1 32,0 1 0,0-1 64,0 2-32,0-1 33,0-1-65,20-19 0,-20 20-32,0-20 0,0 20 0,0-20 0,0 0 0,0 20 32,0-20 0,0 0 0,0 0 96,0 0 32,0 20 0,0-20-64,0 0 128,0 0-224,0 0 0,20 20 129,-20-20-33,0 0-32,0 0 0,0 0 64,19 0-64,-19 0-64,20 0 96,-20 0-96,0 0 32,0 0-32,20 0-32,-20 0 64,0 0 0,0 0-32,21 0 0,-21 0-32,0 0 32,20 0 32,-20 0-64,18 0 96,-18 0-160,20 0 128,1 19-32,-1-19 64,-20 0-64,20 20 0,-1-20 0,1 0 32,-20 20-64,20-20 128,20 0 32,-21 20 32,1-20-95,20 0-65,1 0 32,-23 20-32,22-20 32,1 0-64,-2 0 0,-19 0 32,20 20 0,-1-20 32,-19 0-64,20 0 96,-1 20-128,-19-20-1,20 19 65,-21-19 65,21 0-65,1 21 32,-23-21-32,23 0-32,-1 0 64,-1 0 32,-19 0-96,20 0 0,-21 0 96,21 19-225,-20-19 258,20 0-65,-1 0-96,2 0 96,-21 0-129,18 0 97,3 0 65,-21 0-130,19 0 33,1 0 64,-1 0-96,-19 0 225,20 0-193,-1 20 96,1-20-64,1 0 96,-3 0-128,3 0-64,18-20 192,-19 20-128,-1 0 96,21 0-64,-20 0 32,19 0 0,-18 0-96,18 0 160,-19-19-64,19 19-32,0 0 32,1-21-64,-21 21 0,21 0 64,-1 0-64,2-19 64,-2 19 0,0 0 0,1 0 96,-1 0-96,1 0-32,-1-20 64,2 20-128,-2 0 32,0-20 64,1 20-96,19 0 128,-20 0-64,1 0 0,20 0 0,-22 0 0,3 0 0,-2 0 0,21 0 32,0 0-64,-22 0-32,22-20 96,-20 20-96,19 0 160,-20 0-160,22 0 224,-2 0-160,0 0 96,-20 20-288,21-20 192,-1 0 0,-20 0 32,22 0-64,-2 0 64,-20-20-32,20 20-32,-19 0-32,19 0 128,-20 0-64,2 0 0,18 0-160,-19 0 96,-1-20 32,20 20 0,-38 0-32,18 0 32,1 0 32,-21 0-32,1 0 32,-1 0 32,1 0-96,-20 0 128,19 0-64,-19 0-32,0 0 96,-20 0-32,20 0-96,1 0 96,-3 0-64,-18 0-161,20 0 97,-20 0-32,21 0 32,-21 0-32,20 0 32,-20 0 160,0 0-64,0 0 32,0 0 128,0 0-64,0 0 0,0-20-96,0 20 32,0 0-32,0 0 32,0-20 0,20 20 97,-20-19-193,0 19 96,0-20-32,0 0 0,0 0 32,18 0-64,-18-19 64,0 19-32,21-20-32,-21 1 64,20-2-64,0-18 64,-20 19 0,20-20-96,0 1 32,-1-1 32,-19 1 32,20-1 32,-20-20-128,20 21 224,-20-20 64,0 19-64,20 0-32,-20 1-32,0-1-320,0 1 544,0-1-256,0 0 65,0 0-161,0 21 64,0-21-64,0 0-65,0 21 97,0-1-64,0 0 128,20 20 0,-20 1-31,-20-2-98,20 2 162,0-2-65,0 2-64,-20 19-65,20-20 65,0 20 32,-20-20 97,20 20-226,0 0 161,-20 0 65,20-20-65,-19 20 32,-21 0-96,20 0 0,-21-20-33,-17 20 1,17 0-64,-18 0 96,-20 0-64,0-20-32,-1 20 32,1 0-64,-21-19 64,21 19 32,-20-21 128,-20 2-192,19 19 128,1-20-32,0 20 0,-20-20 32,19 20 96,-19-19-96,0 19-64,1 0-65,-2-21 65,21 21 32,-20 0 64,-1-20-64,21 20 64,-20 0 32,-1 0-64,21 0-32,-19 0 64,-1 0-32,20 0 65,0 0-65,-1 0 64,1 0-96,0-19 0,18 19 160,-18 0-192,20 0 32,-20 0 128,20-20-128,0 20 64,0-20 64,18 20-192,-18 0 128,0 0-32,-2-20 96,2 20-192,20 0 64,-20 0 96,-1-20-32,1 20-64,-21 0 0,21-20 96,0 20 64,19 0 32,-19-19-32,-20 19-96,19 0-64,1 0 32,-20 19-64,19-19 128,1 20-96,-1 0 32,1-20-160,-1 20-417,21 0-255,19-20 127,1 20 32,-2-20 97,3 19-513,18-19-801,-1 20 352,1 1 417,20-21-993,-20 19-5285</inkml:trace>
  <inkml:trace contextRef="#ctx0" brushRef="#br1" timeOffset="15253.8724">7502 6736 3555,'20'0'1377,"-20"0"-160,0 0 481,0 0-65,0 0-608,0 0-480,0 0-225,0 0-160,0 0-31,0 0-1,0 0 224,0 0 32,0 20 33,0 0-161,20 0 0,-20 0-96,0 0-96,0-1 33,0 21 31,0-20 32,0 20 0,0-1-64,0 1-32,0 0-64,0 0 32,0 19-32,0-19-32,-20 0-32,20-1 32,0-19 128,0 20-160,0-20 160,0 19-96,0-19 32,0 0 0,20 0-32,-20 0-32,0-20 32,0 19 0,21-19-64,-21 20 64,0-20 0,18 0 0,-18 0 32,0 0-32,20 21 32,-20-21 0,20 0-32,-20 19-32,21-19 64,-1 0 0,-2 0 0,23 21-64,-21-21 0,0 0 64,19 0 0,-19 19-32,20-19 0,-20 0 0,19 0 0,-19 0 96,0 19-64,19-19-32,-19 0 0,1 0 0,-1 0 0,18 21 0,-17-21-96,-1 0-96,20 0 0,-1 0-128,-19 0 95,20 0 129,19 0 160,-19 0-64,-1 0 0,22 0 96,-2 0 65,-19 0 223,19 0-96,1 0-64,-1-21-127,0 21-33,2 0-32,-2 0 32,1 0-32,-1 0 160,0 0-32,1 0-128,-1 0 0,2 0-32,-2 0 0,-1 0-32,-17 0-256,19 0-97,-21 21 65,1-21 256,-1 0 0,1 0 64,1 0 32,-3 0 0,3 0 64,-2 0 64,-19 0-64,0 0-96,20-21 32,-21 21-32,-19 0 0,20 0 33,-20-19 95,20 19 192,-20 0-64,0-19-96,0 19 97,-20-21 63,20 2-64,0-2-160,-20-18-32,20 19-32,0-20-64,0-19-64,0 19 32,0-20-32,0 21 160,0-21-32,0 20-32,0-19 0,0 19 0,0-20-32,-19 1 0,19 19 0,0 1 32,19-1 64,-19 20-128,0 0 32,20 0-32,-20 1 96,0 19-32,0 0-32,0 0-64,0 0 64,0 0-32,0 19 32,0-19 32,0 0 0,0 0 0,-20 0 32,1 0-32,19 0 0,-20 0 0,-20-19-32,20 19 64,-39 0-32,18 0 0,-18 0 0,-20 0 0,19 0 0,-19-21 0,0 21 0,0-19-32,-2 19 32,2 0-32,20-21 32,-20 21 0,19 0 0,-20-19 32,1 19 0,-20 0 96,19-19 192,-20 19-224,1 0-128,-19 0 32,19 0 32,-20 0 0,40 0 225,-21 0-161,20 0-128,1 0 32,0 0 0,18 0 0,22 0-225,-1 19-928,1-19-1089,19 19-3043</inkml:trace>
  <inkml:trace contextRef="#ctx0" brushRef="#br0" timeOffset="27940.5981">5101 3239 960,'-21'0'193,"21"0"-193,0 0 160,-20 0 897,20 0 0,-20 0-96,20 0-225,0 0 353,-18 0 97,18 0-65,0 0-545,-21 0-416,1 0-64,20 0 225,-20 0 127,20 0 225,-20 0 63,20 0-191,-19 0-1,19 0 33,0 0 64,0 0-65,0 0-416,0 0 0,39 0 321,1 0-193,-1 0-256,22 0 0,18 0-64,-20 0 32,21 0-32,19 0-160,-19 0-96,-1 0 96,-19 0 160,-1 0 32,0 0 64,-39 0-64,0 0-161,-20 0-191,0 0 384,-20 0-32,0 0-256,-19 0 64,-21 0 128,1 0 160,-20 0 128,-21 0-32,20 0-32,-19 0 161,40 0 159,-20 0-192,18 0-288,22 0 0,19 0 192,0 0 97,20 0-97,0 0-224,20 0 32,21 0 288,-3 0-32,41 0-95,2 0-129,-2 0 0,20 0 0,1 0-32,-1-20 0,-20 20 0,-19 0 0,-1 0-96,-39 0-193,0-20-127,-20 20-65,-20 20 129,-20-20-224,-19 0 287,-1 20 257,-19-20 64,0 0 32,-1 20 0,0-20 129,21 0 223,0 0-192,39 0-128,0 0-32,20 0 32,20 0-160,19 0 160,21 0 1,-1-20-97,22 20 0,-2 0 32,0-20 416,0 20 32,0 0-127,-19 0-129,-1 0-160,-39 0-128,1 0-769,-1 0-288,-40 0-96,-21 0-2563,-18 0-5572</inkml:trace>
  <inkml:trace contextRef="#ctx0" brushRef="#br1" timeOffset="30546.7471">11969 9140 1057,'0'0'1697,"0"0"-768,0 0-577,0 0-224,0 0-63,0 0-1,0 0-128,0 0-129,0 0 1,0 0 96,0 0 96,20 0-32,-20 0 64,0 0 0,0 0-384,0 0-1026,-20 0-670</inkml:trace>
  <inkml:trace contextRef="#ctx0" brushRef="#br1" timeOffset="30856.7649">11969 9140 864,'-21'20'2082,"21"-20"-544,0 0-161,0 0-160,0 0-128,0 0-96,0 0-128,0 0 64,0 0-96,0 0-97,0 0-159,0 0-97,21 0 129,-21 0-257,20 0-192,0-20-31,20 20-33,-1 0-64,1 0-32,-1 0 0,22 0 0,-3-19 0,3 19 0,-2 0 0,0 0 0,-19 0 32,0 0-96,-1 0-64,1 0-1,-1 0-63,-19 0-96,0 0-32,-20 0 192,21 0 160,-21 0-97,-21 0-959,21 0-1603,-40 0-5028</inkml:trace>
  <inkml:trace contextRef="#ctx0" brushRef="#br1" timeOffset="34773.9889">12266 9279 3395,'0'0'256,"0"0"865,20 0 1153,-20 0-448,0 0-641,0 0-480,0 0-65,0 0-63,0 0-33,0 0-159,0 20-1,0-20 0,0 20 1,-20-20 31,20 20-63,-18-20-129,18 20 64,-20-20-64,-1 0-64,-19 20-64,21-20-63,-21 19-1,0-19-32,1 0-65,-21 0-31,21 20 96,-22-20 0,23 0 32,-23-20 32,2 20-64,-20 0 129,19-19-1,1 19 0,-2-20 64,2 20 0,1-20 0,-3 20-96,2 0-63,-1 0-66,1 0 33,18 0 0,3 20-96,-3-20 96,1 20-160,21-20 32,-21 19 64,20-19 96,-19 20-32,19-20 0,-20 21 32,20-21-32,-19 0 64,19 19-32,0-19 0,20 20 32,-21-20 0,21 20-64,0-1 32,0-19-32,-18 21-32,18-21 0,0 20-128,0-20-352,0 0-577,0 0-769,0 0-1409,0 0-5221</inkml:trace>
  <inkml:trace contextRef="#ctx0" brushRef="#br1" timeOffset="35409.0248">9687 9737 5252,'-21'-20'2851,"1"20"-449,20 0-448,0-20-64,0 20-320,0 0-257,0 0-416,0 0-321,20 0-31,1 0-129,-1 20-256,-2 0-32,23 19-96,-1-19 65,-1 20-130,1-20 66,-20 19-33,19-18-65,-19-2-159,0 1-32,0 0-128,-20-20-161,19 0-352,-19 0-704,0 0-641,0 0-3524</inkml:trace>
  <inkml:trace contextRef="#ctx0" brushRef="#br1" timeOffset="35626.0375">9944 9638 13292,'-20'-21'1057,"1"42"-961,-1-21-256,0 19 160,0 21 160,-19-20 160,19 20-255,0-1-97,-1 1-129,1-20-159,20 19-609,-18-18-608,18-2-994,0-19-960,0 0-2337</inkml:trace>
  <inkml:trace contextRef="#ctx0" brushRef="#br1" timeOffset="36122.066">10023 9220 6566,'0'0'1281,"0"0"-480,-19 0-129,19 0 706,0 0-33,-20 20-608,20 0-129,-20-1 65,20 1 224,0 0-225,0 20-447,0-20-129,0 19-64,0 1-64,20-20-289,0 0-255,-20-1-33,19 2-95,1-21-482,-20 20-1024,20-20-2626</inkml:trace>
  <inkml:trace contextRef="#ctx0" brushRef="#br1" timeOffset="36296.076">10162 9379 13004,'-20'19'1089,"20"1"-1057,0-20-96,0 21-64,0-2-129,20 1-639,-20 0-1827,21-1-864,-21-19-1634</inkml:trace>
  <inkml:trace contextRef="#ctx0" brushRef="#br1" timeOffset="36475.0862">10162 9200 12203,'0'0'1505,"0"0"-928,0 0-993,0 0 63,0 0 353,21 0-128,-21 0-1409,20 0-1858,-2 0-2115</inkml:trace>
  <inkml:trace contextRef="#ctx0" brushRef="#br1" timeOffset="36729.1008">10221 9200 5188,'21'0'2755,"-21"0"-1378,20 0 129,-20 0 672,20 0-288,0 20-929,-1 0-545,-19 0-256,20-1 0,0 1-96,-20 20-64,20-20 0,-20 19-32,0-19 0,0 1-160,-20-2-96,20 1-481,-20 0-1377,0-1-3299</inkml:trace>
  <inkml:trace contextRef="#ctx0" brushRef="#br1" timeOffset="37365.1369">10262 9836 11530,'0'0'2339,"0"20"-2083,0-20 641,-20 0 736,20 20-352,0-1-736,0 2-289,-21 18-32,21 1-31,0 0-97,21-20-64,-21 19-32,0 1-32,0-20-417,20 0-31,-20-20-833,0 0-1602,20 0-3651</inkml:trace>
  <inkml:trace contextRef="#ctx0" brushRef="#br1" timeOffset="38425.1968">10142 9220 1249,'0'0'5413,"0"0"-4164,0-20-480,0 20 416,0 0-96,0 0-609,0 0-416,0 0-32,0 0 289,0 0-65,0 20 64,-20-20 65,20 0 287,0 0-287,0 0-129,0 20-192,0-20-128,0 0 128,0 0 0,0 0 32,0 0 0,0-20 0,20 20 32,-20 0-96,0-20 32,0 20-64,0 0-96,0 0-1089,-20 0-2018,20 0-3651</inkml:trace>
  <inkml:trace contextRef="#ctx0" brushRef="#br0" timeOffset="47901.7388">18660 1232 1217,'0'0'2626,"0"0"-1697,0-20 641,0 20 351,0 0 353,0 0-384,0 0-801,0 0-192,0 0-96,19 0-160,-19 0-65,0 0 33,20 0-129,0 0-160,0 0-127,0-20 95,19 20-96,1 0-32,-1 0-96,42 20 64,-2-20-96,0 0 32,20 0 65,20 0-161,1 0 64,-1 0-64,-1 0 96,1 0-32,1 0 32,-21 0-128,0 0-64,-40 0-321,-19 0-512,-20 0-1089,1 0-2018</inkml:trace>
  <inkml:trace contextRef="#ctx0" brushRef="#br0" timeOffset="51490.9451">13200 3676 9769,'0'0'1313,"0"0"-96,0 0 865,0 0-224,0 0-641,20 0-352,0 0-96,0 0-193,-1 0-256,1 0-127,20 0-161,-20 0 96,19 0-96,1-21-32,-1 21 0,1 0 0,-19 0-32,-1 0-289,-2 0-63,2 0 64,1 0-129,-21 0-191,0 0-353,0 0-641,0-19-1056,0 19-4901</inkml:trace>
  <inkml:trace contextRef="#ctx0" brushRef="#br0" timeOffset="51820.964">13497 3536 6277,'0'0'2499,"0"-19"-2467,0 19 416,0 0 930,0 0 704,0 0-1025,0 0-545,20 19-32,-20-19 129,21 0-193,-1 20-95,-2-20-1,2 0-192,21 0-96,-1 21 64,-21-21-32,21 19-96,-20-19 32,0 20-64,-1-20 0,1 20-32,-20-20 32,0 19 64,0 2 96,-20-1 128,1-1 33,-1 1-193,0 0-64,0 0-321,-19 20-1088,19-20-2979</inkml:trace>
  <inkml:trace contextRef="#ctx0" brushRef="#br1" timeOffset="70666.0417">18719 2563 2049,'0'0'-32,"0"0"-352,0 0 416,0 0 64,0 0 417,0 0 351,0 0-351,0 0 96,0 0 255,0 0 65,0 0-128,0 0 224,0 0-160,0 0-321,0 0-95,0-20-97,0 20-192,-20 0-64,20 0-96,-20 0-96,1 0 96,-21 0-32,19 0 32,-19 0 32,-19 0 0,19 0-32,1 0 0,-21 0 0,21 0 32,-1 0-32,1 0 96,-22 0 0,23 0-128,-3 0-96,1 0 96,1 0 64,-1 20-32,20-20 0,1-20 96,-21 20-64,20 0-32,0 0 0,20 0 97,-19 0 383,-1 0 0,20 0-159,-20 0-65,20 0-128,0 0-128,0 0 64,0 20-64,0-20 64,0 20-128,0-20 128,0 19 0,0 1 64,0 1 33,0-2-161,-20 1 32,20 19 0,0-18-96,0-1 96,0 19-64,0 1 96,0 0-64,0 0 32,0-1-32,0 1 32,0 0-32,0 19 0,0-19 64,0 20-64,0-20 32,0 19-32,0-19 32,0 0 96,0-1-64,0 1-64,20 20 32,-20-21-64,0 1 32,0 0 0,0 0 32,0-1-32,0 1 0,0 0 32,0-20-32,0 19 32,0 1-32,0 0 0,0 0 32,0-20-32,0 19 0,0 1 0,0-20 0,0 19 0,0-18 0,0 18 32,0-19 32,0 20 160,-20-20 33,-1-1 383,21 21-95,-20-19-385,20 18-64,0-19-96,0 20 0,0-20-96,0-1 64,0 1 0,0 0 0,0 0 32,0 0 32,0-20 32,0 20-32,0-20 160,0 19-64,0-19-64,0 0 32,-18 21-32,18-21 33,0 0 63,0 0 32,0 0 64,0 0 161,0 0-129,0 0-64,0 0-96,0 0 0,0 0-64,0 0 32,18-21-64,-18 21 32,0 0 33,0 0-129,0 0 64,0 0 64,0 0 0,0 0 128,0 0-96,0 0 0,0-19-32,0 19-32,20 0-32,-20 0 129,21 0-193,-1 0 64,20 19-32,-21-19 32,21 21 32,0-21-128,19 19 64,0-19 0,-19 0 0,19 0-64,2 20-1,-23-20 162,23 0-194,-2 0 1,-19 0 192,19 0-224,2 0 64,-3 0 32,3 0 32,-2 0 64,0 0-32,-19 0-64,19 0 96,1 20-160,-1-20 96,-18 0-32,18 0 64,1 19-224,-1-19 96,0 0-96,1 0 128,-1 0-32,2 0 128,-23 0 0,23 0 0,-2 0 64,-19 0-64,19 0-64,1 0 64,-21 0-32,22 0-64,-2 0 96,0 0-32,1 0-32,-1 0 64,1 0-128,-1 0 160,2 0-96,-2 0 32,0 0-32,1 0 96,-1 0-64,1 0-32,-1 0 32,0 0-32,2 0 128,-2 0-128,1 0 64,-1 0-32,0 0 0,22 0 0,-23 0-64,3 0 32,18 0 32,-20 0 0,20 0 0,-19 0 32,19 21-64,1-21 64,-1 0 0,1 0-96,-1 0 96,0 0-32,21 0 0,-21 20 0,20-20-160,-19 0-97,0 19 129,-1-19 64,0 0 0,0 0 96,1 0-96,20 21 96,-1-21 0,0 0-96,0 0 96,0 0-32,-19 0-64,-40 0 96,19 19-32,0-19 0,1 0-32,19 0 32,20 0-64,-19 0 32,19 0-32,-19 0 64,-1 0-96,0 0-96,1 0-97,-20 0-95,19 0 192,-20 0-32,22 0 160,-22 0 96,-1 0-32,-17 0 32,18 0-32,-19 0 64,0-19-64,-1 19-64,-19 0 64,21 0-64,-3 0 64,-18 0 0,1 0 0,-1-21 64,-2 21 0,-18 0 0,20 0 96,-20 0 64,21 0-64,-21 0-64,0-19-64,0 19-64,0 0 96,0-20 0,20-1-31,-20 2 159,20-1 96,-20 0-224,0-20 32,19 21-96,-19-21-32,0 0-64,0-19-32,20 19-96,-20-19 64,20 19-33,-20-20 1,20 0 128,-20 0 160,0 1 0,0-1-96,20 1-32,-20-1 64,0 1-32,0-21-64,-20 21 64,20-1 96,0 1 0,0-1-96,-20 0-32,20 20 64,0-19-64,0 19 64,-20 0-160,20 1-32,20-1 0,-20 19 32,20-18 96,-20-1 64,20 0 0,-20 21 224,0-21-32,0 20-31,0-20-161,0 21-32,0-1-65,0 20-63,0-20-128,0 0-32,0 20 160,0-20 96,0 20 96,0-21 128,0 21 192,0 0-127,0-19-33,0 19-128,-20 0-128,20-19 64,0 19-96,-20 0-32,20 0-129,0 0 65,-20-20 128,20 20 96,0 0-32,-20 0-64,20-20 160,-19 20-128,-1 0 33,0 0-33,-1-21 0,1 21-33,-18 0 33,-3-19 33,3 19-66,-3 0-63,1 0 0,-19 0 32,-20 0 32,18 0 32,-18 0 64,0 0-32,0-20 32,-1 20 64,-20 0-63,21 0 31,-20-20-64,0 20 0,0 0-32,-21-19 32,2 19-64,-21 0 32,-21 0-32,2 0-64,0 0-1,18 0 1,41 0 96,-20 0-32,20-21 64,-1 21 64,1 0 33,0 0 63,0-20 0,-21 20-64,21 0 64,0 0 32,0 0-191,-1 0-1,21 0 96,-20 0-192,20 0 32,-1 0 32,0 0 0,1 0-32,-20 0 32,20-19 0,-2 19-65,23 0 162,-22 0-65,20 0-32,-19 0 96,20-20-96,-1 20 128,1 0-64,-20 0-96,18 0 0,-18 0 32,20 0 0,-21 0 32,0 0-64,1 0 128,0 0-192,0 0 160,-1 0-128,1 0 128,20 0 0,-22 0-96,22 0 64,-20 0 32,19-20 32,-19 20-128,-1 0 0,22 0 0,-23 0 32,22 20-160,0-20-513,-1 20 1,1-1-257,-2 1-1249,2 1-3652</inkml:trace>
  <inkml:trace contextRef="#ctx0" brushRef="#br1" timeOffset="72043.1206">22412 1451 14958,'-20'0'128,"20"0"352,20 0 577,-2 0-448,23-21-193,18 21 161,1 0-321,-1-20-320,22 20 192,-23 0-448,1 0-929,2-19-1570,-22 19-4004</inkml:trace>
  <inkml:trace contextRef="#ctx0" brushRef="#br1" timeOffset="72295.135">22809 1391 9384,'-41'19'1762,"21"1"-1730,20 1 256,-18-2 321,18 21 0,18 0-1,2-20-320,0 19-192,1 1 1,-1 19 95,-2-19-64,3 0-64,-1-19 0,-20 17 0,0 2 416,0-19 257,-20-1-128,-1-20-225,3 19-256,-23-19-160,21 0-256,-18-19-417,-3 19-704,21 0-993,0-20-3332</inkml:trace>
  <inkml:trace contextRef="#ctx0" brushRef="#br1" timeOffset="72585.1516">23145 1529 11723,'20'-39'224,"-20"19"1025,0 20-384,0 0-833,0 0 640,-20 20 193,20 0 0,-19 40-160,19-21-353,-20 21 0,20 19 97,0-18-129,0-2-224,20-19-64,19 19-256,-19-19-641,21-20-1345,-23-20-3812</inkml:trace>
  <inkml:trace contextRef="#ctx0" brushRef="#br1" timeOffset="73038.1775">23463 1629 17936,'0'-20'-480,"0"0"448,0 20 224,0 0-480,0 0-32,-20 0 256,20 20-1,-19 20-127,19 0 32,0-1-64,0 21 192,0-1 32,0-19-224,39 20-193,-19-40 417,20 0 192,-1 0 289,1-20 320,1 0-97,-3 0-95,3-20-97,-2 0-351,-19-19-97,0 19-160,-20-20-481,0 0 32,0 0 97,-20-20 160,-39 21 224,18-1 64,-17 20 96,-3 20 0,2 0 32,19 0-32,1 20 64,39 0 64,0 0-31,0 19-129,19 1-32,21 1-64,0-22-96,19 0-193,-18-19-255,17 21-1026,-17-21-2081,-21 0-3236</inkml:trace>
  <inkml:trace contextRef="#ctx0" brushRef="#br1" timeOffset="73290.1919">23722 1490 12459,'20'-39'-32,"-1"39"609,-19 0 1088,40 0-223,-20 0 63,19 0-768,1 19-417,0 21 129,-21 0-257,21-1 32,-20 21-64,19-1-64,-19 1-96,-20-19 0,0 18-128,0-19-160,-20-20-32,-19 19-353,19-19-96,-20 0-1121,-19 0-4067</inkml:trace>
  <inkml:trace contextRef="#ctx0" brushRef="#br1" timeOffset="74197.242">21260 1252 11146,'-40'-20'961,"40"0"608,0 0-191,0 20-610,0-20-319,20 0-1,0 0-159,20 20-65,-1 0-96,-19 0-32,20 20-96,-1 0 0,1 20-96,-1 0-320,-19 19 159,0-18 161,-20 17 64,0-17 32,-20-2 0,0 0 128,2-18 193,-3-1-33,1-20-96,-20 0-128,21 0-192,-1 0-32,0-20-128,0-1-65,0 2 97,20-1 96,20-19 0,0 39 224,0-21 192,19 21 0,1 0 97,1 0-65,-3 0-192,3 21-160,-21-2-353,19 1-543,-19-20-738,0 20-1825,-20-20-3556</inkml:trace>
  <inkml:trace contextRef="#ctx0" brushRef="#br1" timeOffset="74472.2595">21001 1788 13708,'-59'21'1730,"59"-2"-2018,0-19 352,0 0 192,20 0 321,19 0-97,21-19-288,-1 19 353,41-21 95,-20 21-479,19-20-193,-20 20-257,21 0-351,-21-20-674,-20 20-415,1-20-1570,-1 20-3652</inkml:trace>
  <inkml:trace contextRef="#ctx0" brushRef="#br1" timeOffset="76549.3783">21120 2047 3651,'20'0'6886,"1"-20"-7270,-1 20 448,0 0 192,19 0-31,-19 0 736,20 0-321,-1 0-384,1 20 1,-20-1-97,-1 21-128,1 0-192,-20-1-129,0-19 97,0 20 64,-20-20 96,-19 1 288,-1-2 385,20-19-161,-19 0-223,-1 0-33,1-19 0,19-2-96,20 1-128,-20 0 32,40 0-192,0 0-64,19 20 64,1-19 160,19 19 64,-19 19 64,-1-19-128,-19 20 0,20 0-160,-19 0-577,-3 0-993,2-20-1024,-20 21-2307</inkml:trace>
  <inkml:trace contextRef="#ctx0" brushRef="#br1" timeOffset="77032.4059">21756 2027 12523,'-20'-20'673,"0"0"512,20 20-256,-19 0-993,-1 20 0,0-20 0,20 40-96,-20-21-33,20 21 97,0-20 64,0 20 128,20-1 1,0-19-1,19 0 96,1 0-96,0 1 64,-1-21 0,1 0 32,1 0 1,-3-21 31,-17 1 128,-1-20-224,-20 1-32,0 19-64,-20-20-32,-1 0-96,-17 1 32,-3 19-32,1 0 128,20 0-32,-19 20-32,19 0 128,-20 0 0,21 0 0,-1 20 0,20 0 129,0 20 95,39-21-32,1 21-96,0-20-160,-1-20-128,1 20-128,1 0-416,-3-20-738,-17 0-1729,-1 0-3459</inkml:trace>
  <inkml:trace contextRef="#ctx0" brushRef="#br1" timeOffset="77271.4194">22114 2166 4964,'39'19'2146,"-19"21"-833,-20-20 1058,20 0-449,0 20-193,-20 0-287,19-21-706,-19 21 1,20-20-96,-20 0-129,0-20-192,0 0 65,0 20-33,-20-20-128,20-20-704,-39 20-737,19-20-993,-20 0-2531</inkml:trace>
  <inkml:trace contextRef="#ctx0" brushRef="#br1" timeOffset="77400.427">22114 2027 15822,'39'0'257,"-19"0"-33,0 0 192,0 0-544,19 0-1473,-39 0-6407</inkml:trace>
  <inkml:trace contextRef="#ctx0" brushRef="#br1" timeOffset="79031.5203">20604 1788 4195,'0'21'4581,"-19"-21"-4517,19 0 801,-20 0 64,0 0-641,0 0 0,-19 0-192,-1-21-96,-19 21 64,-1 0-64,21 0-64,-22 0 192,2 0 97,-1 0 159,1 0 32,19-20-159,1 20-161,-1 0-160,19 0 0,1 0-65,2 0 1,18 0 64,-20 20 96,20-20 96,20 0 161,-20 21-1,0-21-64,18 19-64,-18 0-96,0 2-32,20 19 0,-20 19-32,0-19 32,0 19 0,0 1 97,21-20 31,-21-21 64,0 21-128,0-20 0,20-20-96,-20 20-32,0-20-32,0 0-448,0 21-289,0-21-641,0 0-1504,-20-21-2596</inkml:trace>
  <inkml:trace contextRef="#ctx0" brushRef="#br1" timeOffset="79484.5459">19652 2066 6662,'0'0'1729,"0"0"-1536,20 0 383,-20 20 673,19-20 385,1 20-33,0 20-800,0-1-384,0 1-193,-1-20-96,21 21 96,-19-3-32,-1-17 289,-20-2 63,18-19 65,2 0 31,1 0 161,-1 0 96,0-19-352,-1-2-97,21-17-448,-20 17 64,0 1-288,-1 0-225,1 0-928,-20 20-1153,20 0-3332</inkml:trace>
  <inkml:trace contextRef="#ctx0" brushRef="#br1" timeOffset="103329.9099">13339 755 2818,'0'0'1858,"0"0"32,0-20-97,0 20-95,0 0-225,0 0-512,0 0-384,0 0-97,0 0-127,0 20-65,-20-20-192,0 20 0,0-1-96,-19 21 32,-22 1 0,3 17 256,-42 22 225,21 0 416,-20-1-225,0 1-223,-21-1-193,41 0-96,-20 1 65,39 0-129,1-21-128,-2-19 0,23-1 0,-3 1-769,21-20-993,20-20-1633,0 0-2274</inkml:trace>
  <inkml:trace contextRef="#ctx0" brushRef="#br1" timeOffset="103733.9331">13080 655 10281,'-18'0'1025,"18"0"-384,0 0-609,0 0 192,18 0 673,2 0 224,21 0-480,18 0-289,-19 0 224,19 0-63,1-19-225,-1 19-256,-18 0-64,-3 0 0,-18 19-32,1-19 0,-21 21 96,-21-2-32,1 21 32,-18 19-96,-3-19 96,1 20-673,1-1-1569,19 1-2594</inkml:trace>
  <inkml:trace contextRef="#ctx0" brushRef="#br1" timeOffset="104246.9619">12108 1451 10473,'20'-21'0,"-20"42"-128,-20 18 224,0 0-64,0 21 545,-19 20 736,19-1-288,-20 1-192,19 0-385,21-21-63,0-19 191,41 0 65,-1-1-33,-1-39-191,21 20-257,-1-20-448,2 0-961,-2 0-1634,-39 0-6310</inkml:trace>
  <inkml:trace contextRef="#ctx0" brushRef="#br1" timeOffset="117331.711">13378 8485 4228,'0'0'1121,"-19"0"416,19 0 961,-20 0 1,0 0-577,20 0-577,-20 0-256,20 0-32,0 0-288,0 0-353,0 0-288,0 0-160,0 0 0,20 0 160,0 0-96,19 0 32,1 0 0,1 0-96,-3 0 96,3 0-160,-3 0 0,3 0-256,-21-21-481,20 21-544,-21 0-801,-19-19-1025,20 19-1346</inkml:trace>
  <inkml:trace contextRef="#ctx0" brushRef="#br1" timeOffset="117585.7255">13576 8365 5893,'-38'-20'4292,"38"20"-3523,0 0-225,0 0 642,0 0 639,20 0-704,18 0-704,-17 0-161,19 0 32,-20 20 33,19-20-1,-19 21-96,-20-2-96,20 21-32,-20-21 96,0 2-31,0 18-33,-20-19 0,0 0-32,0 0 0,-19 0-64,19-1-64,0-19-192,-21 21-353,23-21-576,-2 19-1826,20-19-7206</inkml:trace>
  <inkml:trace contextRef="#ctx0" brushRef="#br1" timeOffset="118357.7696">13319 10472 10057,'0'0'1441,"0"0"-832,-20 0 640,20 0 353,0 0 63,20 0-928,-20 0-545,20 0-32,0 0 64,-1 0-63,21 0-65,-20 0 0,19 0-96,-19-20 128,21 20-256,-21 0 64,-2 0-609,-18 0-640,20-20-1153,-20 20-2531</inkml:trace>
  <inkml:trace contextRef="#ctx0" brushRef="#br1" timeOffset="118616.7845">13459 10372 8007,'18'0'609,"2"-19"-545,0 19 865,1 0 704,-1 0 65,-2 0-673,2 0-160,1 19-129,-1-19-127,0 40-225,-20-20-224,20 0-128,-20 0 96,0 19-95,0-18 31,-20-2 32,20-19 0,-20 20-32,0-20 0,-1 0-32,1 0-256,2 21-449,-2-21-768,-1 0-1346,21 0-4067</inkml:trace>
  <inkml:trace contextRef="#ctx0" brushRef="#br1" timeOffset="119432.8311">13359 12479 14669,'-40'20'641,"20"-20"-577,0 0 192,20 0 353,20 0 224,0 0-97,0 0-415,19 0-193,1 0-160,1 0 320,-3 0-352,3 0-160,-3 0-289,-18 0-159,1 0-546,-1 0-703,-20 0-1539,0-20-4067</inkml:trace>
  <inkml:trace contextRef="#ctx0" brushRef="#br1" timeOffset="119640.843">13558 12300 10570,'18'0'736,"-18"19"65,41-19 96,-21 20 0,0-20 256,19 21-641,-19-2-95,0 1 95,0 19-288,0-18-128,-20-1 97,-20 0 63,20-1-160,-20 2-96,-20-2 0,21 21-448,-21-20-738,-1 19-864,3-19-2049</inkml:trace>
  <inkml:trace contextRef="#ctx0" brushRef="#br1" timeOffset="133444.6326">14133 8941 5669,'0'-19'1185,"0"19"-416,0 0 96,0 0 608,0 0-64,0 0-640,0 0-192,0 0 287,20 0-63,-20 0-192,20 0-65,-1 0-95,21 0-65,0 0-160,-1 0-64,22 0 1,-23 0-97,23 0 64,-22 0-64,21 0-64,-40 0-32,19 0-449,1 0-1024,-20 0-1378,-20 0-3907</inkml:trace>
  <inkml:trace contextRef="#ctx0" brushRef="#br2" timeOffset="140390.0298">14034 7610 10954,'-20'-19'1409,"-1"-2"-192,21 21-512,0-19-225,-18 19 289,18 0 0,0 0-321,0 19-159,0-19 191,18 21 65,-18 17-289,0-17-64,0 19-224,21 0 96,-21 19-32,0 1 64,0-1-64,0 1 0,0 19 64,0-19-64,-21 19-32,21-19 96,0 0 1,0-1 191,0 1-96,0 0 0,0-1-32,0 1 0,0-1 65,0-19-65,0 20 160,0-20-224,0 19-64,0-19 128,0-1-128,0 1-64,21-20 225,-21 0-225,20 0 64,0 0 96,-20 0-96,20-20 32,-1 19 64,-19 2-160,20-21 64,0 19-32,-20 1-32,20 0-128,0-20 160,-1 20-96,1-20 96,0 20 64,0-20-96,19 0 64,-19 0-32,21 20-64,-3-20 64,3 20-64,-1-20-97,-1 19 33,1-19 64,19 0 0,-19 0 0,19 0 128,2 0-64,-23 0 0,23 0 0,18 0 0,-20 0-32,1 0 64,19 0-96,-20 0 64,2 0-64,18 0 128,-19 20-160,-1-20 160,-19 0-224,19 0 192,0 20 32,2-20-128,-2 0 0,-19 0 96,19 0-32,1 0-32,-1 0 64,0 20-64,2-20 64,-21 0-64,19 0 32,0 0 0,-19 20-32,19-20 96,-19 0-96,19 0 32,2 0 32,-23 0-96,23 0 64,-22 0 96,1 0-160,0 0 96,-1 0-96,21 20 32,-21-20 96,2 0-32,17 0-96,-17 0 128,18 0-128,1 0 128,-21 19-64,21-19 0,-1 0 0,-18 0-64,17 0 128,-17 0-96,18 0 32,1 20 32,-1-20-32,0 0-32,1 0 0,-1 21 96,22-21-64,-22 0-32,0 0 32,21 0 64,-1 19-128,-20-19 192,20 0-192,-18 20 0,18-20 96,-20 0-64,22 20 64,-2-20-32,-20 0 0,21 19-32,-1-19 64,0 21-32,0-21-32,0 0 64,2 20-32,-22-20 0,20 0 96,20 20-224,-18-20 192,18 0-96,0 20 64,0-20 32,1 0-64,-1 0-96,19 0 288,-19 0-288,20 0 96,-19 0 0,19 0 0,0-20 64,1 20-128,-1 0 0,-1 0-32,1 0-64,1 0 64,-1 0 32,-20 0 32,21 0 0,-1-20 96,-1 20-64,1 0 0,21 0 32,-21 0-32,0 0-64,-1 0 128,2 0-32,-1 0-32,0 0 32,1 0-64,18 0-193,-19 0 482,-20 0-257,1 0 0,-40 0 0,19 0 32,0 0-32,20 0 0,21 0 32,-1-20-32,-20 20-32,1 0 0,-21 0 32,0-21-64,0 21-32,1 0-33,-21 0 129,2-19-32,-22 19 64,1 0 0,-1-20 33,-19 20 31,0 0-32,0-20-32,-20 20-32,20-19 0,-20 19 0,0-21-32,0 21-32,0-20 64,0 1-32,0-1 64,19-20-32,-19 20 160,0-19-32,0-21 64,20 20-256,-20-20 192,20 21-160,-20-41 32,20 21-192,-20-1 0,21-19 64,-21 19 32,18-19-1,2-1 1,0 21 64,1-21 32,-1 0 32,-2 21-64,-18-1 32,20 1-32,1-1 32,-21 0-32,0 21 64,20-21-160,-20 20 96,-20 0 0,20 21-128,-21-21 32,1 20-128,2 0 63,-2 0 65,-1 20 128,1-19 32,20-1 0,-20 0 0,2 20 64,18-20 33,-21 20-129,-19-20-32,20 20 0,-19-21-33,19 21-31,-39 0-64,19-19 64,-19 19 128,19-19-96,-19 19 128,-2-21-64,-18 21 32,19-19-32,-19-2 64,-21 21-64,1-20 32,0 20-32,-20-19-32,-19 19-32,-2-20 96,-18 0-32,-2 20 96,2-20-128,19 20 128,1 0-32,18-20-96,-19 20 96,19 0 65,-18 0-65,-1 0 0,-1-20-32,2 20 0,-1 0-64,19 0 64,1 0-64,1 0 64,-1-19-32,20 19-32,-21 0 128,1 0-128,-1-20 64,-18 20 256,19 0-288,0 0 32,19 0 64,-19-20-96,0 20 0,-1 0-32,2 0 32,19 0 96,-20-20-160,20 20 32,-1 0 96,-19 0 64,0 0 193,19 0-289,-19 0 128,20 0-256,0 0 32,-21 20 96,21-20-32,0 0 0,0 0-32,-21 0 32,21 0 64,-19 0-32,-1 0-32,-1 20 0,1-20 0,20 0 32,-21 0 0,21 0-32,0 0-32,0 0 32,0 20 96,-1-20-160,1 0 64,0 0-32,-20 0 64,19 0 0,1 0 64,0 0 0,-21 0-64,21 19 96,0-19-32,0 0-64,0 0 0,-1 0-128,1 20 160,0-20 0,0 0-32,-1 0 97,1 0 319,-20 0-32,0 20-127,19-20-225,1 20 32,-19-20-96,19 0-32,-20 20 0,-1-20 0,21 0 0,0 20 96,0-20-96,20 0-32,-2 0-481,22 19-480,0-19-833,19 0-1985,-1 0-10122</inkml:trace>
  <inkml:trace contextRef="#ctx0" brushRef="#br2" timeOffset="143676.2178">2102 4371 15150,'0'-40'897,"-18"40"320,18 0-929,-20 0-384,20 0 64,0 0-32,-21 0 0,21 21 32,0-2 32,0 21 64,0-20 160,0 20 64,0-1 1,0 21 63,0-21 32,0 21 1,0 0-161,21 19-96,-21-19 128,0 20-384,0-21 128,0 1 0,0-1 64,20 22-32,-20-22 96,0 20-192,18 1 64,2-1 32,-20-19-32,21-21-32,-1 21 225,-20-20-33,20-1 160,-2 2-32,-18-21-128,21 19-64,-1 1-160,0-20 161,-20 19-97,39-19 64,-19 0-32,0 0-32,20 19 32,-21-39 0,1 20 0,20 0 32,-1 0-64,1-20 0,-19 20 32,17 0 0,3-20 32,-1 20-96,-21-20 64,21 19-64,0-19 64,-1 0-64,1 0 96,1 0 0,17 0-96,-17 0 96,-2 0-160,21 0 128,-21 0 32,1 0-128,-1 0 64,1 0 0,19 0 0,-19 0 32,1 0-96,-3 0 64,23 0-64,-22 0 0,1 0 64,-1 0 32,1 0-64,0 0 0,19 21 64,-18-21 0,17 0-96,3 0 160,-22 0-96,21 0 96,-1 0-192,-19 19 128,19-19-32,0 0 0,-18 0-32,17 0 64,3 0-64,-2 0 64,20 0 0,-19 0-32,-1 0-32,22 0 64,-22 0-32,20 0-64,0 0 224,-19 0-224,19 0 32,-20 0 96,22 0-96,-2-19 32,0 19 0,-18 0 0,18 0 0,-20 0 0,1 0 32,-1 0-128,0 0 128,-19 0-32,19 0 32,2 0-96,-23 19 96,3-19 64,18 0-224,-19 0 160,0 0-32,19 0 0,-19 0-32,-1 20 32,22-20 32,-23 0 0,3 0-128,18 0 160,-19 21-64,0-21 32,-1 0-128,1 19 128,19-19-32,-19 0 32,19 0-64,2 0 64,-2 0-64,0 20 0,1-20 96,19 0-64,-18 0 0,-2 0 32,-1 0-32,3 0 64,-2 20-96,20-20 96,-19 0-64,19 0-32,1 0 64,-1 0-32,1 0 0,-1 0 0,0 0 0,-18-20 0,18 20 0,20 0 0,-20 0 32,0 0-64,0-20 64,2 20-64,-2 0 32,20-19 0,-20 19 0,0-21-96,2 21 128,18 0-64,-20-20 32,0 20 0,21 0 32,-1 0-64,-20-19 32,20 19 0,0 0-64,-18-21 128,18 21-192,0 0 128,-20-19 32,21 19-96,-1 0 128,0-20-96,0 20-32,-20 0 96,21 0-32,-21 0-64,1 0 32,19 0-64,-19-20 96,-1 20 0,0 0 0,1 0-129,20 0 97,-21 0 0,0 0 64,0 0-96,0 20 128,-19-20-96,19 0 32,-20 0-32,2 20 64,-23-20-96,3 0 160,-1 0-224,-20 19 160,-1-19-64,1 0 128,0 0-160,-20 0 64,20 0 32,-20 0-160,20 0 64,-1 0 32,-19-19 128,20-1-128,0 0 96,-20 0 64,21 0-64,-21-20 161,20 1-129,-20-1-32,0 0-96,0-20-32,18 2 64,-18-3 0,0 3-96,0-23 160,0 22-192,0-21 128,0 0 0,-18 2 0,18 18 0,0-20-64,0 21 32,0-21 128,0 1-160,0-1-289,0 20 866,0-19-449,0 19 64,0-19-288,0 39 224,0-20-64,0 21-32,-20-21 32,20 21 0,0 18-96,0-19 96,0 21 96,0-1-96,0 20-96,0-20 128,-21 20-64,21 0-32,0-20 160,-20 20-256,0 0 224,1 0-64,-1-20 32,-20 20-96,20 0 160,-39 0-128,19 0 32,-19 0 32,-2 0 0,2 0-128,-20 0 128,0 20-32,-1-20 0,-20 0 0,1 0 32,-19 0-32,18 20 0,-18-20 32,18 0-32,1 20-32,0-20 32,-20 0 0,19 0 0,1 0 32,-20-20-32,20 20 32,-1 0-64,1 0 64,0 0-64,20-20 96,-20 20-64,-1-20-32,20 20 64,-19-20-32,-1 20 96,1-19 0,0 19 32,-20 0-160,19-21 96,1 21-128,0 0 192,0 0-160,-21 0 32,21-19 0,-19 19 0,19 0 0,-20 0-32,19 0 32,1 0 0,-20 0 0,20 0-64,-21 0 160,1 0-32,20 0-192,-21 0 192,21 19-64,0-19-64,-21 0 128,21 0-128,0 0 96,0 21-32,-19-21 32,19 19-64,-21-19 32,21 20 32,0-20-64,0 20 64,-1-20-64,1 20 64,0-20-32,0 20-32,18-20 96,-18 0-96,20 20 32,0-20 64,0 0-64,-2 0 0,22 0 64,-20 0-64,19 0 64,-19 0-96,20 0 0,-20 0 64,18 0 0,-18 0-32,19 0 0,-19 0 0,0 0-32,-1 0 32,20 0 32,-19 0 0,20 0 0,-20 0-96,18 0 64,-18 0 64,0 0-32,19 0-32,-19 0 64,0 0-128,-20 0 32,19 0 0,0 0 32,-19-20 0,-1 20 32,1 0-96,0 0 64,0 0 32,-21 0-32,3 0 0,-23 0-32,0 20-32,23-1-352,16-19-1218,2 21-1697,-1 19-7079</inkml:trace>
  <inkml:trace contextRef="#ctx0" brushRef="#br0" timeOffset="149946.5764">24238 7769 256,'0'0'1729,"0"0"-63,0 0 32,0 0 255,0 0-543,0 0-353,19 0-192,-19 0-129,0 0 33,0 0 32,0 0 288,0 0-160,0 0-257,0 0-95,0 0-161,0 0-256,0-20-128,-19 20 32,-1 0-31,20 0-33,-20-19 32,0 19-32,-19 0 32,19-20 0,-1 20 0,-19 0-64,1 0 64,-1 0-32,1 0 32,-1 20 32,0-20-32,1 0-32,-1 19 0,20 1 0,-19-20 0,-2 20-32,21 0 64,-18 0-64,17 0 64,1-1-32,-19 1 0,19 0 32,0 0 0,-20 0-32,20 0 0,1-1 32,-1 22-32,20-22 32,-20 1-32,0 0 0,-1 20 0,3 0 32,-2 0-32,0-1 32,-1 1 0,1 0 32,2-1-64,18-18 64,0 18-32,0 0-32,0-18-32,0 18 96,18 1-128,-18 0 128,20-21-64,1 21 32,-1 0-128,0-20 192,-2 0-96,3 0 0,-1 0-32,20 0 32,-1 19-32,1-19 64,19 0 0,2 0 0,-3 0 0,3-1-96,-2-19 64,20 21-32,-19-21 0,-1 0 0,20-21 32,-18 2 32,-2-1-32,0 0 64,1-20-64,-1 1 64,1-1 192,-21-20 161,2-20 63,-1 21 257,-22-20 224,3-1 32,-42 20-128,3-19-129,-22 20-159,-1-1-289,-18 0-96,19 1-224,1-1 32,-1 20-320,0 0-353,1 20-31,19 1-481,0-1-1122,-1 20-1696,21 0-5286</inkml:trace>
  <inkml:trace contextRef="#ctx0" brushRef="#br0" timeOffset="150876.6293">23761 7730 3651,'0'19'2594,"0"-19"770,0 0-1122,0 0-385,-19 0-383,-21-19-481,19 19 0,-17-20-192,-3 20-289,1-20 65,1 0 127,-1 0-159,0-20-161,21 0-160,-21-20-32,20 1 161,-1-1 159,3-19-320,-2 0 385,0 0-32,-1 18-129,21 2-544,21 19 160,-21 1-32,20 19-32,0-20-32,-20 20 0,18 0 64,-18 1 0,0-1 32,21 0-32,-21 20 0,0-20-128,0 20-417,0-20-512,0 20 64,0 0-32,0 0-480,0 20-673,0-20-1250,0 0-3490</inkml:trace>
  <inkml:trace contextRef="#ctx0" brushRef="#br0" timeOffset="151418.6606">22748 6120 15470,'0'0'929,"0"0"-449,0 0 193,20 20 64,21 0-97,-3-1-127,3 2-97,18 18-384,-19-18 64,19-2 1,-19 21-194,0-21 1,-1 2-320,-19-1-129,-20-20-159,0 0-642,0 0-383,0-20-898,0-1-1473,0 2-160</inkml:trace>
  <inkml:trace contextRef="#ctx0" brushRef="#br0" timeOffset="151584.6701">23145 6120 6149,'-19'0'2210,"19"0"-96,-20 20 353,0 0-513,-20 20-449,21-1-544,-41 1-513,1 19-223,-2-18-65,23-2 0,17 1-192,1-20-449,0 19-960,20-19-1634,20-20-6278</inkml:trace>
  <inkml:trace contextRef="#ctx0" brushRef="#br0" timeOffset="151944.6907">23384 6458 13741,'0'0'160,"0"20"-32,0-20 480,0 0-255,-20 20-257,20-1-32,-21 1 0,21 0 32,0 0 128,0 0 64,21 1 97,-21-2 159,20 0 65,0-19-65,19 0 129,-19 0-160,20-19 31,-20 0 97,0-22 95,-1 21 97,-19 0-352,0-19-481,-19 19-96,-1 0-417,-20 20-512,0-20-929,21 20-1889,-1 0-7816</inkml:trace>
  <inkml:trace contextRef="#ctx0" brushRef="#br0" timeOffset="152470.7208">23165 5723 9577,'0'0'1185,"0"-20"256,0 20 64,-20 0-640,20 20-480,0-20 95,-19 19 33,19 1-193,0 21-64,0-2 96,0-20-95,0 22-129,0-22-128,0 21 32,19 0-224,1-20-257,0-1-319,0 1-898,19-20-2402</inkml:trace>
  <inkml:trace contextRef="#ctx0" brushRef="#br0" timeOffset="152644.7308">23343 5921 11562,'0'20'-256,"0"-20"320,0 20 513,21-20 192,-21 20-513,0 0-224,20 19-513,-20-19-448,20 0-1409,-20-20-3715</inkml:trace>
  <inkml:trace contextRef="#ctx0" brushRef="#br0" timeOffset="152802.7398">23343 5822 14862,'-18'-39'576,"-2"39"-480,20-21 32,0 21 32,0 0-288,20 0-736,-20 0-1347,18 0-2849</inkml:trace>
  <inkml:trace contextRef="#ctx0" brushRef="#br0" timeOffset="153055.7543">23483 5684 11242,'0'0'929,"0"0"-961,0 0 897,20 19-64,0 1 288,19-1-257,22 1-447,-41 21-321,18-2 32,-17-20-32,-1 22 32,0-22-32,-20 21 0,-20-20-160,0 0-929,-1 0-1858,1-1-5957</inkml:trace>
  <inkml:trace contextRef="#ctx0" brushRef="#br0" timeOffset="153292.7678">23959 6100 3395,'20'20'12716,"0"0"-12716,21-20 1025,-3 0-417,23 0-448,-22 0-160,1 0-1153,-20 0-3619</inkml:trace>
  <inkml:trace contextRef="#ctx0" brushRef="#br0" timeOffset="153451.7769">23979 6239 5541,'0'40'8936,"20"-20"-8391,21 0 1120,-3-20-608,23 19 160,-2-19-992,0 0-770,1 0-864,-21 0-2050,1-19-9962</inkml:trace>
  <inkml:trace contextRef="#ctx0" brushRef="#br0" timeOffset="153675.7897">24595 5941 13773,'20'-20'192,"-20"20"384,0 0 1058,0 20-257,0 0-384,-20 20-384,20 19-193,-21 21-224,21 19-160,-18-19 0,18 19-704,0 0-866,0-19-1633,0-21-7527</inkml:trace>
  <inkml:trace contextRef="#ctx0" brushRef="#br3" timeOffset="170745.7661">14609 9598 448,'20'-20'2466,"-20"20"-448,20 0-224,-20-20-161,0 20 65,0-20-64,0 20-385,0 0-256,0-21-128,-20 21-193,20 0-95,-20-19-321,1 19-64,-1 0 0,0-20 0,-20 20-127,-19 0-33,18 0 0,-17 0-64,-22 0 32,20 0-161,-19 0 97,0 0 0,0 20 64,18-20 0,23 19-64,-3 2 32,1-1 32,1-20 0,19 40-32,0-21 0,20 2 0,0-2 64,0 21-32,0-20 32,0 20 0,0-1 32,0 21-32,0-21 0,0 21 0,0-20-32,0 20 32,0 0-32,0-1 0,0 1 96,0-1 1,0-19 95,0 20-96,0-21 32,0 21 32,0-20-96,0 20-32,0-21 128,0 21-32,0-21 33,0 1-161,20 0 128,-20 19 128,0-19-128,0 0-64,0-1 0,0 1-32,20 1 64,-20-2 65,0 1-1,20 0-96,-20-1-64,0 1 96,19-20-128,-19 19 96,20-19-64,0 20 128,0-20-192,-20-1 64,21 2 96,-3-2 64,2 2-96,0-21 0,1 19 96,17-19-96,-17 21-96,-1-21 64,20 0-128,-21 0-64,21 19-32,0-19 160,-1-19-96,21 19 256,-1 0-160,-18 0-32,38 0 64,-20 0 64,1 0 0,19-21-128,-20 21 64,2 0-32,18 0-32,-20 0-32,1 0 96,19 0-64,-20 0 128,22 0-64,-23 0 96,22 0-64,-20 0-160,19 0 224,-20 0-192,22 0 192,-22 0-96,20 0 0,-19 0-32,19 0 0,-20 0 0,20 0 192,2 0-192,-22 0 0,20 0 96,-19 0-224,-1 21 224,2-21-96,-3 0 64,1 0 0,2 0-32,-2 0 96,1 0-32,19 0-32,-20 0-96,2-21 0,-2 21 96,20 0 64,-19 0-160,-1 0 64,-19 0 32,19 0-96,-18 0 64,17 0-64,-17 0 128,18 0-64,1 0-32,-1 0 64,0-19 96,-19 19-96,19 0 0,-18 0 96,-1 0-160,19-21 96,-19 21-64,-1 0-128,21 0 64,-1 0-128,-19 0 128,19 0 32,2 0 0,-22 0 96,21 0-32,-1 0 32,0 0-64,1 0 96,-21-19-32,22 19-32,-2 0-96,1 0 128,-1 0-128,1 0 128,-1 0-64,0-21 0,2 21 0,-2 0 0,20 0 0,-19 0 32,-1 0 32,1 0-128,-1 0 96,2-19-32,-2 19 0,20 0-32,-19 0 96,19 0-96,-20 0 32,20-20 32,-18 20-32,18 0-64,0 0 32,-19 0 32,19 0 96,-20 0-192,22 0 96,-2 0 0,-20 0-32,20 0 32,-19 0-32,20 0 96,-1 0-128,0 0 128,1 0-128,-1 0 32,0 0 192,-18 0-320,38 0 288,-20 0-160,0 0 96,20 0-128,-19 0 32,19 0 64,-20 20-32,22-20 0,16 0 0,-17 0 32,-1 0-32,0 0 128,20 0-128,-19 0 0,-1 19 96,0-19-96,21 0 97,-21 0-194,20 0 97,-20 0 0,1 0-64,-42 0 64,3 0 64,-22 0-32,41 0-64,-1 0 32,21 0 0,-21 0-32,20 0 0,-20 0 64,-19 0-64,19 0 64,-20 0-32,-18 0-32,18 0 32,-19 0-32,0 0-32,-21 0 64,21 0 0,-20 0-96,0-19 96,1 19 0,-21 0 0,18 0-32,2-20-32,1 20 128,-1 0-64,0-20 0,-2 0 0,3 20 32,-1-20 0,0 0 32,0-19-96,-1 19 32,-19-20 0,20 1 0,0-1 32,0 0-64,0-20 96,-1 1-96,1-1 32,0 0-32,0-19 0,1 20 0,-3-1 32,-18-20 0,20 20-32,-20 1 64,0 0-64,0-1 32,0 20-64,-20-19-32,20-1 32,0 1 32,-18 18 0,18-18 64,-21 19-32,21-19 0,-20 19 32,0 20-64,0-20 0,1 0-128,-1 21 32,0-1 96,20 0 32,-20 0-32,0 0 192,1 20-96,-1-20 32,0 20-128,0 0 32,-1-19 0,3 19 32,-2 0-32,-21 0-32,3 0 32,-3 0 96,1 0-64,-19 0-64,-1 0 32,21 0 0,-40 0 0,18-21 0,-18 21 32,0 0 0,0 0-32,-20 0 96,0-19 64,-1 19-224,0 0 0,-18-20 96,-22 20 0,21 0-96,0-20 96,19 20 32,1 0 0,0 0-64,20 0 128,-20-20 129,-1 20-161,1 0-32,0 0-32,0 0-32,0 0 96,-1 0-96,1-21 0,20 21-224,-20-19 512,0 19-256,18 0-96,2-20 32,-20 20 32,20 0 96,0 0-192,-21 0 160,20 0-96,1-20 96,0 20-192,-1 0 544,1 0-127,-1 0-129,1 20-96,20-20 32,-2 0-160,-18 0 64,20 0 32,-1 0-32,1 0 64,-20 0 0,18 0-128,-18 20 160,20-20-192,-21 0 96,21 0 64,-20 0-64,18 19 64,-18-19-96,0 0 128,19 0-160,-19 0 128,20 0-64,-20 0 0,-2 0 96,2 0-32,20 0 0,-20 0 0,19 0-64,-19 0 96,18 0-128,-18 0 0,20 0 0,-20 0 64,-2 0-32,23 0-224,-22 0 224,1 0 0,-1 0 256,1 0-192,0 0-128,18 0 160,-18 0-160,0 0 64,20 0 64,-1 0-64,-19 0-32,20 0 96,-2 0-64,2 0 0,-20-19 33,19 19 31,-19 0-161,20 0 65,-2-20 97,2 20-130,-1 0 97,1 0 33,-1-20-65,1 20 0,0 0-32,-2 0 64,23 0 64,-23-19-96,22 19-32,-21 0 0,21 0 0,-21 0 128,1-21-32,18 21-64,-17 0 64,17 0-128,1 0 96,1 0-32,-21 0-32,21 0 64,-1 0-32,-19 0 32,-2 0 96,2 0-224,0 0 128,-1 21 64,1-21-32,-1 0 64,1 0-256,-20 19 224,18-19-128,-18 0 96,20 0-64,-21 0-32,21 20 32,-20-20 0,18 0 32,-18 0-416,20 20 63,-1-20-159,-19 0-193,20 0-704,-2 0-1217,2 0-5959</inkml:trace>
  <inkml:trace contextRef="#ctx0" brushRef="#br3" timeOffset="175098.015">3195 7948 9513,'0'-20'736,"-20"20"-415,0 0-257,20-20-128,0 20 128,-20-20-161,0 0-31,20 20 128,-19-19 641,-1 19 256,0-20-417,-21 20-223,3 0 351,-3 0 289,3-20-256,-23 20-449,2 0-96,-1 0-64,-19 0-32,-21 0 0,21 0 0,0 0 0,-1 0 64,21 0-64,0 0-32,19 0 64,-1 0-32,23 20 0,-2-20-64,-1 0-32,1 20-32,20-20 32,-20 19 128,20 1 96,0 0 192,20 0 160,-20 20-63,20-21-65,1 22-160,-1 18 33,-2 1-161,23 0-32,-21-1 64,18-19-96,-17 19 64,-1 1-64,0-21 32,0 21-32,-20 0 0,19 0 0,1-1 0,-20-19 32,20 20 0,-20-1 0,0-19-32,0 20 0,20-1 0,-20-19 0,0 20 0,0-21 0,0 21 0,0-20 0,0 19 32,0-19-64,20-1 64,-20 2-32,0-2 0,0 0 0,0 2 32,0-1 0,0-21-96,19 21 96,-19-20-32,20 0 64,-20 0 0,0 0 0,20 0 0,-20-20-256,20 19 512,-20 1-288,21-20 0,-3 20 0,-18-20 0,20 20-96,0-20 161,21 0-33,-23 20-96,3-20 160,-1 0 32,0 0-128,19 0 32,-19 20-64,0-20 0,20 0-32,-21 0-64,1 0 64,20 0-64,-20 0 64,19 0 64,1 0-96,1 0 128,-2 19-64,21-19-32,-1 0 64,0 0-32,1 0 32,-1 0-64,20 0-32,2 0 96,-22 0-64,20 0 96,0 0-64,2 0 0,-2 0 0,20-19 0,-20 19 0,0 0 0,2 0 0,-2 0 32,0 0-32,0 0 0,20 0 32,-18 0 0,-2 0 0,0 0-64,0 0 96,20 19-96,-20-19 0,2 0 128,18 0-96,-20 0 32,0 0 32,20 0 32,-20 0-32,2 21-64,-2-21 32,-20 19 32,20-19-32,20 0 32,-18 0-128,18 0 96,-20 0 0,20 0 64,-19 0 0,19 0-96,-20 0 161,1 20-129,-1-20 96,-20 0-64,20 20 32,-18-20-96,-2 20 0,1-20 0,-1 0 32,20 0-64,-18 0 64,-2 0-64,20 0 32,-19 0 64,-1 0 0,-19 0-192,19 20 224,-18-20-96,18 0 0,-19 0 0,-1 20 0,21-20 32,-20 0 64,19 0-160,-18 0-160,-3 0 192,23 20-32,-22-20 64,1 0 0,-1 0 32,1 0 0,19 0 32,-19 0-32,0 19-32,19-19 0,-18 0 0,-3 0 0,3 0 0,18 0 96,-19 0-128,0-19-32,-1 19 32,1 0 192,-1 0-256,22 0 128,-23 0-96,3 0 64,-1 0-32,-21 0 64,21 0 0,0 0 32,-21 0-128,21 0 96,-20 0-64,19 0 64,-19 0-96,0 0 96,0 0-64,1 0-32,-3 0 0,-18 0-64,20 19-32,-20-19-65,0 0 1,0 20 160,0-20 32,0 21 32,0-21 32,-20 0 32,20 19-32,0-19 128,0 20-192,0-20 96,0 0-64,0 20-64,0-20 128,0 0-64,0 19 96,0-19-192,20 0 128,-20 21 0,21-21 64,-1 0 97,0 0-65,-2 0 0,3 20-160,-1-20 64,0 0-96,20 0 96,-21 0 0,21 0-96,-20 0 96,19 19 96,1-19-192,1 0 64,-3 0 32,3 0 32,-2 0-64,1 0 0,19 0 0,-19 0 0,0 0-32,19 0 96,-18 0-96,17 0 32,1 0 0,2 0 32,-2 0 0,-19 0-32,19 0 32,1 0 0,-21 0-64,22 0 32,-2 0 32,1 0-64,-1 0 32,0 0 64,1 0-32,-1 0 32,2-19-128,-2 19 64,20 0 32,-19 0-64,-1 0 0,2-20 128,18 20-96,-20 0 0,1 0 0,-1-21-64,0 21 128,1 0-64,-1 0 0,2-19-32,-2 19-64,-19 0 160,19 0-128,1-20 96,-1 20-32,-19 0 96,19 0-192,0 0 64,-18 0 96,18 0-96,-19 0-96,19 0 192,-19 0-96,0 0 64,-21 0-128,21-20 64,-20 20 128,1 0-64,-3 0 32,2 0 0,0 0-32,-20-19 0,0 19-64,21 0 32,-21-21 0,20 21 0,-20-20-96,18 1 96,-18-1-32,21 0 96,-1 0-64,0 0 32,0 0 32,-20 0-96,20-20 64,-1 21-64,1-1-32,0 0 64,-20 0 32,20 0 0,-20 0-96,20-19 128,-20 19-32,0 0-352,19 0 512,-19 0-192,20-20 32,-20 21-160,20-1 512,-20-20-191,0 19-97,0-18 0,0 19-64,0-20 64,0 1 128,0-1-224,0 0 128,0 1-32,-20-1-32,20 0 0,0 0 1,-20 0 31,20-19-96,0 19 64,-19-20-64,19 21 0,0-21 96,-20 21-64,20-21 32,-20 20 32,20-19-192,0 19 64,-20-20 64,20 21 0,-20-21-32,20 20 64,-19-20-224,19 21 192,0-1-64,-20 20 0,20-19-32,0-1 64,-20 20 0,20 0 0,0 0 64,-20 0 0,20 0-96,0 20 0,0-20 0,-20 20-32,20 0 0,0-19 32,-21 19 32,21 0-64,-18 0 64,-2 0 64,-21 0 32,21 0-128,-39 0 32,19-20 64,-19 20-64,0 0 0,-1 0-64,-19 0 32,0 0-321,-21 0 513,21-21-224,-22 21 64,2 0 32,0 0-32,0 0-32,0 0 96,-1 0-96,-17-19 64,17 19-32,0 0 32,-18-20-128,18 20 96,1-20 0,0 20 64,0-20-96,-21 20 32,21 0 32,-20 0-32,-1 0-32,21-20-32,-20 20 160,20 0-96,-1 0-32,1 0 32,0-20 64,0 20-64,0 0 97,-1 0-1,1 0-321,20 0 546,-20-19-353,20 19 32,-2 0-289,2 0 482,20 0-193,-21-20-64,21 20 160,-20 0-192,18 0 128,2-20 0,-20 20 32,19 0-32,-19 0-32,20 0-32,-2 0 96,-18 0-96,20 0 64,-1-20-64,1 20-160,-2 0 448,2 0-256,-20 0 64,19-20 64,1 20 32,0 0-64,-22-20 32,23 20-32,-21 0-160,18 0 32,-18 0 160,0-19-256,18 19 160,-18 0-64,20 0 0,-20 0 128,19-20-64,1 20-64,-20 0 32,-2 0 32,2 0-64,0 0 32,0-20 32,19 20 0,-19 0-96,-21 0 96,21 0 0,0 0-64,-1 0 0,-20 0 64,21 0-32,-20 0 32,20 0 0,-20 0-192,20 0 160,-20 0 64,-1 0-128,20 0 64,-20 0 64,21 0-224,0 0 160,-20 0 0,20 0-96,-20 0 32,18 0 32,2 0 32,-20 0 0,20 0 96,0 0-160,0-20 192,-22 20-192,22 0 96,0 0 64,0 20-32,-20-20-96,-1 0-96,1 0 96,20 0-32,-20 0 64,18 0 0,2 0-256,0 0 384,0 20-641,-20-20-896,0 0-224,-21 20-2852,1 19-9062</inkml:trace>
  <inkml:trace contextRef="#ctx0" brushRef="#br3" timeOffset="180761.3389">23562 11048 8680,'-19'0'929,"-1"0"-257,0 0 1282,20 0 128,0 0-480,0 0-577,0-20-385,0 20 33,0 0 31,0 0-287,0 0-225,20 0-32,0 0-96,-1 0 32,21 0-32,1 0 0,18 0-64,20 20 32,-19-20-32,39 0 33,-20 0-1,0 21 64,1-21 64,-1 0-160,1 19 32,-41-19-32,1 0-32,1 0-353,-41 0-479,18 0-418,-18 0-1600,-18 0-3909</inkml:trace>
  <inkml:trace contextRef="#ctx0" brushRef="#br3" timeOffset="183553.4986">9626 10234 448,'0'0'352,"0"0"33,20 0-33,-20 0 289,0 0 287,0 0 65,0 0-32,0 0 128,0 0-224,0 0-64,0 0-96,0-20-161,-20 20-352,20 0-64,-19 0 257,19 0 63,-20 0-31,0 0-1,20 0 0,-20 0 97,20 0 31,-20 0 129,20 0 224,-19 0-96,-1 0-65,0 0 129,20 0-32,-20 0-128,20 0-193,-20 0-160,20 0-63,20 20-65,-20-20 192,20 0-256,20 0 33,19 0-97,-19 19-32,19-19-32,20 0-32,-18 0 32,18 20 32,-20-20-64,20 0-32,-19 20 32,19-20 32,-20 0-32,2 20-96,-2-20 96,1 0 32,-21 0-64,1 0-64,-40-20-64,0 20 160,0 0 128,0 0-96,0 0 64,0 0-128,0 0 0,-20 0 128,20 0-192,0 0 0,0 0-32,20 0-65,0 0-95,-20 0 32,21 0 128,-21 0 128,0 0-64,0 0 0,0 0 0,0 0-193,0 0 161,0 0-288,0 0-289,0-20-128,0 20 225,0 0-33,0 0-640,0-20-513,-21 20-1473,21 0-4900</inkml:trace>
  <inkml:trace contextRef="#ctx0" brushRef="#br3" timeOffset="194991.1528">15165 11645 4868,'21'0'1698,"-21"0"95,0 0 193,0 0-929,-21 0-416,21-20 32,-20 20-33,0 0 289,0 0-64,1 0-128,-1 0-33,-20-20-255,1 20 63,-1-20-128,0 20-127,-19-20-97,0 0-96,-22 20 0,22 0 0,-20-19 64,0 19-224,-2 0 128,23 0-64,-3 0 160,2 0-96,0 0-128,-1 19 128,21-19-96,-1 20 96,20-20 0,-1 20-64,3-20 32,18 20 0,-20 0 0,20 0 32,0-20-32,0 19 96,0 1-96,0 0-64,0 20 128,0-20 0,0 19-160,0 1 128,0 19-64,-21-19-32,21 20 128,0 0-32,0-1-224,0 1 128,0-21 128,0 21-128,0-1 128,-20 1-64,20 0 32,0-20 96,-20 0-160,20-21-32,-18 21 96,18 19-32,-21 1-32,21-20-224,0 20 544,0-21-288,-20 0-224,20 2 448,0-21-128,0 0 0,20-1-64,-20 1 32,0 0 1,0 0-194,21 0 450,-21-20-289,0 20 32,18-20-32,-18 20 0,20-20 128,-20 0-160,0 19 192,20-19-128,1 0 32,-21 0 0,20 0-96,-2 0 0,-18 0 32,21 20-160,-1-20 160,0 0 0,0 20 0,-1-20-32,1 20 0,20-20 0,-20 0 64,-1 0-64,1 20 65,0-20-97,0 0 96,-20 0-32,20 0-64,-1 0 128,1 0-64,0 20-128,1-20 96,-1 0-96,-2 0-33,2 0 65,1 0-96,-1 0 192,0 0-32,0 0 32,-20 0 0,19 0-96,-19 0-320,20 0-97,-20 0-223,0 0-289,0 0 32,0 0 352,0 0 225,0 0 384,-20 0-32,20 0 160,-19 19 64,-1-19 0,20 0 65,-20 0 159,0 0 64,20 0 65,-21-19-33,21 19-255,0 0-129,0 0-160,0 0 64,0 0 64,21 0-32,-21 0-96,20 0 96,0 0 32,0 0-128,-1 0 64,1 0-32,0 19 64,20-19-64,-21 0-32,21 0 64,0 0-192,-1 0 576,2 0-287,-3 20-97,23-20 64,18 0-32,-20 0 32,21 0 32,-1 0-128,0 0 64,1 21-96,0-21 128,19 0-160,-20 0 64,21 0-32,-21 19 0,20-19 32,0 20 0,0-20-128,1 0-64,-1 20 384,-20-1-96,20-19-96,-18 21 32,18-21-32,-20 20-32,20-20 32,1 19-32,-1-19 96,0 21-96,-20-21 96,20 0-64,-20 19-64,2-19 160,18 20-160,-20-20 96,20 20-64,-19-20 0,19 20 32,0-20 0,0 0 0,-20 0 0,20 20 0,1-20 64,-1 0-32,0 0-32,-18 20 0,38-20 32,-20 0-96,1 0 64,-1 0 160,19 0-192,-19 0 32,0 0 64,2 0-32,17 0-32,-19 20 64,20-20-128,1 0 0,-1 19 64,-20-19 64,21 0-64,-21 0 64,20 0-32,-1 0-32,-19 0-32,21 0 64,-1 0-32,-20 0-32,21 0 96,-21 0-32,20 0 64,-20 0-128,21 0 64,-2 0-32,-19 0 0,20 0 0,1 0 0,-1 0 0,0 0 0,1-19 0,-21 19 0,0 0 0,0 0 0,1 0 0,-1 0-32,20 19 128,-20-19-192,19 0 128,-37 0 65,-2 0-194,0 0 97,20 0 0,-20-19-96,2 19 96,-2 0-64,0 0 128,-20 0-96,1 0 0,-1-20 96,2 20-64,-22 0 0,1-20 64,-1 20-128,1 0 96,-20-20-64,19 20 32,1-20-64,-20 20 128,21-20 0,-3 0-128,-17 1 160,19 19-64,-22-21-64,3 2-64,19 19 192,-20-20-192,-1-1 160,1 2-128,0-21 128,20 21-32,-21-22 0,1 2 0,0-1 1,0 0-33,19-19-33,-19-1 33,21 1 0,-21-21-32,18 0 97,-17 21 31,-1-21-96,19 1-32,-19 19-65,0-20 130,0 21-226,0-1 129,-20-19-32,19 20 0,-19-1 0,20 1 192,-20-1-96,0 0-256,0 1 480,0 19-192,-20-20-192,20 21 32,-19 19 32,-1-20-32,0 20-33,0 1 129,0-1 0,1 0 64,-21 0-32,19 20 32,1-20 65,-18 20-65,17-20-64,-19 20 32,1 0-32,-21 0 32,21 0 0,-21 0-65,1 0 130,0 0-65,-2 0 0,2-19 64,-21 19-96,1 0 64,-20 0-32,19 0 0,-19 0 0,0 0 32,0 0-64,0 0 64,-21-21-96,1 21 128,-19 0 0,-22 0 0,22 0-96,-1 0 192,19 0-192,1 0 96,0 0-128,19 0 128,-38 0-96,19-19 64,-21 19 0,2-21 0,-1 21 32,20-19 96,-19 19-128,-2-21 128,1 21-64,1 0-160,-22-19 96,22 19 0,-2 0 65,1 0-194,1-20 129,-2 20 0,1 0-32,21 0-96,-22 0 160,1 0-96,21 20 64,-1-20-96,-1 0 160,1 0-160,0 0 128,-1 0-31,2 19-33,19-19 32,0 0-32,-2 0 64,22 0-64,0 21 96,-20-21-96,20 19-32,0-19 64,-2 0-32,-18 0 0,20 21 0,0-21 96,18 0-96,-18 0 96,20 0 0,-1 19-128,-19-19 64,20 21-32,18-21-32,-17 0 64,-3 0-160,2 0 160,0 0 0,-21 19 0,1-19 32,0 0 0,-1 0-160,0 0 320,-19 0-160,20 0-96,-21 0 96,1 0-96,-20 0 192,1 0-64,-1 0-160,-1 0-32,-19 0 224,19 0-192,21 0 96,-19 0-32,-1-19-32,-1 19-96,-19-21-256,20 21-769,1 0-769,-2 21-3075</inkml:trace>
  <inkml:trace contextRef="#ctx0" brushRef="#br4" timeOffset="199861.4313">14708 11625 10570,'0'0'800,"0"-20"-736,0 20 32,0-20 33,0 20 287,-19-20 513,-1 20-128,-20-20-225,1 20 193,-21-19 0,1 19-257,-2 0-352,3 19-96,-22-19-64,0 0 32,21 0 32,-20 0-32,0 20 0,18-20 225,2 20 63,19 0-32,1 0-96,19 19-31,0 1-65,20 0-128,-20-1 64,20 21 64,20-1-96,-20 0-32,20-18 0,0 19 96,-20-1-96,19 1 64,-19-1 0,20 1 96,-20 0-96,0-1 32,0 1 128,0-21 193,-20 1-193,20 0-32,0 0-32,0 19-32,0-19-32,0 19 32,0-18-96,0 17 0,0-17 32,0 18 0,0-19 0,20-20 128,-20 20-31,0-1 63,0-19-32,0 20-224,20-20 96,-20 0 0,0-1-32,0 1 32,0-20 160,0 21-224,20-21 96,-20 19 0,21 1-128,-3-20 128,2 20 0,0-20 32,1 19-160,17-19 64,3 21 0,18-21 0,-19 0 96,19 0-64,1 0 0,-1 0 97,2 0-161,-2 0 64,1 0-32,19 0 0,0 20-32,-20-20 64,22 19-64,-2-19 64,20 0-32,-20 0 0,20 0 0,0 0 32,-19 0 32,19 0-64,0 0 0,0 0 64,0 0-160,1 0 96,19 0 32,-20 0-64,0 0 32,21 0 0,-21 0 0,0 0 0,1 0 32,19 0-64,-20 0 128,21 0-32,-1 0 192,-20 0-96,20 0-64,-19 0-96,18 0 0,-19 0 0,20 0 0,-20 0 0,21 0 0,-1 0-64,-20 0 128,21 0-64,-1 0 32,-20 0 32,19 0-96,-17 0 64,17 21-32,-19-21-32,20 0 64,1 0 32,-21 0 33,20 0-162,-19 0 1,-1 19 96,20-19-96,-20 0 32,1 20 64,-1 0 0,0 0-32,0 0 64,0-20-128,1 20 64,-1-20 32,0 0-64,0 20 32,21-20-32,-21 0 96,0 0-64,0 0 32,1 0 33,-1 0-65,0 19 32,0-19 0,0 0-96,1-19 96,-1 19 32,0 0-96,21 0 128,-1 0-32,-20 0 64,20 0 0,-19 0-64,-21 0-128,20 0 64,0 0 96,-20 0-288,21 0 256,19 0-96,-20 0 96,0 19-96,-20-19 64,0 0 32,2 0-64,-2 0-32,-20 0 96,22 0-64,-2 0-96,0 0 0,-20 0 64,21 0-32,-21 20 64,0-20 32,2 0 0,-2 0 32,1 0-96,-21 0 96,1 0-32,-1 0-64,1 0 160,0-20-224,-19 20 96,17-19 64,-17-1-64,-1 0 32,0 0 192,-2 0-128,3-20-32,-1 21 1,-20-21-33,20-1-32,0-18-32,-1-1 32,1 1-65,0-20 97,0-1-32,0-19 0,19 0-32,-19 19 64,0-20-96,1 1 64,17 0-224,-18 19 160,21-19-64,-23 19 128,2 1-32,1 0 32,-1 19-288,0 1 576,-20-1-288,0 20 0,19 0-128,-19 1-64,0-1 0,0 20 224,0 0-32,0 1 0,0-1 64,0 20-32,0 0-64,-19-20-32,19 20-33,-40 0 97,19 0 0,-17 0 0,-3 20 0,1-20-64,-19 0 64,-20 0 0,19 0-32,-40-20 64,21 20-96,-20 0-32,-20 0-32,20-20 128,-39 20 0,-2 0-32,1-20 64,-20 20 0,-39-20-64,-1 1 96,-19 19-32,40 0-32,18 0 32,22 0-64,-2 0 32,1 0 0,-19 0 0,18 0 32,-18 0 0,-2 0 0,22-21 0,-1 21 32,-19 0-32,-2 0-96,22 21 96,-1-21-32,-1 0 64,22 0-128,-21 0 96,-1 0-32,21-21-32,-19 21 96,18 0-160,-19 0 128,21 0 32,-1 0-64,19 0 32,-19 0-64,0 0 0,19 0 64,-19 0 97,20 0-226,0 0 33,-1 0 193,1 0-226,0 0 162,0 0-1,-21 0-128,21 0 160,-20 0-128,1 0 160,-1 21-256,19-21 224,-19 0-160,20 0 128,-21 0-64,1 0 64,-19 0 32,-1 0 32,-1 0 0,2 0-32,-2 0-32,1 19-64,-19-19 32,-2 0-32,2 0 96,0 0-96,18 20 225,1-20-225,1 0 64,-2 0-64,1 20 64,1-20-128,18 0-32,1 0-289,0 20-448,19-20-736,1 20-1154,0 0-5252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58:19.11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15979 3696 6630,'0'19'1377,"21"-19"-1185,-21 0 577,0 0 320,18 0-32,2 0-96,-20 0-256,20-19-193,1 19 129,-1 0-65,18 0-95,-17 0-129,-1 0-160,20 0-96,-1 0-96,1-20 64,-1 20-32,21 0-32,-1 0 0,2 0 0,-2 0 64,0 0-32,21 0-32,-21-21 0,20 21 65,2 0-33,-2 0 32,0 0 0,0 0 0,20 0 32,-20 0-64,21-19 32,-1 19-32,0 0 32,20-20 32,-19 20 160,19 0 161,-20-20-193,21 20-96,-21-19 0,20 19 64,1-21-192,-1 21 64,-1 0-32,21-20 1,-19 20-1,18 0 64,1 0 128,1 0-160,-2 20 0,1-20 0,1 0 0,-22 0-64,1 0 64,0 21-32,-19-21 64,-1 0-32,0 0 32,-20 0 1,2 0 95,-22 0-128,-1 0-32,-37 0-288,-1-21-833,-20 21-2659,-41-20-10472</inkml:trace>
  <inkml:trace contextRef="#ctx0" brushRef="#br0" timeOffset="3263.1863">5874 3894 5092,'0'0'7015,"0"0"-6406,0 0 640,0 0 544,20 20-672,1-20-160,17 20-32,3 20-160,-1-20-128,19 19-289,-19 1-128,39-20-192,-20 19 64,2-18-96,-23-2-64,23 1-192,-22 0-321,-19-20-319,0 20-386,0-20-607,-20 0-1218,0-20-2947</inkml:trace>
  <inkml:trace contextRef="#ctx0" brushRef="#br0" timeOffset="3478.199">6391 3894 9641,'0'-19'3523,"0"38"-3747,0 1 320,-21 0 352,3 40 898,-23 0-33,1-1-801,22 0-384,-23-19-96,1 20 65,20-41-226,1 21-671,19-19-1122,0-21-2274</inkml:trace>
  <inkml:trace contextRef="#ctx0" brushRef="#br0" timeOffset="3990.2283">6828 4153 10473,'0'0'1634,"0"-21"-1314,-20 21 929,20 0 225,0 0 127,-21 21-800,1-21-513,20 19 193,-18 21-1,18-20-223,-21 0-225,21 19 0,0-18-64,21-2 96,-21 2-64,38-2 256,-17-19 64,19 0 129,-1 0-257,1-19-192,-20-21 64,-1 19 0,1-18 96,-20 19-32,0-20-96,0 20-128,-39 1-160,19 19 160,-20-21-545,1 21-672,-1 21-1954,19-21-5574</inkml:trace>
  <inkml:trace contextRef="#ctx0" brushRef="#br0" timeOffset="4401.2518">7265 3994 16143,'0'19'1986,"18"-19"-2499,3 0 994,19 0 223,-1 0 321,1 0-320,19-19-673,-19 19-224,-20 0-513,19 0-1441,-19 0-2819</inkml:trace>
  <inkml:trace contextRef="#ctx0" brushRef="#br0" timeOffset="4560.2609">7344 4132 12716,'0'21'2242,"20"-2"-1666,19-19 481,1 0-96,-1 0 224,1 0-704,19 0-545,-19 0-769,1-19-801,-2 19-2786</inkml:trace>
  <inkml:trace contextRef="#ctx0" brushRef="#br0" timeOffset="4834.2765">8079 3815 14445,'0'-20'2467,"0"20"-2403,0 0 1089,0 0 160,0 0-480,0 40 192,0-21-289,0 41 33,0 0-32,0-1-193,0 21-319,0-21-193,0 1 0,18-20-321,3 19-1152,-21-38-1314,20 18-2690</inkml:trace>
  <inkml:trace contextRef="#ctx0" brushRef="#br0" timeOffset="14760.8443">16534 1847 11562,'0'-59'385,"21"39"31,-21-20 353,0 20-32,20-19 256,-20-1-97,0 20-255,20 20-353,-20-20-192,0 40 97,0 0-33,0 20-128,-20 19-32,0 41-96,-1 19 0,-17-19 32,17-1-65,21-40-191,-20 1-224,20-39-513,0 17-353,0-38-800,-20 0-2658</inkml:trace>
  <inkml:trace contextRef="#ctx0" brushRef="#br0" timeOffset="14970.8554">16356 2047 15054,'0'79'32,"0"-39"-32,0 19 96,0 2-64,20-23-64,-20 2 64,41 0 256,-23-20 417,22 0-97,1-20-159,-2 0-193,1-20-64,-1 0-512,21 1-513,-21-2-993,21-19-2177</inkml:trace>
  <inkml:trace contextRef="#ctx0" brushRef="#br0" timeOffset="15668.8962">20128 1728 4067,'20'-20'5510,"-20"1"-4902,20-1 513,-20 0 385,0 20-577,0-20-257,0 20-416,0 0-127,0 20 319,-20 0 64,20 0-63,0 39-1,-20 2-159,0-2-129,0 20-32,-19 1-96,39-21 0,-20 1 0,20-40-192,-20-1-321,20 1-704,0-20-1089,0 0-1538</inkml:trace>
  <inkml:trace contextRef="#ctx0" brushRef="#br0" timeOffset="15884.9086">19851 1967 13292,'0'60'737,"0"-40"-609,0 19-192,0 21 64,20-21 64,-20 1 64,18 0 128,2-19 161,1-2 255,-1 0 193,19 2 32,1-42 32,0 21-577,19-19-224,-19 0-224,-1-22-769,1 21-768,-19 0-2467</inkml:trace>
  <inkml:trace contextRef="#ctx0" brushRef="#br0" timeOffset="18241.0434">4325 5882 7783,'-38'20'0,"18"-1"-1538,-21 21 97,23 20 1441,-23-1 609,21 1 1280,0 0-735,20 19-642,0-20 129,20 1-193,20-20-96,-1 0 385,22-20 128,-2-20 288,20 0-64,-19 0-128,19-40-256,-18 20-225,-2-20-96,-19 1-95,-22-1-1,-18 0-32,-18 0 64,-2 1-31,-21-1-129,-17 0-64,-3 20-128,2 20-64,-1 0-32,1 0-481,18 20-512,23 0-929,18 0-1153,18-20-3107</inkml:trace>
  <inkml:trace contextRef="#ctx0" brushRef="#br0" timeOffset="18516.0591">5498 5882 16367,'40'-21'0,"-40"21"32,0 0 256,-20 0-256,-21 21 128,3-1 65,-23 19-1,21 1 288,1-20 33,-1 19-225,20-19-192,20 0 0,0 0 1,0 0-129,20 0 288,0 0-96,39-1-64,-19 2-288,0-2-545,19-19-576,-38 20-1441,19-20-4133</inkml:trace>
  <inkml:trace contextRef="#ctx0" brushRef="#br0" timeOffset="18667.0677">5239 6338 6534,'20'41'9096,"0"-22"-8839,20 1 575,-1 0 289,1-20-288,1 20-352,-3-20-481,3 20-929,-21-20-1313,-2 20-2563</inkml:trace>
  <inkml:trace contextRef="#ctx0" brushRef="#br0" timeOffset="19130.0942">6133 6140 12139,'0'0'1057,"0"0"-1153,0 0 576,0 0 609,19 0 609,1 0-353,20 20-480,19-1-192,2 2-65,-2-2-63,1 1-353,-1 1-96,0-2-128,-19 1-160,0 0-289,-21-1-351,1-19-770,0 0-864,-20 0-961,0-19-4133</inkml:trace>
  <inkml:trace contextRef="#ctx0" brushRef="#br0" timeOffset="19295.1036">6609 6060 12299,'-20'40'1858,"0"0"-1282,-19-1 578,19 21-33,-20 0-737,21-21-320,-1 2-64,0-2-577,20 1-576,0-20-1025,0 0-2690</inkml:trace>
  <inkml:trace contextRef="#ctx0" brushRef="#br0" timeOffset="19512.1161">7046 6359 16399,'0'59'769,"0"-39"64,0 20-481,0-20-128,20 19-224,-20-19-96,19 0-545,-19-20-704,20 20-2851</inkml:trace>
  <inkml:trace contextRef="#ctx0" brushRef="#br0" timeOffset="20723.1853">8018 5941 12299,'41'-20'1217,"-3"1"-800,-38 19 960,21 0-416,-21-20 288,0 20-544,-21 0-705,3 20-192,-22-20 95,-1 19 97,23 1 65,-23 20-33,21-20 64,0 0-64,1-1 32,19 1 96,0 0 0,19-20 64,21 20 97,-20 0-257,19-20 64,2 20-160,-1-20-417,-1 20-608,-19-20-897,0 19-1409,-20-19-3619</inkml:trace>
  <inkml:trace contextRef="#ctx0" brushRef="#br0" timeOffset="20874.194">7919 6319 12940,'0'40'384,"20"-40"-32,0 20 129,19-20 160,2 19 416,-1-19-673,-1-19-640,1 19-1250,19 0-1120,-19-20-4229</inkml:trace>
  <inkml:trace contextRef="#ctx0" brushRef="#br0" timeOffset="21278.2171">8733 5861 14413,'40'-19'3940,"-19"-1"-4036,17 1 128,3 19 320,-3-20 289,3 20-33,-21 0-448,0 20-192,-1-1-64,1 1-224,-20-1-32,0 2-1,0 18 65,-20-19 64,20 0 128,0 20-32,0-20 192,0 19-128,20-19 128,0 0-64,0 20 32,0-20-32,19 20 0,-19-1 64,20-18-128,-21-2 96,1 1 64,-20 0 256,0-1 65,0-19-1,-20 0-64,-19 21-95,-21-21-65,21 20-128,-21-20-128,21 0 0,-22 19-673,23-19-897,-3 20-2529</inkml:trace>
  <inkml:trace contextRef="#ctx0" brushRef="#br0" timeOffset="22995.3151">3611 7730 12940,'-39'0'1217,"19"0"-897,20 0 161,0 0 448,0 0 192,20 0-225,0 19-159,19-19-320,1 0-129,-1 0-128,21 0-288,-1 0-289,-18 0-287,-1 0-866,-21 0-1793,21 0-4484</inkml:trace>
  <inkml:trace contextRef="#ctx0" brushRef="#br0" timeOffset="23370.3367">4187 7431 13356,'59'20'32,"-18"0"64,-3 0 481,23-1 224,-22 22-161,1-22-448,-20 21-160,0 0-320,-20 0 64,0 19 320,-20-19-64,0 0 128,0-1 193,0 1 383,1-20-31,-1 0-161,20 0-319,0-20-65,0 19 96,39-19 64,1 21-63,0-21-161,19 0-417,-18 0 193,17 0-993,-17 0-1089,-3 0-3395</inkml:trace>
  <inkml:trace contextRef="#ctx0" brushRef="#br0" timeOffset="24379.3945">6034 7491 10730,'19'-20'1729,"1"0"-672,-20 20 929,0 0-256,0 0-641,0 0-545,-20 0-768,1 20 544,-1 0-255,-41-1-1,23 1-96,-3 20 32,2-19-225,19-2 514,0 21-289,20-20 32,0 0 128,0 20-160,40-21 160,-1 1 32,2 0-32,-3-20-64,23 20-128,-22-20-448,1 20-994,0-20-2850</inkml:trace>
  <inkml:trace contextRef="#ctx0" brushRef="#br0" timeOffset="24560.4048">5835 7948 18353,'0'20'-128,"19"-20"256,21 19 897,-19-19 0,17 0-513,3 0-416,-21 0-704,19 0-641,-19 0-225,0 21-1729,0-21-6470</inkml:trace>
  <inkml:trace contextRef="#ctx0" brushRef="#br0" timeOffset="25087.435">6708 7629 11627,'0'0'1985,"0"-19"-1760,20 19 159,1 0 961,-3 0-32,23 19-159,17 2-226,-17-1-479,18 0-193,1 0-256,-20 0 64,19-1-128,-18 1-320,-3 0-225,-17 0-352,-1-20-640,0 0-1314,-2 0-2754</inkml:trace>
  <inkml:trace contextRef="#ctx0" brushRef="#br0" timeOffset="25281.446">7146 7510 15246,'-21'81'576,"21"-43"-447,-20 23 479,0-21-31,1 19-161,19-19-224,-20-1-224,20 1-512,0-20-705,20 0-1122,-1-20-2497</inkml:trace>
  <inkml:trace contextRef="#ctx0" brushRef="#br0" timeOffset="25571.4626">7463 7710 13004,'39'20'1729,"-19"-1"-1152,21-19 32,-23 20 255,22-20-127,-40 20-417,21 0-288,-21 0-64,0 0-64,0-1 0,-21 1 64,21 0 32,-20 0-32,20-20 96,0 20 0,0-20-32,20 0 64,1 0-64,-1 0-32,19 0-320,-19 0-288,20-20-1154,-21 20-1729,1 0-6311</inkml:trace>
  <inkml:trace contextRef="#ctx0" brushRef="#br0" timeOffset="28340.621">8893 7391 12427,'18'0'1025,"-36"0"-1473,-2 0-33,-21 20 417,3 0 289,-3 20 928,-18-20-353,19-1-479,20 22 351,-20-22 257,21 21-32,19-21-256,0 2-225,19-1-64,1 0 65,20 0-161,19 0-96,22-1-96,-23-19-192,1 0-416,-18 0-513,-1 20-1634,-1-20-4260</inkml:trace>
  <inkml:trace contextRef="#ctx0" brushRef="#br0" timeOffset="28498.6301">8794 7829 14189,'-21'39'961,"42"-19"-865,-3 0-96,22 0 64,1 0 192,-2-20 161,1 0-674,19 0-1600,-19 0-2051,19 0-4804</inkml:trace>
  <inkml:trace contextRef="#ctx0" brushRef="#br0" timeOffset="28822.6486">9626 7491 15662,'0'-20'641,"-19"20"-737,-21 20 96,20-1 32,-19 22 512,19-1-255,20-2-225,0-17-96,20 19 64,-1-20 0,21 0 32,0-1 32,19-19-32,0 0 64,-18-19-32,18-1 449,-39 0 31,0 0 65,-20-21-65,0 22-351,-40-21-33,1 0-64,-2 1 32,3 19-160,-23 0-64,22 20-320,-1 0-962,20 0-1600,20 20-2788</inkml:trace>
  <inkml:trace contextRef="#ctx0" brushRef="#br0" timeOffset="28989.6581">10183 7570 17456,'0'21'673,"-21"-21"-962,21-21 161,0 21-64,-20 0-192,20 0-2947,20 0-8072</inkml:trace>
  <inkml:trace contextRef="#ctx0" brushRef="#br0" timeOffset="29385.6808">10440 7391 12716,'20'-19'1377,"0"-1"-1377,0 20 416,1-20 705,-3 0 353,2 20-898,-20-20-384,0 20-192,-20 0-128,-19 0 0,-1 0 64,-19 20 32,19 0 32,0 20-64,21-21 32,-1 21-64,0-20 32,40 20-96,0-1 0,19 1-129,1-19 129,0-2 64,19 0 0,-18 22 32,18-21 64,-39-20 64,18 20 224,-38 0 289,0-1 191,-18-19 1,-2 20-192,-21 0 31,-18-20-63,19 20-321,-19-20-128,-1 0-192,21 20-609,-1-20-800,20 0-1314,-1 0-2978</inkml:trace>
  <inkml:trace contextRef="#ctx0" brushRef="#br0" timeOffset="30944.77">16555 4013 7110,'0'-39'2306,"0"39"-224,0 0-1505,0 20-33,0 19 610,-21 1-162,21 0-447,0 19-417,0 1-64,0-1-96,21-19-192,-21 0-257,20 0-1024,-20-20-1922,20-20-6054</inkml:trace>
  <inkml:trace contextRef="#ctx0" brushRef="#br0" timeOffset="31231.7864">16158 4252 14445,'0'-20'417,"20"0"-417,0 0-64,19 0 192,1 1 288,0-2-160,-1 2-288,1-1 0,-19 0-64,17 1 0,-18-2 160,1 21-96,-21 0 0,20 0 32,-20 0 96,18 0-32,-18 0 32,21 0-64,-1 21-64,0-2 64,19 1-32,-19 0-192,20-1-609,-1 21-1985,1-20-7464</inkml:trace>
  <inkml:trace contextRef="#ctx0" brushRef="#br0" timeOffset="31752.8162">19989 3854 2338,'0'21'2146,"0"-2"801,0 21 95,0-20-1056,-19 39-512,19-18-577,0-2-385,0 21-256,0-21-64,0 1-63,0 0-65,0-21-64,19 2-353,-19-2-608,20 2-1153,-20-21-3010</inkml:trace>
  <inkml:trace contextRef="#ctx0" brushRef="#br0" timeOffset="32010.8309">19731 4033 14765,'-20'-20'737,"40"1"-769,0 19 64,0-20 192,19 20 129,22-20-129,-23 20-32,3-20 0,18 20 0,-19 0-31,-20 0-33,19 0-96,-19 20-64,-20-20 0,20 20-32,-20 0 0,20-1-193,-20 1-223,0 20-65,0-20-223,19 0-161,-19-1-320,0 21-1826</inkml:trace>
  <inkml:trace contextRef="#ctx0" brushRef="#br0" timeOffset="32797.876">10521 6160 11498,'18'0'2018,"-18"0"-1729,20 0 479,-20 0-31,21 19-225,-21 2-351,20-2 351,0 1-128,-20 1-255,18-21 223,-18 19 289,21-19 223,-1-19 225,0-2-288,19-18-256,1-21-289,19 0 64,1 1-96,40-21 1,-1 0-97,0 2-64,-20 18-64,-18 21-288,-3 18-673,-37 1-577,-1 20-2081,-20 0-9129</inkml:trace>
  <inkml:trace contextRef="#ctx0" brushRef="#br0" timeOffset="33388.9098">11076 7332 6245,'0'20'2819,"20"0"-609,-20-20 0,20 19-448,-1 1-289,-19 0-159,20 0-321,0 0-193,0 0-351,-20-1-161,20-19 0,-20 20 1,20-20 63,-20 0 224,0 0 97,0-20-64,19 1-257,21-1-96,1-40-192,-3 1-64,41-1 0,2-19 0,18-1-64,19 1 128,1 19-192,-19 1 64,-40 39-545,-1 0-960,-39 0-481,-20 20-2050</inkml:trace>
  <inkml:trace contextRef="#ctx0" brushRef="#br0" timeOffset="38913.2239">3274 9975 13548,'0'0'1121,"0"0"-1089,0 20 577,0-20 544,20 0 32,19 20-320,2-20-224,17 0-97,3 0-63,-22-20-161,1 20-96,-1-20-352,1 20 64,-20 0-865,0 0-640,-1-20-1282,-19 20-2274</inkml:trace>
  <inkml:trace contextRef="#ctx0" brushRef="#br0" timeOffset="39151.2388">4127 9617 14926,'20'-19'1441,"0"19"-1729,-20 19 928,0 2 577,0 38-512,-20-19-320,20 19-321,0 21-96,0-21-321,0-19-672,20 0-288,21 0-353,-3-21-319,3-19-1987</inkml:trace>
  <inkml:trace contextRef="#ctx0" brushRef="#br0" timeOffset="39417.2546">4584 9836 13004,'-40'0'512,"20"20"-512,-19 0 417,19-1 704,0 21-545,20-20-480,0 0-96,20 20 64,20-20 1,-1-20 191,1 20 32,19-40 64,-18 20 161,-21-40 63,0 20-127,-2-20-65,-18 21-96,0-21-95,-38 20-193,-3-20-32,3 20-417,-3 0-512,1 20-544,1 0-1442,19 0-4836</inkml:trace>
  <inkml:trace contextRef="#ctx0" brushRef="#br0" timeOffset="39713.2708">4961 9796 128,'20'20'15502,"-20"-20"-15662,-20 20 96,20 0 192,0 19 417,0 1-33,0 0-416,20 0-32,21-20 129,-3 0 95,23-1 32,-22-19 321,21-19 127,-21-1-31,1 0 32,-1-20-161,-39 0 1,0 21-321,-19-21-192,-21 0-64,0 20-128,1-20 32,-22 40-256,23-19-801,-3 19-160,21 0-993,2 19-3268</inkml:trace>
  <inkml:trace contextRef="#ctx0" brushRef="#br0" timeOffset="40210.2985">6253 9538 6950,'18'0'8648,"-18"0"-8584,-18 0-224,-23 20 192,1 0 160,-19 19 193,19-18-193,1 18-32,-1-19 449,19 20 191,21-20-191,0 19-64,21-19-161,-1 0 0,19 0-160,1-20-63,0 20-161,-1-20 0,21 19-545,-21-19-800,-19 0-1762,0 0-4612</inkml:trace>
  <inkml:trace contextRef="#ctx0" brushRef="#br0" timeOffset="40369.309">5994 9995 14029,'0'60'2498,"20"-41"-1953,19-19 384,1 20 288,0 1-32,19-21-673,2 0-480,-23 0-448,3 19-289,-21-19-736,-2 20-2243,-18-20-9448</inkml:trace>
  <inkml:trace contextRef="#ctx0" brushRef="#br0" timeOffset="41595.3792">7184 9836 14765,'0'0'1762,"0"20"-1602,20-20 129,1 39 575,19-18 1,19 18 64,0-19-256,1 20-417,-1-20-160,-19 19-160,19-19-256,2-20-289,-22 0-384,1 0-929,-20 0-1857,-1-39-6759</inkml:trace>
  <inkml:trace contextRef="#ctx0" brushRef="#br0" timeOffset="41769.3891">7680 9757 14189,'-38'39'1057,"17"1"-769,-19 0 385,22 19-1,-23 1-287,21-20-353,0 19-449,1-38-511,19-2-546,19 1-1088,1-20-4773</inkml:trace>
  <inkml:trace contextRef="#ctx0" brushRef="#br0" timeOffset="42151.411">7998 9916 15534,'20'0'2531,"21"0"-2627,-21 0 416,19 0 352,-19 0-672,0 0 225,-20 19-385,0-19-577,0 20 160,0 0-63,0 0-33,0 0 449,-20-20 192,20 20 0,20 0 32,-20-1 0,20 1 32,-1 1 0,1-2 32,0 1-32,0 0 32,0-1 96,-20 2 224,0-21 321,-20 20 192,0-20-192,-20 19-193,21-19-224,-21 0-95,-1 0-193,3 0-289,18 0-640,-1 0-1729,21 0-4837</inkml:trace>
  <inkml:trace contextRef="#ctx0" brushRef="#br0" timeOffset="42569.4349">9190 9598 17040,'0'19'512,"0"2"-896,0-2-97,0 21 545,0 0 545,0 19 192,-20 1-257,20 0-480,0-1 64,0-19-64,0 0-480,20-1-673,-1-18-1858,21-21-4868</inkml:trace>
  <inkml:trace contextRef="#ctx0" brushRef="#br0" timeOffset="42858.4514">9626 9737 15694,'-19'39'577,"-1"-19"-801,0 20-353,0 0 609,0 0 192,20-21 161,20 21-161,0-20-96,20 0 192,19-20 257,-18 0-129,-3-20-31,3 0-129,-2 0 353,-39-19 95,20 18-351,-40-18-193,1-1-128,-21 20-128,-1 0-128,-18 1-257,19 19-608,1 0-544,-1 0-2051,40 19-6437</inkml:trace>
  <inkml:trace contextRef="#ctx0" brushRef="#br0" timeOffset="43152.4682">10142 9757 14253,'0'19'1377,"-20"-19"-1409,-19 20 32,19 20 96,0-20 705,0 19-224,20 1-449,0 0-64,20-20 160,20 0 128,-1 0 129,22-20 95,-23 0-31,23-20-161,-22 0 65,1-20 319,0 1-351,-40-1 95,0 0-95,-40 0-417,0 20-64,-19-19 64,-20 19-289,18 20-1088,2 0-1313,0 20-4261</inkml:trace>
  <inkml:trace contextRef="#ctx0" brushRef="#br1" timeOffset="44459.543">11632 9458 15534,'-20'20'769,"20"19"-609,0 2 353,39-1 127,-19 19-31,20 1 384,-1 19 32,1-39-481,19 19-256,-18 1-31,17-20 31,3-20-224,-21 0-64,-1 0-384,-19-1-866,0-19-607,-20 0-2595</inkml:trace>
  <inkml:trace contextRef="#ctx0" brushRef="#br1" timeOffset="44639.5533">11651 10055 14381,'-39'0'4516,"39"0"-3747,39-40-641,1 20 289,39-20 383,0-20-127,41 21-481,-1-21-160,-20 1 0,21 19-96,-41 0-480,-39 21-1250,-1-2-1249,-39 21-4260</inkml:trace>
  <inkml:trace contextRef="#ctx0" brushRef="#br1" timeOffset="45231.587">4127 10472 14349,'-39'20'737,"39"-20"-673,20 0 897,-1 0 544,21 0-576,19 0-448,22 19-321,18-19 32,0 0 64,21 0-128,-3 0-64,-17 0-32,-1-19-64,-18 19-768,-23 0-866,-17 0-2594</inkml:trace>
  <inkml:trace contextRef="#ctx0" brushRef="#br1" timeOffset="45830.6205">9150 10432 9577,'0'0'2978,"20"0"-2081,-20 0 897,39 0-96,-19 0-257,41 0-384,-2 0-416,20 0-321,20 0-160,0 0 96,20 0-160,1 0 32,-21 0 65,0 0-193,-40 0-129,2-20-639,-23 20-321,-17 0-993,-21 0-2979</inkml:trace>
  <inkml:trace contextRef="#ctx0" brushRef="#br1" timeOffset="47668.7265">16615 4054 4964,'0'-21'10602,"-20"1"-9961,20 1-257,0 19 961,0 0-544,0 0-96,0 0-417,-20 39-224,20-18 417,0 38 191,0 0-159,0-19-65,0 20-224,0-1 65,0 1-161,0-20-32,0 0-128,0-1 32,0-19 0,20 0-609,-20 0-736,0-20-545,-20 0-672,0 0-2403</inkml:trace>
  <inkml:trace contextRef="#ctx0" brushRef="#br1" timeOffset="47978.7443">16099 4411 18225,'-41'20'1121,"21"-20"-769,20 0 33,20-20 191,21 20 897,-3-20-672,43 0-737,-22-20 0,20 0 32,0 1-32,2 19-31,-22-20-1,-19 20-64,-1 1 128,-19-2-96,0 21 32,-20 0 32,0 0-32,0 0-256,0 0 63,0 0 129,0 21 128,20-2 1,-20 1-33,19 0-64,21 0 224,-20 0-224,19 0-96,1-1-801,-19 2-737,19-2-768,-1-19-2947</inkml:trace>
  <inkml:trace contextRef="#ctx0" brushRef="#br1" timeOffset="48526.7748">19989 3954 12908,'-19'20'416,"-1"-20"-384,20 20 1057,-20 19 449,20-18 95,0 18-352,0 21-384,0-1 0,0 1-320,0-1-289,0 1-160,0 0 32,0-21-128,20 1-416,-20-20-97,20 0-351,-20 0-450,0-20-1152,0-20-1858</inkml:trace>
  <inkml:trace contextRef="#ctx0" brushRef="#br1" timeOffset="48822.7907">19632 4272 8007,'-59'-20'10602,"59"20"-9801,0-20-417,0 20-31,19 0 479,21-20-223,0 0-449,39 0-96,-20 1 64,2-2-64,-2 2 32,-19-1 1,-1 0-1,1 20-64,-20-19-64,-1 19 0,-19 0-97,20 0 1,-20 0 96,20 19 32,-20 1 0,20 0 96,0 20-96,19-21 0,-19 21 64,21-20-224,-3 20-480,-17 0-866,19-21-992,-20 21-2403</inkml:trace>
  <inkml:trace contextRef="#ctx0" brushRef="#br0" timeOffset="54678.1272">3254 11883 15822,'0'0'961,"0"19"-1057,0-19 641,20 0 256,0 0-65,19 0-287,22 0-97,-2 0-96,0 0-96,-19 0-224,0 0-128,-1 0-384,1-19-898,-20 19-896,-1 0-1217,-19 0-5510</inkml:trace>
  <inkml:trace contextRef="#ctx0" brushRef="#br0" timeOffset="55044.1484">4147 11744 13516,'0'-20'2050,"0"20"-1633,0 0 191,-20 0-384,1 0-95,-1 40-129,20-21-65,0 21 65,-20 0 0,40-1-96,-20 1 128,39-21-96,-19 2 64,20-1 225,19-20 319,-18-20 225,-3-1 32,3 2-161,-21 0-95,0-21 159,-20 20-287,-20-20-129,0 0-96,-21 21-32,3-21-32,-3 20-192,21 20 32,-19-20-224,19 20-673,20 0-608,0 20-1186,20-20-1697</inkml:trace>
  <inkml:trace contextRef="#ctx0" brushRef="#br0" timeOffset="55210.1579">4724 11803 15054,'0'20'1089,"0"0"-929,0-20 1057,0 0-704,0 20-545,0-20-833,0 20-384,0-20-801,18 0-1954</inkml:trace>
  <inkml:trace contextRef="#ctx0" brushRef="#br0" timeOffset="55527.176">5022 11764 10826,'-21'19'352,"21"-19"0,0 20 1698,0 0-576,0 20-802,0-20-351,21-1-65,-3 2-32,22-2 0,1 0 97,-2-19 191,1 0 193,-1 0-161,1-19-31,-20 0 31,0-2 65,-20 2-33,0-1-351,-20 0-1,-20 0-160,1 0-64,-1 0-32,20 1-32,-19-1-353,19 20-864,-1 0-416,21 0-1442,0 0-2947</inkml:trace>
  <inkml:trace contextRef="#ctx0" brushRef="#br0" timeOffset="55845.1942">5498 11783 12587,'0'0'1378,"0"20"-1378,0-20 448,0 20 449,0 20-385,20-20-415,0 20-33,-2-21-64,23 0 64,-21 2-64,19-1 96,1-20 160,0 0 289,-21-20-33,21-1 289,-40 2 192,20 0-160,-20-2 256,0-18-385,0-1-351,-40 20-65,20-19-544,-19 19 736,-1 0-512,1 0-32,-1 20-288,20 0-609,20 20-801,0-20-1377,0 20-4901</inkml:trace>
  <inkml:trace contextRef="#ctx0" brushRef="#br0" timeOffset="56443.2283">6113 11724 10602,'0'0'896,"-20"0"-896,0 20 417,-19 19 608,19 1 128,0 0-352,20-1-289,0 20 1,20-18-1,0-21-288,19 0 161,1 0 287,19-20 289,1-20-288,-1 0 256,2 0-257,-22-21-127,-19 3-1,0-2-159,-20 0 287,-20 0-479,-21 1 63,-18 19-320,19 20 0,1-20-257,-1 20-575,0 20-161,40-20-257,0 20-479,20-1-706,20-19-2081</inkml:trace>
  <inkml:trace contextRef="#ctx0" brushRef="#br0" timeOffset="56674.2415">6708 11645 13516,'0'-40'1570,"0"40"-609,0-20 1089,0 20-641,0 0-512,0 20-481,0 0 321,0 19-64,0 1-289,0 20-32,0-1-224,0 1-128,0-1 32,20-19-128,-20 0-224,21 0-257,-21-21-159,18 1-770,-18 0-351,0-20-4582</inkml:trace>
  <inkml:trace contextRef="#ctx0" brushRef="#br0" timeOffset="57957.315">7601 11565 10505,'20'0'2595,"-20"0"-2051,0 0-319,0 0 127,0 20 96,0 0-223,-20-20-33,0 20-32,-19 0 224,19-1 193,-20 1 95,1 20-31,-1-20-225,1 0-63,19-1-321,20 1 0,0 20 288,0-20-32,39 0 193,1-1-193,19-19-128,1 21-32,-1-2-160,-18-19 96,18 19-128,-19-19 64,-20 21-64,19-21-384,-19 0-161,-20 0-1184,0 0-1987,-20 0-9256</inkml:trace>
  <inkml:trace contextRef="#ctx0" brushRef="#br0" timeOffset="58115.324">7423 12062 16495,'20'39'961,"19"-39"-609,1 20 33,1-20 63,17 0 193,-17 0-385,-2 20-736,1-20-545,-20 0-641,-20 20-2082</inkml:trace>
  <inkml:trace contextRef="#ctx0" brushRef="#br0" timeOffset="60589.4656">8476 11724 14733,'0'-20'1858,"-20"20"-1313,20 20-513,20-20 544,-2 40 641,2-21-288,21 21-128,-2 20-417,1-20-127,-20-21-97,20 21-96,-1-20-128,-19 20-96,0-20-641,1-20-96,-3 19-448,-18-19-961,0 0-1090,0-19-3106</inkml:trace>
  <inkml:trace contextRef="#ctx0" brushRef="#br0" timeOffset="60784.4767">8873 11704 15150,'-41'40'1217,"3"-1"-801,-3 1 609,-18 20 128,19-20-224,0-2-640,1 23-321,19-41-225,0 19-63,20-39-481,20 20-704,19-20-1538,-19-20-3427</inkml:trace>
  <inkml:trace contextRef="#ctx0" brushRef="#br0" timeOffset="60993.4887">9071 11863 3715,'20'20'10122,"-40"-20"-9994,0 19 0,0 21 929,0-21 544,1 22-255,19-21-674,0 0-159,19 0 63,1-1-159,20 1-161,19-20-224,-19 0-160,19 0-481,2-20-608,-23 20-1185,3-19-2755</inkml:trace>
  <inkml:trace contextRef="#ctx0" brushRef="#br0" timeOffset="61145.4973">9229 11961 13004,'0'41'1409,"0"-21"-1153,0 20 1314,20-21 256,-20 21-481,20 0-1057,-20-1-640,21 1-513,-3-20-512,-18-20-2147</inkml:trace>
  <inkml:trace contextRef="#ctx0" brushRef="#br0" timeOffset="61606.5235">9944 11645 14701,'0'0'289,"0"0"-1058,-20 19 705,1 1 96,-1 0 64,0 0 96,0 0 0,0 0 353,1-1 416,19-19-64,-20 20-129,20 20-31,20-20 96,-1 0-257,21 20-287,-20-21-97,19 0-128,1-19 64,0 21-96,-1-21-480,-19 20-321,0-20-1249,-20 0-3139</inkml:trace>
  <inkml:trace contextRef="#ctx0" brushRef="#br0" timeOffset="61758.5324">9885 12081 17744,'0'20'641,"0"-20"-97,20 0 674,-1 20-225,21-20-705,0 0-384,-1 0-961,-19 0-545,21 0-1537,-3 0-10570</inkml:trace>
  <inkml:trace contextRef="#ctx0" brushRef="#br0" timeOffset="62341.5658">10638 11843 14285,'0'-20'1537,"0"20"-1440,0-20 511,-18 20 449,18 0-801,-20 0-416,-21 20 0,21 20 160,2-1 0,18 1-32,0 20 0,0-20-32,18 19-64,23-39 96,-1 0 96,19 0 96,0-20 481,1-20-65,-21 0-95,1-20 95,0 1-127,-40-1-97,0-1-128,-20 3-128,-20 17 160,1-18-320,-1 19-256,0 0-417,1 20 417,-1 0-865,19 20-929,21-20-1281,21 20-2435</inkml:trace>
  <inkml:trace contextRef="#ctx0" brushRef="#br0" timeOffset="62537.577">11175 11902 16655,'-20'0'513,"0"0"159,20 0 930,0 0-225,-19 0-800,19 21-673,0-21-97,0 19-735,0-19-578,19 19-1697,-19-19-3299</inkml:trace>
  <inkml:trace contextRef="#ctx0" brushRef="#br0" timeOffset="62919.5988">11473 11883 14445,'0'0'1602,"-21"0"-1506,3 19 1121,-2 2-673,-1-2-351,1 0-161,0 22-160,20-1-65,20-1-319,0 1-1,21-20 1,18 0 224,-19-20 352,19-20-64,-19 20 128,-1-20 288,1 0 289,-20 0 192,-20 1 96,0-21-161,-20 0-191,0 19 96,-20-17 128,1 17-321,-1 2-384,1 19-192,-1 0-160,20 0-417,-1 0-864,21 0-513,0 19-961,21-19-1633</inkml:trace>
  <inkml:trace contextRef="#ctx0" brushRef="#br0" timeOffset="63229.6166">11910 11942 14990,'0'0'448,"0"0"-352,-20 19 481,-1-19-1,1 21-191,20-1-289,0 20-96,0-1 0,0-19 96,20 0-32,1 0 96,19-20 224,-1 0 65,-19 0-225,20 0 96,-1-20-31,-19 0 127,0-19 385,-20 19 64,0-20-577,0 20 256,-20-20-351,-19 21-1,-1-2-128,0 2-32,1-1-833,-1 20-160,19 0-1025,1 0-1473,20 0-5606</inkml:trace>
  <inkml:trace contextRef="#ctx0" brushRef="#br0" timeOffset="63561.6355">12406 11961 12267,'-20'41'1698,"0"-21"-1538,20 20 0,-19-21 1185,38 21-384,-19 0-769,20-20-288,20-1-32,-1 1 96,1-20-64,19 0 96,-19-20 288,1 20 449,-3-39 352,3 19 352,-21-20 353,-20 1-737,0-1-352,-41 0-417,1 0 193,-19 0-385,0 21-32,19-1-321,-19 20 418,19 0-706,0 0-1185,21 0-992,-1 20-2563</inkml:trace>
  <inkml:trace contextRef="#ctx0" brushRef="#br0" timeOffset="64000.6606">13200 11704 11947,'20'0'2370,"-20"0"-1986,-20 20 1410,20 20 416,0-1-544,0 21-577,0-21-256,0 20-161,0 2-255,20-2-321,0 1-128,0-1-160,-1-19-577,1 0-609,0-20-960,-20-1-2050</inkml:trace>
  <inkml:trace contextRef="#ctx0" brushRef="#br1" timeOffset="69455.9727">13756 11961 13356,'-40'0'833,"20"21"-545,20-21 385,0 20 672,0 0-224,0 0-512,40 19 320,0 1-289,-1 20-191,22-21-161,18 21 0,-20-1-352,20 1 96,1 0-32,-21-20-32,-19-21-224,-1 21 32,2-20-193,-3 0 33,-18 0-225,21 0-127,-21-20-161,-20 0-865,0 0-1505,0-20-3235</inkml:trace>
  <inkml:trace contextRef="#ctx0" brushRef="#br1" timeOffset="69672.9851">14431 11982 16399,'-21'0'1121,"1"20"-993,2 20 513,-23 19 864,-18 1-448,-1 19-352,-19 20-385,0 0-224,18-19 0,2 0-192,19-1-224,-19 1-289,19-20-448,1 18-640,19-37-2211</inkml:trace>
  <inkml:trace contextRef="#ctx0" brushRef="#br1" timeOffset="82444.7156">8992 10452 8872,'-20'0'1601,"0"0"-383,20 0-258,0-20 322,0 20 223,0 0-352,0 0-929,40 0-31,-1 0-33,40-20-64,1 1 32,38 19-32,2 0-32,-1 0-64,21 0 0,-21 0 0,-1 0 0,-19 19 0,20-19-32,-19 20 0,-1-20 0,-39 0 64,-1 0 32,-19 0-64,-19-20 64,-3 20 0,2-19 128,-20 19-128,0-21-31,0-18 31,0 19-32,0-20 32,0 1-64,0-2 0,0-18 32,0-20-64,0-1-32,0 0 96,0 1-32,0 0-161,0-1 129,0 1-64,0 18 96,0 2-192,-20 19 128,20 20 64,0-19-96,-18 39 160,18-20-192,-21 0 64,21 20-64,0 0 32,0 0-32,0 0-97,0 0 65,-20 0-32,0-20-64,0 20-65,-39 0-127,-20 0 128,-2 0 128,-36-20 256,-3 20-128,1-19-33,-1 19-351,-18 0-96,19-20 95,-20 20 129,19 0 224,1 20 32,40-20 160,20 0-96,-2 19 64,23 1-96,17 0 32,1 0-64,0 0 96,20 0-64,0-20 32,0 19 192,0 1 0,0 1 96,20 18 289,-20 0 160,20 22-33,-20-1-223,21 39-257,-21 0-96,20 20 0,-2 0-96,3-19-96,19-1-256,-20-19 224,-1-21 96,1 1-192,-20-21-545,0-18-1121,0-2-2498</inkml:trace>
  <inkml:trace contextRef="#ctx0" brushRef="#br1" timeOffset="84131.8121">10460 11366 1249,'0'-20'3715,"-20"0"-2145,20 20 416,0 0-641,0 0-673,-19 20-63,19 20 320,0-1-192,0 22-353,0 18-64,0-19-160,0 19 1,0-19 127,0 19-128,0 1-96,0-1-32,0 0 32,-20-19 0,20 19 385,-20-19-33,20-1-64,0-19-159,0-20-129,0 0-64,0 20 64,0-20 0,20 19-32,-20-18 96,20-2 96,-20-19 64,19 20-95,1-20-1,20 20-128,-19-20-32,17 0-64,-17 20 0,19-20-96,-1 0-65,1 20 1,19-20 192,-19 19-32,-1-19-32,1 0 32,19 20-32,-19-20 64,19 0 64,2 20 128,-2 0 65,21 0-225,-1-20 0,21 20 0,-1-20-64,0 0 0,0 0-64,21 0-33,-21 0 33,20 0 0,-1 0 64,1 0 0,1 0 0,-21 0 32,20 0 32,-19-20-32,-1 20 32,0 0-32,0-20 0,-20 20 0,0 0-32,2 0-128,-22 20-320,-19-20 159,19 0 193,-39 0 128,19 0 64,-19-20 160,0 20 225,-20 0 223,0 0-287,0 0-97,0-20-160,0 20-64,0-20-64,0 0-32,0 1-64,0-1 96,0 0 0,0-20-96,0-19 320,0-2-256,0-17-64,0-2 192,0 0-192,21 21 96,-21-20 0,0-1-192,0-19 288,0-1-288,20 21-128,-20 0 224,0 19 192,18 0 64,-18 20 32,0 21-192,0-2 0,0 2-96,20-1 32,-20 20-257,0 0-127,0 0 96,-20 0 128,20 0 159,-18 0 97,-2 0 1,-21 0-33,3 0 64,-23 0 64,-18 0-64,0 0 32,-20 0 96,-1 0 64,-19-20-32,-20 20-31,1-20 63,-22 20-64,2 0-96,-21 0-96,-21 0 64,22 0-128,0 0 64,0 0 0,-1 0 0,20 20-96,0-20-192,40 20 32,20-20 63,0 20-351,38-20-737,22 19-929,-1 2-2499</inkml:trace>
  <inkml:trace contextRef="#ctx0" brushRef="#br0" timeOffset="99019.6636">15641 5345 5605,'0'0'2370,"0"0"-608,0 0 128,0 0 95,0-19-383,0 19-449,0 0-224,0 0-128,0 0-65,0-20-95,0 20 64,0 0-161,0 0-224,0 0-31,0 0-33,0 0-64,0 0-96,0 0-96,0 0 32,0 0-64,0 0 32,0 20 0,0-20 32,0 19 32,21-19-128,-21 20 32,0-1 32,0 2 0,0-1 32,0 0-128,0 19 224,0-19-224,0 0 128,0 20 32,-21-1-128,21 1 160,0 1-64,-20-2-64,20 0 96,0 21-64,0-21 0,0 21-64,0 0 64,0-1 96,-18 21-128,18 0 64,0-1-96,0 1 96,0-1-96,18 0 128,-18 1-64,0 0 32,0 19-64,0-20 128,0 21-128,0-1 0,0 20 96,0 0-64,0 0 0,0 0 0,20 1 65,-20-1-98,21 0 98,-21 21-97,0-1 128,20 0-128,-20 0 96,20 0-32,-20 0 160,0 0-96,18 0 32,-18 20-96,0-20 32,0 1-96,0 19 160,0-20-64,0 0 96,0 0 65,0 0-193,-18-20 96,18 1-96,0-2 96,0 2 160,0-1-192,-20 0 97,20-19-129,-20 19-64,20-19 0,-21-21 0,21 0 32,0-19-193,0 20-63,0-40-192,0-1-257,-20 1-544,20 0-1057,-18-21-2883</inkml:trace>
  <inkml:trace contextRef="#ctx0" brushRef="#br0" timeOffset="102126.8414">17170 7114 11627,'-20'0'1633,"20"0"-512,0 0 385,0 0 63,0 0-416,20 0-608,0 0-1,0 0-320,0 0-31,19 0-193,2 0-32,-3 0 128,3 0 0,-1 0-96,-21 0-192,21 0-225,-20 0-223,-20 0-321,0-21-289,0 21-1152,0 0-2050,-20 0-5029</inkml:trace>
  <inkml:trace contextRef="#ctx0" brushRef="#br0" timeOffset="102897.8855">17885 6816 10602,'-39'0'1409,"39"-20"-320,0 20-352,0 0 191,19 0 194,1 0-482,20-20-480,-1 20-96,21 0 64,-1 0-95,2 20-66,-23-20 33,-17 20-128,-1 0-224,-20-20 0,-20 39 160,-1-19 127,1 0 97,2 0 33,-3 0-1,1-1 32,20 1 32,0 20-32,0-20-32,0 19 0,41 1 32,-23-19-64,2 18 0,21-19 64,-21 20-64,-2-21-32,3 1 32,-21 0 32,0 0 545,-21-20 128,-17 20-193,18 0-63,-39-20-33,18 0-224,-18 0-160,19 0-96,0 0-32,1 19-672,19-19 31,20 0-1441,0 0-2691</inkml:trace>
  <inkml:trace contextRef="#ctx0" brushRef="#br0" timeOffset="104507.9774">19632 7253 15822,'0'0'769,"0"0"-288,20 0 159,19 0 129,21-20 64,-1 20-481,2-20-128,18 20-256,-20 0 64,1 0-256,-1 0-513,-19-20-800,-21 20-1762,21 0-4613</inkml:trace>
  <inkml:trace contextRef="#ctx0" brushRef="#br0" timeOffset="104709.9891">19909 7034 11627,'-20'20'576,"20"0"-416,20 20 577,-20-21 832,0 41 161,21-20-225,-21 19-896,0 1-385,0-21-64,20 21-288,0-20-64,-1-1-897,1-18-320,0-2-1570,0-19-4452</inkml:trace>
  <inkml:trace contextRef="#ctx0" brushRef="#br0" timeOffset="105069.0096">20505 7332 3683,'0'20'7591,"-19"-20"-7431,19 20 257,-20 19 512,20-19-1,0 0-159,20 20-448,-20-21-161,19 1-64,21 1 96,0-2 128,-1-19 97,1 0 159,-1-19-127,2-2 95,-21 1-31,-20-19 63,0 19 161,0-20-321,-41 20 97,3 1 159,-3-1-415,1 0-257,1 20-353,-1 0-896,20 0-1025,20 20-2563</inkml:trace>
  <inkml:trace contextRef="#ctx0" brushRef="#br0" timeOffset="105848.0542">21736 6895 13676,'-20'0'1154,"20"0"-578,20 0 289,0 0-160,20 0-161,19 0 65,2 0-513,-2 0-64,-1 20-64,3 0-321,-22 0-159,-19 19-225,-20-19-64,0 20 193,-20-20 512,-19 20 160,19-21 224,-21 21 193,23-20-161,-2 20-160,20-20-32,20-1-64,-2 21 64,23 0-64,-1-20 0,-1 19-31,1-19 31,-20 0-32,-1 0 128,-19-20 160,-19 20 545,-1-20 32,-20 0-225,1 0-127,-21 0-321,1 0-224,-20-20-160,38 20-481,-19 0-672,41 20-1634,-1-20-3971</inkml:trace>
  <inkml:trace contextRef="#ctx0" brushRef="#br2" timeOffset="107792.1654">23602 7372 12267,'0'0'1185,"0"0"-448,0-20 608,0 20-96,0 0-352,0 0-128,21 20-289,-1-20-159,-20 19 127,18-19 65,2 20-65,1 0-224,-1 0-64,-20 0 33,20 0-33,-20-1 128,0 1 225,19-20 63,-19 0 33,0 0-225,20-20-128,20 1-64,-1-21-95,1-20 31,19 1-32,1-1-32,19 1-64,1-21 96,19 21-64,-20-21-32,1 41-320,-21-1-353,-38 20-704,-1 0-769,0 20-1858,-20 0-9097</inkml:trace>
  <inkml:trace contextRef="#ctx0" brushRef="#br0" timeOffset="115467.6044">17111 9001 14477,'-20'0'1281,"20"0"-640,20 0-417,0 0 321,19 0-193,1-20-320,19 20-64,-18 0-512,17 0-642,-17-19-896,18 19-1793,1-21-4645</inkml:trace>
  <inkml:trace contextRef="#ctx0" brushRef="#br0" timeOffset="115726.6192">17945 8445 12427,'0'-20'1057,"0"20"-704,0 20 95,0-1 641,0 2 64,0-1-384,0 19-417,0 21-192,0-20-96,0 0 0,19-1 97,1-19-289,-20 20-1,20-20-351,0-1-641,0 1-897,-20-20-1505,0 20-5702</inkml:trace>
  <inkml:trace contextRef="#ctx0" brushRef="#br0" timeOffset="115921.6304">17826 8962 13292,'-20'19'1634,"20"-19"-1058,20 0-352,19 0 513,-19-19 224,40 19-224,-1-21-385,20 2-192,-18 19-64,-2-20-96,-1 20-833,-17-20-1152,-21 20-2660</inkml:trace>
  <inkml:trace contextRef="#ctx0" brushRef="#br0" timeOffset="116288.6514">17984 9180 13965,'0'20'352,"0"0"-128,40-20 289,-20 0 864,19 0-352,1 0-961,-1 0-32,2 0-320,-21 0-64,0 0 31,-20 20 1,0-20-96,0 20 95,-20-1 257,20 1 32,0 0 32,0 0-32,0 0 32,0 0 0,0-1 96,20 1 32,-20 1 64,0-2 65,0 1 63,0 0 193,0-20-33,-40 19-160,19-19-96,-17 0-95,-23 21-97,22-21-32,-1 0-289,0 0-351,21 0-609,19 0-289,0 0-992,0 20-2659</inkml:trace>
  <inkml:trace contextRef="#ctx0" brushRef="#br0" timeOffset="116729.6766">19255 9021 14381,'-20'0'481,"20"0"-610,0 0 258,20 0 511,19 0 225,1 0-224,-1 0-417,1 0-192,21 0-64,-22-20-577,1 20-672,-20 0-1153,-1-20-2371</inkml:trace>
  <inkml:trace contextRef="#ctx0" brushRef="#br0" timeOffset="116916.6873">19413 8783 10986,'-20'59'1794,"20"-19"-994,0 0-191,0 19 352,0 1-128,-20-1-449,20 1-352,20-20-96,0 0-192,1-1-257,-1-19-223,18-20-546,3 0-1120,-1 0-2787</inkml:trace>
  <inkml:trace contextRef="#ctx0" brushRef="#br0" timeOffset="117146.7004">19652 9200 6982,'0'0'3908,"0"0"-2211,0 20-479,0 0-258,0 0-287,0-1-385,20 1-95,19-20-1,1 20-96,-1-20-32,-19 0 96,21 0 96,-21 0-31,-2-20 31,-18 0 0,-18-19 160,18 19-95,-41 0-33,1-20-64,21 20-128,-21 1-96,0 19-32,1 0-801,19-21-1184,0 21-2948</inkml:trace>
  <inkml:trace contextRef="#ctx0" brushRef="#br0" timeOffset="117705.7324">21021 8524 9673,'-20'0'961,"1"0"-641,19 20 673,-20 20 352,20-1 0,-20 1-256,20 20-736,0-20-289,0 19 0,20-19-128,0 0-32,-1-1-417,1-18-256,0-2-704,0 1-1153,-20-20-3652</inkml:trace>
  <inkml:trace contextRef="#ctx0" brushRef="#br0" timeOffset="117971.7474">20723 9121 2466,'-20'0'12844,"2"0"-12396,18 0-512,18 0 513,2 0 576,1 0-353,19 0-543,19 0-65,20 0-64,0 0 32,2 0 32,18 0-64,-20-21-96,0 21-289,-19 0-384,-1-19-1312,-18 19-3140</inkml:trace>
  <inkml:trace contextRef="#ctx0" brushRef="#br0" timeOffset="118351.7694">20982 9339 12011,'-20'20'96,"20"-20"-64,20 20 545,-1-20 576,21 0-96,1 19-769,-3-19-160,-18 20-128,21-20-96,-21 21-32,-20-21-32,0 19-33,0 1-63,0-20 224,-20 20 128,0-1 0,-1 2 33,21 19 63,0-20 64,0-1 0,0 2 32,0 18 129,21-19 127,-21 0-127,20-20-321,-20 20 576,0-20-543,0 0 511,-20 0-127,-1 0-289,-17 0-32,-23 0-192,21 0 0,1 0-192,-21 0-705,21 0-1153,19 0-2050,0 0-7719</inkml:trace>
  <inkml:trace contextRef="#ctx0" brushRef="#br2" timeOffset="123865.0847">22450 9319 13100,'0'0'737,"0"0"-161,0 0 930,0 0 127,0 0-672,0 0-256,0 0-129,21 20-384,-21-20 1,20 20-65,-20 0 32,0-20 32,0 19 0,0-19 129,20 20 95,-20-20-160,0 0 513,0 0-32,0-20-33,0 20-159,19-19-161,-19 19-160,20-20 129,0 0-193,20-20-128,-1 20-32,42-39 32,18 19 0,39-40-32,1 21-32,-19-20-224,-21 19-225,-40 0-384,-19 40-800,-21 1-321,-19-1-1281,0 0-8232</inkml:trace>
  <inkml:trace contextRef="#ctx0" brushRef="#br2" timeOffset="124875.1424">22331 9220 7719,'-19'-20'2370,"-1"0"-2306,20 0 1281,-20 20 641,20-20-32,0 20-192,0 0-673,0 0-417,0 20 193,20 0 64,-20 0-352,20 0-129,-1 20-160,21-21-63,-19 21-129,17-20-160,3 0 96,-21 0-321,0-1-704,-1-19-736,1 0-1410,-20 0-5445</inkml:trace>
  <inkml:trace contextRef="#ctx0" brushRef="#br2" timeOffset="128843.3695">9011 12737 9705,'0'0'1409,"0"-20"-448,-19 20 288,19 0 96,0 0-384,0 0-608,0 0 63,0 0 257,0 20-1,0 0 33,19 19-225,-19-18-191,20 18-33,0 21-384,0-20 416,0 19-224,-1-19-32,1 0-32,0-1-32,0 1-64,0-20-416,-1 0-161,-19 0-865,0-1-2049,0-19-6054</inkml:trace>
  <inkml:trace contextRef="#ctx0" brushRef="#br2" timeOffset="129161.3876">8773 13035 13164,'-60'0'929,"41"0"-353,19 0 1,0 0 352,0 0 192,0-20-481,19 0-351,1 1-193,20-21 320,-1-20 1,-19 21-33,21-22-192,-3 22-288,3-1 384,-1 0-224,-21 1 33,21 19-97,-20 0 128,19 20-256,-19 0 544,0 20-320,0 0-32,19 0 0,-19 19-96,20-19-128,-1 20-417,-19-20-416,21-1-1665,-21 1-5318</inkml:trace>
  <inkml:trace contextRef="#ctx0" brushRef="#br2" timeOffset="149825.5693">15959 2345 5925,'-20'0'2242,"20"0"-1377,-20-21 224,20 21 96,0 0-384,-19 0-64,-1 21 127,20-2-127,-20 21 0,0 0-289,0 19-256,1 1-192,-1 20 65,0-2-33,20 2 32,-20 0-64,20-1 0,0 1 128,0-21-32,0 20 64,0-18 0,0-2 64,0 1-63,0-20-1,0-1 32,20-19 0,-20 20-160,0-20 32,0 19-64,0-18 32,20-2-32,-20 1-32,0 0 160,20-1 0,-1 2 97,1-1-33,0-1-96,20 1 64,19-20-96,-18 0-32,38 20-32,-21-20-32,23 0-32,-2 0 64,-20 0 0,20 0 96,2 0-160,18 20 128,0-20-64,0 20 0,1-20-32,19 0-128,-20 0 32,19 0 96,1 0-32,1 0 0,-1 0 32,-20 0 0,21-20 32,-1 20 0,-1 0 0,1 0 0,1 0 0,-1 0-32,-20 0 0,21 20-1,-21-20-95,20 0 64,-1 0-64,-19 0 128,1 0-32,-1 0 0,0 0 32,-18 0-32,18 0 0,-20 0 0,0 0 32,0 0 0,-18 0 0,18 0 32,0 0 0,-19 0 0,-1-20-64,0 20 32,-19 0 64,1-20-96,-3 20 32,-17 0 96,-1-20-96,0 20 64,0 0 128,-20-20-95,0 1 31,0 19-224,0-20 128,0-20 32,0 20 32,-20 0-96,20-20 0,0 1 64,0-21-32,0 20-32,-20-19-32,20-1 64,0 21-64,0-42 32,20 23 32,-20-3 32,20 2-128,-1-20 32,-19 39 32,20-21 128,-20 3-160,20 17 0,-20 2 64,0 0-96,20 18 32,-20-18-224,0 19-161,0 0 65,20 0 64,-20 0 63,19 0 257,-19 20 161,0 0 95,0 0 32,0-19-192,0 19 0,-19 0-256,-1 0 96,-20 0-32,-19 0-32,-2 0 64,-38 0-96,0 0 64,-20 0 32,-19 0 64,-22 0-64,-18 0 32,-1-20 0,-39 20 64,-1 0 160,1 20 32,-20-20-31,0 0 63,-20 19 64,19-19-256,1 20 64,19-20-224,2 20 64,17-20 0,22 20 0,40 0-96,-2-20 64,41 20-320,0-1-225,20-19-352,-2 20-992,2 1-2147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08:38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3815 10281,'0'20'1890,"0"-20"-1762,0 19 192,0-19 577,20 0-32,20 21-32,19-21-128,2 0-225,18 0-96,0 0-31,20-21-33,-20 21-128,-19-19-192,19 19 0,-20 0 0,2 0 0,-22-20-96,1 20-192,-20 0-97,0 0-159,-20 0-449,0 0-288,0 0-1250,-20-20-6661</inkml:trace>
  <inkml:trace contextRef="#ctx0" brushRef="#br0" timeOffset="303.0174">2857 3676 14093,'20'0'-128,"1"0"96,-3 0 352,22 0 96,1 0 545,-2 20 128,1-20-384,19 0-481,-19 19 32,19 1-95,1-20 95,-21 20-64,22 0-256,-23 0 96,-17 0 32,-1-20-64,-20 20 224,0 20 193,-20-21-161,-21 21-32,-18 0-64,0-1 97,-1 2-161,1-2-32,-1 0-128,21-18-321,19 18-1376,0-19-3140</inkml:trace>
  <inkml:trace contextRef="#ctx0" brushRef="#br0" timeOffset="7584.4336">4763 6677 6181,'0'0'449,"0"0"255,0 0-415,0 0 159,0 0 641,0 0 96,0 0-800,0 0-129,0 0 128,0 0 193,0 0-129,0 0-159,0 0-161,20 0-32,0 0 32,0 0 32,-1 0 32,1 0-32,20 0-64,19-21-32,-19 21-96,19 0 64,-18 0-32,18 0 0,20 0 33,1 21-33,-1-21 32,0 0-32,21 0 0,-1 0 32,0 0 0,20-21-96,1 21 64,18-19 0,1 19 0,1-19 96,-2 19 288,-19-21-224,1 21-192,-41 0 32,20 21 32,-19-21-64,0 0 64,-1 19-64,20-19-128,-20 19 32,20-19 96,-20 0 32,20 0 32,1 0 32,-20 0 256,-1 0 257,0 0 31,0 0-159,-18 0-257,-22 0-64,1-19-96,-20 19-32,0 0-128,-20 0-417,0 0-383,0 0-898,-20 0-4420</inkml:trace>
  <inkml:trace contextRef="#ctx0" brushRef="#br1" timeOffset="14962.8554">15761 9796 1761,'0'20'1954,"-20"-20"-641,20 0 385,0 0 160,0 0 128,0 0-641,-21 0-544,21 0-161,0 0 129,21 0-161,-21 0 1,0 0-32,20 0 31,20 0-159,-21 0-65,41 0-256,19 0-96,-20-20 0,42 20-32,-22-20-224,0 20 448,20 0-192,-20 0-32,21-19 0,-40 19 0,19 0 32,-20 0-96,1 0 64,-21 0 0,2 0-128,-21 0 32,0 0 32,-2 0 64,-18 0 0,0 0 0,0 0 64,0 0 128,0 0 128,0 0-31,0-20-97,0 20-128,0-20 32,0-20-128,0 20 32,0-20 0,0 1 32,0-1-64,0-20 96,0 0-160,0 1-32,-18-21 64,18-19 0,-20 19-96,0 1-193,-1 20 225,1-1 128,0 0-64,1 21 64,-1-1 0,20 20 96,-20 0-64,20 0-64,0 20 96,0 0-96,0 0 0,0 0-32,0 0-96,0 0-32,0 0 0,-20 0-1,20 0 97,-20 20 32,-19-20-32,-1 20 0,-19-20-256,-2 20-33,-18-20-31,-20 0 320,20 0 64,-20 20 0,-21-20 0,21 0 32,0 0 0,20 0 0,0 0 0,18 20 0,23-20 0,-3 0 0,21 0 0,0 0 0,20 0-32,0 0-64,0 0 32,0 0 96,0 19 64,20-19-64,-20 20 0,20-20 96,0 20 32,-20 0-128,0 20 160,21 0 97,-21 19-97,18 1-128,-18 19 0,0 1 64,20-1 64,1 0-96,-1 1-96,0-20 96,-2 0 0,-18-1-128,21-19 32,-21 0 0,0-1 32,20-19-64,-20 0-544,20 0-1218,-20-20-7591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10:33.75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2778 2503 3651,'19'0'2178,"-19"0"-1377,0 0 544,0-20 257,0 20 191,0 0-415,0 0-450,0 0-319,-19 0-96,19-19-129,-20 19-128,20 0-128,-40 0-96,20 0-32,-19 0-96,-22 0-64,2 0 64,1 0 64,-23 0 32,22 19 32,-20-19-64,18 0 160,3 0-32,17 0 64,3 0-32,17 20-32,1-20-96,0 0 0,20 0 0,-20 0 0,1 0-64,19 20 32,0-20-64,0 0 32,0 0 64,0 0 32,0 0 96,0 0-64,0 20-32,0-20 1,0 20 31,0 0-64,0-1 0,0 1-32,-20 20 0,20 0-1,0 0-31,0 0 0,0 19-32,0 1 0,0-1 32,0 1-32,0-21 96,0 22-96,0-3 32,0 3 32,0-2 0,0 1 0,0-1 0,20 1-32,-20-20 96,0 20-32,0-21 32,0 21 64,0-21 96,0 1-64,19 0-64,-19 0 0,0 0 32,0-1-64,0 1 0,20-20 65,-20 19 95,0-19-128,20 1 64,-20-2 32,0 1 0,20 0-32,-20-1-32,0-19-64,0 21 65,0-21 31,0 19 32,21-19 96,-21 0-128,0 0 32,20 20 129,-20-20-97,18 0 0,-18 0-32,20 0 32,1 0 97,-1 0-97,-20 0 0,20 0 0,-2 0-192,-18 0 96,21 0-32,-21 0 32,20-20 0,-20 20 1,20 0-1,0 0 0,-1-19-32,-19 19-128,0 0 64,20 0 32,0 0-96,-20 0 64,20 0 0,-20-21-32,0 21 0,20 0 64,-20 0-64,19 0 32,-19 0 0,20 0 0,0 0 0,0-19-64,1 19 128,-3 0-64,2 0 0,0 0 32,1 0-64,-21 0 64,20-20-64,-2 20 32,3 0-32,-1 0 64,20 0-64,-21 0-65,21 0 162,-20 0-97,19 0-33,1 0 97,0 0-128,-1 0 192,1 20-128,1-20 64,-2 0-32,21 0 0,-21 0-32,21 19 32,-21-19 32,21 0-32,-1 0-64,0 0 161,2 0-97,-2 0-33,1 21 66,-21-21-33,21 0 0,19 0 0,-20 0 32,2 0-32,-2 0-32,1 0 32,-1 19 32,0-19-64,1 0 32,-1 0 0,2 0 0,-2 0 0,0 0 0,1 0 0,-1 20 32,2-20-64,-23 0 32,23 20-33,-2-20 66,-19 0-1,19 0-32,-19 20-32,19-20 64,-19 0-64,-1 0 64,1 0-32,1 0 32,-2 20 64,1-20-256,-1 0 224,-19 0-32,20 0-128,-20 0 160,-1 0-96,1 0 64,0 0-32,0 0-64,-20 0 64,20 20 32,-20-20-32,21 0-129,-21 0 161,0 0-64,0 0 129,0-20-194,0 20 97,0 0 97,0 0-97,0 0 0,0-20-33,18 20-31,-18 0 32,0-20 0,0 20 0,0-20 32,0 0 64,0 1-32,20 19 32,-20-21 1,0 2 95,0-21-256,0 21 128,0-22-64,0 22 32,0-21 32,0-20-64,0 20 32,0 1 32,0-21-32,0 1-32,-20-1 32,20-20 0,0 21-32,0-21 0,0 21 0,0-21 128,0 41-64,0-22-64,0 3 32,20 17 0,-20-18-321,0-1 546,0 1-418,0-1 33,21 1-224,-21-2-1,0 2 1,0-1 320,0 1 96,0 19 64,0 1 192,0 19-31,0 0 63,0 20-256,0-20-96,-21 20-64,21 0-96,0 0 32,0-19-97,0 19 289,0 0-32,0 0 64,0 0-64,0 0 129,0 0-97,-20 0-64,20 0 32,0 0 32,-18 0-64,-3 0 96,1 0-96,-20-21 32,1 21 0,-1 0-225,0 0 161,1 0 32,-22 0-32,2 0 96,-20 0 0,19-19-32,-19 19 0,-20 0 96,20 0 65,-21 0-322,1 0 257,-20 0-192,-1 0 192,1-21-128,1 21 64,-21 0 65,-1 0-65,2 21 160,-22-21-160,22 19-64,-1-19 128,-1 21-64,23-2-128,-23 1 32,41-20 64,-21 0-96,21 0-193,0 0-1184,0 0-4805</inkml:trace>
  <inkml:trace contextRef="#ctx0" brushRef="#br0" timeOffset="9529.545">5418 5603 12299,'0'20'1217,"21"-20"-1761,-3 0 928,2 0 417,21 0 32,-3 0-129,23-20-191,-2 20-161,1 0-256,-21 0-64,21-19-32,-21 19-192,-19 0-833,21 19-1089,-41-19-2082,18 0-3972</inkml:trace>
  <inkml:trace contextRef="#ctx0" brushRef="#br0" timeOffset="9773.559">5775 5643 9096,'-39'41'320,"39"-2"769,0 0-448,19 2-160,1-2 31,0-20 193,0 22-257,19-2-160,-19-19 65,0 20-97,-20-20 224,0-1 289,0 1-96,0 0-33,-40-20-95,21 20-321,-21 0-160,-19-20-32,19 0-96,0 20-288,1-20-161,19 0-736,0 0-833,-1 0-1858,21 0-5475</inkml:trace>
  <inkml:trace contextRef="#ctx0" brushRef="#br0" timeOffset="10040.5743">6232 5742 2562,'21'-39'7591,"-42"20"-5957,21 19-161,0 0-352,-20 19-352,20 1 224,-20-1-96,20 22-417,-20 18-31,20-19-129,-20-1 64,20 21 1,0-20-289,0-21-32,0 21-64,20 0-257,-20-20-735,20 0-578,0-1-640,21-19-1057,-23-19-6086</inkml:trace>
  <inkml:trace contextRef="#ctx0" brushRef="#br0" timeOffset="10473.599">6629 5803 14221,'20'-41'1313,"-20"41"-1601,-20 0-32,20 0 63,-20 0 33,0 41 256,0-22-32,1 41 0,-1-21 64,20 1-64,0 0 128,20-1-64,-1 1-32,21-20 65,0-20 159,-1 20 288,1-20 65,-1-20-97,2 0-63,-1 0-129,-22 0 64,3 1 1,-1-21-193,-20 0-32,0 1-224,-20 19-224,-19-20 128,-1 20 32,-19 1-97,18 19 33,-18 0 128,19 19 0,20 1 32,0-1 128,20 22-96,0-22 128,20 1 32,20 0 65,-1 0-33,1 0-64,19-20-96,2 0 64,-23 0-416,3 0-641,-21-20-1217,19 20-2210</inkml:trace>
  <inkml:trace contextRef="#ctx0" brushRef="#br0" timeOffset="10711.6126">6866 5544 15246,'41'0'576,"-21"20"225,19-20 545,21 20-1,-20-1 160,19 21-608,-18 1-416,18-2-193,-19 21-64,-1-21-160,-19 21 0,-20-21-32,0 21 0,-20-20-224,-19-1-417,19 21-736,-21-20-256,-17 0-1218,17 20-4932</inkml:trace>
  <inkml:trace contextRef="#ctx0" brushRef="#br0" timeOffset="14233.8141">4941 13075 3331,'0'0'3299,"0"0"-2370,0 0 320,0 0-96,0 0-384,0 0-129,0 0-159,0 0 95,0 0 65,0 0-1,0 0 129,0 0-32,20 0-129,-20 0-31,0 0-193,0 0-95,20 0-193,-20 0-32,20 0-32,-20 0 32,21-20-64,-3 20 32,-18 0-32,20 0 32,0 0-64,1 0 96,-1-20-64,-2 20 0,3 0 0,-1 0 0,20 0 0,-21 0 0,1 0-32,0 0 64,0 0-64,0 0 64,19 0-32,-19 0 0,20 0 32,-19 0-32,17 0 0,-17 0 0,19 0 0,-1 0 0,1 0 0,-1 0 0,1 0 32,19 20-64,1-20 64,-1 0 32,2 0 0,-2 0 64,20 0 129,0 0-97,-19 0-96,19 0-32,0 0 32,2 0-96,-2 0 32,0 0 0,20 0 0,-20 0 32,0-20-32,21 20 0,0 0 96,0 0-192,-1 0 160,0 0-96,0 0 64,1 0-64,-1 0 64,19-20-64,-18 20 64,0 0-128,-1 0 192,0 20-96,0-20-32,0 0 64,19 0-32,-18 0 0,19 20 96,0-20 32,1 0 224,-1 20-223,-20-20-322,21 0 450,-21 0-129,0-20-352,-20 20-129,-20 0-287,2 0-642,-23 20-1632,-18-20-8457</inkml:trace>
  <inkml:trace contextRef="#ctx0" brushRef="#br0" timeOffset="20505.1728">3076 4768 2274,'0'21'864,"0"-21"-31,0 0 288,0 0 161,0 0 127,0 0-224,20 0-64,-20 19-160,0-19-384,0 0-97,0 0 32,0 21 1,0-21-65,0 20-63,0-20-33,0 0-32,19 19-95,-19-19-97,0 20-64,0-20-32,0 20 0,0-20-32,0 20 32,0 0-32,20-20 96,-20 20-288,0-20 480,20 19-288,-20-19 32,0 20 32,0-20-64,0 20 64,0 0-64,0-20 32,20 20-32,-20 0 96,0-20 32,0 20 33,20-1-33,-20 2-32,0-21-32,0 19-64,19 1 32,-19 1 32,0-2-32,0-19 32,20 20 0,-20 0 64,0-20-64,20 19 0,-20 2-32,0-1 96,0-20-95,20 19 31,-20 1 32,0-1 0,0 2 0,20-21 0,-20 20 0,0 0 64,0-1-160,0-19 128,19 20 64,-19 0-95,0 0-33,0-20-32,0 20 0,20 0 32,-20 0 0,20-20-32,-20 19 0,0 1 64,0 0-32,0 0 0,21 1-64,-21-2 64,0 1-64,0-1 0,20 1 32,-20 1 64,0-1 0,18-1-96,-18 1 289,0 20-193,20-20-96,-20-1 96,21 1-64,-21 0 32,0 0-32,20 20-64,-20-21 160,20 21 0,-1-20-96,-19 0-32,20 20 32,-20-21 32,20 21-32,-20-20 0,0 20 32,20-20-64,0 19 96,-20-18-63,19 18 31,-19-19-64,20 20 32,0-20 32,-20 19 64,20-19-160,0 20 64,-20-20-32,19 1 128,1 17-96,-20-17-64,20-2 64,-20 21 32,20-20 64,-20 0-96,21 0-32,-1 0 64,-20 0-32,18-1-64,-18 1 32,20 0 96,-20 0-64,21 0-32,-21 0 64,0-1-64,20 1 32,-20 20-32,20-20 64,-20 0-96,19-1 97,-19 2-65,20-2 96,-20-19-96,20 21 64,-20 18-64,20-19 0,0 0 160,-20 0-224,19-1 96,-19 1-32,20 0 32,-20 20-64,20-20 96,-20-1-64,20 1 0,0 0 32,-1 20 0,-19-20 0,20-1 32,0 22-64,0-22 32,-20 2 0,21-2 32,-3 21-64,2-20 32,-20 0 0,21 0 96,-1 0-32,0 19-128,-2-19 96,3 0 65,-21 0 31,20 19-160,0-19 0,0 0 96,-1 20-32,1-20 64,0-1 0,-20 2-96,20-1 64,0-1 32,-1 1-160,-19 0 128,20 0-128,0 0 64,-20 0-32,20 0 0,1-1 32,-21 2-32,20-2-32,-2 21 128,-18-20-31,20 0-1,1 0-64,-1-1 0,-20 1 0,20 20 96,-2-20-128,3 0 96,-21-1-128,20 2 96,0-1-32,0-1 0,-20 1 0,19 20 0,1-20 32,0-1 0,-20 2 0,20-2-64,0 2 64,-1-2-32,-19 1 32,20 0-64,0 0 32,0 0 32,-20 0 0,21-1-32,-3 1 64,-18 0-64,20 0 0,-20 0 0,20 0-64,1-20 128,-21 19-64,20 2 0,-2-2 0,-18 1 0,21 0 0,-1 0 0,-20 0-64,20-20 160,0 20-64,-1-1-64,-19 2 64,20-21-96,0 19 160,0 1-128,0 0 64,-1-20 32,1 20-96,0-20 0,0 20 64,0 0-96,1-20 160,-3 20-96,2-1 0,1-19 64,-1 20-96,0-20 32,-2 20-32,3 0 64,-1-20-32,0 20 0,0-20 64,19 20-64,-19-20 0,0 19 0,0-19 32,-1 20 32,21 1-64,-20-21-32,0 19 64,19-19-64,-19 20-32,21-20 160,-23 0-128,23 20 64,-21-20-32,0 19 32,19-19-32,-19 21 0,20-21 64,-21 20-128,1-20 128,0 20-96,0-20 96,0 20-96,19-20 64,-19 19 0,0-19 0,1 0-32,-1 21 0,-2-21 64,3 19-31,-1-19-1,0 0 64,0 20-64,-1-20-128,1 20 192,0-20-128,-20 0 64,20 20 32,0-20-96,-1 0 32,1 0 128,-20 20-96,20-20-64,0 0 64,0 0-96,-1 20 160,1-20-160,0 0 160,0 0-128,-20 19 32,21-19 0,-3 0 0,2 0-32,21 0 64,-21 20 32,-2-20-96,3 0 0,-1 0 32,20 0 32,-21 20 128,1-20-224,0 0-32,0 0 128,20 0-64,-21 20 96,1-20-64,0 0 0,21 0 0,-23 20 0,2-20 0,21 0 0,-21 0 32,19 0-32,-19 20 64,20-20-64,-21 0 0,1 0 0,20 0 0,-20 0 32,19 19-64,-19-19 32,0 0 0,19 0 0,-19 0-32,21 0 32,-21 0 32,-2 0-64,23 0 160,-21 0-224,19 21 96,-19-21 0,20 0 32,-20 0-64,19 0 96,-19 0-128,0 0 96,21 0 64,-23 0-192,2 0 64,21 19 32,-21-19 0,-2 0 32,23 0-64,-21 0 32,19 20 32,-19-20 0,20 0-96,-20 0 64,19 0 0,1 20 0,-20-20 32,19 0-32,-19 0 0,21 20-32,-3-20 96,-17 0-64,19 0-64,-21 20 160,21-20-96,-20 0 0,20 0 0,-1 20 64,-19-20-128,21 0 64,-3 0 0,-18 20 0,21-20 0,-23 0 32,23 0-64,-21 0 64,0 19-64,-1-19 32,1 0 0,0 0 0,0 20 0,0-20 32,19 0-32,-19 0-32,20 0 128,-21 0-160,21 0 32,-20 0 32,19 0 0,-19 0 0,1 0 0,19 0 0,-22 0 96,23 21-192,-21-21 96,20 0 32,-1 0 0,-19 0-64,20 0 64,-1 0-96,-19 0 64,21 0 0,-3 0-32,-17 0 96,-1 0-96,0 0 96,19 0-128,-19 0 32,0 0 0,19 0 32,-19 0-32,20 0 0,-20 0 32,-1 0 0,21 0-32,-20 0 64,1 0-64,17 0 64,-18 0 0,1 0-128,17 0 128,-17 0 0,-1 0-96,20 0 32,-21 0-32,1 0 64,0 0 64,0 0-128,20 0 32,-21 0 0,1 0 32,20 0 32,-19 0-96,17 0 64,3 0 32,-21 19-64,19-19 64,21 0-32,-21 0-96,1 0 160,-1 0 0,1 0-224,0 0 256,-1 0-96,2-19 0,-3 19 32,3 0-160,-1 0 128,19 0-64,-19-21 96,-1 21-64,21 0 32,-21 0 32,-19 0-96,21 0 32,-3 0 128,-17 0-224,19 0 160,-1 0-64,1 0 0,-20 0 64,19 0-32,-19 0 32,20 0-32,-20 0 0,19 0 32,-19 0 32,0 0-289,19 0 482,-19 0-257,1 0 32,-1 0 32,18 0-64,-17 0 0,-1 0 0,0 0 64,0 0-32,-20 0-96,0 0 32,0 0 32,0 0 0,0 0 0,20 21-64,-20-21 0,0 0 64,19 0-64,-19 0-321,0 0-576,20 0-704,-20 0-1154,0-21-5509</inkml:trace>
  <inkml:trace contextRef="#ctx0" brushRef="#br0" timeOffset="24020.3739">3811 12757 4868,'0'19'2082,"0"-19"-1954,0 0 1954,0 0 449,18 0-930,-18 0-640,20 0-256,1 0 63,19 0 97,-21 0-448,21 0-161,0 0-128,-1 0-32,1 0 32,19-19-32,-19 19-96,19 0 96,-18 0-192,-3 0 128,3 0-64,-1 0-128,-21 0 32,21 0-96,-20 0-193,-20 0 97,0 0-160,0-20-738,0 20-575,-20 0-706,20 0-2177</inkml:trace>
  <inkml:trace contextRef="#ctx0" brushRef="#br0" timeOffset="24279.3887">4307 12677 2626,'-20'0'1249,"20"-20"-1153,0 20 1346,0 0 127,20 0-672,-20 0-128,18 0 256,23 0-128,-21 20 160,0-20-129,19 20-287,-19-20 0,20 20-97,-1-20-95,-19 20 31,0-20 161,1 20-161,-1-20-256,-20 19 0,18-19-159,-36 20-322,18 1-223,-41-1 31,21-1-415,-20 20-1955,-19 2-9096</inkml:trace>
  <inkml:trace contextRef="#ctx0" brushRef="#br1" timeOffset="31591.8069">10818 12081 7655,'0'0'993,"0"0"-801,0-19 1281,0 19 257,0 0-129,0-20-447,0 20-354,-20 0-63,20 0-289,-20 0-223,20 0-193,-20 0-64,-19 0 0,19 20 32,0-20 0,0 19 0,-19 21 0,19-20 0,0 20 0,-1-1 0,21 1 0,0 19 0,0-18 32,21-2-64,-1 0 32,0-18 32,-2-1-64,23 19 32,-1-18 32,-1-2 0,1 1 32,19-20 0,-19 0 0,-1 0 32,1-20 0,1 1 0,-3-2 256,3 2-95,-21-1 127,-1-21-32,-19 2 161,20-21-225,-20 21-160,-20-1 161,1 20 31,-1-20-192,-21 1 0,3-1 0,-3 20-192,1 0 128,1 1-96,-21 19-64,21 0 32,-1 0-128,1 0 160,-1 19-32,20 1 32,-1 0-32,21 0 0,0 20 32,0-21 0,0 1-257,21 0 578,19 0-257,-1 0 32,-19 0 32,20-1 64,-1 1-128,21-20 160,-21 21-384,1-21 544,1 0-288,-3 0 0,23 0-32,-22-21-64,-19 21-224,20 0-705,-20 0-1505,-20 0-6310</inkml:trace>
  <inkml:trace contextRef="#ctx0" brushRef="#br1" timeOffset="34183.9552">10341 11902 6630,'-20'-39'1537,"1"39"97,19-20-289,-20 20-64,20 0 0,-20 0 161,20 0-385,0 0-288,0 0-193,0 20-95,0 0 31,20 20-31,19-2-193,1-17-64,0 19 224,39 0-95,0 19 127,21 1-352,-1-1 65,20 1-290,-20 0 161,1-21-64,-21 0-32,1 2-64,-21-2-64,0 1 0,22 0-32,-22-20-192,0 19 223,-19-19 33,-20 0-32,0 0 128,-20-20-320,0 0-417,0 0-192,-20 0-576,0-20-1602,0 0-3556</inkml:trace>
  <inkml:trace contextRef="#ctx0" brushRef="#br1" timeOffset="34501.9733">11473 12022 13132,'-21'-20'993,"21"20"-224,-18 0 95,-2 0-31,-21 0-160,3 20-417,-3 0-256,-18 0 32,-21 19 449,1 21 287,0-1 33,-1 1-320,0 20 95,1-41-192,20 0-223,-2 2-225,3-2-385,-22 21-480,20-20-704,21 19-2019,-1-19-9064</inkml:trace>
  <inkml:trace contextRef="#ctx0" brushRef="#br1" timeOffset="38375.1948">4862 8564 864,'0'0'1474,"0"0"-770,0 0 674,0 0 159,0 0-352,0 0-384,0 0-64,0-20 160,0 20 160,0 0-32,0 0-257,0 0-191,-20 0-193,20 0 33,0 0-1,-19 0-192,19 0-192,-20 0-96,0 0 32,0 20-64,-1-20 32,3 20-64,18-20 64,-20 20-32,20-1 32,0 2 64,0-21-64,20 19 32,-2 2 32,3-2 0,-1-19 0,20 0 96,-21 0 64,1-19 32,20 19 0,-20-21-64,-1 2 32,-19-2 1,0 2 31,0-1-32,0 0-32,-19 0 0,-1 20 32,0-20 32,-20 20-95,21 0-161,-21 0-33,20 0-31,-1 20-160,3 0 0,18-20-33,0 20 1,18 0 96,-18-1 128,21 2 32,-1-21 0,0 0 64,0 19 96,-1-19 64,1-19 128,0 19 33,0-21-161,-20 21 0,0-19 32,0-1-96,0 0-64,-20 0 32,0 20 0,0-20 96,-19 20-192,19 0-96,-21 20 64,23-20 0,18 20-32,0 0 32,0-20 64,0 20 32,18-1 0,3-19 32,-1 0 0,0 0 96,19 0 65,-19 0-1,0-19 64,-20 19 96,0-20-95,0 0-97,0 0-96,-20 0 0,0 20 0,1 0-64,-1 0-64,0 0-160,0 0 192,20 0-160,-21 20 32,21 0-65,0-20 1,0 20 32,21 0-64,-1-20-513,0 19-1153,0-19-3202</inkml:trace>
  <inkml:trace contextRef="#ctx0" brushRef="#br0" timeOffset="48204.757">5139 8266 4356,'0'0'2626,"0"-20"-2209,0 20 383,21 0 738,-21 0-289,20-20-576,0 20-257,0-19-192,19-2-64,1-18 97,19 19 95,1-20-96,-1 20 0,2-19-31,-2-2-65,0 22 0,-19-21-96,19 20-64,-39-20 0,20 21-288,-40-1-929,20 0-2115,-20 0-6019</inkml:trace>
  <inkml:trace contextRef="#ctx0" brushRef="#br0" timeOffset="48449.7708">5617 7749 9160,'39'-19'-96,"-19"19"0,20-20 224,-1 20 833,1-20 705,0 20-577,19-20-289,-18 20 65,18 20-32,-19-20-96,-21 20-193,1 0-384,-20-1-32,0 21 33,0-20-33,-20 20-32,20-21 0,-19 1-128,-1 0-192,0 0-513,20 0-1185,0 0-1825</inkml:trace>
  <inkml:trace contextRef="#ctx0" brushRef="#br0" timeOffset="49272.8182">6887 7431 6566,'-21'-20'1089,"21"20"-288,-18 0-193,-2 0 193,0 0-161,-1 0-447,1 20-193,2 0-32,-3 0 32,1 19 64,0 2 160,0-1-128,20 19-32,-19-19-64,19 0 32,19 19 0,1-39-32,20 20 64,19-21 0,-18 1 224,18-20 193,1 0 288,-1 0-129,1-20-416,-1 1-95,-18-21-33,-3 20 64,3-20 0,-21 1 96,-20 19-64,0-20-31,-20 0-161,-21 0 0,3 0 96,-23 20-64,-18 1-64,0-1-96,19 20 31,-19 0 33,20 20 64,-2 19-128,41-18 64,1 19 64,38-21 0,1 21 96,20-20 96,19 0-63,2-20-33,18 20-32,-20-20 32,21 0 0,-21 0-96,-18 0-288,-3 0-1698,3 0-2915</inkml:trace>
  <inkml:trace contextRef="#ctx0" brushRef="#br0" timeOffset="52865.0228">5556 6478 3138,'-18'0'2595,"18"0"-1986,0 0 31,18 0 225,-18 0 704,0 0-31,21 0-930,-1 0-319,20 0-193,-1 0 0,21 0 0,-1 0 384,20 0 1,20 0-289,21 0-96,-1-20 0,21 20-32,-2 0-32,1 0-32,-1 0 32,2 0 32,-1 0-32,-39 0-128,-1 0-320,-40 0-129,1 0-479,-41 0-2596</inkml:trace>
  <inkml:trace contextRef="#ctx0" brushRef="#br0" timeOffset="59314.3926">2064 8564 2017,'0'20'897,"0"-20"-416,0 20 928,0-20 353,0 19-289,0 2-832,0-21-417,0 19-64,0-19 96,0 21 225,0-21 31,0 0-191,0 0-129,0 0 32,20 0-64,-20 0 0,0 0-32,0 0-96,0 0 65,0-21 127,0 21 32,0-19-160,0 19 64,0-21 128,0 21 65,0-19 31,0 19 1,0 0 31,0 0-288,0 0-160,0 0 32,0 0 96,0 19-96,0 2 0,0-2 0,0 21 0,0 20 0,0 19-32,18 1 64,-18 19-32,0 20 0,0 1 0,0-21-96,0 0 96,0 1 32,20-20 0,-20-21 0,0 20-32,21-19 32,-21 20 32,0-21-96,20 1 96,-20-1-64,0 1-128,20-21-224,-20 2-97,0-2 65,0-19 224,0 20 64,0-20 64,18-1 64,-18 2-32,0-21 0,0 0-1089,0 0-1826,0 0-2178</inkml:trace>
  <inkml:trace contextRef="#ctx0" brushRef="#br0" timeOffset="59682.4136">2064 10134 5861,'0'20'769,"0"0"-289,0-1 1826,0 2 673,0-1-1185,20 19-673,-2 1-320,2 0-257,1-21-127,-1 21-65,18-20-288,-17 0-64,-1-20 64,0 0-64,-20 20 0,20-20-96,-1-20 96,1 20-64,-20-20-96,20-19-417,0-1-928,-20 20-1986,0-20-5894</inkml:trace>
  <inkml:trace contextRef="#ctx0" brushRef="#br0" timeOffset="60209.4437">2023 8803 4612,'-20'19'737,"20"-19"-769,0 20 320,0-20 1698,0 0-449,0-20-864,0 20 96,0-19 191,20-1 1,-20 0-288,0 0-129,0-20-63,20 21-225,-20-2 161,0-19-129,21 21-128,-21-1 64,0 0-192,0 20-160,20 0 288,-20 0 64,0 20-224,18 19 65,2 1-258,21 0-159,-21 0-609,19-20-1345,-19 20-6502</inkml:trace>
  <inkml:trace contextRef="#ctx0" brushRef="#br0" timeOffset="61894.5401">6629 8087 5445,'0'0'2210,"20"0"-2434,-20 0 896,0 0 994,19 0 256,21 0-641,1 0-577,-3-20-191,23 20-33,-2 0-223,20-20-33,1 20-192,0 0 0,-22 0-32,21 0-256,-38 0-737,18 0-1281,-19 0-4453</inkml:trace>
  <inkml:trace contextRef="#ctx0" brushRef="#br1" timeOffset="67039.8344">7204 9816 5285,'-20'-20'2146,"20"0"-417,-18 20 321,18 0-160,-20 0-353,-1-19-864,21 19-513,-20 0-128,0 19-32,20-19-64,-19 0 0,19 20 32,0 0 64,0 0 0,0 0 0,0 0-32,0-1 0,19 2 0,1-2 64,0-19 0,1 20 192,-1-20 129,-2 0-97,2-20-96,-20 20 0,21-19 1,-21-2-97,0 21 64,0-19-64,0-1-64,-21 0 32,21 0-64,-20 0 32,-18 20-96,17 0 0,1 0 0,0 0-64,1 0 0,-1 20 32,20 0 32,0 0 32,0 0-1,20-1 33,-1 2 33,21-21-1,-19 0 64,17 0 96,-18 0 64,1 0 96,-1-21 33,0 2-65,-20-1-192,0-20 0,-20 20-32,0 0-64,-1 1 0,1 19-384,2-20-64,18 20-1186,-20 20-3362</inkml:trace>
  <inkml:trace contextRef="#ctx0" brushRef="#br1" timeOffset="71349.0809">5556 6557 7911,'-18'0'1249,"18"-20"-1025,0 20-63,0 0 703,0 0 193,18 20 0,3-20-384,19 0-257,-1 0-191,1 0 31,19 0-64,21 0-32,0-20 257,19 20-225,0 0-64,20 0-64,-19 0 32,19 0 0,-20 0-32,0 0 0,1-20 0,-1 20 0,0-19-32,-40 19-32,1-20-192,-41 20 96,1 0 96,0 0-224,-20 0-289,0 0 65,-20 0 64,20 0 31,-20 0 129,1 0 96,-1 0 0,0 0-321,0 0-63,0 0 288,-19 0 128,-1 0-225,-1 0-159,-17 0 160,17 0 127,-18 0 1,0 0-256,-21 0 31,1 0 385,0 20 160,-21-20 225,21 0 351,-20 0 129,19 0-96,0 0 224,1 0-288,0 0-321,19 0 32,21 19-96,-1-19-159,20 0-65,20 0-160,-19 20-1,38-20 1,-19 0 96,40 0 96,-20 0-96,39 0 0,1 0 0,-1 0 65,20 0-33,21 0-32,-1 0 96,0 0 64,21 0 64,-1 0 128,0 0-95,-20 0-161,21 0 0,-21 0-32,0 0-32,-20 0 32,0 0-64,0-20 0,-38 20 0,-1 0-224,-21 0-97,-19 0-95,0 0-385,0 0-1153,-19 0-1569,-21 0-3363</inkml:trace>
  <inkml:trace contextRef="#ctx0" brushRef="#br1" timeOffset="72506.1471">7283 9439 10345,'-18'0'1121,"18"0"-480,0 0 160,0-21 96,18 21 31,3-20-575,-1 1-225,20-1-96,-1-20 96,1 0 0,19 1 96,-19-1 33,19 0 31,-18-20 0,-3 21-160,3-1-96,-1 0-64,-21 21 32,1-2-160,0 2-32,0-1-96,-20 0-321,0 20-544,0 0-833,-20 0-1569,20 0-3043</inkml:trace>
  <inkml:trace contextRef="#ctx0" brushRef="#br1" timeOffset="72765.1619">7721 8842 7655,'-20'-20'1505,"20"20"-736,20 0-545,0 0 193,0-19 383,-1 19-479,1-20-289,20 20 0,-20-20 192,19 20 192,-19 0-31,20-20-161,-19 20-160,17 0 32,-17 20 32,-21-20-96,0 20 32,0-20 128,0 39-64,-21-19-160,1 0 32,20 20-64,-18-20-32,18-1-352,-21 2-513,21-2-801,21-19-2113</inkml:trace>
  <inkml:trace contextRef="#ctx0" brushRef="#br1" timeOffset="73458.2015">8356 8505 5925,'20'-20'801,"-20"20"-481,0-21 673,0 21 320,-20 0-63,20 0-610,-20 0-448,0 0-96,0 21-32,1-1-31,-1 19-33,0 1 0,20-1-65,0 1 33,0 0 0,20 0-32,19 0 64,1-1-64,-20-19 64,19 0-224,22 0 160,-23-20 96,3 0 32,-1 0 64,-21-20 96,21 0 97,0 0 223,-20 1 257,-1-21-32,1 0-257,-20 1-224,0-1-223,-20 0 31,-19 0-128,-1 0 0,0 21 32,-19-1 96,-20 20 0,18 0 288,2 0-384,0 20-64,19-1 32,20 1-64,20 20 96,0-20-96,40 20 128,-1-21 32,21 2-96,-1-2 32,2 1 32,-2-20-96,0 0 64,1 0 32,-1 0 0,-19 0-32,-20 0-545,1 0-1408,-21 0-3653</inkml:trace>
  <inkml:trace contextRef="#ctx0" brushRef="#br0" timeOffset="124479.1198">8594 2682 8680,'-39'20'4548,"39"-20"-3715,0 0-385,0 0 641,20 0-288,19 0-160,21-20-257,-1 20-256,2-20-32,18 1-96,-20-2 64,1 1-64,-1 20-288,-19 0-577,-21-19-448,1 19-192,-20 0 223,0 0 257,-20 19 481,-19 1 384,19 1 384,0-2 288,-19 21 97,19 0 0,20 0-1,0-2-224,0 3-31,0-1-1,20-1 161,-1 1-97,1-20-128,-20 0-128,20 0 1,-20-1-33,-20-19 288,0 0 0,1 20-287,-21-20-386,-19 20-415,18-20-1058,1 21-1377,1-21-3715</inkml:trace>
  <inkml:trace contextRef="#ctx0" brushRef="#br0" timeOffset="124740.1347">9468 2662 14413,'-40'0'160,"40"0"129,-21 20 479,3 19-31,-2 2 64,0 17-449,20-17-288,-21 19 32,21-1-64,21 1-32,-1-41-160,0 21-224,19-19-321,-19-2-544,20-19-705,-1 0-2530</inkml:trace>
  <inkml:trace contextRef="#ctx0" brushRef="#br0" timeOffset="125100.1553">9666 2702 12011,'0'40'4580,"0"-20"-4964,0 19 416,-20 1 64,20 0 0,0 19 64,20-19 32,21 20 1,-3-41-97,3 21 64,-2-40 64,1 21-64,19-42 128,-19 21-159,0-40-33,-1 1 96,-39-1-224,20 0 64,-40-19-256,0 19-33,-19 0 129,-21 1 0,1 19 160,0 20 288,19 0-95,-1 20-129,3 0-64,38 18 64,0 3 0,20-1 32,-2-1 96,43-19-96,-2 0-160,20 0-128,-19-20-160,-1 0-641,2-20-2338,-23 0-6246</inkml:trace>
  <inkml:trace contextRef="#ctx0" brushRef="#br0" timeOffset="125309.1672">10004 2464 12107,'59'39'3075,"-18"1"-1762,17 19-224,1 1-352,22-20 672,-42 20-320,21-2-768,-40 3-225,-1-21 32,-19-1-96,-19 1 64,-1-20-320,-20 19-1,-19-19-960,-1 0-1409,21 1-6214</inkml:trace>
  <inkml:trace contextRef="#ctx0" brushRef="#br0" timeOffset="125807.1957">11195 2782 13292,'0'-20'288,"0"0"-544,-20-1 448,-20 21-384,1 0 96,-2 0 64,21 21-64,-18-1-32,38 19 64,0-20 0,0 22 64,20-21 96,18 0 128,3 19 128,-2-19 1,1 0 63,-20 0 64,20 0-63,-40-20-97,0 0 0,0 20 545,-40-20-320,0 0-609,1 0-417,-1 0-576,-1 0-961,23 0-3203</inkml:trace>
  <inkml:trace contextRef="#ctx0" brushRef="#br0" timeOffset="126059.2101">11314 2503 11082,'59'-59'1409,"-18"39"-1088,-21 0 1152,-2 20-1377,3 20-288,-21 20 256,0 19-64,0 20-545,0 1 65,0 0 160,0-1-97,-21-19 353,21-21 64,0-19 160,0 0 353,0-20-1,0 20-255,0-20 255,0-20-544,21 0-801,-21 0-576,20 1-1762,-20-1-2242</inkml:trace>
  <inkml:trace contextRef="#ctx0" brushRef="#br0" timeOffset="126376.2283">11533 2901 7174,'19'39'1057,"-19"-19"-128,20 0-576,0-20-97,20 20 256,-1-20-352,-19 20-352,20-20-96,-1-20 0,1 20 288,-19-20 384,-21 20 193,18-20 1248,-18 20 33,-18 0-513,18 0-224,-21 0-448,1 0-289,20 0-191,-20 20-33,20-20-160,0 0 96,0 0-32,0 0 128,0 0 0,20-20-160,-20 0-32,20 1-64,-20-1 64,0 20-160,-20-20-449,0 0-544,20 20-288,-20 0-193,1 0-351,-1 20-3653</inkml:trace>
  <inkml:trace contextRef="#ctx0" brushRef="#br0" timeOffset="126766.2506">11948 2901 15630,'0'0'1282,"0"0"-1058,0 0 0,0 20-64,0-1 160,21 1-224,-21 0-63,20 0-130,0 0-95,0-20-32,0 20-128,-20-20 160,19 0 31,1-20 289,-20 20-31,0-20-258,0 0-127,0 0-32,0 0-65,0 20-63,0-19 160,0 19 64,0 0-193,20 19 641,-20-19 97,20 20-1,-20 0 96,20-20-191,-1 20 95,1-20-96,0 20 0,1-20-64,-21 0-160,20-20-96,-20 0-288,18 0-577,-18 0-544,0-19-225,-18-1-896,18-1-2371</inkml:trace>
  <inkml:trace contextRef="#ctx0" brushRef="#br0" timeOffset="126939.2605">12187 2385 14541,'-20'0'705,"40"19"-801,-20 21 768,20 19 289,-20 1-96,21 20 32,-1-2-609,-20-17-31,18 18-321,2-19-481,1-1-384,-1 1-352,0-41-801,-1 1-1441,21 0-1282</inkml:trace>
  <inkml:trace contextRef="#ctx0" brushRef="#br0" timeOffset="127285.2803">12525 2901 9224,'0'-20'2082,"0"20"-1185,0 0-64,0 20 1025,0 19-65,0-19-864,0 20-641,0-20-159,20 0 63,19-1-32,-19-19 224,0 0 97,19-19-129,-19-1-256,21-20 96,-21-19-64,-20-1-128,18 0 65,-36-20-418,18 2-191,-41-2-65,21 0 545,-18 21 32,17 39 224,1 20 0,0 0-224,0 20 289,1 39 575,19 21-31,0 19 32,19-19-192,21 19-193,1-19-160,17-1-256,-17-39-192,-2 19-160,1-38-97,-20-2-544,-20 1-1377,-20-20-2947</inkml:trace>
  <inkml:trace contextRef="#ctx0" brushRef="#br0" timeOffset="127912.3161">8832 3914 14573,'-38'-20'641,"17"1"-513,21-2 737,-20 21-833,0 21-224,0-2 32,1 1 63,-1 20 33,20 19-256,0-18-160,0-22 191,20 21 225,-20-21 160,19-19 289,21 0 383,-20 0 322,19-39-354,-19 19 1,21-40 128,-21 1-65,-20-1-511,18 1-161,-18-21-160,0 21 64,-18-1-32,-2 20 0,20 21-96,-21-2-160,1 42-289,0 18 385,20 0 288,0 41 64,0-20-160,20 20 96,21-21-32,-3-19-32,3 19-64,18-19-256,-19-20-384,0 0-898,-1-1-2177,1-19-9738</inkml:trace>
  <inkml:trace contextRef="#ctx0" brushRef="#br0" timeOffset="128223.3339">9150 3934 15214,'0'0'480,"0"0"-576,20-20 96,0 20 32,-1 0 417,21-20-97,-20 20-224,19-19-32,-19-2 32,1 2-128,-21-1-32,0 0-96,0 0-96,-41 20 64,23 0 96,-23 0 32,1 20 160,1 0 513,19 0 159,0 20 33,0-1-32,20 1-321,20 0-320,20-1-63,19-18-97,2-2 96,18 1-353,-20-20-127,1 0-1025,19-20-2595,-39 1-8872</inkml:trace>
  <inkml:trace contextRef="#ctx0" brushRef="#br0" timeOffset="128432.3459">9646 3815 13773,'-59'20'2146,"39"-1"-2082,0 21 416,0 0-256,20-20 481,0 20-257,20-21-223,20 1-161,-1-20-64,1 21-96,1-21-193,18-21-127,-39 1-865,19 20-673,-19-39 64,-20 19-1185,20 0-2402,-20 0 1986</inkml:trace>
  <inkml:trace contextRef="#ctx0" brushRef="#br0" timeOffset="128627.357">9865 3914 864,'-20'-20'1762,"20"40"160,-20 0 160,20 0-545,0 0-672,20 0-545,-20-1 289,20 1 896,-20-20 545,0-20-64,20 20-897,-20-19-544,0-1-129,0-20-96,0 20-31,0-19-129,-20-1-256,20 20 128,0 0 32,20 0-96,0 20-32,-1-20-128,1 40-929,0-20-2435,0 20-8711</inkml:trace>
  <inkml:trace contextRef="#ctx0" brushRef="#br0" timeOffset="129197.3896">10063 3914 15502,'0'20'993,"0"-20"32,20 0-288,1 0 192,17 0 224,3-20-641,-3 0-256,3 1-31,-1-2-65,-21 2 32,-19-1-32,0 0-256,0 0-256,-19 20-1,-21 0-95,20 0 192,-1 20-33,3 0 322,-2 0-194,20 20 225,0-21-64,20 21 32,19-20-160,1 0-320,-1 0-321,21-20-96,-20 0-31,-1 0-161,1-20 416,-19 0 481,-3 0 288,2 0 192,-20 0-96,0 1 129,0-2 31,-20 2-256,2 19-160,-3 19 64,1-19 128,0 40 65,0-20-129,20 20-32,0-20 32,20 19-64,0-19 96,0-20 0,1 21 64,17-21 0,-17-21 1,-1 21 31,0-20 0,-20 1 0,18-1-192,-18-20 32,0 20-256,0 0-256,0 1 95,0 19 65,0-21 224,0 21-480,0 21 159,0-2 353,0 1 0,21 0 32,-1 20-128,0-20-1185,0-1-2467</inkml:trace>
  <inkml:trace contextRef="#ctx0" brushRef="#br0" timeOffset="129442.4036">10837 3815 11723,'-39'0'-257,"19"20"514,20-1-33,0 2 769,20 18 352,19 1-1057,-19-20-192,0 19-256,20-19 96,-21 1 32,-19-21-96,0 19 192,0-19 481,-19 0 416,-1 0-641,-20 0-576,1-19-930,19-2-1920,-20 21-5735</inkml:trace>
  <inkml:trace contextRef="#ctx0" brushRef="#br0" timeOffset="129759.4218">10936 3954 12235,'40'0'481,"-19"0"832,-1 0 0,-2-20 289,2 0 415,21 20-895,-21-20-322,-1 1 1,-19-2-192,0 21-417,0-19-288,-19 19-417,-1 0-191,0 0 223,-21 0 193,23 19 96,-2 2-33,20-2 129,0 1 96,38 20 96,-18-20 97,41 19-1,-22-19 32,21 1 32,-1-2-96,2-19 1,-3 0-1,-17-19-32,-2 19-192,-19-21-289,-20 21-1408,0-20-4741</inkml:trace>
  <inkml:trace contextRef="#ctx0" brushRef="#br0" timeOffset="131094.4981">8733 4948 6726,'0'-20'7655,"20"0"-7943,-20 20 640,20-20 577,-20 20 288,21-20 32,-21 20-576,0 0-257,-21 0-544,21 20-96,-20 0 64,0 20 128,0-1 64,20-19-609,0 20 289,0-20 256,0-20 64,20 20-64,0-20 224,0 0 129,19-20-129,1 0-128,-19-20 160,-1 20-64,-2-19-64,3-1-192,-21 20 577,0 0-321,0 20-64,0-19-64,-21 19-224,21 0-257,0 19 353,21 21 192,-21-20-96,20 20 64,0-21-256,19 21 0,1-40 32,19 20-64,-19-20-417,0 0-416,19-20-1377,-18-20-1378,-3 21-3491</inkml:trace>
  <inkml:trace contextRef="#ctx0" brushRef="#br0" timeOffset="131296.5097">9308 4530 10345,'-59'-40'1346,"19"40"-546,21 20 161,19 20-64,0 19 160,0 1-224,0 0-513,39 19-288,-19-38 64,21 18-96,-3-19 0,-17-20 32,-1-1-352,0 1-321,-20-20-223,0-20 159,0 20-1793,-20-39-1762,0 19 640</inkml:trace>
  <inkml:trace contextRef="#ctx0" brushRef="#br0" timeOffset="131397.5155">9290 4868 416,'-41'-39'7239,"21"39"-3300,20 0-1760,20 0-1731,-20 0-224,41 20-128,-3-20-192,3 0 0,-3 0-384,3-20-1698,-1 20-4901</inkml:trace>
  <inkml:trace contextRef="#ctx0" brushRef="#br0" timeOffset="131557.5243">9508 4729 15150,'0'20'1249,"0"-20"-1025,19 0 769,21 0 256,0 0 129,-1 0-802,22 0-512,-23-20-128,3 20-672,-2-21-674,-19 2-1408,-20-1-4005</inkml:trace>
  <inkml:trace contextRef="#ctx0" brushRef="#br0" timeOffset="131714.5336">9626 4550 13869,'20'80'1089,"-20"-21"448,20-19-832,1 20-545,-1 0-64,-2-21-160,-18 1-673,20-20-704,1 0-769,-21-1-2338</inkml:trace>
  <inkml:trace contextRef="#ctx0" brushRef="#br0" timeOffset="132095.5553">9786 4888 6598,'20'0'6598,"-1"-20"-5829,21 20 1185,-20 0-1122,19-19 225,1 19-224,-20-20-513,19-1-63,-39 21-1,20-19-128,-20 19-352,-20-21-481,1 21 161,-1 0 31,-20 21-63,20-21-738,-19 19-511,39 2 1184,0 18 513,0-19 64,20 0 0,-1 0 0,21 0 128,0 0 64,-21-20-32,21 19-160,-20-19 384,1 0 513,-3-19 96,-18-21-128,20 20 608,-20-20-480,20 1-96,-20 18-193,21-19 33,17 21-64,3 19-97,-1-20-32,-1 20-287,1 0-193,0 0-64,-1 0-225,-19 0-1024,-20 0-1057,0 20-3203</inkml:trace>
  <inkml:trace contextRef="#ctx0" brushRef="#br0" timeOffset="132845.5983">9190 5603 17616,'-40'20'769,"40"-20"-1474,0 0 481,0 20 64,20-20 32,0 0 288,-1 0 64,41 0-96,-21-20 128,2 0 33,-21 1-129,0-1 32,-20-20-160,0 20-192,0 0-160,-20 20-97,0 0 225,-21 0-160,23 20 160,-23 0 31,41 20 65,-20-1 32,20 1 64,20 1 32,21-2-64,-3-20 96,23 22 0,-22-41 225,1 0-1,0 0 64,-1-21-128,-19 1-224,0 1 97,0-1-97,-20-20 0,0 20-193,0 0-63,0 0-128,-20 20-225,20 0-63,0 0-33,0 20 545,20 0 192,-20 0 32,19 20 0,1-20 192,0-1 161,1 1-1,-1-20 321,-20 21 159,18-21 258,-18-21-194,20 1-415,-20-19-193,-20 20-256,20-22-128,-18 1-416,18 1-321,-20 19-480,20 0-1121,0 0-1602,0 0-7975</inkml:trace>
  <inkml:trace contextRef="#ctx0" brushRef="#br0" timeOffset="133597.6413">9845 5643 4228,'20'20'416,"-20"-20"2787,20 0 64,-20 0-512,20-20-866,-20 20-896,19-20-96,-19 0-160,20 1-193,-20-1-351,0 0-289,0 0-353,-20 20-95,20 0-129,-19 0-288,-1 20-288,20 0 192,0 19 352,0-19 513,20 20 96,-1-19 32,21 18 32,0-20 128,-1-19 288,1 0 65,-1 0 191,-19 0 225,0-19-192,-20-1 288,0 1-417,0-2 1,-20 1-513,20 0-321,-20 0-543,20 1-33,0-1-32,0 0-32,0 20-160,20 0 705,0 0 288,1 0 384,-1 0-96,-20 0-96,18 20 64,3-20-32,-21 20-63,0-20-98,20 19-383,-20-19-96,0 20-225,20 0-160,-20-20 192,0 20 417,0-20 192,0 0 288,20 0 289,-20 0 255,19 0 1,-19-20 0,20 20-289,0-20-160,0 0-63,-20 1-161,0-1-64,20 20-32,-20 0-289,0 0 97,20 39 224,-1 1-32,1 1-160,0-2 32,0 21-32,1-1 160,-21-19-32,18-1 160,-18 1 672,0-20 1154,-18 0 192,-23 0-512,21-20-385,-19 0-256,-1 0-257,-20-20-287,1 20-1,0-20-352,18 0-96,-17 0-512,17 0-545,21 20-705,20 0-2306,0 0-9833</inkml:trace>
  <inkml:trace contextRef="#ctx0" brushRef="#br0" timeOffset="133950.6613">11274 5464 14093,'0'0'2594,"20"20"-2754,-20 0 192,20 0 32,1 20-96,-21-1 0,18-19-224,2 20-225,0-40 97,-20 21-289,21-21-928,-21 0-2018</inkml:trace>
  <inkml:trace contextRef="#ctx0" brushRef="#br0" timeOffset="134065.6681">11254 5306 12587,'0'0'-1217,"20"20"-897,0-1-3395</inkml:trace>
  <inkml:trace contextRef="#ctx0" brushRef="#br0" timeOffset="134209.6763">11513 5425 12940,'20'0'736,"-1"0"65,21 0-32,-20-20-193,19-1-447,1 21-514,0 0-1793,-21-19-2819</inkml:trace>
  <inkml:trace contextRef="#ctx0" brushRef="#br0" timeOffset="134383.6863">11612 5166 10730,'-60'0'1986,"60"20"-1314,-19 1 417,19 18 353,0 21-257,0-1-609,19 1-255,1-1-257,0-19-160,0 20-321,0-41-352,-1 21-1056,1-20-1635,0-20-6085</inkml:trace>
  <inkml:trace contextRef="#ctx0" brushRef="#br0" timeOffset="135161.7308">11731 5584 13388,'39'-20'449,"-19"0"1536,0 0-703,1 20-193,-3-20-256,2 0-673,-20 0-96,21 1-256,-21-1-577,-21 20-576,1 0-353,-19 0 321,19 20 608,-20-1 577,21 1 288,19 20 0,0 0 320,19-1 97,21-19-161,1 20-192,18-19 0,-19-21 1,-1 0 159,1 0 32,-20-21-160,0 1 33,-20 0 63,0-19-32,-20 19-128,0 0-96,20 0-160,-20 0-64,20 0-160,0 20-97,0 0 65,20 0 256,20 0 96,-21 0 64,21 0 192,0 0 224,-1 0-287,-19 20-226,1-20 1,-21 20 96,-21 0-160,1 20-320,0-21 64,1 21 31,-1-20-127,20 1-1,0-2 225,0-19 288,20 0 160,-1 0 32,1-19 353,0-2 224,1 1 128,-1 0-161,-2-19-319,-18 19-257,0 20 160,0-20 129,20 20-257,-20 0-352,0 0-96,0 0-33,0 0 257,21 20 96,-21 0-96,20-1 0,19 1 33,-19-20-66,0 20-63,0-20-288,0 0-289,-1 0-448,-19-20-320,0 20 416,0-20 993,-19 1 160,-1-1-96,20 0 160,0 0 673,0 20 576,0-20-384,20 0-576,-1 20 95,1-20-31,20 20 64,-1-19-193,21 19-128,-21-20-224,-19 20-288,0-20-513,1 20-896,-21 0-2115,-21-21-4900</inkml:trace>
  <inkml:trace contextRef="#ctx0" brushRef="#br0" timeOffset="135335.7407">12525 5207 10409,'20'19'2883,"-1"1"-2114,1 19 992,0 2 65,-20 17 320,20-17-544,-20 18-1218,0 1-320,21-20-224,-21-1-192,18 1-673,2-19-801,-20-21-2018,20 0-3202</inkml:trace>
  <inkml:trace contextRef="#ctx0" brushRef="#br0" timeOffset="135465.7482">12803 5484 11274,'0'20'1442,"20"0"-1122,-20 0 481,0 0-449,0 0-288,20-1-1121,-20 1-3876</inkml:trace>
  <inkml:trace contextRef="#ctx0" brushRef="#br0" timeOffset="135579.7547">12823 5326 2466,'20'0'4997</inkml:trace>
  <inkml:trace contextRef="#ctx0" brushRef="#br0" timeOffset="135817.7683">12981 5365 3299,'20'40'3555,"-20"-20"-736,0 0-865,0-1-673,0 21-256,0-20-481,20 20-480,-20-20 32,20-1 65,1 1 703,-3-20 482,2 0-193,1 0-256,19-20-97,-22-19 33,-18 19-288,0-20-289,0 0-96,0 21-288,-18-21-321,-22 19-415,19 21-962,1 0-2018,2 0-4804</inkml:trace>
  <inkml:trace contextRef="#ctx0" brushRef="#br0" timeOffset="136071.7828">13240 5564 8648,'20'20'961,"-20"-20"992,-20 0 578,20 0-577,0 0-897,0-20-865,0 0-64,0 0-64,0-20 0,20 20-128,-1-19 64,1 19 128,-20-1 513,20 2-1,0 19-191,0 0-1,-20 0 1,19 19 31,1 2-128,-20 19-287,0-1-226,0 1-768,0 0-2017,-20-1-11116</inkml:trace>
  <inkml:trace contextRef="#ctx0" brushRef="#br0" timeOffset="136185.7893">13677 5564 20755,'19'0'-160,"-19"0"-929,0 0-2819</inkml:trace>
  <inkml:trace contextRef="#ctx0" brushRef="#br2" timeOffset="147682.4469">9587 8862 8263,'0'-20'2563,"0"0"-1602,0 20 288,0 0 224,0 0-800,0 0-289,0 20 1,0 0-161,0 20 64,0-1 225,-20 21 31,0 20-95,0-1-129,-19 21 64,-1-21-96,-1 0-95,23 1-97,-22-20 0,19-20 64,1 19-224,20-19 32,-18-20-64,-3 0-257,21 0-287,-20-1-321,20-19-897,0 0-704,0-19-3140</inkml:trace>
  <inkml:trace contextRef="#ctx0" brushRef="#br2" timeOffset="147949.4622">9170 9379 13132,'0'0'544,"-20"19"-576,20-19 257,0 20 864,0 20 160,0 0-416,0 0-513,0 0-224,0 20 160,0-21 129,20 1 95,-20 0-128,20-21 129,19 1 95,1-20 1,-1 0-353,2 0 32,17-20-192,3 1-64,-21-1-288,19 20-448,-19-20-1186,-21 20-1986,-19 0-8872</inkml:trace>
  <inkml:trace contextRef="#ctx0" brushRef="#br2" timeOffset="151705.677">9369 10094 4580,'-41'0'-32,"21"0"-160,2 0-1,-3 0 482,21 0 1568,0 0 290,0 0-258,0 0-159,0 0-513,21 0 0,-21 0-128,18 0-224,23 0-288,-1 0-225,-1 0-160,21 21 64,-1-21-256,20 0 64,2 0-32,18 0 1,-20 0-66,20 0 66,21 0-33,-21 0-33,19 19 66,1-19-194,-20 0 33,0 20 96,1-20-64,-1 20 96,0-20-96,-18 19-32,18-19 96,-20 0 64,20 21 0,-20-21 0,0 0 0,2 0 32,-22 0-32,0 0-64,1 0 96,-1 0-64,2-21-32,-43 21 96,23 0-128,-21-19 96,0 19-32,-20 0 32,0 0-32,0 0-32,0 0 0,0 0 0,0 0 64,-20 0-192,0 0 0,-1 19 32,-17-19-161,17 0 1,-19 0 32,1 0 64,-21-19-65,1 19 65,-20 0 128,-2 0 32,2-20 0,-40 20 64,0 0 0,1-20 128,-2 20 1,-19 0-129,19 0 128,3 20 160,-3-20 64,1 0-127,20 0-161,-1 0 0,21 0-32,-1 0 64,21 0-32,-20 0-32,18 0-96,2 0 128,19 0-32,1 0 128,-1 0-224,1 0 32,19 0-96,-20 0 192,20 20-192,-1-20 160,3 0-32,18 0 64,-20 0 193,20 0 95,0 0 33,0 0-97,0 0 32,0-20-160,20 20-96,-2 0-96,3 0-32,19 0-32,19 0 0,1 0-192,-1 0-32,20 0 96,21 0 63,19 0 226,0 0-194,39 0 33,2 0 64,-2-20 64,22 20 33,-22-19 159,0 19-224,-18 0-32,-21 0 32,-20 19-96,-19-19-321,-20 0-63,-1 20 32,-19-20 63,-1 0-95,1 0-225,-1 0 161,1 0 352,1 0 160,-23 0 64,23 0 352,-21 0 64,0-20-255,-2 20-97,-18 0 96,0 0 64,-18 0-192,-2 0-224,0 0 64,-21 0-32,2 0-352,-1 0 63,-19 0 161,-1 0-288,1 0 223,-40 0 65,20 20 96,-41-20 128,1 0 0,20 0 64,-21 0 320,21 0-63,-20 0-225,1 0 192,19 0 289,-21 0-353,1 0-160,-1 0 0,1-20 64,0 20 160,1 0-288,19 0 545,-1-19-257,20 19 193,21 0-321,19 0-128,1 0-160,-1 19 96,19-19 0,1 0 96,2 0-192,18 0 128,0 0 0,0 0 64,18 20-128,2-20 160,1 0-160,-1 0 128,18 0-32,3 0-32,-1 0-64,19 0 64,1 0-32,20 0 32,19 0-161,0 0 65,39 0 96,22 0 0,18 0-64,0 0 32,21 0 96,-1 0 225,-18-20 287,-2 20-63,-20 0-161,-38 0-384,-21 0 96,-20 0-128,-19 0 32,-21 0-288,2 20-33,-41-20 65,0 0 32,0 0-449,-21 0-704,1 20-1186,-39-20-2465</inkml:trace>
  <inkml:trace contextRef="#ctx0" brushRef="#br2" timeOffset="156020.9239">11849 8803 10345,'0'-40'1666,"0"20"-1378,0 20 961,0 0 545,0 0-641,0 0-672,-18 0-225,18 20 481,0 20-33,0 19-223,0 1-1,-21-1-288,1 21-64,20-20 129,-20 19-65,0-19-32,1-1-128,19 1-64,-20-21 224,20 1-288,0 0-32,0-21-224,-20 2-193,20-1-768,0-20-545,0 20-961,-20-20-2145</inkml:trace>
  <inkml:trace contextRef="#ctx0" brushRef="#br2" timeOffset="156307.9403">11493 9339 8744,'0'20'3363,"0"-20"-2851,0 20 353,20-1 513,-20 22 351,0-22-384,20 21-640,-20 0-320,19 0-225,1-20 288,0-1 33,20 2-97,19-21-32,0 0-256,1-21 32,-1 2-31,-18-1-97,18 0-32,-19 0-353,0 20-1120,-21 0-2243,-19 0-6790</inkml:trace>
  <inkml:trace contextRef="#ctx0" brushRef="#br2" timeOffset="160219.164">9508 10134 1665,'-40'0'2595,"20"0"-802,20 0-544,-20 0 289,-1 0 256,21 0-193,0 0-608,0 0-609,0 0-288,0 0 289,41 0-33,-21 20-160,39-20-128,1 0 0,19 0-64,21-20 0,19 20-64,0 0 64,-1-19 0,22 19 32,19 0 0,-21 0 33,2 0 63,-21 0 160,-1 0 192,1 0-127,-19 0-129,-1 19-128,-18-19-32,-2 0-32,-20 0 0,1 0 32,-1 0-64,-19 0 0,-1-19-64,1 19-64,-20 0 32,-1 0 0,1 0 96,-20 0-32,20 0 32,-20 0 0,0 0 32,0 0-128,-20 0-160,0 0-65,1 0 129,-21 0-96,20 0-289,-19 0 1,-21 0 191,21 0 257,-21 0 96,-20 0-64,1 0-160,-20 0 32,0 0 160,0 19-65,-21-19-351,1 0 96,0 0 384,-19 0 0,18 0 64,-19 20 96,19-20-64,1 20-32,20-20-32,0 0-32,-1 19 32,21-19 256,0 0 353,39 0-65,1 0-415,19 0-97,20 0-32,0 0 0,20 0 96,0 0 64,39 0-192,20 0-320,0 0 128,41 0 127,-1-19 98,0 19-33,40 0 32,-20 0 288,39 0 352,-18-20 65,18 20-192,1 0-289,-20 0-64,-1 0 64,-18-20 33,-22 20 63,-19 0-64,-18 20-96,-22-20-128,-19 0-64,-22 0 0,3 0-96,-21 0-288,-21 0-321,3 0 353,-2 0 64,0 0 32,-21 20-609,2-20-1922,-21 0-8520</inkml:trace>
  <inkml:trace contextRef="#ctx0" brushRef="#br3" timeOffset="196931.2638">1944 13413 11594,'0'19'929,"-20"-19"64,20 0-320,-20 0 288,20 0-224,0 0-545,0 0-32,20 0 96,0 0-160,19-19-64,1 19-64,21 0 32,-2 0-64,-19 19-64,-1-19-288,1 21-33,-1-2 129,-39 1 256,20 0 64,-40 0 64,20 0-64,-39 20 32,19-21-32,-21 21 0,23-20 0,-2 0-32,20 0-32,-20 19 64,40-18-32,0-2 0,-2 1-64,3 0 96,19-1 0,-20 2 32,-1-21 96,1 20 416,-20-20-159,0 0-257,-20 0-128,1 19 96,-21-19-128,20 0-417,-19 21-287,-1-21-161,19 0-833,1 19-2273</inkml:trace>
  <inkml:trace contextRef="#ctx0" brushRef="#br3" timeOffset="198300.3421">3274 13572 9352,'-40'0'417,"20"0"-545,1 0 640,-1 0 385,0 0-513,-20 0-384,21 20-128,-1-1 64,0 1-128,20 0-256,-20 0 191,20 20 161,0-1-32,0-18 160,20 18-32,0 0 96,0 2 225,-1-22 511,1 21 257,20-40-32,-20 20 64,-1-20 32,1 0-192,0 0-192,0-20-96,0 1-225,-1-21-63,-19-1-97,20 2 192,-40 0 1,20-2-225,-19 22-352,-1-21 0,0 20-225,-20 0-479,1 0-738,19 1 449,0 19-1057,0 0-1794,20 0-6021</inkml:trace>
  <inkml:trace contextRef="#ctx0" brushRef="#br3" timeOffset="198871.3748">4088 13830 11370,'20'40'3620,"-20"-20"-3652,0-1 736,0-19 930,0 21-1122,-20-2-576,0 1-512,0 0-866,0 0-992,-19 20-3684</inkml:trace>
  <inkml:trace contextRef="#ctx0" brushRef="#br3" timeOffset="202310.5715">5637 13492 14798,'-40'20'288,"20"-20"-480,20 0 352,0 0 544,20 0-63,0 0-257,19 0-288,1 0-160,0 20 0,-1-20-96,1 20-32,-1 0-64,-19 0 96,0-1 96,1-19 96,-21 20 64,-21 0-96,1 0 32,0-20-32,1 20 0,19 0-32,-20-1-32,20 1 64,20 1 64,-1-2-128,1 1 0,0 0-129,1-1 97,-1 2 64,-2-1 64,2-1 160,-20 2 161,-20-21 63,2 0-31,-2 0-193,-21 0-128,2 0-32,19 0-128,-20 0-321,20 19-383,1-19-1346,-1 0-2307</inkml:trace>
  <inkml:trace contextRef="#ctx0" brushRef="#br3" timeOffset="202664.5917">6352 13691 15534,'18'0'769,"-18"0"-1185,-18 0 640,-2 20 32,-1-20 32,-19 19-192,22 1-96,-23 20 128,21-20-63,20 19-33,0-18 0,20-1 0,0-1 32,1 2 0,-3-21 32,22 0 32,1-21 0,-2 21-64,1-19 288,-20-1 33,-1-1-193,-19 2 353,0-1-161,0 0-32,-19 1-63,-1-2-193,-20 21-96,19-20-64,-17 20-257,17 0-736,1 0-929,20 0-1537,0 0-2306</inkml:trace>
  <inkml:trace contextRef="#ctx0" brushRef="#br3" timeOffset="202980.6098">6668 13671 2850,'0'20'7848,"0"-20"-7368,0 20 289,0-20 576,-19 19-512,19 1-289,0 1-351,0 18-65,0-19 32,19-1 32,1 22 32,0-41 193,21 19 191,-23-19-63,23 0 31,-21 0 129,18-19-64,-17-1 127,-1-1-159,-20-18-1,0 19-255,-20-20-161,-1 20-192,3 1-32,-22 19-64,19-20-321,-17 20-383,17 0-385,1 0-641,20 0-1185,0 0-3235</inkml:trace>
  <inkml:trace contextRef="#ctx0" brushRef="#br3" timeOffset="203414.6346">7184 13651 9256,'20'0'3524,"-20"0"-2724,0 0 770,0 0-161,0 0-800,-20 0-513,20 0-96,-18 20 32,-2-20 32,20 40 32,-21-21-128,21 1 32,0 20 0,0-20-32,21 19 32,-1-18 64,18-21 96,23 0 160,-22 0 65,21-21 63,-21 2 33,1-1 159,-1 0 33,1 1-96,-40-22-353,0 22-32,-20-21-96,0 20 32,-39 0-96,0 0-352,-1 20-897,-19 0-1538,20 0-5637</inkml:trace>
  <inkml:trace contextRef="#ctx0" brushRef="#br3" timeOffset="204871.718">7980 13730 17488,'0'80'416,"0"-41"-832,0-18 544,-21 18 289,21 1-225,-20-20-288,0 0-353,0 0-832,-19 0-2595</inkml:trace>
  <inkml:trace contextRef="#ctx0" brushRef="#br3" timeOffset="205887.7761">9071 13393 14413,'-60'0'1249,"21"0"-512,19 0 32,0-21-225,20 21-223,0 0 159,20 21-352,0-21-224,19 20-352,1-20 31,0 19-191,19 2-161,-19-2-64,-21 1 96,1-20 417,-20 20 384,0 0 96,0 0 65,-20 0-97,1 0-128,-1-1 0,0 1-32,20 0-32,0 0-97,0 0-255,40 19-513,-21-19-256,21 1 576,-20-2 609,19 1 129,-39-20 543,0 20 545,0-20-320,-39 0-256,-1-20-353,1 20-256,-1 0-352,0 0-449,1 0-672,19 0-2531</inkml:trace>
  <inkml:trace contextRef="#ctx0" brushRef="#br3" timeOffset="206205.7943">9687 13592 10185,'-21'19'385,"-19"1"-353,21 0 928,-1 0 226,0 0-866,0 19-320,20 2-160,0-22-64,20 1 31,0 0 97,19-20 192,1 0 97,19 0 319,-18 0 609,-1-20 128,-1 0 64,-19 1-320,-20-22-192,0 22-224,0-1-449,-40 0-160,21 0-256,-21 0-449,-1 20-640,3 0-1378,17 0-3459</inkml:trace>
  <inkml:trace contextRef="#ctx0" brushRef="#br3" timeOffset="206544.8137">10122 13592 14958,'0'19'-32,"-18"-19"-2050,-3 20 2146,1 0 704,0 0-223,0 0-481,1 19-64,19-19-32,-20 20 32,20-20-288,20 0 31,-1-1 322,21-19 127,1 0 192,-3-19 321,3-1 128,-3 0 63,3 1 33,-21-22-128,-20 22-128,0-1-353,-20 0-192,0 0-192,-19 20-160,-2 0-289,1 0-1216,22 0-1763,-3 0-5540</inkml:trace>
  <inkml:trace contextRef="#ctx0" brushRef="#br3" timeOffset="206861.8313">10580 13572 17648,'20'20'481,"-40"-20"-1090,20 0 609,-41 19 288,23-19-224,-23 20-96,21 20-96,20-20 128,-20 19 0,40-19-192,0 1-32,0-2 192,19-19 128,2 0 96,17 0 289,-17 0 63,-1-19 193,-1 19-65,-19-21-95,0 1-97,-20-19-191,-20 19-129,0 0-160,-19 0-96,-1 0-353,-1 20-512,3-19-640,18 19-2307,-1 0-8840</inkml:trace>
  <inkml:trace contextRef="#ctx0" brushRef="#br3" timeOffset="208260.9118">11353 13691 11306,'-18'0'1698,"-3"0"-1218,1-20-288,0 20 33,0 0 447,1 0-287,-21 20-289,20 0 0,0-1 96,20 1 96,0 20-128,0-20-31,20 19-1,0-18-64,20-21 224,-1 20 128,22-20 129,-23-20 192,3 20-97,-3-21-31,3-18-65,-21 19 129,0-20-193,-20 20 65,-20 1-257,0-1-192,0 0-128,-19 0-128,-2 20-416,21 0-257,-18 0-865,17 20-1153,1-20-2337</inkml:trace>
  <inkml:trace contextRef="#ctx0" brushRef="#br3" timeOffset="208571.9293">11790 13651 14701,'20'0'193,"-40"20"-225,20-20 128,-20 0 160,0 20-32,1 0-192,-1-1 0,20 22 0,0-22-32,0 1 0,39 0 0,-19-1 96,20-19 225,-1 0 255,2 0 65,-1 0 95,-22-19-159,3-1 32,-21 0-1,0 1-256,0-22-63,-39 22-257,19-1-160,-21 20-97,3-20-447,-3 20-577,21 0-929,0 20-1602,20-20-6310</inkml:trace>
  <inkml:trace contextRef="#ctx0" brushRef="#br3" timeOffset="208859.9461">12228 13671 10602,'20'20'5381,"-20"-20"-6374,0 0 544,-20 0 641,-1 0-127,1 0-98,0 20-63,20-1 0,0 1-32,0 20-128,20-20 160,21 0 320,-3-1 385,3-19 63,-1 0 193,-1 0 160,21-19 0,-41-1 192,21 0-192,-20-20-320,-20 20-225,-20 1-512,0-21-96,0 20-512,-39 0-610,19 20-1440,-19-20-5894</inkml:trace>
  <inkml:trace contextRef="#ctx0" brushRef="#br3" timeOffset="209299.9712">10956 13849 12299,'0'0'96,"0"21"-448,-20-21 768,20 0 257,-19 20-193,-1-20-287,20 19 287,-20 2 449,0 18-577,0-19-320,1 0-224,-1 20-1313,20-20-3524</inkml:trace>
  <inkml:trace contextRef="#ctx0" brushRef="#br3" timeOffset="209776.9983">9468 13930 4516,'0'19'9545,"0"1"-9225,0-20 929,0 20 1154,0-20-1475,-20 20-703,20 0-161,0-20-64,-20 20-705,20 0-1473,-21-1-4837</inkml:trace>
  <inkml:trace contextRef="#ctx0" brushRef="#br3" timeOffset="217760.4552">833 7114 5925,'-61'19'6310,"22"-19"-5926,19 0 289,0 0-353,0 0 33,20 21 1024,0-21 64,20 19-352,20-19-384,-1 40-256,22-20-193,18 0-64,0 19-160,0-19 0,20 0 32,-18 0 0,-2 0-96,0-1-256,0 1-353,-19-20-576,-21 20-897,1-20-769,-20 0-2402</inkml:trace>
  <inkml:trace contextRef="#ctx0" brushRef="#br3" timeOffset="218063.4725">1448 7193 12619,'-60'-39'1634,"21"39"-641,39 0-1089,0 0 416,0 0 577,20 0-192,19 0-385,1 19-224,19 1-32,1 0-96,19 0 128,1 0-32,-1-1-32,-19 21-32,-1 0 0,0-20 0,-39 19 224,0 1-31,-20 0 127,0-1 192,-40 1 65,1 0 128,-40 0-97,-2-20-287,2 20-257,0-20-64,20 19-1057,-1-19-1762,1 0-4964</inkml:trace>
  <inkml:trace contextRef="#ctx0" brushRef="#br3" timeOffset="244232.9693">13477 4908 8391,'-18'0'1314,"18"0"-193,0 0 128,-21 0-192,21 0-224,0 0-417,21 20-64,-21-20 129,18 0-97,22 0-95,-19 0-193,17 20-32,3-20 0,-21 0-32,20 0 32,-21 0-32,1 0-64,0 0-256,0 0-385,-20-20-192,0 20-32,0 0-64,0 0-1633,0-20-1474</inkml:trace>
  <inkml:trace contextRef="#ctx0" brushRef="#br3" timeOffset="244498.9843">13637 4808 7399,'0'0'1761,"0"0"-1152,0 0-193,20 0 513,0 0 96,-1 21-192,21-21-353,-20 0-224,19 20-191,-19-20-1,20 19-32,-1 1-32,-19 0 32,0-20-32,1 20 0,-21 0 0,0 0 64,-21-1 192,1 1-192,0 0 32,-19 0-32,-1 0-64,20 0 32,1 0-768,-1 20-1827,0-21-7270</inkml:trace>
  <inkml:trace contextRef="#ctx0" brushRef="#br0" timeOffset="248430.2094">13299 8684 9224,'0'0'1506,"-20"0"-353,20 0 160,0 0 32,0-21-160,20 21-512,0 0-160,20 0-257,-1 0-64,1 0-32,19 0-128,-18 0 32,17 0-32,3 0 32,-2-19-64,-19 19-32,-1 0-96,1-21-192,-20 21-193,-20 0-384,0 0-544,0 0-705,-20-19-961,0 19-961</inkml:trace>
  <inkml:trace contextRef="#ctx0" brushRef="#br0" timeOffset="248677.2235">13677 8524 5669,'-20'-19'2594,"20"19"-127,0-20-930,0 20-672,0 0 224,20 0-64,19 20-513,-19-20-223,20 0-193,-1 19 64,1-19 0,-1 20 0,1 0-64,-19 0 0,-1 19-32,-20-18 33,-20 19 63,-1-1-32,1 1 32,-18 0-64,-3-21-96,-18 21 0,39 0-64,-20-20-993,20 20-1858,1-1-8167</inkml:trace>
  <inkml:trace contextRef="#ctx0" brushRef="#br0" timeOffset="250623.3348">22252 9001 2850,'0'0'1217,"-20"0"-320,20 0 1281,0 0 353,0 0-353,0 0-737,0 0-256,0 0-320,0 0-224,0 0-129,20 0-320,0 0-64,20 0-64,-1 20 1,40-20-33,-18 0-32,38 20-97,0-20-31,21 0-64,18 0-64,1 20 160,1-20 64,-41 0 64,-20 0-64,0 20 64,0-20-64,20 0-801,1 0-1793,-40 19-1602</inkml:trace>
  <inkml:trace contextRef="#ctx0" brushRef="#br0" timeOffset="253448.4963">22094 10214 2562,'0'0'1185,"0"0"449,0 0 159,0 0-95,0 0-737,0 0-321,0 0-95,0 0 128,0 0-65,0 0-159,20 0-1,-20 0 97,0 0 95,19 0 97,-19 0-97,20 0-191,0-21-65,0 21-160,19 0-31,1 0-97,19 0-32,2 0 0,18 0 64,-20 0 32,40 0-32,20 21-64,1-21 64,19 20-96,-1-20 0,-19 19 0,-40-19-32,2 20 0,-2-20-96,-20 0-576,2 0-770,-23 0-992,3 20-5317</inkml:trace>
  <inkml:trace contextRef="#ctx0" brushRef="#br0" timeOffset="254163.5373">22847 10492 10826,'21'0'736,"-21"0"-447,0 0 608,0 0 256,0 0-192,0 0-1,0 40-63,-21-21-96,21 41 0,0-20-161,0 20-223,0-1-129,0 20-224,0-19 0,21 0-64,-21-20 0,20 20 0,-20-21-192,20-19-96,-20 20-161,20-40-480,-20 20-960,0-20-2243</inkml:trace>
  <inkml:trace contextRef="#ctx0" brushRef="#br0" timeOffset="255579.6183">23126 11505 13356,'79'-19'449,"-58"19"-161,-3 0 64,-18-21 257,0 21-129,0 0-192,-39 0-288,-1 0-32,1 0 0,-21 21 0,1-2 32,-1-19 32,1 21 0,0-2 33,-2 1 191,23 0 64,17 0-96,21 0-160,0 0 96,21-1-31,17-19 31,23 20 32,-2 0 0,0-20 96,21 20 33,-21-20-33,0 0-160,-19 20-64,-20-20-128,-20 0-128,0 0-96,-20 20 63,0-20 161,-39 19-64,-1 1 192,1-20 0,19 20 97,-19 20-194,18-20 482,3-1-257,38 2-128,0 17 96,0-17-32,38-1 65,3 0 127,18-20-32,21 20-64,-21-20-63,20 20 31,-18-20-128,-23 0 0,3 0-160,-21 0-449,-2 0-384,-18 0-256,0 19-961,0-19-2306</inkml:trace>
  <inkml:trace contextRef="#ctx0" brushRef="#br0" timeOffset="263443.0676">24040 9299 5349,'18'0'1313,"-18"0"-993,0 0 545,20 0 704,-20 0-223,0 0-674,0 0-447,0 0 255,0 0 225,0 0 63,0 0-607,-20 0-161,2 0 0,-3 0 0,-19 0 0,1 0 0,-21 0 0,1 0 64,-20 0-64,18 0 32,-18 0-32,-20-20 96,-20 20 96,-1 0-96,-18-19 32,19 19-64,20 0-64,0 0 32,-1-20 32,20 20 96,21 0-63,19 0-97,-19 0 0,18 0 0,3 0 0,-3 0 32,21 0-32,1 0 0,-1 0-32,0 20-1,0-20 33,0 0-32,1 0 0,-1 19 32,0-19 0,0 0 0,0 20-32,1-20 64,-1 0-32,20 0-32,-20 0 32,20 0 32,-20 0-64,20 20 32,-21-20 0,21 0-32,0 0 32,0 20 64,-18-20 33,18 0-1,0 0 0,0 20-32,0-20 0,0 0-32,0 0-128,-20 0-96,20 0-97,-20 0 193,20 0 0,0 0-96,-21 0-32,21 20 64,-20-20 128,20 0 0,0 0-33,0 0 97,0 0-32,0 0 193,0 0 95,0 0-32,0 0-32,20 0 33,-20 0-65,0 19 32,21 1-32,-21 1-96,0 18-64,20 0-32,-20 22 32,20-1 32,-2-1 0,3 1 1,-1-1-33,0 1 0,-20-20 0,20 19 32,-1-19-32,-19 0 64,20-21 96,-20 1-64,20 1 0,-20-2 0,0-19-64,0 0 97,0 0-33,0 0 96,20 0-32,-20 0-96,39 0-64,-19 0 0,40 0-64,-21 0 32,22 0-64,-2 0 0,0 0 32,1 0-96,39 20-224,0-20-161,21 0 97,18 20 159,1-20 33,-39 0-993,-21 19 32,-19-19 96,-1 0 32,1 21 352,-1-21 65,0 20-609,2-20 544,-2 19 673,-19 1 320,-1-20 577,1 20 320,0-20-96,-21 0-32,-19 20-256,20-20-353,-20 0 65,0 0 63,20 0-287,-20-20-97,0 20-32,20 0-32,1-20 0,-3-19-32,2 19-96,0-40 96,-20 0 353,21-19-65,-1-1 385,-20-19 160,18 0 0,-18 0 64,0 19-193,21 20-543,-21 1-193,-21-1-225,21 20-735,-18 0-770,18 20-4452</inkml:trace>
  <inkml:trace contextRef="#ctx0" brushRef="#br1" timeOffset="271477.5276">12386 6875 1377,'20'0'1185,"0"-20"96,0 20 1218,-20 0 95,19 0-1121,-19 0-768,0 0-64,-19 0 223,-1 20 33,-20 20-128,-19 0-385,-40 39-288,-21 1-288,-40-1 0,2 20 128,0 0 96,19-19 32,-19 0 321,18-21 383,0 1-31,21 0-417,20-21-192,0 21-96,40-21-64,0 1 32,39 0-32,0-20-320,20-1-609,0-19-704,20 21-898,0-21-3395</inkml:trace>
  <inkml:trace contextRef="#ctx0" brushRef="#br1" timeOffset="271771.5444">11195 7391 7623,'-40'20'6085,"1"0"-6149,-22 0 0,-18 20 0,0-1 64,-20 41 64,0-20 545,0 19 384,20 1 32,18-21-353,22 1-223,19-21-161,20 2 97,20-2-65,39-19-32,0 0 193,22 0-321,37-20 64,-19 0-160,20 0-64,1-20 0,-21 20-64,0-20-897,-38 20-1153,-43 20-3043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6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4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8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1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7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9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7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60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0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99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A2FA1-C59E-4F60-ADFB-663CED0ECF1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05221"/>
            <a:ext cx="8223840" cy="855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43DD-03C5-4AB1-A7EF-FCA378CF8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2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4.png"/><Relationship Id="rId2" Type="http://schemas.openxmlformats.org/officeDocument/2006/relationships/tags" Target="../tags/tag16.xml"/><Relationship Id="rId16" Type="http://schemas.openxmlformats.org/officeDocument/2006/relationships/image" Target="../media/image18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3.png"/><Relationship Id="rId5" Type="http://schemas.openxmlformats.org/officeDocument/2006/relationships/tags" Target="../tags/tag19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8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5.png"/><Relationship Id="rId18" Type="http://schemas.openxmlformats.org/officeDocument/2006/relationships/image" Target="../media/image24.emf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4.png"/><Relationship Id="rId17" Type="http://schemas.openxmlformats.org/officeDocument/2006/relationships/customXml" Target="../ink/ink5.xml"/><Relationship Id="rId2" Type="http://schemas.openxmlformats.org/officeDocument/2006/relationships/tags" Target="../tags/tag23.xml"/><Relationship Id="rId16" Type="http://schemas.openxmlformats.org/officeDocument/2006/relationships/image" Target="../media/image18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3.png"/><Relationship Id="rId5" Type="http://schemas.openxmlformats.org/officeDocument/2006/relationships/tags" Target="../tags/tag26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25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notesSlide" Target="../notesSlides/notesSlide11.xml"/><Relationship Id="rId26" Type="http://schemas.openxmlformats.org/officeDocument/2006/relationships/image" Target="../media/image24.png"/><Relationship Id="rId3" Type="http://schemas.openxmlformats.org/officeDocument/2006/relationships/tags" Target="../tags/tag31.xml"/><Relationship Id="rId21" Type="http://schemas.openxmlformats.org/officeDocument/2006/relationships/image" Target="../media/image16.png"/><Relationship Id="rId34" Type="http://schemas.openxmlformats.org/officeDocument/2006/relationships/image" Target="../media/image37.emf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23.png"/><Relationship Id="rId33" Type="http://schemas.openxmlformats.org/officeDocument/2006/relationships/customXml" Target="../ink/ink6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image" Target="../media/image20.png"/><Relationship Id="rId29" Type="http://schemas.openxmlformats.org/officeDocument/2006/relationships/image" Target="../media/image27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tags" Target="../tags/tag38.xml"/><Relationship Id="rId19" Type="http://schemas.openxmlformats.org/officeDocument/2006/relationships/image" Target="../media/image19.png"/><Relationship Id="rId31" Type="http://schemas.openxmlformats.org/officeDocument/2006/relationships/image" Target="../media/image29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image" Target="../media/image17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45.xml"/><Relationship Id="rId6" Type="http://schemas.openxmlformats.org/officeDocument/2006/relationships/image" Target="../media/image47.emf"/><Relationship Id="rId5" Type="http://schemas.openxmlformats.org/officeDocument/2006/relationships/customXml" Target="../ink/ink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slideLayout" Target="../slideLayouts/slideLayout42.xml"/><Relationship Id="rId7" Type="http://schemas.openxmlformats.org/officeDocument/2006/relationships/customXml" Target="../ink/ink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50.xml"/><Relationship Id="rId7" Type="http://schemas.openxmlformats.org/officeDocument/2006/relationships/image" Target="../media/image41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chart" Target="../charts/chart1.xml"/><Relationship Id="rId11" Type="http://schemas.openxmlformats.org/officeDocument/2006/relationships/image" Target="../media/image60.emf"/><Relationship Id="rId5" Type="http://schemas.openxmlformats.org/officeDocument/2006/relationships/notesSlide" Target="../notesSlides/notesSlide16.xml"/><Relationship Id="rId10" Type="http://schemas.openxmlformats.org/officeDocument/2006/relationships/customXml" Target="../ink/ink9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customXml" Target="../ink/ink10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42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40.png"/><Relationship Id="rId5" Type="http://schemas.openxmlformats.org/officeDocument/2006/relationships/tags" Target="../tags/tag55.xml"/><Relationship Id="rId10" Type="http://schemas.openxmlformats.org/officeDocument/2006/relationships/image" Target="../media/image44.png"/><Relationship Id="rId4" Type="http://schemas.openxmlformats.org/officeDocument/2006/relationships/tags" Target="../tags/tag54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6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64.emf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42.xml"/><Relationship Id="rId11" Type="http://schemas.openxmlformats.org/officeDocument/2006/relationships/customXml" Target="../ink/ink11.xml"/><Relationship Id="rId5" Type="http://schemas.openxmlformats.org/officeDocument/2006/relationships/tags" Target="../tags/tag62.xml"/><Relationship Id="rId10" Type="http://schemas.openxmlformats.org/officeDocument/2006/relationships/image" Target="../media/image45.png"/><Relationship Id="rId4" Type="http://schemas.openxmlformats.org/officeDocument/2006/relationships/tags" Target="../tags/tag61.xml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9.png"/><Relationship Id="rId18" Type="http://schemas.openxmlformats.org/officeDocument/2006/relationships/customXml" Target="../ink/ink13.xml"/><Relationship Id="rId3" Type="http://schemas.openxmlformats.org/officeDocument/2006/relationships/tags" Target="../tags/tag65.xml"/><Relationship Id="rId21" Type="http://schemas.openxmlformats.org/officeDocument/2006/relationships/image" Target="../media/image77.emf"/><Relationship Id="rId7" Type="http://schemas.openxmlformats.org/officeDocument/2006/relationships/tags" Target="../tags/tag69.xml"/><Relationship Id="rId12" Type="http://schemas.openxmlformats.org/officeDocument/2006/relationships/image" Target="../media/image48.png"/><Relationship Id="rId17" Type="http://schemas.openxmlformats.org/officeDocument/2006/relationships/chart" Target="../charts/chart2.xml"/><Relationship Id="rId2" Type="http://schemas.openxmlformats.org/officeDocument/2006/relationships/tags" Target="../tags/tag64.xml"/><Relationship Id="rId16" Type="http://schemas.openxmlformats.org/officeDocument/2006/relationships/image" Target="../media/image52.png"/><Relationship Id="rId20" Type="http://schemas.openxmlformats.org/officeDocument/2006/relationships/customXml" Target="../ink/ink1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47.png"/><Relationship Id="rId5" Type="http://schemas.openxmlformats.org/officeDocument/2006/relationships/tags" Target="../tags/tag67.xml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76.emf"/><Relationship Id="rId4" Type="http://schemas.openxmlformats.org/officeDocument/2006/relationships/tags" Target="../tags/tag66.xml"/><Relationship Id="rId9" Type="http://schemas.openxmlformats.org/officeDocument/2006/relationships/notesSlide" Target="../notesSlides/notesSlide20.xml"/><Relationship Id="rId1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slideLayout" Target="../slideLayouts/slideLayout42.xml"/><Relationship Id="rId7" Type="http://schemas.openxmlformats.org/officeDocument/2006/relationships/chart" Target="../charts/chart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8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tags" Target="../tags/tag74.xml"/><Relationship Id="rId7" Type="http://schemas.openxmlformats.org/officeDocument/2006/relationships/customXml" Target="../ink/ink1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42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tags" Target="../tags/tag77.xml"/><Relationship Id="rId21" Type="http://schemas.openxmlformats.org/officeDocument/2006/relationships/customXml" Target="../ink/ink17.xml"/><Relationship Id="rId7" Type="http://schemas.openxmlformats.org/officeDocument/2006/relationships/tags" Target="../tags/tag81.xml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tags" Target="../tags/tag76.xml"/><Relationship Id="rId16" Type="http://schemas.openxmlformats.org/officeDocument/2006/relationships/image" Target="../media/image60.png"/><Relationship Id="rId20" Type="http://schemas.openxmlformats.org/officeDocument/2006/relationships/image" Target="../media/image13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23.xml"/><Relationship Id="rId24" Type="http://schemas.openxmlformats.org/officeDocument/2006/relationships/image" Target="../media/image92.emf"/><Relationship Id="rId5" Type="http://schemas.openxmlformats.org/officeDocument/2006/relationships/tags" Target="../tags/tag79.xml"/><Relationship Id="rId15" Type="http://schemas.openxmlformats.org/officeDocument/2006/relationships/image" Target="../media/image59.png"/><Relationship Id="rId23" Type="http://schemas.openxmlformats.org/officeDocument/2006/relationships/customXml" Target="../ink/ink18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63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58.png"/><Relationship Id="rId22" Type="http://schemas.openxmlformats.org/officeDocument/2006/relationships/image" Target="../media/image9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42.xml"/><Relationship Id="rId9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104.emf"/><Relationship Id="rId3" Type="http://schemas.openxmlformats.org/officeDocument/2006/relationships/tags" Target="../tags/tag86.xml"/><Relationship Id="rId21" Type="http://schemas.openxmlformats.org/officeDocument/2006/relationships/image" Target="../media/image72.png"/><Relationship Id="rId7" Type="http://schemas.openxmlformats.org/officeDocument/2006/relationships/tags" Target="../tags/tag90.xml"/><Relationship Id="rId12" Type="http://schemas.openxmlformats.org/officeDocument/2006/relationships/notesSlide" Target="../notesSlides/notesSlide24.xml"/><Relationship Id="rId17" Type="http://schemas.openxmlformats.org/officeDocument/2006/relationships/image" Target="../media/image68.png"/><Relationship Id="rId25" Type="http://schemas.openxmlformats.org/officeDocument/2006/relationships/customXml" Target="../ink/ink20.xml"/><Relationship Id="rId2" Type="http://schemas.openxmlformats.org/officeDocument/2006/relationships/tags" Target="../tags/tag85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slideLayout" Target="../slideLayouts/slideLayout42.xml"/><Relationship Id="rId24" Type="http://schemas.openxmlformats.org/officeDocument/2006/relationships/image" Target="../media/image103.emf"/><Relationship Id="rId5" Type="http://schemas.openxmlformats.org/officeDocument/2006/relationships/tags" Target="../tags/tag88.xml"/><Relationship Id="rId15" Type="http://schemas.openxmlformats.org/officeDocument/2006/relationships/image" Target="../media/image66.png"/><Relationship Id="rId23" Type="http://schemas.openxmlformats.org/officeDocument/2006/relationships/customXml" Target="../ink/ink19.xml"/><Relationship Id="rId28" Type="http://schemas.openxmlformats.org/officeDocument/2006/relationships/image" Target="../media/image105.emf"/><Relationship Id="rId10" Type="http://schemas.openxmlformats.org/officeDocument/2006/relationships/tags" Target="../tags/tag93.xml"/><Relationship Id="rId19" Type="http://schemas.openxmlformats.org/officeDocument/2006/relationships/image" Target="../media/image70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customXml" Target="../ink/ink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96.xml"/><Relationship Id="rId7" Type="http://schemas.openxmlformats.org/officeDocument/2006/relationships/image" Target="../media/image74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73.png"/><Relationship Id="rId5" Type="http://schemas.openxmlformats.org/officeDocument/2006/relationships/notesSlide" Target="../notesSlides/notesSlide25.xml"/><Relationship Id="rId10" Type="http://schemas.openxmlformats.org/officeDocument/2006/relationships/image" Target="../media/image118.emf"/><Relationship Id="rId4" Type="http://schemas.openxmlformats.org/officeDocument/2006/relationships/slideLayout" Target="../slideLayouts/slideLayout42.xml"/><Relationship Id="rId9" Type="http://schemas.openxmlformats.org/officeDocument/2006/relationships/customXml" Target="../ink/ink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74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40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77.png"/><Relationship Id="rId5" Type="http://schemas.openxmlformats.org/officeDocument/2006/relationships/tags" Target="../tags/tag101.xml"/><Relationship Id="rId15" Type="http://schemas.openxmlformats.org/officeDocument/2006/relationships/image" Target="../media/image119.emf"/><Relationship Id="rId10" Type="http://schemas.openxmlformats.org/officeDocument/2006/relationships/image" Target="../media/image76.png"/><Relationship Id="rId4" Type="http://schemas.openxmlformats.org/officeDocument/2006/relationships/tags" Target="../tags/tag100.xml"/><Relationship Id="rId9" Type="http://schemas.openxmlformats.org/officeDocument/2006/relationships/notesSlide" Target="../notesSlides/notesSlide26.xml"/><Relationship Id="rId14" Type="http://schemas.openxmlformats.org/officeDocument/2006/relationships/customXml" Target="../ink/ink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slideLayout" Target="../slideLayouts/slideLayout42.xml"/><Relationship Id="rId7" Type="http://schemas.openxmlformats.org/officeDocument/2006/relationships/customXml" Target="../ink/ink2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08.xml"/><Relationship Id="rId7" Type="http://schemas.openxmlformats.org/officeDocument/2006/relationships/image" Target="../media/image78.png"/><Relationship Id="rId12" Type="http://schemas.openxmlformats.org/officeDocument/2006/relationships/image" Target="../media/image125.emf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9.xml"/><Relationship Id="rId11" Type="http://schemas.openxmlformats.org/officeDocument/2006/relationships/customXml" Target="../ink/ink26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75.png"/><Relationship Id="rId4" Type="http://schemas.openxmlformats.org/officeDocument/2006/relationships/tags" Target="../tags/tag109.xml"/><Relationship Id="rId9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8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7" Type="http://schemas.openxmlformats.org/officeDocument/2006/relationships/image" Target="../media/image11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40.png"/><Relationship Id="rId5" Type="http://schemas.openxmlformats.org/officeDocument/2006/relationships/image" Target="../media/image1130.png"/><Relationship Id="rId4" Type="http://schemas.openxmlformats.org/officeDocument/2006/relationships/image" Target="../media/image88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0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.png"/><Relationship Id="rId5" Type="http://schemas.openxmlformats.org/officeDocument/2006/relationships/tags" Target="../tags/tag10.xml"/><Relationship Id="rId15" Type="http://schemas.openxmlformats.org/officeDocument/2006/relationships/image" Target="../media/image12.emf"/><Relationship Id="rId10" Type="http://schemas.openxmlformats.org/officeDocument/2006/relationships/image" Target="../media/image7.png"/><Relationship Id="rId4" Type="http://schemas.openxmlformats.org/officeDocument/2006/relationships/tags" Target="../tags/tag9.xml"/><Relationship Id="rId9" Type="http://schemas.openxmlformats.org/officeDocument/2006/relationships/image" Target="../media/image6.png"/><Relationship Id="rId1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2.xml"/><Relationship Id="rId6" Type="http://schemas.openxmlformats.org/officeDocument/2006/relationships/image" Target="../media/image13.emf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slideLayout" Target="../slideLayouts/slideLayout42.xml"/><Relationship Id="rId7" Type="http://schemas.openxmlformats.org/officeDocument/2006/relationships/customXml" Target="../ink/ink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876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698294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features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(simultaneously update for every                        )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Repeat</a:t>
                </a:r>
                <a:endParaRPr lang="en-US" sz="2400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Gradient descent:</a:t>
                </a:r>
                <a:endParaRPr lang="en-US" sz="24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6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(simultaneously update for every                        )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Repeat</a:t>
                </a:r>
                <a:endParaRPr lang="en-US" sz="2400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Gradient descent:</a:t>
                </a:r>
                <a:endParaRPr lang="en-US" sz="24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k 5"/>
              <p14:cNvContentPartPr/>
              <p14:nvPr/>
            </p14:nvContentPartPr>
            <p14:xfrm>
              <a:off x="935280" y="107280"/>
              <a:ext cx="7640640" cy="4370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5200" y="97200"/>
                <a:ext cx="7658640" cy="43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7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     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Previously (n=1):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algorithm               :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for      </a:t>
            </a:r>
          </a:p>
          <a:p>
            <a:r>
              <a:rPr lang="en-US" sz="1600" dirty="0" smtClean="0"/>
              <a:t>                        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Ink 13"/>
              <p14:cNvContentPartPr/>
              <p14:nvPr/>
            </p14:nvContentPartPr>
            <p14:xfrm>
              <a:off x="213840" y="228960"/>
              <a:ext cx="8854920" cy="4678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5560" y="219240"/>
                <a:ext cx="8874000" cy="47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9097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3990975" y="1885950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I: Feature Scaling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19171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</a:t>
            </a:r>
            <a:r>
              <a:rPr lang="en-US" sz="2400" b="1" dirty="0" smtClean="0"/>
              <a:t>Scaling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23473" y="819150"/>
            <a:ext cx="7963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Get every feature into approximately a      </a:t>
            </a:r>
            <a:r>
              <a:rPr lang="en-US" sz="2400" dirty="0" smtClean="0"/>
              <a:t>                     range</a:t>
            </a:r>
            <a:r>
              <a:rPr lang="en-US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75" y="944800"/>
            <a:ext cx="1575054" cy="2514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171440" y="572040"/>
              <a:ext cx="7669080" cy="4199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1720" y="562320"/>
                <a:ext cx="7688160" cy="42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5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3" y="285750"/>
            <a:ext cx="8637893" cy="3086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62350"/>
            <a:ext cx="8177504" cy="11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4" y="438150"/>
            <a:ext cx="8536271" cy="901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9" y="1657350"/>
            <a:ext cx="8587082" cy="1689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72" y="3670214"/>
            <a:ext cx="8666628" cy="882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1669903"/>
            <a:ext cx="1727579" cy="5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266950"/>
            <a:ext cx="48006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II: Learning rate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64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Gradient descent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“Debugging”: How to make sure gradient descent is working correctly.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</a:t>
            </a:r>
            <a:r>
              <a:rPr lang="en-US" sz="2800" dirty="0" smtClean="0"/>
              <a:t>rate     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43511"/>
            <a:ext cx="228600" cy="1828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828360" y="1323360"/>
              <a:ext cx="5274360" cy="2217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080" y="1314000"/>
                <a:ext cx="5293080" cy="22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7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935702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 smtClean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242280" y="836640"/>
              <a:ext cx="8462160" cy="4235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560" y="825840"/>
                <a:ext cx="8483400" cy="42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0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209550"/>
            <a:ext cx="8458200" cy="3886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Different names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Number of dependent &amp; independent variables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Regression and nature of dependent variable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Nature of the model assuming y=f(x</a:t>
            </a:r>
            <a:r>
              <a:rPr lang="en-US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1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, x</a:t>
            </a:r>
            <a:r>
              <a:rPr lang="en-US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2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, ...,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x</a:t>
            </a:r>
            <a:r>
              <a:rPr lang="en-US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House Price Prediction Example (Next Slide)</a:t>
            </a:r>
          </a:p>
          <a:p>
            <a:pPr algn="just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	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03496" y="692983"/>
            <a:ext cx="4572000" cy="92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000" dirty="0" smtClean="0"/>
              <a:t>Gradient descent not working. </a:t>
            </a:r>
          </a:p>
          <a:p>
            <a:pPr>
              <a:lnSpc>
                <a:spcPts val="3360"/>
              </a:lnSpc>
            </a:pPr>
            <a:r>
              <a:rPr lang="en-US" sz="2000" dirty="0" smtClean="0"/>
              <a:t>Use smaller    .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1343"/>
            <a:ext cx="356616" cy="204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7799" y="1854485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18032" y="722751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9432" y="1930685"/>
            <a:ext cx="227141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2" y="1354664"/>
            <a:ext cx="171450" cy="137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1" y="2509948"/>
            <a:ext cx="356616" cy="2042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2010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92243" y="2331356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3643" y="3539290"/>
            <a:ext cx="365595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82" y="2509948"/>
            <a:ext cx="356616" cy="2042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90381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580614" y="1616056"/>
            <a:ext cx="0" cy="21510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52014" y="3539290"/>
            <a:ext cx="280138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2010" y="4149864"/>
            <a:ext cx="749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For sufficiently small     ,             should decrease on every iteration.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But if      is too small, gradient descent can be slow to converge.</a:t>
            </a:r>
            <a:endParaRPr lang="en-US" sz="2000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52" y="4293528"/>
            <a:ext cx="171450" cy="1371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44" y="4186506"/>
            <a:ext cx="534924" cy="30632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26" y="4606659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928800" y="829800"/>
              <a:ext cx="7925760" cy="4113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9440" y="819720"/>
                <a:ext cx="7941960" cy="41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6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8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Summary: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large:         may not decrease on every iteration; may not converge.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choose    , try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793711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1514880" y="228960"/>
              <a:ext cx="7346880" cy="458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9120" y="221400"/>
                <a:ext cx="7365240" cy="46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3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2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648200" y="22669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and polynomial regression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294040" y="479340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4680" y="4784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6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Polynomial regression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003934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/>
              <p14:cNvContentPartPr/>
              <p14:nvPr/>
            </p14:nvContentPartPr>
            <p14:xfrm>
              <a:off x="1364760" y="679320"/>
              <a:ext cx="7575480" cy="170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6480" y="671400"/>
                <a:ext cx="7595640" cy="17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k 3"/>
              <p14:cNvContentPartPr/>
              <p14:nvPr/>
            </p14:nvContentPartPr>
            <p14:xfrm>
              <a:off x="49680" y="1838520"/>
              <a:ext cx="8797320" cy="3119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60" y="1831320"/>
                <a:ext cx="8818560" cy="31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9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Choice of features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16060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2186280" y="743760"/>
              <a:ext cx="6797160" cy="4006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8000" y="733680"/>
                <a:ext cx="6816240" cy="40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5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9621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2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963399" y="590550"/>
            <a:ext cx="0" cy="235739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7321" y="2719340"/>
            <a:ext cx="265410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17" y="2843700"/>
            <a:ext cx="128016" cy="21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1007181"/>
            <a:ext cx="534924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40931"/>
            <a:ext cx="4559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Gradient Descent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405140"/>
            <a:ext cx="731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 equation: Method to solve for </a:t>
            </a:r>
          </a:p>
          <a:p>
            <a:r>
              <a:rPr lang="en-US" sz="2800" dirty="0" smtClean="0"/>
              <a:t>analytically.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41" y="3530645"/>
            <a:ext cx="149352" cy="25603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137487" y="1007182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111933" y="1006891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71280" y="1173240"/>
              <a:ext cx="7218360" cy="321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880" y="1163520"/>
                <a:ext cx="7227360" cy="32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3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Intuition: If 1D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Solve for 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4948"/>
            <a:ext cx="918972" cy="306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9209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8881"/>
            <a:ext cx="1170432" cy="2674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(for every   )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" name="Ink 4"/>
              <p14:cNvContentPartPr/>
              <p14:nvPr/>
            </p14:nvContentPartPr>
            <p14:xfrm>
              <a:off x="478440" y="750960"/>
              <a:ext cx="6561000" cy="166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9080" y="740880"/>
                <a:ext cx="6581880" cy="16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" name="Ink 6"/>
              <p14:cNvContentPartPr/>
              <p14:nvPr/>
            </p14:nvContentPartPr>
            <p14:xfrm>
              <a:off x="450000" y="3591000"/>
              <a:ext cx="7661160" cy="1445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1360" y="3584160"/>
                <a:ext cx="7679520" cy="14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3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45402"/>
              </p:ext>
            </p:extLst>
          </p:nvPr>
        </p:nvGraphicFramePr>
        <p:xfrm>
          <a:off x="3366448" y="1125446"/>
          <a:ext cx="2729552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82" y="1805940"/>
            <a:ext cx="153162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16" y="1785747"/>
            <a:ext cx="144018" cy="1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58063"/>
            <a:ext cx="2935224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3194280" y="1788480"/>
              <a:ext cx="3173040" cy="2653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6000" y="1782360"/>
                <a:ext cx="3189960" cy="26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2594"/>
              </p:ext>
            </p:extLst>
          </p:nvPr>
        </p:nvGraphicFramePr>
        <p:xfrm>
          <a:off x="679449" y="895350"/>
          <a:ext cx="7543798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4098"/>
              </p:ext>
            </p:extLst>
          </p:nvPr>
        </p:nvGraphicFramePr>
        <p:xfrm>
          <a:off x="1832116" y="895350"/>
          <a:ext cx="6400799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504950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504950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504949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504948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501139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501139"/>
            <a:ext cx="234315" cy="150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431304"/>
            <a:ext cx="729615" cy="1752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9" y="3054792"/>
            <a:ext cx="2969895" cy="1215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5" y="3084692"/>
            <a:ext cx="1101090" cy="1215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80" y="4574982"/>
            <a:ext cx="2055495" cy="274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Ink 11"/>
              <p14:cNvContentPartPr/>
              <p14:nvPr/>
            </p14:nvContentPartPr>
            <p14:xfrm>
              <a:off x="1150200" y="694080"/>
              <a:ext cx="7211520" cy="2081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42280" y="685080"/>
                <a:ext cx="7229880" cy="21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2"/>
              <p14:cNvContentPartPr/>
              <p14:nvPr/>
            </p14:nvContentPartPr>
            <p14:xfrm>
              <a:off x="414000" y="1523520"/>
              <a:ext cx="8340480" cy="2976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5000" y="1517400"/>
                <a:ext cx="8355960" cy="29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/>
              <p14:cNvContentPartPr/>
              <p14:nvPr/>
            </p14:nvContentPartPr>
            <p14:xfrm>
              <a:off x="1657800" y="4463640"/>
              <a:ext cx="2758320" cy="472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48800" y="4452120"/>
                <a:ext cx="2772360" cy="4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</a:t>
            </a:r>
            <a:r>
              <a:rPr lang="en-US" sz="2800" dirty="0" smtClean="0"/>
              <a:t>s inverse of matrix             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400" y="24455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 smtClean="0"/>
              <a:t>Octave: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910887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578160" y="150120"/>
              <a:ext cx="8326440" cy="4721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800" y="140040"/>
                <a:ext cx="8345880" cy="4739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5287617" y="209550"/>
            <a:ext cx="309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Comic Sans MS" panose="030F0702030302020204" pitchFamily="66" charset="0"/>
              </a:rPr>
              <a:t>Show the derivation for this equation on Board.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training examples,     features.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Gradient Descent</a:t>
            </a:r>
            <a:endParaRPr lang="en-US" sz="2800" u="sng" dirty="0"/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Normal Equation</a:t>
            </a:r>
            <a:endParaRPr lang="en-US" sz="2800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Works well even when     is large.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0" y="3238500"/>
            <a:ext cx="3722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</a:t>
            </a:r>
            <a:r>
              <a:rPr lang="en-US" sz="2800" dirty="0" smtClean="0"/>
              <a:t>    is </a:t>
            </a:r>
            <a:r>
              <a:rPr lang="en-US" sz="2800" dirty="0"/>
              <a:t>very large.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50"/>
            <a:ext cx="194691" cy="160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221040" y="829800"/>
              <a:ext cx="8561880" cy="4049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760" y="819360"/>
                <a:ext cx="8581680" cy="40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4193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 and non-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invertibility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(optional)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14880" y="513648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5520" y="5127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9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 equation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7724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What if             is non-invertible? (singular/ degenerate)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Octave: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27" y="1994947"/>
            <a:ext cx="837438" cy="296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00227" y="3097401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’*y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550520" y="915480"/>
              <a:ext cx="5932080" cy="3591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0440" y="905040"/>
                <a:ext cx="5951880" cy="36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5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if           is non-invertible?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 smtClean="0"/>
              <a:t>Redundant features (linearly dependent).</a:t>
            </a:r>
          </a:p>
          <a:p>
            <a:pPr lvl="1">
              <a:lnSpc>
                <a:spcPts val="3360"/>
              </a:lnSpc>
            </a:pPr>
            <a:r>
              <a:rPr lang="en-US" sz="2800" dirty="0" smtClean="0"/>
              <a:t>E.g.            size in feet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pPr lvl="1">
              <a:lnSpc>
                <a:spcPts val="3360"/>
              </a:lnSpc>
            </a:pPr>
            <a:r>
              <a:rPr lang="en-US" sz="2800" dirty="0" smtClean="0"/>
              <a:t>                   size in m</a:t>
            </a:r>
            <a:r>
              <a:rPr lang="en-US" sz="2800" baseline="30000" dirty="0" smtClean="0"/>
              <a:t>2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r>
              <a:rPr lang="en-US" sz="2800" dirty="0" smtClean="0"/>
              <a:t>Too many features (e.g.             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3586206"/>
            <a:ext cx="70866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Delete some features, or use regularization.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27" y="1713912"/>
            <a:ext cx="709422" cy="210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4" y="2143778"/>
            <a:ext cx="709422" cy="210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535" y="3208782"/>
            <a:ext cx="978789" cy="277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17" y="435785"/>
            <a:ext cx="837438" cy="2960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735480" y="321840"/>
              <a:ext cx="7990560" cy="4192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640" y="311760"/>
                <a:ext cx="8003880" cy="42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4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54100"/>
            <a:ext cx="1422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981075"/>
            <a:ext cx="2439987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85913"/>
            <a:ext cx="1423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5800" y="549275"/>
            <a:ext cx="7772400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"/>
            </a:pPr>
            <a:r>
              <a:rPr lang="en-US" altLang="en-US" sz="2400"/>
              <a:t> 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endParaRPr lang="en-US" altLang="en-US" sz="240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7151"/>
            <a:ext cx="28082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47950"/>
            <a:ext cx="820896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4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1333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 Measures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7" y="742950"/>
            <a:ext cx="3302724" cy="1079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54" y="641062"/>
            <a:ext cx="4318946" cy="1168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2400" y="2266950"/>
                <a:ext cx="5191486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𝐴𝑏𝑠𝑜𝑙𝑢𝑡𝑒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66950"/>
                <a:ext cx="5191486" cy="8769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2400" y="3867150"/>
                <a:ext cx="4474686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𝑅𝑜𝑜𝑡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𝑆𝑞𝑢𝑎𝑟𝑒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:</m:t>
                      </m:r>
                      <m:rad>
                        <m:ra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67150"/>
                <a:ext cx="4474686" cy="1169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94618" y="4290030"/>
                <a:ext cx="2415982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𝑁𝑅𝑀𝑆𝐸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18" y="4290030"/>
                <a:ext cx="2415982" cy="5677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1333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Evaluating Predictor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1073983"/>
            <a:ext cx="7772400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ts val="3360"/>
              </a:lnSpc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3400" y="89535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Training + Test Set (Holdout Set)</a:t>
            </a:r>
          </a:p>
          <a:p>
            <a:r>
              <a:rPr lang="en-IN" dirty="0"/>
              <a:t>Cross Validation</a:t>
            </a:r>
          </a:p>
          <a:p>
            <a:r>
              <a:rPr lang="en-IN" dirty="0" smtClean="0"/>
              <a:t>Training + Validation + Test Set</a:t>
            </a:r>
          </a:p>
          <a:p>
            <a:r>
              <a:rPr lang="en-IN" dirty="0" smtClean="0"/>
              <a:t>Training + Test Set and Cross Validation of Training Set for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5348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40416"/>
              </p:ext>
            </p:extLst>
          </p:nvPr>
        </p:nvGraphicFramePr>
        <p:xfrm>
          <a:off x="838201" y="112544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19372"/>
            <a:ext cx="5870067" cy="3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1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436431" y="50766"/>
            <a:ext cx="6171768" cy="610264"/>
          </a:xfrm>
        </p:spPr>
        <p:txBody>
          <a:bodyPr vert="horz" lIns="91440" tIns="26453" rIns="91440" bIns="45720" rtlCol="0" anchor="ctr">
            <a:normAutofit fontScale="90000"/>
          </a:bodyPr>
          <a:lstStyle/>
          <a:p>
            <a:pPr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References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037" y="661030"/>
            <a:ext cx="6171768" cy="4360418"/>
          </a:xfrm>
        </p:spPr>
        <p:txBody>
          <a:bodyPr/>
          <a:lstStyle/>
          <a:p>
            <a:pPr marL="311079" indent="-311079" algn="just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r>
              <a:rPr lang="en-US" altLang="en-US" sz="1905" dirty="0">
                <a:latin typeface="Comic Sans MS" panose="030F0702030302020204" pitchFamily="66" charset="0"/>
              </a:rPr>
              <a:t>Andrew Ng’s slides on </a:t>
            </a:r>
            <a:r>
              <a:rPr lang="en-US" altLang="en-US" sz="1905" dirty="0" smtClean="0">
                <a:latin typeface="Comic Sans MS" panose="030F0702030302020204" pitchFamily="66" charset="0"/>
              </a:rPr>
              <a:t>Multiple Linear </a:t>
            </a:r>
            <a:r>
              <a:rPr lang="en-US" altLang="en-US" sz="1905" dirty="0">
                <a:latin typeface="Comic Sans MS" panose="030F0702030302020204" pitchFamily="66" charset="0"/>
              </a:rPr>
              <a:t>Regression from his Machine Learning Course on Coursera</a:t>
            </a:r>
            <a:r>
              <a:rPr lang="en-US" altLang="en-US" sz="1905" dirty="0" smtClean="0">
                <a:latin typeface="Comic Sans MS" panose="030F0702030302020204" pitchFamily="66" charset="0"/>
              </a:rPr>
              <a:t>.</a:t>
            </a:r>
          </a:p>
          <a:p>
            <a:pPr marL="311079" indent="-311079" algn="just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r>
              <a:rPr lang="en-US" altLang="en-US" sz="1905" dirty="0" smtClean="0">
                <a:latin typeface="Comic Sans MS" panose="030F0702030302020204" pitchFamily="66" charset="0"/>
              </a:rPr>
              <a:t>Data Mining Book from Han and </a:t>
            </a:r>
            <a:r>
              <a:rPr lang="en-US" altLang="en-US" sz="1905" dirty="0" err="1" smtClean="0">
                <a:latin typeface="Comic Sans MS" panose="030F0702030302020204" pitchFamily="66" charset="0"/>
              </a:rPr>
              <a:t>Kamber</a:t>
            </a:r>
            <a:endParaRPr lang="en-US" altLang="en-US" sz="1905" dirty="0">
              <a:latin typeface="Comic Sans MS" panose="030F0702030302020204" pitchFamily="66" charset="0"/>
            </a:endParaRPr>
          </a:p>
          <a:p>
            <a:pPr marL="583273" lvl="1" indent="-311079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633" dirty="0">
              <a:latin typeface="Comic Sans MS" panose="030F0702030302020204" pitchFamily="66" charset="0"/>
            </a:endParaRPr>
          </a:p>
          <a:p>
            <a:pPr marL="272194" lvl="1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10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436431" y="50766"/>
            <a:ext cx="6171768" cy="610264"/>
          </a:xfrm>
        </p:spPr>
        <p:txBody>
          <a:bodyPr vert="horz" lIns="91440" tIns="26453" rIns="91440" bIns="45720" rtlCol="0" anchor="ctr">
            <a:normAutofit fontScale="90000"/>
          </a:bodyPr>
          <a:lstStyle/>
          <a:p>
            <a:pPr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US" altLang="en-US" dirty="0" smtClean="0">
                <a:latin typeface="Comic Sans MS" panose="030F0702030302020204" pitchFamily="66" charset="0"/>
              </a:rPr>
              <a:t>Disclaimer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037" y="661030"/>
            <a:ext cx="6171768" cy="4360418"/>
          </a:xfrm>
        </p:spPr>
        <p:txBody>
          <a:bodyPr/>
          <a:lstStyle/>
          <a:p>
            <a:pPr marL="311079" indent="-311079" algn="just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r>
              <a:rPr lang="en-US" altLang="en-US" sz="1905" dirty="0">
                <a:latin typeface="Comic Sans MS" panose="030F0702030302020204" pitchFamily="66" charset="0"/>
              </a:rPr>
              <a:t>Content of this presentation is not original and it has been prepared from various sources for teaching purpose.</a:t>
            </a:r>
          </a:p>
          <a:p>
            <a:pPr marL="583273" lvl="1" indent="-311079"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633" dirty="0">
              <a:latin typeface="Comic Sans MS" panose="030F0702030302020204" pitchFamily="66" charset="0"/>
            </a:endParaRPr>
          </a:p>
          <a:p>
            <a:pPr marL="272194" lvl="1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dirty="0" smtClean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0" indent="0">
              <a:spcAft>
                <a:spcPct val="0"/>
              </a:spcAft>
              <a:buSzPct val="80000"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  <a:p>
            <a:pPr marL="544388" lvl="2" indent="0">
              <a:spcAft>
                <a:spcPct val="0"/>
              </a:spcAft>
              <a:buSzPct val="80000"/>
              <a:buNone/>
              <a:tabLst>
                <a:tab pos="0" algn="l"/>
                <a:tab pos="76690" algn="l"/>
                <a:tab pos="387769" algn="l"/>
                <a:tab pos="698848" algn="l"/>
                <a:tab pos="1009927" algn="l"/>
                <a:tab pos="1321005" algn="l"/>
                <a:tab pos="1632084" algn="l"/>
                <a:tab pos="1943163" algn="l"/>
                <a:tab pos="2254242" algn="l"/>
                <a:tab pos="2565321" algn="l"/>
                <a:tab pos="2876400" algn="l"/>
                <a:tab pos="3187479" algn="l"/>
                <a:tab pos="3498558" algn="l"/>
                <a:tab pos="3809636" algn="l"/>
                <a:tab pos="4120715" algn="l"/>
                <a:tab pos="4431794" algn="l"/>
                <a:tab pos="4742873" algn="l"/>
                <a:tab pos="5053952" algn="l"/>
                <a:tab pos="5365031" algn="l"/>
                <a:tab pos="5676110" algn="l"/>
                <a:tab pos="5987189" algn="l"/>
              </a:tabLst>
              <a:defRPr/>
            </a:pPr>
            <a:endParaRPr lang="en-US" altLang="en-US" sz="1905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87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33276"/>
              </p:ext>
            </p:extLst>
          </p:nvPr>
        </p:nvGraphicFramePr>
        <p:xfrm>
          <a:off x="636896" y="868054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9820" y="3189550"/>
            <a:ext cx="67567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 smtClean="0"/>
              <a:t>Notation:</a:t>
            </a:r>
          </a:p>
          <a:p>
            <a:pPr lvl="2">
              <a:spcAft>
                <a:spcPts val="400"/>
              </a:spcAft>
            </a:pPr>
            <a:r>
              <a:rPr lang="en-US" sz="2000" dirty="0" smtClean="0"/>
              <a:t>= number of features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input (features) of        training example.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value of feature    in        training example.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3705451"/>
            <a:ext cx="13906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3953101"/>
            <a:ext cx="350520" cy="23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4313261"/>
            <a:ext cx="350520" cy="375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17" y="3953101"/>
            <a:ext cx="268605" cy="217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97" y="4370601"/>
            <a:ext cx="268605" cy="217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08511"/>
            <a:ext cx="104775" cy="219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328320" y="1044360"/>
              <a:ext cx="8326440" cy="3677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320" y="1035000"/>
                <a:ext cx="8345520" cy="36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7474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Previously: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99558"/>
            <a:ext cx="2568321" cy="357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85440" y="664920"/>
              <a:ext cx="7711920" cy="3198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600" y="654480"/>
                <a:ext cx="7728840" cy="32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0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403420"/>
            <a:ext cx="5870067" cy="35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90367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convenience of notation, define                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86486"/>
            <a:ext cx="976122" cy="296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9100" y="4400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Multivariate linear regression.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9360" y="479160"/>
              <a:ext cx="8640720" cy="427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480" y="470160"/>
                <a:ext cx="8664840" cy="42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9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 \in \mathbb{R}^{n+1}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4.&#10;$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4501</TotalTime>
  <Words>849</Words>
  <Application>Microsoft Office PowerPoint</Application>
  <PresentationFormat>On-screen Show (16:9)</PresentationFormat>
  <Paragraphs>309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Microsoft YaHei</vt:lpstr>
      <vt:lpstr>Arial</vt:lpstr>
      <vt:lpstr>Calibri</vt:lpstr>
      <vt:lpstr>Cambria Math</vt:lpstr>
      <vt:lpstr>Comic Sans MS</vt:lpstr>
      <vt:lpstr>Courier New</vt:lpstr>
      <vt:lpstr>Times New Roman</vt:lpstr>
      <vt:lpstr>Wingdings</vt:lpstr>
      <vt:lpstr>1_Lecture</vt:lpstr>
      <vt:lpstr>2_Office Theme</vt:lpstr>
      <vt:lpstr>3_Office Theme</vt:lpstr>
      <vt:lpstr>2_Lecture</vt:lpstr>
      <vt:lpstr>Multiple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for multiple variables</vt:lpstr>
      <vt:lpstr>PowerPoint Presentation</vt:lpstr>
      <vt:lpstr>PowerPoint Presentation</vt:lpstr>
      <vt:lpstr>PowerPoint Presentation</vt:lpstr>
      <vt:lpstr>Gradient descent in practice I: Feature Scaling</vt:lpstr>
      <vt:lpstr>PowerPoint Presentation</vt:lpstr>
      <vt:lpstr>PowerPoint Presentation</vt:lpstr>
      <vt:lpstr>PowerPoint Presentation</vt:lpstr>
      <vt:lpstr>Gradient descent in practice II: Learning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and polynomial regression</vt:lpstr>
      <vt:lpstr>PowerPoint Presentation</vt:lpstr>
      <vt:lpstr>PowerPoint Presentation</vt:lpstr>
      <vt:lpstr>PowerPoint Presentation</vt:lpstr>
      <vt:lpstr>Normal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equation and non-invertibility (optional)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Swati Jain</cp:lastModifiedBy>
  <cp:revision>262</cp:revision>
  <dcterms:created xsi:type="dcterms:W3CDTF">2010-07-08T21:59:02Z</dcterms:created>
  <dcterms:modified xsi:type="dcterms:W3CDTF">2021-08-09T06:37:48Z</dcterms:modified>
</cp:coreProperties>
</file>