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66" r:id="rId14"/>
    <p:sldId id="267" r:id="rId15"/>
    <p:sldId id="271" r:id="rId16"/>
    <p:sldId id="270" r:id="rId17"/>
    <p:sldId id="272" r:id="rId18"/>
    <p:sldId id="273" r:id="rId19"/>
    <p:sldId id="274" r:id="rId20"/>
    <p:sldId id="275" r:id="rId21"/>
    <p:sldId id="276" r:id="rId22"/>
    <p:sldId id="280" r:id="rId23"/>
    <p:sldId id="278" r:id="rId24"/>
    <p:sldId id="279" r:id="rId25"/>
    <p:sldId id="277" r:id="rId26"/>
    <p:sldId id="283" r:id="rId27"/>
    <p:sldId id="284"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50" d="100"/>
          <a:sy n="50" d="100"/>
        </p:scale>
        <p:origin x="372"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40.568"/>
    </inkml:context>
    <inkml:brush xml:id="br0">
      <inkml:brushProperty name="width" value="0.05" units="cm"/>
      <inkml:brushProperty name="height" value="0.05" units="cm"/>
      <inkml:brushProperty name="color" value="#E71224"/>
    </inkml:brush>
  </inkml:definitions>
  <inkml:trace contextRef="#ctx0" brushRef="#br0">859 30 3097,'-2'-22'10332,"-7"16"-7937,7 5-2717,-4 0 3990,-4 4-2106,4 26-296,-6-5-716,2 1-1,0 1 1,-7 28-1,4-10 146,-58 124 1257,28-73-1280,-53 113 17,-215 344 0,231-407-665,13-23-268,52-94-311,-17 47 0,-2 3-1927,32-72 1994,0-1 0,0 0 0,0 1 1,1-1-1,0 1 0,0-1 0,0 1 0,0 9 0,1-14 232,0 0 0,0 0 0,0 0 0,1 0 1,-1 0-1,0 1 0,0-1 0,1 0 0,-1 0 0,1 0 0,-1 0 1,1-1-1,-1 1 0,1 0 0,-1 0 0,1 0 0,0 0 1,-1 0-1,2 0 0,-1-1-138,0 1 1,0-1 0,0 0-1,0 1 1,0-1-1,1 0 1,-1 0-1,0 0 1,0 0 0,0 0-1,0 0 1,0 0-1,0-1 1,0 1-1,0 0 1,1-1 0,-1 1-1,0-1 1,0 1-1,0-1 1,0 1-1,1-2 1,25-7-4379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58.654"/>
    </inkml:context>
    <inkml:brush xml:id="br0">
      <inkml:brushProperty name="width" value="0.05" units="cm"/>
      <inkml:brushProperty name="height" value="0.05" units="cm"/>
      <inkml:brushProperty name="color" value="#E71224"/>
    </inkml:brush>
  </inkml:definitions>
  <inkml:trace contextRef="#ctx0" brushRef="#br0">623 28 680,'-1'-1'60,"0"0"0,0 0 0,0 0-1,0 0 1,0 0 0,-1 0 0,1 0 0,0 1-1,0-1 1,-1 0 0,1 1 0,0-1-1,-1 1 1,1-1 0,-1 1 0,1-1 0,0 1-1,-1 0 1,1 0 0,-3 0 0,-19-6 1409,18 4-1006,0 0 0,0 1 0,0 0 0,0 0 0,0 1-1,-8-1 1,10 1 946,-16 11-46,7-3-1247,1 2 0,0-1 0,-13 16 0,-26 22 199,43-42-242,1 1 1,0 0-1,0 1 1,1 0-1,-1-1 1,2 2-1,-1-1 1,-3 9-1,-26 35 431,13-27-230,2 1 1,0 0-1,2 2 0,1 0 0,1 1 1,1 0-1,2 1 0,-15 52 1,-3 5 407,-5 21 175,19-42-385,-4 9 1,4-1 0,3 2-1,-4 101 1,16-95-243,-1-35-75,2 1 0,2-1-1,15 90 1,-2-71-2,-10-40-71,1 0-1,15 38 1,-2-11 13,-12-30-54,1-1 1,2 0 0,13 25-1,-7-22-14,-4-3-9,1-1 1,1 0-1,0-1 0,2-1 0,27 25 0,-17-22-169,1-1 0,0-1-1,47 23 1,-63-37-263,0-1 0,0 0 0,0 0 0,1-2 0,-1 1-1,1-2 1,0 1 0,0-1 0,-1-1 0,1 0 0,0-1 0,0 0 0,15-4-1,68-15-6418,-46 3 2541</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1999.5116" units="1/in"/>
          <inkml:channelProperty channel="T" name="resolution" value="1" units="1/dev"/>
        </inkml:channelProperties>
      </inkml:inkSource>
      <inkml:timestamp xml:id="ts0" timeString="2022-10-20T05:09:10.634"/>
    </inkml:context>
    <inkml:brush xml:id="br0">
      <inkml:brushProperty name="width" value="0.05292" units="cm"/>
      <inkml:brushProperty name="height" value="0.05292" units="cm"/>
      <inkml:brushProperty name="color" value="#FF0000"/>
    </inkml:brush>
  </inkml:definitions>
  <inkml:trace contextRef="#ctx0" brushRef="#br0">3256 1685 244 0,'0'-4'379'15,"-6"1"-97"-15,-1-1-68 0,7 0-52 0,-7 1-29 16,7 3-13-16,-6-5-9 0,6 5-5 0,-6 0-2 0,6 0 0 0,0 0-6 16,0 0-7-16,-8 0-7 0,8 0-8 0,-6 0-11 15,6 5-9-15,-6-5-9 0,-1 3-5 0,7 1-4 0,-13 3 0 16,7 4 1-16,-7 0 0 0,-7 7 1 0,0 1 4 15,1 3 2-15,-7 7-5 0,0 0-1 0,-7 4-6 0,-5 1-6 16,5 2-5-16,-6 1-2 0,6 0-5 0,-6-1-4 0,0 1-2 16,7-5-3-16,-1 5-2 0,1-7 1 0,5 3-4 15,1-5-4-15,6-2-8 0,1-1-13 0,-1-2-11 0,2 0-17 16,4-6-18-16,1-2-24 0,6 0-29 0,1-1-29 0,-1-6-30 16,7 2-29-16,-6-2-32 0,6-5-28 0,0-3-32 0,0 0-73 15,0 0-68-15</inkml:trace>
  <inkml:trace contextRef="#ctx0" brushRef="#br0" timeOffset="257.21">2806 1696 353 0,'0'-4'446'0,"0"4"-134"0,0 0-114 0,0 0-84 15,0 7-53-15,0-3-29 0,0 3-8 0,0 4 4 0,0 4 11 16,0 4 8-16,0-1 7 0,-6 3 5 0,6 5 7 16,0 0-1-16,0-1-5 0,0 2-12 0,0-2-11 0,0 4-12 15,6-3-7-15,-6-1-5 0,0 1-5 0,0-4-3 0,0 4-3 16,0-5-1-16,0-2-5 0,7 3-12 0,-7-6-18 16,0 1-24-16,7-2-27 0,-7-4-31 0,0 0-28 0,6 0-32 15,-6-4-30-15,7 0-23 0,-7 1-20 0,0-4-41 16,0-4-70-16</inkml:trace>
  <inkml:trace contextRef="#ctx0" brushRef="#br0" timeOffset="525.07">2507 2077 403 0,'-7'-7'315'0,"1"7"-86"0,0-4-58 0,6 4-36 16,-7-4-21-16,7 4-13 0,0-3-9 0,0 3-9 0,0 0-7 15,0 0-9-15,0 0-9 0,0-4-12 0,7 4-8 0,-7 0-13 16,6 0-9-16,0 0-6 0,8 4-5 0,-2-4-1 0,1 0-1 16,1 0 1-16,6 0 2 0,-2 0 1 0,9 0 1 0,-1-4-1 15,6 0 1-15,1 1-2 0,-1-1 0 0,1 0-2 16,6 1-6-16,-7-5-2 0,8 2-5 0,-1-3-7 0,0 2-12 16,-7-3-10-16,8 2-13 0,-8 0-11 0,1 1-11 15,-1 4-13-15,-5-1-18 0,-2 0-19 0,-5 1-17 16,6-1-17-16,-13 4-21 0,6-4-28 0,-12 4-46 0,6 0-63 15</inkml:trace>
  <inkml:trace contextRef="#ctx0" brushRef="#br0" timeOffset="2245.13">5704 1432 276 0,'0'4'536'16,"-6"-4"-157"-16,6 0-140 0,0 0-95 0,0 0-62 0,0 3-37 16,0-3-22-16,0 0-8 0,0 0-3 0,0 0 0 0,0 0 0 15,0 4 1-15,0-4 2 0,0 0 2 0,0 4 4 16,0 0 5-16,0 3 11 0,0 4 14 0,6 0 11 0,-6 3 9 16,0 2 10-16,0 1 4 0,0 5 1 0,7 4-2 0,-7 0-11 15,0 3-14-15,-7 0-9 0,7 0-8 0,0 4-9 16,0 1-6-16,-6-1-5 0,0-4-5 0,0 3-3 0,-2-2-2 15,2 0-2-15,0-1-2 0,-1 0-1 0,1 1-2 16,-1-4-1-16,0-1 1 0,1-3-3 0,0 0 1 0,-1-8 1 16,7 4-2-16,-7-7 1 0,7 0 1 0,-6-2 1 0,6-3 4 15,0 2 11-15,0-8 14 0,-6 3 10 0,6 0 10 16,0-3 11-16,0 0 7 0,0 0 3 0,0-3-2 0,0-4-10 16,0-1-12-16,0-3-14 0,0-3-10 0,6-1-9 15,-6-7-9-15,0 0-4 0,6-3-2 0,1-4-2 16,0-1-9-16,-1-3 4 0,7 0 3 0,-6-3-1 0,6-2 1 15,-1 2-2-15,2 0 0 0,-2-1-4 0,8 4 12 0,-7 0-4 16,1 1-1-16,-2 5 0 0,8 1 0 0,-7 1 0 16,7 3 0-16,-8 0 6 0,2 4-5 0,5 3-2 0,1-3-1 15,-8 7-1-15,8 0 1 0,0 0-4 0,-1 0 0 0,1 3 1 16,0 1 1-16,-1 0 0 0,7 3-1 0,-6 0 1 16,6 4-3-16,-1 0 2 0,-5 4 2 0,0 0-2 0,-1 3 1 15,7 4 0-15,-12 0 3 0,5 4-3 0,-6 3 3 16,0 1 0-16,-1-1 1 0,2 4 0 0,-8 3 0 0,1 1 0 15,-7 0 1-15,6 3 2 0,-6-3 0 0,0 3 0 16,0 0 0-16,-6 0-2 0,6 1 0 0,-7-5-1 0,1 5-1 16,0-5 1-16,-2 1-1 0,-4-4-2 0,5 0-1 15,1-3-1-15,-1-1-1 0,7-4-1 0,-6-3 2 0,6-4 1 16,-7 1 2-16,7-1 2 0,-6-3 2 0,6-1 4 0,0-3 4 16,0 5 9-16,0-10 0 0,0 5-1 0,0-3 0 0,0-1-3 15,0-3 2-15,0-4 1 0,0 0 2 0,0-4-7 16,0 1-4-16,0-8 3 0,0 4-3 0,0-4 1 0,0 0-3 15,6-4-5-15,-6 0-4 0,7 4 1 0,-7-3-1 16,6 2-1-16,1 1-1 0,-1 0 1 0,1 1 0 0,5-1 0 16,-4 0-2-16,4 3 1 0,8-2 2 0,-7 2 1 15,7 1-1-15,-1-1-1 0,1 5-1 0,6-5 1 0,-6 5 2 16,-1 3-1-16,7-4-4 0,-6 8 1 0,-1-4-1 0,0 3 1 16,1 5 0-16,-1-1 2 0,-5 1-2 0,5 3-3 15,-6 0-2-15,6 3 1 0,-5 1-4 0,-2 3 2 16,2 1 0-16,-1 3-4 0,-1 0 2 0,2 3 4 0,-8 4 2 15,0 1 0-15,1 3 4 0,0-1-1 0,-1 1 2 0,1 4 2 16,-1 1-2-16,-6-2-1 0,6 0-2 0,-6 0-2 16,0 1-11-16,0 0-9 0,0-1-15 0,0 1-16 0,0-4-17 15,0 1-20-15,0-1-31 0,0 0-37 0,0-4-37 16,-6 1-39-16,6-2-50 0,0 1-78 0,0 1-132 0,0-5-75 16,0 1-19-16</inkml:trace>
  <inkml:trace contextRef="#ctx0" brushRef="#br0" timeOffset="2765.13">7698 1740 308 0,'-7'-7'625'0,"1"-1"-97"0,-1 4-189 0,-6 0-137 0,0 1-82 16,0-1-44-16,0 1-25 0,6 3-10 0,-6 0-3 16,1-4 0-16,-8 4 2 0,6 4 0 0,8-4 1 0,-13 3 0 15,6 4-3-15,0 1-8 0,-1 0-11 0,-5 6-8 0,6 1-3 16,-6 0-2-16,-1 2 0 0,0 6-1 0,1-1 0 0,6 0-1 16,-6 4-1-16,5-4 0 0,-5 3-2 15,6-3 2-15,0 3-1 0,7-3 0 0,-8-2-2 0,8 1-1 0,0-3 0 16,6 1-1-16,-7-5-5 0,7 1-4 0,7-4-4 15,-7 0-6-15,6-4-5 0,0 0-3 0,8 2-4 16,-2-7-3-16,1-2 1 0,7 0 0 0,6-2 0 0,-6-7 0 16,5 2 2-16,1-3 0 0,1-2 0 0,5-3 2 0,-6-3-1 15,0 0 2-15,1-4 3 0,-1 1 3 0,-1-2 4 0,-5 1 2 16,0-4 1-16,-1 1 3 0,1-1 3 0,-8 0 1 16,8 0 9-16,-7 1 6 0,-6-1 8 0,-1 5 9 0,7 3 13 15,-7-1 14-15,-6 4 14 0,8 4 9 0,-8 0 1 16,0 4-2-16,0-1-5 0,0 5-6 0,0-1-11 0,0 1-14 15,0-1-13-15,0 4-13 0,0 0-8 0,0 0-5 16,0 0-6-16,0 0 0 0,0 4 3 0,0-1-2 0,0 4 2 16,0 4 2-16,0 0 2 0,0 0 1 0,-8 8 4 0,8 0-1 15,0-1 1-15,0-1 0 0,0 6 1 0,0-5-3 16,0 4-5-16,0-4-14 0,8 5-22 0,-8-5-27 0,0 4-34 16,0-4-36-16,6 0-47 0,-6-3-55 0,6-1-73 15,1 2-112-15,6-2-72 0,0-7-37 0</inkml:trace>
  <inkml:trace contextRef="#ctx0" brushRef="#br0" timeOffset="3149.59">8049 1674 659 0,'0'0'676'0,"-6"0"-135"0,6 0-204 15,6 0-163-15,-6 0-110 0,7 0-61 0,-7 0-31 16,7 0-11-16,-1 0 2 0,6 0 12 0,2 4 16 0,-1-4 10 16,0 0 6-16,6 3 6 0,1 1-2 0,0-4 0 0,-1 3-4 15,7 5 0-15,-6-5-3 0,6 5-1 0,-7-1-3 16,1 0-1-16,6 5 1 0,-7-2-2 0,1 2-2 0,-7-1-5 16,7 3-4-16,-8 0-4 0,2 2-2 0,-8 2-4 0,7 0-3 15,-6-3-3-15,-7 3 0 0,6-3 3 0,-6 0 2 16,-6-1 4-16,-1 1 3 0,0-1 5 0,1-3 5 0,-7 0 4 15,0 0 1-15,0 1 4 0,0-6 4 0,-6 2 7 16,-1-5 13-16,7 6 9 0,-7-9 8 0,8 3 10 0,-2-6 12 0,2 3 7 16,5-9 1-16,-6 2-7 0,6 0-10 0,1-4-7 0,0-4-5 0,6 1-9 15,-8-4-15-15,8-1-6 0,0 1-2 0,8 0 0 16,-8-4-6-16,6 3-2 0,0-3-5 0,1 4-10 16,6 0-5-16,-6-1-10 0,11 1-11 0,-4 3-12 0,-1 0-12 15,0 1-17-15,6 3-12 0,-5 0-16 0,5 0-23 0,-6 4-24 16,6-1-25-16,-5 1-27 0,5 0-30 0,1 4-42 0,-7 3-84 15,6-5-74-15</inkml:trace>
  <inkml:trace contextRef="#ctx0" brushRef="#br0" timeOffset="3826.16">9404 1546 245 0,'0'-4'606'0,"-7"0"-127"0,1 1-156 0,6-2-112 15,-6 2-73-15,-2 3-47 0,2-3-21 0,-6 3-9 0,5 0-10 16,0 0-6-16,-6 0-7 0,7 0-4 0,0 3-3 0,-2-3-3 16,-4 3-6-16,6 5-8 0,-8 0-5 0,-5 3-4 0,5-1 0 15,-4 6-3-15,-2-5 0 0,0 6-1 0,7-2-4 16,-7 1-4-16,8 1-5 0,-8-2-7 15,13-1-5-15,-5 1-7 0,4-1-5 0,-4-2-7 0,6 2-8 0,6-2-8 0,-7-5-12 0,7 4-10 0,0-7-5 16,0 3 0-16,7-3 3 0,-1-1 3 0,6 0 5 16,2-3 7-16,-1 0 8 0,7 0 11 0,-1-6 5 0,7 2 3 15,-6 0 1-15,0-3 4 0,5 0 4 0,-5 0 7 16,0-1 7-16,-2 4 9 0,-4-3 11 16,-1 0 13-16,0 3 17 0,0-4 15 0,-7 4 18 0,0 1 11 0,2-4 11 0,-8 3 2 31,6 0-1-31,-6-3-4 0,0 0-4 0,0 3-9 15,6 1-12-15,-6-1-14 0,0 0-9 0,0 4-6 0,0-3-8 0,7 3-10 0,-7 0-15 16,0 0-10-16,0 0-5 0,7 3-1 0,-1 1-2 16,1 3 0-16,-1 4 4 0,-6 4 5 0,13-1 6 0,-6 5 5 0,-7 0 2 15,6 6 3-15,0 1 1 0,-6-1 2 0,7 8-1 16,-14-3 0-16,7 2 1 0,-6 1-1 0,0 4-1 0,-1-4-3 16,0 4 1-16,-5-1 0 0,5 4-1 0,-6-3-2 15,6 0 1-15,-5-1 0 0,4 1 1 0,-4-3 1 0,6-2 0 16,-1-3 0-16,-6 0-2 0,6 1 0 0,-5-8-3 0,-2 3 0 15,2-6-3-15,-8 3 0 0,7-8-1 0,-7 1 0 0,8-4 2 16,-8-4 2-16,0 5 2 16,1-9 2-16,-1 1 1 0,0-4 3 0,1 0 1 0,-1-4 1 0,1 1-1 0,-1-9 0 0,0 5 3 15,2-8-4-15,4 1-4 0,-5-5-2 0,5-2 0 0,8-5 3 16,-6-1 3-16,12-1 3 0,-8 2 1 0,8-7 3 0,0 4 4 16,8-1 4-16,-8 1 0 0,12 4-3 0,-6-1-3 15,8 1-7-15,-8 2-2 0,13 1-5 0,-5 0-6 16,-2 4-6-16,8 3-5 0,7 1-4 15,-9-4-6-15,9 7-9 0,-1-4-5 0,6 4-6 0,-5 1-8 0,5-2-9 0,1 1-13 16,5 3-16-16,-5 1-20 0,-1-4-19 0,2 4-25 16,-2 0-31-16,1-1-32 0,-1 2-49 0,-5-2-66 0,-2 4-60 15</inkml:trace>
  <inkml:trace contextRef="#ctx0" brushRef="#br0" timeOffset="4079.58">9769 1707 320 0,'6'-8'408'0,"-6"1"-125"0,0 3-91 16,7 1-61-16,-7-1-36 0,0 4-20 0,0-3-14 16,0 3-17-16,6 0-12 0,-6 0-7 0,0 3-1 0,0 1 8 0,7 3 8 15,-7 4 6-15,0 0 6 0,6 4 1 0,-6 3 6 16,6 1 1-16,-6 3-3 0,8 0-11 0,-8 3-10 15,0-3-9-15,6 0-7 0,-6 0-5 0,0 0-4 0,0 1-3 0,0-6-2 16,-6 1-4-16,6 1-13 0,0-5-14 0,0 1-23 16,0 0-29-16,-8-4-38 0,8 0-45 0,0-4-52 15,0 1-60-15,0-5-102 0,0 1-101 0</inkml:trace>
  <inkml:trace contextRef="#ctx0" brushRef="#br0" timeOffset="4255.13">9775 1352 419 0,'0'-8'539'0,"0"5"-204"0,-6-1-179 16,6 0-127-16,0 4-79 0,0 0-46 0,0 0-27 0,0 0-21 15,0 0-18-15,0 4-16 0,0 0-22 0,0-1-52 0</inkml:trace>
  <inkml:trace contextRef="#ctx0" brushRef="#br0" timeOffset="4775.02">10121 1678 265 0,'0'3'479'15,"0"4"-172"-15,6 4-116 0,-6-3-72 0,0-1-32 16,6 4-2-16,1 4 9 0,-7-8 8 0,6 5 8 0,1-5 2 0,-7 0-3 16,7 4-4-16,-1-4-6 0,0 0-17 0,-6 5-20 15,8-2-14-15,-2-2-11 0,0 3-8 0,0 3-10 0,1-2-5 16,0 2-6-16,-7-2-2 0,6 2-3 0,1 0-1 16,-7 1-1-16,6 0-1 0,-6-4-1 0,0 3 0 0,0 1-2 15,0-4-1-15,0 3-3 0,-6-2-3 0,6-1-1 0,0-4-2 16,-7 0-1-16,7 1-1 0,-6-5 0 0,6 1 4 0,0 0 5 15,-7-4 6-15,7 3 3 0,-7-3 6 0,7 0 7 16,-6-3 5-16,0 3 6 0,0-8 8 0,6 5 3 0,-8-5 2 16,2 1 5-16,0 0 6 0,6-4 0 0,-7-1-1 0,0-2-2 15,7-1-6-15,0 1-5 0,0-1-4 0,0 1-9 0,0-5-6 16,7 5-4-16,-7-1-4 0,7-4-5 0,-1 5-1 16,0-1-1-16,2-3 0 0,4 3 0 0,1 0-2 15,-6 1-1-15,6-1 1 0,7 1-1 0,-8-1-1 0,8 0-1 16,-1 0-2-16,1 4-1 0,0-3 0 0,-1 7-2 0,1-4 0 15,-8 3 1-15,8 1-2 0,0 3 0 0,-7-2-2 16,-1 6-1-16,8-5-2 16,-7 2-1-16,0 3 0 0,0 0-1 0,-6 0 2 0,6 3 0 0,-1 2 2 0,2-2 2 0,-8 4 2 15,7-3-1-15,-6 7-4 16,-1-4-1-16,7 4-1 0,-7 3-6 0,2-3-6 0,-2 4-11 16,-6 3-13-16,6-2-16 0,1-2-10 0,0 4-11 0,-1 1-19 15,-6-5-24-15,7 1-24 0,-1 3-24 0,0-4-24 16,8 2-27-16,-8-5-45 0,0 3-88 0,1-3-92 15</inkml:trace>
  <inkml:trace contextRef="#ctx0" brushRef="#br0" timeOffset="5612.46">11149 1696 515 0,'-6'-11'494'0,"6"0"-166"0,-6 4-121 0,6-1-64 0,-7 1-20 0,7 3-8 16,-7-2-2-16,7 6 1 15,-6-5-5-15,0 2-7 0,-1-1-6 0,0 4-8 0,1 4-16 16,-7-1-15-16,-1 2-20 0,2 1-18 0,-2 2-10 0,-5 3-5 16,-1 0-4-16,2 3-1 0,-2 1 1 0,6-1 0 0,-5 1 1 15,6 0 0-15,0 3-1 0,0-3 0 0,6-1 1 16,-6 1-3-16,7 0-3 0,0-1-3 0,-1-3-5 0,0 1-5 15,7-2-6-15,0 2-8 0,0-5-9 0,7 0-5 0,-7 1-5 16,13-5-3-16,-7 1-5 0,7-1-4 0,7 1-10 16,-7-4-1-16,6-4-2 0,8 1 2 0,-7-1 4 0,-2 1 5 15,9-1 9-15,-7-3 10 0,-2-4 15 0,2 7 18 16,-7-8 9-16,1 6 8 0,5-6 7 0,-6 5 10 0,-7-4 14 0,7 4 16 16,1-4 12-16,-8 4 6 0,0-5 17 0,2 5 18 15,-2 0 19-15,0 0 7 0,-6 3 2 0,6-3-1 0,-6 0-2 0,7 3 0 16,-7 0-9-16,0-4-14 0,0 5-14 0,7 3-17 15,-7-4-15-15,0 1-13 0,0 3-11 0,0 0-12 0,0 0-12 16,0 0-10-16,0 0-7 0,0 3-3 0,0-3-4 16,6 4 2-16,-6 3-2 0,0 1 4 0,0-1 2 0,7 4 3 15,-1 4 0-15,0-5 2 0,-6 5-1 0,8 0-7 0,-2-1 0 16,6 1-9-16,-5-1-11 0,0 2-3 0,6-5-4 16,-7 0-6-16,8-1-4 0,-2-2 1 0,2 3-3 0,-2-3 5 15,8-5 4-15,-1 0 2 0,-5-3 2 0,5 0-3 0,1-3 1 16,-1-4 3-16,0-1-2 0,8-3 1 0,-8 0 3 15,0-3 4-15,1-1 3 16,0-7 10-16,-1 0 5 0,1 0-2 0,0-4 1 0,-1-3-8 0,-6-4-6 0,6 0-2 16,1-4-5-16,-1 1-7 0,-5-4-3 0,6-1 2 15,-1-3 3-15,-6 1 8 0,0-2 9 0,-1-3 9 0,2 5 11 16,-8-2 12-16,8 1 8 0,-8 1 12 0,0-1 10 0,-6 7 17 0,7-3 7 16,-7 7 3-16,0 3 8 0,0 1 0 0,0 7-1 15,0 0-7-15,0 4-8 0,0 3-16 16,-7 5-11-16,7-2-6 0,0 5-15 0,0 0-8 0,0 3-6 0,0 0-4 0,0 0-3 15,-6 4-2-15,6 0 1 0,-6 4-1 0,-8 4 3 0,2 2 2 16,-2 6 2-16,1-2 3 0,-6 8 5 0,0 0 2 0,-8 3 2 16,8 5 2-16,-1-1-1 0,-6 4 2 15,7 0 2-15,6 4 0 0,-7 0 5 0,6-1 0 0,-5 1-1 16,13 2 2-16,-7-1-2 0,6-2 0 0,1 1-2 0,0 0-1 16,6-1-4-16,0 1 0 0,0-1-2 0,6-3-2 0,7 0 1 15,0 5 0-15,0-10 0 0,7 1 2 0,-1-3-1 0,1 0-1 16,-1-4 3-16,0-1 2 0,8-2 0 0,-8-4 2 15,0-1 2-15,1-3 0 16,0 1 1-16,-1-6 2 0,1 2-1 0,0 0-3 0,-8-4-3 0,1-1-2 0,1 1-2 0,-8-1-1 16,0-3 0-16,1 4-2 0,0-4-6 0,-1 0-8 0,-6 0-12 15,6 0-20 1,-6 0-26-16,7 0-41 0,-7 0-49 0,6 0-63 0,1-4-77 0,0-3-92 16,-1 0-159-16,0 3-95 0,2-8-35 0</inkml:trace>
  <inkml:trace contextRef="#ctx0" brushRef="#br0" timeOffset="6514.33">14875 1040 260 0,'-7'-3'281'0,"7"-1"-83"0,0 0-53 0,-6 1-30 16,6 3-18-16,0-3-14 0,0 3-10 0,0 0-9 0,0 0-6 0,0 0-5 16,0 0-8-16,0 0-9 0,0 3-10 0,0-3-7 15,0 3-4-15,0 5 3 16,0-2 8-16,0 2 7 0,0 3 12 0,-7 4 11 0,7-1 8 0,0 5 9 0,-6-1 5 0,-1 3 5 15,1 5 1-15,0 0-2 0,-2-1-3 0,-4 5-5 16,-2 3-2-16,2 1-8 0,-1-5-10 0,-1 3-12 0,2 1-10 16,-8 1-8-16,7-1-8 0,0-1-5 0,0 1-6 0,-1-4-1 15,2 1-6-15,-1-1-9 0,0-4-13 0,6 1-17 32,1-4-22-32,0-3-28 0,-2-1-29 0,2-3-35 0,6-4-37 15,-6 0-35-15,6-7-36 0,0 2-63 0,0-6-103 0,0 0-69 16</inkml:trace>
  <inkml:trace contextRef="#ctx0" brushRef="#br0" timeOffset="6831.29">14295 1066 101 0,'0'-7'551'0,"0"3"-150"0,0 0-152 0,6-4-97 0,-6 5-56 16,0 3-24-16,0-3-8 0,8-1 2 0,-8 0 8 0,0 4 9 16,6-3 4-16,0 3 3 0,-6-3 0 0,13-3-5 0,0 4-12 15,0-2-16-15,7 0-19 0,6 0-11 0,0 1-7 0,7-1-3 16,6 1 2-16,-1-5-2 0,1 4 0 0,14 1-1 0,-7-5 0 16,5 5-2-16,2-5 0 0,-1 5-2 0,-1-1-4 0,2-3 0 15,-7 4 0-15,5-1-1 0,2 0-1 0,-8 0-2 16,1 0-3-16,-1 1-1 0,-5-1-1 0,-1 1 0 0,-1-1 0 15,-5 0-2-15,-1 1-1 0,-5 3-3 16,-1-4-8-16,-6 4-9 0,-1-4-16 0,-6 4-19 0,0 0-26 0,1 0-23 0,-8 0-27 16,0 0-26-16,-6 4-21 0,6-4-14 0,-12 4-14 0,6-4-12 15,-6 7-17-15,-8-3-36 0,2 3-62 0</inkml:trace>
  <inkml:trace contextRef="#ctx0" brushRef="#br0" timeOffset="7148.75">13924 1967 381 0,'0'0'310'0,"-7"0"-115"16,7 4-73-16,-6-4-45 0,6 0-25 0,0 3-11 15,6 1-4-15,-6-1 2 0,7 1 11 0,-1 0 16 0,1-1 13 16,0 2 17-16,5 1 5 0,2-2 4 0,5 3 2 0,1-2-1 16,6-1-5-16,0-1-10 0,-1 0-11 0,15-3-13 0,-1 0-14 15,0-3-9-15,7 0-11 0,-1-1-11 16,1-1-11-16,5-2-11 0,-4 0-12 0,5-1-15 0,-7 5-14 0,0-5-19 16,1 1-16-16,-1 0-18 0,-5 0-20 0,-1 3-23 0,-6-3-25 15,-1 4-24-15,-6-5-24 0,0 0-28 0,-7 1-41 16,1 0-67-16,0 0-75 0</inkml:trace>
  <inkml:trace contextRef="#ctx0" brushRef="#br0" timeOffset="7670.12">15376 1619 417 0,'0'-4'657'0,"6"4"-139"0,-6-4-159 0,8 4-119 0,-8 0-81 0,0 0-50 0,6 0-37 0,-6 0-28 16,6 0-19-16,-6 0-9 0,0 4-4 0,6-4 1 15,-6 4 3-15,0-4 3 0,8 4 4 0,-2 3 0 0,0 0-1 16,1-2-2-16,-7 5-2 0,13-3 0 0,-6 1-2 16,-1 3-3-16,0-1-5 0,0 1-3 0,8 0-1 0,-8-4-1 15,1 5-1-15,6-1-2 16,-6 0-5-16,-1 0-7 0,0-4-5 0,2 4-3 0,-2-3-5 0,6 2-5 0,-5 2-6 15,0-5-4-15,-1 4-2 0,1-4 1 0,-7-3 1 0,6 3 3 16,-6-4 2-16,6 1 3 0,-6 0 7 0,8 0 6 16,-8-4 7-16,0 4 5 0,0-4 6 0,0 0 10 15,0 0 10-15,0 0 13 0,0 0 9 0,0 0 6 0,0 0 3 16,0 0 2-16,0-4-6 0,0 0-2 0,0 0-6 0,0 0-10 16,6-3-9-16,-6 0-5 0,0 0-4 0,6-1-2 0,0-2 2 15,-6 2-4-15,8-3-5 0,-2 0 2 0,7 0 1 0,-7 1-1 16,8-2 1-16,-2 1-1 15,-6 0 2-15,8 0 2 0,-1 0-1 0,0 0-1 0,0 0-3 0,7 0 2 0,-8 0-1 0,2 4-2 16,5-3 0-16,1-2 0 0,0 1 1 16,-1 0 0-16,0 0 0 0,-6 3 1 0,7 2-1 0,-1-2 0 0,-6 4-1 15,0 0-1 1,1 4-3-16,-2-3-1 0,-5 3 0 0,6 3-2 0,0 1-1 0,-7 0-2 0,1-1-1 16,6 2 0-16,-7 1 1 0,1 2-1 0,0 3 0 0,-1 0-1 15,1-4 3-15,-7 9-1 0,6-6-3 0,-6 0-4 0,7 2-8 16,-7 2-10-16,0-3-17 0,0 4-17 0,0 0-24 0,0-4-29 31,0 4-38-31,6-1-38 0,-6 1-49 0,0-5-66 0,7 2-113 16,-7-1-91-16</inkml:trace>
  <inkml:trace contextRef="#ctx0" brushRef="#br0" timeOffset="9262.14">16828 1043 455 0,'0'-6'593'0,"0"2"-199"0,0 0-162 0,0 4-95 15,0 0-58-15,0 4-36 0,0 0-26 0,0 2-18 16,0 2-6-16,0 7 3 0,0-4 11 0,0 7 14 0,0 0 12 15,0 8 10-15,0-4 5 0,0 4 4 0,0 3-1 0,7 4-4 0,-7-1-6 16,7 2-11-16,-7-1-5 0,6 3-7 0,-6 1-5 16,6 0-4-16,-6-1-2 0,0 0-3 0,0 1 1 0,0 0 3 15,-6 1-3-15,0-2-2 0,-1-4 0 0,0 1-4 16,1-3-5-16,-7-5-3 0,7-3-2 0,-1-3-4 0,0-1-3 16,1-4 2-16,6-2 1 0,-6-4 3 0,6-1 9 0,0-4 8 15,-7 1 6-15,7-4 2 0,0 0 4 16,0-4-4-16,0 1-4 0,0-8-2 0,0-1-6 0,-7 2-5 0,7-6-2 0,0 2-1 15,0-1 2-15,0-3 9 0,0 4 7 0,0-5 8 16,0 1 1-16,-6 0 7 0,6 2 4 0,0 2 0 16,-6-4-2-16,6 3-5 0,-7 1-4 0,0 0-2 0,7 2 0 15,-6-3-1-15,-1 4 2 0,-5 1 1 0,4-6-1 0,2 9-1 16,0-3 1-16,0 2-2 0,-1 1-2 0,0-1-5 16,1 0-7-16,-1 5-3 0,1 0-2 0,0-1-1 0,-2 0-3 15,-4 4 0-15,-2 0 0 0,2 0-1 0,-1 4 2 0,-7 0 1 16,8-1 1-16,-8 0 1 0,0 2 1 0,7 2-3 15,-7 0 2-15,1 1 1 0,6-4 1 0,0 2-2 0,-1 2 0 16,2 0-1-16,-2 3 1 0,8-4 1 0,-7 0-1 16,7 4 0-16,-1 0 2 0,0 4 1 0,7-1-1 0,-6-3 3 0,6 4 1 15,0 3 1-15,-6-4 1 0,6 5-1 0,0-4 0 16,6 3 0-16,-6-3 2 0,6-1 0 0,1 1-4 0,0 0 2 16,6-4-2-16,-7 3 1 0,8-2 3 0,4-2 0 0,-4-2-2 15,5 3 1-15,1-4 4 0,6-3-1 0,0 3 4 16,1-3 0-16,5-4-2 15,1 0-2-15,5 0-1 0,1 0-3 0,7 0-6 0,-7-4-4 16,6 4-6-16,1-3-5 0,-7-5-1 0,7 5-2 0,-7-1-1 0,-6-3 1 0,-1-1 2 16,1 0 2-16,-1 2 4 0,-6-2 5 0,7-3 0 0,-7 0 4 15,0 0 3-15,-7 0 3 0,7-4 1 0,-6 5 3 16,0-5 5-16,5 1 2 0,-5-2 1 0,0 2 0 0,-1-5-2 0,1 5 1 16,-7-4-1-16,6 2-2 0,-6 2-3 0,7-4-2 15,-7 3 1-15,-6 1 2 0,5-2 3 0,-5 6-5 16,6-4 0-16,-6-1-2 0,-1 4-1 0,0-4 0 0,-6 0-1 15,0 4-4-15,0 1-7 0,0-1 4 0,0 0 1 0,-6 0 2 16,6-1 0-16,-6 5 3 0,6 0 1 0,-7-1 3 16,0 4 2-16,7 1-1 0,-6-1-2 0,6 1-2 0,-7 3-1 15,7-4-5-15,-6 4-5 0,0 0-1 0,-1 0 0 0,0 0 1 16,-5 4 0-16,5-4 0 0,-6 3 0 0,6-3 0 0,-5 4 4 31,-2 3 1-31,2-3 1 0,4 0 0 0,-4 3-1 0,-1-3 2 0,-1 3 0 0,2 5 2 0,-8-5-2 0,7 4-1 31,0 0 0-31,0-1 1 0,-7 1-2 0,8 0 0 0,-2 3 1 16,1 2 0-16,1-1 3 0,5 2 3 0,-6-1-2 16,7 1 3-16,-2-2 8 0,2 4 1 0,6-2 2 0,-6-1-2 15,6 2 0-15,0 0-1 0,0-3-2 0,0 3 1 0,6-3-3 16,0 3-2-16,2-4-1 0,-2 2 0 0,0-2-1 16,1-3 1-16,6 0 1 0,0 0-2 0,0 0-5 0,0-4 1 15,7 5 2-15,-1-8 1 0,1 3-6 0,6-4-3 0,0 1-4 16,7-4-10-16,-7 0-7 0,6-4-6 0,1 1-7 15,-1-4-6-15,-5 3-2 0,5-8-2 0,1 5 0 0,-7 0 4 16,-1-5 2-16,1 2 0 0,0-5-2 0,-6 4-5 0,-1-4 0 16,1 5-3-16,-7-1-1 0,0-4-7 0,0 4-4 0,-7 0-5 15,8-4 3-15,-8 0 1 0,0 4 2 0,1-3 4 16,-7 3 3-16,7-1 7 0,-7 2 10 0,6 0 6 0,1-2 7 16,-7 1 9-16,6 0 5 0,-6 0 2 0,7-1 3 0,-7 5 4 15,7-4 6-15,-7 1 6 0,6 2 7 0,-6 1 7 16,6 0 9-16,-6-1 6 0,6 5 8 0,-6-5 4 0,0 5 6 15,0 0 0-15,8-2-2 0,-8 5-7 0,0 0-5 16,0-3-6-16,0 3-8 0,0 0-5 0,0 0-9 0,-8 3-1 16,8-3 0-16,0 8 3 0,0-5 3 0,-6 8 6 0,6-3 9 15,-6 6 9-15,6 1 10 0,-6 4 6 0,6-1 1 16,-7 4-2-16,7 0 1 0,-7 3-2 0,1 4-3 0,-1 1-7 16,1 0-6-16,-1-1-7 0,0 3-2 0,-5-3-2 0,5 1-3 15,0 0-4-15,-5-1-5 0,5 0-5 0,-6-4-2 16,6 6-4-16,1-10-1 0,0 1-5 0,-1 0-1 0,0-4-1 15,1 0-1-15,0-7 1 0,6 3 0 0,-7-6-2 0,7 0-3 16,0-1 3-16,0-4-1 0,0 1 0 0,0 0 4 0,0-4-1 16,0 0 1-16,0 0 7 0,0-4 0 0,0 0 0 0,0-2 0 15,0-2-1-15,7-4-3 0,-7-2 3 0,6 0 0 0,-6-5-2 16,6 1 3-16,-6-4-1 0,7 0 1 0,-7-4 2 16,7 1 1-16,-7-1 2 15,6-3-2-15,-6 0-3 0,6-1 2 0,1-3 8 0,0 4 7 0,-1-4 2 0,-6 4 1 0,7 3 2 16,-1 0 2-16,0 5 3 0,1-5 3 0,0 8-4 15,-1-5-6-15,0 6-3 0,8-2-4 0,-8 5-3 16,7-5 0-16,1 4-6 0,-2 1-3 0,2-1-6 0,-2 4-3 0,1 0-1 16,1 4-2-16,-2-4-1 0,2 8-2 0,-2-5 1 15,2 4-5-15,-1 0 1 0,-1 4-1 16,-5-3-2-16,6 3-3 0,-7 3 0 0,8-3-4 0,-8 4-2 0,1-4-2 16,-1 4-1-16,1 4-2 0,-1-5-4 0,1 4 4 0,-1 1 3 15,0 3 5-15,-6-1 1 0,8 6 4 0,-8-2 4 16,0 0 5-16,0 5 5 0,0-5 0 0,-8 4 0 0,2 1-2 15,0-1 3-15,-7 1 1 0,0 3-2 0,0-4 1 0,-7 0-1 16,7-4 2-16,-6 2-1 0,-1 2 4 0,7-7-1 0,-7 0-1 16,1 4 0-16,-1-9-1 0,0 2 2 0,8 0-1 15,-8-1-7-15,7-4-10 0,0 1-12 0,6 0-16 16,1-1-18-16,-7 1-23 0,13-4-36 0,-7 0-45 0,1-4-48 0,0 1-47 16,-1-5-67-16,1 1-117 0,6 0-115 0,-7-5-45 15</inkml:trace>
  <inkml:trace contextRef="#ctx0" brushRef="#br0" timeOffset="14223.05">18580 1670 150 0,'0'0'361'0,"0"0"-78"0,0 0-60 0,0 0-43 16,0 0-27-16,0 0-22 0,0 0-14 0,0 0-10 15,0 0-10-15,0 0-8 0,0 0-13 0,0 0-9 16,8 0-9-16,-8 0-12 0,0 0-10 0,6 0-11 0,-6 4-7 16,6-4-7-16,0 0 1 0,1 0 2 0,0 4 7 15,6-4 5-15,-7 0 3 0,8 0 3 0,-2 0 2 16,8-4 1-16,-7 4-3 0,0 0-6 0,6 0-7 0,-5-4-5 0,5 4-3 15,-6-3-4-15,0-2-3 0,-1 2-1 0,2 0 0 16,-8-1 1-16,8 0 2 0,-8-2 4 0,1 1 4 0,-1-2 5 16,-6 3 0-16,6-3 3 0,-6 3-1 0,7-3 0 0,-7 0-2 15,0 0-2-15,0-2-4 0,0 2-1 0,-7 4 0 16,7-5 1-16,-6 5 0 0,6-4 0 0,-6 3 2 0,-1-3-2 16,1 3 0-16,-1-3-3 0,0 2-3 0,1-1 0 15,0 2 0-15,-2 0 2 0,2 1-2 0,0 0 0 0,0-5 0 16,-1 4-1-16,0 0 1 0,1 1-4 0,-1-1-2 0,1 1-3 15,0-1-1-15,6 4-2 0,-8 0-2 0,2 0 0 16,6 0 1-16,-6 0 0 0,0 4 1 0,-8-1 0 0,8 1 3 16,-7 3 1-16,-1 0 2 0,2 4 0 0,-2-3 1 0,2 3 2 15,-1 0-1-15,-1 4 4 0,2-5 1 0,-8 4-1 16,7 2 3-16,0-2 1 0,6 1 0 0,-5-3 4 16,-2 2 3-16,8-3-3 0,-7 3-1 0,6-3 1 0,1 0-2 15,-1 3-1-15,1-2 0 0,6-1-3 0,0 4-2 0,0-1 0 0,0-3-1 16,6 3 0-16,1 2 1 0,-1-6-2 0,1 5 0 15,6-4-1-15,0 0 1 0,0 0-1 0,6 0-2 0,-5-3-5 16,12 3-10-16,-7-4-18 0,1-3-23 0,6 3-26 16,0-4-32-16,7-3-30 0,-7 0-36 0,6 0-37 0,1-3-35 15,-1-1-35-15,1 1-37 0,-1-5-72 0,1 1-82 16,-7-4-43-16</inkml:trace>
  <inkml:trace contextRef="#ctx0" brushRef="#br0" timeOffset="14856.34">19140 1561 14 0,'0'-4'438'0,"0"4"-88"15,-6 0-86-15,6 0-60 0,0 4-46 0,0-4-33 0,0 0-27 16,0 3-21-16,0-3-20 0,0 0-14 15,0 0-9-15,0 0 7 0,0 3 5 0,0 5 4 0,0-5 3 0,0 8 4 0,0-3 4 16,0 6 0-16,0-2 1 0,-6-1-10 0,6 7-4 16,0-3-2-16,0-1-4 0,-7 4-4 0,7-3-5 0,-6 4-3 15,6-5-2-15,-7 1-3 0,7 0-7 0,-7-1-4 0,1 1-6 16,6-4-2-16,-6 0-2 0,6 0-1 0,-7-1 0 16,7 2-1-16,-7-5 0 0,7 0-1 0,0 1 0 15,-6 0-1-15,6-5 0 0,0 4 0 0,0-3-2 0,-6 0-4 16,6-1-1-16,0-3-2 0,0 4-4 0,0-4 2 15,0 0 1-15,6 0 2 0,-6 0 2 0,0 0 10 0,0 0 5 0,0 0 4 16,6-4 5-16,-6 1 1 0,7-5 0 0,-7 1-2 16,7 0 2-16,-1-5-4 15,0 5-1-15,1-4-2 0,0 0-2 0,-1-4 1 0,7 1-2 0,-7-5 1 0,1 9-4 0,6-5-1 16,-7 1 2 0,2 2 7-16,-2 1 3 0,7 0 3 0,-7 0 1 0,1 4 1 0,6-4 1 0,-1 3-3 0,2-2-3 0,-1 2-10 15,0 0-6-15,0 5-1 0,-7-4 0 0,8 3-1 16,-2-2-3-16,2 6 1 0,-2-5 2 0,1 2 0 15,7-1 0-15,-6 4-1 0,-2 0 0 0,1 0 0 0,0 0 1 16,0 0 0-16,1 4-2 0,-2-4 2 0,-5 3-1 0,6 2-1 16,-7-2 0-16,7 0 0 0,-6 1-1 15,0 3 0-15,-1-4 1 0,0 5-2 0,1 0 2 0,-7-1-1 0,7 4 3 16,-7-4 0-16,0 4 1 0,0 0 0 0,0 4 4 0,0-4 0 16,0 4-1-16,0-4 1 0,-7 3-3 0,7 1 2 0,-7-4-2 15,7 3 2-15,0-3-3 0,-6 4 0 0,6-4 1 16,-6-4 1-16,6 5 1 0,-7-5-3 0,7 0-7 15,0 1-6-15,0-1-11 0,-7-4-8 0,7 1-13 0,0-4-11 16,0 4-17-16,0-4-18 0,0 0-22 0,7 0-33 0,-7 0-31 16,0 0-33-16,0-4-41 0,7-3-50 0,-7 3-74 15,0-3-86-15,6 3-52 0</inkml:trace>
  <inkml:trace contextRef="#ctx0" brushRef="#br0" timeOffset="15557.2">20482 1040 444 0,'0'-3'377'16,"0"3"-148"-16,0-4-92 0,0 4-52 0,0 4-34 0,0-1-25 16,-6 0-14-16,6 5-5 0,0 0 2 0,-6 2 9 0,6 1 11 15,-8 0 10-15,2 8 7 0,6-1 10 0,-6 0 3 0,-1 5 2 16,7-1-3-16,-6 3-5 0,-1-3-7 0,7 3-5 0,-6 1-6 15,-1 0-5-15,7 3-3 0,-6-3 0 0,0-1-2 16,6 5-1-16,-8-4 0 0,2-1-2 0,6 4-1 0,-6-7-4 16,-1 4-3-16,7-1-3 0,-7-2-4 0,1-1-2 15,6-3-2-15,-6-2-1 0,-1-2 0 0,1-1 2 0,6-3-3 16,-7 0 0-16,7-4 1 0,0 1 0 0,0-4 2 0,0 0 1 16,0-1 2-16,-7-3 3 0,7 4 2 0,0-8 5 15,0 1-3-15,-6-1-1 0,6-4-2 0,0 1-2 0,-6-4-4 16,6 0-3-16,0-3-2 0,-7 3-5 0,7-4 1 0,-7 5 3 15,7-6-2-15,-6 1 0 0,-1 1 2 0,1 0-1 16,-7 2 2-16,6-2-1 0,-5 3 0 0,-2 0-1 0,1 0 3 16,-6 0 0-16,6 3 0 0,-1-3-1 0,-5 4 1 0,6 0 0 15,0 3 0-15,-7-3 0 0,8 3-1 0,-2 1 0 16,2 3 1-16,-1-4 0 0,-1 4-1 0,8 4 0 0,-8-1 0 16,-4 1 4-16,4 0-3 0,1 3 0 0,1 0-1 0,4 0 2 15,-4 4 1-15,-1 0 2 0,0 3 3 0,0 2 0 0,6-1 5 0,0-1 3 16,-5 5 6-16,6-5 3 0,-2 4 3 15,2 1 2-15,0-2 2 0,6 2 1 0,-7-1 0 0,7 4-3 0,0-3-2 16,0 0-1-16,7-1-3 0,-7-4-4 0,6 5-2 0,8-5-4 16,-8 1 0-16,6-1 3 0,8-2 3 0,0-2 0 0,-1 2 3 15,7-5 0-15,1 0 0 0,-1 1-1 0,6-5-1 16,1 1-4-16,-1-4-5 0,1 0-3 0,-7 0-2 16,6 0 0-16,-5 0-3 0,5-4-4 0,-6 4-6 0,0-3-7 15,-6-1-15-15,6 0-12 0,-6 1-17 0,-1-1-16 0,-6 1-16 16,0-1-21-16,-7 0-26 0,8 0-26 0,-8 0-24 15,-6-3-28-15,6 0-32 0,-6 3-52 0,0-4-103 0,-6 5-75 16</inkml:trace>
  <inkml:trace contextRef="#ctx0" brushRef="#br0" timeOffset="19436.71">20945 1802 332 0,'13'0'220'0,"-6"0"-71"0,-7 0-46 0,6 0-29 0,0 0-14 0,0 0-8 0,2 0-9 16,-2 0-5-16,0 0-3 0,-6 0-7 0,7 0 3 0,-7 0-2 15,0 0-6-15,0 0-10 0,0 0-6 0,0 0-4 0,6 0-1 16,-6 0-1-16,0 0 0 0,7 0 1 0,-7 0 0 0,0 0 3 15,7 0 0-15,-7-4 2 0,0 4-2 0,6 0-1 16,0-4 0 0,0 1-1-16,2 0-1 0,-2-5-1 0,0 1 1 0,1 0 0 0,0 0 1 0,-1-1 3 0,1 0 5 0,-1 1 4 31,-6 0 6-31,6-1 7 0,-6 1 10 0,7 3 7 0,-7-3 6 0,0 0 4 0,0-1-1 0,-7 1 4 0,1 0 3 16,6 3-5-16,-13-4-9 0,7 2-8 0,-1-2-5 0,-6 2-8 15,7-2-4-15,-8 0-8 0,2 5-7 0,5-1-2 16,-6-4-1-16,0 5-3 0,7-1-1 0,-8 4 1 0,2 0 0 15,-2 0-1-15,1 0 0 0,-7 0 0 0,8 4 2 0,-2-4 0 16,2 3-2-16,-1 1 0 16,-1 0 1-16,2-4 2 0,-2 4 1 0,2 3 2 0,5-3 1 0,-6 4 6 0,0-2 7 15,-1 2 6-15,-4 3 6 0,11 0 4 0,-6-1 1 16,0 5 2-16,-1-1 3 0,2-2-3 0,6 6-2 0,-2-3-1 16,2 0-1-16,0-1-2 0,6 1-1 0,0-1-2 0,0 1-4 15,0-1-1-15,6 2-4 0,0-2-10 0,2-2-4 16,-2 2 0-16,6-3-1 0,-5 0-2 0,6 0-1 15,0 0 1 1,1-4-1-16,-2 0-8 0,8 1-27 0,-1-5-38 16,7 4-43-16,0-7-52 0,7 4-61 0,-1-4-77 0,-5 0-116 15,11 0-112-15,-5-4-43 0</inkml:trace>
  <inkml:trace contextRef="#ctx0" brushRef="#br0" timeOffset="20003.9">21459 1604 180 0,'0'-3'544'0,"0"3"-130"15,-6 0-124-15,6-4-80 0,0 4-47 0,0 0-35 0,0 0-38 16,0 0-31-16,0 0-21 0,0 4-4 0,0-1 0 15,0 4 1-15,0 1 6 0,0-1 2 0,0 1 5 0,0 3 2 16,0 3-5-16,6-3-9 0,-6 4-6 0,0-1-6 16,0 1-6-16,0 0-4 0,0 3-4 0,0-3-4 15,0 0 0-15,0-1-3 0,0 1 0 0,0-1 0 0,0 1 2 16,0-4-4-16,0 4 1 0,0-1 2 0,0-2-1 0,0-1 0 16,0 0-3-16,0-4 0 0,0 0-4 0,0 4-1 15,0-7-3-15,0 0-3 0,0 3-2 0,0-4-1 0,0-3 2 16,0 4 1-16,0-4 1 0,7 0 3 0,-7 0 1 15,0 0 3-15,6-4 1 0,0 1 2 0,2 0-1 0,-2-5 1 16,0 4 3-16,1-3 3 0,-1-1 2 0,1 1 2 0,-1-4 1 16,1 1 0-16,-1-2 1 0,1 1-1 0,0 0-1 0,-1-4-1 15,0 1-1-15,1-1-1 0,0 0 1 0,5 1 0 16,-5-1 0-16,-1 1 5 0,8-1 0 0,-8 4 2 16,0-4 5-16,8 4 0 0,-8 0 1 0,7 0-3 0,0 0 1 15,-6 0-3-15,5 4-3 0,2 0-2 0,-2-1-5 0,-5 1-3 16,6 3-2-16,0-3 1 0,-6 3-2 0,0 4-3 15,5-4-1-15,-5 4 0 0,0 0-2 0,-1 0 0 0,0 4 0 16,7-4 1-16,-6 4-1 0,0 3 0 0,-1-3 0 16,0 3 0-16,1 1-1 0,0-1 0 0,-7 3 1 0,6 2-3 15,0-1-2-15,-6 3-2 0,7 1-4 0,-7-4-5 0,0 4-8 16,0 4-10-16,7-5-19 0,-7 1-12 0,0 3-17 0,0-4-22 16,0 1-22-16,0-1-20 0,0 2-23 0,0-2-23 15,0-2-22-15,6-2-39 0,-6 1-63 0,0 0-92 0</inkml:trace>
  <inkml:trace contextRef="#ctx0" brushRef="#br0" timeOffset="20349.75">22593 1510 349 0,'-7'-5'360'0,"7"5"-121"0,-7-3-76 15,7-1-49-15,-6 4-33 0,0 0-24 0,-1 0-14 16,-6 0-8-16,0 4 0 0,0-4 1 0,0 3 6 0,-1 2 6 0,-5 1 1 16,6-2 2-16,-6 3-3 0,5 4-3 0,-5-3 4 15,6 3 6-15,-6 3 2 0,5 0 3 0,-5 2 4 0,6 2 5 16,0 0 8-16,-7 1 6 0,8-1-8 0,-2 0-9 0,2 4-7 15,5-3-7-15,-6-1-9 0,6 0-8 0,1 1-12 16,0-5-8-16,6 4-6 0,-8-3-1 0,8-4-4 0,0 4-4 16,0-5-1-16,0 2-8 0,0-1-15 0,8-4-20 15,4 4-30-15,1-4-37 0,1-3-40 0,4 3-49 0,2-3-57 0,7 0-70 16,-1 0-104-16,6-4-91 0</inkml:trace>
  <inkml:trace contextRef="#ctx0" brushRef="#br0" timeOffset="20880.98">22853 1740 149 0,'0'0'580'0,"6"-4"-118"0,-6 1-127 0,0 3-82 0,7 0-46 0,-7-4-29 15,0 4-25-15,7 0-31 0,-7-4-28 0,6 4-20 16,0-4-12-16,8 4-9 0,-8 0-11 0,7-4-11 15,1 4-12-15,-2 0-9 0,1 0-6 0,0 0-4 0,6 0 0 16,-5 0-4-16,-2 0-3 0,2 0-6 0,-1 0-7 0,0 0-6 16,6-3-7-16,-5 3-4 0,-2 0-8 0,-5-4-6 15,6 1 0-15,0 3-1 0,-7-4 3 0,1-3 3 0,0 3 5 16,5-3 5-16,-12 3 6 0,7-3 6 0,-7 3 4 16,0-4 4-16,7 2 5 0,-7-2 2 0,0 2 2 0,6 1 2 15,-6-2 1-15,0 0-1 0,-6-1 4 0,6 4 0 0,0-3-2 16,-7 0 0-16,7 4 2 0,-7-6-1 0,7 2 1 0,-6 0-1 15,6 0-1-15,-6 4 1 0,-1-5 2 0,0 4 0 16,7 1 0-16,-6-1-1 0,0 0 0 0,-1 1 3 0,1 3 1 16,-8-5-1-16,8 5 0 0,-8 0 2 0,2 0 6 15,-1 5 3-15,-7-2 4 0,8 1 3 0,-2 0 3 0,-6 3 3 16,1 1 9-16,6 2 3 0,0-3-1 0,-7 4 1 0,8 1-1 16,-1-2-1-16,-7 5 0 0,7-4 1 0,6 4-1 0,-5 0 0 15,5 3 4-15,-6 0 4 0,6 4 1 0,1-4 2 0,0 5 1 16,6-1-2-16,0 0-4 0,0-1-4 0,6 1-3 15,-6 0-2-15,6 1-3 0,1-5-2 0,-1 0 2 0,8 4-2 16,-2-7-2-16,2 3 1 0,-2-4-3 0,8 2-4 16,7-6-2-16,-9 1-3 0,9 0-7 0,-7-3-3 0,6-1-14 0,-1 0-19 15,1 1-23-15,0-5-24 0,1 1-28 0,-8 0-32 16,7-1-34-16,-6 0-33 0,-1-3-27 0,0 0-27 0,-5 0-32 16,-1 0-42-16,7 0-87 0,-14-3-80 0,6 0-33 0</inkml:trace>
  <inkml:trace contextRef="#ctx0" brushRef="#br0" timeOffset="21136.34">23771 1703 368 0,'0'-7'651'0,"0"-1"-144"0,7 1-157 0,-7 0-97 16,0 3-56-16,0 1-39 0,0-2-40 0,0 2-36 0,0 0-26 16,0 3-17-16,0-4-9 0,0 4-6 0,0 0-4 0,6 0-13 15,-6 0-20-15,0 0-27 0,-6 4-23 0,6-1-29 16,0 0-33-16,-7 2-36 16,7-2-37-16,0 5-36 0,-6-5-41 0,6 4-68 0,-7 1-115 0,7 3-63 0</inkml:trace>
  <inkml:trace contextRef="#ctx0" brushRef="#br0" timeOffset="21342.56">23824 2149 310 0,'-7'6'318'0,"7"-6"-123"0,0 2-82 31,-7 2-45-31,7 0-25 0,-6 0-12 0,6 2-10 16,-6-2-3-16,6 0-5 0,0 0-2 0,-8 0 0 0,8 3-2 16,-6-3-2-16,6-1-9 0,-6 5-18 0,6-5-32 0,-7 1-34 15,7-1-46-15,-6 1-58 0,6-4-100 0,-7 0-89 16</inkml:trace>
  <inkml:trace contextRef="#ctx0" brushRef="#br0" timeOffset="21703.89">23830 2037 246 0,'0'-4'328'0,"0"4"-67"16,6-4-43-16,-6 4-25 0,0 0-15 0,0-3-6 0,7 3-3 16,-7 0 2-16,0 0-4 0,0 0-2 0,6 0-9 15,1 0-11-15,0 0-16 0,5 0-19 0,2 3-23 0,5-3-21 16,7 4-17-16,0 0-16 0,7-1-10 0,-1 1-9 0,1 0-5 15,5-1-6-15,2 5-11 0,-1-5-16 0,0 1-18 16,1 0-18-16,-1 3-16 0,-7-3-17 0,7-4-19 16,-13 3-22-16,7 1-18 0,-1 0-18 0,-6-4-22 0,-6 0-45 15,-1 0-88-15,-5-4-128 0,-8 0-76 0</inkml:trace>
  <inkml:trace contextRef="#ctx0" brushRef="#br0" timeOffset="23974.14">7215 3912 151 0,'-12'0'174'0,"-8"4"-70"0,1 0-40 0,5-1-19 0,-5 1-6 15,6-1 1-15,-7 5 4 0,7-4 2 0,1 3 3 16,-2-3-3-16,2 3-2 0,-2 0-5 0,1-3-5 0,7 3-7 15,-8 0-5-15,2 1-2 0,6 3 4 0,-2-4 4 0,-4 3 6 16,-1-1 5-16,6 2 10 0,-6 3 8 0,1-3 5 16,-2 4 2-16,1 3-2 0,-7-3-3 0,8 3 0 0,-8 0-2 15,0 5-7-15,1-5-2 0,-1 4 1 0,-6-1 3 16,7 5-1-16,-1-4 0 0,-6 4-1 0,13 0-1 0,-7-1 1 16,8 5-1-16,-2-5-2 0,2 1-6 0,5 3-2 15,0 0 0-15,7-3-5 0,0 3 0 0,0 0-3 16,7 1 1-16,0-1-2 0,5 0 0 0,2 1 2 0,-8 0 1 0,14-1 3 15,-7-4 0-15,-1 1 2 0,8-1 1 0,0-3-1 16,-1 0-9-16,1 1 3 0,0-1 1 0,-1-4-2 16,1 0 1-16,-1 0-2 0,7 1 0 0,-6-5 2 0,6 4 8 0,0-3-2 15,-1 4-1-15,9-5-2 0,-2 1-2 0,7 0-2 16,-6-4-5-16,5 4-5 0,8-5-1 0,-7 0-6 16,6-2-3-16,2 0-3 0,5-1-1 0,-7-3 1 0,1 3 1 15,-7-3 1-15,6 0-1 0,1-4 0 0,-7 0 2 0,-7 0-1 16,7 0 1-16,1 0-2 0,-7-4 3 0,-1 0 0 0,1 0 1 15,-7 1-1-15,6-4 2 0,1-1-3 0,-1 0 1 16,-5-2-1-16,5-1-4 0,1 0-1 0,-7 0-1 16,6-1 0-16,1-2 1 0,-7 3-1 0,-1-3-3 0,1-1 2 15,1 1 3-15,-1-2 2 0,-6-1-1 0,-1 1 3 0,7-2-1 16,-6 1 5-16,-1 1 5 0,-6-5-2 0,6 3-2 16,1-5-1-16,0 1 2 0,-7-4 1 0,6 4-2 15,0-3-4-15,-5-1-2 0,-1-4 1 0,6 5 0 0,-6-5-2 0,1 5-2 16,5-4-4-16,-6 3 2 0,-7 1 0 0,7-5 2 15,1 5-4-15,-8-1 3 0,7 5 1 0,-13-5 1 0,7 3 4 16,-1-2-1-16,-6 3 0 0,6 0-2 0,-6 4 3 16,-6-4 0-16,6 3 1 0,0 1-9 0,-6 0 2 15,-1-4 1-15,0 7 1 0,1-3 0 0,0 0-2 0,-1-2-2 16,0 6-5-16,-6-4 7 0,7 3-3 0,0 1-2 0,-8 0-1 16,8-1-2-16,-8-1 0 0,8 6-1 0,-7-6 3 0,0 6-1 15,0 0-1-15,1 2-1 0,-2-3-1 0,1 0-1 16,0 0 0-16,-6 4 2 0,5-4-2 0,-5 3 1 0,0 1-2 15,-1-4 2-15,1 4 3 0,-1-1 0 0,-6-2 0 16,7 2-1-16,-1 0 2 0,0 2-2 0,1-2 2 0,-1 0-1 16,0 5 1-16,1-4-2 0,6 3 2 0,-6 0-2 15,-1 1 0-15,0-1-1 0,7 0-1 0,-7 1 0 0,2 3-3 16,4-4 0-16,-5 4-3 0,-1-3 0 0,0 3 2 16,1 0 1-16,-7 0 0 0,6 3 0 0,1-3 1 0,-7 4 0 0,0-4 2 15,0 3-2-15,-7 1-3 0,7-4 0 0,0 4-3 16,-7-1-2-16,8 1-4 0,-1 0-3 0,0-1-4 15,6 1-2-15,1-1 0 0,-7 1-7 0,12-4-5 0,-5 4-11 16,6 0-13-16,0-4-18 0,-1 4-22 0,8-4-23 16,-7 3-23-16,7 0-23 0,-1 1-22 0,-6 0-22 0,7 0-23 15,-1 0-21-15,0 0-29 0,-5-1-69 0,5 0-105 16,-6 5-53-16</inkml:trace>
  <inkml:trace contextRef="#ctx0" brushRef="#br0" timeOffset="24736.37">7860 4205 181 0,'0'4'473'0,"0"-4"-146"16,0 4-127-16,0-4-87 0,-6 7-50 0,6-3-25 0,-6 3-8 15,-1 0 1-15,7 5 10 0,-7-2 7 0,1 1 10 16,-1 3 5-16,1 2 4 0,0 2-2 0,-1 0-2 0,0 4-2 16,1-3-6-16,0 2-9 0,-2 5-4 0,-4-4-5 15,5 0-4-15,-6 4 0 0,6-4-6 0,-5 3-6 0,6-3-2 16,-8 3-1-16,1 1-6 0,0-3-1 0,0 2 0 0,7-3-2 15,-8 0-2-15,8-4 0 0,-7 4-3 0,6-6 2 16,1-2-2-16,-1 1-1 0,1-5-2 0,0-2 0 0,6 0 0 16,-7-2 0-16,7-2 5 0,-7 0 12 0,7-1 8 0,0-3 14 15,0 0 15-15,0 0 10 0,0 0 3 0,0 0 2 16,0-7-1-16,7 3-13 0,-7-6-8 0,0-2-14 16,7 2-14-16,-7-5-7 0,6 1-6 0,-6-5 0 0,6 0-3 15,-6 1-1-15,7 0-2 0,-1-5 1 0,1 3-3 0,-7-3 0 16,7 1 0-16,-1-4-3 0,0 4-2 0,1-3 1 15,0 3 0-15,-1-4 2 0,0 5 1 0,8-2 0 0,-8 5 1 16,1-1-1-16,-1 2 0 0,0 1 3 0,8-2-1 0,-8 4-1 16,7-1-1-16,0 4 2 0,0 0-8 0,1-1 1 15,-2 2 1-15,2 3-2 0,-2-1 1 0,-5 1 3 0,6 0-1 16,-6 3-2-16,-1 0 7 0,0 0 0 0,1 1-1 16,6 3-3-16,-7 0 0 0,1-4 1 0,0 4-2 15,-1 4 2-15,1-4 0 0,-1 3-2 0,0 1 2 0,8 0 1 16,-8 4 1-16,7-1 1 0,-6 0 1 0,-1 4 4 0,7-1-1 15,-7 2 4-15,2 2 1 0,4 2 4 0,-6-2 1 0,2 1 1 16,-2 3-1-16,0-3-3 0,-6 3-1 0,7-4-1 16,-1 5-2-16,-6-4-7 0,7 3-11 0,-7-3-10 15,0-1-15-15,7 1-22 0,-7-4-27 0,0 3-33 0,0-3-28 0,0 0-18 16,0-3-25-16,6-1-32 0,-6 3-30 0,0-6-30 16,6 4-44-16,-6-8-89 0,0 0-59 0</inkml:trace>
  <inkml:trace contextRef="#ctx0" brushRef="#br0" timeOffset="24953.22">7704 4506 342 0,'0'0'484'0,"0"0"-141"16,0 0-127-16,0 0-94 0,0 0-56 0,0 0-33 0,0-4-14 15,6 4-7-15,2 0-4 0,-2 0-1 0,6-4-1 0,2 4-1 16,-1-3-2-16,7 3-3 0,-1-4-8 0,0 1-15 16,1 3-14-16,6-5-20 0,0 2-22 0,0 0-33 0,0-1-40 15,0 0-51-15,-7 4-68 0,1-3-104 0</inkml:trace>
  <inkml:trace contextRef="#ctx0" brushRef="#br0" timeOffset="28051.42">11567 3821 292 0,'-14'-4'328'0,"-6"4"-122"0,8 0-87 15,-8 0-53-15,1 0-29 0,-1 0-16 0,1 0-4 16,-1 0 3-16,0 4-1 0,1-4 2 0,6 3 1 0,0-3 0 15,-1 4 0-15,2-4 0 0,6 4-3 0,-8-1-5 16,1 1 2-16,7 0 3 0,-8-1 4 0,2 4 7 0,-2 1 13 16,2 0 11-16,-8 2 12 0,7 2 7 0,-7 2 6 15,-6 1 0-15,7-1 3 0,-7 5 0 0,0-1-9 0,-1 4-8 16,1 0-6-16,-6 0-6 0,7 4-4 0,5-4 0 0,-7 3-2 16,8 1 1-16,0 3 4 0,-1 1 2 0,7-5 0 15,0 5 2-15,6-5-2 0,1 5 0 0,0-1-2 16,6-4 1-16,0 5-5 0,0-1-4 0,6 0-2 0,0 1-2 15,8-1 2-15,-2 0-3 0,1-3-3 0,7 2-4 0,-7-2-3 16,6 0 5-16,1-4-5 0,-1 4-5 0,7-4-6 0,-6-3-3 16,7 2-2-16,-2-2 0 0,1-1-4 0,7-4-5 15,-7 2-1-15,6-2 2 0,8 0 1 0,-1-3-3 16,0-3 1-16,7 3-3 0,-1-4-1 0,1 1 0 0,5-1 0 16,-5 0 0-16,0-3 0 0,0 0 0 0,-1-1 0 0,-6 1-1 15,7-4 1-15,-7 4 1 0,-7-4 0 0,8 0-2 16,-8 0 0-16,1-4-2 0,6 0 0 0,-7 1 3 0,1-5-2 15,-1 1-1-15,1 0 1 0,-1-1 2 0,1-3 3 16,-7-4-1-16,6 1 0 0,1-1 4 0,-1 1 0 0,1-5 3 16,-1 1 2-16,-5 4 7 0,5-5 3 0,-6 0 3 0,1 1 4 15,-1-4-1-15,-7 3 5 0,7-1 2 0,-6 1-3 16,6-3-4-16,-7-1 0 0,-5 2-1 0,4-5-1 16,-4 5 1-16,6-2-4 0,-7-2-1 0,-7 2 1 0,7-2 2 0,-6-1-2 15,-1 4 0-15,0-3-2 0,1 3 0 0,-7-4-3 16,0 0-3-16,0 5-1 0,0-5-6 0,0 0-2 0,-7 4-2 15,1-4 0-15,0 4-3 0,-1-4-3 16,-6 5 0-16,7-1-2 0,-7 4 3 0,-1-5-1 0,-6 6-1 16,8-6 0-16,-8 5 0 0,-5 0-1 0,-2 3-2 0,1-3-2 15,0 4 0-15,0-2-1 0,-7 6 1 0,-5-6 0 0,-1 6 3 16,-1-1 1-16,1 3 0 0,-6 1 2 0,5 0-2 16,-5-1 1-16,-1 1-3 0,1 3-5 0,-1 1-6 0,1 3-3 15,6-4-7-15,-1 4-9 0,1 0-12 0,7 0-15 0,-1 0-15 16,1 0-23-16,6 4-22 0,-1-4-23 0,1 3-24 15,7 1-27-15,-1-1-21 0,0 5-22 0,8-4-28 16,-8 3-27-16,7-3-59 0,1 3-107 0,-8 0-62 0</inkml:trace>
  <inkml:trace contextRef="#ctx0" brushRef="#br0" timeOffset="28955.89">11683 4195 7 0,'0'3'499'0,"0"-3"-145"0,0 4-131 15,0-1-95-15,0 5-61 0,0-5-31 0,0 8-16 0,0-4-6 16,0 5 3-16,0-1 6 0,0 0 11 0,7 3 8 0,-7 1 5 16,7-1 1-16,-7 6 0 0,6-6 1 0,-6 4-4 0,6 1-10 15,-6-2-8-15,7 2-12 0,-7-1-2 0,7 5-4 16,-7-9 0-16,0 4-2 0,6 0 0 0,-6-3-1 0,0 0-1 15,0-1 0-15,7 1-2 0,-7-4 1 0,0-1-2 16,0-1-2-16,-7-2 1 0,7 0 2 0,0-4 0 0,0 1 1 16,0 0 4-16,0-4 5 0,0 0 3 0,-6 0 2 15,6 0 1-15,0-4-2 0,-7 0 0 0,7 1 1 0,-7-4-2 16,7-5-3-16,-6 1 0 0,0 1 1 0,6-1 4 0,-7-4 6 16,7 0 5-16,-7 1 10 0,7-5 6 0,-6 4 0 0,6-2 1 15,-6-2-7-15,6 1-2 0,0-4-4 0,-7 4 0 16,7-1-5-16,0 1-2 0,0 0 4 0,0-1-1 15,0 5 11-15,0-2 1 0,0 2 2 0,7 3-2 0,-7 1-8 16,0-2-7-16,6 1-7 0,0 4-4 0,8-4-6 16,-2 4-6-16,2-4-6 0,-1 3-2 0,6 1-1 0,0 0 1 15,1 3-3-15,-7-2-7 0,7 0-7 0,0 3-7 0,-1 3-8 16,0 0-7-16,1-3-5 0,-1 3-7 0,-5 3-7 16,5-3-5-16,-6 3-3 0,0 3-2 0,1-3-1 0,-8 0-1 15,6 5 2-15,-5-5 4 0,-7 0 6 0,7 5 12 16,-1-4 9-16,-6 3 9 0,0-3 11 0,0 3 7 0,-6 0 6 15,6 1 4-15,-7 2 2 0,0-2 2 0,1 0 1 16,-6 2 2-16,-2-2-1 0,1-1 1 0,6 0 0 16,-6 0 2-16,1 1-1 0,5-4 2 0,-6 3 0 0,7-4 1 0,-1 5 1 15,0-4 2-15,1-4 0 0,-1 4-1 0,1 0 1 16,6-4 1-16,0 0-1 0,-6 3 1 0,6-3-1 0,0 0 1 16,0 0-1-16,0 0-1 0,6 0 1 0,-6 0-2 15,0 0-4-15,6 0-2 0,-6 0-2 0,7 0-3 0,-1 3 0 16,1 1 1-16,6 0-3 0,0-4 2 0,-6 3 1 0,5 1 3 15,1 0 0-15,7 3 1 0,-6 0 0 0,-2 1 3 16,1-1 4-16,0 4-6 0,6 0 7 0,-11 0 1 0,4-4 4 16,1 4-2-16,0 0 1 0,-6 1-1 0,-1-2-3 15,1-2 5-15,0 3-5 0,-7-4 0 0,0 0 3 0,0 5 3 16,0-6 6-16,-7 2 7 0,7-1 8 0,-7 0 5 0,-6 1 6 16,7-1 2-16,-14 0 0 0,8 1-3 0,-8-1-5 15,0 0-7-15,1 0-4 0,-1-2-6 0,0-2-5 16,1 5-4-16,-1-5-5 0,1 0-1 0,-1 1-2 0,1 0-2 15,0 0-2-15,-1 0-2 0,7-4-3 0,0 3-2 0,-6-3-10 16,5 4-19-16,8-4-21 0,-8 0-29 0,8 0-40 0,0-4-53 16,-1 4-69-16,7-3-107 0,-6-5-134 0,6 4-62 15</inkml:trace>
  <inkml:trace contextRef="#ctx0" brushRef="#br0" timeOffset="30060.2">15761 3707 227 0,'-7'-7'368'0,"0"-4"-126"0,1 4-85 16,0 3-48-16,-1-4-24 0,0 4-13 0,1-2-7 15,-1 2-8-15,1 0-6 0,0 1-8 0,-2-1-7 0,-4 4-2 16,6-4-8-16,-8 4-6 0,1 0-7 0,1 0-3 0,-8 0-1 15,6 4 0-15,-5 0 4 0,-1-1 3 0,2 5 4 0,-9-5 3 16,7 4 3-16,-6 5 5 0,0-5 6 0,1 4 4 16,-1 0 1-16,-1-1 1 0,-5 6 0 0,6-2 3 0,-1 1 3 15,1-1 5-15,-6 4 1 0,6 1 4 0,-1 3-1 16,2-4 1-16,-1 4 2 0,6 4 4 0,-6-4-5 0,7 4-4 16,-1 3 0-16,7-4-3 0,-6 5 1 0,6-1-6 0,6 4 1 15,-6-4-4-15,7 5 2 0,6-5-1 0,-7 0-5 16,7 1-1-16,0-2-1 0,7 2 4 0,-1-1-3 15,0 0-6-15,1-3-4 0,6 0-3 0,0-1-3 0,7 1-4 16,-8 0-1-16,8-4-6 0,0 3-4 0,-1-3 3 16,7 0-3-16,0-3 0 0,1 3-1 0,5-3-1 0,1-2 0 15,-1 2 0-15,7-1 0 0,0-4 0 0,7 2-1 16,-7-2-1-16,13 1-5 0,-7-4 0 0,8 3-2 0,-7-3-2 16,-1 0-4-16,0-3-5 0,1 2-2 0,-7-2-4 0,1-1 0 15,-2-3-3-15,-5-1-2 0,-1 1 3 0,1-1 3 16,-7-3-1-16,7 0 6 0,-7 0 6 0,-7-3 3 0,7-1 3 15,-6 1 2-15,6-5 3 0,-7 1-3 0,1-3 7 16,0-2-1-16,-1 1 0 0,1-3 1 0,6-1 1 0,-14 0 1 16,8-3-3-16,-1-1 4 0,1 1 0 0,-7-4 3 0,7 0 4 15,-8 1 4-15,2-1 2 0,-2-5 4 0,-4 2 3 0,4-1 2 16,-5 1 1-16,-1-1 1 0,1 1-1 0,-7-1 0 16,0 0-1-16,0 1 0 0,0-1-1 0,0 1-2 0,-7-1-1 15,1 0-4-15,-1-3-7 0,1 3-2 0,6 1-2 16,-6-5 1-16,-2 8-1 0,2-4-1 0,0 1-2 0,0 3-2 15,-2-1 3-15,2-3-2 0,0 9-2 0,6-5 1 16,-7 4 0-16,1 0-2 0,-1-1-1 0,0 1 2 16,7 0 2-16,-6 2-1 0,0 2 0 0,0-1-6 0,-8 1-1 15,8 3 0-15,-7 0 0 0,-1-4-1 0,2 4-3 16,-2 0-1-16,-5 4-1 0,-1-4 0 0,1-1 3 0,-8 6-1 16,2-6-3-16,-1 4 0 0,6 2 2 0,-12-5-2 0,12 3-2 15,-6 1-1-15,0 0-5 0,0-1-8 0,0 1-13 16,6 0-14-16,-5 0-28 0,5 3-31 0,-6-3-28 0,-1 3-40 15,8-3-35-15,-7 3-31 0,0 4-33 0,0-4-33 0,0 0-37 16,-7 4-65-16,7 0-111 0,1 0-52 0</inkml:trace>
  <inkml:trace contextRef="#ctx0" brushRef="#br0" timeOffset="31028.29">15903 4078 69 0,'-6'-4'360'0,"-7"0"-115"0,0-3-86 0,7 3-54 0,-7 4-29 15,7-4-17-15,-8 1-8 0,8 3-5 0,-8 0-4 0,8 0-1 16,-7 0 0-16,7 0 0 0,-8 3-2 0,8 1 0 16,-7 0-3-16,0-1-1 0,7 1 1 0,-8 4 3 0,8-1 0 15,-7 3 0-15,-1-3 6 0,2 5 8 0,-1-1 2 0,0 0 3 16,0 0 0-16,7 4-4 0,-8-1-3 0,8 1 3 0,-8-4-2 16,8 3-7-16,0 4-4 0,-1-2-2 0,1-2-2 15,-1 4 4-15,7 1 5 0,0-5 2 0,0 5-1 0,0-5-1 16,7 4 2-16,-1-2-2 0,7 1-1 0,-7-2-4 0,8 0-3 15,6-1 1-15,-1-2-3 0,1 2 1 0,6-3 1 16,-1 0-3-16,1 0-1 0,0-4-2 0,1 1-5 16,-1-1-3-16,6-3-6 0,-6-1-3 0,1 1-3 0,-2-4-4 15,1 0-3-15,-6 0 1 0,0 0-1 0,5-4 0 0,-5 4-2 16,0-3 0-16,-1-1-2 0,-6 0-1 0,0 1-6 16,-7 3-16-16,8-3-20 0,-8-5-18 0,-6 8-25 0,7-4-27 15,-1-3-36-15,-6 3-46 0,0 1-50 0,0-5-56 16,0 5-88-16,-13-5-125 0,7 5-58 0</inkml:trace>
  <inkml:trace contextRef="#ctx0" brushRef="#br0" timeOffset="32679.02">19154 4198 92 0,'0'-3'663'0,"0"3"-25"0,0-4-175 0,0 0-151 0,0 0-99 16,0 4-67-16,0-4-40 0,6 4-37 0,0-3-20 0,8 3-11 16,-1-3-4-16,0 3-1 0,0-4 2 0,7 0 7 0,-1 4 0 15,0 0 5-15,1 0-8 0,6 0-6 0,0 0-9 16,6 0-2-16,-5 0-3 0,5 0 0 0,-6 0-5 16,13 0-2-16,-6 4-3 0,-1-4-3 0,8 0-3 0,-1 4-3 15,-7-4-7-15,7 0-15 0,-7 0-22 0,8 0-27 0,-7 0-32 16,-1-4-36-16,-5 4-38 0,-2 0-43 0,1-4-41 15,-6 4-40-15,0 0-41 0,-8 0-71 0,1-3-82 0,-13 3-38 16</inkml:trace>
  <inkml:trace contextRef="#ctx0" brushRef="#br0" timeOffset="32925.15">18998 4564 308 0,'-7'4'616'15,"7"0"-139"-15,-7-4-134 0,7 0-99 0,0 3-72 0,7-3-47 0,-7-3-32 16,13 3-21-16,-1 0-12 0,2-4-9 0,6 0-3 16,5 1-2-16,1-1 1 0,7 0 0 0,7 1-4 0,-2-1-10 15,1 0-9-15,0 1-9 0,7-1-5 0,-1 0-3 16,-5 1-4-16,5 3-10 0,-6-4-8 0,1 4-19 0,-1 0-27 15,-7 0-30-15,7-4-32 0,-13 4-37 0,7 0-40 0,-7-3-40 16,0 3-44-16,-7-3-63 0,1-2-98 0,0 2-67 16</inkml:trace>
  <inkml:trace contextRef="#ctx0" brushRef="#br0" timeOffset="33703.31">21263 4173 67 0,'0'0'346'16,"0"0"-118"-16,0 3-94 0,0 0-60 0,0 5-27 0,0 0-12 15,0 2-1-15,0 5 7 0,0-1 8 0,0 2 8 0,-6 2 7 16,6 3 4-16,-6 1 0 0,-1 4-2 0,1-4-4 15,-1 8-6-15,1-5-6 0,-1 1-7 0,-5 3-3 0,12-3-5 16,-8-1-6-16,2 1-2 0,0 0-3 0,-1-5-2 0,7 5-1 16,-7-4-5-16,7-3-3 0,0-1-4 0,0 0 1 0,-6-3-3 15,6-1-1-15,0-2-4 0,0-2-5 0,0-2-5 16,6 0-6-16,-6-5-10 0,0 4-6 0,0-3-5 16,0-4-7-16,0 0-14 0,0 0-14 0,0 0-11 0,0-7-4 15,7 0-3-15,-7-1-12 0,7-3-8 0,-7 0-4 16,6-4 6-16,0 0 9 0,2 1 10 0,-2-5 1 0,-6 1 3 15,6-3 8-15,1-1 7 0,-1-5 6 0,1 2 6 0,-7-1 10 16,6 1 12-16,1-1 20 0,-7 1 27 0,6-5 24 16,-6 4 26-16,0 1 22 0,6-1 22 0,-6 5 18 15,0-1 19-15,0-1 6 0,8 1 1 0,-8 4 1 0,0 0 6 16,0-4 9-16,0 7 10 0,0 1 7 0,0 0 0 0,6 2 2 16,-6 1 3-16,0 0-4 0,0 0-12 0,6 3-22 15,-6-3-26-15,7 4-26 0,-7 4-20 0,7-4-20 0,-1-1-18 16,1 4-15-16,5 1-10 0,2-1-7 0,5 0-6 15,1 1-4-15,6 3 0 0,0-5-3 0,0 5 0 0,7 0 1 16,-8 0-2-16,8 5 0 0,0-2-2 0,-1 1 0 0,-5 0-1 16,-2-1-6-16,1 5-5 0,-12-4-5 0,4 3-5 15,-4 0-5-15,-1 0-4 0,-7 4-1 0,1 0 0 0,0 0 3 16,-7 0 3-16,6-1 3 0,-12 6 3 0,6-2 7 0,-7-2 2 16,0-2 0-16,1 5 3 0,-7-4 1 0,-1 4 3 15,-4-4-1-15,-2 0-1 0,0-1-4 0,-5 1-7 0,-2-3-7 16,1 3-13-16,0-4-13 0,0 1-11 0,0-4-12 15,-1 0-13-15,2-1-12 0,5 0-10 0,0 1-9 0,8-4-12 16,-2 0-18-16,8 0-29 0,0-4-51 0,-1 1-88 0,7 0-120 16,0-5-58-16</inkml:trace>
  <inkml:trace contextRef="#ctx0" brushRef="#br0" timeOffset="34072.82">22709 3568 278 0,'0'-15'554'0,"-6"4"-202"16,0 0-148-16,6 0-80 0,-7 0-43 0,1 8-29 0,-1-5-25 15,0 5-16-15,1 3-8 0,0-4-5 0,0 8-2 16,-8-4 2-16,1 7-3 0,0 0 3 0,-6 1 1 0,-1 6 1 16,0 1 3-16,1 4 9 0,-7-2 9 0,0 6 9 0,0-1 16 15,-1 3 15-15,-5 1 15 0,6-1 12 0,0 5 9 16,0-4 3-16,0 6 4 0,0 1 0 0,6 0-8 16,1 1-11-16,-1-2-10 0,7 1-5 0,0 4-8 0,0 0-6 15,0-4-9-15,6 3-8 0,7 1-4 0,-6-4-5 0,12-4-4 16,-6 4-7-16,14-4-5 0,-8-4-1 0,7 1-5 15,7 0-5-15,-8-4-8 0,15 1-18 0,-7-9-29 0,6 4-36 16,-1-7-43-16,1 0-49 0,7 0-52 0,-1-3-64 16,-6-4-79-16,7 0-119 0,-1-4-76 0,1 0-18 0</inkml:trace>
  <inkml:trace contextRef="#ctx0" brushRef="#br0" timeOffset="34622.58">22970 3895 266 0,'0'0'410'16,"0"3"-153"-16,0 4-114 0,0 0-64 0,-6 4-29 0,6 0-5 16,-7 4 5-16,0 3 8 0,7-3 7 0,-6 4 8 0,-6 1 4 15,4 0 2-15,2 2-4 0,0 0-7 0,-1-1-12 0,-6 1-10 16,6 0-6-16,1-3-7 0,-7-1-7 0,6 0-6 15,1 1-5-15,0-5-3 0,-1-2 3 0,0-2-5 0,1 1-3 16,-1 0-3-16,1-4 0 0,6 1-1 0,-6-4 4 16,-1 0 0-16,7-1 0 0,0 0 17 0,0-3 23 0,0 4 27 15,0-4 14-15,0-4 8 0,0 1 2 0,0 0 1 16,0-5-3-16,0-4-7 0,7 5-16 0,-7-7-20 0,6 3-14 16,-6-4-6-16,6-3-4 0,-6 0-3 0,7-1-3 0,-1 1-8 15,1-4-7-15,-7 0-2 0,7 0-3 0,-1-3-1 16,7 3 1-16,-6-3-9 0,-1 2 3 0,7-3 4 0,0 4-2 15,0-4 0-15,7 5 0 0,-8-1 1 0,8 4-4 16,-1-5 11-16,1 5-4 0,0 4-2 0,-1-5 0 0,1 4-1 16,0 5 0-16,-1-1 0 0,-6 3-2 0,6 0-1 15,-12 2 1-15,6 2-1 0,0 0-2 0,0 0 0 0,-6 0 1 16,-1 4-1-16,7-4-2 0,-6 4 0 0,-1 4 1 0,0-4 0 16,-6 4 3-16,8-4-1 0,-2 8-3 0,0-4 2 15,1 2 2-15,-7 6-1 0,6-1 1 0,1 0-3 0,0 7 1 16,-7-3 2-16,6 3 2 0,0 4-1 0,-6 0 2 15,6 4 0-15,-6-1-1 0,0 5 3 0,0-1 1 0,0-4 0 16,0 5 1-16,-6-1 0 0,6 0-1 0,-6 1 3 0,6-5-2 16,-6 1-1-16,6 0-1 0,-7-4 1 0,7 4-6 15,-7-8-9-15,7 3-18 0,-6-5-20 0,6 2-22 16,0-4-31-16,0 1-35 0,0-4-38 0,0 0-35 0,0-3-31 0,0-1-30 16,0-4-39-16,0 1-77 0,0-4-98 0,0 0-35 15</inkml:trace>
  <inkml:trace contextRef="#ctx0" brushRef="#br0" timeOffset="34815.96">22944 4055 176 0,'0'-3'594'0,"-6"-5"-143"0,6 5-134 0,0-5-89 0,6 5-54 0,-6 0-38 16,6-3-35-16,8 6-35 0,-1-3-26 0,-1 0-25 15,14 3-24-15,1 0-28 0,-1 0-29 0,6 3-33 16,1 0-30-16,-1 6-42 0,1-6-48 0,-1 1-53 0,1 0-70 16,-7-1-88-16,7 0-59 0</inkml:trace>
  <inkml:trace contextRef="#ctx0" brushRef="#br0" timeOffset="37547.83">23784 4337 524 0,'0'-3'455'0,"0"0"-131"0,0 3-102 0,0 0-65 0,0-4-40 0,0 4-27 16,0 0-19-16,0 0-15 0,0 0-12 0,0 0-7 15,0 4-5-15,-6-4-3 0,6 0-3 0,0 3-5 16,0-3-8-16,0 3-11 0,-7 1-2 0,7 0 2 0,-6 3 9 0,-1 0 10 16,1 4 10-16,-1 1 15 0,-5-2 16 0,4 5 23 15,-4 3 2-15,-1-3 2 0,-7 4-2 0,7-1-7 0,0 0-3 16,-7 1-9-16,7-2-12 0,1 2-19 0,-8-1-2 0,7 0-3 16,0 1-7-16,0-5-2 0,0 1-5 0,0 3-5 15,7-4-5-15,-8-2-11 0,8 3-17 0,-1-5-27 16,1-2-35-16,-1 2-36 0,7-6-39 0,-6 4-41 0,6-4-48 15,6-4-66-15,-6 0-90 0,13 0-109 0,0-7-58 0</inkml:trace>
  <inkml:trace contextRef="#ctx0" brushRef="#br0" timeOffset="37854.74">24123 3964 385 0,'0'-4'322'0,"0"4"-112"0,0-4-66 0,0 4-42 0,6 0-33 16,-6 0-25-16,0 4-18 0,0 0-7 0,0-1 0 0,0 8 6 16,0 0 3-16,-6 4 7 0,6-1 9 15,0 5 3-15,0-1-1 0,-7 5 2 0,1 1-2 0,6-1 1 16,-6 2-3-16,6-2-2 0,-8-1-5 0,8-4-3 15,-6 3-3-15,6-2-5 0,-6 3-5 0,6-8-4 0,0 5-4 0,-6-4-3 16,6-1-3-16,0 1 0 0,-7-1-2 0,7-2-3 16,0-5-7-16,0 4-12 0,0-4-17 0,0-3-19 15,0 3-21-15,0-3-22 0,0-4-23 0,0 3-32 0,0-3-43 16,0-3-59-16,0-1-92 0,7 0-87 0</inkml:trace>
  <inkml:trace contextRef="#ctx0" brushRef="#br0" timeOffset="38404.11">24078 3865 92 0,'0'-12'540'0,"0"5"-122"0,6 0-111 16,-6 0-63-16,6-1-37 0,-6 5-23 0,6-4-20 0,2 3-17 0,-2 0-7 16,0-4-12-16,1 5-6 0,-1-1-14 0,8 1-12 15,-8-1-14-15,7 0-18 0,0 4-14 0,0-3-17 16,7-1-11-16,0 4-10 0,-8-3-7 0,8 3-3 0,-1 0-3 15,1 0-2-15,0 0-5 0,-8 0-8 0,8 0-10 0,-7 0-14 16,7 3-15-16,-8-3-13 0,2 4-13 0,-8-4-11 16,1 3-7-16,5 1 1 0,-5 3 3 0,0-3 4 0,-7-1 10 15,0 5 9-15,0-4 11 0,0 3 9 0,0 0 12 16,-7 1 7-16,0-1 8 0,1 4 7 0,0 0 8 0,-7-3 6 16,6 6 2-16,-6-2 2 0,0-2 0 0,0 1 1 0,0 0 1 15,0 0 0-15,0 0-1 0,7 0 0 0,-8-4 0 16,8 4 0-16,0-4-1 0,-1 1 2 0,0-5 0 0,1 2 2 15,-1-2 2-15,7 0 5 0,0 1 10 0,-6-4 11 0,6 0 10 16,0 4 13-16,0-4 12 0,0 0 12 0,0 0 10 16,0 0 1-16,0 0-5 0,6-4-7 0,-6 4-10 0,7-4-13 15,-7 4-14-15,6-3-15 0,1 0-14 0,6 3-8 16,-7-5-7-16,8 5-4 0,5 0 0 0,-6 0-1 16,0 5 1-16,7-2 0 0,-8 0 3 0,8 1 0 0,-7 0 0 15,0 2 1-15,6 6-2 0,-5-4 2 0,-1 3-2 0,0 3 2 16,0-2-1-16,-7 2 2 0,8 0-1 0,-8 5 1 15,0-5 0-15,1 6-4 0,-1-6 0 0,-6 4 1 0,0-4 2 16,-6 5-2-16,6-5 0 0,-13 1 2 0,7 3 1 16,-8-7 3-16,-5 4 0 0,6-4-1 0,-6 0 2 0,-1-3 1 15,0-1 2-15,1 0-1 0,-1-3 0 0,-6 3 0 16,6-3 1-16,1-1 1 0,-1-3-2 0,1 0 0 0,6 0-2 16,-6 0 0-16,5 0-2 0,2 0-7 0,4 0-10 15,-4-3-19-15,5 3-25 0,1-4-34 0,6 0-45 0,-7 4-52 16,7-3-54-16,0-5-61 0,7 5-91 0,-7-4-111 0,6 3-52 15</inkml:trace>
  <inkml:trace contextRef="#ctx0" brushRef="#br0" timeOffset="38660.8">24956 4352 199 0,'0'0'531'0,"-6"0"-176"0,6 4-152 0,0-1-96 15,-6 1-53-15,6 3-26 0,-7 5-15 0,1-2-7 0,-1 1-2 16,0 0 0-16,1 0-1 0,0 0 2 0,-1 4 0 16,-6 0-3-16,7-4 4 0,-1 3-3 0,0 1-3 0,1-4-7 15,-1 3-14-15,1-3-23 0,6 0-28 0,-6-3-37 0,6-1-51 16,0 0-65-16,-7-3-115 0,7-1-87 0</inkml:trace>
  <inkml:trace contextRef="#ctx0" brushRef="#br0" timeOffset="39039.17">25907 3649 439 0,'-6'-8'285'16,"0"1"-121"-16,-1 3-72 0,0 4-36 0,-6-3-23 0,7 3-12 15,-7 0-5-15,0 3 5 0,-1 1 2 0,2 3 6 16,-1-3 4-16,-7 7 7 0,0-1 5 0,1 2 4 0,6-1 2 15,-6 0-4-15,-1 3 1 0,7 1 1 0,0-1 4 0,0 2 1 16,0-5 1-16,0 3-1 0,-1 0 4 0,8 2 4 16,0-6 4-16,-1 5 0 0,1-1-2 0,-1 2-4 0,7-2-1 15,0 1-2-15,0-1-3 0,0 4-4 0,7-2-6 16,-7 2-5-16,6 0-4 0,1 1-2 0,5-2-6 0,-4 2-3 0,4-4-5 16,8 3-7-16,-7 0-7 0,7-4-13 15,-8 5-22-15,8-4-25 0,0-4-32 0,-1 1-34 0,1 2-40 16,-7-8-46-16,6 2-57 0,0 0-79 0,1-5-129 0,0 1-58 15</inkml:trace>
  <inkml:trace contextRef="#ctx0" brushRef="#br0" timeOffset="39436.48">26325 3224 373 0,'0'0'279'0,"6"0"-93"16,0 0-60-16,0 0-38 0,2 3-22 0,4 0-18 0,-5 5-9 15,13 0 0-15,-8-1 4 0,2 4 3 0,5 3 4 0,-6 1 0 16,6 0-1-16,1 4-5 0,0-1-4 0,6 3-4 15,-7 1-3-15,1 4-2 0,-1 3 0 0,1 1-2 0,0 3-1 16,-1 0-1-16,-6-1 1 0,0 5-2 0,-7 0 3 0,8-4-3 16,-14 3 0-16,6 1-1 0,-6 0 2 0,-6-1 4 15,6-3 4-15,-14 5 7 0,8-6 1 0,0 1 4 16,-7 0 3-16,-1 1 1 0,2-6-2 0,-8 5-2 0,0-7-5 16,1 3-8-16,-7-7-3 0,0 4-8 0,-1-4-1 15,-5-1-3-15,-1-2-5 0,1-1-1 0,-7-4-5 0,0 2 0 16,-1-6-4-16,2 2-7 0,-1-1-12 0,6-4-14 0,-6 0-17 15,6 1-23-15,0-5-28 0,7 4-35 0,1-3-39 16,5 0-46-16,0-4-66 0,8 0-135 0,-2 0-93 16,1 0-37-16</inkml:trace>
  <inkml:trace contextRef="#ctx0" brushRef="#br0" timeOffset="42826.91">20860 5612 148 0,'0'0'599'0,"-7"-3"-127"16,1-1-126-16,0 4-91 0,6 0-58 0,0-4-37 0,-6 4-20 16,6 0-16-16,0 0-16 0,0-3-13 0,0 3-11 0,6 0-5 15,-6 0-4-15,0 0 4 0,6 0-14 0,0 0-19 16,8 0-14-16,-1 0-8 0,7 3-2 0,-2-3-6 0,9 0-3 16,5 0-13-16,1 4 3 0,-1-4 5 0,1 0-1 15,6 0-4-15,-6 0-3 0,6 0 1 0,0 0-1 0,-7 0-2 16,8 0-4-16,-8 0-2 0,1 0-6 0,-1 0-7 0,1 0-14 15,-7 0-16-15,-1 0-19 0,2 4-23 0,-8-4-31 16,1 0-34-16,-7 0-39 0,0 3-41 0,0-3-45 16,-7 0-43-16,1 0-69 0,-7 0-100 0,-7 0-43 0</inkml:trace>
  <inkml:trace contextRef="#ctx0" brushRef="#br0" timeOffset="43066.4">20658 5843 252 0,'0'0'635'0,"0"0"-123"0,0 0-143 0,7 0-112 16,-1-4-76-16,8 4-53 0,4-3-40 0,2-1-25 0,7 4-16 16,-1-4-5-16,6 1 3 0,1-1 3 0,6 4 3 15,-7-3 1-15,7-1-2 0,1 4-9 0,5-4-9 16,-6 4-7-16,0 0-11 0,0 0-7 0,-6 0-6 0,6 0 0 15,-7 0-3-15,1 0-10 0,-1 4-17 0,1-4-23 16,-1 0-26-16,-6 0-30 0,7 4-32 0,-7-4-37 0,0 0-38 16,0 0-35-16,1 0-36 0,-8 0-43 0,0 0-78 0,1-4-75 15</inkml:trace>
  <inkml:trace contextRef="#ctx0" brushRef="#br0" timeOffset="50538.56">22410 5542 448 0,'0'4'357'0,"0"0"-141"0,0 3-99 0,0 0-56 16,7 1-25-16,-7 6-8 0,0 1 3 0,0 3 7 15,6 1 12-15,-6-1 10 0,0 0 9 0,0 4 9 16,0 0 8-16,0 4 3 0,0-3-2 0,-6 2-5 0,6 4-7 16,-7-4-6-16,7 5-8 0,-7-1-8 0,7 0-8 0,-6 1-10 15,6-1-5-15,-6 0-6 0,-1 0-4 0,1-3-6 16,-1 3 0-16,7 1-3 0,-7-5-2 0,1 1-2 0,0 0-2 16,6-1 0-16,-7 1-1 0,0-4-2 0,7 0-4 15,-6-3-8-15,6-1-8 0,-6 0-12 0,6-3-16 0,-7-1-20 16,7-3-24-16,0 0-27 0,-7-4-28 0,7 1-26 0,0 0-27 15,0-5-23-15,7-3-26 0,-7 0-46 0,0 0-77 16</inkml:trace>
  <inkml:trace contextRef="#ctx0" brushRef="#br0" timeOffset="50877.51">22279 5718 2 0,'8'-18'561'0,"-8"4"-130"0,0-2-117 0,6 6-71 0,-6-1-37 16,0 0-28-16,6 0-24 0,1 3-26 0,-1 1-29 0,8 0-26 15,-2 0-18-15,2 4-17 0,5-3-16 0,7 3-11 16,0 0-4-16,0 3-6 0,0 0-2 0,1 3-1 16,-2 0 1-16,1 3-2 0,0 0 0 0,0 2 1 0,1 2 1 0,-7-2 0 15,5 3 0-15,-5 0-1 0,-8 0-4 0,8-1-1 16,-7 2-4-16,0 2-6 0,0-3-4 0,1 0-3 0,-8 4-2 15,-6-1-5-15,6-2 2 0,-12 6-1 16,6-3 4-16,-14-1 3 0,2 1 4 0,-8 0 2 0,1-1 1 16,-14 1 3-16,7-1 0 0,-6-2 3 0,-7-1-2 0,6 0-1 15,-6 0-1-15,0-4-1 0,6 0-5 0,7 1-8 16,0-4-16-16,7-1-18 0,-1 0-20 0,7 1-26 0,0-4-31 16,7 0-39-16,6 0-52 0,0 0-93 0,6 0-109 0</inkml:trace>
  <inkml:trace contextRef="#ctx0" brushRef="#br0" timeOffset="51209.53">23459 5447 26 0,'0'-10'551'0,"0"2"-115"0,0 4-165 0,0-3-106 16,0 3-60-16,0 4-41 0,0-3-31 0,0 3-24 15,-6 3-11-15,6 1-5 0,-8 3 1 0,2 0 2 16,0 4 9-16,-8 0 9 0,2 4 9 0,-1 4 7 0,-1-1 3 0,2 4 2 16,-2 0 0-16,-5 3 2 0,6 1 0 0,0-4-2 15,-1 4-4-15,2 3 1 0,-1-3 3 0,0 3 5 0,6-3-1 16,1 3 1-16,-8 1-2 0,14-5-2 0,-6 5-2 15,0-4-3-15,6-1-9 0,-7 1-4 0,7-5-2 16,0 5-5-16,7-4-2 0,-7-4-2 0,6 1-7 0,-6-1-13 16,6-4-17-16,8 1-23 0,-8-4-31 0,7 0-29 0,7 0-45 15,0-7-54-15,-1-1-63 0,7-3-90 0,0 0-102 16,7 0-50-16</inkml:trace>
  <inkml:trace contextRef="#ctx0" brushRef="#br0" timeOffset="51778.84">23928 5612 65 0,'0'-3'576'0,"0"-1"-114"0,0 4-153 0,0 0-111 16,0 0-71-16,0 0-45 0,-7 0-34 0,7 4-25 0,0 2-16 15,-6 2-7-15,6 0 3 0,-7-1 5 0,0 4 7 16,1 0 4-16,-7-1 2 0,6 6 4 0,1-2 1 0,0 1 3 15,-8-1-2-15,8 1-4 0,-7 0-5 0,7 3-2 0,-8-3-1 16,2-1-4-16,4-2-1 0,-4 2-3 0,5 0 0 16,-6 1-2-16,7-3-2 0,-7 2 0 0,7-2 0 0,-2-2-2 15,2-3 0-15,0 1 2 0,-1-1 0 0,7-4 0 0,-6 5 2 16,6-8 0-16,0 8-1 0,0-8 8 0,-7 3 12 16,7-3 8-16,0 0 5 0,7-3 6 0,-7 3 3 0,0-8 1 15,6 0 2-15,1 1-5 0,-7-4-11 0,6 0-9 16,8 1-4-16,-8-6-4 0,0 2-2 0,1-5-1 0,6 5-1 15,0-4 0-15,-1-1-1 0,-4-3 2 0,4 4-5 16,2-4-3-16,5 4-1 0,-6-4-1 0,0-1 2 0,7 5-1 16,-8-3 1-16,8 2 0 0,-7-4 1 0,7 3 1 15,-8 1 0-15,2-3-1 0,5 0-4 0,-5 4 0 0,4-4-1 16,-4 3-1-16,-1 1-1 0,7 0 0 0,-8 3-2 0,2 1 0 16,-2-2 2-16,1 9-4 0,-6-4 1 0,6 4-1 0,-7 4-2 15,1-1 0-15,0 1 0 0,-1 3-1 0,0 0-2 16,1 3 2-16,-7 4-1 0,7 0 0 0,-1 4 1 15,-6 0 1-15,7 4 1 0,-7 0 2 0,0 3 3 0,0 1-2 16,0 3 4-16,-7 3 4 0,7 1 0 0,-6-1 1 0,-1 1 1 16,0 2 0-16,1 2-1 0,0-4 2 0,-1-1-1 15,0 5-2-15,7-5 1 0,-6 1-3 0,0 0 0 0,-1-4-2 16,0 4 0-16,7-5 0 0,-6 2-1 0,6-5-1 0,-7 4 1 16,7-4-3-16,0 1-6 0,-6-1-12 0,6-4-16 0,0 1-22 15,0-4-23-15,0 0-31 0,0-4-37 0,6 2-37 16,-6-3-40-16,7-6-38 0,-7 0-52 0,0 4-100 15,0-4-75-15</inkml:trace>
  <inkml:trace contextRef="#ctx0" brushRef="#br0" timeOffset="52002.95">23784 5788 161 0,'6'-4'532'0,"-6"1"-154"0,8-1-126 0,-8 0-84 0,12 1-49 0,-5 0-34 16,12-1-23-16,-6 0-19 0,7 4-11 0,0-4-6 15,-1 0-4-15,7 4 0 0,0-4-3 0,0 4-1 0,7 0-8 16,-7-3-9-16,0 3-17 0,7 0-20 0,-1-3-22 0,-6 3-28 16,0 0-28-16,6 0-32 0,-6-4-32 0,1 4-38 15,-1 0-44-15,-6 0-61 0,-1-4-76 0</inkml:trace>
  <inkml:trace contextRef="#ctx0" brushRef="#br0" timeOffset="52359.83">24442 5331 92 0,'0'-12'486'0,"-7"4"-112"0,7-2-101 15,0 2-62-15,0 4-34 0,0-3-27 0,7 4-16 0,-7 3-10 16,0-4-12-16,0 0-18 0,7 4-11 0,-7 0-11 16,6-3-11-16,0 3-14 0,8 0-15 0,-1 0-12 15,0 3-11-15,0 1-6 0,7 3-3 0,-8 0-3 16,8 1 0-16,-7 3 1 0,7 0 6 0,-8 1 2 0,8 2-5 16,-7 0 4-16,7 5 2 0,-8-1 3 0,2 0 3 15,5 0 4-15,-6 4-6 0,0 1 2 0,1-1 7 0,-2 3-1 16,1-3-1-16,-6 4 2 0,6 3-1 0,-7 1-1 0,0-5 2 15,2 5-8-15,-8-1 4 0,6 0 3 0,-6 0 1 16,-6 0-7-16,6-3 4 0,-8 3 1 0,2-3-2 0,0 0 8 16,-1-4-6-16,1 0-4 0,-7 0-3 0,0 0 0 0,-1-4-12 15,2-2-12-15,-8 1-20 0,1-2-24 0,-1-1-48 16,0 1-59-16,1-4-62 0,-7 0-67 0,6-4-83 0,1 1-132 16,-1-1-78-16</inkml:trace>
  <inkml:trace contextRef="#ctx0" brushRef="#br0" timeOffset="53003.68">25491 5583 196 0,'0'3'217'0,"0"-3"-63"0,0 3-39 0,0 3-20 0,0 0-9 16,0 2-4-16,-7-2 4 0,7 6 6 0,0 3 4 0,0-5-2 16,0 8-5-16,0 1-3 0,-7-1-5 0,7 4-3 15,0 0-8-15,0 0-7 0,-6 4-3 0,6 0-2 0,0-1-2 16,-6 4 1-16,6-3 0 0,0 3 3 0,-7-3-1 0,7 3 2 15,-7 1-1-15,1-4-2 0,0 3-2 0,6-4-7 16,-7 1-7-16,1 3-10 0,-1-6-6 0,0 2-6 0,1-3-2 16,6 4-5-16,-6-8-3 0,-1 0-4 0,7 1-2 15,0-5 0-15,-7-2 0 0,7 2-1 0,0-7-2 0,0 4-1 16,0-4-4-16,0-3-10 0,0 4-13 0,0-4-15 0,0-4-19 16,0 3-19-16,0-3-36 0,0 0-50 0,0-3-58 15,0 3-71-15,7-8-98 0,-7 4-106 0,0-7-50 0</inkml:trace>
  <inkml:trace contextRef="#ctx0" brushRef="#br0" timeOffset="53355.96">25412 5601 478 0,'7'-12'578'0,"0"2"-170"0,-1 0-116 15,-6 2-57-15,7-3-35 0,-7 3-32 0,6 1-28 16,0 4-23-16,1-5-23 0,-7 1-4 0,7 4-22 0,5-1-22 16,-5 0-14-16,6 0-11 0,0 1-11 0,0 3-6 15,0 0-4-15,1 0-12 0,5 0 4 0,0 3 2 0,0 1 2 16,1 0 1-16,0 0 0 0,6 3 1 0,-7 0 0 0,1 0-3 16,0 0-4-16,-1 1-4 0,-5 3-10 0,5 0-9 15,-6 0-10-15,0 4-8 0,-1-4-3 0,-4 3 0 16,-2 1 1-16,-6-4 1 0,0 3 6 0,0 1 8 0,-6 0 6 15,-2-1 8-15,2-3 2 0,0 4 0 0,-7-1 4 0,-7-2 1 16,8-1-1-16,-8 0-5 0,7-4-6 0,-7 4-8 0,0-4-10 16,1-3-10-16,0 4-13 0,6-5-16 0,-7 1-16 15,6-1-16-15,2-3-16 0,5 0-22 0,1 0-36 0,-1 0-63 16,7-3-107-16,0 3-83 0</inkml:trace>
  <inkml:trace contextRef="#ctx0" brushRef="#br0" timeOffset="53731.75">26533 5034 264 0,'0'-7'354'15,"0"3"-130"-15,-7-1-80 0,7-2-49 0,-6 7-28 0,-1 0-23 16,1 0-19-16,-8 0-12 0,2 4-4 0,-2-1 2 0,-5 6 0 16,-1-7 3-16,0 10 3 0,2-5 0 0,-9 4 0 15,7 4 3-15,2-4 0 0,-2 6 2 0,-7-1 4 0,9 5 6 16,-2-3 5-16,0 5 8 0,1 3 9 0,5-1 4 16,-5 4 3-16,-1 0 4 0,8 1 2 0,-2 3-3 0,2 0-3 15,-2 0-4-15,8-4-4 0,-1 4 3 0,1 1 0 0,6-6 0 16,0 2-1-16,6 3-1 0,-6-4-1 0,7 0-1 15,6-3-5-15,-6 3-8 0,12-3-6 0,-6 0-8 16,0-4-6-16,7 0-3 0,6-4-5 0,-7 0-5 0,7 1-13 16,-6-5-14-16,6-2-23 0,0-2-26 0,-1 1-27 0,-5-8-27 15,7 5-31-15,-9-8-51 0,9 0-64 0,-7 0-92 16,-1-3-112-16,0-5-54 0</inkml:trace>
  <inkml:trace contextRef="#ctx0" brushRef="#br0" timeOffset="54005.24">26728 5341 31 0,'0'-10'511'0,"0"6"-132"0,7-4-116 15,-7 4-70-15,0 0-46 0,0 1-36 0,6 3-32 16,-6-3-30-16,0 3-20 0,0 3-11 0,0 0-5 0,0 5-2 15,7 0 8-15,-7 6 4 0,0 1 6 0,0 3 4 0,0 4 1 16,0 0-1-16,0 3 0 0,0-2-3 0,-7 2-7 16,7 1-6-16,0-5-4 0,-6 5 0 0,6-4 0 0,0 1-3 15,-7-5 1-15,7 0-2 0,0 0-1 0,0-3 1 16,-6 0-1-16,6-1-1 0,0-3-5 0,0 0-7 0,0 1-12 16,0-2-20-16,0-2-23 0,0 0-31 0,0-5-40 0,0 0-52 15,0-3-60-15,0 0-86 0,0 0-117 0,0 0-60 16</inkml:trace>
  <inkml:trace contextRef="#ctx0" brushRef="#br0" timeOffset="54551.18">26754 5228 190 0,'7'-8'470'0,"-7"1"-134"0,6 0-100 0,-6 3-53 0,6-3-30 15,2 3-15-15,-8 0-13 0,6 0-13 0,-6 4-11 16,6-3-11-16,1 3-12 0,-7-4-13 0,6 4-14 0,1 0-15 16,-1 0-13-16,7 0-10 0,-7 4-8 0,8-1-2 0,-1 1-1 15,0 0-1-15,6 0 0 0,-5 3 0 0,5-3-2 16,0 3-2-16,1 0-6 0,-7 1-13 0,7 2-22 16,-1-2-17-16,-6 3-12 0,0 0-5 0,1 0-2 0,-2 3-3 15,-6-2 2-15,2-2 9 0,-2 2 17 0,-6 2 16 0,0-3 11 16,0 0 5-16,-6 4 4 0,-2-4 6 0,-4 0 1 0,6 0 5 15,-14-1 5-15,7 1 1 0,-1 0 3 0,-4-3 1 16,4 0 6-16,1-1-2 0,-7-4 4 0,8 5 2 16,5-5 0-16,-6 1 2 0,7 0 2 0,-8-1 1 0,8-3-4 15,6 4 2-15,-7-4 0 0,1 0-3 0,6 4-2 0,0-4 1 16,-6 0-3-16,6 0-1 0,0 0 2 0,0 0 1 16,0 3 3-16,0-3 5 0,6 0 3 0,-6 0 4 0,0 0 3 15,0 0 0-15,6 0-1 0,-6 0-1 0,7 4-5 16,-1-4-4-16,1 0-5 0,0 4-4 0,5 0-6 0,2-1-3 0,-8 4-1 15,7 1-1-15,0-5-2 0,-6 8 0 0,5-4 0 16,-4 4-2-16,-2 0 5 0,0 0 0 0,0 4 0 16,1-4 1-16,-7 0 0 0,0 4 0 0,0-4 0 0,0 0 2 15,0-1-3-15,0 2 0 0,-7-5 1 0,1 0 0 0,0 4 2 16,6-7 0-16,-14 3 2 0,8 0 0 0,0-3 0 16,-8 0 0-16,1 0 0 0,7 0-4 0,-7-1 0 0,0-3 0 15,0 3-1-15,0-3-6 0,-6 0-12 0,5 0-13 16,2 0-16-16,-2-3-19 0,1 3-26 0,0-3-40 0,7-1-49 15,-7 0-67-15,7 0-111 0,6-4-95 0</inkml:trace>
  <inkml:trace contextRef="#ctx0" brushRef="#br0" timeOffset="54930.62">27164 5015 7 0,'7'-11'578'0,"-7"0"-91"0,6 3-166 0,1 1-108 16,0-1-57-16,-1 2-39 0,0-2-35 0,2 5-28 0,-2 0-26 15,6 3-13-15,2 0-2 0,-1 3-8 0,7 4-3 16,-8-3-2-16,14 2 0 0,-6 6 0 0,-1 3 0 0,7-5 0 15,-6 10-6-15,5-3 3 0,-5 2 2 0,7-1 0 0,-8 3 8 16,0-2-3-16,1 3-3 0,0 0 2 0,-7 4 1 16,-1-4 1-16,2 3 2 0,-1 1 3 0,-7 3-1 0,-6-3 9 15,7 3 6-15,-7 1 2 0,0-1 2 0,0 1 2 16,-7-1-1-16,1 4-3 0,-1 0-4 0,1-1-5 0,-8 2-2 16,2-5-3-16,5 4-10 0,-6-4 3 0,-6 0-1 15,5 0 2-15,2 1 0 0,-8-5-2 0,1-2 0 0,5-2-1 16,-6 2 4-16,2-9-7 0,-2 5-10 0,1-5-12 15,5-3-17-15,-5 0-19 0,-1-3-24 0,-6-1-32 0,14 0-47 16,-8-7-59-16,0 4-79 0,1-8-128 0,5 4-81 0</inkml:trace>
  <inkml:trace contextRef="#ctx0" brushRef="#br0" timeOffset="55873.37">28389 5260 300 0,'0'0'280'0,"0"0"-101"0,0 4-67 0,0-4-41 0,0 4-22 15,6 3-4-15,-6 0 3 0,0 4 7 0,0 4 13 16,7 0 13-16,-7 3 10 0,0 4 10 0,0 4 7 16,-7-1-6-16,7 4-7 0,-6 1-6 0,0 3-9 0,-2 3-4 15,2 1-4-15,-6-1-2 0,5 1-6 0,-6 0-4 0,0-1-2 16,-1 2-6-16,8-6-5 0,-6 5-4 0,4-4-7 0,-4-3-4 16,5 2-2-16,1-6-4 0,-1 3 0 0,0-3-4 15,7-3-2-15,-6 2-5 0,6-4-2 0,-6-2-3 16,6-1-2-16,0-3-1 0,-6-1-4 0,6-3 1 0,0 1-1 15,0-5 1-15,0-3 0 0,0 2 2 0,0-2 1 0,0 0 1 16,0-4 4-16,0 0-4 0,0 0 1 0,0-4 0 16,0 0-2-16,0-2-4 0,6-5-3 0,-6-1-2 0,6 1-3 15,-6-7 0-15,6 3-3 0,1-3-2 0,0 0-1 16,-7-5-2-16,6 3-6 0,1-7-1 0,5 1-1 0,-12 1-1 16,8-4 1-16,-2-4 2 0,0 3 1 0,0-3 6 15,1 0 5-15,0-3 3 0,-1 2 2 0,-6-2 4 0,7-1 9 16,-1 4 6-16,-6 0 4 0,7 4 7 0,0-4 3 15,-1 8 5-15,0-5 3 0,-6 4 2 0,6 4-4 0,2 1-2 16,-2 3-2-16,0-1-7 0,1 1-3 0,-1 4-3 16,8-2-1-16,-8 6-2 0,6-2-5 0,2 1 4 0,6 4-6 0,-7 0-3 15,6-1 0-15,7 5-4 0,0-1-5 16,0 4-2-16,0 0-2 0,1 0-6 0,-1 4 4 0,0-1 1 16,-7 1-1-16,7 0 1 0,-6 3 1 0,-7-3-1 0,6 3-1 15,-6 0 0-15,1 1-5 0,-2-1-3 0,-5 0-6 0,-1 5-3 16,1-1-2-16,-1-1-2 0,-6 1-3 0,0 0-6 15,0 4-1-15,0 0 0 0,0-1 0 0,-6 1-2 0,-1 3 0 16,1-2 0-16,-1-2-3 0,1 0 2 0,-8 1 1 16,8-4 0-16,-7 4 0 0,6-5-1 0,-5 1-5 15,5 0-6-15,-6 0-8 0,6-3-9 0,-5-2-13 0,5 0-11 16,-6 0-11-16,7-2-12 0,-7 0-9 0,6-4-5 0,0 3-11 16,-5-3-19-16,4-3-28 0,8-1-65 0,-6 0-103 15</inkml:trace>
  <inkml:trace contextRef="#ctx0" brushRef="#br0" timeOffset="56256.32">29835 4846 467 0,'-6'-11'395'0,"-2"0"-153"0,8 1-93 0,-6-2-51 0,6 5-34 0,-6 4-26 0,-1-1-16 15,0 0-12-15,1 4-6 0,0 0-4 0,-7 4-2 16,-1 0 1-16,2 3 1 0,-8 0 0 0,7 5 3 16,-7-2 0-16,-6 5 3 0,0-1 4 0,1 5 2 0,-1 0 5 15,-1 2 5-15,-5 1 4 0,6 0 4 0,-7 3 2 0,7 1 2 16,0 0 2-16,-7 3 4 0,7-3 5 0,0 0 1 15,1-1-1-15,-8 5-3 0,13-4 3 0,-6 3 0 0,6 0 2 16,1 0-5-16,6-4 1 0,0 5 1 0,7-5 0 16,-1 5 2-16,7-5-1 0,0 1-5 0,0 0-2 0,7 0-4 15,-1-1-7-15,7 1-6 0,-6-4-3 0,12 1-4 16,-6-3-3-16,6-1-3 0,1-1-8 0,6 0-13 0,-7-2-15 16,1-6-19-16,6 1-18 0,-6 0-22 0,5-4-36 0,-5 1-45 15,0-4-52-15,5 0-63 0,-5-4-91 0,0 0-106 16,7-4-51-16</inkml:trace>
  <inkml:trace contextRef="#ctx0" brushRef="#br0" timeOffset="56629.4">30030 5139 287 0,'-6'-3'227'0,"-1"0"-70"0,-6-2-44 0,7 2-29 0,-7 3-18 16,6 0-13-16,-6 0-8 0,0 3-2 0,0 2 1 0,6-2 2 15,-5 4 6-15,-2 3 2 0,2 2-1 0,-8 3 0 16,7-4-3-16,0 4-4 0,0 3 1 0,-1 0 1 0,2 0 0 15,5 1-1-15,-6-1 4 0,7 4-2 0,-1-3-2 0,-6-1 1 16,13 4-1-16,-7-4-3 0,7 0-4 0,-6 0-4 0,6 1-6 16,6-1-5-16,-6 1-1 0,7-1-5 0,0 0-5 15,6 0-1-15,-1 1-3 0,2-5-3 0,6 0-10 16,-8 2-13-16,8-2-18 0,-1-2-23 0,7-5-37 0,-6 0-51 16,-1 0-57-16,7-3-75 0,-6 0-119 0,6-4-93 0</inkml:trace>
  <inkml:trace contextRef="#ctx0" brushRef="#br0" timeOffset="56956.24">30349 4869 469 0,'0'-4'354'0,"0"0"-121"0,0 4-70 0,0 0-41 16,0 0-35-16,7 0-26 0,-7 0-20 0,6 4-11 0,-6 0-6 16,7 3-4-16,6 0 5 0,-6 1 1 0,5 3 3 0,2 3 1 15,5 4-3-15,-6-2-4 0,6 4 0 0,-5 3 2 16,-2-1-1-16,2 0 2 0,5 4 1 0,-5 3-2 0,-8-3 2 16,6 6 6-16,-5-2 2 0,0 7 3 0,-1-4 1 0,1 3-3 15,-7 1 0-15,0-1-1 0,-7 1-2 0,1-4-3 16,-1 1-6-16,0-2-6 0,1-3-5 0,0 0-2 0,-8 1-2 15,2-4-2-15,-1-1 1 0,6 1-2 0,-12-4-3 16,5 0-7-16,2-5-17 0,-8 3-26 0,1-2-29 0,-7-4-38 16,6-3-50-16,-13 0-78 0,7-4-171 0,-7-3-106 0,1 4-47 15</inkml:trace>
  <inkml:trace contextRef="#ctx0" brushRef="#br0" timeOffset="60346.49">6447 2879 23 0,'0'-4'85'0,"-6"1"-32"15,-1-1-20-15,7 1-13 0,-6-1-8 0,0 0 0 0,6 4 3 16,-8-4 5-16,2 0 6 0,0 1 3 0,6 3 3 0,-7-4 1 16,0 1 1-16,1-1 2 0,6 0 3 0,-6 1 2 15,-1-1 1-15,1 1 1 0,-1-1 2 0,7 1 1 16,-7-1 4-16,1 0-5 0,0 0-5 0,-1 0-5 0,7 1-3 15,-7-1-4-15,1 1 3 0,6 3-3 0,-6-4 0 16,-1 0 0-16,7 4 3 0,-7-3 1 0,7 3 1 0,0 0 2 16,0 0-5-16,0-4 1 0,-6 4-4 0,6 0-5 0,0 0-6 15,0 0-6-15,0 0-4 0,0 0-3 0,6 0-3 16,-6 0-3-16,0 4-1 0,0-4 1 0,0 3 3 0,7-3-1 16,-7 4 1-16,7 0 1 0,-1-1 4 0,-6 1 4 0,6-1 4 15,1 5 1-15,0-4 4 0,5 3 6 0,-5-3 5 16,6 3 6-16,0-4 4 0,7 1 1 0,-8 0 3 15,8-1 3-15,0 1 1 0,5-4-1 0,2 0 1 0,5 0 0 16,1 0-1-16,6 0 3 0,6 0 1 0,8-4 3 0,-2 1 3 16,8 3 5-16,0-4 2 0,6 0 2 0,1-3 1 15,-1 4-1-15,6-1-3 0,-6-3-3 0,6 3-7 0,-5 0-7 16,6 0-8-16,-7 1-5 0,0-1-7 0,-7 1-5 16,7-5-4-16,0 5-3 0,-6-1-3 0,6 0 0 0,-6 1-1 0,6-1-1 15,0 1 2-15,0-1-3 0,1 0 0 0,5 0-2 16,1 0 2-16,6 1-4 0,0 0 0 0,7-1-1 15,0 0-2-15,6 4 2 0,-6-4 0 0,5 0 0 16,-5 4-1-16,6-4 2 0,-6 4 0 0,0 0-1 0,-7 0 0 0,7 0 0 16,-7 4 1-16,-7-4-1 0,1 0 1 0,-7 0-3 15,0 4 2-15,1-4-2 0,-1 0 2 0,-14 0 2 16,8 0-1-16,-7 0 2 0,1 0 2 0,-2 0 1 0,2-4 2 16,-8 4 1-16,7-4 2 0,-6 4-2 0,6 0-2 15,-6-3-1-15,6-1-2 0,0 4-2 0,-6-3 0 0,5 3 0 16,2-4-1-16,-1 4-3 0,-1-3 2 0,-5 3 1 0,0-4-1 15,0 4 2-15,-8 0-3 0,1-4 0 0,1 4-1 0,-7 0 1 16,-7-3-1-16,6 3 0 0,-13 0 0 0,7 0-1 16,1 0-6-16,-7 0 2 0,5 0 3 0,-5 0 0 15,0 0 0-15,6 0 0 0,-1 3 3 0,1-3-1 0,0 0 7 16,7 4-2-16,-7-4-1 0,7 0-1 0,-7 4 0 0,6-4 2 16,-6 0-2-16,1 3 1 0,-1-3 3 0,-7 0 1 15,7 0 5-15,-6 0 2 0,-1 0 3 0,1 0 5 0,-8 0 3 16,8 0 0-16,-7-3 1 0,-6 3-1 0,6 0-5 15,-7 0-2-15,0 0-3 0,-6 0-4 0,8 0-3 0,-8 0-2 0,6 0-5 16,-6 0-2-16,0 0-10 0,0 0-13 0,6 0-22 16,-6 0-32-16,0 0-42 0,0 0-45 0,7 0-55 15,-7 0-66-15,7 0-73 0,-7 3-126 0,0-3-102 16,6 0-36-16</inkml:trace>
  <inkml:trace contextRef="#ctx0" brushRef="#br0" timeOffset="61995.12">14927 2703 326 0,'-7'-3'325'16,"1"-1"-106"-16,6 0-75 0,-7 4-47 0,1-3-28 0,6-1-15 15,-6 0 0-15,6 4 3 0,0-3 9 0,0-1 7 16,0 4 3-16,0 0 2 0,0-4-5 0,0 4-9 0,0 0-13 15,0 0-16-15,0 0-15 0,0 0-11 0,6 0-9 0,-6 0-2 16,0 0-3-16,6 0-1 0,-6 0 1 0,7 0 2 16,-1 4 2-16,7-4 5 0,0 4 9 0,7-1 8 15,6-3 11-15,7 4 11 0,-1-4 8 0,13-4 8 0,1 4 6 0,7 0 2 16,5-3 2-16,14-1 1 0,-1 0-3 0,0 0-8 16,14 1-5-16,0-4-1 0,0 3-5 0,-1-3-4 15,15-1-5-15,-8 5-2 0,6-4-1 0,1-1-2 0,6 0-1 16,1 2-3-16,-2 2-2 0,9-3-1 0,4-2-3 0,-5 6-3 15,7-4-6-15,-1 0-2 0,-1 3 1 0,2 0 0 16,-1-3-1-16,1 3-4 0,-1 1-2 0,7-1-1 0,0 4 0 16,6-4-2-16,-7 4-4 0,1-3-3 0,0 3-2 15,-7 3 5-15,1-3 0 0,-8 4 0 0,1-4 3 0,-1 4-1 16,-5-1 2-16,-1 1 0 0,-7-4 2 0,2 4-4 16,-2-1 1-16,-13-3-2 0,7 4-1 0,-12-4-1 0,-2 0 1 15,-4 0-1-15,-2 0 1 0,0 0 3 0,-5-4 1 16,-1 4-1-16,0-3 2 0,0 3-2 0,-6-4 1 0,6 0-1 15,-6 1-1-15,0-5-2 0,-1 5-3 0,7-1 2 16,-6 0-4-16,0 1 2 0,0-1-2 0,-2 4 2 0,2-3 0 16,-7 3 2-16,1 0-1 0,-8 0 0 0,1 0 2 0,-7 3 0 15,0-3 1-15,-1 0-1 0,-4 4 1 0,-9-4 0 0,8 0 0 16,-7 0 2-16,-6 3 1 0,6-3 0 0,-7 0 0 16,7 4 3-16,-6-4 1 0,-1 0 1 0,7 4-2 0,-6-4 3 15,6 0-3-15,0 0 2 0,1 0-2 16,-2 3-2-16,1-3-2 0,6 0-2 0,-5 4 0 0,-1-4-1 0,0 4-1 15,0-4 0-15,-7 0-2 0,1 3 1 0,0 1 0 16,-7-4 1-16,-1 0 1 0,2 4 0 0,-8-4 1 0,0 0 0 16,1 0 1-16,-7 0 0 0,7 0 1 0,-7 0-2 0,0 0-7 15,0 0-9-15,0 0-18 0,0 0-23 0,0 0-30 16,0-4-42-16,0 4-47 0,0 0-58 0,-7 0-77 0,7 0-132 16,-7-4-124-16,-5 4-53 0</inkml:trace>
  <inkml:trace contextRef="#ctx0" brushRef="#br0" timeOffset="67979.59">3516 7414 343 0,'0'-3'280'0,"0"3"-112"0,0-4-65 0,0 4-42 16,0 0-27-16,0 0-14 0,0 0-6 0,0 0-1 0,-6 0-1 15,6 4 0-15,0-4 2 0,0 0 2 0,0 3 4 16,-6 1 4-16,6 3 3 0,-7 5 0 0,0-2 3 0,1 1 7 16,-7 8 4-16,6-1 3 0,-6 5 1 0,1-2 2 0,-2 8 5 15,1 0 7-15,0 5 4 0,-6 2 2 0,-1 5 0 16,0-4-1-16,1 6-2 0,-7-3-6 0,6 1-7 0,-5 3-13 15,-1-3-6-15,6-2-6 0,-6 1-8 0,7 1-3 16,-8-1-2-16,8-3-5 0,6-4 0 0,-7 4 1 16,7-8-5-16,0 0-9 0,7 1-10 0,-7-8-15 0,6 3-23 15,0-3-26-15,7-7-31 0,-6-1-34 0,6 1-35 16,0-4-36-16,-6-3-39 0,6-2-58 0,0-2-82 0</inkml:trace>
  <inkml:trace contextRef="#ctx0" brushRef="#br0" timeOffset="68234.34">2995 7682 142 0,'6'-8'243'0,"2"1"-111"15,-8 4-60-15,6-1-31 0,0 0-11 0,1 4 0 0,0 0 9 16,6 0 17-16,-1 4 13 0,2 3 12 0,-2-3 13 15,2 3 4-15,-1 5 0 0,6 2-4 0,0 0-9 0,1 5-14 0,-7-1-13 16,7 4-8-16,0 0-10 0,-1 1-5 0,-6-2-5 16,0 5-4-16,7-4-6 0,-8 4-4 0,2-5-4 0,-2 5-3 15,-5-4-2-15,6 0-7 0,-6 3-10 0,5-3-14 16,-4-3-19-16,-8-1-27 0,6 0-30 0,0-3-34 16,-6-4-40-16,7 4-51 0,-7-8-64 0,0 0-96 0</inkml:trace>
  <inkml:trace contextRef="#ctx0" brushRef="#br0" timeOffset="68456.9">2794 8063 14 0,'-8'0'514'0,"16"0"-166"0,-8 0-134 0,6-4-86 16,7 0-54-16,7 1-31 0,-1 0-19 0,7-5-4 15,0 0-7-15,14-3 2 0,-8 1 2 0,13-1 0 0,1 0-1 16,0 0-1-16,0 0-2 0,5 0-11 0,-5 3-16 0,6-3-22 16,-6 4-26-16,-7-1-31 0,7 5-36 0,-14-4-48 15,1 7-66-15,-7-4-108 0</inkml:trace>
  <inkml:trace contextRef="#ctx0" brushRef="#br0" timeOffset="69336.48">6187 6802 181 0,'-14'4'218'0,"2"0"-59"0,-8 0-47 0,1 0-28 16,-1 3-9-16,1 0 5 0,-1-3 1 0,-6 7 5 0,6-4 1 0,-5 4-6 16,5-3 0-16,0 2-2 0,-6 6-6 0,7-2-9 15,-1 0-4-15,1 1-5 0,5 7 4 0,-5 0 7 0,0 0 6 16,5 7 3-16,1 1 3 0,-7-1 0 0,8 4 2 0,-2-1 3 16,-5 6-3-16,6-2-5 0,0 4-6 0,1-3-8 0,-2 0-7 15,8 3-5-15,-7 0-3 0,6-2-9 0,0 1-5 16,7-3-9-16,0 1-3 0,0 0-1 0,7-4-3 15,0 0 0-15,6 0-3 0,-1-3 1 0,8-1-2 0,0-4-10 16,5-2-14-16,1-2-25 0,7-3-29 0,7 1-40 16,-1-8-49-16,6 1-58 0,1-6-69 0,6-2-79 0,0-4-115 15,6-4-75-15,-12-2-28 0</inkml:trace>
  <inkml:trace contextRef="#ctx0" brushRef="#br0" timeOffset="69803.84">6759 7275 20 0,'-19'0'519'0,"6"0"-134"0,-6 0-148 0,5 0-99 0,2 0-58 16,-8 4-27-16,7 0-5 0,-7-1 5 0,8 4 9 0,-8 1 10 15,7 0 8-15,0 2 6 0,0 2-1 0,0-2-2 0,0 5-11 16,0-1-4-16,0 5-8 0,0 3-4 0,-1 0-1 0,8 3-3 16,-7 1-4-16,7 4-2 0,-7-5 0 0,6 4-6 15,1 0-3-15,6-2-6 0,-6-2-4 0,6 0-4 0,0 1-1 16,6-4-2-16,-6 1-2 0,6-5-2 0,1-4 0 16,-1 1-2-16,1-1-1 0,6-2 1 0,-7-2 0 0,8-2-1 15,-2-1 1-15,1-3-1 0,7-1-1 0,-7-3-2 0,0 0 1 16,7-7-3-16,-8 0-1 0,1-1-1 0,7-6-6 15,-7-1-5-15,6 1-6 0,-5-4-5 0,5-4-2 16,-5-5 0-16,-2 6-3 0,-6-5 1 0,1 4 2 0,0-3 4 16,-1-2 5-16,1 6 4 0,-1-5 1 0,-6 4 0 0,0 0 1 15,0 0 3-15,0 5 0 0,0 1 0 0,-6 2 0 0,-1-1-2 16,1 0-4-16,-1 4-3 0,0 1-2 0,-5-2-4 16,-2 5-7-16,2-4-8 0,-1 4-6 0,-1-1-8 15,2 2-11-15,-2 2-11 0,2 0-16 0,-2 0-14 0,1 0-12 16,1 4-12-16,-2 0-15 0,8 0-12 0,0 0-13 15,-1 4-14-15,0 0-20 0,1 0-30 0,6 0-49 0,0-4-84 16</inkml:trace>
  <inkml:trace contextRef="#ctx0" brushRef="#br0" timeOffset="70391.92">7053 7386 207 0,'0'0'584'0,"6"-4"-81"0,-6 4-186 0,0 0-138 0,0 0-88 16,0 0-49-16,0 0-26 0,0 0-11 0,0 0-6 0,6 0 1 16,-6 0 2-16,0 4 3 0,8-1 6 0,-8 4 3 15,6 1 2-15,0-1 2 0,7 4 0 0,-6 0 0 0,0 0-1 0,5 3-3 16,2-2-4-16,-8 2-3 0,7-3-2 0,-6 4-1 15,6-1-2-15,-7 1-1 0,7 0 1 0,-6-4-1 0,-1 3-1 16,0-3 1-16,2 1-1 0,-2 2 1 0,0-3 0 16,-6 0 0-16,7 0-1 0,-7-4-2 0,0 4 1 0,6-4 0 15,-6 1 0-15,0 0 1 0,0-1-1 0,0-4 0 16,0 5 1-16,0-5 1 0,0 1 2 0,-6-4 2 0,6 0 0 16,0 3 2-16,0-3 4 0,0 0 7 0,0 0 7 15,0 0 5-15,0 0 1 0,0-3 1 0,0 3 0 0,0-7 1 16,-7 3-5-16,7 0-6 0,-6-3-7 0,6 0-4 15,-6-1-1-15,6-3-1 0,-8 0 2 0,8 0 6 0,0 1 4 16,-6-1 3-16,6 0 1 0,0-5 2 0,0 6 5 0,0-5 3 16,0 0 3-16,0 4-6 0,0-3-2 0,0 0 3 15,6 2-2-15,-6-2-2 0,8-1-8 0,-8 5-2 16,6-6-4-16,0 6-2 0,1-6-4 0,-1 5-3 0,1 1-2 0,0-1-2 16,-1 0 0-16,0 3-2 0,8-3-3 0,-8 4 0 15,0 0-2-15,1 3-1 0,-1 0-3 0,8 1-3 0,-8 3-1 16,0-3-3-16,1 6 0 0,0-3-3 0,-1 0 2 15,7 3-1-15,-6 1 3 0,-1 0 3 0,7 3 3 16,-7 0 1-16,1 0 3 0,6 5-1 0,-7-5 2 0,8 8 2 16,-8-1 0-16,1 1-3 0,6-1 3 0,-7 0 0 0,1 2-1 15,-1-1 2-15,0-1 0 0,2 4 1 0,-2-3-1 16,-6 3 2-16,6 1 4 0,1-5-2 0,-7 5-4 0,6-4-13 16,-6-1-14-16,7 1-21 0,-7-1-24 0,6-3-29 0,-6 1-33 15,7-2-34-15,-7 1-34 0,6-4-32 0,-6 0-31 16,0 1-46-16,6-4-81 0,-6 0-74 0</inkml:trace>
  <inkml:trace contextRef="#ctx0" brushRef="#br0" timeOffset="71031.75">8271 6883 321 0,'0'-7'586'0,"0"4"-135"0,0-1-181 16,0 0-126-16,0 4-77 0,7 0-43 0,-7 0-25 16,0 4-11-16,0 0-3 0,6 2 6 0,-6 5 10 15,0-2 12-15,0 5 8 0,6 0 5 0,0 5 4 0,-6-1 3 0,8 4 0 16,-8 0 0-16,6 1-3 0,0 1-2 0,1 2 0 15,-1-1 0-15,1 1 2 0,0-4 0 0,-1 4 0 16,0-3 1-16,1 2-2 0,0-3-3 0,-1 0-3 0,0-5-4 16,-6 3-5-16,7-2-2 0,0 0-3 0,-7-3-3 0,6-1-1 15,-6 1-1-15,0-4-1 0,0 0-2 0,7-4 1 0,-7 0 1 16,0 1-2-16,0-4 4 0,0 0 1 0,0-4-5 16,0 3 6-16,0-3 3 0,0 0 3 0,0 0-5 15,0-3-3-15,0-5-12 0,-7 0-11 0,7 1-2 0,0-4-11 16,0 0-6-16,0-3-3 0,0 2 3 0,-6-2 6 0,6 3 8 15,-7-3 10-15,0 2 5 0,1 2 2 0,0-2 3 16,-1 1-1-16,-6 4-1 0,0-4-2 0,0 4-1 0,-6 0-1 16,-1-1 3-16,0 4 2 0,1-3 0 0,-1 3 1 0,-6 4 2 15,7-3-1-15,-1 3 2 0,-6 0-1 0,6 3 1 16,1-3-1-16,-1 4 1 0,1-1 0 0,6 1-2 0,-6 0 2 16,5 4 2-16,2-1-1 0,-8 0 2 0,7 0 1 15,-1 1 1-15,2 2 2 0,-2 2 2 0,8-2 4 16,-7 6-1-16,7-6 1 0,-1 5 1 0,0-4 2 0,1 4 3 15,0-1 2-15,6 1 5 0,0-1 5 0,0 2 7 0,0 1 4 16,0-2 9-16,6-1 9 0,0 2 2 0,1-1 3 0,6-1-2 16,0-4-1-16,1 5-4 0,-2 0 0 0,8-4-6 15,-1-1-9-15,7 2-2 0,-6-4-7 0,6-2-2 16,-7 2-6-16,7-4-3 0,7 0-8 0,-7-1-4 0,0-3-6 0,7-3-16 16,-7-1-18-16,7 0-24 0,-1 1-28 0,-6-5-30 15,7 5-29-15,-1-5-35 0,1-4-33 0,-7 6-35 16,6-5-37-16,-5-4-36 0,-2 4-48 0,7-7-71 0,-5 4-63 15</inkml:trace>
  <inkml:trace contextRef="#ctx0" brushRef="#br0" timeOffset="71301.64">8876 7118 57 0,'7'-4'451'0,"-7"0"-119"0,0 0-109 16,7 4-84-16,-7 0-55 0,0 4-33 0,6 0-14 0,-6 4 3 16,0-1 8-16,6 1 12 0,-6 2 12 0,0 4 7 0,0 2 4 15,0-2-3-15,0 5-6 0,0-1-8 0,0 0-10 0,0 0-10 16,0 1-5-16,0-1-2 0,0 0-1 0,0 1-1 16,0-1-2-16,0 0-6 0,0 1-4 0,0-5-3 0,0 4-6 15,0-2-7-15,7-2-13 0,-7 1-18 0,0-1-22 16,0-3-23-16,0-3-23 0,0-1-26 0,0 1-28 0,0-5-25 15,0 0-21-15,0 1-13 0,0 0-20 0,0-4-42 0,0-4-70 16,-7-3-72-16</inkml:trace>
  <inkml:trace contextRef="#ctx0" brushRef="#br0" timeOffset="71493.14">8766 6865 271 0,'0'-8'569'15,"0"1"-156"-15,0 0-171 0,0 3-131 0,0 1-97 0,6-1-67 0,-6 4-52 0,0 0-34 16,0 0-24-16,7 0-17 0,-7 0-13 0,6 0-13 16,0 4-29-16,2-4-63 0</inkml:trace>
  <inkml:trace contextRef="#ctx0" brushRef="#br0" timeOffset="71766.05">9300 6770 116 0,'6'-3'465'0,"0"3"-140"0,-6 0-123 0,8 0-79 16,-8 3-54-16,6 1-31 0,0-1-16 0,-6 5-4 15,7-1 4-15,-1 0 10 0,8 4 13 0,-8 4 16 0,6-1 14 16,-4 4 8-16,-2 4 4 0,7 1 2 0,-6 2-2 16,6 1-7-16,-7 0-10 0,0 0-12 0,8 3-13 0,-8-4-7 15,0 5-5-15,1-1-6 0,-7 0-9 0,7 1-3 16,-1-4 1-16,-6 2-5 0,7 2-3 0,-7-5-4 0,0 1-7 16,0 0-18-16,0-4-20 0,0 0-22 0,0-4-28 0,-7 0-28 15,7 1-34-15,-6-5-42 0,6 2-37 0,-7-10-32 16,0 5-58-16,1-3-87 0,0-5-57 0</inkml:trace>
  <inkml:trace contextRef="#ctx0" brushRef="#br0" timeOffset="72033.4">9091 7154 367 0,'6'-3'475'0,"-6"-5"-146"0,8 5-127 0,-2 0-83 16,0-2-52-16,1-2-30 0,6 4-9 0,0-1-3 16,0 0-1-16,6 0 1 0,1 0-1 0,-1 1 1 15,7 0-3-15,1 3-5 0,-1 0-13 0,0-4-13 0,0 4-13 0,-1 0-13 16,2 0-12-16,-1 4-14 0,0-4-12 0,0 0-10 16,0 0-5-16,1 3-2 0,-8-3-2 0,0 0-2 0,0 0-1 15,1 0-2-15,6 0-2 0,-6 0 1 0,-1-3-2 16,1 3-5-16,-1 0 2 0,1-4 3 0,0 4 5 0,-1-4 12 15,-6 1 12-15</inkml:trace>
  <inkml:trace contextRef="#ctx0" brushRef="#br0" timeOffset="72272.25">9886 7070 61 0,'6'0'89'0,"-6"-3"16"0,7 3 12 0,-7 0 5 15,0-4 0-15,0 0-2 0,0 4-6 0,0-4-8 16,0 4-8-16,0-3-8 0,0 3-6 0,0-4-5 0,0 4-3 16,0 0-4-16,0-3-8 0,7 3-8 0,-7 0-10 15,0 0-7-15,0 0-9 0,6 0-10 0,-6 0-8 0,6 3-8 16,1-3-4-16,-1 4-1 0,1-1 2 0,0 5 4 15,-1-1 14-15,0 1 12 0,-6 6 12 0,8-3 9 0,-2 8 11 16,-6-4 9-16,0 2 6 0,6 2 1 0,-6-1-7 16,0 4-7-16,0-4-10 0,6 1-7 0,-6-1-7 0,0 0-7 15,0-3-7-15,0 3-5 0,7-2-6 0,-7-2-4 0,0 0-2 16,7 1-7-16,-7-4-16 0,6 0-22 0,-6 0-27 16,7-4-33-16,-1 4-29 0,-6-3-33 0,6-1-34 0,2-4-32 15,-8 1-26-15,6 0-21 0,-6-1-31 0,6-3-48 0,-6 0-71 16</inkml:trace>
  <inkml:trace contextRef="#ctx0" brushRef="#br0" timeOffset="72483.12">9853 6770 573 0,'0'-7'597'16,"0"3"-187"-16,0 0-214 0,-6-3-152 0,6 3-101 0,0 4-56 16,6-3-29-16,-6 3-12 0,0 0 5 0,7 0 17 0,-7 3 21 15,6-3 16-15,1 4 0 0,6 3-24 0,-7-3-57 16,8 4-98-16</inkml:trace>
  <inkml:trace contextRef="#ctx0" brushRef="#br0" timeOffset="72930.22">10420 7125 6 0,'-7'0'513'0,"7"4"-144"0,-6-4-134 0,0 3-100 15,-2-3-57-15,2 5-23 0,6-2 3 0,-6-3 13 16,0 3 15-16,-8-3 13 0,14 4 9 0,-13 0 7 0,7-1-2 15,0-3-12-15,-2 7-18 0,2-3-24 0,0 0-18 16,0 4-15-16,-1-2-11 0,0 2-7 0,1 4-2 0,-1-2-2 16,7 1 0-16,-6 3 1 0,-1-2-3 0,7 6-3 15,0-3 1-15,0-1 0 0,0 4 2 0,0-2 2 0,7-2 0 16,-1 1 0-16,-6-1 3 0,7-2 5 0,-1-2-2 16,1 1 0-16,0 0-1 0,5-4-1 0,-6 1 2 0,2-4-2 15,-2 3 0-15,7-7 0 0,-7 3-2 0,8-3-1 16,-2 0-1-16,2-3-1 0,-2-4-2 0,2 3-1 0,-1-4 0 15,-1 1 0-15,2-4 0 0,-2 0-1 0,-5 1 0 0,6-2-1 16,0 1 0-16,-6 0 1 0,-7-3-2 0,6 3 1 16,-6-4-1-16,7 0 2 0,-7 1-1 0,-7-1 2 0,7 1 1 15,-6-5 1-15,-1 4 0 0,-6-2 2 0,0 1 1 16,-6-2 0-16,-1 0 4 0,1 4 1 0,-1-1 6 0,0-4 4 16,-6 5 4-16,7 3 1 0,5 0 2 0,2-1-1 15,-1 2-4-15,0 6-5 0,6-3-17 0,1 4-21 0,6-3-26 16,-7 6-25-16,7-3-26 0,0 3-20 0,0 3-25 0,0 3-24 15,7-3-20-15,-7 4-24 0,6 0-29 0,1 4-43 0,-1-3-79 16,1 3-89-16</inkml:trace>
  <inkml:trace contextRef="#ctx0" brushRef="#br0" timeOffset="73510.19">10766 7092 249 0,'0'0'550'0,"0"0"-159"15,0 0-144-15,6 0-104 0,-6 0-68 0,0 0-36 0,0 0-9 16,0 4 4-16,0-4 11 0,0 0 7 0,6 0 8 16,-6 0 3-16,0 0 3 0,0 4 3 0,7-1-6 15,-1 0-12-15,1 5-13 0,-1-4-9 0,1 3-5 0,5 0-4 16,-4 4-1-16,4-3-5 0,2 2-5 0,-8 2-2 0,7-2 0 15,0 2-6-15,-6-1-2 0,5 3-1 0,-5-3 1 0,0 0-3 16,-1 4-1-16,7-4-2 0,-7 0-2 0,1 3 2 16,0-2-2-16,-1-2 1 0,-6 6-3 0,6-6 3 0,2 1 1 15,-2 0 0-15,-6 0 1 0,6-3 1 0,-6 3 2 0,0-4-1 16,6 0 1-16,-6 0-1 0,0 1 0 0,0-5 0 16,7 5-1-16,-7-4-1 0,0-4-1 0,0 4 0 15,0-1 2-15,0-3 0 0,0 0 3 0,0 0 2 0,-7 0 3 16,7 0 5-16,0 0 5 0,0 0 2 0,-6-3 2 0,6-1 3 15,-6 4 5-15,6-4 8 0,-6-4 6 0,6 5 7 16,-8-5 6-16,8 1 5 0,-6 0 8 0,6 0 5 0,-6 0 1 16,6-1 6-16,0 0-1 0,0-2-4 0,6 2-6 15,-6-3-6-15,6 1-6 0,-6-2-8 0,8 2-7 0,4-2-12 16,-6 1-11-16,1 0-5 0,6 0-6 0,0-3-6 0,-7 2-6 16,8 5-6-16,-2-4-3 0,2 4-3 0,-8 0-6 15,1 4-7-15,-1-5-3 0,8 4-2 0,-8 4 0 16,0-4-1-16,8 4 0 0,-8 0 2 0,0 0 3 0,1 4 8 0,-1-4 7 15,1 4 4-15,6 0 1 0,-7 0 5 0,2 3 1 16,-2 0 1-16,6 0 4 0,-5 0-1 0,0 0 2 0,6 1 1 16,-7 3-1-16,8-4-3 0,-8 4-7 0,6 0-10 15,-5 0-10-15,6 1-15 0,-6-6-21 0,6 6-25 16,-6-4-23-16,5 2-24 0,2-3-22 0,-2 4-29 0,1-4-36 16,1 1-38-16,-2 0-60 0,8-1-98 0,0 0-65 0</inkml:trace>
  <inkml:trace contextRef="#ctx0" brushRef="#br0" timeOffset="74313.19">11879 7268 158 0,'-6'-7'560'0,"-8"0"-113"0,8-1-163 0,0 0-124 0,-2 5-75 15,-4-1-43-15,5 1-16 0,-6-1-13 0,7 0-4 16,-7 4-3-16,7 0 2 0,-8 0-1 0,1 4-1 0,6 0 0 16,1-1-1-16,-7 4 0 0,7 1-2 0,-8 3-1 15,8 0-2-15,0 0 1 0,-1-1 1 0,-6 6 0 0,7-2-1 16,-1 5 0-16,1-5 0 0,6 4 0 0,-7-2-1 0,0 2-2 16,7-4-5-16,-6 5-10 0,6-5-17 0,0 2-19 15,0-2-20-15,0 0-14 0,6-3-11 0,1 1-7 16,0-6-7-16,-1 2 4 0,7-1 10 0,0-4 15 0,6 1 15 15,-5-4 12-15,5 0 12 0,-6-4 11 0,6 1 11 0,1-1 9 16,-7 1 11-16,0-5 9 0,0 2 9 0,1-2 9 0,-2 1 11 16,2-1 17-16,-8 0 20 0,0 2 18 0,1-2 16 15,-1 2 18-15,1-3 10 0,0 6 7 0,-7-5-3 16,6 2-5-16,0-2-7 0,-6 0-8 0,0 5-7 0,7-1-11 16,-7-3-7-16,0 3-2 0,0 4-3 0,0-3-7 0,0-1-7 15,7 4-12-15,-7-4-13 0,0 4-14 0,0 0-12 16,0 0-11-16,0 0-8 0,0 0-9 0,6 0-6 0,-6 4-3 15,0-4 0-15,0 4 0 0,6-4 3 0,-6 3 1 16,7 4 2-16,-1-3 3 0,1 3 2 0,0 5 2 0,-1-5 1 16,0 4 3-16,2-5-1 0,-2 3 3 0,6-2-2 0,-5 3 1 15,6-2 1-15,-6 0-2 0,5-1 1 0,2-3 0 16,-2 3 2-16,2-4 0 0,-1-3-4 0,7 4 0 0,-8-8 2 16,8 4 0-16,-1-3-1 0,1-4 1 0,-6 3-1 0,4-3-1 15,-4-4 2-15,-1 3 0 0,-1-6 1 0,2 2-3 16,-2-2 1-16,-5-5-4 0,6 1-1 0,-6 0-5 15,6-4-5-15,-6 0-4 0,-1-4-8 0,6-4-5 0,-4 5-4 16,-2-8-1-16,0 5-6 0,1-6 2 0,-1-3-5 16,1 5-6-16,-7-5-1 0,7-4-2 0,-7 5 0 0,0-4 2 15,0 0 5-15,-7 3 11 0,0 0 19 0,1 0 24 0,-1 1 18 16,1 6 15-16,0 1 12 0,-2 3 9 0,2 1 3 16,0 7-4-16,0-1-11 0,-1 9-13 0,0-2-14 0,7 5-11 15,-6 3-9-15,6 0-10 0,0 1-5 0,-7 3-1 16,7 3-2-16,-6 5 2 0,-1 2 3 0,0 2 3 0,1 6 1 15,0-3 4-15,0 7 1 0,-2 0-1 0,2 3 6 16,0 5 6-16,-1 0 4 0,1-2 4 0,6 2 4 16,-7 2 9-16,0 1 11 0,7 4 15 0,-6-4 4 0,6 4 3 15,0 0 2-15,6 3 3 0,-6-4 0 0,7 1-7 0,-7-4-10 16,7 0-10-16,6-4-8 0,-7 4-8 0,8-7-12 0,-8 4 0 16,6-5 1-16,2-3 1 0,-1 4 1 0,0-8-1 15,0 4 0-15,7-5-1 0,-8-1 5 0,1-1-5 0,7-4-3 16,-8 0-9-16,8-1-17 0,-6-2-21 0,-1-1-34 0,-1-4-38 15,2 5-47-15,5-8-63 0,-6 0-67 0,0-4-82 16,0 0-135-16,0-3-118 0,1 0-45 0,-8 0-5 0</inkml:trace>
  <inkml:trace contextRef="#ctx0" brushRef="#br0" timeOffset="75029.36">14236 6836 133 0,'0'0'559'0,"0"-4"-139"0,0 4-138 0,0 0-94 0,0 0-69 16,0 0-48-16,0 0-31 0,0 0-23 0,0 4-11 15,0-1 3-15,0 1 7 0,7 3 12 0,-7 0 13 0,7 9 13 16,-7-6 10-16,6 9 14 0,0-1 9 0,-6 4-3 16,7 4-2-16,0-1-6 0,-1 4-6 0,1 1-7 0,-1 3-8 15,0-4-9-15,-6 4-11 0,8 0-4 0,-2 0-7 0,0-4-6 16,-6 1-7-16,6-1-9 0,-6 1-9 0,0-5-13 0,7-3-18 16,-7 0-19-16,-7 0-22 0,7-7-25 0,0 3-26 15,-6-3-29-15,0-4-32 0,0 0-37 0,-8 0-46 16,1-4-80-16,0-3-107 0,0-4-52 0</inkml:trace>
  <inkml:trace contextRef="#ctx0" brushRef="#br0" timeOffset="75312.97">13800 6839 404 0,'-6'-7'620'0,"6"-3"-128"16,0 6-180-16,0-4-120 0,6 4-70 0,0 0-39 0,8-3-25 15,-1 4-12-15,0-1-7 0,6 1 8 0,1-5 4 0,-1 5 5 16,7 3 3-16,0-4-2 0,0 1-1 0,1-1-8 0,5 4-10 16,1-4-11-16,6 4-13 0,0-4-6 0,6 4-2 15,1-4 0-15,0 1-3 0,-1-1-1 0,7 4-4 16,-6-7-3-16,-1 7-12 0,2-4-14 0,-2 0-23 0,-7 4-25 15,9-4-28-15,-15 4-28 0,7 0-26 0,-7 0-23 16,1 0-19-16,-7 4-16 0,0 0-15 0,-6 0-15 0,-7 0-21 16,-1 3-27-16,-4 0-55 0</inkml:trace>
  <inkml:trace contextRef="#ctx0" brushRef="#br0" timeOffset="75633.57">13871 7755 90 0,'0'4'531'0,"-6"-4"-130"0,6 4-121 0,0-4-95 0,6 0-67 15,-6 4-43-15,8-4-22 0,-2 0-8 0,0 0 4 0,14-4 7 16,-1 4 10-16,1 0 10 0,12-4 11 0,1 0 5 16,6 4 0-16,7-4-2 0,-1-2-8 0,1 2-10 0,6 0-10 15,-6-4-11-15,6 4-11 0,-7-3-10 0,1 4-8 16,-1-1-9-16,-6 1-13 0,-6-1-14 0,7 0-21 0,-14 1-20 16,6 3-26-16,-7-4-32 0,2 4-38 0,-1-3-40 0,-6 3-37 15,-1-4-37-15,1 4-48 0,-1-4-81 0,-6 0-90 0</inkml:trace>
  <inkml:trace contextRef="#ctx0" brushRef="#br0" timeOffset="76205.4">15096 7451 119 0,'0'4'526'0,"0"-1"-158"0,0 0-142 0,6 3-102 15,-6 0-59-15,0-2-32 0,0 3-14 0,0-4-1 0,0 5 2 16,0-8 3-16,8 8 3 0,-8-5 0 16,0 1 3-16,6 0 1 0,0 3-2 0,1-4-6 0,-1 1-7 0,1 0-5 15,-1 3-3-15,7-4-3 0,-7 5-1 0,8-4-2 16,-8 3-1-16,1-3-2 0,0-1-1 0,-1 5-1 0,0-5-3 15,1 1 0-15,-7 3-4 0,6-4 1 0,-6 1-1 16,7 4 1-16,-7-4 1 0,0 0 2 0,0 2 1 0,0-1 2 16,0-2 3-16,0 1 0 0,0 3 1 0,0-3 0 0,0-1 0 15,0 1-1-15,0-4 1 0,0 4 0 0,0-4 1 16,0 3 0-16,0-3 3 0,0 0 8 0,0 0 10 0,0 0 17 16,0 0 9-16,0-3 8 0,0 3 6 0,0-4 5 15,7-3 3-15,-7 3 2 0,0-3-3 0,6 0-7 0,-6-1-3 16,0-3 5-16,6 3 3 0,-6-2 7 0,7 2 1 0,-7-3-6 15,7 0-5-15,-1 0-4 0,0 0-11 0,1-3-13 16,0 3-9-16,6 0-13 0,-7-4-8 0,8 4-4 16,-2-1-2-16,1 2-2 0,0 0-1 0,0-2 0 15,1 5 3-15,-2-1-1 0,2 1 0 0,-2 0-3 0,-5 3 0 0,6-3-1 0,0 7-1 16,-7-3-3-16,0-1-2 0,2 4-1 16,-2 0 2-16,0 0 1 0,-6 4 0 0,7-4 1 0,0 3 2 15,-1 4 3-15,-6-3-1 0,7 3 3 0,-1 0-1 16,0 4 1-16,2-3 1 0,-2 3 0 0,0 0 0 0,0 1 0 15,1 2 1-15,0-3-1 0,-1 0 0 0,7 4 1 0,-7-5-4 16,2 1-10-16,-2 4-14 0,0-4-19 0,0 0-22 0,2 0-25 16,-2-1-29-16,7 2-34 0,-7-5-36 0,1 1-34 15,0-1-42-15,-1 0-57 0,0 0-95 0,-6 1-74 16</inkml:trace>
  <inkml:trace contextRef="#ctx0" brushRef="#br0" timeOffset="76880.45">16359 7008 462 0,'0'3'633'15,"0"-3"-136"-15,7 0-172 0,-7 4-130 0,7 0-90 0,-7 8-53 16,6-6-26-16,-6 5-11 0,7 4 0 0,-7 0 12 0,6-1 4 16,0 4 6-16,2 1 6 0,-2-1 5 0,0 8 3 15,-6-4 2-15,6 3-3 0,2 1-9 0,-2 0-3 0,-6-1-3 16,6 1-6-16,1 0-6 0,-1-1-3 0,-6 1-5 16,7-1-2-16,-7-3-3 0,7 1-3 0,-7-1-4 0,6-4 1 15,-6-4-1-15,0 1-2 0,0-4-1 0,0 0-2 0,6-4-1 16,-6 1-4-16,0-5-1 0,0 1-2 0,-6 3 0 15,6-7 0-15,6 3 3 0,-6-3 1 0,0-3-3 0,0 0-7 16,0-1-7-16,7-3-3 0,-7-4-2 0,0 0-5 16,7-1 0-16,-7 2-3 0,6-1 10 0,-6-4 15 0,0 4 12 15,0 0 9-15,-6 0 3 0,6 5 3 0,-7-6 0 16,0 4-1-16,1-2-1 0,-7 2-8 0,6 1-5 0,-6-1-1 16,1 5 0-16,-8-4-2 0,6-1 2 0,2 1 2 0,-1 4 2 15,-1-1 1-15,2 0 1 0,-2 0 1 0,2 0 3 16,5 1 1-16,-6 3 2 0,6-4-2 0,1 4-2 0,0 0-1 15,-1 0-1-15,0 0-1 0,1 0-4 0,6 4 1 16,-6-1 0-16,-8 1-1 0,8 4 3 0,-1-1 1 0,-5 4 0 16,-2 0 1-16,8 0 2 0,-8 0 1 0,8 3-1 0,-7 0-1 15,7-2 0-15,-7-1 3 0,6 4 4 0,1-4 2 16,6 0 6-16,-6 3 7 0,6-3 3 0,0 0 6 0,0 0 3 16,0 0 3-16,6 0 0 0,0 4 0 0,7-4-3 15,0 0-2-15,6 0-1 0,1 0-1 0,0 0 0 0,-1-4-4 16,7 4 0-16,-6-3-2 0,6-1-1 0,1 0-3 0,-2-3-1 15,1 0-5-15,-6-1-3 0,6 1-3 0,-7-4-3 16,7 0 1-16,-6 0-4 0,6-4-1 0,-7 1-3 16,1-1-3-16,6 0-3 0,-7 1-4 0,7-4-8 0,-6 3-14 15,0-4-18-15,-7 1-17 0,7 3-20 0,-8 1-21 0,1-5-21 16,-6 5-26-16,0-1-29 0,-1-3-26 0,0 3-25 0,1-3-25 16,0 0-19-16,-7-1-23 0,6 5-34 0,-6-5-60 15,-6 0-77-15</inkml:trace>
  <inkml:trace contextRef="#ctx0" brushRef="#br0" timeOffset="77341.7">16842 7470 136 0,'0'-3'691'16,"0"3"28"-16,0-6-174 0,0 3-162 0,0 3-117 0,0-3-73 0,0 3-47 15,6-4-36-15,-6 4-30 0,6-4-24 0,-6 1-16 16,8 3-8-16,4-3-6 0,-5-1-5 0,6 0-5 0,0 4-6 16,7-4-8-16,-8 4-2 0,8 0-8 0,-1-4-9 15,1 4-8-15,-7 0-11 0,7 0-6 0,-8-3-9 0,2 3-8 16,-2 0-2-16,-5-4-2 0,6 4 4 0,-6-4 3 16,-1 4 1-16,1-3 3 0,6-4 6 0,-7 3 5 0,0-3 5 15,2 0 5-15,-2 3 5 0,-6-4 10 0,6 1 16 0,-6 3 8 16,0-3 6-16,0 0 6 0,0 3 4 15,0-3 2-15,-6 4-1 0,6-1-3 0,0 0-4 0,-6 0-6 0,-2 0-4 16,8 0-5-16,-6 1 0 0,-7 3-4 0,7-3-3 16,-1 3 0-16,-6 0-1 0,0 0 1 0,0 0 2 0,-7 3 0 15,8-3-1-15,-8 3 2 0,7 1 1 0,-1 0-1 0,-4 4-1 16,4-1 1-16,1 0 0 0,1 0 0 0,-2 4 3 16,8 0 4-16,-7 1 4 0,0-2 6 0,6 1 5 0,1 4 1 15,-8-4 5-15,14 3 1 0,-6 0-1 0,0-2 1 16,6 2-1-16,-7-2 0 0,14 3 0 0,-7-5 1 0,6 5-1 15,0 0-1-15,2-4-1 0,4 0-3 0,1 0-3 0,0-1-6 16,6-2-14-16,-5 0-20 0,12-2-24 0,-7 2-30 16,7-4-37-16,1-4-42 0,-1 4-42 0,0-4-50 15,0 0-51-15,-1 0-52 0,2-4-81 0,-1 0-102 0,0 1-35 16</inkml:trace>
  <inkml:trace contextRef="#ctx0" brushRef="#br0" timeOffset="77864.36">17480 7370 59 0,'0'0'559'0,"0"-3"-98"0,7 3-158 16,-7 0-125-16,0 3-82 0,0-3-48 0,0 4-23 0,0 0-6 16,0 4 11-16,0-5 16 0,0 4 16 0,0 4 15 0,0 0 11 15,0 0 7-15,0 7 6 0,0-4-5 0,0 2-11 16,0 2-10-16,6 5-4 0,-6-2-5 0,0 1-2 0,0 0-5 15,0 4-6-15,0-4-2 0,0 3-5 0,0 1-7 16,0-4-12-16,0 3-10 0,0-3-8 0,-6 1-2 0,6-5-3 16,0-4-3-16,0 5-1 0,0-5-2 0,0-3-3 15,0 0-3-15,0-3 0 0,0-1 2 0,0-3 2 0,-7-1 5 0,7-3 3 16,0 0 3-16,0-3 4 0,0-1 2 0,0-3-2 16,0-1 0-16,0-6-1 0,7-1-3 0,-7-3-2 15,0 0 0-15,0-4-1 0,0-4 0 0,0-4 1 0,0 2 0 16,0-2 2-16,0-3 0 0,0-1 4 0,6 6 4 0,-6-5 8 15,6 4 5-15,-6-1 5 0,7 4 4 0,0-3 2 16,-1 7-1-16,0 0-4 0,1 0-7 0,-1 5-10 0,1 1-6 16,6-2-8-16,1 6-4 0,-2-2-6 0,1 3 0 15,7 1 0-15,-8 2-3 0,8 0 3 0,-6 5 2 16,5-4 1-16,-6 7 1 0,6-4 0 0,-5 4-1 0,-2 0-2 16,1 4 2-16,1-4 0 0,-2 3-4 0,2 4 1 15,-8-3 0-15,0 4 0 0,1 3-1 0,0 0 4 0,-1 0 0 16,1 3 1-16,-7-2 3 0,0 6 0 0,0-4-1 0,-7 5 2 15,1-1-1-15,-1 0-1 0,0 0-2 0,-5 1 0 0,-2-1 3 16,2 1-1-16,-8-5-2 0,1 5 0 0,5-8 1 16,-5 3 0-16,-1-3 1 0,0 0-1 0,2 0-9 15,4 0-7-15,-5-4-11 0,-1 1-18 0,8-2-20 0,-8-2-31 16,6 4-36-16,1-4-39 0,1-4-45 0,5 0-58 0,0 0-76 16,1-4-143-16,0 1-82 0,6-6-25 0</inkml:trace>
  <inkml:trace contextRef="#ctx0" brushRef="#br0" timeOffset="78329.73">17929 7458 84 0,'6'-3'668'0,"-6"3"8"0,0-4-186 0,8 4-153 16,-8-4-106-16,0 4-63 0,6-3-44 0,-6 0-36 0,6-1-23 15,1 4-14-15,-1-4-9 0,8 0-7 0,-8 0-3 0,14 1-6 16,-8 3-8-16,2-4-17 0,5 0-19 0,1 4-19 16,-1-3-13-16,1-1-9 0,-1 1-9 0,-6 3-7 0,7-4 2 15,-7 0 2-15,0 1 4 0,0-1 6 0,-7 4 3 16,8-3 4-16,-8-5 4 0,0 4 6 0,1 0 4 0,0-3 5 16,-7 4 6-16,6-5 9 0,-6 1 11 0,0 3 8 0,0-2 6 15,0-2 5-15,-6 4 0 0,6-4 2 0,-7 2 1 16,0-2-5-16,1 4-3 0,0-4-3 0,-2 2 4 0,2 2 2 15,0-3 7-15,-1 3 5 0,1 0 2 0,6 1 1 0,-7-1-1 16,1 1-1-16,-1 3-4 0,1 0-5 16,0-4-8-16,-2 4-4 0,-4 4-2 0,5-4 0 0,-6 0 3 0,7 7 2 15,-7-4 4-15,-1 1 5 0,2 3 3 0,5-3 5 16,-6 6 6-16,0-2 5 0,0 4 5 0,0-2 2 16,7 2-2-16,-8-2 0 0,8 5 3 0,0-4 0 0,-1 4 2 15,0-1-3-15,1 1-2 0,6 3-3 0,0-3 1 0,-7-1-3 16,7 5-5-16,7-4-3 0,-7-1-5 0,6 1-5 15,1 3-6-15,6-7-2 0,-7 4-21 0,8-4-22 0,-2 0-24 16,8-5-30-16,-7 3-33 0,7-2-34 0,6-3-40 0,-7-1-43 16,7-3-31-16,-6 0-32 0,6-3-53 0,-1-1-78 15,2-3-67-15</inkml:trace>
  <inkml:trace contextRef="#ctx0" brushRef="#br0" timeOffset="78836.92">18515 7268 616 0,'-6'-4'671'0,"6"4"-164"0,0 0-159 0,0 0-126 0,0 0-87 0,0 0-58 15,0 0-37-15,0 0-23 0,6 4-8 0,-6-4 0 0,0 4 3 16,0-1 5-16,7 1 3 0,-7 3 2 0,7-4 0 16,-1 9-1-16,-6-4 0 0,6 2-7 0,1 2-4 0,-1-2-3 15,1 1-3-15,0 0 0 0,-1 4 0 0,0-4 0 0,-6 4-3 16,8-5 0-16,-8 1 0 0,6 1-1 0,-6 2-1 15,6-4-3-15,-6 2-3 0,6-1-1 0,-6-3-1 0,0 3 2 16,7-4-2-16,-7 1 1 0,0-2 1 0,0-2 3 16,0 0 2-16,0-1 0 0,0 1 2 0,0-4 1 0,0 3 2 15,0-3-1-15,0 0 1 0,0 0 0 0,0 0 3 16,7 0 2-16,-7 0 0 0,0 0-1 0,0 0 0 0,-7-3 1 16,7-1 1-16,0 1-1 0,0-1 0 0,0-3 6 0,0 4 11 15,0-5 0-15,0-3 3 0,7 4 9 0,-7-4 7 0,6 0-1 16,1-1 0-16,-7-2-1 0,6 3-7 0,0-4 0 15,8 4-5-15,-8-3-6 0,0-1-10 0,8 4 2 16,-1-4-5-16,0 1-7 0,0-1-4 0,-1 1-2 0,2 2-2 16,5-2-1-16,-5-1 1 0,4 4-2 0,-4 0-1 15,-1 0 1-15,0 4 0 0,0-1 0 0,-7 1 0 0,8 4 0 16,-8-1-2-16,0 1 0 0,8 3 0 0,-14 0 1 0,13 0 1 16,-7 3-1-16,1 1-1 0,0-1 1 0,-1 4 3 15,0 4 0-15,0-4 2 0,2 5-1 0,-2 2 0 0,0 1 2 16,1-1 1-16,-7 2 0 0,6 2-3 0,1 0 0 0,-7 0-4 15,7-3-9-15,-7 3-13 0,6 0-14 0,-6 1-17 16,0-1-24-16,6-2-30 0,-6 1-39 0,0-2-39 16,0 0-36-16,6-1-47 0,-6 0-68 0,0-2-123 0,0-1-80 15,0-4-24-15</inkml:trace>
  <inkml:trace contextRef="#ctx0" brushRef="#br0" timeOffset="79424.92">19772 6857 360 0,'0'-3'647'0,"0"-1"-4"0,7 1-258 0,-7 3-199 0,6 0-107 16,1 3-58-16,0 1-29 0,-1 3-11 0,0 1 2 0,8-1 16 15,-8 4 21-15,0-3 13 0,8 3 6 0,-8 3 8 16,1 1 2-16,-1 3-3 0,0 3-6 0,2 2-7 0,-2-1-11 16,0 7-5-16,0-3-1 0,1 3-3 0,-7 0 0 15,7 0 1-15,-1 1-3 0,-6-1-3 0,0-3-5 0,7 0 0 0,-7-1 2 16,6-3-3-16,-6 0 0 0,7-3-4 0,-7-1-3 16,0-7-5-16,0 4-3 0,0-8-2 0,0 0-4 15,0 0 2-15,0-3-1 0,0 0 4 0,0-4 5 0,0 4 3 16,0-4 5-16,0-4 1 0,-7 0-1 0,7 0-1 15,-6 1-1-15,6-5 0 0,-7 1-2 0,7-4-1 0,-6 4 5 16,-1 0 2-16,0-5 7 0,7 5 4 0,-6-4 4 16,0 4 4-16,0 0 7 0,-2-4 5 0,2 3 6 0,0 4-4 15,-1-2-2-15,1-2-1 0,-1 0-7 0,0 1-3 0,1 0-8 16,-8 0-6-16,8 3-7 0,-6 0-1 0,-2-3-3 0,1 4 1 16,-7-1 0-16,8 4-1 0,-8-4 4 0,7 4 0 15,-7 0-2-15,8 0-1 0,-2 0 0 0,2 4-2 16,-1-4 3-16,-7 7 0 0,14-3 2 0,-8 3 0 0,-5-3 7 15,6 3 4-15,0 0 5 0,0 0 1 0,6 1 2 0,-5 0 1 16,-2 2 1-16,8-2 0 0,-1 3-2 0,1 0 0 0,0 0-1 16,6-1 1-16,-7-2 1 0,7 3-2 0,0 4 1 15,7-5 0-15,-7 1-1 0,12 1-1 0,1-2-3 16,1 1 0-16,5 1-1 0,7 2-2 0,0-3-2 0,0-3-2 16,7 3-2-16,5-4-2 0,-5 0-4 0,7 0-8 0,-8-3-11 15,7-1-13-15,-6 1-24 0,5-4-21 0,-5 4-26 16,7-4-28-16,-8-4-32 0,1 0-34 0,-1 4-31 0,-6-7-36 15,7 4-33-15,-8-5-65 0,1 2-106 0,1-2-56 16</inkml:trace>
  <inkml:trace contextRef="#ctx0" brushRef="#br0" timeOffset="79963.48">20717 7213 386 0,'-7'-7'551'0,"-6"-4"-179"0,1 3-145 16,4 4-92-16,-4-2-55 0,-1 2-29 0,-1 0-18 16,-4 0 2-16,4 4-1 0,1-4 5 0,-7 4 4 0,8 0 3 0,-8 4 2 15,7 0 1-15,-7 0-1 0,1 3-13 0,6 0-9 16,-7 1-2-16,1 0 1 0,6 2-2 0,-6 1 4 15,-1 0 1-15,6 4 1 0,2-4-1 0,-1 0 7 0,-1 3-3 16,2-3-2-16,5 4-1 0,-6-4-3 0,6 4-4 16,1-4-1-16,6 3-4 0,-6 1-1 0,6-4-4 0,0 4 0 15,0-5-5-15,0 1 1 0,6 1 1 0,0 2 1 0,1-7 1 16,6 5 0-16,0-5 2 0,0 0-3 0,7-4 3 0,-1 5-2 16,8-8-3-16,-8 4-2 0,7 0-1 0,0-4-1 15,-7-4 0-15,7 4-2 0,-6-4 0 0,0 1-1 0,-8-2 3 16,8 2 0-16,-7-4-1 0,1 0-3 0,-2-5-3 15,1 5 0-15,0-7-4 0,0 2 0 0,-7 1-1 0,8-7-5 16,-8 4-1-16,7-1 0 0,-6-3 1 0,-1 0 5 16,1 2 4-16,-1-2 4 0,1 4 4 0,-7-1 9 0,7 1 9 0,-7 2 6 15,0 5 5-15,6 0 0 0,-6 3-3 0,0-3-5 16,0 3-4-16,0 4-9 0,6-3-9 0,-6 3-7 16,0 0-5-16,0 0-3 0,0 0-1 0,-6 3 2 0,6 4 5 15,0 1 7-15,0-1 4 0,-6 4 7 0,6 0 5 0,-7 0 5 16,7 4 5-16,-7-1 0 0,7 1-1 0,-6 0-4 15,6-1-2-15,-7 1-3 0,7-1-2 0,0 2-6 0,-6-6-3 16,6 8-14-16,0-3-16 0,0 0-20 0,0-4-28 16,0 1-31-16,0-2-37 0,0 0-35 0,6 2-33 15,-6-5-26-15,7 1-30 0,-7-1-31 0,6-4-43 0,1-3-88 16,0 4-63-16</inkml:trace>
  <inkml:trace contextRef="#ctx0" brushRef="#br0" timeOffset="80518.63">21048 7242 572 0,'0'-4'698'0,"-6"1"-96"0,6 3-182 16,0 0-143-16,0-4-103 0,0 4-61 0,0 0-34 16,0 0-20-16,6 0-11 0,-6 0 1 0,0 0 4 0,0 0 2 15,0 0-1-15,8 0-1 0,-8 4-1 0,0-4-9 0,6 3-13 16,0 1-13-16,1 0-10 0,6 4-3 0,0-1-10 15,0 0 4-15,0 0 2 0,0 1-3 0,0 2-4 0,6 2-4 16,-5-2-9-16,6 2-3 0,-8 2 3 0,1 1-8 16,7-4-11-16,-14 4-6 0,8-1-1 0,-2 1-1 15,-5-1 2-15,6 2 1 0,-6-2 4 0,-1 1 4 0,-6-1 3 16,0 1 7-16,0-4 4 0,0 3 7 0,0-3 3 0,0-4 4 16,-6 5 0-16,6-1 1 0,-7-4 4 0,7 0 1 15,-6 1-1-15,6-5 2 0,0 0 2 0,-7 1 1 0,7 1 2 16,0-5 7-16,0 3 9 0,0-3 15 0,-7 0 14 0,7 0 4 15,0-3 2-15,0-2 5 0,0 1-1 0,0 1-8 16,0-4-9-16,0-4-15 0,0 4-11 0,0-4-4 0,7-1-4 16,-7 2-5-16,0-4-3 0,7 2 1 0,-7-2 1 15,6-1 1-15,1-1-1 0,-1 2-1 0,-6 0 1 0,6 3 4 16,1-4 6-16,0 4 2 0,-1-3 1 0,7 2-1 0,-6-2 0 16,-1 3 1-16,7 1 0 0,0-2-3 0,0 1-5 15,1 4-6-15,-2-5-3 0,1 5 0 0,0 0 0 0,6 3-1 16,-5-3-3-16,5 3-1 0,-6 1 1 0,7 3-1 0,-7 0 2 15,0 0-2-15,6 0 0 0,-6 0-3 0,1 0 0 16,-2 3 3-16,-4 1-2 0,4 0 1 0,1 3 1 0,-6-3-1 16,6 2-1-16,-7 6-3 0,0-4-5 0,2 2-5 15,4-2-4-15,-6 3-7 0,-6 0-2 0,7 3-5 16,0-3-8-16,-7 4-9 0,6 0-7 0,-6-1-8 0,0 5-11 0,0-5-12 16,0 2-14-16,0 1-17 0,-6-2-13 0,6 0-10 15,-7 3-10-15,0-8-13 0,1 9-21 0,0-8-36 16,0 0-56-16,-2 3-100 0,2-6-80 0</inkml:trace>
  <inkml:trace contextRef="#ctx0" brushRef="#br0" timeOffset="80884.43">22397 7199 292 0,'-6'-4'379'0,"6"0"-148"0,-7 0-104 0,7 0-57 16,-6 1-28-16,-1 3-7 0,0 0 9 0,1 0 13 16,-7 0 12-16,6 3 17 0,-5-3 15 0,-8 4 10 0,7 4 6 15,-7-4 0-15,1 3-7 0,-1 0-9 0,0 4-6 0,1 0-8 16,-7-4-3-16,13 5 1 0,-6-2-1 0,-1 5-1 15,1-5-1-15,5 2-5 0,2 2-4 0,-8 2-7 0,7-2-5 16,6 1-9-16,-6-1-9 0,7 1-10 0,-8 3-8 16,8-3-2-16,6 4-3 0,-6-5-4 0,6 4 1 0,-6-4-4 15,6 2-1-15,6 2 0 0,-6-4-3 0,0 1-12 0,6 0-14 16,0-1-20-16,2-3-21 0,-2 4-33 0,7-4-42 16,-7 0-45-16,14-3-44 0,0 2-45 0,-1-6-43 0,7 3-44 15,0-3-71-15,-6-4-91 0,12 0-30 0</inkml:trace>
  <inkml:trace contextRef="#ctx0" brushRef="#br0" timeOffset="81391.6">22670 7301 270 0,'7'-4'605'0,"-7"0"-156"0,0 0-139 0,0 4-95 0,7-3-57 0,-7 3-40 15,6-3-34-15,-6 3-31 0,7-4-21 0,5 4-16 0,-4-4-7 16,4 4-4-16,1 0-3 0,7 0 0 0,-8 0-2 16,2 0-1-16,6 0-2 0,-8 4-4 0,8-4-4 0,-7 0-2 15,0 4-4-15,6-4-1 0,-5 0-4 0,-1 0-2 16,-1 0-1-16,2-4 1 0,-2 4 1 0,-5 0-5 0,6-4-1 16,-6 1 0-16,5-1 3 0,2-3 2 0,-8 0 3 15,0-1 2-15,2 0 1 0,4-2 11 0,-12 2 2 0,7-2 3 16,-7-1-1-16,6-1 2 0,-6 2-1 0,0-2 1 15,0-2 0-15,-6 3-1 0,-1 0-1 0,1 4 1 0,0-5 0 16,-2 2-1-16,-4 2 0 0,-2 1 0 0,2 0 0 0,-1 3 0 16,-1-3 9-16,2 7-4 0,-8-4-2 0,7 4 0 15,0 0 3-15,-6 4 5 0,5-1 4 0,-5 1 5 0,6 3 2 16,0 1 15-16,-7 3 15 0,8-1 9 0,-2 5 13 0,-5-3 3 16,5 2 3-16,-4 4-1 0,4 0-8 0,-5-2 0 15,5 5 4-15,2-3 2 0,-2 1-3 0,2 3 4 16,-2-4 2-16,8 4 2 0,-1-4 7 0,1 4-5 0,6-3-11 15,0 3-7-15,0-4-6 0,0 1-6 0,13-2-7 0,-7 2-3 16,8-1-5-16,-2-3-2 0,2-1-3 0,5 1-4 16,1 0-6-16,6-4-2 0,0 3-4 0,-1-3-5 0,-5-4-6 15,13 5-16-15,-7-5-16 0,0-4-14 0,0 5-15 16,-7-4-16-16,7 3-15 0,-6-3-17 0,-7-4-18 0,1 3-8 0,-2-3-6 16,-6 0-9-16,2 0-11 0,-2 0-17 0,0-3-17 15,-6 3-13-15,0-4-15 0,7 1-19 0,-7 3-27 16,-7-4-50-16,7 0-81 0,-6 1-60 0</inkml:trace>
  <inkml:trace contextRef="#ctx0" brushRef="#br0" timeOffset="81690.23">23576 7315 159 0,'0'-3'634'15,"0"0"-69"-15,0 3-163 0,-7-4-136 0,7 0-94 0,0 4-64 16,0 0-47-16,0-4-30 0,0 4-18 0,0 0-8 15,0 0-11-15,0 0-19 0,0 0-30 0,0 0-42 0,0 0-52 16,7 0-55-16,-7 4-59 0,0-4-73 0,7 4-108 0,-7 0-77 16</inkml:trace>
  <inkml:trace contextRef="#ctx0" brushRef="#br0" timeOffset="81900.95">23615 7697 38 0,'0'3'406'16,"0"-3"-115"-16,0 4-103 0,0 0-71 0,6-1-39 0,-6 1-18 0,0-1-6 16,0 1-4-16,0 3 0 0,7 1-3 15,-7-4-5-15,6 3-3 0,1 0-11 0,0 5-18 0,-1-5-23 0,-6 0-32 16,6 0-37-16,1 1-43 0,0-5-48 0,-1 1-76 15,0-1-130-15</inkml:trace>
  <inkml:trace contextRef="#ctx0" brushRef="#br0" timeOffset="82163.03">23817 7539 312 0,'0'-4'628'15,"7"1"-142"-15,-1-1-152 0,0 0-100 0,1 1-59 0,-1 0-32 16,8-1-26-16,-2 0-30 0,2 0-17 0,5 1-6 0,1 3-5 16,0-4-3-16,-2 0-3 0,2 4-16 0,7 0-15 0,-1 0-11 15,-1 4-14-15,1 0-17 0,7-1-18 0,-7 1-26 16,0 0-32-16,7 0-36 0,-7-1-44 0,6 0-54 15,-5-3-65-15,-1 4-129 0,-1 0-105 0,1-1-45 0</inkml:trace>
  <inkml:trace contextRef="#ctx0" brushRef="#br0" timeOffset="83255.95">6702 8125 63 0,'6'4'343'15,"-6"-4"-100"-15,0 0-82 0,6 0-73 0,0 3-48 0,1-3-22 16,0 0-2-16,-1 4 6 0,1-4 13 0,-1 4 14 0,0-1 15 16,8 1 12-16,-8 0 7 0,8-1 3 0,-2 1 2 15,-5-1-2-15,6 6-2 0,0-6 0 0,0 1 5 0,0-1 5 16,0 4 8-16,7-3 5 0,0 0 3 0,-2 0 2 16,9 0-3-16,5-4-7 0,1 3-12 0,13-3-11 0,-1 0-9 15,7-3-7-15,7-1-5 0,6 0-3 0,0 0-1 0,6-3 0 16,8 0-2-16,-1 0-2 0,0-2-6 0,13 2-2 15,1-4-3-15,-1 0-5 0,6 1-4 0,7 2-5 16,7-3-4-16,7-3-6 0,-1 3-2 0,13 0-4 0,-6-1-3 16,12 2-3-16,-6 3 2 0,8-5 1 0,-2 1 0 0,8 1-2 15,-1 2 0-15,6-3-3 0,1 0-1 0,0 4 0 0,0-1 0 16,0-3-1-16,-7 4-5 0,0 3 5 0,-6-3-1 16,0-1 2-16,-7 5 1 0,1 0 1 0,-15-1-6 15,-5 0-1-15,0 1 3 0,-13 0-2 0,-13-1-1 0,-1 0 4 0,-12-4-1 16,-1 4 1-16,-6 1 1 0,-6-1 2 0,-6-3 0 15,-8 3 0-15,1 0 1 0,-1 0-3 0,-6 1 0 16,7-1 0-16,-7 1-1 0,-7 3 1 0,1-4-1 0,5 4 0 16,-11 0 0-16,-1 0 1 0,0 0-2 0,0 0-5 15,-7 0-4-15,-5 0-8 0,-2 0-10 0,2 0-14 0,-8 0-13 16,1 0-17-16,-1 0-24 0,-6 0-22 0,0 0-29 0,0 0-36 16,0 0-45-16,-6 0-51 0,-1-4-73 0,1 4-135 15,0-3-81-15,-2-1-28 0</inkml:trace>
  <inkml:trace contextRef="#ctx0" brushRef="#br0" timeOffset="83834.95">14327 8338 66 0,'0'-3'548'15,"0"-1"-137"-15,0 4-141 0,0-5-102 0,0 5-64 0,7 0-42 16,0 0-26-16,6 0-13 0,-7-3-3 0,8 3 1 0,-2 0 4 15,2 0 6-15,5 0 3 0,1 0 5 0,-2 3 0 0,2-3 4 16,7 0 1-16,-1 0 2 0,6 0 4 0,1 5 9 16,-1-5 5-16,7 4 8 0,7-4 7 0,-7 3 3 0,13-3 2 15,-6 0-1-15,6 0-6 0,7 4-9 0,-1-4-6 0,7 0 1 16,0 3-14-16,7 1-10 0,0-4-5 0,12 4-6 16,1-1-6-16,0 1-3 0,6-1-7 0,7 1-11 15,-7 3 1-15,6-7 3 0,1 4-2 0,-7-4-1 0,14 4-2 16,-8-4-1-16,7-4 0 0,0 4-2 0,1 0-1 0,5-4-3 15,-5 1 0-15,5-5 0 0,-12 5 1 0,6-1 6 16,-13-3 7-16,7 0 6 0,-13 3 7 0,6-8 10 0,-13 5 10 16,0 0 6-16,0 0 6 0,-6-1-9 0,6 1 1 15,-6 0-4-15,6-4-5 0,-6 3-7 0,6 5-7 0,0-4-8 16,0 3-5-16,1 0 2 0,-2 0-6 0,2 4-2 16,5-4 1-16,-6 4 2 0,7 0-7 0,-7 4 2 0,7-4 3 15,-7 8 1-15,0-4 3 0,-7 0 1 0,2-1-2 0,-8 0-3 16,0 1 5-16,-13 0-4 0,-7-1 1 0,1 1-1 15,-13-4 1-15,-1 0 0 0,-13 0 0 0,7 0 1 0,-12 0-2 16,-1 0-1-16,0 0-10 0,-6-4-21 0,-1 4-32 16,-6 0-40-16,6-3-47 0,-6 3-57 0,-6-4-63 0,6-3-72 0,-13 0-88 15,0-1-136-15,0 0-70 0,-13-2-12 0</inkml:trace>
  <inkml:trace contextRef="#ctx0" brushRef="#br0" timeOffset="92741.19">6134 11650 384 0,'-6'-4'362'0,"6"4"-121"0,0 0-89 0,0 0-58 0,0 0-32 0,-6-3-19 0,6 3-3 16,0 0 3-16,0 0 6 0,0 0 3 0,0 0 1 15,0 0 1-15,0 0-5 0,0 0-7 0,0 0-12 16,0 0-9-16,0 3-13 0,0-3-4 0,0 4-1 0,0-1 6 16,0 1 11-16,-7 3 18 0,7 4 25 0,-7 4 21 15,1 3 19-15,0 0 14 0,-1 8 8 0,1 4 3 0,-1-1-4 16,-6 4-8-16,-1 4-18 0,8-5-13 0,-6 5-13 0,5 0-9 15,-6-1-10-15,6-3-5 0,-5 0-7 0,4 0-10 16,2 0-7-16,0-3-6 0,0-1-7 0,6 0-4 0,-8-3-3 16,8-4-10-16,0 4-12 0,0-6-24 0,0 0-25 15,0-2-24-15,0-3-25 0,0-4-23 0,0-1-29 16,0-2-21-16,8-1-11 0,-8-3 1 0,0-1-2 0,6 1-16 16,-6-8-23-16,0 1-33 0,0-8-48 0,0 0-66 0</inkml:trace>
  <inkml:trace contextRef="#ctx0" brushRef="#br0" timeOffset="93332.07">5952 11782 102 0,'0'-11'549'0,"0"-1"-104"0,0 2-136 0,0 2-102 16,0 0-55-16,0-2-22 0,0 2-13 0,0 1-7 15,6 0-7-15,-6 3-10 0,8-3-11 0,-2-1-11 0,6 1-9 16,2 0-14-16,-1 0-17 0,13-4-10 0,-6 4-9 15,6-1-5-15,6-3-4 0,1 4-2 0,-1-1 0 0,1 0-1 16,-1 1 0-16,1 0-3 0,0 0 1 0,-1 3-1 0,-6 0-1 16,0 1-2-16,1-1-2 0,-2 1-2 0,-5 3-1 15,-8 0-1-15,8 0-2 0,-7 3-1 0,-6 1-2 0,6-1 2 16,-7 1 0-16,1 7 4 0,0-4 3 0,-7 4 1 16,0 4 3-16,0 0-1 0,-7 3 3 0,0 1 1 0,1 3 4 15,-7-1-1-15,0 5-2 0,0 0 0 0,-1 0 0 0,-5-5 1 16,6 5 0-16,-6-4-1 0,5 3-3 0,-5-5 3 15,6 1 1-15,0-3 1 0,0 1 0 0,0-2-2 16,7-5 0-16,-8 2 2 0,8-3-3 0,-7-3-2 0,0 4-2 0,6-6-1 16,1 2-1-16,0-5 0 0,6 1 0 0,-8-1 2 15,2-3 2-15,6 4 2 0,0-4 1 0,0 0-2 0,0-4-6 16,0 4-5-16,0-3-2 0,0-1-4 0,6 1-5 16,2-5-4-16,-8 4-2 0,12-4 1 0,-5 2 6 0,6 2 4 15,0-3 2-15,0-1 2 0,0 1 5 0,7 4 3 16,-7-5 3-16,-1 5 3 0,8-2 1 0,-6 2 0 0,5 3 1 15,-6 0 0-15,0 0-1 0,7 3 1 0,-14 2-1 16,7-2 0-16,0 5 0 0,0-1 2 0,0 1 0 0,0 2 3 16,0 6 0-16,-6-2 0 0,5 0 0 0,-5 5 2 15,6-1 0-15,-6 0 2 0,-1 4 10 0,0-4 0 0,-6 5 2 16,0-1 3-16,0-1 4 0,-6 1 2 0,0 4 2 0,-1-4 3 16,-6 3-8-16,0-2 2 0,0 2-4 0,-6-2-1 15,5-2-4-15,-5 1 0 0,-7-4-4 0,6 2-4 0,-6-3-3 16,7-2-2-16,-7-4 1 0,0 0-1 0,6 0 0 0,-6-4-1 15,0 0-3-15,6-3-6 0,0-4-13 0,1 0-11 16,0 0-29-16,0-8-31 0,5 1-37 0,1-4-40 16,0-3-41-16,7-1-41 0,-7-7-43 0,6 4-51 0,0-4-53 15,7 0-67-15</inkml:trace>
  <inkml:trace contextRef="#ctx0" brushRef="#br0" timeOffset="94062.93">6649 11279 239 0,'-20'-11'390'16,"1"1"-144"-16,-7-2-102 0,6 5-57 0,-6 0-26 0,0 0-8 0,7-1 2 15,-7 5 4-15,-7-1 3 0,7 1 3 0,0 3-2 0,-7 0-6 16,1 0-7-16,-1 3-11 0,1 1-10 16,-7-1-8-16,-1 5-7 0,-5 3-5 0,0-1-1 0,-1 2 5 15,1 2 8-15,-1 1 9 0,1 3 15 0,-2 0 17 0,2 1 17 16,-1-1 15-16,7 4 11 0,1 0 6 0,-2 4 4 15,1-4 0-15,6 4-4 0,1-1-9 0,-1 4-7 0,7 4-5 16,0-4-2-16,7 4-2 0,-7 4-7 0,6 0-6 0,7 3-7 16,-6 1 0-16,12-1-4 0,-6 3-3 0,6 2-7 15,7-1-1-15,0 3-4 0,0 1 1 0,7 0-3 0,0 3-5 16,-1 0-5-16,7 0-2 0,7 4-3 0,-8-3-2 16,8-1-1-16,6 0-5 0,1 1 3 0,5-5-6 0,1-4-1 15,-1-1-1-15,7-3-1 0,0 2 0 0,7-8-2 0,-1 0 1 16,7-4-2-16,1 0-1 0,6-3-2 0,-2-4 0 15,2-3-1-15,7-2-3 0,-8-5-1 0,8-1-2 0,-1-3-1 16,0-5 0-16,-7 0 2 0,7-6-2 0,-6 0 2 16,0-5-2-16,-1 0-1 0,-6-2 3 0,7-1-2 0,-7-5 3 0,-7 2 1 15,1-4-3-15,-1-1-3 0,2 1 1 0,-9-4 1 16,1-3 0-16,-6-1 0 0,6-4-9 0,-6 1 9 16,6 0 2-16,-13-4 3 0,7 0 1 0,-1-4 1 0,-6 4-1 15,7-3 4-15,-7-2 8 0,-1 2-11 0,-5-3 0 16,6 2-4-16,-6-3-4 0,-1-1 0 0,-5 4 2 0,-2-3 3 15,1 0-2-15,0-1 1 0,0 1 1 0,-13 1 3 16,6-2 2-16,-6 0-3 0,0 1-2 0,-6-1-5 0,0 5-1 16,-7-4 0-16,-7 3 2 0,0 0-2 0,1 1 0 0,-7-1 0 15,-6 4-1-15,-1 0 0 0,1 4 0 0,-1-3-3 16,1 1-1-16,-8 5-1 0,1-2 1 0,0 6-2 0,0-3 3 16,6 6 1-16,-6-3 0 0,7 4-2 0,-7 3-4 15,0 0-6-15,7 0-5 0,-1 4-5 0,-7 4-8 16,8 0-12-16,-7 0-14 0,6 7-16 0,-5 0-22 0,-2 0-28 0,1 7-35 15,0 0-44-15,0 4-60 0,0 3-52 0,0 2-62 16,0-2-86-16,-1 5-123 0,1-5-64 0,1 4-7 16</inkml:trace>
  <inkml:trace contextRef="#ctx0" brushRef="#br0" timeOffset="95463.35">9951 9035 182 0,'6'-6'363'0,"-6"3"-94"0,0 0-69 15,0-1-47-15,0 0-27 0,0 1-11 0,0 3 0 16,0-3 3-16,0 3 8 0,0 0 0 0,0-5-6 0,0 5-14 15,-6 5-18-15,6-5-23 0,0 0-24 0,0 3-19 0,0-3-14 16,0 3-9-16,0 5-5 0,0-2 1 0,0 3 5 16,-6 5 7-16,6 1 7 0,-7 0 11 0,7 6 8 0,-7 2 10 15,1-2 10-15,-7 5 1 0,7 0 9 0,-8 3 3 16,8 1 0-16,-7-2-5 0,0 2-6 0,0-1-7 0,0 0-7 16,0 1-3-16,-1-1-11 0,2 1-7 0,-1-5-5 15,6 1-4-15,-6-1-2 0,1-6 0 0,-2 3-2 0,8-8-1 16,-1 1-2-16,-6-1-1 0,13-6 2 0,-6 3 1 15,-1-4-2-15,7-3 2 0,0 0 3 0,0-4 4 0,-6 3 10 16,6-3 14-16,0 0 11 0,0 0 3 0,0-3 1 16,0-5-11-16,6-2-8 0,-6-2-10 0,7-6-12 0,-1-4-13 15,-6 0-14-15,6-4-4 0,8-3 0 0,-14 4 8 0,6-5 5 16,0-3 3-16,8 1 1 0,-8-2-5 0,1 1-2 16,-1 0 0-16,1 1-1 0,-1-5-1 0,1 3-6 0,5 2 4 15,-4 3 1-15,-2-1 0 0,7-3-3 0,0 8-4 0,0-4-6 16,0-2-1-16,0 7 6 0,7-2-6 0,-1 4 0 15,1-4 3-15,-8 7 4 0,8-2 5 0,0 3 6 16,-1 2 1-16,1 6 1 0,0-1 1 0,-1 0 0 0,-6 4 2 16,6-1-1-16,-5 4-1 0,-2 0-1 0,1 4-1 0,-6 0 1 15,6 0 0-15,-7 4 0 0,8 4 0 0,-8 3 0 16,0 0 0-16,1 0 0 0,0 7 3 0,-1 0 0 0,1 4 0 16,-7 1 2-16,6 3 4 0,-6-1 0 0,6 4 1 15,-6 0 0-15,0 0 2 0,0 5 1 0,0-5-2 0,8 3 1 16,-8-2-3-16,0-1 5 0,0 1-2 0,0-1 1 0,6 1 0 15,-6-2-5-15,0-1-8 0,0-1-20 0,0-6-31 16,0 3-30-16,0-1-33 0,0-4-38 0,-6 1-40 0,6-5-40 16,-8 0-45-16,8-2-47 0,-6-2-83 0,0-2-89 15,-7 0-30-15</inkml:trace>
  <inkml:trace contextRef="#ctx0" brushRef="#br0" timeOffset="95677.05">9873 9290 597 0,'-7'-4'662'0,"7"4"-143"0,0-3-169 0,0 3-133 16,7-4-98-16,0 1-54 0,-1-1-38 0,7 0-19 0,0-3-10 15,0 0-4-15,13-1 0 0,-6 1 3 0,12-4 4 16,1 4-5-16,-1-4-12 0,7 0-14 0,-6 3-21 0,7 1-26 15,-2-4-26-15,1 3-30 0,0 1-34 0,-7 0-31 16,1 3-31-16,-1-3-34 0,-5 3-39 0,-7 1-57 0,-1-1-74 16</inkml:trace>
  <inkml:trace contextRef="#ctx0" brushRef="#br0" timeOffset="96265.92">10466 8536 105 0,'-26'-11'539'0,"6"0"-141"0,-7 3-151 0,2-3-100 0,-1 4-53 0,0 3-25 16,-7-3-5-16,7 0 6 0,0 4 11 0,-7-1 11 0,7-1 8 15,0 2 2-15,1 3-1 0,-8 0-8 0,7 0-16 0,0 0-20 16,-7 3-18-16,7 2-13 0,-6 2-10 0,5 4-4 15,-5-4-2-15,-1 8 4 0,1-1 9 0,-1 5 5 16,1-1 3-16,-8 7 8 0,8-3 7 0,-7 8 8 0,0-1 6 16,6 4 0-16,-5-1-1 0,5 10 0 0,-7-6 4 0,8 4 1 15,-1 0 3-15,7 1-1 0,-6-1 0 0,5 0 0 16,2 1-1-16,-1-4-5 0,0 3-2 0,6-1-2 0,7-1-8 16,-7 2-6-16,8 4-2 0,5-4-5 15,0 4 6-15,1 0 2 0,12 0-1 0,-6 0-5 0,14 0-2 0,-2 0 0 16,2 0-2-16,11-4-5 0,1 0-7 0,7 1-1 0,-1-4-3 15,8-4-2-15,-1 3-2 0,6-3-1 0,1-3-3 16,-1-5-1-16,1 1-2 0,7-8-3 0,-8 1-6 16,0-5 0-16,8-6-5 0,-7-6-6 0,5-2-5 0,1-2-3 15,1-6-4-15,6-6-10 0,-8-5 0 0,8-3-5 16,-7-4 1-16,7-3 2 0,-7-4 3 0,6 0 1 0,-6-4 3 16,1-2 11-16,-1-6-2 0,0 1 4 0,-6-7 4 0,-1 0 4 15,1-4 2-15,-1-5 1 0,1 2 1 0,-7-4 2 16,0-4 7-16,-7 0 2 0,-6-3 8 0,7 3 6 0,-13-3 3 15,-1 6 3-15,-6 0 1 0,0 5 5 0,-7 4 2 0,-6 2 1 16,-6 7-7-16,0 2-9 0,-7 2-5 0,-1 5-6 16,-4 3-3-16,-2 4-6 0,-13 0-6 0,7 7-5 0,-13-1-4 15,7 5-3-15,-8 4-8 0,-5 2-10 0,-1 5-12 0,-6 0-19 16,6 7-22-16,-5 0-31 0,-8 7-30 0,7 0-32 16,-7 5-36-16,6-2-30 0,2 9-40 0,-1-5-41 15,-1 4-61-15,8 2-114 0,-1 1-67 0,1-3-16 0</inkml:trace>
  <inkml:trace contextRef="#ctx0" brushRef="#br0" timeOffset="97533.56">9645 9686 79 0,'-7'0'279'0,"1"0"-104"0,6 0-78 0,-6 0-48 15,6 0-28-15,-7 0-11 0,7 0-6 0,-7 0 0 16,7 0 3-16,0 0 1 0,0 0 1 0,0 0-1 16,0 4 1-16,0-4-1 0,0 0-3 0,0 0-3 0,0 4 0 15,0-4 3-15,0 0 2 0,0 0 9 0,-6 3 9 0,6-3 11 16,0 3 11-16,-6 1 10 0,-2 0 8 0,2 3 8 0,0 0 14 15,-1 0 0-15,-6 1-1 0,0 3-2 0,1-4-3 16,-8 5-3-16,7-1-3 0,-7 0-7 0,7 0-7 0,-6-1 0 16,-1 6 3-16,1-2 5 0,-1 4 3 0,0-3 7 0,-6 3 7 15,7 4 0-15,-7 0 5 0,6 4 0 0,-6-1-2 16,1 1-6-16,-8 3-6 0,0 1-10 0,7 3-9 16,-6-4-6-16,-1-1-9 0,-7 2-9 0,8 4-5 0,-1-9-7 15,-5 4-2-15,5 1 0 0,1-4-3 0,-1-1-2 0,1 1 0 16,-8-4 0-16,7 3-4 0,-6 4-1 0,1-3-3 15,-1 0-2-15,-1 3-3 0,1-3 0 0,0 2-1 0,0 2 1 16,0-4 2-16,0-1 0 0,0 1 1 0,-1-4 1 16,8 1 5-16,-1-1 5 0,1-8 2 0,6 4 2 0,-7-3 2 15,14 0 1-15,-7-1 1 0,6 1-3 0,1-4-3 16,-1 0-7-16,8 0-2 0,-8-5-3 0,6 6-3 0,2-4-3 16,5-2 2-16,-6 6 1 0,0-5-1 0,1 1 3 0,-2 2-2 15,1-2 1-15,7 3-2 0,-14 0 1 0,7-4 0 16,0 4-2-16,0-4 2 0,0 1-1 0,6-2 0 0,-5 3-1 15,-2-2 2-15,8-3-2 0,0-1-1 0,-2 0 2 16,8 2 0-16,-6-2-1 0,6-3 1 0,0 4-3 0,-6-4-3 16,6 0-3-16,0 0-2 0,0 0-4 0,0 0-6 0,-7 4-2 15,7-4-3-15,0 0-1 0,0 0 1 0,0 3 3 16,-6 1 1-16,6-4 4 0,-7 3 3 0,0 5 4 0,1-5 6 16,6 5 2-16,-12-5 2 0,4 4 1 0,2 1 1 15,0-4-1-15,-1-1 0 0,1 1 2 0,6 3-3 0,-7-7 0 16,7 4 1-16,-7-4 1 0,7 3-2 0,0-3 0 15,0 0-1-15,0 0 0 0,-6 4-1 0,6-4-1 0,0 0 0 16,0 4 0-16,-6-4 1 0,-1 3 1 0,7 1-2 16,-7 3 1-16,1 1 1 0,-7 0 2 0,6-2-4 0,-6 6 2 15,7-5 2-15,-7 4 1 0,0 0 2 0,7-4 2 16,-8 4 3-16,8-3 2 0,-7-1 5 0,6 0-1 0,1-3 2 0,-1-1 0 16,7 5 2-16,-6-8-4 0,6 3 0 0,-6 1-5 15,6-4-3-15,-8 3 0 0,2 1-2 0,6 0-1 0,-6 0-4 16,-1 0 1-16,1-1-2 0,-1 4 1 0,1 1 0 15,-7 0-1-15,6-1 0 0,-6 4 0 0,0 0 12 16,0-1-3-16,-6 6-2 0,5-6-3 0,2 0 1 0,-2 6-3 0,2-5 3 16,-2 0-3-16,1-4-9 0,1 1 4 0,4-2 0 15,2 2 2-15,0-4 1 0,6-4-1 0,-6 4-8 16,6-4-7-16,0 3-12 0,0-3-14 0,0 0-16 0,0-3-18 0,0 3-23 16,6 0-22-16,-6-4-27 0,6 0-23 15,0-4-19-15,2 4-20 0,-2-6-18 0,0 3-16 0,1-4-18 16,6 0-16-16,-6 0-24 0,-1 3-63 0,0-3-75 0</inkml:trace>
  <inkml:trace contextRef="#ctx0" brushRef="#br0" timeOffset="97991.1">7430 10907 559 0,'0'-8'540'0,"0"4"-152"0,0 0-140 0,0 0-105 0,0 4-66 16,0-3-37-16,0 3-20 0,0 0-12 0,0 0-3 16,0 0-5-16,0 0-2 0,0 0-2 0,0 3 1 0,0 1 0 15,0 4-1-15,0 0 2 0,0-2 4 0,0 5 3 0,0 4 6 16,0-4 3-16,0 3 3 0,0 1 4 0,-6 3 7 15,6-3 6-15,0 0 4 0,0 0 11 0,0 2 12 0,0-1 13 16,0 2 11-16,0-1 10 0,0 2 0 0,0 3 0 0,-6-4 6 16,6 8 1-16,-7-4-2 0,7 4-5 0,-7-1-7 15,1 1-10-15,0 0-6 0,-1 0-5 0,1-4-11 16,-1 4-13-16,-6-6-12 0,13-1-11 0,-6 0-7 0,6-4-4 16,-7-1-3-16,7-6-4 0,0 2 12 0,0-6-7 0,7 3-3 15,-1-3 1-15,7 0 1 0,0-1 0 0,6-3 3 16,1 0 1-16,13-3-13 0,-1-1 7 0,1-3 3 0,5-1-2 15,2 1 1-15,-1-4 0 0,-7-1 1 0,7-2-2 16,1 4 0-16,-7-2-3 0,-1 1-1 0,-6 0-2 0,7 0-7 16,-7 5-10-16,-7-2-13 0,1 0-12 0,-1 1-16 0,-6 4-15 15,0-1-21-15,1 0-23 0,-8 1-21 0,0 3-25 16,0-4-23-16,2 4-22 0,-8 0-23 0,6 0-26 16,0-4-25-16,-6 4-32 0,0 0-65 0,0 0-90 0,7-3-41 15</inkml:trace>
  <inkml:trace contextRef="#ctx0" brushRef="#br0" timeOffset="99359.99">10642 9726 68 0,'0'0'221'0,"0"0"-31"0,0 0-26 16,0-4-19-16,0 4-11 0,0 0-7 0,0-3-5 0,0 3-2 16,0 0-5-16,0 0-9 0,0-4-5 0,0 4-9 0,0 0-13 15,6 0-12-15,-6 0-13 0,0 0-13 0,0 0-8 16,0 0-8-16,7 0-6 0,-7-4-5 0,6 4-3 16,0 0-4-16,1 4-1 0,0-4-2 0,-1 4 2 0,0-1 3 15,8 4 4-15,-8 1 8 0,7 0 7 0,0 2 12 0,6 6 15 16,-5-2 11-16,5 4 7 0,1 1 4 0,-8-1 3 15,8 0 1-15,6 8 0 0,-6-4-1 0,-1 3-3 0,1 2-3 16,6 1 0-16,-7 1 3 0,1 1 3 0,6-1 0 16,1 4 1-16,-9-4-4 0,9 4-11 0,-1 1-5 15,6-5-5-15,-5 0-8 0,5 4-10 0,1-4-3 0,-1 1-4 0,1-5-2 16,-1 1-1-16,1-1 0 0,-1-3-3 0,1 1-3 16,-1-1-4-16,-6 0-5 0,1-4-2 0,-1 0 0 15,0 0-3-15,0-3 0 0,-1 3 1 0,-5-3-1 0,0 0 2 16,-1 0 2-16,-5-1 1 0,5 0-3 0,-6-2-2 0,-6-1 0 15,5-4 0-15,-5 0-3 0,0 4-2 0,-1-8 1 0,0 1 0 16,2 4-1-16,-8-8 2 0,0 4 0 0,6 0-1 16,-6-4 4-16,0 0-1 0,0 3-4 0,0-3 0 15,6 0 0-15,-6 0-2 0,0 0 0 0,0 0-1 0,0 0-4 16,7 0 0-16,-7 3 3 0,0-3-4 0,0 4-4 0,6 0-11 16,-6 0-3-16,0 0-10 0,7 0-6 0,-7-1-4 15,0 0-11-15,6 5-5 0,-6-5-1 0,0 1-5 0,7 3-6 16,-7-3-1-16,0-1-1 0,6 1-3 0,-6 0 2 15,0 0 5-15,0-4 5 0,6 4 12 0,-6-4 11 0,0 0 9 16,8 3 8-16,-8-3 7 0,0 4 8 0,0-4 2 0,6 3 3 16,-6 1 0-16,0-4 3 0,0 3 0 0,0 1 1 0,6 0 0 15,-6-4-2-15,0 3 2 0,0-3 2 16,0 4 5-16,7 0 6 0,-7-1 8 0,0 1 8 0,7 4 5 16,-7-5 5-16,6 4 4 0,0 1 4 0,-6-4-1 0,7 7-2 15,-1-4-1-15,8 0 0 0,-8 1-6 0,0-1 5 16,8 4 4-16,-2-3-3 0,1 2 0 0,1-3 2 0,-8 4-4 15,8 0-2-15,-2-3 1 0,1 3-7 0,0-4-5 16,0 3-2-16,1-1-3 0,-8 2 1 0,6-5-6 0,-5 2-1 0,6 0 2 16,-6 2 0-16,-1 1-4 0,1-3 2 0,6 2 3 15,-7 2-6-15,1-1 7 0,6-1-5 0,-7 1 2 16,1 4-3-16,6 0 5 0,-6-4-5 0,-1 0-3 0,0 4-2 16,8-4-3-16,-8-1 0 0,0-2-1 0,-6 3-1 15,7-4-2-15,-7 0 3 0,7 1-5 0,-7-1-1 0,6-4 0 16,-6 1 2-16,0 0-1 0,0-4-1 0,7 4-1 0,-7-4 0 15,0 4 2-15,0-4 1 0,0 0-5 0,0 0-6 16,0 0-7-16,-7 0-9 0,7 0-10 0,0 0-16 0,0 0-16 16,0 0-19-16,0 0-19 0,0 0-25 0,0 0-34 15,0-4-40-15,-6 4-40 0,-1 0-41 0,0 0-36 0,1-4-38 0,-6 4-48 16,-8 4-68-16,0-4-74 0,1 4-17 0</inkml:trace>
  <inkml:trace contextRef="#ctx0" brushRef="#br0" timeOffset="99737.39">11553 11191 532 0,'6'-3'637'0,"-6"0"-181"0,8-1-159 16,-8 4-107-16,6 0-80 0,0 0-32 0,1 0-29 0,-7 0-24 16,13 0 6-16,-7 0 15 0,1 0 17 0,5 4 16 0,2-1 13 15,6-3 5-15,-1 3 1 0,7 5-3 0,0-4-6 16,0 0-10-16,7-1-9 0,-1 1-7 0,7-1-10 16,-6 1-7-16,6-4-9 0,7 4-12 0,-8-1-11 0,1 1-1 15,1-4-2-15,-1 4-3 0,-7-4-3 0,7 3-1 0,-13-3-3 16,7 4-2-16,-7-4 1 0,-6 0-3 0,-1 3 0 15,1-3 1-15,-8 0-1 0,2 0 0 0,-8 4-3 0,1-4-1 16,-1 0-4-16,1 0-10 0,-7 4-10 0,7-4-18 16,-7 0-10-16,0 0-24 0,0 0-26 0,0 0-25 15,0 0-24-15,0 0-20 0,0 0-19 0,0 0-13 0,0 0-22 0,0 0-11 16,-7 0-19-16,7-4-27 0,-7 0-59 0,1 4-76 16</inkml:trace>
  <inkml:trace contextRef="#ctx0" brushRef="#br0" timeOffset="100031.32">12387 10833 133 0,'0'-11'516'0,"-7"-1"-116"0,7 2-114 0,-6-1-71 16,6 3-37-16,0 2-22 0,0-2-29 0,-6 4-15 15,6 0-4-15,0 0-1 0,0 1-4 0,0 3-9 16,0 0-12-16,0 0-18 0,0 0-16 0,0 0-16 0,0 3-1 16,0 1 11-16,-8 4 14 0,8 6 15 0,-6 1 15 15,0 7 12-15,0 0 14 0,-8 0 6 0,8 3-6 0,-7 5-16 16,-1-1-19-16,8-3-15 0,-6 3-14 0,4 0-13 0,-4-3-13 16,5 3-9-16,1-4-3 0,-1 2-5 0,0-6-3 15,7 6-15-15,-6-5-30 0,0-1-47 0,6-3-58 0,0 4-70 16,0-7-94-16,-6-1-125 0,6 2-180 0,-8-2-88 15,8-6-24-15</inkml:trace>
  <inkml:trace contextRef="#ctx0" brushRef="#br0" timeOffset="103317.58">12863 11726 123 0,'-8'0'421'0,"-4"-3"-117"0,-1-1-114 15,0 4-76-15,0-4-28 0,-1 4-14 0,2 0 7 0,-8 4 14 16,7-4 17-16,-7 4 13 0,8-1 9 0,-8 1 1 0,7-1-9 16,0 1-9-16,-6 4-14 0,5-1-13 0,2 0-7 15,-2 1-4-15,-5 3-2 0,5 0 4 0,2 3 3 0,-2 1 5 16,2 0 13-16,-1-1-8 0,6 4-11 0,-6-2-9 16,7 1-2-16,-8 2-4 0,8-1-8 0,0 1-7 0,-1-1-13 15,1 0 6-15,-1 0 4 0,0 1-2 0,7-1-3 0,0 0-4 16,-6 5 0-16,6-5-2 0,0 0 0 0,6 0-3 15,-6 1-5-15,7-1 0 0,0 4-2 0,6-4-1 16,-1-3-3-16,2 3 1 0,5 1-6 0,7-5-1 0,-6 1-3 16,12 4-1-16,-5-9-1 0,11 6-1 0,-5-6-3 15,13-3-1-15,-7 1-2 0,6-5-2 0,-5 4 0 0,5-7-2 16,-6 4-1-16,0-4 0 0,-6 0 1 0,-1 0 2 0,1 0-1 16,-1-4 1-16,-5 4 0 0,-1 0-1 0,-7 0 0 15,1 0 0-15,0-3-4 0,-8-1-8 0,1 4-3 0,0-3-7 16,-6-1-11-16,-1 4-7 0,0-4-16 0,2 4-19 15,-8 0-20-15,6-3-20 0,-6 3-23 0,0 0-23 0,0 0-27 16,0 0-29-16,0 0-31 0,-6 0-33 0,6 0-34 0,-8-4-37 16,2 4-77-16,-7-7-98 0,0 4-42 15</inkml:trace>
  <inkml:trace contextRef="#ctx0" brushRef="#br0" timeOffset="104116.7">13143 11305 487 0,'-14'-15'429'15,"8"1"-163"-15,-7 3-111 0,0 0-57 0,6 0-28 16,-5 4-12-16,-2-1-3 0,1 1 5 0,7 0 2 0,-8 3 2 16,2 1 1-16,-2-1-3 0,2 0-7 0,-2 4-11 0,-5 0-14 15,-1 0-10-15,1 0-4 0,-1 0 2 0,1 4 3 0,-8 3 10 16,-5-3 12-16,7 3 12 0,-9 0 14 0,2 1 14 0,-1 2 9 16,1-2 4-16,-7 6 4 0,0-3 2 0,-1 4-3 0,8 0-1 15,-7 3-7-15,6-3-8 0,-5 0-7 0,5 3-3 16,-6-4-2-16,6 5-3 0,8-5-2 0,-8 5-2 0,1-1 0 15,5 1-2-15,1-2-1 0,6 6-4 0,-6-5-2 16,7 4-3-16,-1 0-8 0,8 3-3 0,-8 1-5 0,7 4-1 16,-1-5-3-16,2 8-3 0,6 0-6 0,-8 0-5 15,8 4 4-15,-1-1-2 0,0 4-2 0,1-3-3 0,-1 4 0 16,1-1 1-16,6 0 0 0,0 1 0 0,0-5-5 16,0 4-4-16,6-2 1 0,1-3 2 0,-1 6-13 0,8-5 4 15,-2 5 6-15,2-4 5 0,5-1 1 0,7-4 1 0,-6 6-2 16,12-5 0-16,-5 3 14 0,5-7-7 0,1 1-5 15,-1-1-4-15,1-3-2 0,5-1-1 0,-5 1 0 0,7-8-1 16,-8 2-3-16,7-3-2 0,-6-2-1 0,5-4-2 0,1 3-2 16,7-6-3-16,-1-1-5 0,2-3 0 0,-2-1-4 15,7-3 0-15,7 0-3 0,-7 0-3 0,7-3 0 16,0-5-2-16,-2 1 1 0,2 0 2 0,0 0 0 0,-7-5 0 16,7 2 4-16,-8-1 4 0,2 0 14 0,-7 0 0 15,-1-4-7-15,1 4 5 0,-7-1 2 0,0-2 5 0,-7 3-1 0,1-3 4 16,-7-1-11-16,6 0 2 0,-5 1 12 0,-1-1-1 0,0-3-1 15,-7-1 1-15,7 1 3 0,-6-4-2 0,-1 0-2 16,1 0 3-16,0-3-2 0,-1-5 1 0,-6 1 0 16,6 0-1-16,-5-1-3 0,-8-6-1 0,8 2 1 0,-8-2 1 15,0-1 4-15,-6 0 1 0,0 1 0 16,0-5-1-16,-6 5-2 0,0-3 0 0,-8-2 2 16,1 0 7-16,-7 1-10 0,1 4-6 0,0-5-12 0,-8 4 7 0,8-3 5 0,-8 3 0 15,-5 1-1-15,7 3-10 0,-9-4 5 0,-5 4 0 16,1 0 14-16,-1 0-6 0,-1 1-3 0,-5 2-3 0,-1 1 0 15,1-1 0-15,-8 1 0 0,8 4-1 0,-7 2-1 16,-1-3-2-16,8 5 0 0,-14 3 0 0,7-4 0 0,1 3-6 0,-8 1-5 16,6 4-5-16,-5 2-10 0,5 1-12 15,2 4-21-15,5-1-24 0,1 1-31 0,6 4-39 0,-1-1-47 16,8 4-52-16,5 4-52 0,1-1-54 0,7 4-65 16,6 4-105-16,0 0-109 0,7 1-34 0</inkml:trace>
  <inkml:trace contextRef="#ctx0" brushRef="#br0" timeOffset="114795.78">16881 10063 385 0,'0'-4'441'16,"0"4"-159"-16,0-3-115 0,0 3-68 0,-7 3-39 0,7 1-24 15,-6 0-17-15,6 0-10 0,-6 3-7 0,6 4-2 16,0 0 1-16,-8 4 6 0,8-1 1 0,0 4 4 0,-6 4 7 15,6 0 2-15,-6 8 7 0,-1-5 6 0,0 5 5 16,7 3 10-16,-6 0 9 0,0 0 9 0,-1 3 8 0,7-2 6 16,-6 2 7-16,-1 4 7 0,7-3 6 0,-7 2-2 15,7 3-3-15,-6-6-9 0,6 4-11 0,0-3-8 0,-6 0-12 16,6 0-10-16,0-5-14 0,-7 1-13 0,7-3-9 0,0-1-3 16,0-7-2-16,-7 3 0 0,7-3-3 0,0-4-1 15,0 1 1-15,0-4 0 0,0-1-1 0,0 1-2 0,0-8-18 16,0 4-26-16,0-3-29 0,0-5-31 0,0 1-33 15,0 0-34-15,0-4-41 0,0-4-55 0,-6-3-53 16,6 3-86-16,-6-8-86 0,-1-2-39 0</inkml:trace>
  <inkml:trace contextRef="#ctx0" brushRef="#br0" timeOffset="115108.3">16686 10349 23 0,'6'-19'546'0,"-6"5"-88"0,6-1-145 0,-6 1-116 16,0-1-62-16,0 4-35 0,6 0-15 0,-6 0-8 0,8 0 8 16,-2 4-3-16,0 0-3 0,1 0-10 0,6 3-6 15,-6 0-4-15,12-4-5 0,0 5-4 0,8-1-15 16,-1 4-15-16,6 0-9 0,-6 0-4 0,7 4 0 0,0-1-6 16,-1 1 2-16,-6 4-1 0,0-1-1 0,0 0 3 0,-6 1-1 15,-1-1-3-15,0 3 1 0,-5 2 3 0,-8 2 0 16,7 1 1-16,-6-1-1 0,-7 2-1 0,0-2 3 0,-7 5-1 15,1-1-1-15,-7 0 0 0,-1 0-1 0,-5 1 0 0,0 2-3 16,-8-2 0-16,1 3-2 0,1-4 1 0,-1-3-1 16,-7 3-3-16,7-4-6 0,0 2-15 0,6-2-24 0,1-7-27 15,5 4-28-15,2-8-30 0,5 3-31 0,0-4-36 16,1-2-36-16,6 0-49 0,0-2-88 0,0-7-90 0</inkml:trace>
  <inkml:trace contextRef="#ctx0" brushRef="#br0" timeOffset="115455.81">18047 9503 137 0,'-7'-12'535'0,"7"-2"-161"0,-6 2-160 15,6 2-85-15,-7 3-47 0,7 0-27 0,-7 3-22 16,1 0-16-16,0 0-8 0,-2 4-4 0,-4 0 11 0,6 8 9 16,-14-1 8-16,7 8 11 0,-7 3 19 0,-6 8 14 0,7 3 11 15,-7 4 7-15,0 3-4 0,-7 9 3 0,7-5 0 16,0 7-6-16,-1 1-13 0,2 0-8 0,-1 3-5 0,0-3 2 16,6-1-1-16,7 1-9 0,-7 0-4 0,14-4-3 0,0-4-2 15,0 0-3-15,6 0-4 0,0-3-8 0,6 0-4 16,0 0-3-16,0-5-1 0,8-2-3 0,5 2-2 0,-5-1-4 15,12-6-10-15,-7 4 2 0,7-4 0 0,0-3-3 16,0 0-5-16,7-3-13 0,-1-5-23 0,1 1-38 16,-1-4-32-16,1-4-48 0,6-3-55 0,-7 0-53 0,1-8-59 0,-1 0-57 15,1-3-78-15,-7 0-76 0,0-4-26 0</inkml:trace>
  <inkml:trace contextRef="#ctx0" brushRef="#br0" timeOffset="116005.65">18568 9899 79 0,'0'-5'675'0,"-7"2"-1"15,7-1-196-15,0 4-169 0,0 0-105 0,-7 4-78 16,7-1-52-16,-6 6-57 0,6 1-26 0,-7 5-10 0,1-1 9 16,0 2 8-16,-1 1 3 0,-6 5 4 0,7 0 1 15,-8 0 3-15,8 4 0 0,-7 0-1 0,7-4 0 0,-8-1-1 16,8 1-1-16,-8 1-1 0,8-5 1 0,0 0-1 15,-1 0 0-15,1-3 8 0,-1 0 3 0,1-1 2 0,-1-3 1 0,1 4-2 16,6-4 4-16,-6-4 1 0,-2 0 2 0,8 2-4 16,-6-6 2-16,6 1 14 0,0-4 10 0,0 0 14 15,-6 0 0-15,6 0 12 0,0-4-9 0,6-3-4 0,-6-1-6 16,0-6-19-16,6 2-11 0,2-6-13 0,-2 0-6 16,0-5-12-16,7 2 3 0,0-5 4 0,-6 0 1 0,5 1 0 15,2 3 0-15,-1-4 0 0,0 1 0 0,0-1 0 0,0 4 0 16,0 0-1-16,0-1 0 0,0 3 0 0,0-3-3 15,0 1 2-15,0 3 0 0,1 2 1 0,-8-6-1 0,13 5-1 16,-6 0-1-16,0-4 2 0,1 0 1 0,4 3 0 0,-4-3-2 16,5 4 1-16,1-3 1 0,-8 1-1 0,8 3 2 15,-7 2 0-15,7 0 1 0,-8 1-1 0,2 2 0 16,-8 5 2-16,8 0 0 0,-8 0-1 0,1 3-2 0,-1 0 1 16,0 4-3-16,1 0 3 0,0 4-1 0,-1 3 0 0,0 0 1 15,1 4 1-15,-7 5 4 0,0-2 5 0,0 4 3 16,0 4 1-16,0 4 4 0,0-4-1 0,-7 7 0 0,1-3-2 15,6 3-2-15,-6 4-3 0,-1-4-1 0,0 0-3 16,1 5-3-16,6-1-2 0,-6 0 2 0,6-1-1 0,-7-2-2 16,7 3 0-16,0-4-1 0,0 0 1 0,0-3-2 0,0 0-5 15,0 0-16-15,0-5-22 0,0-2-28 0,7-1-33 16,-7-4-39-16,0-2-37 0,6-2-34 0,-6 1-32 0,0-2-22 16,0-2-13-16,6-4-11 0,-6-3-7 0,0 0-26 0,0 0-67 15,-6-3-61-15</inkml:trace>
  <inkml:trace contextRef="#ctx0" brushRef="#br0" timeOffset="116212.08">18457 9986 415 0,'7'-8'585'0,"-7"5"-170"0,0 3-136 0,0-3-87 0,6-1-89 16,0 0-48-16,1 1-28 0,-1 0-14 0,8 3-7 0,5-8-4 15,-6 4-2-15,13 0 0 0,1 1 0 0,-2 3-3 16,7-4 0-16,1 0-9 0,0 4-18 0,6-3-21 0,0 3-24 16,0 0-22-16,0 0-23 0,0 0-29 0,0 0-28 0,0 0-22 15,-7 3-23-15,2-3-27 0,-9 4-48 0,1-4-72 16</inkml:trace>
  <inkml:trace contextRef="#ctx0" brushRef="#br0" timeOffset="116436.72">19349 10177 154 0,'-7'7'321'0,"7"0"-104"0,-6 5-68 0,0 2-38 0,-8-3-16 16,8 7-8-16,0-3-12 0,-8 0-11 0,8-1-13 0,-1 5-11 15,1-1-10-15,0 4-6 0,-1-4-8 0,0 1-8 16,1-1-3-16,6 0-3 0,0 0-1 0,-6 1 0 0,6-1-2 15,0-3-14-15,0 0-27 0,0-1-35 0,6-3-42 16,-6 0-53-16,0 0-84 0,6-3-115 0</inkml:trace>
  <inkml:trace contextRef="#ctx0" brushRef="#br0" timeOffset="117283.6">20196 9781 67 0,'6'-7'541'0,"1"4"-112"0,-7-1-175 0,6 4-107 0,-6 4-57 0,0-1-34 15,7 8-26-15,-7 0-15 0,0 3-6 0,0 2-2 16,0 1-5-16,0 5-1 0,6 0 0 0,-6 1 1 0,0 6 0 16,-6-4 0-16,6 5-2 0,0 2 1 0,0-2 0 0,0-1 1 15,-7-4-1-15,7 5 1 0,0-5-1 0,-6 1 0 0,6-3 0 16,0-5 0-16,0 0-1 0,-7 0 1 0,7-3-1 16,0-1 1-16,-6-2 0 0,6-5 0 0,0 0 0 0,0 0 0 15,0-2-2-15,0-1 1 0,-6-4 5 0,6 3 6 16,-8-3 1-16,8 0 1 0,-6-3 2 0,6-1-2 0,-6-1 4 15,-1-2-2-15,0-3-3 0,1-2-5 0,0-2-2 16,6-1-1-16,-7-3-2 0,7-4 1 0,-6 0 5 0,6-4 6 16,0 0 6-16,0-3 1 0,0-4 1 0,0 4 1 15,0-5 5-15,0-2 3 0,6 7-4 0,-6-4 4 0,7 1 4 16,-7 2 9-16,6 0 8 0,-6 1 13 0,6 4 11 0,1-1 4 16,-7 4 2-16,7 0-5 0,-1 0 0 0,0 3-1 15,-6 1-7-15,8 4-13 0,-2 3-14 0,0-4-7 0,1 4-5 16,6 3-6-16,-7-3-11 0,7 1-8 0,7 2-5 15,-7 1-2-15,0 0-2 0,6-1 0 0,1 5 0 0,0-1-2 16,-1 0-1-16,1 1 2 0,-8 3 2 0,8 0-2 16,0 3 1-16,-7-3-1 0,7 4 1 0,-8 3 1 0,-5-3-2 15,6 0 3-15,-7 3-3 0,7 0-2 0,-13 1 2 16,7-1 0-16,-7 0-1 0,7 5 0 0,-7-5 2 0,-7 3-1 16,7-2 2-16,-7 3 1 0,1 0 1 0,-1 0 0 0,1-1 0 15,-1 2 1-15,1-1-2 0,-7 3 1 0,-1-3 0 16,2 0 1-16,-1 4 0 0,-7-4-1 0,8 1 0 0,-2-2 1 15,-6-2 0-15,8-1 0 0,-1 0 0 0,6 0 1 16,-6 1 0-16,7-4 3 0,-1 0-2 0,7-1 0 0,-7 0 2 16,7-3-2-16,-6 4 1 0,6-4-3 0,0 0 1 0,0 0 0 15,6 0-1-15,-6 0-4 0,0 0-3 0,7 0-2 16,0 4 2-16,-1-4 1 0,0 3-1 0,1 5-1 0,6-5 1 16,-6 4 4-16,5 5 2 0,-5-1-1 0,6-1 1 15,1 2 1-15,-8 3 2 0,7-5 0 0,0 1-1 0,-7 5 0 16,1 1 0-16,-1-2 1 0,0 4 1 0,2-2-5 0,-2 2 0 15,0-1 1-15,1-3 1 0,-7 3-1 0,0 1 1 16,0-5 0-16,0 4 0 0,-7-4 5 0,-5 2-1 0,4-2 2 16,-11-2 0-16,6 2 1 0,-6-3 4 0,-1 0 2 0,-6 0 3 15,0 0 1-15,7-4 4 0,-8 1 3 16,8-1-2-16,-8-3-1 0,8-1-3 0,0 1-3 0,0-1-3 0,5 1-3 16,1-4-3-16,0 0-5 0,0 0-1 0,7 0-1 15,-8-4-4-15,8 4-15 0,0-3-25 0,-1 3-32 0,0-4-36 16,7 4-38-16,-6-3-41 0,6 3-46 0,0 0-52 15,0 0-50-15,0 0-63 0,0 0-88 0,0 0-40 0</inkml:trace>
  <inkml:trace contextRef="#ctx0" brushRef="#br0" timeOffset="117543.71">20900 10323 585 0,'0'-7'720'0,"-8"4"-53"0,8-1-208 15,0 4-172-15,0 0-121 0,0 0-74 0,-6 0-46 16,6 4-26-16,0-1-12 0,0 4-7 0,-6 5-3 0,6-1-1 16,6-1 2-16,-6 9-6 0,0-4-21 0,0 3-29 0,6 0-33 15,2 1-35-15,-8-2-34 0,6 2-40 0,0-4-42 16,0-1-42-16,1 1-30 0,-7-1-37 0,7-3-65 0,-1-3-64 15</inkml:trace>
  <inkml:trace contextRef="#ctx0" brushRef="#br0" timeOffset="117943.29">21993 9554 199 0,'-6'-15'530'0,"-8"1"-174"0,8 3-160 0,-7 4-90 0,0-1-47 16,0 0-26-16,1 8-13 0,-2-3-8 0,-5 3 2 0,-1 3 8 15,0 2 11-15,1 2 4 0,-7 7 5 0,0-3 7 0,6 8 7 16,-6-1 7-16,1 4-2 0,-2 0-7 0,1 4-3 16,6-1 8-16,1 1-4 0,-1-1 7 0,8 5 2 0,-2-4 6 15,2 3 10-15,5-3 10 0,-6-1 0 0,13 5-3 0,-7-4 4 16,7 2-6-16,7-1-9 0,-7-2-9 0,6 1-11 16,8-2-12-16,-2 2-4 0,8-3-8 0,-1 2-8 15,7-3-4-15,0 0-3 0,1-4 1 0,5 1-8 0,-6 0-2 16,7-5-10-16,-1-3-1 0,-5 3-12 0,-1-6-21 0,0-1-36 15,-1-3-41-15,-5-1-37 0,6-3-43 16,-7 0-46-16,1-3-47 0,0-1-49 0,-1-3-59 0,1-5-93 0,0 2-56 16</inkml:trace>
  <inkml:trace contextRef="#ctx0" brushRef="#br0" timeOffset="118321.63">22176 9110 145 0,'6'-14'631'0,"0"3"-12"0,8 4-229 0,-8 0-154 15,0 3-84-15,8 0-44 0,5 4-38 0,7 4-36 16,-6 3-18-16,13 4-8 0,-1 0-4 0,1 3-1 15,-1 5 0-15,7 3 0 0,-7 4 4 0,1 0 1 16,0 3 2-16,-7 4 0 0,6 3 1 0,-6 2 2 0,-6-3 5 0,6 6 1 16,-7-1 6-16,1 1 5 0,-7 2 3 0,7-2 4 15,-8 2 2-15,2 2 2 0,-1-2 0 0,0 1 2 0,-7 1-3 16,1-2-6-16,-1 1-3 0,-6-3-3 0,7 3-4 16,-7-4-3-16,-7 0-4 0,7 1-4 0,-6-5-4 0,-7 0-1 15,0-2-2-15,0-1-1 0,-1 0-3 0,-5-8-4 0,-1 4-12 16,2-2-19-16,-9-2-23 0,1-3-29 0,0-4-34 15,0 0-38-15,-7 1-39 0,7-8-43 0,-6 4-44 16,-1-4-56-16,1-4-91 0,-1 0-87 0,1 1-28 0</inkml:trace>
  <inkml:trace contextRef="#ctx0" brushRef="#br0" timeOffset="118793.98">23576 9767 522 0,'0'-4'623'0,"0"0"-158"16,0 0-133-16,0 4-72 0,0-3-41 0,7 3-48 15,-1 0-42-15,0-4-33 0,8 4-17 0,-2 0-11 0,15 0-9 16,-1 0-17-16,6 0-19 0,1 0-11 0,-1 4-7 16,7-4-4-16,0 3-1 0,-6 1-2 0,6-4-1 0,-6 4-3 15,-1-4-6-15,1 0-12 0,-7 4-26 0,0-4-43 0,-1 0-49 16,-5-4-56-16,7 4-67 0,-15 0-89 0,8-4-157 0,-7 4-88 15,7 0-30-15</inkml:trace>
  <inkml:trace contextRef="#ctx0" brushRef="#br0" timeOffset="119051.72">23380 10158 7 0,'-12'0'761'0,"5"0"13"16,0 0-20-16,1 0-251 0,0 3-202 0,6 1-138 0,0 4-80 0,0 0-52 15,6 2-29-15,0 2-13 0,1-5 4 0,6 4 6 16,7 0 8-16,-1-4 4 0,7 4 9 0,0 0-1 16,13 0-5-16,0-4-2 0,7 1-6 0,6-1-4 0,0 0-9 15,0 1-9-15,1-4-24 0,-2-1-17 0,1 4-22 0,-5-7-24 16,-2 4-32-16,-7-4-31 0,-5 0-36 0,-1 0-35 15,1-4-36-15,-7 4-36 0,-6-4-40 0,-7-2-76 0,0 2-78 16,-6 0-33-16</inkml:trace>
  <inkml:trace contextRef="#ctx0" brushRef="#br0" timeOffset="123515.82">25725 9755 310 0,'7'-3'272'0,"-1"-1"-105"0,-6 1-60 16,7 3-33-16,-7 0-22 0,6 3-14 0,0-3-5 0,-6 7 9 16,8-3 11-16,4 4 11 0,-5-1 7 0,-1 4 8 15,1 4 7-15,-7-5 13 0,6 9 11 0,1-1 6 0,-7 8 13 16,0-5 9-16,0 9 14 0,0-1 13 0,0 4 8 0,-7 4-1 15,7-4-4-15,-6 7-11 0,-1-3-16 0,1 3-13 16,-1 1-13-16,-5-5-16 0,4 1-13 0,2 3-17 16,0-7-13-16,-1 4-8 0,1-5-11 0,-1-2-11 0,1 3-6 15,-1-4 11-15,7-4-15 0,-6 1-7 0,6-4-1 0,-7 1-5 16,7-1-4-16,0-4-11 0,0 0-18 16,0-3-43-16,7-1-24 0,-7-3-35 0,0 0-44 0,0-4-44 0,0 1-43 15,0-4-40-15,6 0-39 0,-6-4-46 0,0-8-80 16,0 4-82-16,0-7-27 0</inkml:trace>
  <inkml:trace contextRef="#ctx0" brushRef="#br0" timeOffset="123857.34">25699 9822 357 0,'0'-19'657'0,"0"1"-106"15,0 7-175-15,0-4-105 0,0 4-60 0,7 0-39 0,-7 3-49 16,0 1-44-16,6 4-27 0,1-5-13 0,-1 5-6 16,7-1-6-16,0 0-6 0,7 4-3 0,-1-3-3 0,7 3-3 15,0 3-2-15,7-3-3 0,-7 4-6 0,6 0 2 0,-5 3-1 16,-1-3-2-16,0 3-1 0,-1 0 0 0,-5 5-1 16,6-5 0-16,-13 4 2 0,7 0-3 0,-7 0-5 0,0 4 3 15,0-5 0-15,-7 9 2 0,1-5-1 0,0 4-3 16,-7 1-5-16,0 0-1 0,0-5 3 0,0 4-4 15,-7 1-5-15,-6-1-1 0,6 0 0 0,-5-3-3 0,-2 3-3 0,-5-4-11 16,-1 2-11-16,0-2-18 0,2-3-14 0,-2 0-15 16,0 0-16-16,1-3-8 0,5-2-5 0,-5-1 0 0,6 2 0 15,0-7-2-15,7 0-5 0,-1-4-12 0,7 1-21 16,0-5-32-16,0-3-48 0,7 0-92 0,-1-3-85 0</inkml:trace>
  <inkml:trace contextRef="#ctx0" brushRef="#br0" timeOffset="124204.75">26917 9359 400 0,'-6'-14'604'0,"6"4"-158"0,-7-2-174 15,0 2-107-15,1 2-57 0,-1 0-35 0,1 4-33 0,0 4-20 0,-1 0-13 16,0 4-4-16,-5 0-2 0,-2 8-1 0,1 2-3 16,-6 1 2-16,0 7-1 0,-1 0 9 0,0 7 8 15,1 0 3-15,-7 1 5 0,6 3 2 0,1-1 16 0,-7 5 14 16,6-4 14-16,-6 0 3 0,7-1 4 0,-1 2 1 16,0 3 2-16,1-1 4 0,5-3-7 0,-5 4-9 0,6-1-10 15,7 1-12-15,-1 3-6 0,1-3-6 0,6 3-1 0,0-3-4 16,6 0-5-16,7-1-3 0,0-3-1 0,6 4-3 15,1-8-2-15,6 4-1 0,1-3-3 0,-2-4-15 16,7-1-28-16,2-3-32 0,-9-4-38 0,8 0-44 0,6 0-44 16,-6-7-54-16,6 0-63 0,-7-2-68 0,1-3-96 0,6-2-85 15,-7 0-25-15</inkml:trace>
  <inkml:trace contextRef="#ctx0" brushRef="#br0" timeOffset="124504.75">27367 9840 98 0,'0'-11'573'0,"0"4"-103"0,0-1-172 0,6 1-113 0,-6 3-65 0,0 1-41 15,0 3-33-15,6 0-22 0,-6 3-13 0,7 4-2 16,-7 5 2-16,6-2 3 0,-6 9 4 0,0-1 7 0,7 4 20 15,-7 4 13-15,0-1 4 0,0 5-1 0,0-1-5 16,7 3 0-16,-7 2 4 0,0-1-1 0,0-4-19 0,0 3-11 16,0-2-3-16,0 0-4 0,0-1 1 0,0 4-3 15,-7-7-7-15,7 4-6 0,0-5-14 0,0-3-21 0,0 0-26 16,0-1-25-16,-7-2-31 0,7-5-36 0,0 1-42 16,0-4-41-16,0-3-26 0,0-5-22 0,0 1-30 15,0-4-59-15,0 0-64 0</inkml:trace>
  <inkml:trace contextRef="#ctx0" brushRef="#br0" timeOffset="125082.4">27341 9800 24 0,'0'-8'540'0,"0"-3"-131"0,0 4-131 0,0-4-78 0,0 3-33 15,0 1-26-15,0 4-13 0,6-5-12 0,-6 0-8 0,6 5-6 16,0-4-3-16,2 3-6 0,-2-3-19 0,0 3-11 0,7-3-16 16,1 4-16-16,4-5-5 0,2 4-4 0,-6-4-5 15,11 5-3-15,-5-4-2 0,0 3 0 0,6 1-2 0,-7-1 1 16,7 0-6-16,-6 4-8 0,-1 0-5 0,1 0-7 0,0 0-4 16,-1 0-7-16,-6 4-10 0,6 0-14 0,-5-1-14 15,-1 1-10-15,-7 0-7 0,0-1-2 0,1 4 0 0,0 1 1 16,-7 3 3-16,0-4 11 0,0 0 12 0,-7 4 11 15,0 0 11-15,1 1 8 0,-7-2 8 0,0 6 6 16,0-2 6-16,0 1 3 0,0-5 2 0,0 9 1 0,-7-8 1 0,8 3 0 16,-8 1 0-16,0 0 1 0,7-5 0 0,1 6 0 15,-8-5 2-15,7-1 0 0,0 1 1 0,-7-3 2 0,7 0 0 16,7-2 6-16,-8-2 4 0,8 3 2 0,0-4 2 16,-1 2 4-16,1-2 4 0,6-3 1 0,-7 4 1 0,7-4 0 15,0 0-2-15,0 4 6 0,7-4 1 0,-7 0 0 16,6 0-3-16,1 0-1 0,-1-4-2 0,7 4-4 0,6 0-4 15,-5 0-6-15,12-4-6 0,-7 4-1 0,7 4-1 16,-6-4 0-16,-1 0-1 0,1 4 0 0,0-1-1 0,-1 1-1 16,1 4-2-16,-8-2-2 0,2 2 3 0,-8 2 1 0,7-2 1 15,-7 7 0-15,1-4 1 0,0 4 5 0,-7-1 6 16,6 5 5-16,-6-1-1 0,0 0-1 0,-6-4-1 0,6 5 3 16,-7 0-2-16,-6-1-3 0,7 0-5 0,-7 1-4 15,-7-5-3-15,7 1-1 0,-6 3 0 0,-1-4-4 16,-7 2 1-16,9-5 0 0,-9-1 0 0,1 1-1 0,0 0 2 15,0 1 0-15,0-2-1 0,-6-2 1 0,6-5-1 0,6 5-2 16,-6-5 0-16,7 1 0 0,5-1 0 0,-5 1 0 16,12-4-9-16,-6 0-24 0,0-4-33 0,13 1-43 0,-7-1-50 15,7-4-55-15,0 2-61 0,0-5-83 0,7 0-106 0,0-4-75 16</inkml:trace>
  <inkml:trace contextRef="#ctx0" brushRef="#br0" timeOffset="125432.87">28187 9469 119 0,'6'-10'558'0,"1"2"-134"0,-7 1-159 16,7 0-107-16,-7 3-62 0,6 0-41 0,-6 1-25 0,0 3-17 15,0 0-8-15,6 0-4 0,-6 3-3 0,0 5 18 16,0-1 13-16,0 4 11 0,0-1 7 0,0 6 5 0,0 2 16 16,0 5 18-16,0 2 17 0,0 0-3 0,-6 4-4 15,0 5 2-15,6-1 1 0,-7 3 8 0,0 1-7 0,1 0-9 16,-1 3-13-16,7 0-8 0,-6 1-7 0,0-5-7 0,-1 4-15 16,0 0-10-16,7-3-4 0,-6 0-6 0,0-4-6 15,-1 0-2-15,0-4-6 0,1 4 0 0,-1-8 5 16,1 1-3-16,6 0-3 0,-7-4-2 0,1 1-7 0,-1-2-18 15,7-6-23-15,-6 3-31 0,0-3-34 0,6-4-37 16,0 3-41-16,-8-7-39 0,8 1-35 0,0-1-24 0,0-3-21 16,0-4-29-16,0 3-57 0,8-3-74 0</inkml:trace>
  <inkml:trace contextRef="#ctx0" brushRef="#br0" timeOffset="126059.93">28884 9803 557 0,'6'-7'631'0,"-6"3"-146"0,0 1-186 0,0 3-126 0,0 0-77 16,-6 3-43-16,6 5-30 0,-6-5-14 0,6 8-6 15,-8 1-3-15,2 2-2 0,-7 0 0 0,7 5 0 16,-1-1 1-16,-6 1 0 0,1 2 1 0,-2 6 0 0,1-2-1 15,0 1 1-15,0-2 2 0,0 2 0 0,0 0-1 0,-7-1 3 16,8 1 1-16,-8-1 2 0,7 5 4 0,-7-7 3 16,8 2 2-16,-8-3 1 0,1-4 1 0,5 4 1 0,2-4 0 15,-2-2-3-15,1-2-2 0,0-3-3 0,6 0-1 16,1-4 2-16,0 1 2 0,6-4 11 0,-7-1 14 0,7 1 14 16,-7-1 16-16,7-3 13 0,0 0 6 0,0 0 2 15,0-3-2-15,7-1-11 0,-7-3-15 0,7-4-15 0,-1 0-16 0,0-4-12 16,8 1-10-16,-1-5-2 0,0-3-5 0,0 0-1 15,-1-4-1-15,8 1 0 0,0-5-2 0,-7 0 0 0,7-2-2 16,-1 3 0-16,1-4-3 0,-1-1-4 0,0 2-2 16,1-1-3-16,-1 4-1 0,1 0-4 0,6-1-9 0,-6 4 0 15,-1 1 2-15,7-1 0 0,-6 4 0 0,-1 4 2 16,1 0 2-16,0-1 3 0,-1 4 8 0,1 1 0 0,0-1 2 16,-8 4 2-16,8 0 1 0,-7 0 1 0,-1 4 1 0,2 0 2 15,-8-1 1-15,7 1 1 0,-6 4 2 0,-1-1-2 16,1 0-1-16,-1 4 0 0,1-3-3 0,-7 3 0 0,7 0-1 15,-7 0-1-15,0 3-1 0,6 1 0 0,-6 3 1 16,0 4 1-16,6 4 1 0,-6-1 1 0,0 0 1 0,7 9 3 16,-7-1-1-16,0 0 1 0,0 4 0 0,0-1 3 15,-7 5 2-15,7-5 5 0,-6 5 2 0,6-1 2 0,-6 0 5 16,-1 0 0-16,0 1 2 0,1-1-1 0,-1-3-3 16,1 3-4-16,-1-3-3 0,1-1 0 0,-1-3-2 15,1 0-2-15,0 0-2 0,-2-3 1 0,8-1-1 0,-6-4 1 0,6 1-1 16,-6 0-3-16,-1-4-17 0,7-1-27 0,0 2-39 15,0-5-41-15,0-4-39 0,-6 5-44 0,6-5-43 0,0 2-45 16,0-5-40-16,0 0-53 0,6-5-82 0,-6 2-46 16</inkml:trace>
  <inkml:trace contextRef="#ctx0" brushRef="#br0" timeOffset="126278.16">28754 10082 412 0,'0'-4'561'16,"0"0"-131"-16,0 1-113 0,0-1-71 0,0 0-37 0,0 4-28 15,0-4-22-15,6 1-19 0,1 3-15 0,-1 0-14 0,7-4-19 16,0 4-19-16,7-3-26 0,-1 3-20 0,7 0-14 0,0 0-6 16,0 0-5-16,7 0-3 0,-1 0-20 15,1 3-33-15,0 1-38 0,5-4-43 0,-5 3-36 0,0 1-37 0,0-4-36 16,-1 0-37-16,1 4-25 0,-1-4-13 0,-5-4-16 15,-9 4-31-15,9-4-50 0</inkml:trace>
  <inkml:trace contextRef="#ctx0" brushRef="#br0" timeOffset="126652.74">29359 9327 153 0,'0'-14'388'0,"0"2"-131"16,0 1-93-16,7 4-48 0,-7 0-28 0,7 3-29 15,-1 0-19-15,0-3-11 0,0 4-6 0,2 3-1 0,-2 0-2 16,7-4-1-16,-7 8-3 0,8-4-1 0,-8 0 7 16,6 3 18-16,-4 1 12 0,4-1 1 0,-5 1 3 0,0 3 0 15,6 0 1-15,-7 0 5 0,8 9-2 0,-2-6-10 16,-6 10-1-16,8-3 3 0,-1 5 4 0,7 0 4 0,-8 4 5 15,8 3 5-15,-7 4-4 0,7 1 3 0,-2 2-2 16,2 0-4-16,0 5 0 0,-1-5 5 0,-5 4 0 0,-2 1-1 16,2-1 1-16,-8 0-7 0,1 1-1 0,-7-1 1 0,0 5-2 15,0-6-3-15,-7 1-7 0,1-3-3 0,-8-1-5 16,2 1-3-16,-2 0-7 0,-5-4-6 0,-1 0-4 0,0-4-7 16,2 1 1-16,-9 0-4 0,1-5-1 0,0-3-6 15,-7 3-19-15,1-3-34 0,-1-4-50 0,1 5-64 0,-7-9-89 0,-7 1-116 16,7-4-183-16,-6-4-109 0,-1-3-44 15</inkml:trace>
  <inkml:trace contextRef="#ctx0" brushRef="#br0" timeOffset="130595.6">26278 11246 288 0,'0'-7'489'0,"0"0"-184"0,0 0-137 0,0 3-75 15,0 0-42-15,0 1-21 0,0-1-15 0,0 1-7 0,0 3-3 16,0 0-2-16,0 0-2 0,0 0-1 0,0 0 0 0,0 0 0 15,0 3 0-15,0 1 0 0,0-1 0 0,0 1 0 16,0 3 2-16,0-3 6 0,0 3 10 0,0 4 12 16,0 1 14-16,0-2 15 0,-6 5 20 0,6-1 18 0,0 5 18 15,-6 0 10-15,6-1 5 0,-6 0 2 0,-2 4 0 0,-4-5-2 16,5 10-8-16,-6-6-8 0,0 6-10 0,1-6-10 0,-2 5-8 16,-6 0-9-16,1-1-10 0,6 1-10 0,-6 0-9 15,-1-1-10-15,-7 1-8 0,15-1 3 0,-8-3-10 16,1 4-8-16,-1-4-4 0,8 0-3 0,-2 1-2 0,1-2-1 15,-7-3-2-15,14 0-10 0,-7 2 5 0,0-6 2 16,7 0 1-16,-8 1-5 0,8-4-12 0,-1 4-17 0,1-9-18 16,0 2-24-16,6 0-30 0,-7-1-35 0,0-4-36 0,7-3-40 15,-6 5-36-15,0-5-36 0,-2-5-40 0,2 2-46 16,0-1-65-16,-1-3-65 0</inkml:trace>
  <inkml:trace contextRef="#ctx0" brushRef="#br0" timeOffset="130888.19">25901 11452 563 0,'6'-11'475'0,"-6"7"-135"0,0-3-97 16,7 3-58-16,-7 0-37 0,0 4-32 0,0-3-29 0,7 3-20 0,-7 0-16 15,6 3-8-15,-6 1 2 0,6 3 0 0,1 1-1 16,6 3 5-16,-6 4 5 0,-1-1 3 0,8 4 3 0,-8 1 1 15,6-1-1-15,2 0-3 0,-1 0-1 0,-7 1 1 16,8-1 0-16,-2 4-2 0,-6 0-1 0,8-3-5 0,-8-1-5 16,7 4-8-16,-6-4-8 0,6 1-8 0,-7-1-7 15,8 0-2-15,-8 0-5 0,0 1-4 0,1-5-1 0,6 5 2 16,-6-5-1-16,-1 1-2 0,0-1-1 0,2-2-13 0,-2-1-25 16,0 0-27-16,0-4-39 0,-6 4-44 0,7-4-47 0,-7-3-47 15,7 3-49-15,-7-3-41 0,6 0-35 0,-6-1-63 16,0-3-71-16,0 0-33 0</inkml:trace>
  <inkml:trace contextRef="#ctx0" brushRef="#br0" timeOffset="131244.78">25822 11672 294 0,'-6'-8'489'0,"6"5"-138"0,0-1-113 0,-6 0-73 0,6 4-39 16,0-3-25-16,0-1-5 0,0 4-14 0,0 0-3 16,6 0 0-16,-6 0 5 0,6 4 0 0,2-1-4 15,-2 1-6-15,7 0-11 0,6-1 3 0,-6 1 1 0,13 0 1 16,-6-1-3-16,6 0 4 0,-7 1-1 0,14 0 0 16,-7-4-1-16,0 4-4 0,7 0-6 0,-7-1-7 0,6-3-8 15,1 4-11-15,-7-4-8 0,7 3-7 0,-1-3-3 16,1 4-3-16,-1-4-1 0,1 4-2 0,-7-4 1 0,6 3 3 15,-5-3 2-15,-8 0 2 0,7 4 1 0,-6-4 2 0,-1 0 1 16,0 0 1-16,-5 0-2 0,-1 0-1 0,0 0-2 16,-7 0-1-16,7 0-3 0,-7 0-1 0,-6 0-5 0,8-4-3 15,-8 4-2-15,6 0-3 0,-6 0-16 0,0 0-29 16,0 0-37-16,0 0-49 0,0 0-56 0,0 0-66 0,-6 0-80 16,-2 0-107-16,2 0-131 0,-7 0-69 0,0 0-14 0</inkml:trace>
  <inkml:trace contextRef="#ctx0" brushRef="#br0" timeOffset="131679.66">27294 11694 84 0,'0'-4'504'0,"7"0"-161"0,-7 4-139 0,0 0-86 15,0 4-49-15,0 0-32 0,0-1-17 0,0 1-9 0,0 3-2 16,-7 4 2-16,7 0 4 0,-6 4 6 0,6-1 9 0,-6 2 9 15,6 2 10-15,-6 3 11 0,-2 1 10 0,2 4 14 16,0-1 10-16,-1 1 7 0,1 0 2 0,-1 0 11 0,0 3-3 16,1 0-8-16,6 1-6 0,-6-1-10 0,0 0-9 0,-8 0-9 15,8 0-8-15,-1 1-15 0,0 3-7 0,1-3-4 16,-1-1-4-16,1-3-3 0,0 3-9 0,-1-4-7 16,0 5-4-16,1-9-3 0,0 5 0 0,6-5-2 0,-7-1-1 15,7-2-5-15,-7-3 2 0,7-1-3 0,0-3-13 16,-6-4-12-16,6 1-15 0,0-1-15 0,0-3-20 0,0-1-34 15,0-3-42-15,6-3-40 0,-6-5-34 0,7 1-28 0,6-4-28 16,-7-4-31-16,8-3-31 0,-8-1-45 0,7-1-45 16</inkml:trace>
  <inkml:trace contextRef="#ctx0" brushRef="#br0" timeOffset="132025.5">27138 11733 414 0,'0'-21'524'0,"0"3"-141"0,0 2-99 16,0 2-48-16,0 0-24 0,0 3-21 0,0-1-21 16,7 5-19-16,-7-4-16 0,7 7-16 0,-1-3-19 0,0 3-19 15,1 1-22-15,-1-1-19 0,8 4-16 0,-2-4-10 0,8 4-8 16,-7 0-4-16,7 0-2 0,0 4 0 0,-2-4-1 16,2 4 0-16,0-1 1 0,-1 1-2 0,-5-1 0 0,5 1 1 15,1 0-1-15,-2 4 0 0,2-1-1 0,0 0 1 0,-1 1 0 16,1 3 1-16,-7 0 1 0,7 0-2 0,-7-1 0 15,6 5 1-15,-5 0-2 0,-2-4 1 0,-5 3 0 16,-1 1-4-16,1 0-1 0,0 0 1 0,-7-1-1 0,0 1 0 16,-7 0 0-16,0-5-1 0,-6 5-3 0,-7-4-1 0,1 0-3 15,0 0-3-15,-8-4-7 0,-5 0-7 0,6 2-8 0,-7-6-6 16,1 4-7-16,5-7-4 0,-5 4-8 0,6-1-9 16,7-3-9-16,-7 4-7 0,6-4-9 0,7 0-19 0,1 0-28 15,-2 0-36-15,14 0-46 0,-6-4-58 0,6 1-106 16,0 3-93-16</inkml:trace>
  <inkml:trace contextRef="#ctx0" brushRef="#br0" timeOffset="132431.69">28460 11207 321 0,'0'-12'489'0,"0"2"-181"0,0 2-133 16,0 0-76-16,0 4-41 0,-6 1-24 0,0 3-15 16,-8 0-15-16,8 3-2 0,-7 1 0 0,-7 8 2 15,8-5 4-15,-14 8 2 0,6-1 2 0,-7 1 7 0,1 7 15 16,1-4 9-16,-1 4 17 0,-7 4 16 0,7 0 23 15,-6-1 25-15,-1 4 16 0,7 1 9 0,-7 2 10 0,1-2-1 16,6 4-6-16,-7-2-9 0,7 1-19 0,0 3-16 0,0 1-15 16,7 3-8-16,-1-3-11 0,0 4-7 0,14-5-6 15,-1 4-5-15,1-3-2 0,12 3-2 0,1-7-1 0,-1 4-3 16,14-1-4-16,0-2-5 0,-1-5-4 0,7 4-3 0,6-8-7 16,1 1-6-16,-1 0-6 0,8-4-5 0,-7-4-3 15,5-3-5-15,1-1 7 0,-6-6-16 0,7 2-19 0,-8-6-23 16,1 0-31-16,-1 0-42 0,-6-4-51 0,7-4-61 15,-8 0-85-15,-5-3-71 0,6-4-109 0,-6 4-113 0,-1-8-57 16,-6 4-7-16</inkml:trace>
  <inkml:trace contextRef="#ctx0" brushRef="#br0" timeOffset="137096.31">29085 11499 115 0,'0'-4'109'0,"0"1"-8"0,0-4-5 0,0 3-4 0,0 1-5 15,0-2-5-15,0 1-2 0,0 2-4 0,0-3-5 0,-6 2-5 16,6-1-2-16,0 1-4 0,0-1-2 0,-6 1-1 16,6-1 0-16,0 0-1 0,0 0 6 0,-7 4-5 0,7-3-4 15,0-1-2-15,0 0-5 0,-6 4-5 0,6-3-5 16,0-2-4-16,-7 5-10 0,7 0 1 0,-6 0-2 0,6-3 1 15,-7 3 1-15,1 0 2 0,-8 3 3 0,8-3 7 16,-7 8 4-16,-7 0 10 0,8-1 10 0,-8 1 6 0,0 2 10 16,1 4 5-16,-1 2 6 0,-6-2 4 0,7 5 2 0,-1-1 0 15,0 0-2-15,1 0-3 0,6 4-2 0,-6-3-6 16,5 3-8-16,2 0-5 0,5-4-4 0,-6 1-3 0,7 2-6 16,-1-3-5-16,7 1-2 0,0 4 4 0,0-5 2 15,0 0-2-15,7 1-2 0,-1-2-2 0,7 5-1 0,0-7 2 0,7 4-5 16,-1-1-6-16,1-4-8 0,6 1-3 0,0-4-5 15,-1 0-3-15,9-1-8 0,5 2-4 0,-7-5-10 16,7 0-9-16,-6 1-15 0,5-5-18 0,-5 5-24 16,0-8-32-16,0 3-35 0,-8 0-42 0,1 3-42 0,-6-6-40 15,0 0-42-15,-1 0-44 0,1-6-42 0,-8 6-71 0,2-3-76 16,-8 0-34-16</inkml:trace>
  <inkml:trace contextRef="#ctx0" brushRef="#br0" timeOffset="137483.76">29783 11268 371 0,'0'-3'305'0,"6"-4"-122"0,-6 7-73 0,0-4-43 16,0 4-28-16,6 4-17 0,-6 0-9 0,0-1-3 15,-6 4 2-15,6 4 3 0,0 0 8 0,-6 0 23 0,6 4 13 16,-7 0 16-16,1 3 16 0,6 0 18 0,-7 0 24 0,-6 4 25 16,7 0 10-16,-1 0-5 0,-6 4-7 0,0 0-6 15,0-1-9-15,0 1-12 0,-1 3-20 0,2 1-21 0,-8-1-15 16,7 0-10-16,1 0-6 0,-2 0-10 0,2 1-10 0,-2 0-6 15,1-1-7-15,0 4-4 0,0-7-6 16,7 3-5-16,-8-4-2 0,8 1 0 0,0 0-1 0,-1-5-4 0,1 1-7 16,-1-3-18-16,7 3-24 0,0-7-31 0,-7-1-37 15,7 0-41-15,0-2-51 0,0-1-41 0,0 0-42 0,7-4-35 16,-7-3-42-16,7-1-71 0,-1 0-78 0</inkml:trace>
  <inkml:trace contextRef="#ctx0" brushRef="#br0" timeOffset="138070.6">30167 11510 193 0,'0'-7'548'16,"0"3"-167"-16,7 4-150 0,-7-4-93 0,0 8-54 15,0-4-30-15,-7 4-21 0,7 7-7 0,-7-4 1 0,1 4 3 16,-7 3 3-16,6 5 22 0,-6-4 18 0,7 3 9 0,-8 1 5 16,2-1-1-16,-1 4-4 0,0-4 5 0,0 4 6 15,-1 0-13-15,2-4-17 0,5 4-8 0,-6 1-5 0,0-5-2 16,0 0-2-16,0 4-9 0,7-4-9 0,-8 0-6 0,1 1-3 16,1-1 0-16,5-3-4 0,-6 0-5 0,7-1-3 15,-2-3-1-15,2 3-1 0,0-6-1 0,-1 0-1 0,1-1 0 16,6-4 3-16,-7 2 8 0,7-2 12 0,0 0 12 15,0-3 8-15,0 0 4 0,0-3 4 0,7 3-1 16,-7-8-2-16,6 5-7 0,1-8-10 0,-1 4-13 0,0-8-10 0,2 0-4 16,-2 1-2-16,7-5-1 0,0 2-2 0,0-6 0 15,-7 1-2-15,14-4 0 0,-7 1 2 0,7-1-1 16,-8-3-1-16,8 3-1 0,0-3-2 0,-1 0 2 0,1 3-2 16,0-3-1-16,5 3-2 0,-5 0 0 0,0 1 1 0,-1 3 0 15,0-1 0-15,1 1 0 0,-7 4 2 16,7 0 1-16,-1 0-2 0,-6 3-1 0,0 5 1 0,1-6 1 0,-2 6 0 15,1 2-1-15,-6 1-3 0,-1 3 2 0,1-3 0 16,-1 4 0-16,1 3 1 0,0 0-3 0,-7 0 0 0,6 0 2 16,0 3 0-16,-6 1 1 0,6 3 0 0,2 0 2 15,-8 4-3-15,0 0 2 0,6 4 2 0,-6 2-2 0,0 2 2 16,0 3-2-16,0 1 1 0,0-2 0 0,0 6 1 0,-6-2 0 16,6 0-1-16,0 0 1 0,-8 1-1 0,8 0 2 0,-6-1 0 15,6 5 0-15,-6-5 1 0,6 1 0 0,-6-3 1 16,6 2 1-16,0-2 1 0,0-2-1 0,0-3 0 0,0 4 0 15,-7-6-2-15,7 1-1 0,0-2-10 0,0 0-20 16,0-4-26-16,0 0-30 0,-7-5-34 0,7 2-40 16,0 0-40-16,0-1-40 0,7-4-38 0,-7-3-33 0,0 5-40 15,0-5-76-15,0 0-74 0</inkml:trace>
  <inkml:trace contextRef="#ctx0" brushRef="#br0" timeOffset="138353.84">30004 11697 384 0,'-6'-7'456'16,"6"3"-138"-16,0 0-109 0,0 4-64 0,0-4-33 0,6 4-19 16,-6-3-11-16,6 3-6 0,1 0-5 0,0 0 2 15,5 0 16-15,2 3 8 0,5-3 0 0,1 4-7 0,-8-4-7 16,15 4-6-16,-8 0-4 0,8 0-12 0,-8-1-24 0,7-3-15 15,6 7-9-15,-6-3-6 0,7 0-3 0,-7-1-2 16,7 1-3-16,-1 0-7 0,1-1-18 0,-1 1-25 16,1-1-29-16,-7 1-32 0,6 0-33 0,-5 0-34 0,-1 0-32 0,0-1-29 15,-7 1-18-15,1-1-17 0,0 1-14 0,-8-4-30 16,2 4-52-16</inkml:trace>
  <inkml:trace contextRef="#ctx0" brushRef="#br0" timeOffset="138753.24">30681 11107 18 0,'6'-14'422'15,"-6"3"-143"-15,0-4-106 0,8 7-56 0,-8 2-30 0,0-2-22 16,6 0-19-16,-6 4-10 0,0 4-6 0,0-3-4 0,6 3-5 16,-6 0-4-16,0 3-2 0,7-3-1 0,-7 4 1 15,7 4 1-15,-7 0-1 0,6-2 1 0,1 6 7 16,-1 2 15-16,-6 1 9 0,13 3 10 0,-6 1 16 0,-1 2 18 16,7 6 16-16,0 2 10 0,0 0 3 0,0 4 2 0,0 0-4 15,1 0-3-15,-8 3-14 0,7-3-12 0,0 4-7 16,0 0-4-16,-7 4-4 0,0-5-10 0,8 0-2 0,-8 1-5 15,1 0-4-15,-1-1-4 0,1 1-3 0,-7 0-7 0,0-1-5 16,0 1 0-16,0-1-7 0,-7 1-5 0,1-4-1 0,-1 0-2 16,1 0-5-16,-8 0-1 0,2-4-3 0,-1 4-3 15,0-4-3-15,-6 1-1 0,-1-4-10 0,6-1-19 16,-11 1-25-16,5-1-38 0,-6-3-45 0,0-4-55 0,-7-4-65 0,1 2-78 16,-1-1-98-16,1-8-127 0,-7 0-69 15,0-3-16-15</inkml:trace>
  <inkml:trace contextRef="#ctx0" brushRef="#br0" timeOffset="142896.66">31411 11521 198 0,'6'-3'149'0,"0"3"-56"0,-6-4-28 0,8 4-10 16,-2-4-2-16,-6 4 1 0,6 0 4 0,-6 0 2 0,0 0 1 15,7 0-2-15,-1 0-3 0,1 0-7 0,-7 0-9 16,7 0-7-16,-7 4-6 0,6-4-2 0,-6 4-1 0,0-4 0 16,0 3 3-16,6-3-1 0,-6 5 5 0,0-5 2 15,0 3 3-15,0 4 5 0,0-3 10 0,0 7 14 0,-6 0 14 16,6-1 11-16,-6 5 9 0,-1-1 5 0,-6 5 4 0,0 0-2 15,-1 3-4-15,8-1-11 0,-14 1-11 0,8 4-10 16,-1-4-11-16,-7 4-9 0,8-4-8 0,-2 4-8 0,-5-5-5 16,5 5-5-16,2-4-7 0,-2 0-4 0,2 0-2 15,-2-4-3-15,-5 4-1 0,13-3 0 0,-8-1-5 16,2-1-11-16,-2-1-21 0,1-2-30 0,0-2-32 0,7 2-34 16,-7-6-35-16,7 2-37 0,-8-3-36 0,8 1-28 0,-1-4-25 15,1 0-27-15,-1-4-43 0,1 0-63 0</inkml:trace>
  <inkml:trace contextRef="#ctx0" brushRef="#br0" timeOffset="143189.57">31150 11620 511 0,'0'-3'378'0,"7"-5"-145"0,-7 8-98 0,6-4-56 0,1 4-34 16,-1 0-19-16,1 0-12 0,0 4-3 0,-1 0-1 0,0 3-1 16,8-3 1-16,-8 7 3 0,0-3 1 0,7 2 2 15,-6 1 3-15,0 0 11 0,5 0 9 0,-5 0 7 0,0 0 3 16,-1 4 1-16,0-5 0 0,1 2-1 0,-7 2 7 0,7-2-16 16,-1-1-14-16,1 3-9 0,-1 1-4 0,-6 0-5 15,6-1-1-15,-6 1 0 0,8 3-10 0,-2 0 2 16,-6-2 1-16,6 1-5 0,0-2-13 0,-6 0-17 0,7-1-26 15,-7 0-34-15,7-2-36 0,-7-1-39 0,0 0-47 0,6 0-47 16,-6-8-51-16,0 6-71 0</inkml:trace>
  <inkml:trace contextRef="#ctx0" brushRef="#br0" timeOffset="143416.16">31092 11818 409 0,'0'-7'445'15,"6"3"-145"-15,-6 0-110 0,7 4-74 0,-1 0-41 0,0-3-25 0,8 3-13 16,-1 3-7-16,6-3-5 0,-6 4-1 0,13 0-3 0,-6-1 0 16,-1 1-3-16,1 0-5 0,6 4-9 0,-6-5-7 15,-1 4-10-15,1-3-14 0,-1-1-20 0,1 1-25 0,0 0-32 16,-8-1-31-16,8-3-32 0,-7 4-38 0,0-4-46 0,6 3-58 15,-5-3-73-15</inkml:trace>
  <inkml:trace contextRef="#ctx0" brushRef="#br0" timeOffset="144112.97">31815 11697 435 0,'0'0'373'0,"0"0"-144"0,0 0-99 0,6 7-59 0,-6-3-35 0,0 3-16 0,0 1-9 16,0 2-3-16,0 2-2 0,-6 2 0 0,6 2 11 0,-7-2 21 16,7 0 15-16,-6 5 9 0,-1-5 5 0,7 5 4 15,-7-5 4-15,1 8 8 0,0-3 2 0,-1-1-12 16,0 4-9-16,1 0-3 0,0 0-1 0,-1 0-1 0,0 3 0 15,1 1-9-15,-1 0-9 0,7 3-4 0,-12-3-2 16,4-1-3-16,8 5-4 0,-6-5-1 0,0 1-2 0,6 0-2 16,-6-1-2-16,-1-3-4 0,7 0-4 0,-7 0-4 0,7 1-2 15,-6-9-2-15,6 4-1 0,0-3 0 0,-7-4-2 16,7 0 1-16,0 1-1 0,0-6 0 0,-6 2-1 0,6-5 1 16,0 0 0-16,0 2 0 0,0-5-1 0,0 3-1 0,0-3 0 15,0-3-3-15,0 3-5 0,0-8-4 0,0 5-12 16,0-8-9-16,0-1-7 0,6 1-6 0,-6-3-2 0,0-5 0 15,7 1-5-15,-7-4 0 0,6 4 4 0,1-9 8 0,0 7 4 16,-1-6 4-16,0 0 2 0,0-3 4 0,2 0 8 16,-2-1 5-16,0 1 3 0,1-1 3 0,-1 1 2 15,1 0 3-15,0-4 2 0,5 4 1 0,-5-1 0 0,0 1 0 16,-1-3 2-16,0 6 0 0,8-4 1 0,-8 1-1 16,1 3-1-16,5 1-1 0,-5-1 2 0,0 4 1 0,5 0 4 15,2-1 3-15,-1 2 3 0,0-1 0 0,0 4 1 0,-1-1 1 16,8 4-1-16,-7 1-1 0,7 3-4 0,-7-1-2 15,0 2 0-15,7 3-1 0,-7-1-1 0,-1 1-2 0,2 0 1 16,-2 3-1-16,2 0 1 0,-1-3-2 0,-7 7-2 0,1-3-1 16,6-1 0-16,-7 4 0 0,0 0-1 0,2 4 0 0,-2-4 0 15,-6 3-1-15,6-3 1 0,1 7 0 0,-1-3 0 16,1 3-1-16,-7 1 1 0,6 0 0 0,-6 2 2 0,0 0-1 16,7 2 1-16,-7 2 0 0,0 1-2 0,0-1 2 15,0 2 0-15,0 2-1 0,-7-3-1 0,7 3 2 0,-6-4-2 16,-1 1 1-16,-6 3 1 0,7-3 0 0,-8 0 0 15,2-1 0-15,-8-2-1 0,7-1 1 0,-13 0 0 0,6-1-2 16,1-2-2-16,-7-1-2 0,6 1-3 0,-6-1-5 0,7-7-4 16,-1 7-6-16,1-7-4 0,-1 4-7 0,8-4-6 15,-2 3-7-15,1-3-11 0,6 0-14 0,1 0-20 0,0 0-28 16,6 0-36-16,0-3-47 0,0-1-58 0,0-3-90 16,6 4-84-16</inkml:trace>
  <inkml:trace contextRef="#ctx0" brushRef="#br0" timeOffset="144526.84">32662 11294 189 0,'0'-7'365'0,"6"-1"-147"0,-6 5-99 16,0-1-57-16,0 0-29 0,0 1-17 0,0 3-9 16,0-3-3-16,0 3-4 0,0 0-1 0,0 0-3 0,0 0-1 15,0 3 3-15,-6 0 7 0,6-3 6 0,0 0 3 0,0 4 4 16,-8 0 2-16,2-1 10 0,-6 5 12 0,4-1 11 0,-4 4-1 16,-1 0-1-16,-7 0 3 0,8 1 5 0,-8 2 5 15,0 4-4-15,7 0-5 0,-7 1-6 0,1-1 7 0,-1 4 6 16,1-1 1-16,6 2 0 0,-7-1-7 0,7 0-4 0,0 4-1 15,0-1 0-15,1 1-4 0,4 0-2 16,-4-1-3-16,5 5 2 0,1-1 1 0,-1 0 2 0,0 1 0 0,7 2-3 16,-6 1-7-16,6-4-7 0,0 5-7 15,-6-5-3-15,6 0-2 0,0 1-6 0,0-5-3 0,6 1-1 0,-6 0-4 16,0-4 0-16,0-1-3 0,6 1-2 0,-6-3-12 0,0-5-20 16,7 1-26-16,-7-4-28 0,7 1-30 15,-7-2-33-15,6-3-33 0,1-3-35 0,-1 0-34 0,0-1-37 0,2-3-53 16,4 0-88-16</inkml:trace>
  <inkml:trace contextRef="#ctx0" brushRef="#br0" timeOffset="145115.37">32785 11686 340 0,'0'-8'433'0,"0"5"-157"0,0 0-115 0,0 3-69 16,0 0-43-16,-7 0-24 0,7 0-15 0,0 3-5 0,-6 0-5 16,0 5-1-16,6 0 1 0,-7 2 3 0,0 1 2 0,1 0-1 15,-7 4 1-15,7-4 2 0,-8 4 8 0,8 3 5 0,-7-3 1 16,0 3-1-16,6-3 2 0,-5 3 3 0,-2 0 1 16,8-3-1-16,0 4-4 0,-8-5 1 0,8 4 4 0,-1-3 1 15,1 0-1-15,-1 2 0 0,-6-5-1 0,7 2-1 0,0-3-1 16,6 0-5-16,-8-2-4 0,2 1-4 0,0-3-1 0,6-3-2 15,-7-1 4-15,7 5 4 0,-6-8 6 0,6 4 12 16,0-4 10-16,0 0 15 0,0 0 10 0,0 0 6 0,0 0-3 16,0 0-4-16,6-8-6 0,-6 4-11 0,7-6-14 0,-1 2-13 15,0-4-11-15,8-2-6 0,-8 0-1 0,7-1 0 0,0-3-3 16,0 0 0-16,1-4-2 0,-2 0 1 0,2-1-1 0,5 1-1 16,-6 1-1-16,6-5-3 0,-5 1 1 0,5-1 0 15,-6 4 1-15,0-4-2 0,7 1 0 0,-8 3 0 0,8-4 4 16,-7 4-2-16,0-1 1 0,0 5-3 0,1 0 2 15,-2-1-1-15,1 5-2 0,1 0 3 0,-2-1-4 0,-6 4 2 0,8 0 0 16,-8 3 0-16,7-3-2 0,-6 8 1 0,0-4-2 16,-1 3-3-16,0 1 0 0,1 3-2 0,0-4 0 0,-1 4 1 15,-6 4 3-15,6-4-2 0,1 0 4 0,0 3 2 0,-7 1 3 16,0-1 0-16,6 4-2 0,-6 0 1 0,7 2-2 0,-7-2 1 16,0 3-1-16,0 5 2 0,0-4-3 0,0 4 2 0,0 3 1 15,-7 0 2-15,7 1 2 0,-6 3 0 0,6-4 1 16,-7 4-2-16,0 0 3 0,7 0 0 0,-6 4 1 0,0-4 1 15,-1 4 1-15,7-4-1 0,-7-1 1 0,1 5 0 0,6-4-1 16,-6-3 1-16,-1 3-1 0,7-4-1 0,-7 4 0 0,1-8-2 16,6 5 1-16,-7-1-1 0,1-4-1 0,6 1-2 15,-6 1-11-15,-2-6-16 0,8 4-21 0,-6-2-23 0,0-1-26 16,6-4-26-16,-6 0-24 0,-1 0-27 0,0-3-24 0,1 3-22 16,-1-3-25-16,1-4-23 0,0 0-35 0,-2 0-56 0</inkml:trace>
  <inkml:trace contextRef="#ctx0" brushRef="#br0" timeOffset="145366.41">32642 11818 251 0,'0'-4'414'0,"0"1"-110"0,0-1-90 0,0 4-63 0,0-4-41 0,0 4-24 16,0 0-12-16,6 0-5 0,-6-3-7 0,6 3-5 0,2 0-2 15,-2 0-5-15,7-4-8 0,0 4-7 0,0 0-9 16,-1 0-3-16,8 0-3 0,0 4-2 0,-7-4-7 0,7 3-9 0,-1 1-2 16,1-4-3-16,-1 4-7 0,0 3-9 0,1-3-12 15,0 0-12-15,-1 3-19 0,1-4-20 0,-1 1-23 0,1 0-27 16,0 3-26-16,-1-3-25 0,1-1-27 0,-8 1-26 0,8-4-29 16,0 3-49-16</inkml:trace>
  <inkml:trace contextRef="#ctx0" brushRef="#br0" timeOffset="145736.81">33319 11100 197 0,'0'-7'398'0,"0"3"-153"16,0 0-110-16,0 1-60 0,6 3-34 0,-6-4-20 0,0 4-11 0,0 0-5 16,7 0-2-16,-7 0-3 0,7 4 0 0,-7-4 1 0,6 3 8 15,-6 5 13-15,7-5 7 0,-1 1 6 0,0 3 2 0,2 0 2 16,-2 1 0-16,0 3-1 0,7 0-9 0,-6 3-12 16,-1 1-7-16,7 3-3 0,-7 1 0 0,8 7 0 0,-8-4 0 15,8 7 1-15,-2 0 0 0,-5-3-1 0,-1 7 2 0,8-4 0 16,-8 4 0-16,-6 3 3 0,6-2 5 0,-6 2 9 15,7 1 9-15,-7 0 8 0,-7 3 5 0,7-3 6 0,-6 2 4 16,0 3 3-16,-8-3-3 0,8 2-6 0,-7-5-7 0,0 1-7 16,-6 0-5-16,5-1-7 0,-5 2-5 0,-7-2-5 0,6-4-4 15,1-2-4-15,-7 2-2 0,6-2-5 0,-6-1-14 0,0 1-17 16,-7-5-25-16,7 1-33 0,-7 0-39 0,8-4-50 0,-8-4-62 16,0-3-93-16,1-1-109 0,-7 1-66 0</inkml:trace>
  <inkml:trace contextRef="#ctx0" brushRef="#br0" timeOffset="170276.26">16621 12833 29 0,'0'-3'110'0,"0"-1"-7"0,6 0-5 16,-6-4-5-16,0 5-4 0,6-4-6 0,-6 3-13 15,0 0-17-15,0 1-15 0,0-1-13 0,0 0-5 0,0 4-5 16,0-3-3-16,0 3-3 0,0 0 0 0,0-3-1 0,0 3-2 16,0 0-2-16,0 0-3 0,0 0 0 0,0 3-1 15,0-3-1-15,0 3 0 0,0 1-2 0,0 0 1 16,6 3 1-16,-6 0 0 0,0 4 1 0,0 1 1 0,0-2 1 15,8 1 5-15,-8 4 5 0,6 0 5 0,-6-1 3 0,6 5 4 16,-6-2 4-16,7 2 5 0,-1 3 7 0,1 0 6 16,-7 0-2-16,7-1-1 0,-1 5-2 0,-6-3-3 0,6 2-4 15,-6-3-5-15,0 0-8 0,6 0-8 0,-6 0-5 16,0 0-3-16,8-3-1 0,-8 3-1 0,0-4 0 0,0-4-1 16,0 5-1-16,6-5 0 0,-6 2 0 0,0-6 1 15,0 1-2-15,6 0 0 0,-6 0-6 0,0-4-12 0,0-2-15 16,0-2-19-16,0 0-25 0,0-3-35 0,0-3-55 15,0 0-69-15,0-5-100 0</inkml:trace>
  <inkml:trace contextRef="#ctx0" brushRef="#br0" timeOffset="170923.96">16692 12862 21 0,'-6'-7'220'0,"6"-1"-39"0,-7 1-30 0,7 0-18 0,0 0-9 16,0 3-14-16,-7-4-8 0,7 5-8 0,7-4-7 0,-7 3-12 15,0 0-10-15,0 1-13 0,7-1-13 0,-7 4-16 0,6-4-11 16,0 4-6-16,0-3-4 0,2 3-1 0,4 0 0 0,-5 0-1 16,6 0 0-16,-6 0-1 0,5 3 1 0,-5 1-1 15,6-4 1-15,-7 4 0 0,8-1-1 0,-1 1 1 16,-7 0 0-16,7 3 0 0,0-4 1 0,1 1 0 0,-2 0 0 15,1 4-1-15,0-5 0 0,0 0 0 0,1 1 2 0,-2 3-1 16,-5-3-1-16,-1 0-1 0,1-1-1 0,-7 5 1 16,7-5 0-16,-7 5-1 0,0-4-2 0,-7 3 1 0,7 0 1 15,-7 5 1-15,-6-5 0 0,1 4 0 0,-2 0 1 16,1-1-5-16,0 1-1 0,-6 0 4 0,5 0 2 0,-5 4 1 16,6-4 3-16,-6 0-2 0,5-4 1 0,2 4 4 0,5-4 3 15,-6 1-5-15,7-1-2 0,-1-3-2 0,0 3 0 16,1-3 1-16,-1-4-2 0,7 4 1 0,0-4 1 15,-6 4-1-15,6-4 2 0,0 0 0 0,6 0 0 0,-6 0 1 16,0 0-1-16,0 0 0 0,7 0-1 0,-1 0 0 0,1 0-1 16,0 0-1-16,5 0 0 0,2 3 0 0,-2-3-1 0,2 0-1 15,-1 4 1-15,6-1 1 0,-6 2-1 0,7 1 1 16,-1-2-1-16,-6 3 0 0,6 0 1 0,1 1 2 16,0 3-1-16,-1 0-1 0,-5 0 0 0,-2-1 0 15,8 2 0-15,-7-1 1 0,0 4-2 0,0-4 1 0,-7 3 1 0,8-3 0 16,-8 0-1-16,1 1 0 0,-1-2 0 0,-6 1 0 15,0 3 1-15,0-2 2 0,0-2 4 0,-6 1 6 0,-1 1 8 16,-6-1 8-16,0 0 7 0,0-4 6 0,0 4 6 16,-6 1 2-16,-1-2 2 0,0-3-3 0,1 4-6 0,-1-4-5 15,0 1-6-15,1 0-7 0,0-5-4 0,0 0-5 16,-1 1-4-16,0 0-5 0,7-1-1 0,0-3-3 0,-6 0 0 16,5 0 5-16,8 0-2 0,-7 0-4 0,6-3-1 15,-6 3 1-15,7-4-1 0,0 4 2 0,-2-4-8 0,2 1-18 16,0 0-9-16,6 3-12 0,-6-5-15 0,6 2-17 0,0-1-21 15,0 0-33-15,0 1-28 0,0-1-33 0,0 1-49 0,6-5-85 16,-6 5-92-16</inkml:trace>
  <inkml:trace contextRef="#ctx0" brushRef="#br0" timeOffset="183200.94">16927 12346 18 0,'-8'0'31'0,"8"0"5"0,0 0 1 0,-6 0 6 0,0 0 5 16,-1 0 5-16,7 3 3 0,-6-3 0 0,-7 0-1 0,6 0-3 16,-5 4-1-16,-2-4-5 0,1 4-8 0,0-1-10 0,0 1-8 15,0 0-3-15,0-1-3 0,-7 1-1 0,8-1 0 16,5 1 0-16,-6 0 0 0,0 4 1 0,-1-5 2 16,2 1 0-16,-1 3-1 0,0 0 0 0,0-3-2 0,-1 3 1 15,-4 4-4-15,4-4-2 0,1 4-1 0,-7 0-1 0,8 1 0 16,-2-1 0-16,-5 3 0 0,6-3 1 0,0 4 0 0,-7 3 1 15,8-3 5-15,-2 3 3 0,1 0 6 0,1 1 9 16,-2 3 5-16,-6-4 3 0,8 4 1 0,-1 0 0 0,-1 0 1 16,2-4-1-16,-2 4-3 0,-5 0-7 0,13 0-3 15,-8 1 1-15,2-2 3 0,-2-3 4 0,8 4 6 16,-7-4 4-16,6 4-1 0,-6 1 1 0,7-1-1 0,0 0-4 16,-1-1-3-16,0-3-5 0,1 5-8 0,0-1-5 0,6 0-1 15,-8-4 0-15,8 4-1 0,-6-4 2 0,6 1 0 0,0-1 0 16,0 1 0-16,0-1-2 0,6-4-1 0,-6 5-1 15,8-5 0-15,-8 1-2 0,6 4-1 0,0-2 1 16,1-1-1-16,0 2 2 0,-1 0 1 0,0 0 1 0,1 1 1 16,6-5 1-16,-6 4 1 0,5 2-1 0,2-3-2 15,-8 2-2-15,7-1-3 0,0 0-1 0,0 4-2 0,1-4-1 16,-2 0-1-16,1 5-2 0,0-1 1 0,0-4 1 0,1 4 0 16,-2-4 1-16,2 1-1 0,5-1 0 0,-6 0 1 0,0-2 0 15,7-2 4-15,-1 0 1 0,1 1 5 0,0-4-1 16,-2 4 0-16,9-5-2 0,-1 1 0 0,0 0 0 0,0-3-1 15,-1 3-1-15,2-5-2 0,5 3 0 0,-6-6 1 16,7 1 3-16,-7 3 5 0,0-3 2 0,0 0 2 0,1-1 4 16,-2-3 2-16,-5 4 3 0,0-4 6 0,-1 0 0 15,1 0 4-15,-8 0 4 0,8 0 7 0,-7 0 6 0,0-4 0 16,7 1-1-16,-7-1-2 0,-1 0-2 0,8-3-7 0,-7 0-3 16,7-2-12-16,-8 3-11 0,8-2-5 0,-6-3-4 15,5 4-5-15,-6-4-3 0,0 4-1 0,0-4-2 0,6 0 4 16,-5 4 1-16,-8-5-1 0,13 2 3 0,-11-1 5 15,4 3 7-15,-6-2 7 0,8 2 7 0,-8-3 1 16,1 4 0-16,-1-5-1 0,0 2-1 0,2-1-3 0,-2 0-10 16,0 0-7-16,1-4-6 0,0 4-3 0,-1 0 2 0,0-3-2 15,1 2 1-15,-1 2-1 0,1-6 1 0,0 6-1 0,-1-4 1 16,-6-1-4-16,6-1-2 0,1-1 1 0,0 2-1 16,-1-4 0-16,0 5 1 0,1-5 0 0,-1 2 0 0,1-6 1 15,0 5 0-15,-1-4 1 0,0 4-1 0,2-4 2 16,-2-1-3-16,-6 5 0 0,6-4 1 0,-6 5 0 0,0-2 3 15,0-3-2-15,0 4-1 0,0-1 2 0,0-3 2 0,-6 4-2 16,6 0 0-16,0-1-3 0,-6 2 1 0,6-6 1 16,-8 5 1-16,2-1-2 0,0 1 7 0,-1 0-2 15,0-1-2-15,-6-3-1 0,7 4-3 0,-7-4 0 0,6 4-1 0,-5-4 1 16,-2 3-9-16,1-3 3 0,1 0 1 0,-2 1 1 16,2-1 4-16,-8 0 0 0,0 3-1 0,1-3 0 0,-1 4 0 15,1-4 1-15,-1 4 1 0,0-1-1 0,1 1-2 16,-1 0-2-16,-6-1 3 0,6 1 0 0,1 0-2 0,0 0-3 15,0 3 2-15,-1-3-3 0,0 4-13 0,7-2-22 16,-7 1-27-16,1 1-32 0,6-1-42 0,-6 4-49 0,5 1-55 16,2-6-58-16,-2 9-57 0,2-4-78 0,-2 4-118 0,8 0-58 15</inkml:trace>
  <inkml:trace contextRef="#ctx0" brushRef="#br0" timeOffset="214471.63">18300 13639 11 0,'7'-8'85'0,"0"1"1"0,-1 0 3 16,-6 3-2-16,6-4-4 0,-6 4 1 0,7 1 1 16,-7 0 5-16,0 3-3 0,0-4-13 0,0 4-11 15,0 0-10-15,0 0-14 0,0 0-8 0,0 0-8 0,0 0-8 16,0 0-6-16,0 0 3 0,0 0-5 0,0 0-5 16,0 0 0-16,0 4 0 0,0-4-1 0,0 6 0 0,0-2 8 0,-7 8 7 15,7-1 5-15,-6 4 5 0,0-1 6 0,-1 4 5 16,-6 1 3-16,7 3 1 0,-1-4-5 0,-6 4-4 0,0 1-5 15,0-6-2-15,6 5-7 0,-5-3-5 0,4 2-2 16,-4-2-4-16,5-1-1 0,1 1-5 0,6-1 1 0,-7 0-2 16,1 1 1-16,6-2 0 0,-7-2 1 0,7 4-1 0,0-5-2 15,7 1-18-15,-7-1-36 0,6-2-52 0,7-5-76 16,0 0-135-16,1-3-105 0</inkml:trace>
  <inkml:trace contextRef="#ctx0" brushRef="#br0" timeOffset="-214512.58">19480 12873 33 0,'0'-15'95'0,"-7"4"-15"15,7 0 1-15,-7 5 3 0,1-6 2 0,6 5 0 0,-6 0-1 16,-2-1-5-16,2 5-4 0,6-1-8 0,-6 0-21 0,6 1-14 15,-7 0-7-15,1-1-3 0,-1 4-2 0,1 0-2 0,-7 0-7 16,7 0-6-16,-8 4-2 0,-6-4 0 0,7 6-2 16,-6-2 2-16,0 3-2 0,-1 1 1 0,1 2 1 0,-1 2 0 15,-6 2 1-15,6-3 1 0,1 4 3 0,-1 0 0 16,0 3 3-16,1-3 1 0,6-1 3 0,-6 4 1 16,12-2 11-16,-6 1 4 0,7-2 4 0,-1 7 3 0,7-4 1 15,0 1 7-15,0-1 4 0,7-3 6 0,-1 3-3 0,0 0-2 16,8 0 1-16,-2 1-6 0,2-5 3 0,5 5-4 15,1-8-5-15,0 4-5 0,5-4-6 0,1 0-4 0,0-1-6 16,0-2 3-16,1 0-5 0,-1-2-4 0,-1-2-4 0,-5 3-1 16,6-3-2-16,-6 0-2 0,-1-1-1 0,1 1-4 15,-7-4 0-15,0 3-7 0,0-3-12 0,-7 4-20 16,8-4-25-16,-8 0-31 0,-6 0-40 0,6 0-44 0,-6 0-50 16,0 0-56-16,0 0-72 0,0 0-76 0</inkml:trace>
  <inkml:trace contextRef="#ctx0" brushRef="#br0" timeOffset="-213713.6">19342 12313 23 0,'-32'0'27'0,"6"-4"1"0,0 4 2 0,-1 4 2 0,2-4 0 16,-1 0 0-16,0 4 1 0,0-1-7 0,6 0-4 0,-6 1-1 16,7 4-1-16,-1-6 1 0,1 7 2 0,-1-2 10 15,0 0 8-15,1 1 5 0,-1-1 1 0,1 4 9 0,-1 0 4 16,0 3 3-16,-6-3 1 0,7 8-6 0,-1-5-6 16,-6 6 1-16,0 0 4 0,7 3-4 0,-7-1 3 0,0 3 1 0,6 1 0 15,-5 0 0-15,5 0-4 0,0-1 0 0,1 5 6 16,5-2 7-16,-5 2 0 0,6-1 5 0,0 4 5 15,0 0 13-15,6 0 8 0,1 4-4 0,0-4-5 0,-1 3-8 16,0 1-4-16,7 3-3 0,0-3 2 0,7-1-6 0,-7 5-6 16,7-1 3-16,-1 1-6 0,7-5-1 0,0 5-1 15,0-5-3-15,7 4-10 0,-8-3-10 0,8 0-3 16,0-1-4-16,-1-3-2 0,1 4-4 0,6-4-2 0,0-4-1 16,-7 4-1-16,7-4-2 0,1-3-3 0,5 0 1 0,1-1 0 15,-1-3-1-15,1 0-7 0,-1-4 3 0,7-3 2 16,1 0 1-16,-1-1 2 0,-1-2 0 0,1-5 0 0,7 0 0 15,-7 1 6-15,7-8 5 0,-1 0-9 0,1-4-5 16,-7 0-2-16,6-3-1 0,1 0 11 0,0-5-3 0,-7 1 0 16,0-3-12-16,6-1 6 0,-5-3 1 0,-1-4 9 0,-7 0-4 15,7-3-16-15,-6-5 1 0,-1 1 0 0,1-1-1 16,0-2 0-16,0-1 0 0,-8-4-11 0,7 3 5 0,-12-2 5 16,7-1-2-16,-8 4 1 0,0-3 3 0,1 3 1 15,-7-3 3-15,-7 2 2 0,1-2 2 0,0 3 7 0,-7 0 4 0,0-1 7 16,-7 2-1-16,7-1-4 0,-13 0 1 15,0 3 1-15,0-2-3 0,-6 2-8 0,-1-3-1 0,1 4-7 16,-1-4-1-16,-6 4 0 0,0-4-1 0,-1 4-2 0,2-1-1 16,-8-3 0-16,8 4 0 0,-2-4 0 0,1 4 0 0,-6-1 1 15,5 1-1-15,1 3 0 0,7 1 0 0,-7 3-1 16,6 4-3-16,-6-5 0 0,7 9-1 0,-1-1-5 0,0 4-11 16,1 0-16-16,-1 4-21 0,1 3-29 0,0 1-32 15,5 3-38-15,-5 0-38 0,-1 7-36 0,0 0-36 16,8 4-42-16,-1 0-50 0,6 4-93 0,-6-1-90 0,7 1-32 0</inkml:trace>
  <inkml:trace contextRef="#ctx0" brushRef="#br0" timeOffset="-209268.82">21446 13291 115 0,'0'-8'112'0,"0"1"-24"15,0 0-14-15,0-4-1 0,0 3-1 0,0-2 1 0,7-1-10 16,-7 3-1-16,0 1-2 0,0 0 1 0,0-1-2 0,0 1-5 15,0 3 0-15,0-3 5 0,0-1 7 0,0 4-8 0,0 1-3 16,0-1-1-16,-7 1 3 0,7-1 1 0,0 0-1 16,0 4-8-16,-6-3-11 0,6-1-9 0,-7 0-10 0,1 4-4 15,6 0-5-15,-6-3-4 0,-2 3-4 0,-4-4 1 16,5 4-2-16,-6 0 1 0,0 4 0 0,0-4 2 0,-6 3 0 16,5 1 3-16,-5 0 1 0,-1 3 5 0,8-3 4 0,-8 3 1 15,7 0 2-15,-7 1 0 0,8-1 0 0,-2 0-3 16,1 5-2-16,0-5-3 0,0 4-2 0,7 0-2 0,-8 0-1 15,8 0-1-15,-7 3 1 0,6 1 1 0,1-4 2 16,6 4 3-16,-6-1 2 0,6 2 3 0,-7-2 3 16,14-3 0-16,-7 3 1 0,6-3 0 0,-6 4-2 0,6-5-2 0,8 5-1 15,-8-4-3-15,7-3-3 0,-6 3 0 0,6 1-2 16,-1-6 1-16,2 2-2 0,6-5 0 0,-8 1-2 16,1-1-1-16,0-3 0 0,6 0-1 0,-5 0-3 0,-1 0-1 15,0-3 0-15,0-1 0 0,0 1 0 0,0-5 0 0,0 2 0 16,0-6-1-16,-6 4 0 0,-1-3 1 0,7 0-1 15,-6 1 0-15,-1-5 0 0,0 5 0 0,2-6 2 0,-2 5 0 16,-6-3 1-16,0 3 0 0,0-1-2 0,0-2 2 16,6 3 0-16,-6 0-1 0,0 0 0 0,0 0-1 0,0 1 0 15,0-2-1-15,7 1 1 0,-7 4-1 0,0 0-1 16,0-1 1-16,0 1 0 0,0 4 1 0,0-5 0 0,0 4 0 16,0 4 0-16,0-4 1 0,0 4 7 0,0-3-4 15,0 3-3-15,0 0-1 0,0 0 0 0,6 0 2 0,-6 0-1 16,0 3-1-16,7 1-7 0,-7 4 4 0,6-4 1 15,1 6 2-15,-7-2-1 0,6 6-1 0,0-3 2 0,-6 4 1 0,8-1 0 16,-2 4 0-16,-6 1 0 0,0 0 0 0,0-1 1 16,0 0-3-16,0 5 0 0,6-6-1 0,-6 5-11 15,0-4-21-15,0 2-34 0,0-3-41 0,0-2-54 0,0 0-64 16,0-4-96-16,0 0-124 0,0-1-72 0</inkml:trace>
  <inkml:trace contextRef="#ctx0" brushRef="#br0" timeOffset="-208801.55">21654 13162 322 0,'-6'0'450'0,"6"-3"-137"0,0 3-127 16,0-4-89-16,-6 4-47 0,12 4-24 0,-6-4-12 15,0 3-7-15,6 4-2 0,1 1-1 0,0 0-1 0,-1-1-1 16,7 0 1-16,-7 5-1 0,8-2-1 0,-2 1 0 16,2 0 0-16,-8 0-1 0,7 1 0 0,1-2 0 15,-8 1 0-15,7 3 1 0,0-6-1 0,0 3 2 0,-7 0-1 16,1 1 0-16,0-5 0 0,5 0-1 0,-5 0 1 0,0 0 0 16,-7 1 0-16,6-1-1 0,0-3-1 0,-6 4 1 0,0-5 2 15,7 0-1-15,-7-3 4 0,0 4-3 0,0 0 1 16,0-4-1-16,7 0 0 0,-7 0-1 0,0 3 1 0,0-3 0 15,0 0-2-15,0 0 3 0,0 0 12 0,0 0 16 0,0 0 8 16,0-3 6-16,0 3 1 0,0-4 3 0,0 0 0 16,0-2-2-16,0-2-11 0,0 0-14 0,0 1-9 15,0-4-5-15,0 4-3 0,6-4-1 0,-6-4-1 0,7 4 5 16,-7-4 3-16,6 1 2 0,0-1 3 0,2-3 5 0,-2 3 5 16,0 1 1-16,7-1 2 0,-6 0-3 0,-1-3-2 0,7 6-4 15,-7-2-2-15,8 3-5 0,-8 0-5 0,8 0-3 16,-8 0-3-16,7 4-1 0,-7 0-1 0,8 4 0 15,-8-5-1-15,6 8-1 0,2-4-1 0,-8 4-4 16,8 0-15-16,-8 0-23 0,7 0-29 0,-7 0-30 0,8 4-33 16,-8-4-37-16,0 3-39 0,1 2-45 0,0-2-49 0,-7 0-85 15,0 5-57-15</inkml:trace>
  <inkml:trace contextRef="#ctx0" brushRef="#br0" timeOffset="-208309.72">22352 13140 440 0,'0'-7'603'0,"0"7"-153"0,0-3-138 0,0 3-94 16,6-4-90-16,-6 4-61 0,0 0-34 0,0 0-16 15,6 0-7-15,1 0-5 0,0 4-3 0,-1-4-1 0,7 3-1 16,0-3 0-16,0 4-1 0,1-1-1 0,-2 1-1 15,1-4-2-15,0 4-2 0,0-4 0 0,1 0 0 16,-2 0 0-16,1 0 0 0,-6 0 0 0,6-4 0 0,-7 0 1 0,1 1 1 16,0-1 1-16,-1-3 1 0,0 3 1 0,1-4 1 15,0 2 0-15,-1-2 1 0,-6 5 5 0,6-5-2 16,-6 5-1-16,0-1 0 0,0-3 0 0,-6 3 0 0,6 0 0 16,0 0 0-16,-6 1-5 0,-1-1 2 0,7 4 1 0,-7-3 0 15,1 3-1-15,0 0 1 0,-1-4 0 0,0 4 0 0,-6 4 0 16,7-4 0-16,-7 3 0 0,6-3 0 0,-5 4 2 15,4-1-1-15,-4 1-2 0,-1 4 2 0,6-1 1 16,-6-3 0-16,7 7-1 0,-8-4 3 0,8 3 0 0,0 2 2 0,-8 2 7 16,8-3 5-16,0 4 2 0,-7 0 4 0,6 3 1 15,0-3 4-15,1 3 9 0,6-3 5 0,-6 4 3 16,6-2 0-16,0-2 1 0,0 0 0 0,6-1 1 0,-6 2-3 16,13-2-9-16,-6-3-5 0,6 0-6 0,-1 0-3 0,2-3-5 15,-2-2-3-15,8 2-3 0,0-2-1 0,5-1-1 0,-5-5-3 16,6 3-5-16,1-3-13 0,-1 0-18 0,-1 0-34 15,-5-3-43-15,6 3-55 0,-6-5-63 0,-1 2-77 0,1 0-109 16,-8-1-122-16,2 0-64 0</inkml:trace>
  <inkml:trace contextRef="#ctx0" brushRef="#br0" timeOffset="-207833.6">24096 13122 8 0,'0'-4'120'0,"0"0"5"0,0 4 3 0,0-3 2 15,0 3-2-15,-6 0 3 0,6-3 0 0,0 3-2 16,-6 0-1-16,6 0-5 0,0 0-5 0,-6 0-8 0,6 0-8 15,-7 0-10-15,0 0-10 0,7 0-12 0,-6 0-10 0,6 0-9 16,-7 3-8-16,1-3-7 0,0 3-2 0,-2 1-3 0,-4 4-4 16,-2-4-2-16,2 3 6 0,-1 4 13 0,-1 0 7 15,2-1 1-15,-2 2-1 0,2 2 1 0,-1 2-2 0,-1-2 5 16,8 1-8-16,0-1-15 0,-1 1-9 0,0 3-5 16,1-7-3-16,6 4-3 0,0-1-2 0,6 5-5 0,1-4-1 15,0-1-3-15,5 1-2 0,2-1-4 0,-1 0-13 16,7-2-27-16,-2 2-35 0,2-6-44 0,-1 3-50 0,7-3-57 15,1-4-68-15,-7-2-84 0,6 2-113 0,-7-4-56 16</inkml:trace>
  <inkml:trace contextRef="#ctx0" brushRef="#br0" timeOffset="-207428.25">24488 13214 186 0,'-7'-7'472'0,"1"-1"-133"0,0 4-107 0,-2 1-65 16,8 3-47-16,-6-4-35 0,0 4-18 0,6 0-13 15,-7 0-5-15,-6 4-2 0,7-1-3 0,-7 5-8 16,6 3-5-16,-6-4-4 0,0 8 0 0,0-4 1 0,7 4 4 16,-8-1 1-16,8 4 1 0,-1-3 3 0,-5 3 0 15,4-2 3-15,2 2-2 0,0-4 0 0,6 4-6 0,0-3-5 16,0 0-5-16,0-1-2 0,0-2-3 0,0-2-4 0,6 2-1 15,0-2-4-15,2-2 2 0,4-1-2 0,-5-4-2 16,6 5 0-16,0-4-2 0,0-4 2 0,-6 0 0 0,12 0-1 16,-12-4-1-16,6 0 1 0,-1-3-2 0,2 0-1 15,-8-1 0-15,8 2-2 0,-8-6-3 0,0 1 1 0,1 0-1 16,-7 0-1-16,6-4 1 0,-6 1-1 0,7-1 0 0,-7 4 1 16,0-3 0-16,-7 3 1 0,7 0 0 0,-6-5 0 15,6 10 1-15,-7-6-3 0,1 5 2 0,0-4-2 0,-2 4 1 16,2 3 0-16,0-3-1 0,6 4-3 0,-7-5-12 0,0 8-11 15,1-4-21-15,0 4-25 0,6 0-30 0,-7 0-35 16,7 0-38-16,-6 0-41 0,6 4-41 0,0-4-53 16,-7 4-90-16,7 0-62 0</inkml:trace>
  <inkml:trace contextRef="#ctx0" brushRef="#br0" timeOffset="-206870.88">24657 13272 448 0,'0'-3'449'0,"0"0"-145"0,0 3-110 0,0-4-69 16,0 4-45-16,7 0-32 0,-7 0-21 0,0 4-10 16,6-1-6-16,0 0-4 0,1 1-1 0,0 3 0 0,-1 1-1 15,7 2 0-15,-6-2-1 0,6 3 1 0,-7 0-3 0,8 1 1 16,-2-2 1-16,-5 1-3 0,-1 0 1 0,7-4-1 0,-6 4-1 15,5-3 0-15,-4-1 0 0,-2 0 0 0,0 1 0 16,8-1 0-16,-14 0 0 0,6-3 0 0,-6 4 0 16,6-5 1-16,-6 0 1 0,0 1-1 0,0-4 2 0,0 4-1 15,0-4 0-15,0 0 0 0,0 3 2 0,0 2-1 0,0-5 2 16,0 0 2-16,0 0 1 0,0 0 2 0,0 0 1 16,0 0 3-16,0 0 2 0,0 0 2 0,0 0 2 0,0 0 3 15,0 0 4-15,0 0 8 0,0 0 6 0,-6 0 8 0,6 0 4 16,0-5 0-16,0 5 2 0,0-3-1 0,0-1-2 15,0 0 0-15,0 1-3 0,0 0-4 0,-6-2-5 16,6 2-1-16,0-5 0 0,0 1-3 0,0 4-2 0,0-5-5 16,-7 1-2-16,7 0-3 0,0-4-2 0,0 3 0 15,7 1-2-15,-7-4-1 0,0 0 2 0,6 4-2 0,0-5-4 16,1 1-2-16,-1 1-2 0,1-2-1 0,0 2-2 0,5-1 0 16,-5 0-5-16,6 4 0 0,0-5 2 0,0 5-3 0,0 0 0 15,1 0 0-15,-2-1-2 0,-6 5 0 0,8-4 0 16,-8 3 0-16,1 4-2 0,-1-4 2 0,0 4 0 0,2-4 0 15,-2 4-2-15,-6 0 1 0,6 4-1 0,-6 0 0 16,0 0 0-16,6-1 0 0,-6 4 0 0,8 1 1 0,-8 3 3 16,6-1 0-16,-6 2-1 0,6 2-1 0,-6-3 2 15,7 0 0-15,-7 4 0 0,6-5-2 0,-6 6 0 0,7-5-1 16,0 3-1-16,-1-3-14 0,0 4-24 0,-6-4-28 0,6 3-35 16,-6-3-38-16,8 0-47 0,-2-4-50 0,0 1-59 0,-6-1-62 15,7 0-92-15,-1 2-76 0</inkml:trace>
  <inkml:trace contextRef="#ctx0" brushRef="#br0" timeOffset="-206254.37">25699 12972 280 0,'7'-15'464'16,"-1"8"-145"-16,-6-4-104 0,7 3-57 0,-7 5-36 0,6-4-35 16,-6 3-31-16,0 4-16 0,7 0-10 0,-7 0-7 0,0 4-4 15,0 0-5-15,0 2-3 0,6 6 0 0,-6 2 6 16,0 1 5-16,0 3 2 0,0 1 4 0,-6 2 4 0,6 2 0 16,0-1 3-16,0 0-2 0,0-1 2 0,0 1-2 0,0 0 1 15,0 1 1-15,0-1-1 0,0 0-1 0,0-1 1 16,0-2 2-16,6-1-1 0,-6 4-3 0,0-4-4 0,7 1-3 15,-7-1-2-15,6-3-3 0,-6 4-2 0,0-5-6 16,6-3-4-16,-6 3-1 0,0-2-3 0,0-6 0 0,0 2-1 16,8 0 1-16,-8-2-2 0,0-2 1 0,0 0-1 0,0 0-2 15,0-4 2-15,0 3 1 0,0-3-3 0,0-3-1 16,0-1 1-16,-8 0-2 0,8-2 1 0,0-3 0 16,0 2-1-16,-6-3-1 0,6 2 1 0,-6-3 2 0,-1-4 0 15,7 4 0-15,-6 0 0 0,-1 0 0 0,1 0 1 0,-1-3 4 16,1 3 1-16,-1 4 1 0,0-5-1 0,1 2 1 15,-7-2 3-15,6 5-2 0,-5-4 0 0,-1 4-2 0,-1-1 0 16,2 2-5-16,-2 2 2 0,1 0 1 0,0 0 0 16,0 0-2-16,-7 1 1 0,8 3-2 0,-1 0 0 0,0 3 1 15,0-3-2-15,-1 4 0 0,8-4 0 0,-7 4 0 0,6 0 0 16,1 0 1-16,-7 2-1 0,7-2 2 0,-1 3 0 16,0 1 0-16,7-1-1 0,-6 0 1 0,6 5 2 0,0-6 3 15,0 5 2-15,0 1 3 0,6-1 3 0,1 3 6 0,0-3 4 16,-1 5 1-16,1-6 1 0,-1 5 0 0,7-5-2 15,-6 6-2-15,5-6-1 0,-5 6-7 0,6-6 0 16,0 1-2-16,0 0-2 0,-6 0-3 0,5-4 0 0,2 1-2 16,-1-1-1-16,0-3 2 0,0-1-3 0,7 0-2 0,-8-3-4 15,8 0-15-15,-1 0-24 0,1 0-36 0,0-3-42 16,6 0-48-16,-7-1-56 0,1-3-57 0,-1-1-67 0,1-3-75 16,-8 4-94-16,8-4-44 0</inkml:trace>
  <inkml:trace contextRef="#ctx0" brushRef="#br0" timeOffset="-205605.69">26012 12925 132 0,'0'0'211'0,"6"0"-7"16,-6 0-8-16,0 0-13 0,0 0-17 0,0 0-19 0,0 0-20 15,0 0-18-15,0 0-23 0,0 0-16 0,0 0-16 16,0 0-15-16,0 0-12 0,0 3-10 0,7-3 1 0,-7 3 9 0,0 5 14 16,0-1 5-16,0-3 7 0,0 8 4 0,0-2 8 15,0 0 7-15,0 6-4 0,0-2-8 0,0 1-12 0,0-1-6 16,0 1-4-16,0 4-3 0,0-5-5 0,0 1-5 16,0-1-5-16,0 1-3 0,0 0-3 0,0-4-2 0,0-1-5 15,0 2-9-15,0-1 2 0,0 0 1 0,0-3-1 0,0-1 0 16,0-4 2-16,0 5 0 0,0-5 1 0,0 1 8 15,0-4 0-15,0 4 12 0,0-4 16 0,0 0 12 16,0 0 11-16,0 0 6 0,0-4 1 0,0 0 3 0,0 1-2 16,0-5-16-16,0-2-15 0,0 2-13 0,6-3-11 0,-6-4-8 15,0 0 0-15,6 1-4 0,-6-1 0 0,8-4-2 16,-8 2 2-16,6-1-2 0,0-1 1 0,0 0 3 0,8 1-3 16,-8 0 2-16,1 3-1 0,-1 1-1 0,1 0 2 15,6 2-2-15,-7 1-1 0,1 0-1 0,6 4 0 0,-7-5-1 16,1 10 1-16,6-6 0 0,0 0-1 0,1 5-1 15,-8 3-1-15,6-4 1 0,2 4-2 0,-8 0 0 0,1 0-1 16,-1 4 1-16,8-1 3 0,-8 1 1 0,0 4-1 0,0-2-1 16,2 2 0-16,-8 0 1 0,6 3-1 0,0-1 12 15,-6 1-9-15,0 4-2 0,0 0 0 0,0-1 0 0,0 4 1 16,0-3-6-16,0 4-13 0,0-1-34 0,-6 0-24 0,6 1-37 16,-6-1-48-16,6-4-64 0,-8 5-79 0,8-5-116 15,-6 5-130-15,6-4-65 0,-6-1-16 0</inkml:trace>
  <inkml:trace contextRef="#ctx0" brushRef="#br0" timeOffset="-204648.82">26891 13185 98 0,'0'-4'149'15,"6"0"1"-15,-6 4-6 0,0-4-4 0,0 0-4 0,0 1-8 16,0 3-7-16,0-4-11 0,7 1-8 0,-7 3-8 0,0-4-2 16,7 4-5-16,-7-4-6 0,0 4-7 0,0 0-5 15,0 0-3-15,0 0-5 0,0 0-8 0,6 0-8 0,-6 0-10 16,0 0-11-16,6 0-5 0,-6 4-6 0,7 0-4 0,-7-1 5 16,7 4 12-16,-7 5 2 0,6 2 12 0,0 2 10 15,-6 2 10-15,7 0 18 0,-7 1 4 0,0 2-1 0,6-3-12 16,-6 4-2-16,0 1-8 0,0-2-8 0,0 1-8 15,-6 0-17-15,6 0-6 0,0-4-3 0,-7 4-3 0,7-3-2 16,-6-1-5-16,6 1-3 0,0-2-1 0,-6-1-1 0,6-1-3 16,0-5-4-16,0 0-18 0,-7 2-26 15,7-4-29-15,0-1-31 0,-7 0-31 0,7-3-31 0,-6 0-36 0,6-4-45 16,-6 0-40-16,-8-4-43 0,8-4-79 0,-7 1-70 16</inkml:trace>
  <inkml:trace contextRef="#ctx0" brushRef="#br0" timeOffset="-204368.89">26735 13060 159 0,'0'-4'338'0,"0"1"-102"16,0-1-72-16,0 1-46 0,6-2-32 0,1 1-18 0,-1 1-10 15,1 3-7-15,5-4-5 0,-4 4-5 0,4-3-8 0,1 3-8 16,7 3-6-16,-8-3-6 0,2 0-3 0,6 0-1 15,-1 4-2-15,1-4 2 0,-1 0-4 0,0 3-1 0,1-3 1 16,-1 0-3-16,7 4 1 0,-6-4 0 0,-1 0-3 0,7 0-3 16,-6 0 3-16,0 0 0 0,6 0 0 0,-7 0 1 15,1-4 0-15,-7 4-3 0,7 0 0 0,-8 0 1 0,2-3-2 16,-8 3-2-16,7 0-10 0,-7 0-14 0,2 0-20 16,-8 0-23-16,6 0-27 0,-6-4-25 0,0 4-26 0,0 0-22 15,0 4-23-15,0-1-36 0,-6 1-60 0</inkml:trace>
  <inkml:trace contextRef="#ctx0" brushRef="#br0" timeOffset="-204082.35">26546 13679 229 0,'0'3'366'0,"0"-3"-116"0,0 0-94 0,0 0-63 16,0 0-34-16,6 0-19 0,-6 4-8 0,0-4-5 0,0 0-1 15,6 4 1-15,2 0 1 0,-2-4 0 0,0 7-2 0,1-3-2 16,6-1 0-16,0 5 0 0,-1-5-1 0,2 5-2 16,6-5-1-16,-1 1-3 0,1 3-2 0,-1-7-2 0,1 4-4 15,6 4-2-15,-6-8-2 0,-1 3-1 0,0 0-2 0,8-3-2 16,-8 4-7-16,0-4-13 0,1 0-19 0,6 0-28 15,-7 0-39-15,1-4-43 0,-1 1-55 0,1 0-71 16,0-5-92-16</inkml:trace>
  <inkml:trace contextRef="#ctx0" brushRef="#br0" timeOffset="-203505.2">27412 13514 189 0,'0'0'395'0,"0"-3"-129"16,0 3-101-16,0 0-66 0,0 0-30 0,6 0-16 0,-6 0-9 0,0 0-5 16,0 0-1-16,0 0-2 0,0 3-4 0,6-3-2 0,-6 4-10 15,0 0-7-15,8-4-6 0,-8 3-3 0,0 5-1 16,6-5 0-16,0 1-2 0,-6 0 0 0,7 2 0 15,-7-2 1-15,7 0-1 0,-1 4 0 0,-6-5-1 0,7 1 0 16,-1-1 0-16,-6 5 0 0,6-5 0 0,1 1 0 0,-7 0 0 16,7-1 0-16,-7 0 0 0,0 1 0 0,6 4 2 15,-6-4-1-15,0 0-1 0,6-4 2 0,-6 3-1 0,0-3 0 16,0 4 1-16,0-4-1 0,0 3 0 0,0-3 1 16,0 4 0-16,-6-4 0 0,6 4 1 0,0-4 0 0,-6 4 2 15,6-4 2-15,0 0 4 0,-7 4 5 0,7-4 6 0,-7 0 12 16,1 0 12-16,6 0 13 0,0-4 12 0,-6 4 10 0,6-4 6 15,0 4 4-15,-7-4-1 0,7-3-5 0,0 3-10 16,-6-3-12-16,6-1-12 0,0 0-12 0,0 2-9 0,0-5-7 16,0 3-7-16,0-2-4 0,6-2-2 0,1 2-4 15,-1-5-1-15,0 4-2 0,8-4-3 0,-2 1-1 0,2 2 0 16,-1-2-1-16,6 3 0 0,-6 0 0 0,7 0-1 0,-7-1 1 16,7 2 0-16,-8 3 0 0,2-1 0 0,-2 5-1 15,2-1 1-15,-8 0 1 0,1 1 0 0,5-1-1 0,-5 4-1 16,0 0 1-16,-1 0-1 0,0 4 2 0,8-1-1 15,-8 1-2-15,7 0 1 0,-7-1 2 0,1 5 0 0,6 3 1 16,-7-5 0-16,2 6 0 0,-2-5 0 0,7 5 0 16,-7-2-1-16,1 2 2 0,6 2 0 0,-7-3-1 0,0 0 0 15,2 4-3-15,-2-4-7 0,0 0-18 0,-6 3-29 0,7-3-37 16,0 1-46-16,-1-2-56 0,-6-3-73 0,6 4-116 16,-6-3-119-16,7-1-58 0</inkml:trace>
  <inkml:trace contextRef="#ctx0" brushRef="#br0" timeOffset="-202840.27">28415 13067 88 0,'0'0'248'0,"0"-4"-87"0,7 4-56 16,-7 0-34-16,0-3-21 0,0 3-16 0,0 0-7 0,0 3-6 16,0 1-1-16,0 0-1 0,0 4-1 0,0-1 4 15,0 7 3-15,0-3 1 0,-7 4 1 0,7 3 5 16,-7 0 4-16,7 1 0 0,-6 3 4 0,6-4-5 0,-7 4-1 15,7 1-2-15,0-2 0 0,-6 1-5 0,6 0-4 0,0 0-1 16,-6 0-4-16,6-4-3 0,0 4-1 0,-8 0-2 0,8-4-2 16,0 4-3-16,-6-3 0 0,6-4-1 0,0 3-3 15,0-3 0-15,0-1-2 0,-6-3-1 0,6 4 1 0,0-8 1 16,0 0-1-16,-6 0 0 0,6-3 1 0,0 0 5 16,0 0 6-16,0-4 7 0,-7 0 8 0,7 0 2 0,0 0 2 15,0 0 0-15,-7-4 0 0,7-4-2 0,-6 4-6 16,-1-2-7-16,7-2-8 0,-6-3-3 0,-1 4-1 0,7-4-3 0,-7-3-1 15,7 3 0-15,-6-4-1 0,6 0 0 0,0 4 0 16,-6-4 0-16,6 4 1 0,-6 0 0 0,6 0-1 16,-8 0 0-16,2 1 1 0,6 2 1 0,-6 1 3 0,-1 0 4 15,7-1 3-15,-6 5 0 0,6-5 2 0,-7 5 1 0,0-1-1 16,1 4-1-16,0-4-2 0,0 1-4 0,-8 3-4 16,8 0 1-16,-8 0-3 0,8 0 0 0,-7 3-1 0,7-3 1 15,-8 4-1-15,8 3 0 0,-7-3 2 0,6 3 0 16,1 1 1-16,-1-1 3 0,1 0 1 0,-1 1 5 0,1 2 2 15,-1 1 3-15,7 0 2 0,-6 0 1 0,6 0 2 16,0 1 1-16,0 2 1 0,6-3-2 0,-6 4-1 0,7-4-1 16,-1 3-1-16,1 1 1 0,-1-3 0 0,1-2-1 15,-1 0 2-15,1-2 0 0,6 4 2 0,-7-5 0 0,8-4 1 16,-8 5 1-16,7 0-2 0,0-5-3 0,6 1-8 0,1-1-1 16,0 1-4-16,-1 0 0 0,1-4-3 0,-1 3-3 0,1-3-1 15,-7 0 0-15,6 0 0 0,-5 0-20 0,-2 0-27 16,1-3-32-16,-6 3-38 0,6 0-43 0,-13 0-51 15,0 0-63-15,6-4-91 0,-6 4-98 0,0 0-53 0</inkml:trace>
  <inkml:trace contextRef="#ctx0" brushRef="#br0" timeOffset="-202321.57">28799 13459 517 0,'0'-4'433'0,"0"-2"-159"16,6 1-119-16,-6 5-69 0,0-3-37 0,8-1-18 0,-8 4-11 16,6 0-5-16,-6-4-3 0,6 4-2 0,1 0-3 0,-1 0-2 15,1 4-2-15,6-4-3 0,-7 4 1 0,0-4-1 16,2 0 0-16,4 0 0 0,-5 3 0 0,0-3 0 0,5 0 0 15,-5 0 1-15,-1 0-1 0,1-3 0 0,6 3 0 16,-7 0 0-16,-6-4 1 0,7 0 0 0,0 4 0 0,-1-3 0 16,0-1 0-16,-6 1 1 0,7-2 0 0,-7 2 0 15,0 0-1-15,6-1 1 0,-6 0 1 0,0 1-1 0,0 0 2 16,-6-2-1-16,6 2-1 0,0-1 1 0,-7 0-1 16,1 1 0-16,6-1 1 0,-6 0-1 0,-1 4 1 0,0-3 1 15,1-1 3-15,0 4 1 0,-8-3 5 0,8 3 3 16,-1 0 4-16,-5-4 3 0,5 4 4 0,-6 0 3 0,-1 4 1 15,8-4 2-15,-7 3-2 0,0 1 1 0,0-1 0 16,1 5 2-16,-2-1 0 0,1 0 1 0,0 1-4 0,0-1-1 16,0 3-3-16,6-2-1 0,-5 3-2 0,5 1-4 0,0-6-1 15,1 10 1-15,0-6 3 0,6 1 3 0,-7 4 5 0,7-4 3 16,0 4 4-16,0-1 1 0,0-3 1 0,7 4 2 16,-1-1 0-16,0 0-1 0,8 2-1 0,-2-5-2 0,2 0-4 15,5 0-6-15,-6 0-1 0,14 0-7 0,-8-4-5 0,7 0-5 16,0 1-4-16,0-1-7 0,0-3-20 0,0-1-39 15,0 1-50-15,0 0-66 0,-6-4-87 0,6 0-152 16,-7-4-136-16,-5 4-75 0</inkml:trace>
  <inkml:trace contextRef="#ctx0" brushRef="#br0" timeOffset="-198483.52">30186 13412 159 0,'0'-8'299'0,"0"5"-72"0,0-5-49 0,0 5-29 0,0-1-19 15,0 0-12-15,-6 1-14 0,6-1-13 0,-6 0-13 0,-1 4-11 16,7 0-13-16,-7-3-11 0,1 3-12 0,-1 0-12 16,1 3-6-16,-7-3-5 0,6 4-4 0,-5 0-1 15,-2-1 0-15,8 1-2 0,-7 0 2 0,0 4 0 0,0-2-1 16,7 2 0-16,-8-5 0 0,8 5 0 0,-8 2 1 0,8-2 0 16,-7 0 1-16,7 2-1 0,-1 2 0 0,0-6 0 15,1 6 0-15,6-2-1 0,-6 2-1 0,6-1 0 0,-7 0 0 16,7 0-1-16,0-1 0 0,7-2 1 0,-7-1 0 15,6 0 1-15,-6 1 0 0,6-1-1 0,8-3 0 0,-8-1 0 16,7 4 1-16,-7-7 0 0,8 4-1 0,-2-4 1 0,8 0-2 16,-7 0 0-16,0-4 1 0,0 0 3 0,7 1-2 15,-7 0 1-15,0-5-1 0,0 5-2 0,-7-5 2 0,8 1 0 16,-8 0-2-16,0-1-2 0,1 1 1 0,0 0 1 0,-1 0-1 16,-6-4 1-16,6 3 2 0,-6 1 0 0,0-1 4 0,7 1 3 15,-7 4 1-15,0-5 3 0,0 4-1 0,0 2-1 16,-7-2 0-16,7 4-1 0,0-5-2 0,0 5-4 15,0 0-1-15,0 0-2 0,7-3-2 0,-7 3 0 16,0 3 0-16,0 2 0 0,0-1-1 0,0-2-1 0,-7 6 1 16,7 3 0-16,0 0 1 0,0 4 0 0,-6-1 0 0,6 0 1 15,0 5-1-15,0-1 0 0,-6 0 1 0,6 1 0 0,0 4 0 16,0-2 0-16,-7 1 0 0,7 0 0 0,0 0 0 16,0 3 0-16,-7-2 1 0,7-1-1 0,0 0 0 15,-6 3 1-15,6-7 2 0,0 4-1 0,-6-2-2 0,6-3 1 16,-7-2 1-16,7 0-1 0,-7-1 0 0,7 0 1 0,-6-2-1 15,-1-1-1-15,1-4 1 0,-1 0 1 0,1 1 0 16,-1-5 0-16,-5 6 1 0,4-6 0 0,-4 0 0 0,-1-3 1 16,6 0-1-16,-6 0 1 0,1-3-2 0,-2 0-1 15,1-3 0-15,6 3 0 0,-5 0-3 0,5-5-6 0,1-3-10 16,-8 4-11-16,8-4-16 0,0-4-15 0,-1 5-17 16,0-5-16-16,7 4-14 0,-6-4-12 0,6 4-12 0,0-4-15 15,0 1-14-15,0 3-18 0,0 0-29 0,0 0-56 0</inkml:trace>
  <inkml:trace contextRef="#ctx0" brushRef="#br0" timeOffset="-198198.25">30571 13492 6 0,'0'-3'387'16,"0"-1"-135"-16,6 4-103 0,-6 0-61 0,0 0-37 0,0 0-22 15,0 4-11-15,0 3-6 0,0 0-2 0,0 4 3 0,0 0-2 16,0 4-2-16,0-1-1 0,0 1-1 0,7 3-3 16,-7 0 1-16,0 1-2 0,0-4-5 0,0 3 1 0,0 0 2 15,0-3-1-15,0 0 2 0,0 3 0 0,0-4-1 0,0 2 0 16,-7-2 2-16,7-2-1 0,0-2-6 0,-6 1-16 15,6 0-34-15,0-4-42 0,0-3-46 0,0 4-65 16,-7-8-97-16</inkml:trace>
  <inkml:trace contextRef="#ctx0" brushRef="#br0" timeOffset="-198019.4">30564 13294 289 0,'0'-3'223'0,"0"-1"-93"0,0 4-59 0,0 0-35 0,0 0-25 16,0 0-30-16,0 0-38 0,0 4-49 0,7-1-72 16,-7 1-114-16</inkml:trace>
  <inkml:trace contextRef="#ctx0" brushRef="#br0" timeOffset="-194136.66">30779 13544 88 0,'0'0'137'0,"0"-4"2"0,0 4 1 0,0 0-4 15,0 0-5-15,0 0-3 0,0 0-3 0,0 0-6 0,0 0-7 16,0 0-8-16,0 4-8 0,0-4-11 0,0 0-6 16,0 0-3-16,0 0-7 0,0 0-6 0,0 0-9 0,0 0-6 0,0 3-6 15,0-3-6-15,0 0-7 0,0 0-12 0,0 3-6 16,0-3-6-16,0 8-2 0,0-4-2 0,0 3 1 15,0 5 2-15,0-6 3 0,7 8 1 0,-7 2 2 0,0-2 0 16,0 2 4-16,0 2 2 0,6-4 1 0,-6 5-1 0,7-5-2 16,-7 4 1-16,6-3-2 0,-6-1 1 0,6 2-5 15,-6-2-2-15,0-3-1 0,7 3-1 0,-7-6-2 0,7 3-1 16,-7-4 0-16,0 1-1 0,6-1 1 0,-6-4 1 16,0 1-1-16,6 0 2 0,-6-1-1 0,0 1 2 0,0-4 2 15,0 0 3-15,0 0 9 0,0 0 7 0,0 0 9 0,0 0 9 16,0 0 6-16,0 0 6 0,0 0 5 0,0 0 1 15,0 0-3-15,0 0-6 0,0 0-8 0,0 0-7 0,0 0-7 16,0 0-8-16,0 0-5 0,8 0-5 0,-8-4-5 0,0 4-3 16,0 0-2-16,0-3 0 0,0 3 0 0,6 0-1 15,-6 0-1-15,0-4-1 0,0 4 0 0,0 0 0 0,0-4 0 16,0 4 0-16,6-3 0 0,-6 3 0 0,0-4 0 16,7 4-1-16,-7-3 1 0,0 3-1 0,6-4 0 0,-6 4 0 15,0-4-1-15,7 4 0 0,-7-3 1 0,0 3 0 0,0-4 1 16,6 4 0-16,-6 0 0 0,0 0 0 0,0-3-1 15,0 3 2-15,0 0-2 0,0 0 1 0,0 0-2 16,0 0 0-16,0 0 2 0,0 0-1 0,0 0 1 0,0 0 0 16,0 0 0-16,0 0 1 0,0 0 0 0,0 0 0 0,0-4 3 15,7 4-3-15,-7 0-1 0,0-4 0 0,6 4 0 0,-6-4 0 16,6 0 0-16,2 4-1 0,-2-3-3 0,0-1 3 16,1-3 0-16,6 3 0 0,-7-3 0 0,7 0 0 15,-6 0 1-15,6-1 0 0,0-3 0 0,0 0 0 0,-6 0 0 16,5-4 0-16,2 1 0 0,-2-1-1 0,2 0 0 0,-8 1-1 15,7 0 2-15,0-2-2 0,0 2 0 0,-7-2 0 16,2 6 1-16,-2 0 1 0,0-2-1 0,1 5-2 0,-1 3-7 16,-6-4-16-16,0 5-24 0,7 0-28 0,-7 3-30 0,0-4-31 15,0 4-28-15,0 0-27 0,-7 0-23 0,7 4-20 16,-6-4-19-16,-1 3-27 0,-5 0-37 0,4 5-69 0,-4-4-57 16</inkml:trace>
  <inkml:trace contextRef="#ctx0" brushRef="#br0" timeOffset="-191180.56">31307 13624 91 0,'0'0'116'0,"0"0"-15"0,6 0-3 0,-6 0-4 0,0 0-1 0,0 0-4 15,0 0-9-15,0 0-16 0,0 0-12 0,0 0-13 0,0 0-5 16,0 0 3-16,0 0 4 0,0 0 3 0,0 0 0 16,7 0 0-16,-7 0-1 0,0 0 0 0,0 0-2 0,0 0-11 15,6 4-10-15,-6-4-6 0,6 0-1 0,2 0-4 16,-2 3-1-16,0-3-1 0,7 0-2 0,0 0-1 15,0 4-2-15,1-4-1 0,-2 0 0 0,-6 0 0 0,8 0 0 16,-8 0-1-16,7-4-1 0,-6 4 2 0,6 0 0 0,-7-3-1 16,1 3 2-16,0-4-2 0,-1 1 1 0,0-1 0 0,-6 0 1 15,7 0-2-15,0 0 2 0,-7-3 1 0,6 4 4 16,-6-1 5-16,0 0 3 0,0-2 4 0,0 1 0 0,0 2 1 16,0-1 2-16,0 1-2 0,0-1-3 0,0 0-5 15,-6 0-2-15,6 0-2 0,-7 4-1 0,0-3-1 0,7 3-4 16,-6-3 0-16,-7 3 0 0,6 0-1 0,1 3 0 15,-7-3 0-15,0 3-1 0,0 1 1 0,-1 0 0 0,2 4 0 16,-2-5 0-16,2 4 0 0,-1 1 1 0,-1-1 0 0,8 0 0 16,-6 0-1-16,-2 1 1 0,8 3 1 0,-7-4-1 15,6 5 4-15,7-1-3 0,-7-4 2 0,7 4 1 0,-6-1 0 16,6 2 0-16,0-1 1 0,6 0-3 0,1 0 0 16,0 3 1-16,-1-2 1 0,1-2-1 0,5-2-2 0,2 3 1 15,-2 0-2-15,8-4 3 0,-1 0-2 0,1-3-3 16,0 3 0-16,-1-3 0 0,-5-4 0 0,5 4 0 0,0-4-1 15,1 0 0-15,-7 0 0 0,1-4 1 0,-2 0 0 0,1 4-1 16,0-4 0-16,0-3 0 0,-7 0 1 0,8-4 0 0,-2 4 1 16,-4-4-1-16,-2-1 1 0,0 6 0 0,1-6 0 15,-1 1 4-15,1 4 5 0,-7 0 9 0,7-4 7 0,-7 7 2 16,6-3 4-16,-6-1 5 0,0 4 4 0,0 1 2 16,0-1-5-16,6 1-6 0,-6 3-6 0,0-4-2 15,0 4-4-15,0 0-4 0,0 0-5 0,0 0-3 0,0 0-2 16,0 0-3-16,0 0-2 0,6 0 0 0,-6 4-1 0,0-4 0 15,0 3 0-15,8 4 0 0,-8-3-1 0,0 4 1 16,6-1 0-16,0-3 0 0,-6 7 0 0,0-4-1 0,0 0 0 16,7-3 1-16,-7 3-1 0,0 1 0 0,6-4 1 15,-6 2 0-15,0-2 1 0,0 4 0 0,7-4 1 0,-7-4-2 16,0 4 3-16,0-1-2 0,0-3 0 0,0 0 0 0,0 3 0 16,0-3 2-16,0 0-1 0,0 0 0 0,0 0-1 15,7 0 3-15,-7-3 1 0,0 0-1 0,0-1-1 0,6-4-1 16,-6 4 0-16,6-6-1 0,1 2 1 0,0 0-1 15,-1-2-2-15,0 2 0 0,1-3 1 0,0 1 0 0,-1-2 0 16,7 5 0-16,-7-4-1 0,1 0 0 0,0 4 1 0,5 0 0 16,-4-1 0-16,4 1-1 0,-5 3 0 0,-1 1 0 15,7-5 1-15,-6 4-1 0,5 0 0 0,-4 4 1 0,4 0 0 16,1 0-1-16,-6 0 0 0,6 0 1 0,-7 4 0 16,1 0 0-16,6 0 0 0,-7 0 0 0,1 3-1 0,0 0 0 15,6 1 1-15,-7 3-1 0,0 0 0 0,1-4 0 16,0 3 0-16,-1 2 0 0,0-1-1 0,2 0-10 0,-8-4-15 15,6 4-19-15,-6-4-23 0,6 5-30 0,-6-6-35 0,0 2-42 16,0-4-50-16,-6 4-63 0,6-5-102 0,-6 0-82 16</inkml:trace>
  <inkml:trace contextRef="#ctx0" brushRef="#br0" timeOffset="-190524.82">32863 13459 225 0,'-6'-4'321'0,"6"4"-119"16,0 0-84-16,0 0-53 0,-7 4-29 0,7-4-9 0,-7 4 0 15,7 4-1-15,-6-2 0 0,0 2 2 0,-1-1 4 0,1 4 0 16,-1 4 0-16,0 3-4 0,-5-4-2 0,5 9-2 16,0-5 1-16,-5 4-2 0,5 0-1 0,0 0-2 0,1 0-1 15,-7 0-2-15,7-4-4 0,-2 0-1 0,-4 1-3 0,6 0-2 16,-1-5 0-16,0 1 0 0,1-5-3 0,6 2-1 0,-7-1 2 15,1-4-3-15,6 0 1 0,0-3 3 0,-6-1 7 0,6 1 14 16,0-4 16-16,0 0 11 0,0 0 5 0,0 0 3 16,0-4 0-16,0 1 0 0,0-4-10 0,0-1-12 0,6-2-13 15,-6-2-12-15,6-2-6 0,1-5 6 0,-7 1 5 0,13 0 2 16,-6-4 2-16,-7 0 0 0,12-1 2 0,-6 2-1 0,2-5-1 16,-2 4-7-16,0-4-7 0,1 1-4 0,6-1-3 0,-6 1 0 15,5 3-1-15,2-4-2 0,-8 0 1 0,7 4-2 16,-6 0 1-16,6 4 0 0,-1-4-1 0,-5 3 0 0,0 2 0 15,5 1-1-15,-4 6 1 0,-2-5 1 0,0 8 0 16,7-4 0-16,-13 3-1 0,14 1 0 0,-8 4-1 0,0-1 0 0,0-3 0 16,2 7-2-16,-2-4 2 0,0 4 1 0,1 0-1 15,-1 0 0-15,1 4 1 0,0-4 0 0,-1 7-1 0,7-3 0 16,-6-1-1-16,-1 4 1 0,0 1-1 0,1 3 0 0,0 0-1 16,-1 0 2-16,1 3 1 0,-7 1-2 0,0 4 2 15,6-5 1-15,-6 8 0 0,-6-4 1 0,6 1-1 0,0 2 0 0,-7-2 1 16,1 4 0-16,6-2 0 0,-7 1 0 0,7 0 0 15,-7 0-1-15,1 0 0 0,0-1 0 0,6 2 0 0,-7-1 0 16,7 0 0-16,-7-4 0 0,1 4 0 0,0-4 0 0,-1-3-1 16,7 3-14-16,-7-2-19 0,1-2-22 0,-1 0-26 0,1-3-25 15,0 1-33-15,-2-5-34 0,8 4-40 0,-6-8-39 0,0 4-43 16,0-3-66-16,-1-4-61 0</inkml:trace>
  <inkml:trace contextRef="#ctx0" brushRef="#br0" timeOffset="-190339.97">32694 13617 397 0,'0'-4'309'0,"7"0"-111"0,-7 0-80 0,6 4-51 0,6 0-31 16,-4-4-16-16,11 4-10 0,1 0-6 0,-1 0-1 0,7 4-4 15,0-4-12-15,0 4-26 0,0 0-32 0,7-4-43 16,-7 4-52-16,0 0-78 0,0-1-104 0</inkml:trace>
  <inkml:trace contextRef="#ctx0" brushRef="#br0" timeOffset="-189557.55">33169 13056 24 0,'-6'-7'109'0,"6"4"-39"0,-6-6-15 16,-2 6-4-16,2-1 1 0,0 1 0 0,6-1 2 0,-7 0-3 0,1 1-2 16,-1-1-8-16,-6 1-8 0,7-1-9 0,-1 0-4 15,-6 1-5-15,0 3 3 0,0-4 4 0,7 4 4 0,-14 0 5 16,7 0 4-16,-7 0 6 0,8 0 5 0,-8 0 4 0,1 0 2 15,-7 0-2-15,6 4 7 0,1-4 0 0,-8 3 1 0,8 1 1 16,-8 0-2-16,1-1 2 0,7 1-1 0,-7 3-3 0,0-3-8 16,6 3-1-16,-5 0-4 0,5 1-1 0,-6-1 0 15,6 4-3-15,-5 1 0 0,5-2 2 0,0 1 5 0,-6 3 1 16,7 2 1-16,-1-2-2 0,1 4-1 0,-1 1 1 16,0-1-2-16,1 4-2 0,-1 0-1 0,8 1-3 15,-8 2 1-15,7 1-5 0,-1 0-2 0,-5-1-6 0,6 5-1 16,7-5-4-16,-8 4-3 0,1 0-2 0,7 1-2 15,-7-1-2-15,6 4 2 0,1-1 1 0,6 2 2 0,-6-1 2 16,6 0 2-16,0-1 2 0,0 2 1 0,0-1 1 0,0 0-1 16,6-4-3-16,-6 4 0 0,6-4-5 0,1 1-2 0,0-2-3 15,-1-2-1-15,0-1-2 0,7 1-1 0,1 0-1 16,-2-4 0-16,8 1-1 0,-7-5 1 0,13-1 0 0,-6-1-2 16,12-2 1-16,-5-2 0 0,11-2 1 0,-5-2 0 0,13-5-2 15,-7 1 0-15,6-4 0 0,1 0-1 0,5-4 0 16,-4-3-2-16,5 0-2 0,-7 0 1 0,8-5 0 0,-2 2-1 15,-5-2 0-15,6-6-2 0,-6 3 1 0,6-3-1 16,-7 0 0-16,1-4-2 0,-1-1 1 0,-5 3-1 0,-1-3 1 16,0 1 2-16,-7 0 0 0,1 0-1 0,-1-4 3 0,-6 3 1 0,-6-2 0 15,-1 3 1-15,1-3 0 0,0-4 3 0,-7 4 3 16,-1-5 2-16,-4 0 4 0,-2-3 1 0,-6 4 4 0,6 0 2 16,-12-1 1-16,0 1 1 0,-2 0-2 0,2 0-1 15,-7-1-3-15,0 1-2 0,0 0-2 0,-7-1-5 0,1 5 0 0,-1 0-4 16,-6-5-2-16,7 4-2 0,-13 5-9 0,6-2-18 0,-1 1-26 15,-5 4-32-15,-7 3-37 0,6-4-47 0,-6 9-57 16,-6-5-79-16,-1 4-103 0,-6 4-123 0,6-1-60 0</inkml:trace>
  <inkml:trace contextRef="#ctx0" brushRef="#br0" timeOffset="-187913.34">3490 15045 126 0,'7'-4'110'0,"-7"-3"-27"0,7 4-4 0,-7-1 3 15,0 0 6-15,0 1 6 0,0 0 9 0,6-2 12 16,-6 5 1-16,0-3-4 0,0-1-8 0,0 1-8 16,0 3-7-16,0-4-5 0,0 4-10 0,0 0-12 0,0 0-12 15,0-4-13-15,0 4-12 0,0 0-9 0,0 0-7 0,0 4-6 16,-6 0-2-16,6-1 0 0,-14 9-1 0,8-2 0 0,-7 4 0 16,0 5 2-16,-6 4 2 0,-1 2 2 0,-6 1 1 15,-1 3 0-15,1 0 0 0,1 4 0 0,-1-4 0 16,-1 4-2-16,8-4-3 0,-8 5 2 0,8-5-1 0,-7 0-1 15,14 0 1-15,-8-3-1 0,0 0-1 0,7 0-1 16,0-1-8-16,0-3-29 0,0 0-34 0,6-4-40 0,1-3-43 16,0-1-44-16,-1-2-46 0,7-1-52 0,-6-8-65 0</inkml:trace>
  <inkml:trace contextRef="#ctx0" brushRef="#br0" timeOffset="-187684.46">3151 15144 51 0,'8'-7'259'0,"4"0"-95"0,-5 3-56 0,-1 0-29 0,1 4-21 16,-1 0-13-16,7 8-2 0,-7-1 2 0,8 0 1 0,-1 4 2 16,-6 0 0-16,5 0-4 0,-5 4-6 0,6 0-5 0,0 0-10 15,-7 3-8-15,8 0-5 0,-8-3-3 0,7 3-2 16,-7 0-1-16,8 0-1 0,-8 2-1 0,0-6 1 15,2 4-1-15,-2-3-10 0,7-1-19 0,-13 0-26 0,6 1-28 0,1-4-31 16,-7-3-32-16,0 3-33 0,-7 1-37 0,1-2-42 16</inkml:trace>
  <inkml:trace contextRef="#ctx0" brushRef="#br0" timeOffset="-187499.93">3060 15437 117 0,'0'-7'268'0,"0"3"-58"0,0-3-39 0,0 4-31 0,0-1-27 16,0 4-25-16,7-4-22 0,0 1-15 0,-1-1-17 16,7 1-11-16,7-1-9 0,-1-4-4 0,8 5-5 0,-2-5-1 15,7 5-1-15,2-8 0 0,5 3-1 0,-1 2-1 16,1-6-2-16,1 4-11 0,5-3-25 0,-12 0-43 0,6 1-60 16,-7-1-87-16,-6 0-128 0,0 0-78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17.320"/>
    </inkml:context>
    <inkml:brush xml:id="br0">
      <inkml:brushProperty name="width" value="0.05" units="cm"/>
      <inkml:brushProperty name="height" value="0.05" units="cm"/>
      <inkml:brushProperty name="color" value="#E71224"/>
    </inkml:brush>
  </inkml:definitions>
  <inkml:trace contextRef="#ctx0" brushRef="#br0">619 0 2657,'-16'1'8662,"16"8"-8325,0-9-315,0 1 1,0-1-1,0 1 1,0-1 0,0 1-1,0-1 1,-1 0-1,1 1 1,0-1-1,0 1 1,0-1-1,-1 1 1,1-1 0,0 0-1,0 1 1,-1-1-1,1 1 1,0-1-1,-1 0 1,1 1-1,0-1 1,-1 0 0,1 0-1,-1 1 1,1-1-1,-1 0 1,0 1 1,1-1 0,-1 0 0,0 1 0,1-1 0,-1 1 0,1-1 0,-1 1 0,1-1 0,-1 1 0,1-1 1,0 1-1,-1-1 0,1 1 0,-1 0 0,1-1 0,0 1 0,0 0 0,-1-1 0,1 1 0,0 0 0,0-1 0,0 1 0,0 0 1,0-1-1,0 1 0,0 1 0,-3 26 773,-1 0 0,-1-1 0,-2 1 0,0-1 0,-19 41 0,-4 19 310,-3 30-184,2-5-389,-84 198 0,31-107-359,20-67-96,14-34-45,-58 163-2889,104-244 944,5-21 1787,-1 1 1,0-1 0,0 1 0,0-1 0,0 1 0,0-1 0,0 1 0,0-1 0,0 1 0,0-1 0,0 1 0,0-1 0,0 1 0,0-1 0,-1 1 0,1-1-1,0 1 1,0-1 0,0 1 0,-1-1 0,1 1 0,0-1 0,-1 0 0,1 1 0,0-1 0,-1 1 0,1-1 0,0 0 0,-1 1 0,1-1 0,-1 0 0,1 0-1,-1 1 1,1-1 0,-1 0 0,1 0 0,0 0 0,-1 1 0,0-1 0,1 0 0,-1 0 0,1 0 0,-1 0 0,1 0 0,-1 0 0,-2-9-6540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17.741"/>
    </inkml:context>
    <inkml:brush xml:id="br0">
      <inkml:brushProperty name="width" value="0.05" units="cm"/>
      <inkml:brushProperty name="height" value="0.05" units="cm"/>
      <inkml:brushProperty name="color" value="#E71224"/>
    </inkml:brush>
  </inkml:definitions>
  <inkml:trace contextRef="#ctx0" brushRef="#br0">1 28 280,'0'0'595,"0"-2"315,0 0-1,-1-1 1,1 1 0,0 0 0,0 0-1,1 0 1,-1 0 0,0 0 0,1 0-1,-1 0 1,2-3 0,-1 6-837,1 0 1,-1-1-1,0 1 1,1 0-1,-1 0 0,0 0 1,0 0-1,1 0 1,-1 0-1,0 0 1,0 1-1,0-1 0,-1 0 1,1 1-1,0-1 1,0 0-1,-1 1 1,1-1-1,-1 1 1,1-1-1,-1 1 0,0-1 1,1 3-1,4 11 199,29 74 1165,-19-48-991,20 41-1,-21-54-190,35 51 0,5 15 87,-26-55-268,-11-16-68,0 0 1,1 0 0,1-2-1,1-1 1,37 30 0,-42-40-111,-3 0-381,1-1 0,0-1 0,1 0 0,-1-1 0,21 8 0,-4 2-6909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18.094"/>
    </inkml:context>
    <inkml:brush xml:id="br0">
      <inkml:brushProperty name="width" value="0.05" units="cm"/>
      <inkml:brushProperty name="height" value="0.05" units="cm"/>
      <inkml:brushProperty name="color" value="#E71224"/>
    </inkml:brush>
  </inkml:definitions>
  <inkml:trace contextRef="#ctx0" brushRef="#br0">1 156 2441,'-1'-5'6898,"4"-7"-4879,6 10-1718,-1 1 1,0 0-1,1 1 0,-1-1 0,1 1 0,13 3 0,-2-2 91,48-1 643,116 0-108,234-28-1,-329 16-1262,200-32-699,-98-1-8221,-158 36 5714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3.550"/>
    </inkml:context>
    <inkml:brush xml:id="br0">
      <inkml:brushProperty name="width" value="0.05" units="cm"/>
      <inkml:brushProperty name="height" value="0.05" units="cm"/>
      <inkml:brushProperty name="color" value="#E71224"/>
    </inkml:brush>
  </inkml:definitions>
  <inkml:trace contextRef="#ctx0" brushRef="#br0">245 113 96,'14'-18'239,"-9"-10"-159,4 19 90,-7 7-56,0 1 1,0-1-1,-1 0 1,1 1-1,-1-1 1,1 0-1,-1 0 1,0 0-1,0 0 0,0 0 1,0 0-1,0-1 1,0 1-1,0 0 1,-1 0-1,1-1 1,-1 1-1,0 0 0,4-17 12003,-8 41-11244,-12 95-827,14-97-45,-1-1 0,-1 0-1,0 0 1,-2 0-1,0 0 1,-9 17-1,-10 33-16,-40 142-28,59-194 46,-1 0-1,-13 23 0,-12 34 21,14-28-4,10-28-47,1 0-1,-6 28 0,6-18-90,3-12-210,1 1 0,-2 29 0,-12 56-4269,17-101 4369,0 1-1,0-1 1,-1 0 0,1 1 0,0-1 0,0 1 0,0-1-1,1 0 1,-1 1 0,0-1 0,0 1 0,1-1 0,-1 0-1,1 1 1,-1-1 0,1 0 0,0 0 0,-1 1 0,1-1-1,0 0 1,0 0 0,0 0 0,0 0 0,0 0-1,0 0 1,2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3.893"/>
    </inkml:context>
    <inkml:brush xml:id="br0">
      <inkml:brushProperty name="width" value="0.05" units="cm"/>
      <inkml:brushProperty name="height" value="0.05" units="cm"/>
      <inkml:brushProperty name="color" value="#E71224"/>
    </inkml:brush>
  </inkml:definitions>
  <inkml:trace contextRef="#ctx0" brushRef="#br0">0 74 160,'0'-45'10083,"0"27"-9125,0 17-755,16-7 1,-16 6-186,14 13 5,-5-5-28,0 1-1,0-1 0,0 1 1,-1 1-1,0 0 1,13 17-1,38 63 36,-12-17 13,-14-13-13,-29-48-26,1-1 0,0 0 0,0 0 0,1 0 0,7 8 0,63 74-9,-72-86-42,0 1 0,-1-1 0,1 1 1,-1 0-1,4 10 0,-5-11-66,0 0 0,1 0 1,-1 0-1,1 0 0,0-1 0,0 1 1,8 7-1,-8-9-12,2 1-247,0 1 0,-1-1-1,1 1 1,-1 0 0,0 0 0,-1 0-1,1 1 1,-1-1 0,0 1 0,3 7-1,7 4-2150,3-7-571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4.251"/>
    </inkml:context>
    <inkml:brush xml:id="br0">
      <inkml:brushProperty name="width" value="0.05" units="cm"/>
      <inkml:brushProperty name="height" value="0.05" units="cm"/>
      <inkml:brushProperty name="color" value="#E71224"/>
    </inkml:brush>
  </inkml:definitions>
  <inkml:trace contextRef="#ctx0" brushRef="#br0">16 166 1144,'1'0'256,"-1"-1"-1,0 0 1,0 0 0,0 1-1,0-1 1,-1 0-1,1 1 1,0-1 0,0 0-1,0 1 1,0-1 0,-1 0-1,1 1 1,0-1-1,-1 0 1,1 1 0,-1-1-1,1 1 1,0-1-1,-1 1 1,1-1 0,-1 1-1,1-1 1,-1 1-1,0-1 1,1 1 0,-1-1-1,-1 1 1,-4-9 1883,58-1-728,-22 7-1367,-1 0 1,49-14 0,-9 3 17,194-30 123,-182 29-604,1 4 0,148-1-1,-186 7-501,-35 3 209,0 0 1,0 1 0,0 0 0,0 1 0,0 0 0,1 1 0,10 1 0,-4 6-2397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7.319"/>
    </inkml:context>
    <inkml:brush xml:id="br0">
      <inkml:brushProperty name="width" value="0.05" units="cm"/>
      <inkml:brushProperty name="height" value="0.05" units="cm"/>
      <inkml:brushProperty name="color" value="#E71224"/>
    </inkml:brush>
  </inkml:definitions>
  <inkml:trace contextRef="#ctx0" brushRef="#br0">181 303 408,'0'0'1455,"0"29"-625,0 2-340,1 29 571,-3-1 0,-10 65 1,8-97-363,1 45 1,3-51-350,-1 0 0,-1 0 0,-7 35 0,-24 127 1572,19-127-1350,-7 71 1,-22 76-119,34-141-218,3 1 0,2 67 0,4-129 880,-2-1-1070,1 0 1,0-1-1,0 1 0,0-1 0,0 0 0,0 1 1,1-1-1,-1 0 0,0 1 0,0-1 1,0 0-1,0 0 0,1 0 0,-1 0 0,0 0 1,1 0-1,-1 0 0,1 0 0,-1 0 0,1 0 1,0 0-1,-1 0 0,1 0 0,0 0 1,0 0-1,-1 0 0,1 0 0,0-1 0,0 1 1,0 0-1,1 0 0,-1-1 0,4-42 531,0 21-464,0-1 0,-2 1 0,-1-38 0,4-45-73,22-159-68,-21 118 7,7-71 47,4 26-24,-1-10-20,-17 172 9,0 22 8,1-1 0,-1 1 0,2 0-1,-1-1 1,1 1 0,0 0 0,1 0 0,0 0 0,0 0 0,1 0 0,4-11 0,13-27 1,-18 39-2,0 1 0,0 0 0,1-1-1,0 1 1,0 0 0,8-10 0,5-6-6,-15 20 5,0 1 0,0-1 0,0 0 1,1 0-1,-1 1 0,1-1 0,-1 1 0,1-1 0,-1 1 0,1 0 0,0 0 1,-1 0-1,1-1 0,0 2 0,0-1 0,0 0 0,0 0 0,0 1 0,4-2 1,13-10-24,-18 11 25,0-1 0,0 1-1,0 0 1,0 0 0,1 0 0,-1 0 0,0 1 0,1-1-1,-1 0 1,1 0 0,-1 1 0,1-1 0,-1 1-1,1-1 1,-1 1 0,1 0 0,0 0 0,-1-1-1,3 1 1,2 0-1,0-1 0,0 1 0,0 0 0,0 1 0,0-1 0,0 1 0,0 0 1,0 1-1,0 0 0,0-1 0,-1 2 0,1-1 0,-1 1 0,1 0 0,-1 0 0,0 0 0,0 1 0,-1 0 0,1 0 0,-1 0 0,1 0 0,4 7 0,70 73-14,-76-80 15,0 0 0,1 0 0,-1 0 0,-1 1 0,1-1 0,3 9 0,8 12-8,8 13-2,-1 1 0,30 78 0,31 63 27,-72-152-12,-1 0 1,7 36 0,5-3-14,-16-51 0,-1 1 0,0-1 1,-1 1-1,0 0 0,-1-1 0,2 20 1,-4-26 4,1-1 0,-1 1-1,1-1 1,0 1 0,-1-1 0,2 1 0,-1-1 0,2 4 0,5 22-14,-9-11 68,1-2-288,0 1 0,0-1 0,2 1 0,0-1 0,8 31 0,-8-38-91,0-1 1,-1 1-1,0 0 0,-1 0 0,0 0 0,0 0 0,-1-1 0,0 1 0,-1 0 1,-4 15-1,-3 38-2106,8-57 2076,1 0-1,-1 1 1,0-1 0,0 0-1,0 0 1,-1 0-1,1 0 1,-1 0-1,-3 5 1,1-1-684,-10 10-1158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7.722"/>
    </inkml:context>
    <inkml:brush xml:id="br0">
      <inkml:brushProperty name="width" value="0.05" units="cm"/>
      <inkml:brushProperty name="height" value="0.05" units="cm"/>
      <inkml:brushProperty name="color" value="#E71224"/>
    </inkml:brush>
  </inkml:definitions>
  <inkml:trace contextRef="#ctx0" brushRef="#br0">1 312 1144,'0'0'1477,"13"-9"1569,9-8-1155,-9 12-1832,-1 0 1,1 1 0,1 0-1,18-2 1,33-9-66,304-101-66,-89 24-1069,-249 84 635,-22 6 77,1 0 0,-1 0-1,0-1 1,0-1 0,8-4-1,0-1-1229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8.498"/>
    </inkml:context>
    <inkml:brush xml:id="br0">
      <inkml:brushProperty name="width" value="0.05" units="cm"/>
      <inkml:brushProperty name="height" value="0.05" units="cm"/>
      <inkml:brushProperty name="color" value="#E71224"/>
    </inkml:brush>
  </inkml:definitions>
  <inkml:trace contextRef="#ctx0" brushRef="#br0">1889 87 640,'-10'-8'214,"-1"-1"-1,0 2 0,0 0 1,0 0-1,-1 1 0,0 0 1,0 1-1,-15-4 1,9 3-115,-1 1 0,0 1 1,1 1-1,-1 1 1,-1 0-1,1 1 1,0 2-1,0 0 0,0 0 1,-30 8-1,-20 7 2,-103 40-1,133-42-22,-76 31 494,3 5-1,2 5 1,2 5 0,3 4-1,-126 101 1,188-131-358,2 2 0,1 1 0,2 2 0,2 2 0,2 1 0,1 2 0,3 1 0,-33 64 0,35-53 20,14-30-97,1 1 0,1 1 0,-14 48 0,17-17 74,2 2 0,2 119 0,5-169-193,2 31 56,1 1-1,3-1 1,1 0-1,2 0 1,2-1-1,2 0 1,23 49-1,11 10 159,95 148 1,-96-181-183,3-1 1,2-3 0,4-2 0,1-3 0,4-2 0,114 84 0,-54-68-1,-50-31-22,-8-6-4,2-3-1,1-2 1,131 40-1,-104-45-19,1-4 1,136 13-1,-134-27 25,1-4 0,-1-4 0,143-20 0,-165 9-3,1-3-1,-2-4 1,0-2 0,-2-4 0,75-37 0,-85 32-18,-2-2 0,-1-3 0,-2-2 0,-2-3 0,-1-2 1,-3-2-1,-1-2 0,68-86 0,-87 95-2,71-104 41,-88 121-34,-1 0-1,-1-1 1,-1-1 0,-1 1 0,9-36-1,25-184 106,-39 203-107,-2 0 0,-1 1 0,-2-1 0,-10-57-1,8 71-4,-8-40 20,-37-119 1,19 106 107,-3 2 0,-61-103 0,67 136 9,-1 1-1,-3 2 0,-1 0 1,-1 2-1,-50-41 0,19 29 60,-2 2 0,-2 4 1,-111-53-1,133 76-146,-80-23 1,57 20-32,3 5-129,-2 2-1,1 3 0,-2 3 1,1 3-1,-1 4 1,-126 8-1,125 1-1088,0 3 0,-78 22 1,100-18-2151,-85 36 1,97-30 770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59.168"/>
    </inkml:context>
    <inkml:brush xml:id="br0">
      <inkml:brushProperty name="width" value="0.05" units="cm"/>
      <inkml:brushProperty name="height" value="0.05" units="cm"/>
      <inkml:brushProperty name="color" value="#E71224"/>
    </inkml:brush>
  </inkml:definitions>
  <inkml:trace contextRef="#ctx0" brushRef="#br0">360 37 1512,'-3'-1'377,"2"0"-269,0 1 1,0 0-1,1-1 0,-1 1 0,0 0 0,1-1 1,-1 1-1,0-1 0,1 1 0,-1-1 0,0 1 1,1-1-1,-1 0 0,1 1 0,-1-1 0,1 0 0,0 1 1,-1-1-1,1 0 0,0 1 0,-1-1 0,1 0 1,0 0-1,0 1 0,0-1 0,-1-1 0,1 2-45,0-1-1,0 1 0,0-1 1,0 1-1,0 0 1,0-1-1,0 1 0,0 0 1,0-1-1,0 1 0,0 0 1,0-1-1,0 1 0,-1 0 1,1-1-1,0 1 1,0 0-1,0 0 0,-1-1 1,1 1-1,0 0 0,0 0 1,-1-1-1,1 1 0,0 0 1,0 0-1,-1 0 1,1-1-1,0 1 0,-1 0 1,1 0-1,0 0 0,-1 0 1,1 0-1,0 0 0,-1 0 1,1 0-1,0 0 1,-1 0-1,0 0-1,1 0 0,0 0 0,0 0 0,-1 0-1,1 0 1,0-1 0,-1 1 0,1 0 0,0 0 0,-1 0 0,1 0 0,0 0 0,0 0 0,-1 0 0,1-1 0,0 1 0,0 0-1,-1 0 1,1 0 0,0 0 0,0-1 0,0 1 0,-1 0 0,1 0 0,0-1 0,0 1 0,0 0 0,0 0 0,0-1-1,-1 1 1,1 0 0,0-1 0,0 1 0,0 0 0,0-1 0,0 1 0,0 0 0,0-2 1725,0 31-816,1-20-865,1 1-1,0 0 1,1-1 0,0 1 0,5 11-1,8 27 198,17 63 215,-25-81-351,0-1 0,3-1 1,13 29-1,20 54 389,-13-30-140,-20-56-214,12 43-1,42 114 485,-40-89-423,48 162 264,-67-231-463,-1 1 1,4 41-1,1 2 59,-8-50-60,0 1 0,-1-1 0,-1 1 1,0 0-1,-1-1 0,-2 1 0,0 0 1,0-1-1,-2 0 0,0 0 0,-13 27 1,15-39 3,-1 0 1,0 0 0,0-1 0,0 1-1,-1-1 1,0 0 0,0 0 0,0-1-1,0 0 1,-1 0 0,1 0 0,-8 3-1,3-1 45,-1-1-1,1 0 1,-1-1-1,-1 0 0,1-1 1,-16 3-1,3-5-52,0 0 1,0-2-1,0 0 0,0-2 0,0 0 1,1-2-1,-36-11 0,-11-2-48,64 17-12,1 0-6,-1 0 1,1-1 0,0 1-1,0-1 1,0 0-1,0-1 1,0 1 0,0-1-1,-8-6 1,-2-1-201,0 1-1,-30-13 1,30 15-387,1 0-1,0 0 1,0-2-1,-14-10 1,17 10-247,9 9 706,1-1 1,0 1 0,0-1 0,-1 1 0,1-1 0,0 0 0,0 0-1,0 0 1,0 1 0,0-1 0,0 0 0,0 0 0,0-1 0,0 1-1,0 0 1,1 0 0,-1 0 0,0 0 0,1-1 0,-1 1 0,1 0-1,-1-1 1,1 1 0,0 0 0,-1-1 0,1 1 0,0 0 0,0-1-1,0 1 1,0-1 0,0 1 0,1 0 0,-1-1 0,0 1 0,0 0-1,1-1 1,-1 1 0,1 0 0,0-2 0,16-24-5896,-4 16 2217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9.169"/>
    </inkml:context>
    <inkml:brush xml:id="br0">
      <inkml:brushProperty name="width" value="0.05" units="cm"/>
      <inkml:brushProperty name="height" value="0.05" units="cm"/>
      <inkml:brushProperty name="color" value="#E71224"/>
    </inkml:brush>
  </inkml:definitions>
  <inkml:trace contextRef="#ctx0" brushRef="#br0">65 459 856,'-2'-1'247,"-1"1"0,0-1 0,1 0 0,-1 0 1,1 0-1,-1-1 0,1 1 0,-1-1 0,1 1 0,0-1 0,0 0 0,0 0 0,0 0 0,0 0 0,0 0 0,0 0 0,1 0 0,-1-1 0,1 1 1,0 0-1,-1-1 0,0-4 0,-10 3 1559,7-1-1169,8 3 1878,78-7-2368,-34 9-36,3 1 70,98-11 0,58-10 9,434-89 123,-334 47-250,8 5-19,-104 22 8,-15-1-7,-95 19-45,-61 13-18,47-13 0,-60 11 22,-1 1-1,0 1 1,43 0 0,-46 1 24,-17 1-21,0 1 0,0 0 0,1 0 0,-1 0 0,0 1 0,10 0 0,-5 0-13,-10 0-17,-13 9-57,-49 35-1517,44-29-683,-1-1-1,-25 14 1,27-19 19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9.633"/>
    </inkml:context>
    <inkml:brush xml:id="br0">
      <inkml:brushProperty name="width" value="0.05" units="cm"/>
      <inkml:brushProperty name="height" value="0.05" units="cm"/>
      <inkml:brushProperty name="color" value="#E71224"/>
    </inkml:brush>
  </inkml:definitions>
  <inkml:trace contextRef="#ctx0" brushRef="#br0">0 73 1120,'2'-1'227,"-1"0"0,1-1 0,-1 0 1,0 1-1,1-1 0,-1 0 0,0 1 0,0-1 0,0 0 0,-1 0 0,1 0 0,0 0 0,-1 0 0,1 0 0,-1 0 0,0 0 0,1 0 0,-1-2 0,8-13 2433,-8 17-2414,1-1-1,0 0 1,0 0 0,-1 1-1,1-1 1,-1 0 0,1 0-1,-1 0 1,1 0 0,-1 0-1,1 0 1,-1 0 0,0 0-1,1 0 1,-1 0 0,0 0-1,0-4 1791,33 7-1340,-21 2-693,0 1 0,-1 0 0,1 0 0,-1 2 0,15 10 0,39 21 67,-16-17-62,0 2 0,-1 2 1,-2 3-1,52 39 0,16 7-14,-91-52 6,0 1 0,-2 1 0,0 1 0,-2 1 0,-1 0 0,-1 2 1,-1 0-1,21 53 0,-29-57 21,-1 1-1,-1 0 1,-1 0 0,-1 0-1,-1 0 1,-2 0 0,-2 42-1,1-44 15,-1-18-15,1 0 1,-1 0 0,0-1-1,0 1 1,0-1-1,-1 1 1,0-1-1,0 1 1,0-1-1,0 0 1,-5 6 0,-38 44 397,30-38-262,-66 48 382,76-59-526,0 0-1,0-1 1,-1 0 0,1 0 0,-1 0 0,-6 3-1,-23 17 0,-59 50-7,69-56-247,0 0 1,-42 44-1,40-34-433,16-16-106,0 0-1,1 1 0,-15 23 1,6-9-986,16-24 1240,0 1 0,0 0 0,0 0 0,0 0 1,1 0-1,-1 1 0,1-1 0,1 0 0,-1 1 1,0 0-1,1-1 0,-1 9 0,2 7-2642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40.884"/>
    </inkml:context>
    <inkml:brush xml:id="br0">
      <inkml:brushProperty name="width" value="0.05" units="cm"/>
      <inkml:brushProperty name="height" value="0.05" units="cm"/>
      <inkml:brushProperty name="color" value="#E71224"/>
    </inkml:brush>
  </inkml:definitions>
  <inkml:trace contextRef="#ctx0" brushRef="#br0">33 336 280,'9'6'9246,"28"50"-9347,-14 5 110,-10-29 2,-2 2-1,12 51 1,-20-72-11,0-1 0,1 0 0,10 21 0,-9-21 2,0 0 0,0 1 0,-2-1 1,4 17-1,9 45 18,41 113 0,-35-121-6,20 98-4,-22-72-10,-17-78 5,-1 0 0,-1 0 1,0 0-1,-1 0 0,-2 14 1,0 11 573,2-37 346,-3-3-766,1 1 0,-1-1 0,0 0 0,1 0 1,-1 0-1,1 0 0,-1 0 0,1 0 0,0-1 0,-1 1 0,1-1 0,0 0 1,0 0-1,0 1 0,-2-4 0,-32-40 738,17 21-663,13 16-171,-1-1 0,1 0 0,1-1 1,0 1-1,0-1 0,-4-15 0,-18-33 187,10 26-83,1-1 0,2 0 0,-13-44 0,-23-115 413,30 111-428,-13-102 36,28 155-173,0 0 0,2 0-1,1-1 1,1 0 0,2 1-1,1-1 1,9-46 0,-7 26 15,-4 40-24,1 0 1,-1 0-1,1 0 1,1 1 0,0-1-1,0 1 1,5-11-1,9-13 16,2 0-1,29-39 0,-41 65-22,0 0 0,1 0 0,-1 1 0,1 0 0,0 1 0,1-1-1,-1 1 1,1 1 0,0-1 0,0 1 0,16-3 0,1-3-2,-14 6-16,-1 0-1,1 0 1,0 1-1,-1 0 1,1 1-1,0 0 1,0 1-1,0 1 1,0-1-1,0 2 1,-1-1-1,1 1 1,0 1-1,-1 0 1,0 1-1,0 0 1,0 0-1,11 7 1,-15-8-12,0 1 0,-1 0 0,0 0 1,1 1-1,-2 0 0,1-1 0,0 2 1,-1-1-1,0 0 0,0 1 0,-1 0 1,1 0-1,-1 0 0,-1 0 0,1 0 1,-1 1-1,3 11 0,-1 6-99,-1 0 1,-1 0-1,-2 40 0,-1-31 33,0-22 84,-1 1 0,0 0-1,-1 0 1,0-1 0,-1 0 0,0 1 0,-1-1-1,0-1 1,0 1 0,-10 11 0,0 8 13,12-24-2,0 1 0,-1 0 0,1-1 0,-1 0 0,-1 0 0,1 0 0,-1 0 0,0-1 0,0 0 0,0 0 0,-1 0 0,-8 5 0,-16 19-12,27-21 7,3 9-30,0-16-27,1 0-77,-1 0 116,1-1 0,0 1 0,-1 0 0,1-1-1,-1 1 1,1-1 0,0 1 0,0-1 0,-1 1 0,1-1 0,0 1 0,0-1 0,-1 0 0,1 0 0,0 1 0,0-1 0,0 0 0,0 0 0,1 0 0,13 1-167,0 1 1,0 0-1,23 6 0,28 5-2,-63-12 189,33 2-21,0 3 1,0 0-1,34 13 1,-62-17 24,0 0 0,-1 1 0,1 0 0,-1 1 1,0-1-1,0 1 0,0 1 0,-1-1 0,1 1 1,-1 0-1,0 1 0,-1-1 0,1 1 0,-1 1 0,0-1 1,-1 1-1,1-1 0,-1 1 0,-1 0 0,4 9 1,-6-14-1,6 20 6,-1 1 0,-1-1 1,0 1-1,1 41 0,-6-54 4,0 1 1,-1-1-1,0 0 1,0 1-1,-1-1 0,-1 0 1,0 0-1,0 0 1,-1-1-1,0 1 0,-1-1 1,0 0-1,0 0 1,-1 0-1,0-1 1,-10 11-1,-20 18 41,-2-2 0,-1-2 0,-2-1 0,-1-2 1,-1-2-1,-90 42 0,78-41-21,-39 16 22,-52 10-329,132-51-51,6-2 18,1 0 0,-1 0 0,1 0 1,-1-1-1,-14 1 0,20-2 50,0-1-1,0 1 1,0 0 0,0-1 0,0 1-1,0-1 1,0 0 0,0 0-1,1 1 1,-1-1 0,0 0 0,0-1-1,1 1 1,-1 0 0,1 0 0,-1-1-1,1 1 1,-1-1 0,1 1-1,0-1 1,0 0 0,0 1 0,0-1-1,0 0 1,0 0 0,0 0 0,0-2-1,-13-22-3512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41.586"/>
    </inkml:context>
    <inkml:brush xml:id="br0">
      <inkml:brushProperty name="width" value="0.05" units="cm"/>
      <inkml:brushProperty name="height" value="0.05" units="cm"/>
      <inkml:brushProperty name="color" value="#E71224"/>
    </inkml:brush>
  </inkml:definitions>
  <inkml:trace contextRef="#ctx0" brushRef="#br0">2495 179 2000,'-45'-20'1416,"-1"1"0,-1 2 0,-1 2-1,-94-15 1,96 20-769,-85-16 1436,-169-10 1,236 32-1710,1 3 1,-1 3 0,0 2-1,-110 23 1,93-5-362,-134 56 1,178-61-30,-47 32 1,26-15 2,26-14 13,2 0 0,0 2 1,-34 33-1,-74 85 38,93-93-28,10-6 11,2 2 0,2 1 1,-44 82-1,32-50 2,28-52-17,-7 13 20,0 1 0,-27 72 0,40-84-9,-66 218 212,65-200-135,1 1 0,3-1 1,-2 73-1,6 1 149,-1-49-40,3 1-1,4-1 1,13 81-1,64 159 432,-59-248-465,3 0 0,59 105 0,-68-137-106,2-1 0,2 0-1,0-2 1,1 0 0,2-1 0,1-2 0,0 0 0,2-1 0,0-2 0,51 30 0,-7-13 32,2-4 0,110 37 0,156 19 24,-201-66-84,263 9-1,-279-32-57,-1-6-1,0-5 0,-1-5 0,120-32 1,-188 34 37,0-1 0,-2-4 1,0-1-1,-1-2 0,-1-3 1,-1-1-1,-1-2 0,48-41 1,-32 17-29,-2-1 1,-3-4 0,-2-1 0,81-116-1,-98 120 2,-2-3-1,45-97 1,-45 77 16,-3 8 0,28-89 0,-40 98 23,-3-2 1,-3 0-1,-2 0 1,7-128-1,-20 109 24,-3 0 0,-18-104-1,13 143-2,-1 0-1,-2 1 0,-2 1 0,-2 0 1,-1 1-1,-25-40 0,9 27 54,-3 2 0,-2 1-1,-2 1 1,-3 3 0,-1 2 0,-1 1-1,-3 3 1,-2 1 0,0 3 0,-93-47-1,57 40 63,-1 4 0,-3 4-1,-1 3 1,0 5 0,-3 4-1,-112-13 1,145 27-177,1 3-1,-102 4 1,142 2-237,1 1 0,0 1 0,0 1 0,1 0 1,-1 2-1,1 0 0,0 1 0,0 1 0,1 0 0,0 2 0,1 0 0,-23 18 0,16-9-835,-2 1-1263,-35 37-1,54-50 1608,0 0-1,1 0 0,0 0 0,0 1 0,0 0 0,1 0 1,0 1-1,0-1 0,1 1 0,-2 10 0,2 26-3170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42.245"/>
    </inkml:context>
    <inkml:brush xml:id="br0">
      <inkml:brushProperty name="width" value="0.05" units="cm"/>
      <inkml:brushProperty name="height" value="0.05" units="cm"/>
      <inkml:brushProperty name="color" value="#E71224"/>
    </inkml:brush>
  </inkml:definitions>
  <inkml:trace contextRef="#ctx0" brushRef="#br0">0 222 280,'0'-2'187,"0"1"-1,0 0 1,1 0 0,-1 0-1,0 0 1,1-1 0,-1 1-1,0 0 1,1 0 0,0 0-1,-1 0 1,1 0 0,0 0-1,-1 0 1,1 0 0,0 0-1,0 1 1,0-1 0,0 0-1,-1 0 1,1 1 0,0-1-1,0 1 1,3-2 0,30-8 2624,-21 6-2273,35-6-16,0 2-1,78-3 0,-68 7-323,362-18 1208,-345 18-1188,243-8 220,135-7-322,-323 13-69,163-29 0,-211 23 10,-42 3-27,-31 6-19,0 1-1,1 0 1,-1 0 0,12 0 0,41-7 277,-49 6-62,-10 2-175,0-1-1,-1 1 1,1 1-1,0-1 1,0 0 0,-1 1-1,1-1 1,0 1 0,0 0-1,0 0 1,0 0-1,4 1 1,414-1-83,-324 9-530,-97-9 512,1 0-1,-1 1 1,0-1-1,0 0 1,0 1-1,0-1 1,0 0-1,0 0 1,0 1-1,0-1 1,0 0-1,0 0 1,0 1-1,0-1 1,0 0-1,0 0 1,0 1-1,0-1 1,-1 0-1,1 1 1,0-1-1,0 0 1,0 0-1,0 0 1,0 1-1,-1-1 1,1 0-1,0 0 1,0 0 0,0 1-1,-1-1 1,1 0-1,0 0 1,0 0-1,0 0 1,-1 1-1,1-1 1,0 0-1,0 0 1,-1 0-1,1 0 1,0 0-1,-1 0 1,-10 9-1191,0-3-51,-1 0-1,1-1 1,-20 6-1,-2-2-1260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42.648"/>
    </inkml:context>
    <inkml:brush xml:id="br0">
      <inkml:brushProperty name="width" value="0.05" units="cm"/>
      <inkml:brushProperty name="height" value="0.05" units="cm"/>
      <inkml:brushProperty name="color" value="#E71224"/>
    </inkml:brush>
  </inkml:definitions>
  <inkml:trace contextRef="#ctx0" brushRef="#br0">12 50 248,'-2'-27'8421,"-7"7"-2353,9 20-5986,0 0 1,0-1 0,0 1 0,0 0-1,0 0 1,0 0 0,0 0 0,0 0 0,0 0-1,0 0 1,0 0 0,0-1 0,0 1 0,0 0-1,0 0 1,0 0 0,0 0 0,0 0-1,0 0 1,14 14-345,48 67 286,6 10-5,10 5-11,-28-38-8,-23-27-11,1-1-1,41 33 1,34 35 35,-44-38-13,-39-41-17,-2 0 0,0 1 1,-1 1-1,-1 0 0,15 28 0,-14-20-6,-13-24 12,-1 1-1,1-1 1,-1 1 0,0-1 0,0 1 0,-1 0-1,0 0 1,0 0 0,0 0 0,-1 1 0,0-1 0,0 0-1,0 1 1,-1-1 0,0 1 0,0-1 0,-2 11-1,-2-3 2,3-9-1,0 0 1,-1 0 0,1 0 0,-1 0-1,0-1 1,0 1 0,0 0 0,-1-1-1,0 0 1,0 0 0,-4 5 0,-21 19 13,8-8-9,-43 33 0,-94 38 56,124-75-237,1 1-1,0 1 1,2 2 0,0 1-1,1 2 1,-35 35-1,49-39-2247,0 0-1,-17 33 0,32-52 2424,-3 9-2618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43.299"/>
    </inkml:context>
    <inkml:brush xml:id="br0">
      <inkml:brushProperty name="width" value="0.05" units="cm"/>
      <inkml:brushProperty name="height" value="0.05" units="cm"/>
      <inkml:brushProperty name="color" value="#E71224"/>
    </inkml:brush>
  </inkml:definitions>
  <inkml:trace contextRef="#ctx0" brushRef="#br0">799 117 1152,'-48'-46'6680,"29"31"-5046,-1 2 0,-23-13 1,36 23-1536,-1 0 1,1 0-1,0 1 1,-1 1 0,1-1-1,-1 1 1,0 0-1,1 1 1,-1 0-1,0 0 1,0 1 0,1 0-1,-1 0 1,1 1-1,-1 0 1,1 0 0,0 0-1,-1 1 1,1 0-1,-9 6 1,-10 10-115,0 0 0,1 2-1,1 1 1,1 1 0,-27 34 0,32-36 30,-9 12 19,-30 48-1,-6 8 112,35-49 89,2 2 0,2 1 0,-28 68 0,45-93-104,2 0 1,-6 27-1,4-17 7,6-21-100,0 0 0,0 0 0,1 0 0,0 0 0,0 0 1,0 0-1,1 0 0,0 0 0,1 0 0,-1 0 0,2 0 0,-1 0 0,0-1 0,1 1 0,7 10 0,3 4 102,2 0-1,33 37 0,-39-50-112,1 0 0,0-1 0,0 0 0,1-1 0,-1 0 0,1 0 0,17 5 0,0 2 6,-3-3-11,-1-1 0,1-1 0,1-1-1,-1-1 1,47 5 0,132-6-32,-149-5-23,7-3-463,101-19 0,-79 9-1156,-46 5 322,19-1-5774,-70 0 2218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43.921"/>
    </inkml:context>
    <inkml:brush xml:id="br0">
      <inkml:brushProperty name="width" value="0.05" units="cm"/>
      <inkml:brushProperty name="height" value="0.05" units="cm"/>
      <inkml:brushProperty name="color" value="#E71224"/>
    </inkml:brush>
  </inkml:definitions>
  <inkml:trace contextRef="#ctx0" brushRef="#br0">2542 194 96,'-32'-24'1881,"-2"2"-1,-1 2 0,0 1 1,-61-23-1,51 27-1627,-2 1 0,1 3 0,-2 2-1,1 2 1,-1 1 0,-57 2 0,59 3-57,0 2 1,-1 1-1,2 3 1,-1 2-1,-69 19 1,62-6 6,0 2 0,2 3 1,0 1-1,2 3 1,-84 66-1,-15 16 724,5 6 1,-133 141-1,34 6-115,205-217-641,-51 82 0,34-48-36,22-29 29,3 2 1,2 2-1,2 0 0,3 1 0,-22 90 0,36-104 39,2 0 1,1 0 0,2 0-1,5 66 1,-1-34 113,3-21-4,1 1 1,3-2-1,3 1 1,19 60 0,-20-78-134,5 11 158,2-2 0,35 67 0,-22-49-33,-1-13-128,1-1 1,3-1-1,2-2 1,62 64 0,-66-76-106,27 26 24,3-3 0,2-3 0,118 77 0,-107-83-45,2-5 1,2-2-1,1-4 0,2-4 0,90 25 0,-27-19-24,3-6 0,173 17 0,-171-37-48,1-6 0,0-7-1,0-7 1,192-32 0,-274 27 21,0-3 1,-2-2-1,0-4 1,0-3-1,-3-2 1,0-3-1,-1-3 1,-2-2-1,-2-3 1,-1-3-1,-2-2 1,-2-2-1,-2-3 1,-2-2-1,60-77 1,-50 46-2,-4-3 1,-4-2 0,-3-2-1,-4-2 1,-4-1 0,-5-3 0,-3-1-1,22-110 1,-43 130 45,-3-1 0,-4 1 0,-2-1 0,-11-85 0,2 103 3,-2 1 0,-3 0 0,-2 0-1,-3 1 1,-2 1 0,-3 1 0,-2 1-1,-2 1 1,-2 1 0,-38-51 0,59 92-39,-37-54 93,-4 2 0,-81-80 0,55 74 2,-4 3 0,-3 3 0,-112-63 0,139 94-125,-2 3-1,-1 1 1,-1 4-1,0 2 1,-2 2 0,-96-14-1,134 29-305,-1 2-1,1 1 1,-1 1-1,1 0 1,-1 2-1,1 1 1,-33 9 0,25-3-1582,0 1 1,1 1 0,0 1-1,-48 31 1,31-8-2566,11 9-442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25.262"/>
    </inkml:context>
    <inkml:brush xml:id="br0">
      <inkml:brushProperty name="width" value="0.05" units="cm"/>
      <inkml:brushProperty name="height" value="0.05" units="cm"/>
      <inkml:brushProperty name="color" value="#E71224"/>
    </inkml:brush>
  </inkml:definitions>
  <inkml:trace contextRef="#ctx0" brushRef="#br0">0 54 520,'0'-11'1239,"1"-13"2100,-1 23-3311,0 1-1,0-1 1,0 1 0,1-1 0,-1 1 0,0-1 0,0 1-1,1-1 1,-1 1 0,0-1 0,0 1 0,1 0 0,-1-1-1,0 1 1,1-1 0,-1 1 0,1 0 0,-1-1-1,1 1 1,-1 0 0,1 0 0,-1-1 0,1 1 0,-1 0-1,1 0 1,-1 0 0,1 0 0,-1-1 0,1 1-1,-1 0 1,1 0 0,0 0 0,2 0 191,-3-7 1382,-1 8-1591,1-1 0,0 1-1,0 0 1,0 0-1,0 0 1,0 0-1,0 0 1,0 0 0,1 0-1,-1 0 1,0-1-1,0 1 1,1 0-1,-1 0 1,0 0 0,1 0-1,-1-1 1,1 1-1,-1 0 1,1 0 0,-1-1-1,1 1 1,0 0-1,-1-1 1,1 1-1,0-1 1,0 1 0,-1-1-1,1 1 1,1 0-1,-1-1-6,3 11 311,-2-2-123,5 4 180,0 1 0,-1 0 0,0 1 1,-1-1-1,-1 1 0,4 22 1,-4-14-9,11 35 649,-9-38-622,-1 1 0,0 0 0,-2 1 1,1 29-1,3 14 391,-2-9 65,-2 1 0,-6 65 0,1-18 125,2-77-715,-1 31 190,3 0 1,10 64-1,-8-83-355,-1 0 0,-5 73 1,0-27-35,2 60-2615,0-144 1467,-14-21-6033,-5-16 1475,3 10 2161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25.610"/>
    </inkml:context>
    <inkml:brush xml:id="br0">
      <inkml:brushProperty name="width" value="0.05" units="cm"/>
      <inkml:brushProperty name="height" value="0.05" units="cm"/>
      <inkml:brushProperty name="color" value="#E71224"/>
    </inkml:brush>
  </inkml:definitions>
  <inkml:trace contextRef="#ctx0" brushRef="#br0">34 266 4065,'-30'-26'8290,"29"25"-8156,1 0 0,-1 0 0,1 0 0,-1 0 1,1-1-1,0 1 0,0 0 0,0 0 0,-1-1 1,1 1-1,0 0 0,0 0 0,1-1 0,-1 1 0,0 0 1,0 0-1,0 0 0,1-1 0,-1 1 0,2-2 1,6 0-93,-1 1 1,1 0-1,0 1 1,0 0-1,10 0 1,4-1 4,678-75 404,-1-1-454,-584 64-26,93-16-2211,-205 30 1929,0-1 0,0 1 1,0-1-1,0 1 0,0 0 1,0 1-1,0-1 0,0 0 1,0 1-1,0-1 1,0 1-1,0 0 0,0 0 1,4 2-1,-18 8-4585,8-2 1750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59.869"/>
    </inkml:context>
    <inkml:brush xml:id="br0">
      <inkml:brushProperty name="width" value="0.05" units="cm"/>
      <inkml:brushProperty name="height" value="0.05" units="cm"/>
      <inkml:brushProperty name="color" value="#E71224"/>
    </inkml:brush>
  </inkml:definitions>
  <inkml:trace contextRef="#ctx0" brushRef="#br0">330 0 208,'0'0'10802,"-3"13"-9871,-27 13-268,22-20-470,0 0 0,1 0 0,0 1-1,-12 13 1,-48 60 626,58-69-716,-26 34 473,2 2-1,-34 63 1,61-96-442,1 1 1,0-1-1,-3 23 1,2-10 39,4-15-90,0 0 0,1 0 0,0 0 0,1 0 0,2 18 0,-1 11 123,0-28-162,0 0 0,1 0 0,0-1 0,1 1 0,0-1 0,1 1 0,0-1 0,1-1 0,1 1 0,-1-1 0,2 1 0,0-2 0,0 1 0,1-1 0,0 0 0,1-1 0,15 14 0,-12-13-18,1 0 1,0-1-1,0-1 0,0 0 0,1 0 0,1-2 0,-1 0 0,1 0 1,0-1-1,0-1 0,0-1 0,1 0 0,-1-1 0,20 0 0,5-1-7,-30 0-13,1 0-1,-1-1 0,1 0 0,-1-1 0,1 0 0,-1-1 0,0 0 0,17-6 0,-9 1-4,5-3 8,0 0 1,32-20-1,-47 25-8,-1-1 0,1 0 0,-1-1 0,0 0 1,-1 0-1,1 0 0,-2-1 0,1 0 0,-1 0 0,5-9 0,5-12 44,-1-1-1,-2-1 1,12-46-1,-20 61-19,-1 0 0,-1-1 0,0 1 0,-2-1 0,1 1-1,-2-1 1,-1 1 0,-4-26 0,1 2 81,5 34-84,-1 0 0,1 0 0,-1 0 0,0-1 0,-1 1 0,0 0 0,1 1 0,-5-9 1,-43-69 310,35 50-223,13 29-96,0 0-1,-1 0 0,1 0 0,-1 1 0,0-1 0,0 0 1,0 1-1,-4-6 0,-9-11 49,13 16-57,0 1-1,-1-1 1,1 1 0,-1 0-1,0 0 1,0 1 0,0-1-1,0 0 1,0 1 0,-6-4-1,-15-16-12,21 19-17,0 0 0,1 0 0,-1 0 1,0 0-1,0 1 0,0-1 0,-1 1 0,1 0 1,-1 0-1,-4-2 0,-16-9-1228,23 11 898,-1 1 1,0-1-1,0 1 1,0-1-1,0 1 0,0 0 1,0 0-1,0 0 0,0 0 1,-1 0-1,1 0 0,0 1 1,0-1-1,-1 1 0,1 0 1,-1-1-1,1 1 0,0 0 1,-1 1-1,1-1 0,0 0 1,-5 2-1,5 1-467,-2 3-3251,-9 1 1165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25.954"/>
    </inkml:context>
    <inkml:brush xml:id="br0">
      <inkml:brushProperty name="width" value="0.05" units="cm"/>
      <inkml:brushProperty name="height" value="0.05" units="cm"/>
      <inkml:brushProperty name="color" value="#E71224"/>
    </inkml:brush>
  </inkml:definitions>
  <inkml:trace contextRef="#ctx0" brushRef="#br0">1 339 1248,'30'11'4827,"8"4"-3814,73-6 661,-94-8-1294,0 0 0,0-1 0,30-5 1,18 1 298,53-3-191,0-4-1,172-39 1,-114 17-416,243-57-30,-127 24-165,-232 54-166,151-34-1381,-75 3-4315,-117 34 3585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26.410"/>
    </inkml:context>
    <inkml:brush xml:id="br0">
      <inkml:brushProperty name="width" value="0.05" units="cm"/>
      <inkml:brushProperty name="height" value="0.05" units="cm"/>
      <inkml:brushProperty name="color" value="#E71224"/>
    </inkml:brush>
  </inkml:definitions>
  <inkml:trace contextRef="#ctx0" brushRef="#br0">0 48 4089,'3'-18'7052,"3"10"-4140,19 12-2675,-10 1 217,8 3-174,-1 1 0,0 1 0,34 21-1,-32-17-152,57 33 162,-61-36-268,-1 1-1,0 1 0,-1 0 1,0 2-1,-2 0 1,1 1-1,19 25 0,-31-36-17,0 1 1,0 0-1,-1 0 0,1 1 0,-2-1 0,1 1 0,-1 0 1,0 0-1,0 0 0,-1 0 0,1 1 0,1 13 1,3-5 1,-6-15-5,0 0 0,-1 0 0,1 0 0,0 0 1,0 0-1,-1 0 0,1 0 0,-1 0 1,1 0-1,-1 0 0,1 1 0,-1-1 0,0 0 1,1 0-1,-1 0 0,0 1 0,0-1 1,0 2-1,0 0 99,0-2-68,1 0 0,-1 0 0,0 0 1,0 0-1,0 0 0,0 0 0,0 0 0,0 0 0,0 1 1,0-1-1,0 0 0,0 0 0,0 0 0,-1 0 1,1 0-1,0 0 0,-1 0 0,1 0 0,-1 0 0,1-1 1,-1 1-1,0 0 0,1 0 0,-1 0 0,0 0 1,1-1-1,-1 1 0,0 0 0,0-1 0,0 1 1,0-1-1,0 1 0,0-1 0,0 1 0,-1 0 0,-1-29 5037,0 23-4947,1 0-1,0 0 0,0 0 0,0 0 1,1-1-1,-1 1 0,1-1 1,1 1-1,-1-1 0,1 1 1,0-1-1,0 1 0,2-11 1,-2-9-23,1 19-75,0 0 0,0 1 0,1-1 0,0 0 0,-1 0 1,2 1-1,-1-1 0,5-7 0,9-21 64,16-28 0,17 5-62,-46 54-23,0 0-1,0 0 1,0 0-1,0 0 1,0 0 0,1 1-1,0 0 1,-1-1 0,1 1-1,7-3 1,24-15 7,-23 13-9,1 0 0,1 1 0,-1 0 0,1 1 1,0 1-1,0 0 0,0 0 0,16 0 0,-24 3-3,14-3-15,1 1 0,31 1 0,-44 2 9,0 0 0,1 1 0,-1 0-1,0 0 1,0 1 0,0 0 0,0 0 0,-1 1 0,9 4 0,18 11-36,-25-14 38,0 1 1,0 0 0,0 0-1,0 1 1,-1 0 0,0 0-1,11 13 1,-12-12-23,-1 1-1,0 0 1,0 1 0,0-1-1,-1 1 1,-1 0 0,0 0 0,0 1-1,3 11 1,-3-2-799,-1 0 1,-1 1-1,-1 36 1,0-42-702,-2 0 0,0 0 0,0 0 0,-2 0 1,-5 22-1,5-16-2317,3-1-479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26.978"/>
    </inkml:context>
    <inkml:brush xml:id="br0">
      <inkml:brushProperty name="width" value="0.05" units="cm"/>
      <inkml:brushProperty name="height" value="0.05" units="cm"/>
      <inkml:brushProperty name="color" value="#E71224"/>
    </inkml:brush>
  </inkml:definitions>
  <inkml:trace contextRef="#ctx0" brushRef="#br0">681 45 3465,'-1'-17'3768,"2"-10"2524,4 28-4902,3 15-1599,-2 30 214,10 6 58,-2-9 96,15 83-1,-19-70 6,20 60 0,-2-6 39,37 110 77,-2-2-163,-52-179-100,0 1-1,5 52 1,-8-44-2,13 46 0,25 124 27,-44-208-35,0 1 1,-2-1 0,1 1-1,-2 15 1,0-1 58,1-24-64,0-1 0,0 0 0,0 1 0,0-1 1,0 0-1,-1 1 0,1-1 0,0 0 0,0 1 0,0-1 0,-1 0 1,1 0-1,0 1 0,0-1 0,0 0 0,-1 1 0,1-1 1,0 0-1,-1 0 0,1 0 0,0 0 0,-1 1 0,1-1 0,0 0 1,-1 0-1,1 0 0,0 0 0,-1 0 0,1 0 0,0 0 1,-1 0-1,1 0 0,-1 0 0,1 0 0,0 0 0,-1 0 0,1 0 1,-25-5 57,-21-17 9,-117-106 23,144 115-83,-11-8 92,-38-33-1,53 41-20,-1 2 0,0 0 0,-33-17 0,-34-21 268,68 39-303,-1 0-1,-1 1 0,0 0 0,0 2 1,0 0-1,-35-9 0,-116-14 22,165 29-67,-6 1-4,1-1 0,0 1 1,0 1-1,-16 2 0,-17 2-8,36-6 10,1 1-1,-1 0 1,0 1 0,1-1 0,-1 1-1,0 0 1,1 0 0,-1 0 0,1 1-1,0-1 1,-1 1 0,1 0 0,0 0-1,0 1 1,0-1 0,0 1 0,1 0-1,-1 0 1,1 0 0,0 1 0,-5 5-1,6-4 7,-1-1 0,1 1 0,1 0-1,-1 0 1,1 0 0,0 0 0,0 0 0,0 0-1,1 1 1,-1-1 0,2 0 0,-1 0-1,0 0 1,1 0 0,0 1 0,0-1 0,0 0-1,5 9 1,5 14 44,2-1-1,0-1 1,2 0 0,1 0 0,2-2-1,0 0 1,1-1 0,1-1-1,1-1 1,1 0 0,1-2-1,1-1 1,1 0 0,29 14-1,-4-1-9,-31-19-61,0 0 0,1-1 0,37 13 1,-39-18-438,0 0 1,1-2 0,-1 0 0,1-1-1,0-1 1,33-1 0,-34-3-1264,0 0 1,0-1-1,0-1 0,24-8 1,4 2-2528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27.406"/>
    </inkml:context>
    <inkml:brush xml:id="br0">
      <inkml:brushProperty name="width" value="0.05" units="cm"/>
      <inkml:brushProperty name="height" value="0.05" units="cm"/>
      <inkml:brushProperty name="color" value="#E71224"/>
    </inkml:brush>
  </inkml:definitions>
  <inkml:trace contextRef="#ctx0" brushRef="#br0">0 129 1560,'0'-10'8909,"0"2"-4173,0-20-375,19 28-4297,125-18 16,19 0-76,-150 14-18,-11 3 13,0 0 0,0 1 0,-1-1 0,1 0 0,0 0 0,0 1-1,0 0 1,0-1 0,0 1 0,0 0 0,0 0 0,0 0 0,0 0 0,0 0 0,2 1 0,-4-2 6,1 1 0,-1-1 0,0 1 0,0-1 1,1 1-1,-1-1 0,0 1 0,0-1 0,0 1 0,1-1 0,-1 1 1,0-1-1,0 1 0,0-1 0,0 1 0,0-1 0,0 1 0,0-1 0,0 1 1,0-1-1,0 1 0,-1-1 0,1 0 0,0 1 0,0-1 0,0 1 1,-1 0-1,1-1 0,0 1 0,-1-2 0,1 2-20,-33-9 131,6-2 275,24 11-299,1 11 117,-9-5-196,8-5-18,0 10-18,-43 97 17,42-99 15,-1 1-1,1-1 1,0 1 0,1 0 0,1 0 0,-1 0 0,0 16-1,-1 76 86,4-87-81,0 9 11,-1-12-13,0 1 0,1 0 0,1-1 0,0 1 1,0-1-1,2 1 0,-1-1 0,2 0 0,-1 0 0,2 0 0,9 20 0,-5-17-78,1 0-1,0-1 0,15 17 0,-21-27-60,0 0 1,0 0-1,1 0 1,-1-1-1,1 0 1,0 0-1,0 0 1,0 0-1,0-1 1,0 0-1,0 0 1,1 0-1,-1-1 1,7 2-1,3-2-656,0-1 0,-1 0 0,25-4-1,-12 0-2310,-1-2 1,47-17-1,-24 5-1208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28.352"/>
    </inkml:context>
    <inkml:brush xml:id="br0">
      <inkml:brushProperty name="width" value="0.05" units="cm"/>
      <inkml:brushProperty name="height" value="0.05" units="cm"/>
      <inkml:brushProperty name="color" value="#E71224"/>
    </inkml:brush>
  </inkml:definitions>
  <inkml:trace contextRef="#ctx0" brushRef="#br0">0 19 2785,'1'-11'9570,"3"16"-8323,5 10-1306,-5-10 140,-1 1-1,1 0 1,-1-1 0,0 1 0,-1 0 0,1 0-1,-1 0 1,2 11 0,-2-9 10,0-1 1,0 0-1,1 1 1,0-1-1,0 0 0,5 7 1,10 27 263,-3-1-73,-11-34-242,17 28 229,-2 2 1,21 51 0,-13-47-70,-23-27-158,-4-11-35,1 0-1,-1 0 1,1 0-1,-1 0 1,1 0-1,0 0 1,0 0-1,0 0 1,0-1-1,0 1 1,0 0-1,1 0 1,-1-1-1,2 2 1,0 0-4,0-1 1,-1 1 0,1-1-1,-1 1 1,1 0-1,-1 0 1,0 0 0,0 0-1,-1 0 1,1 1 0,0-1-1,-1 0 1,0 1 0,0-1-1,0 1 1,0 0 0,-1-1-1,1 5 1,10-5 20,-5 3 1,-10-4 21,3-2-38,0-1 1,0 1 0,-1-1-1,1 0 1,0 1 0,0-1-1,0 0 1,0 0 0,0 1-1,0-1 1,0 0 0,0 0-1,0 0 1,0 0 0,0-1-1,0 1 1,1 0 0,-1-1-1,-7-8-4,3 4 9,4 5-12,0 0 1,0 0-1,0 0 0,0-1 1,0 1-1,0 0 0,0-1 1,0 1-1,0-1 0,0 1 1,1-1-1,-1 1 0,1-1 1,-1 1-1,1-1 0,0 0 1,-1 1-1,1-1 0,0-2 1,0 4-2,0-1 0,0 1 0,0-1 0,0 1 0,0 0 0,0-1 0,0 1 0,0-1 0,0 1 0,0 0 0,-1-1 0,1 1 0,0-1 0,0 1 0,0 0 0,-1-1 0,1 1 0,0 0 0,0-1 0,-1 1 0,1 0 0,0 0 0,-1-1 0,1 1 0,0 0 0,-1 0 0,1 0 0,0-1 0,-1 1 0,0 0 0,0-1-1,1 1 1,-1 0-1,0-1 1,1 1-1,-1-1 1,1 1-1,-1-1 1,1 1-1,-1-1 1,1 1-1,-1-1 1,1 0-1,0 1 1,-1-1-1,1 1 1,0-1-1,-1 0 1,1 1-1,0-1 1,0 0-1,0 0 1,0 1-1,0-1 1,0 0-1,0 1 1,0-1-1,0 0 1,0-1-1,2-5-3,-3 6 4,1 1 0,0-1-1,0 1 1,0-1 0,-1 1 0,1-1 0,0 1-1,0-1 1,-1 1 0,1-1 0,0 1 0,-1 0 0,1-1-1,-1 1 1,1-1 0,0 1 0,-1 0 0,1 0-1,-1-1 1,1 1 0,-1 0 0,1 0 0,-1-1-1,1 1 1,-1 0 0,1 0 0,-1 0 0,1 0-1,-1 0 1,0 0 0,1 0 0,-1 0 0,1 0 0,-2 0-1,0 0-7,4 0 8,9 0 3,-8 0 116,-11-11-64,7 10-54,0 0 1,0 1-1,0-1 1,1 0-1,-1 0 1,1 0-1,-1 0 1,1 0-1,-1 0 1,1 0-1,-1 0 1,1 0-1,0-1 1,0 1-1,-1 0 1,1 0-1,0 0 1,0 0-1,0 0 1,0 0-1,1-2 1,-8-5 7,6 8-7,1 0-1,-1 0 0,0-1 1,1 1-1,-1-1 0,1 1 1,-1 0-1,1-1 1,-1 1-1,1-1 0,0 1 1,-1-1-1,1 1 1,-1-1-1,1 1 0,0-1 1,0 0-1,-1 1 0,1-1 1,0 1-1,0-1 1,-1-1-1,1-2 27,1 1 8,-1-1 0,0 0 0,0 1 1,0-1-1,0 1 0,0-1 0,-1 1 0,0-1 1,0 1-1,0-1 0,0 1 0,0-1 0,-1 1 0,1 0 1,-4-5-1,4 4 102,-1-1 0,2 0 0,-1 0 0,0 1 1,1-1-1,0 0 0,0 0 0,1 1 0,-1-1 0,1 0 0,2-7 1,-2 11-122,0 0-1,0 0 0,0-1 1,0 1-1,1 0 0,-2-1 1,1 1-1,0-1 0,0 1 1,0-1-1,-1 1 0,1-1 0,-1 1 1,1-1-1,-1 0 0,1 1 1,-1-1-1,0 0 0,0 0 1,0 1-1,0-1 0,-1-2 1,4-2-7,-1 1 1,1-1 0,0 0 0,0 0 0,1 1 0,-1 0-1,9-9 1,16-15-2,-22 23-7,0-1 1,0 1 0,0 0 0,1 1 0,0 0-1,8-6 1,24-15 27,-35 22-32,1 0-1,0 0 1,0 1 0,1 0 0,-1 0 0,1 0 0,-1 0 0,1 1-1,0 0 1,0 0 0,0 1 0,0-1 0,0 1 0,9 0 0,-14 1-1,1 0 0,0 0 1,0 0-1,0 0 1,0-1-1,-1 1 1,1-1-1,0 1 1,0-1-1,-1 1 0,1-1 1,2-2-1,0 1 3,-1 1 0,0-1 0,1 1 0,0-1 0,-1 1 0,1 1 0,0-1 0,-1 0 0,1 1 0,0 0 0,0-1 0,5 2 0,-6-1 35,-3-2-80,0-4 45,0 5 126,-13 1-152,-4 3-9710,-7 3 3715,-3-6 2540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28.706"/>
    </inkml:context>
    <inkml:brush xml:id="br0">
      <inkml:brushProperty name="width" value="0.05" units="cm"/>
      <inkml:brushProperty name="height" value="0.05" units="cm"/>
      <inkml:brushProperty name="color" value="#E71224"/>
    </inkml:brush>
  </inkml:definitions>
  <inkml:trace contextRef="#ctx0" brushRef="#br0">0 19 672,'14'-10'1219,"-12"2"-1520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29.574"/>
    </inkml:context>
    <inkml:brush xml:id="br0">
      <inkml:brushProperty name="width" value="0.05" units="cm"/>
      <inkml:brushProperty name="height" value="0.05" units="cm"/>
      <inkml:brushProperty name="color" value="#E71224"/>
    </inkml:brush>
  </inkml:definitions>
  <inkml:trace contextRef="#ctx0" brushRef="#br0">3 287 648,'0'-5'584,"-1"4"-492,1 1 0,0-1 0,0 1 0,-1-1 0,1 0 1,0 1-1,0-1 0,0 0 0,0 1 0,0-1 0,0 0 0,0 1 1,0-1-1,0 1 0,0-1 0,0 0 0,0 1 0,0-1 0,1 0 1,-1 1-1,0-1 0,0 1 0,1-1 0,-1 0 0,1 1 0,-1-1 1,0 1-1,1-1 0,-1 1 0,1-1 0,-1 1 0,1 0 0,-1-1 1,1 1-1,-1-1 0,1 1 0,0 0 0,-1 0 0,1-1 1,-1 1-1,1 0 0,0 0 0,-1 0 0,1 0 0,0 0 0,0-1 1,2 1 1628,13 19-817,-15-14-800,0 1 1,0-1-1,0 1 0,1-1 0,0 0 0,0 0 0,0 0 0,1 0 0,-1 0 0,1 0 0,5 5 0,16 34 636,8 48 359,1 16-8,-1 11 9,-18-73-754,-11-36-266,1 1 1,-1-1-1,-1 1 0,0 0 1,0 17-1,0-2 123,1 0-1,1 0 1,12 43 0,-9-44-80,-2 1 1,0 0-1,2 44 0,9 29 9,-16-98-131,0 0 0,0 1 0,0-1 0,0 0 0,0 0 0,0 0 0,0 0 0,0 0 0,0 0 0,0 0 0,1 0 0,-1 0 0,0 0 0,1 0 0,-1 0 0,1 0 0,-1 0 0,1-1 0,0 1 0,-1 0 0,1 0 0,0 0 0,-1-1 0,1 1 0,0 0 0,0-1 0,0 1 0,-1 0 0,3 0 0,-3-1 15,1 1 0,-1-1 0,0 1 0,1-1 0,-1 1 0,0-1 0,0 1 0,1 0 0,-1-1 0,0 1 0,0-1 0,0 1 0,0 0 0,0-1 0,0 1 0,0-1 0,0 1 0,0 0 0,0-1 0,0 1 0,0-1 0,0 1 0,-1 0 0,1-1 0,-2 4 3040,-2-8-2750,1-1 0,-1 0 0,1 0 0,0 0 0,0 0 0,1 0 0,-1 0 0,1-1 0,1 1 0,-2-7 0,-12-27 309,6 17-552,2-2 0,0 1 0,1-1 0,2 0 0,-3-35 0,1 8-51,-5-55 35,3-156 0,24 91-28,0 31-3,1 32 35,-17 100-51,1-1 0,0 1 0,1 0-1,0 0 1,0 0 0,1 0 0,0 1 0,0-1 0,1 1 0,0 0 0,0 0 0,1 0 0,0 0 0,0 1 0,0 0 0,1 0 0,0 0-1,11-8 1,-11 11-2,0 1 1,0 0-1,0 0 0,0 1 0,0 0 0,0 0 0,0 0 0,1 0 0,-1 1 0,0 0 0,8 2 0,72 13 0,-57-9 2,-11-1-13,1 2-1,-1 0 1,0 1 0,0 0-1,-1 2 1,-1 0 0,20 14-1,-33-21 8,0 0 0,0 0 0,0-1 0,0 2 0,-1-1 0,1 0 0,-1 1 0,0-1 0,0 1 0,0-1 0,-1 1 0,1 0 0,-1 0 0,0 0 0,0 0 0,0 0 0,1 8 0,-3-6 3,1 1 0,-1 0-1,0-1 1,0 1 0,-1-1 0,0 0-1,0 1 1,0-1 0,-1 0 0,-4 7-1,-7 9 3,-2 0 0,0-1-1,-1-1 1,-28 25 0,-21 14-372,-125 83-1,155-117-110,-20 13-1552,1-3-3602,52-33 3379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30.026"/>
    </inkml:context>
    <inkml:brush xml:id="br0">
      <inkml:brushProperty name="width" value="0.05" units="cm"/>
      <inkml:brushProperty name="height" value="0.05" units="cm"/>
      <inkml:brushProperty name="color" value="#E71224"/>
    </inkml:brush>
  </inkml:definitions>
  <inkml:trace contextRef="#ctx0" brushRef="#br0">1 227 824,'0'0'233,"1"0"0,0 0 0,-1 1-1,1-1 1,-1 0 0,1 0 0,-1 0 0,1 0-1,-1 0 1,1 0 0,-1 0 0,1 0 0,0-1-1,-1 1 1,1 0 0,-1 0 0,1 0 0,-1-1 0,1 1-1,-1 0 1,1 0 0,-1-1 0,1 1 0,-1-1-1,0 1 1,1 0 0,-1-1 0,0 1 0,1-1-1,-1 1 1,0-1 0,1 1 0,-1-1 0,0 1-1,0-1 1,1 1 0,-1-1 0,0 1 0,0-1-1,0 1 1,0-1 0,0 1 0,0-1 0,0 1 0,0-1-1,0 0 1,0 1 0,0-1 0,0 1 0,-1-3 1917,15-6 161,-12 9-2185,31 0-37,246 0 75,-274 0-163,8-2 1,16-7 6,-13 1-8,-14 8-1,0-1 1,-1 0 0,1 0 0,0 0-1,0 0 1,-1 0 0,1 0-1,0 0 1,-1-1 0,1 1 0,-1-1-1,0 1 1,1-1 0,-1 1 0,0-1-1,1-2 1,1 0-2,-3 3 2,1-1 1,0 1-1,-1 0 1,1 0-1,-1-1 1,1 1-1,-1 0 1,1-1-1,-1 1 1,0 0-1,0-1 0,0 1 1,0 0-1,0-1 1,0 1-1,0 0 1,0-1-1,0 1 1,-1-1-1,1 1 1,-1 0-1,1 0 0,-1-1 1,1 1-1,-1 0 1,0 0-1,1 0 1,-1-1-1,0 1 1,-1-1-1,-8-21 26,8 18-18,-1 0 0,0 0 0,0 1 0,0-1-1,0 1 1,-1 0 0,1 0 0,-1 0 0,0 1 0,-1-1 0,-7-4 0,-5-4 9,15 10-12,0 0-1,0 1 1,0-1-1,0 1 0,-1 0 1,1 0-1,0-1 1,-1 2-1,1-1 1,-1 0-1,-4-1 0,-13-2 10,19 4-14,-1-1 1,1 1-1,0-1 0,-1 1 0,1 0 0,0 0 0,-1 0 1,1-1-1,0 1 0,-1 0 0,1 1 0,-1-1 0,1 0 0,0 0 1,-1 0-1,1 1 0,0-1 0,-1 1 0,1-1 0,0 1 1,-2 1-1,-20 4 0,20-6-1,-1 1 1,1-1-1,0 1 0,0 0 1,0 0-1,0 0 0,0 0 0,0 1 1,1-1-1,-1 1 0,-4 2 1,-25 43-6,22-32 45,1 0-1,1 1 0,0 0 0,1 0 0,1 1 0,-8 32 0,5 1 277,3 1 0,2-1 0,4 57 0,0-94-283,1 0-1,0 0 0,1 0 0,1 0 0,0 0 1,1 0-1,0-1 0,1 1 0,0-1 0,1 0 1,0-1-1,1 1 0,0-1 0,10 10 0,-11-14-135,0 0 0,1 0 0,0-1-1,1 0 1,-1-1 0,1 1 0,0-2-1,0 1 1,1-1 0,-1 0-1,1 0 1,0-1 0,0-1 0,0 1-1,0-2 1,1 1 0,-1-1 0,0 0-1,1-1 1,17-2 0,-1-3-1574,0-2 1,-1-1-1,1-1 1,-1-1-1,-1-1 1,33-20-1,-9 4-2263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30.486"/>
    </inkml:context>
    <inkml:brush xml:id="br0">
      <inkml:brushProperty name="width" value="0.05" units="cm"/>
      <inkml:brushProperty name="height" value="0.05" units="cm"/>
      <inkml:brushProperty name="color" value="#E71224"/>
    </inkml:brush>
  </inkml:definitions>
  <inkml:trace contextRef="#ctx0" brushRef="#br0">1 31 176,'0'0'6475,"0"1"-6227,0 0 1,-1 0 0,1 0-1,0 1 1,0-1 0,0 0-1,0 0 1,1 0-1,-1 0 1,0 1 0,0-1-1,1 0 1,-1 0 0,1 0-1,0 1 1,2 2-105,1 0 1,-1-1-1,0 1 0,0 1 1,-1-1-1,1 0 0,-1 1 0,0-1 1,0 1-1,2 7 0,14 26 1038,11 9-185,4 14-450,-28-53-506,0-1 1,0 1-1,-1-1 1,0 1-1,4 11 1,7 14 2,-10-4 2,0-19-36,-3-8-9,-1 0 0,0-1 1,0 1-1,0 0 1,-1 0-1,1 0 0,0 1 1,-1-1-1,0 0 0,1 0 1,-1 3-1,0-4 0,0 0-1,0 1 1,0-1 0,0 0-1,0 0 1,1 0-1,-1 0 1,0 1 0,1-1-1,-1 0 1,1 0-1,-1 0 1,1 0 0,-1 0-1,1 0 1,1 1-1,-1 0 2,0-1 0,0 1 0,0 0 0,0-1 0,0 1-1,0 0 1,-1 0 0,1 0 0,-1 0 0,1-1 0,-1 1-1,0 0 1,1 0 0,-1 0 0,0 0 0,-1 2 0,1-2 6,0 0-65,-1-2 85,1 0-1,0 0 1,0 0-1,0 1 1,0-1 0,0 0-1,-1 0 1,1 0-1,0 0 1,0 0-1,0 1 1,0-1 0,-1 0-1,1 0 1,0 0-1,0 0 1,0 0-1,-1 0 1,1 0 0,0 0-1,0 0 1,-1 0-1,1 0 1,0 0-1,0 0 1,0 0 0,-1 0-1,1 0 1,0 0-1,0 0 1,0 0-1,-1 0 1,1 0 0,0 0-1,0 0 1,0 0-1,-1 0 1,1-1-1,0 1 1,0 0 0,0 0-1,-1 0 1,1 0-1,0 0 1,0-1-1,0 1 1,0 0 0,0 0-1,0 0 1,-1-1-1,1 1 1,0 0-1,0 0 1,0 0 0,0-1-1,-3-1-73,-14-31 992,12 24-760,3 7-155,1-1 0,-1 1 0,1-1-1,0 1 1,0 0 0,0-1 0,0 0 0,0 1-1,0-1 1,1 0 0,-1 1 0,0-6 0,1 6-14,0 0 0,0 1 0,0-1 1,0 0-1,-1 1 0,1-1 0,-1 1 1,0-1-1,1 1 0,-1-1 0,0 1 1,0-1-1,-1 0 0,1 0 1,0 1 0,1 0 0,-1-1-1,0 1 1,0-1 0,1 1 0,-1-1 0,1 1-1,-1-1 1,1 0 0,0 1 0,-1-1 0,1-1-1,-7-28 295,5 28-243,1 0-1,-1 0 1,1 0 0,0 0 0,1-1 0,-1 1 0,1 0-1,-1-7 1,2 1 4,0 0-1,0 1 1,1-1-1,0 0 1,0 1-1,1-1 0,0 1 1,1 0-1,0 0 1,0 0-1,1 1 1,0-1-1,0 1 1,1 0-1,10-10 1,2 0-79,0 1 1,1 1-1,1 0 1,36-19-1,-53 32 6,0 1-1,0 0 0,0-1 0,-1 2 0,1-1 0,0 0 0,1 0 0,5 0 0,-6 1 1,0 0-1,0 0 0,0-1 0,0 0 1,0 0-1,0 0 0,0 0 1,5-3-1,-3 2 1,0 0-1,1 0 1,-1 1 0,0-1 0,0 1-1,1 0 1,-1 1 0,1-1 0,-1 1 0,1 0-1,-1 1 1,0-1 0,1 1 0,-1 0 0,6 2-1,-2-1-5,1 1 1,-1 1-1,0 0 0,0 0 0,0 0 0,-1 1 0,0 1 1,9 6-1,-7-4 7,-1 1-1,0 0 1,0 0 0,-1 1 0,0-1 0,-1 2-1,0-1 1,-1 1 0,5 12 0,-5-13-37,0 1 0,1-2 0,0 1 0,8 9 1,-7-10-422,-1 0 1,0 1 0,0 0 0,5 12-1,2-2-1086,-13-19 1272,1 1 0,-1-1 1,1 1-1,-1 0 0,0 0 1,0 0-1,0-1 0,0 1 1,0 0-1,0 0 0,0 1 0,-1-1 1,1 0-1,-1 0 0,1 3 1,-1-4 57,0 0 0,0-1 0,0 1 0,0 0-1,0 0 1,0-1 0,0 1 0,1 0 0,-1-1 0,0 1 0,0 0 0,1 0 0,-1-1 0,1 1 0,-1-1 0,0 1 0,1 0 0,-1-1 0,1 1 0,-1-1 0,1 1 0,0-1 0,-1 0 0,1 1 0,-1-1 0,1 1 0,0-1 0,0 0 0,1 2-617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32.042"/>
    </inkml:context>
    <inkml:brush xml:id="br0">
      <inkml:brushProperty name="width" value="0.05" units="cm"/>
      <inkml:brushProperty name="height" value="0.05" units="cm"/>
      <inkml:brushProperty name="color" value="#E71224"/>
    </inkml:brush>
  </inkml:definitions>
  <inkml:trace contextRef="#ctx0" brushRef="#br0">311 522 1896,'0'-10'3573,"-1"5"-2236,0 1-1,1-1 1,0 0-1,0 0 1,0 1-1,1-1 1,0 0 0,-1 0-1,3-4 1,-2 8-1314,-1 1 0,1-1 0,0 1 0,-1 0 0,1-1 0,0 1 0,0 0 0,0-1 0,-1 1 0,1 0-1,0 0 1,0 0 0,0 0 0,-1-1 0,1 1 0,0 0 0,0 1 0,0-1 0,0 0 0,-1 0 0,1 0 0,0 0 0,0 1 0,0-1 0,-1 0 0,1 1 0,1 0 0,18 26-4,-20-26-17,114 207 26,-56-89 22,-29-55-23,10 13 6,33 75-7,-58-117-14,37 85 27,-43-103-30,-2 0 0,8 28 0,5 12 0,-13-30 8,-6-26-15,1 1 0,-1-1 0,0 0-1,0 1 1,1-1 0,-1 0 0,1 1 0,-1-1-1,1 0 1,-1 1 0,1-1 0,0 0 0,0 0 0,-1 0-1,3 2 1,0 5 13,-11-41-142,6 29 110,1 0-1,-1 0 1,1 0 0,0 0-1,1 0 1,-1 0 0,0-7 0,-15-82-209,14 79 218,0 1 0,-1 0 0,-1-1 0,0 1 0,0 1 0,-8-16 0,-3-8-3,-23-48 2,30 71 16,-1 1 0,0 1 0,-1-1 0,0 2 0,-1-1 0,0 1 0,0 1 0,-21-13 0,23 17-6,-1 2 1,1-1-1,0 1 1,-1 0 0,0 1-1,0 0 1,0 1-1,0 0 1,0 1-1,0 0 1,0 0 0,-11 2-1,-15 4-12,-66 18 0,101-23 10,-14 3 13,1 0 1,0 2-1,0-1 1,0 2-1,1 0 0,-1 0 1,2 1-1,-1 1 0,1 0 1,-16 16-1,1-1 5,24-22-16,0-1 0,0 1 0,0 1-1,1-1 1,-1 0 0,1 0-1,0 1 1,0 0 0,0-1 0,0 1-1,0 0 1,0 0 0,1 0-1,-2 4 1,-46 102-24,44-46 34,1-49 6,1-7 2,1 1 0,0-1 1,1 1-1,0-1 0,0 1 1,0-1-1,1 1 0,0 0 1,1-1-1,2 15 1,2-7 23,3 25 76,-7-33-91,0-1 1,1 1-1,-1-1 0,1 1 0,0-1 1,1 0-1,0 0 0,5 10 0,5 9 90,-6-16-82,0 0 0,1 0-1,0-1 1,0 0 0,1 0-1,0-1 1,1 0-1,0-1 1,0 0 0,15 7-1,-3-5-12,0-1-1,0-1 1,1 0-1,0-2 1,0-1-1,1-1 1,-1-1-1,0 0 1,1-2-1,-1-1 1,0-1-1,0-1 1,0-1-1,35-12 1,18-12-39,-1-3 0,128-77 0,-155 82 2,0 2-11,34-22-10,-68 39 30,0 0 0,31-13 0,-32 16 3,0-1 0,0-1 0,19-12-1,36-26 13,-19 18-12,-31 16-7,-17 10 8,0 1 0,0-1 0,0 1 0,0-1 0,0 1 0,0-1 0,0 0 0,0 1 0,0-1 0,0 0 0,-1 0 1,1 0-1,0 1 0,-1-1 0,1 0 0,0 0 0,-1 0 0,1 0 0,-1 0 0,1-2 0,1-1-1,1 1 0,-1-1 0,1 1 0,0 0 0,0 0-1,0 0 1,7-5 0,-6 5 1,-1 0 0,1 1 0,-1-2 0,0 1 0,0 0 0,0-1 0,0 1 0,2-5-1,10-24 0,-10 21 9,1 0 1,-2 0-1,1 0 1,-1-1-1,-1 0 1,0 1-1,-1-1 1,0 0-1,0-16 0,-2 11-1,1 12-4,-1 1 0,1-1-1,-1 1 1,0-1 0,-1 0 0,1 1-1,-1-1 1,0 1 0,0-1-1,0 1 1,-1-1 0,0 1 0,0 0-1,0 0 1,-3-6 0,-9-11 87,-5-5-12,12 20-79,0 0-1,0 1 0,-1 0 0,1 0 0,-1 1 0,-1 0 0,1 0 0,-1 1 0,1 0 0,-1 0 0,0 1 0,-11-1 0,-9 1-45,22 1 37,-1 1 1,1-1-1,-1 1 0,1 1 1,-1-1-1,-13 4 0,12-1 9,0 1 0,1 0-1,-1 0 1,1 0 0,0 1 0,1 0-1,-1 1 1,1 0 0,-12 11 0,-1 5-6,-31 45-1,47-60 12,0-1 0,0 2 0,1-1 0,0 0 0,0 1 0,1-1 0,0 1 0,0 0 0,0 9 0,-2 77 43,4-71-39,0-11 3,0 0 0,1 0 0,0 1 1,1-1-1,1 0 0,0 0 0,0-1 0,1 1 0,0-1 0,1 1 0,1-1 1,0-1-1,0 1 0,1-1 0,0 0 0,17 17 0,-18-19-6,1 0 0,0-1 0,0 0 0,1 0 0,-1-1 0,2 0 1,-1-1-1,1 1 0,-1-1 0,1-1 0,1 0 0,-1 0 0,1-1 0,-1 0 0,1-1 0,0 0 0,0 0 0,0-1 0,0 0 0,0-1 0,0 0 0,0-1 0,0 0 0,0-1 0,11-2 1,4-2-24,0-2 1,0 0-1,-1-1 1,0-2-1,0 0 1,24-17-1,148-119-249,-169 129 274,-25 18-1,0-1 0,0 0 0,1 0 0,-1-1-1,0 1 1,0 0 0,0-1 0,-1 1-1,1-1 1,0 1 0,0-1 0,-1 0-1,1 0 1,-1 0 0,1 0 0,-1 0-1,0 0 1,0 0 0,0-1 0,0 1-1,0 0 1,-1 0 0,1-1 0,0-2-1,-1 5-1,0 0 0,0 0 0,0-1-1,0 1 1,0 0 0,1 0 0,-1 0-1,0-1 1,0 1 0,0 0 0,0 0-1,1 0 1,-1 0 0,0-1 0,0 1 0,1 0-1,-1 0 1,0 0 0,0 0 0,0 0-1,1 0 1,-1 0 0,0 0 0,0 0-1,1 0 1,-1 0 0,0 0 0,0 0-1,1 0 1,-1 0 0,0 0 0,0 0-1,1 0 1,-1 0 0,0 0 0,0 0-1,1 0 1,-1 0 0,0 1 0,0-1-1,0 0 1,1 0 0,-1 0 0,0 1-1,16 6 99,-12-5-127,2 25-3,43 82 4,-22-62 26,-21-26 3,2 0 0,0 0 0,1-1 0,1 0 0,17 25 0,8 8 17,-33-50-20,-1 0-1,1-1 1,0 1-1,0-1 1,0 1 0,0-1-1,1 0 1,3 3-1,-4-4-2,0 1 0,-1-1 0,1 0 0,0 1 0,-1-1 0,1 1 0,-1-1 0,0 1 0,1 0 0,-1-1 0,0 1 0,0 0 0,0 0-1,0 0 1,-1 0 0,1 0 0,0 0 0,-1 0 0,1 4 0,-1-6 2,0 0-1,0 1 1,0-1 0,0 0-1,0 0 1,1 0 0,-1 0-1,0 1 1,0-1-1,0 0 1,0 0 0,0 0-1,1 0 1,-1 1 0,0-1-1,0 0 1,0 0-1,0 0 1,1 0 0,-1 0-1,0 0 1,0 0 0,0 1-1,1-1 1,-1 0-1,0 0 1,0 0 0,0 0-1,1 0 1,-1 0 0,0 0-1,0 0 1,0 0-1,1 0 1,-1 0 0,0 0-1,0 0 1,0-1 0,1 1-1,-1 0 1,0 0 0,0 0-1,0 0 1,1 0-1,-1 0 1,0 0 0,0-1-1,0 1 1,0 0 0,0 0-1,1 0 1,-1 0-1,0 0 1,0-1 0,0 1-1,0 0 1,0 0 0,0-1-1,10-7-10,-6 3 11,-1 0 1,1 0 0,-1 0-1,-1-1 1,1 0-1,-1 1 1,0-1 0,0 0-1,0 0 1,1-12-1,13-45-2,-15 46 4,1 0 1,1 0 0,1 0-1,0 1 1,1-1 0,0 1-1,16-30 1,-20 43-4,5-21 17,-6 23-15,0-1 1,0 1 0,0-1 0,0 0-1,1 1 1,-1-1 0,1 1 0,-1-1-1,1 0 1,0 1 0,-1 0 0,1-1 0,0 1-1,0-1 1,0 1 0,0 0 0,0 0-1,2-2 1,-2 2-1,1 0 0,-1 1-1,0-1 1,0 0 0,0 0-1,0 0 1,0 0 0,-1 0-1,1 0 1,0 0 0,0 0-1,0 0 1,-1 0 0,1 0-1,-1-1 1,1 1 0,-1 0-1,1 0 1,-1-1 0,0 1-1,0 0 1,0 0 0,1-3-1,-2 4 1,1 0 1,0-1-1,0 1 0,0-1 0,0 1 0,0 0 1,0-1-1,0 1 0,0 0 0,0-1 0,0 1 1,1 0-1,-1-1 0,0 1 0,0 0 0,0-1 1,0 1-1,0 0 0,1-1 0,-1 1 0,0 0 1,0-1-1,0 1 0,1 0 0,-1 0 0,0-1 1,1 1-1,-1 0 0,0 0 0,1-1 0,-1 1 0,0 0 1,1 0-1,-1 0 0,0 0 0,1 0 0,-1 0 1,0 0-1,1-1 0,-1 1 0,1 0 0,-1 0 1,1 0-1,-1 0 0,0 0 0,1 0 1,-1 0-1,0 0 0,1 0 0,-1 0 1,0 0-1,0 0 0,1 0 0,-1 0 1,0 0-1,1-1 0,-1 1 0,0 0 1,0 0-1,1 0 0,-1-1 0,0 1 1,0 0-1,0 0 0,1-1 0,-1 1 1,0 0-1,0 0 0,0-1 0,0 1 1,1 0-1,-1-1 0,0 1 0,0 0 1,0 0-1,0-1 0,0 1 0,0 0 1,0-1-1,0 1 0,0 0 0,0-1 1,0 0-1,0 1 0,0 0 1,0-1-1,0 1 1,0 0-1,0-1 1,0 1-1,0 0 1,0-1-1,0 1 1,0 0-1,0-1 1,0 1-1,1 0 1,-1-1-1,0 1 1,0 0-1,0-1 1,1 1-1,-1 0 1,0 0-1,0-1 1,0 1-1,1 0 1,-1 0-1,0-1 1,1 1-1,-1 0 1,0 0-1,1 0 1,-1 0-1,0-1 1,1 1-1,-1 0 1,0 0-1,1 0 1,-1 0-1,0 0 1,1 0-1,-1 0 1,1 0 0,-1 0-1,0 0 1,1 0 0,-1 0 0,0 0 0,1 0-1,-1 0 1,0 0 0,0 0 0,1 0-1,-1 0 1,0-1 0,1 1 0,-1 0 0,0 0-1,0 0 1,1 0 0,-1-1 0,0 1-1,0 0 1,0 0 0,1 0 0,-1-1 0,0 1-1,0 0 1,0 0 0,0-1 0,1 1-1,-1 0 1,0 0 0,0-1 0,0 1 0,0 0-1,0-1 1,0 1 0,0 0 0,0-1-1,0 1 1,52-2 640,-42 3-606,0 0 1,0 1-1,1 0 1,-2 1 0,1 0-1,0 1 1,12 5-1,72 42 73,-69-37-76,-3-3-17,1-2-1,-1 0 1,31 6-1,17 7 14,-57-18-28,0 1 0,0-2 0,0 0 0,0-1 0,1 0-1,-1-1 1,1 0 0,-1-1 0,1-1 0,-1 0 0,0-1 0,1 0 0,-1-1 0,0 0-1,0-1 1,0-1 0,12-6 0,-7 1-2,-7 5-4,-1-1 1,0 0-1,0-1 1,12-11-1,-11 8-3,0-1 1,-1-1-1,0 0 0,-1 0 0,0-1 0,10-21 0,-3 0-103,-1-2 0,-1 0-1,-2 0 1,-2-2-1,-1 1 1,4-40 0,-9 26-24,-1-1 0,-3 0 0,-12-100 1,4 92 119,-49-273 110,50 294 34,-3-3 51,9 39-152,0 0 0,1 1 0,-1-1 0,0 0 0,1 0 0,-1 0 0,1 0 0,0 0 0,0 0 0,0 1 0,1-6 0,1-19 155,-2 26-193,0 37-147,19 303 70,43-8 334,-41-218-142,7 27-6,53 101 9,-67-196-93,-11-34-81,0-1-1,0 0 1,1 0-1,0-1 0,0 1 1,10 14-1,1 3-771,-13-23 305,0 0 0,0 0 0,0 0 0,1 0 0,-1 0 0,1-1 0,0 1 0,0-1 0,6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0.212"/>
    </inkml:context>
    <inkml:brush xml:id="br0">
      <inkml:brushProperty name="width" value="0.05" units="cm"/>
      <inkml:brushProperty name="height" value="0.05" units="cm"/>
      <inkml:brushProperty name="color" value="#E71224"/>
    </inkml:brush>
  </inkml:definitions>
  <inkml:trace contextRef="#ctx0" brushRef="#br0">1 0 584,'0'0'5723,"16"8"-1969,-16-6-3711,0 1 1,1-1 0,-1 0-1,1 1 1,-1-1-1,1 0 1,0 0 0,0 0-1,0 0 1,0 0-1,0 0 1,1 0 0,-1 0-1,3 3 1,11 18 383,36 122 1384,-2-8-652,-40-113-955,-1 1-1,-1 0 1,5 36 0,4 16 123,-11-43-278,0-1 0,-2 0 1,-3 55-1,0-57-43,0-25-71,-1 1 1,0 0 0,-1 0-1,1-1 1,-1 1 0,-1-1-1,1 1 1,-1-1 0,0 0-1,-1 0 1,1 0 0,-6 5-1,-3 9-629,10-18 393,0 1 0,0-1 0,-1 0 0,1 0 0,0 0 0,-1-1 0,0 1 1,1 0-1,-1-1 0,0 0 0,0 0 0,0 1 0,0-2 0,0 1 0,0 0 0,0-1 0,0 1 1,0-1-1,0 0 0,0 0 0,0 0 0,0 0 0,0-1 0,0 1 0,0-1 0,0 0 1,0 0-1,-3-1 0,-10-7-2963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32.380"/>
    </inkml:context>
    <inkml:brush xml:id="br0">
      <inkml:brushProperty name="width" value="0.05" units="cm"/>
      <inkml:brushProperty name="height" value="0.05" units="cm"/>
      <inkml:brushProperty name="color" value="#E71224"/>
    </inkml:brush>
  </inkml:definitions>
  <inkml:trace contextRef="#ctx0" brushRef="#br0">1 20 784,'0'-1'324,"0"0"-1,1 0 1,-1 0-1,1 0 0,-1 0 1,1 0-1,0 0 1,-1 0-1,1 0 1,0 0-1,-1 1 1,1-1-1,0 0 1,0 0-1,0 1 1,0-1-1,0 0 0,0 1 1,0-1-1,0 1 1,0-1-1,0 1 1,0 0-1,0 0 1,0-1-1,0 1 1,0 0-1,0 0 0,1 0 1,-1 0-1,1 0 1,52 0 1990,-36 1-2347,91 8 235,7 0-182,12 0-944,7 0-6674,-88-9 3810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33.088"/>
    </inkml:context>
    <inkml:brush xml:id="br0">
      <inkml:brushProperty name="width" value="0.05" units="cm"/>
      <inkml:brushProperty name="height" value="0.05" units="cm"/>
      <inkml:brushProperty name="color" value="#E71224"/>
    </inkml:brush>
  </inkml:definitions>
  <inkml:trace contextRef="#ctx0" brushRef="#br0">767 9 1104,'-15'-4'4869,"14"3"-4681,1 1 0,-1-1 0,0 1 0,0-1 0,1 1 0,-1 0 0,0 0 0,0-1 0,1 1 0,-1 0 0,0 0 0,0 0 0,0 0 0,1 0 0,-1 0 0,0 0 0,0 0 0,0 0 0,0 0 0,0 1 0,-22 6 61,1 1 1,0 2-1,1 0 0,0 1 1,0 1-1,1 1 0,1 1 1,0 1-1,1 0 1,-21 24-1,-43 42 268,57-58-219,0 1 1,-38 49-1,12-15 67,39-47-258,1 1 0,1 0 0,-17 25 0,6 2 343,1 0 1,-25 77 0,-15 92 1015,40-134-1048,13-37-278,2 0 0,1 0 1,2 0-1,4 48 0,-2-27-71,2-33-51,1 0 1,1 0 0,1-1-1,2 0 1,0 0 0,21 45-1,-19-45-6,-4-14-71,0 1 0,1-1 0,0 0 0,0-1 0,1 0-1,0 0 1,1 0 0,0-1 0,0 0 0,1-1 0,-1 1-1,2-2 1,-1 1 0,1-1 0,0-1 0,1 0 0,-1 0-1,1-1 1,0 0 0,0-1 0,22 3 0,-4-2-1052,0-1 0,1-1 1,-1-2-1,0-1 0,1-2 0,-1 0 1,48-13-1,2-2-3002,2-1-348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34.450"/>
    </inkml:context>
    <inkml:brush xml:id="br0">
      <inkml:brushProperty name="width" value="0.05" units="cm"/>
      <inkml:brushProperty name="height" value="0.05" units="cm"/>
      <inkml:brushProperty name="color" value="#E71224"/>
    </inkml:brush>
  </inkml:definitions>
  <inkml:trace contextRef="#ctx0" brushRef="#br0">527 147 3849,'-5'-2'462,"1"0"1,0 0 0,-1 0-1,1 0 1,-1 1-1,1 0 1,-1 0 0,0 0-1,0 1 1,1-1-1,-1 1 1,0 0 0,-7 1-1,-1 2-207,0 0-1,0 1 1,-18 8-1,-23 8 998,47-18-1070,0 1 1,0 0-1,1 1 1,-1-1 0,-6 6-1,-21 11 527,21-14-487,1 1 0,0 0 0,0 1 0,1 0 0,-20 19 0,-47 56 226,68-72-417,6-6-14,0 1 0,0-1 0,0 1-1,1 0 1,0 0 0,0 0 0,-3 12 0,-12 25 67,13-32-53,2 1 0,-1 0 0,1-1 0,1 1 0,0 1 0,0-1 0,2 0 0,-1 0 0,2 1 0,2 20 0,-1 15 40,-2-36-59,-1-6-7,1-1-1,0 0 1,0 0-1,0 1 0,1-1 1,-1 0-1,1 0 1,1 0-1,-1 0 1,1 0-1,0 0 1,0 0-1,4 6 1,7 18 25,-12-26-28,-1 0 0,1-1 0,0 1 0,0-1 0,0 1 0,1-1 0,-1 1 0,0-1 0,1 0 0,0 0 0,-1 0 0,1 0 0,4 4 0,19 13 16,-17-11-15,1-1 0,-1 0 0,1-1 0,1 0-1,-1 0 1,1-1 0,0 0 0,0-1-1,0 0 1,1-1 0,-1 0 0,1 0 0,0-1-1,0 0 1,13-1 0,9-3-16,1-1 0,-1-2 0,0-2 0,-1-1 1,1-1-1,-1-1 0,-1-2 0,0-2 0,-1-1 0,0-1 0,38-28 0,-23 16-34,-36 23 36,0-1-1,0 0 1,0 0 0,0-1 0,-1 0 0,0 0 0,-1-1-1,10-12 1,8-7-9,-22 24 19,-1 1 1,1-1-1,-1 1 0,0-1 0,0 0 0,0 0 1,0 0-1,0 0 0,0 0 0,-1 0 1,3-7-1,8-11-6,-10 19 7,0-1-1,0 1 1,-1-1-1,1 1 1,-1-1-1,1 0 1,-1 0 0,0 0-1,0 0 1,0 0-1,-1 0 1,1 0-1,0-4 1,-2 3 1,1 1 0,0-1 1,1 0-1,-1 0 1,1 0-1,0 0 1,0 0-1,0 1 0,0-1 1,0 0-1,1 1 1,3-7-1,-4 8 6,0 0-1,-1-1 1,1 1 0,-1 0-1,0-1 1,0 1 0,0-1-1,0 1 1,0-1-1,0 1 1,-1-1 0,1 1-1,-1 0 1,0-1-1,0 1 1,1 0 0,-1 0-1,-2-3 1,-5-27 105,7 30-103,1 0 1,0 0 0,-1 0 0,0 0 0,1 0 0,-1 0 0,0 0-1,0 0 1,0 0 0,0 0 0,0 0 0,-1 1 0,1-1-1,-3-2 1,2 2-7,1 0 0,-1 1 0,1-1 0,-1 0 0,1 0 0,0 0 0,0 0 0,0 0 1,0 0-1,0 0 0,0 0 0,1 0 0,-1-1 0,1 1 0,-1-2 0,1 3 0,0 0 1,0 0-1,1 0 1,-1 0 0,0 0-1,-1 0 1,1 0-1,0 0 1,0 0 0,0 0-1,-1 0 1,1 0-1,0 0 1,-1 0 0,1 0-1,-1 0 1,1 0-1,-1 0 1,1 1 0,-1-1-1,0 0 1,1 0-1,-1 1 1,0-1 0,1 0-1,-1 1 1,0-1 0,0 1-1,-2-1 1,1-9 237,2 11-240,0-1-1,0 0 1,0 1 0,0-1 0,0 0-1,0 0 1,0 1 0,0-1-1,0 0 1,0 0 0,0 1 0,0-1-1,0 0 1,1 0 0,-1 1-1,0-1 1,0 0 0,0 0 0,0 1-1,1-1 1,-1 0 0,0 0-1,0 0 1,0 1 0,1-1 0,-1 0-1,0 0 1,0 0 0,1 0-1,-1 0 1,0 0 0,0 0 0,1 1-1,-1-1 1,0 0 0,0 0-1,1 0 1,-1 0 0,0 0 0,1 0-1,-1 0 1,1 0 0,-1 0 0,1 0 0,-1 0 0,0 0 0,1 0 0,-1 0 0,0 0 0,1 0 0,-1 0 0,0 1 0,1-1 0,-1 0 0,0 0 0,1 0 0,-1 1 0,0-1 0,1 0 0,-1 0 0,0 1 0,0-1 0,1 0 0,-1 1 0,0-1 0,0 0 0,0 1 0,1-1 0,-1 0 0,0 1 0,0-1 0,0 1 0,0-1 0,0 0 0,0 1 0,0-1 0,0 0 0,0 1 0,0-1 0,0 1 0,0-1 0,0 1 0,16 52 160,-14-45-130,-1-1-1,1 0 1,1 0-1,-1 0 1,1 0 0,6 10-1,5 13 51,-9-15-39,-2-3 0,1-1 0,1 1 0,0-1 0,0 0 0,14 19 1,-17-27-37,0 0 0,0 0 0,0 0 1,-1 0-1,1 0 0,-1 0 0,0 0 1,2 5-1,-2-5-3,0 1 1,0-1-1,0 0 1,1 1-1,0-1 1,-1 0 0,1 0-1,3 3 1,9 16 16,5 4-12,13 20 6,-25-40-10,1 0 0,-1 0 0,1 0-1,1-1 1,-1 0 0,0 0 0,1-1-1,0 0 1,0-1 0,0 0 0,1 0-1,-1-1 1,1-1 0,-1 1 0,1-1 0,14-1-1,-13 0-9,0-1-1,0 0 1,0-1-1,0 0 1,0-1-1,0 0 0,-1-1 1,1 0-1,-1 0 1,0-1-1,12-8 1,-8 3-9,-1 0 0,0-1 0,0 0-1,-1-1 1,-1-1 0,17-23 0,-3 7 4,-22 26 9,-1 0 0,1 0 0,0 0 0,-1 0 0,0 0 0,0 0 0,0-1 0,0 1 0,-1-1 0,1 0 0,1-6 1,5-12-15,2 0 1,23-41 0,-6 13-9,-20 37 18,2-3 5,0 0-1,-1 0 0,-1-1 1,-1 0-1,0 0 1,-2-1-1,6-32 1,6-23 67,-16 35 18,0 65-104,0-20 21,-1 44 51,2 0 0,3 0-1,11 55 1,-10-83-31,0-1-1,2 1 1,1-1-1,13 27 1,-7-4 0,-12-37-15,-1-1 1,1 0-1,1 1 1,0-1-1,4 10 1,2-2 7,1 0-1,0 0 1,1-1 0,1 0 0,0-1-1,22 18 1,-28-26-26,1 0 0,-1-1-1,1 1 1,0-2 0,0 1 0,1-1-1,-1 0 1,1 0 0,-1-1 0,1 0-1,0-1 1,0 0 0,0 0 0,0 0-1,-1-1 1,1 0 0,12-2 0,8-3-354,-1-1 0,1-2 0,42-17 0,-59 21 187,27-14-710,0-1 1,63-45-1,-84 51 580,-1-1-1,0-1 1,-1 0 0,23-29-1,-7 8-17,-19 19 226,0-1-1,0 0 1,-2-1-1,0 0 1,-2 0-1,0-1 1,-1 0-1,9-39 1,-15 52 117,0 1-1,-1 0 1,1-1 0,-1 1 0,0-1 0,-1 1-1,1 0 1,-1-1 0,-1 1 0,-2-11 0,-5-32 402,1 21-13,0 2 118,8 25-480,0 0 0,0 0 0,-1 0 0,1 0 0,0 0 0,0 0 0,-1 0 0,1 0 0,0 0 0,-1 1 0,1-1 0,-1 0 0,1 0 0,-1 0 0,1 0 0,-1 0 0,-1-1 0,1 2 7,0-1 0,0 0 0,1 0-1,-1 0 1,1 0 0,-1 0 0,0 0-1,1 0 1,-1 0 0,1 0 0,0 0-1,-1 0 1,1 0 0,0 0 0,0 0-1,0 0 1,-1-3 0,1 4-35,1 0 0,-1-1 0,0 1 0,0 0 1,-1-1-1,1 1 0,0 0 0,0-1 0,0 1 0,0-1 1,0 1-1,0 0 0,0-1 0,0 1 0,-1 0 0,1 0 1,0-1-1,0 1 0,0 0 0,-1-1 0,1 1 0,0 0 1,-1 0-1,1 0 0,0-1 0,0 1 0,-1 0 0,1 0 1,0 0-1,-1-1 0,1 1 0,0 0 0,-1 0 0,1 0 1,0 0-1,-1 0 0,1 0 0,0 0 0,-1 0 1,0 0-4,1 0 1,0 0-1,0 0 1,-1 0-1,1 0 1,0 0-1,-1 0 1,1 0-1,0 0 1,0 0-1,-1-1 1,1 1-1,0 0 1,-1 0-1,1 0 1,0 0-1,0 0 1,0-1-1,-1 1 1,1 0-1,0 0 1,0-1-1,-1 1 1,1 0-1,0 0 1,0-1 0,0 1-1,0 0 1,0 0-1,0-1 1,-1 1-1,1 0 1,0 0-1,0-1 1,0 1-1,0 0 1,0-1-1,0 1 1,0-2 635,3 20-557,4-7-68,-1 0 1,0 0 0,-1 0-1,0 1 1,6 23 0,-2-8 12,5 23-11,-11-36-21,1 0 0,1 0-1,0 0 1,10 19 0,0 6-2,2 3-9,4-5 26,-18-30-11,0-1 1,0 1-1,1-1 0,0 0 0,7 8 0,-3-6 2,-1 0 0,1-1-1,1 0 1,-1 0 0,1-1 0,0-1 0,1 1 0,-1-1-1,1-1 1,0 0 0,0 0 0,0-1 0,1 0 0,15 2-1,-12-4-11,0 0 0,1-1 0,-1 0 0,1-1 0,-1-1 0,0 0-1,0-1 1,0-1 0,0 0 0,16-7 0,2-2 1,-9 4-1,0-1-1,0-1 1,-1 0-1,-1-2 1,30-22-1,-30 14 7,-1 0 0,-2-1 1,0-1-1,-1 0 0,-1-2 0,-1 0 1,17-41-1,-26 55 2,1-6 98,-1 0-1,-1-1 1,0 0 0,-1 0 0,-1 0-1,-1 0 1,-1-1 0,0 1 0,-3-24-1,2 25 227,0 16-210,14-8 175,-11 9-233,15-5 26,-16 5-87,0-1-1,0 0 1,0 1 0,-1-1-1,1 1 1,0-1 0,0 1 0,0 0-1,0 0 1,0 0 0,0 0-1,0 0 1,3 1 0,67 14-72,-57-13 69,0 0-1,-1 1 0,1 1 1,-1 0-1,0 1 1,0 1-1,0 0 1,-1 0-1,18 13 1,10 8 48,-30-20-31,0-1 1,-1 2-1,0-1 0,0 1 1,-1 1-1,17 18 0,4 4-4,-27-28-10,0-1-1,-1 1 0,1-1 1,0 1-1,-1 0 1,1 0-1,-1 0 0,0 0 1,0 0-1,0 1 0,-1-1 1,3 6-1,1 8 0,-2-8-2,0 0 1,-1 0-1,0 0 1,0 0-1,0 11 1,6 21-22,-6-37 20,-1 0 0,0-1 0,0 1 0,0 0 0,0 0 0,-1 0 0,1 0 0,-1 0 0,0 0 0,0 0 0,-1 0 0,-1 7 0,-4 0-2,5-11 4,1 1 1,-1 0-1,0 0 0,1 0 1,-1 1-1,1-1 0,-1 0 0,1 0 1,-1 0-1,1 0 0,0 0 1,-1 0-1,1 1 0,0-1 0,0 0 1,0 2-1,-1 1 1,-1 0 1,1 1-1,-1-1 0,0 0 1,0 0-1,0 0 0,0-1 0,-1 1 1,0-1-1,1 1 0,-1-1 1,-1 0-1,-5 5 0,-5 7-3,5-8 13,0 0 0,0-1 0,-1 0-1,0-1 1,-1 0 0,1 0 0,-1-1-1,0 0 1,0-1 0,-13 2-1,6 0-33,13-4-150,0 0 1,0 0-1,0-1 0,0 1 0,0-1 1,1-1-1,-1 1 0,0-1 0,0 1 0,0-1 1,0-1-1,-5-1 0,-54-29-8627,50 24 5254,-2-1-678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34.994"/>
    </inkml:context>
    <inkml:brush xml:id="br0">
      <inkml:brushProperty name="width" value="0.05" units="cm"/>
      <inkml:brushProperty name="height" value="0.05" units="cm"/>
      <inkml:brushProperty name="color" value="#E71224"/>
    </inkml:brush>
  </inkml:definitions>
  <inkml:trace contextRef="#ctx0" brushRef="#br0">148 501 4537,'3'-3'9380,"7"-3"-7230,42-5-1432,-31 7-713,1 1 0,-1 0 0,1 2 0,0 0 0,22 3 0,-16 0 6,1-2 0,-1-1 0,30-5 1,-21 2-32,-30 4 13,-1 0-1,1 0 0,-1-1 0,1 0 0,-1 0 1,1-1-1,-1 1 0,0-1 0,0-1 0,0 1 1,0-1-1,0 0 0,0 0 0,-1-1 0,6-4 1,-10 7 1,0-1 0,-1 1 0,1 0 0,-1 0 1,1 0-1,-1-1 0,0 1 0,1 0 0,-1-1 0,0 1 1,0 0-1,0 0 0,0-1 0,-1-1 0,3-11-33,0 11 32,-1 0 0,1 1 1,-1-1-1,0 1 0,1-1 0,-1 0 0,0 1 0,-1-1 0,1 0 0,0 0 0,-1 0 0,1 1 0,-1-1 0,0 0 0,-1-5 0,1-1 7,-1-1-1,0 1 1,-1 0-1,0 0 1,-5-15 0,1-22 17,-53-75 99,54 109 14,-1 1 0,0-1 0,0 1 0,-1 0 0,-12-14 0,17 22-93,-1 1-1,1 0 1,-1 0 0,0 0 0,0 0-1,0 0 1,0 1 0,0-1-1,0 1 1,0 0 0,0-1-1,0 2 1,-1-1 0,1 0-1,0 1 1,-1-1 0,1 1 0,0 0-1,-1 0 1,1 0 0,-1 1-1,1-1 1,0 1 0,0 0-1,-1 0 1,1 0 0,-5 2-1,-9 5-38,1 0-1,-1 2 1,-28 20 0,34-22 67,-2 1-13,1 1 0,0 0 1,1 0-1,0 1 0,-14 19 0,-15 15 207,28-33-108,1 1 0,-18 26 0,0 9 243,11-20-46,1 1-1,1 1 1,-21 58 0,26-54-117,3-16-119,1 1 0,2-1 0,0 1 0,0 0-1,2 0 1,0 1 0,2-1 0,0 1 0,1-1 0,3 23 0,4-7 204,21 62 1,-25-87-262,1-1 0,0 1-1,1-1 1,-1 0 0,2 0-1,0-1 1,0 0 0,0 0-1,1 0 1,0 0-1,11 8 1,5-1-7,1-1 1,1-1-1,0-1 0,0-1 0,1-2 1,1 0-1,-1-2 0,1 0 0,1-2 0,-1-2 1,32 2-1,-29-3-153,242 8 48,-236-11-1006,0-2 1,0-2-1,-1-1 1,1-1-1,50-18 1,-80 22 235,0 0 1,0 0 0,0 0 0,0-1 0,0 0 0,-1 0 0,1-1-1,-1 1 1,-1-1 0,1 0 0,-1 0 0,1-1 0,-1 1 0,3-8 0,-4 2-2769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35.734"/>
    </inkml:context>
    <inkml:brush xml:id="br0">
      <inkml:brushProperty name="width" value="0.05" units="cm"/>
      <inkml:brushProperty name="height" value="0.05" units="cm"/>
      <inkml:brushProperty name="color" value="#E71224"/>
    </inkml:brush>
  </inkml:definitions>
  <inkml:trace contextRef="#ctx0" brushRef="#br0">33 1 2473,'-2'33'4496,"1"-26"-4419,0 1 0,1-1 0,0 1 0,0-1 0,1 1 0,0-1 0,0 1 0,3 8 0,1 3-70,0 0 0,-2 1 0,0-1 0,-1 1 0,-1-1 0,-1 1 0,-3 34 0,0 13-114,2-46-243,-2 0 0,0 1 0,-2-2 0,0 1 0,-10 24 0,1-3-1674,12-14 89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39.213"/>
    </inkml:context>
    <inkml:brush xml:id="br0">
      <inkml:brushProperty name="width" value="0.05" units="cm"/>
      <inkml:brushProperty name="height" value="0.05" units="cm"/>
      <inkml:brushProperty name="color" value="#E71224"/>
    </inkml:brush>
  </inkml:definitions>
  <inkml:trace contextRef="#ctx0" brushRef="#br0">847 110 88,'1'-2'61,"-1"-1"0,0 1 0,0-1 0,0 1 0,0 0 0,-1-1 0,1 1 1,-1-1-1,1 1 0,-1 0 0,0-1 0,0 1 0,0 0 0,0 0 0,0 0 0,-1 0 0,1 0 0,-2-3 0,-3-11 1768,0 12-1290,2 1-136,1 1 0,0 0-1,-1 1 1,1-1 0,-1 0-1,1 1 1,-1 0 0,-5-1-1,3-1 601,-10-3-185,4 7-505,0 0 1,0 1-1,0 1 1,1 0 0,-1 0-1,0 1 1,1 1 0,0 0-1,-15 10 1,-105 73 924,54-34-443,35-27-283,0 2 1,3 2 0,-66 64 0,66-55-127,27-29-223,0 1 1,1 1-1,-15 21 0,13-16 6,-42 73 638,50-82-728,1 0 0,1 0 0,-1 1 0,1 0 1,1-1-1,0 1 0,0 0 0,0 15 0,2-24-74,0 33 265,1 0-1,8 54 1,-7-77-212,1 0 0,0-1 0,1 1 0,0-1 0,0 0 0,1 0 0,1 0 0,0-1 0,0 0 0,0 0 0,16 16 0,3-1 38,1-1 0,0-2 1,2 0-1,0-2 0,1-1 1,1-1-1,1-2 1,0-1-1,1-1 0,1-2 1,55 12-1,-31-12-64,0-4-1,0-2 1,114-4 0,-73-9-30,146-32 1,-182 27-12,87-30 1,-87 17 36,85-51 1,-135 70-22,-1-1 0,0-1 0,-1 0-1,0 0 1,11-13 0,5-5 5,18-31 9,-7 7 4,-22 30 10,0 0 0,-2-1 1,0-1-1,-2-1 1,0 1-1,14-51 0,2-3 204,-24 68-182,0 0 0,-1-1 0,0 1-1,-1-1 1,1-16 0,4-29 379,-4 43-303,0 0 0,-1 0 0,-1 0 0,0 0 0,0 0 0,-2 0 0,1 0 0,-1 0 0,-5-15 0,-2 3 232,0 0 1,-2 1 0,-21-35-1,27 50-306,-2 0-1,1 1 1,-1 0 0,0 0-1,-1 1 1,0 0 0,1 0-1,-2 1 1,1 0-1,-16-7 1,-14-5 46,-43-12-1,71 25-98,-13-2 2,-1 0-1,1 1 1,-1 2-1,-26-1 1,13 1 2,-7 2 2,1 1 0,1 3 0,-55 10 0,-3-1 27,76-8-37,0 0-1,-25 8 0,-17 3-18,-86 27-262,76-19-621,17-4-1388,23-3-4302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0.168"/>
    </inkml:context>
    <inkml:brush xml:id="br0">
      <inkml:brushProperty name="width" value="0.05" units="cm"/>
      <inkml:brushProperty name="height" value="0.05" units="cm"/>
      <inkml:brushProperty name="color" value="#E71224"/>
    </inkml:brush>
  </inkml:definitions>
  <inkml:trace contextRef="#ctx0" brushRef="#br0">71 284 1960,'-2'0'407,"1"0"0,0 0 1,0 1-1,0-1 0,0 0 0,0 1 0,0-1 0,0 1 0,0-1 0,0 1 0,0 0 0,0-1 0,0 1 0,0 0 0,0 0 0,0-1 0,0 2 0,-15 23 1655,14-18-1922,-1-1 0,1 1-1,0-1 1,0 1 0,1 0 0,-1 11 0,2-2 75,-1-1 0,-1 1 1,0 0-1,-7 20 0,6-20-150,1-1 0,1 1 0,0 0 0,1-1 0,2 24 0,1 9 69,-3 245 1917,7-310-1842,-6 16-202,0 1 1,0-1 0,-1 0-1,1 0 1,0 0 0,-1 0-1,1 0 1,-1 0 0,1-1-1,-1 1 1,1 0 0,-1 0-1,0 0 1,0 0 0,1 0-1,-1-3 1,1-2 7,0 0-1,0 0 0,1 1 1,0-1-1,0 0 1,0 0-1,1 1 1,-1 0-1,7-9 1,12-29-4,-3-17 9,48-110 0,-33 60 4,-13 48-14,-15 45-12,0 1-1,13-28 1,0 1-17,-14 31 10,1 0 0,0 1-1,12-21 1,-13 26 8,-1-1 0,0 1 0,0-1 0,0 1 1,-1-1-1,1-8 0,-1 8 1,-1 1 1,1 0-1,0 0 1,1 0-1,-1 0 1,1 0-1,0 1 1,7-10 0,-6 10 3,0 0 0,0 1 0,-1-1 0,1 0 0,-1-1 0,0 1 0,-1 0 0,4-9 0,0 6-10,-5 8 7,-1 0 0,1 0 1,0-1-1,-1 1 0,1 0 0,-1 0 0,1-1 0,-1 1 0,0-1 0,1 1 0,-1 0 0,1-1 0,-1 1 1,0-1-1,1 1 0,-1-1 0,0 1 0,1-1 0,-1 0 0,0 1 0,0-1 0,0 1 0,1-1 0,-1 1 1,0-1-1,0 0 0,0 0 0,-2-3 5,20 0 4,-15 4-12,-1 0 0,1 1 0,-1-1 0,1 0 0,-1 1 0,1 0 0,-1-1 0,1 1 0,-1 0 0,0 0 0,0 1 0,1-1 0,-1 0 0,0 1 0,0-1 0,0 1 0,0 0 0,1 2 0,17 12-4,-18-15 6,0 0 0,-1 0 0,1 1 0,-1-1 0,0 0 0,1 1 0,-1-1 0,0 1 0,0 0 0,0-1 0,0 1 0,0 0 0,1 2 0,12 17 5,-8-15 0,0 0 0,0 1-1,-1 0 1,0 0 0,0 0-1,-1 1 1,0-1 0,0 1-1,3 11 1,22 36 23,-21-42-23,-2 0-1,1 0 1,-2 1 0,0 0-1,0 0 1,-1 0 0,-1 0-1,-1 1 1,2 18 0,-4-21-19,0 0 1,0 0-1,1 0 0,1 0 1,0 0-1,7 19 1,-7-22-251,-1 1-1,1 0 1,-2 0 0,1 0 0,-1 0 0,-2 13-1,0 11-2667,2-33 2697,0 0 0,0 0 0,0 1 0,-1-1 0,1 0 0,-1 0 0,1 1 1,-1-1-1,1 0 0,-1 0 0,1 0 0,-1 0 0,0 0 0,0 0 1,0 0-1,0 0 0,1 0 0,-3 1 0,-4 5-2740,-6 2-538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0.517"/>
    </inkml:context>
    <inkml:brush xml:id="br0">
      <inkml:brushProperty name="width" value="0.05" units="cm"/>
      <inkml:brushProperty name="height" value="0.05" units="cm"/>
      <inkml:brushProperty name="color" value="#E71224"/>
    </inkml:brush>
  </inkml:definitions>
  <inkml:trace contextRef="#ctx0" brushRef="#br0">6 165 1168,'-5'-2'16151,"34"-1"-17147,-7 0 1419,303-62-253,-173 28-1311,-9 9-2487,-47 9-3357,-77 11 3647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1.966"/>
    </inkml:context>
    <inkml:brush xml:id="br0">
      <inkml:brushProperty name="width" value="0.05" units="cm"/>
      <inkml:brushProperty name="height" value="0.05" units="cm"/>
      <inkml:brushProperty name="color" value="#E71224"/>
    </inkml:brush>
  </inkml:definitions>
  <inkml:trace contextRef="#ctx0" brushRef="#br0">0 1 32,'0'0'6083,"19"17"-3923,-13-16-2122,-6-1-28,0 0 0,1 0 0,-1 0 1,0 0-1,1 0 0,-1 0 0,0 0 1,0 0-1,1 0 0,-1 0 0,0 1 1,1-1-1,-1 0 0,0 0 0,1 0 1,-1 0-1,0 1 0,0-1 0,1 0 1,-1 0-1,0 0 0,0 1 0,0-1 1,1 0-1,-1 1 0,0-1 0,0 0 1,0 0-1,0 1 0,1-1 0,-1 0 1,0 1-1,0-1 0,0 0 0,0 1 1,0-1-1,0 0 0,0 1 0,0-1 1,0 0-1,0 1 0,1 4 94,1-1 1,0 0-1,0 0 0,0 0 0,1 0 0,0 0 1,-1 0-1,6 4 0,13 23 369,-5 15 84,-3 0 0,-1 1 0,-3 0 0,-1 1 1,-3 0-1,0 64 0,-5-103-480,1 1 0,1-1 0,0 1 0,0-1 0,0 1 0,5 9 1,-3-11-28,-1 1 1,-1 0 0,0-1-1,0 1 1,0 0 0,-1 9 0,15 103 210,-16-116-257,0 4 6,0 1-1,0-1 0,1 1 0,0-1 1,0 1-1,1-1 0,1 0 1,3 11-1,-5-17-88,0 1-1,-1-1 1,1 0 0,-1 0 0,0 0 0,0 1-1,0-1 1,-1 0 0,1 0 0,-1 1-1,1-1 1,-1 0 0,0 0 0,0 0 0,0 0-1,-1 0 1,1 0 0,-1 0 0,0-1-1,0 1 1,-2 2 0,-3-13-589,2-2 0,-1 1 0,1-1-1,0 0 1,1 0 0,-4-13 0,-15-32-2673,20 47 2895,0 1-1,1-1 0,0 1 1,0-1-1,-1-12 0,-1-2-426,-9-16-823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2.467"/>
    </inkml:context>
    <inkml:brush xml:id="br0">
      <inkml:brushProperty name="width" value="0.05" units="cm"/>
      <inkml:brushProperty name="height" value="0.05" units="cm"/>
      <inkml:brushProperty name="color" value="#E71224"/>
    </inkml:brush>
  </inkml:definitions>
  <inkml:trace contextRef="#ctx0" brushRef="#br0">20 274 1176,'0'-8'516,"0"5"-218,1 0 0,-1-1 0,0 1 0,0 0 0,0 0 0,-1 0 0,1-1 0,-1 1 0,0 0 1,0 0-1,0 0 0,0 0 0,0 0 0,-1 0 0,1 0 0,-4-3 0,4 2 116,0 1 0,0-1 0,0 0 0,1 1 0,-1-1 1,1 0-1,0 0 0,0 0 0,0 1 0,0-1 0,2-5 0,-1-5 1368,-2 11-1516,1 0 1,0 1-1,0-1 1,0 0-1,1 1 0,-1-1 1,1 1-1,-1-1 1,1 0-1,0 1 1,0-1-1,0 1 1,0 0-1,0-1 1,1 1-1,1-3 1,0 3-199,0 0 0,0 0 1,0 0-1,1 1 0,-1-1 1,0 1-1,1-1 0,-1 1 1,6 0-1,25-10 25,-26 8-83,0 1 0,1 0 0,-1 0 0,16 0 0,30-6 1,15-8-1,106-11-1,-93 17-21,-67 9-14,0 2-1,1 0 1,-1 0 0,0 2 0,1 0-1,22 7 1,-35-9 14,0 0 0,-1 1-1,1-1 1,0 1 0,0-1 0,-1 1 0,1 0-1,-1 0 1,0 0 0,1 0 0,-1 1 0,0-1-1,0 1 1,-1-1 0,1 1 0,0 0-1,-1-1 1,1 1 0,-1 0 0,0 0 0,0 0-1,0 0 1,-1 0 0,1 0 0,0 4 0,-2-3 5,0 1 1,0-1 0,0 0 0,0 0-1,-1 0 1,0 0 0,0 0 0,0-1-1,0 1 1,0 0 0,-1-1 0,1 0-1,-6 6 1,-44 39-13,28-30 27,-1-1 0,-1 0 1,-50 21-1,-1 2-1,69-36-15,0 1 0,0 0 0,1 1 0,-10 9 0,17-14-7,2-1-14,1 0 16,0 0-1,0 0 1,-1-1 0,1 1-1,0-1 1,-1 0 0,1 0 0,0 0-1,3-2 1,28-8-41,159-32 45,-173 39 11,0 1 1,1 1-1,-1 1 0,1 1 1,-1 0-1,1 2 1,-1 0-1,0 2 0,22 5 1,4 17-10,-27-13 5,-13-10 0,-1 1 1,1 0 0,-1 0 0,0 0 0,-1 1 0,1 0 0,-1 0 0,0 0 0,0 0 0,0 1 0,-1 0 0,0 0-1,0 0 1,4 9 0,-3-1 11,-1-1-1,0 1 0,0 0 1,-1 0-1,-1 26 1,-2-34-5,0 1 1,0-1 0,-1 0-1,0 0 1,0 0 0,-1 0 0,0 0-1,0-1 1,0 1 0,-1-1-1,-6 8 1,-1 2 24,-2-1 0,-25 24 0,1-11 8,0-2 0,-1-1 0,-75 32 0,-7 6-10,75-41-16,-80 29-1,73-31-96,46-17-50,-1 0 0,1-1 1,0 1-1,0-1 0,-1 0 1,1-1-1,-1 1 0,1-1 1,-1-1-1,-9-1 0,13 2-173,0-1 0,0 0 0,0 0 0,0 0 0,0 0 0,0 0 0,1-1 0,-1 1 0,0-1-1,1 0 1,-1 0 0,1 0 0,0 0 0,0 0 0,-1 0 0,1-1 0,1 1 0,-1-1 0,0 1 0,0-1 0,1 0 0,-2-4-1,-8-18-2758,8-3-552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0.559"/>
    </inkml:context>
    <inkml:brush xml:id="br0">
      <inkml:brushProperty name="width" value="0.05" units="cm"/>
      <inkml:brushProperty name="height" value="0.05" units="cm"/>
      <inkml:brushProperty name="color" value="#E71224"/>
    </inkml:brush>
  </inkml:definitions>
  <inkml:trace contextRef="#ctx0" brushRef="#br0">17 83 4313,'-16'-18'3481,"16"9"-1193,0-9-960,0 8-591,0 1-113,0 0-568,0 0-320,0 18-1225,16 0-567,-16 0 544,16 10-433,0-10-663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3.022"/>
    </inkml:context>
    <inkml:brush xml:id="br0">
      <inkml:brushProperty name="width" value="0.05" units="cm"/>
      <inkml:brushProperty name="height" value="0.05" units="cm"/>
      <inkml:brushProperty name="color" value="#E71224"/>
    </inkml:brush>
  </inkml:definitions>
  <inkml:trace contextRef="#ctx0" brushRef="#br0">1073 66 48,'-32'-19'4853,"25"14"-4409,0 0 0,-1 0 1,0 1-1,0 0 0,0 1 0,0 0 0,0 0 0,-15-2 0,6 2-153,0 1 1,0 1-1,-1 1 0,1 0 1,0 1-1,0 1 0,0 1 1,0 0-1,-22 8 1,11-1-4,0 1 0,1 2 0,1 0 0,-41 28 0,34-15 180,1 1 0,1 2 0,-45 55 0,53-58-171,-25 34 584,3 2-1,-50 92 1,85-137-760,-22 45 333,3 2 1,3 0-1,3 2 1,-30 135-1,42-146-166,-3 61 0,9-75-187,4-12-18,1 1 0,2 0 1,7 44-1,-2-28 5,-4-22-39,2 0 0,1 0 0,1 0 0,1-1 0,1 0 0,1 0 1,1-1-1,1 0 0,1-1 0,1-1 0,1 0 0,0-1 0,1 0 0,2-2 0,0 0 0,0 0 0,1-2 0,37 22 0,-24-18-8,1-1 0,0-2-1,2-1 1,0-2-1,0-1 1,1-2-1,1-2 1,-1-1-1,1-2 1,1-1-1,64-2 1,-23-7-16,-1-3 0,0-4 0,0-3 1,97-32-1,-114 26-66,-2-4 0,0-1 1,-2-3-1,-1-3 0,91-69 0,-109 68 16,-2-1 1,40-50-1,-49 54 11,14-20-4,-2-2 0,-3-1-1,-2-2 1,-2-2 0,-3 0-1,36-103 1,-55 131 55,-2 0 0,-2-1 0,-1 0 0,-1-1 0,-1 1 0,-2 0 0,-1-1 0,-1 1 0,-2-1-1,-1 1 1,-1 0 0,-16-50 0,15 58 40,2 8 6,0-1 1,-1 1 0,0-1 0,-1 1 0,-1 1-1,0-1 1,-17-22 0,3 10 57,6 5-6,-2 0 0,0 2 0,-1 0-1,-24-18 1,5 8 6,11 10-47,0 0 0,0 2 0,-38-18 0,54 30-124,-79-35 170,-1 5-1,-113-30 1,174 58-450,0 1-1,-1 2 0,1 0 1,-1 2-1,0 2 1,0 0-1,1 2 1,-1 2-1,0 0 0,1 2 1,-49 16-1,-15 14-3814,-42 29-7434,87-38 6672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4.108"/>
    </inkml:context>
    <inkml:brush xml:id="br0">
      <inkml:brushProperty name="width" value="0.05" units="cm"/>
      <inkml:brushProperty name="height" value="0.05" units="cm"/>
      <inkml:brushProperty name="color" value="#E71224"/>
    </inkml:brush>
  </inkml:definitions>
  <inkml:trace contextRef="#ctx0" brushRef="#br0">79 46 136,'0'0'585,"-14"-9"1576,14 8-2033,-1 0 0,1 0 0,-1 1 0,0-1-1,1 0 1,-1 0 0,0 1 0,0-1 0,0 1 0,1-1 0,-1 1 0,0-1 0,0 1 0,0-1-1,0 1 1,0 0 0,0 0 0,0-1 0,0 1 0,-2 0 0,3-1-45,-1-1 1,1 1 0,-1 0-1,0-1 1,0 1-1,0 0 1,0 0 0,1 0-1,-2 0 1,1 0-1,0 0 1,0 0 0,0 0-1,0 0 1,-1 0-1,1 0 1,0 1 0,-1-1-1,1 1 1,-3-1-1,-4-4 3386,4 6-3366,4-1 100,-1 0 1,1 0-1,0 0 1,-1 0-1,1 0 0,-1 0 1,1 0-1,0 0 1,-1 0-1,1 0 1,0 0-1,-1 0 0,1 0 1,0 1-1,0-1 1,-1 0-1,1 0 0,0 0 1,-1 1-1,1-1 1,0 0-1,0 0 0,-1 0 1,1 1-1,0-1 1,0 0-1,-1 0 1,1 1-1,0-1 0,0 0 1,0 1-1,0-1 1,0 0-1,-1 1 0,1-1 1,0 1-1,5 0-178,-4-1-23,-1 0 1,0 0-1,1 0 1,-1 0-1,0 0 1,1 0-1,-1 0 1,0 1-1,1-1 1,-1 0-1,0 0 1,1 0-1,-1 0 1,0 1-1,1-1 1,-1 0-1,0 0 1,0 0-1,1 1 1,-1-1-1,0 0 0,0 0 1,1 1-1,-1-1 1,0 0-1,0 1 1,0-1-1,0 0 1,0 1-1,1-1 1,-1 0-1,0 1 1,0-1-1,0 0 1,0 1-1,0-1 1,0 0-1,0 1 1,2 6 84,1 0 1,0-1 0,1 1 0,-1-1 0,1 0 0,9 10-1,16 21 560,47 76 0,-31-43-264,84 99 326,-17-27-62,2 3-77,-11-5-293,-27-40-182,-68-89-86,212 288 102,-183-243-99,7 8 9,39 46 58,-38-47-27,20 30 45,-39-62-64,-2 1 0,23 40 0,-45-69-36,-1-1-1,1 0 1,-1 1 0,1-1 0,0 0 0,0 0-1,0-1 1,0 1 0,0 0 0,0-1 0,0 1-1,1-1 1,-1 1 0,4 0 0,-2 2 247,-8-6-295,1 0 22,-6-6-747,7-13-1357,2 17 1538,0 0 0,0 0 0,1 0-1,-1 0 1,1 0 0,0 0 0,0 0-1,0 0 1,1 1 0,-1-1 0,1 0 0,2-4-1,-1-25-5399,-3 22 2382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4.478"/>
    </inkml:context>
    <inkml:brush xml:id="br0">
      <inkml:brushProperty name="width" value="0.05" units="cm"/>
      <inkml:brushProperty name="height" value="0.05" units="cm"/>
      <inkml:brushProperty name="color" value="#E71224"/>
    </inkml:brush>
  </inkml:definitions>
  <inkml:trace contextRef="#ctx0" brushRef="#br0">0 47 2120,'0'0'5328,"19"-10"-2440,-4 9-2546,-1-1 1,0 0 0,17-6 0,-16 4-64,1 1 0,-1 0 1,22-1-1,103 5 400,179 24 0,-143-7-627,-154-14-636,-1-1 1,37 1 0,-56-5 252,1 0-1,0 0 1,-1 0-1,1 0 1,-1 0 0,1-1-1,-1 1 1,0-1 0,1 0-1,-1 1 1,0-1-1,0 0 1,0 0 0,-1-1-1,1 1 1,0 0-1,-1 0 1,1-1 0,-1 1-1,0-1 1,1-3 0,4-4-1226,8-1-648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4.821"/>
    </inkml:context>
    <inkml:brush xml:id="br0">
      <inkml:brushProperty name="width" value="0.05" units="cm"/>
      <inkml:brushProperty name="height" value="0.05" units="cm"/>
      <inkml:brushProperty name="color" value="#E71224"/>
    </inkml:brush>
  </inkml:definitions>
  <inkml:trace contextRef="#ctx0" brushRef="#br0">294 28 112,'-1'-1'189,"1"1"0,0-1-1,-1 0 1,1 0 0,0 0 0,-1 1 0,1-1 0,-1 0-1,1 1 1,-1-1 0,0 0 0,1 1 0,-1-1-1,0 1 1,1-1 0,-1 1 0,0-1 0,1 1-1,-1 0 1,0-1 0,0 1 0,0 0 0,1-1 0,-1 1-1,-2 0 1,3 0-83,-1 0-1,0 0 1,0-1 0,1 1 0,-1 0-1,0 0 1,0-1 0,1 1-1,-1 0 1,0-1 0,1 1-1,-1 0 1,1-1 0,-1 1-1,0-1 1,1 0 0,-1 1-1,1-1 1,-1 1 0,1-1-1,0 0 1,-1 1 0,1-1-1,-1-2 2229,0 3-2254,1 0 0,-1 0-1,0 0 1,0 0 0,1 0-1,-1 0 1,0 1 0,0-1-1,1 0 1,-1 1 0,0-1-1,1 0 1,-1 1 0,0-1-1,1 1 1,-1-1 0,1 1-1,-1-1 1,1 1 0,-1-1-1,1 1 1,-1 0 0,1-1-1,-1 1 1,1 0 0,-1 13 162,-1 0 0,0 0 0,-1 0 0,0-1 0,-7 15 1,-4 22 357,-19 58 278,27-87-761,-1-1 0,-1 0 0,-19 33 0,17-33-71,0 0 0,1 1 0,-6 22 0,13-33-36,-1-1 0,0 0-1,0 0 1,-1 0 0,0-1 0,0 1 0,-9 11 0,-6 20 5,3-4-216,14-33-52,1 0 0,-1-1-1,1 1 1,-1 0-1,1 0 1,0 0 0,0 1-1,0-1 1,1 0-1,-1 0 1,1 7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5.655"/>
    </inkml:context>
    <inkml:brush xml:id="br0">
      <inkml:brushProperty name="width" value="0.05" units="cm"/>
      <inkml:brushProperty name="height" value="0.05" units="cm"/>
      <inkml:brushProperty name="color" value="#E71224"/>
    </inkml:brush>
  </inkml:definitions>
  <inkml:trace contextRef="#ctx0" brushRef="#br0">2296 1 872,'-3'0'183,"0"1"0,-1-1 0,1 1 0,-1-1 0,1 1-1,0 0 1,0 1 0,-1-1 0,1 0 0,0 1 0,0 0 0,0 0 0,1 0 0,-1 0-1,0 0 1,-3 5 0,-19 12 1875,-24 17 804,-16 10-611,50-36-1517,0 1-1,1 0 1,0 1 0,-21 24 0,21-20-2,-2-1 1,-24 19-1,-139 114 2970,111-94-2760,-56 39 580,86-67-970,-37 35 1,-13 9 174,-446 359 2491,16-19-189,352-282-2262,126-96-662,-18 11-13,56-42-90,-1 1 1,1 0-1,-1-1 0,1 1 1,0 0-1,-1 0 1,1 1-1,0-1 0,0 0 1,1 1-1,-1-1 1,0 1-1,1 0 0,-2 4 1,3-7-3,0 0 0,0 0-1,0 1 1,0-1 0,0 0 0,0 1 0,0-1-1,0 0 1,0 0 0,0 1 0,-1-1 0,1 0-1,0 1 1,0-1 0,0 0 0,0 0 0,0 1-1,-1-1 1,1 0 0,0 0 0,0 0 0,0 1-1,-1-1 1,1 0 0,0 0 0,0 0 0,-1 1-1,1-1 1,0 0 0,-1 0 0,1 0 0,0 0 0,0 0-1,-1 0 1,1 0 0,0 0 0,-1 0 0,1 0-1,0 0 1,-1 0 0,1 0 6,-1 0 0,1 0-1,0 0 1,-1 0 0,1 0 0,0 0-1,-1 0 1,1 0 0,0 1 0,-1-1-1,1 0 1,0 0 0,0 0 0,-1 0-1,1 0 1,0 1 0,-1-1 0,1 0-1,0 0 1,0 1 0,-1-1 0,1 0-1,0 0 1,0 1 0,0-1 0,-1 0-1,1 0 1,0 1 0,0-1 0,0 0-1,0 1 1,0-1 0,0 0 0,0 1-1,0-1 1,-1 0 0,1 1 0,0-1-1,0 0 1,1 1 0,-1 1-23,-1-7-1321,2-22-9433,1 21 10509,10-24-4150,-11 24 3328,1 0 1,0 0 0,1 0 0,-1 1 0,6-10-1,6-10-2685,-12-3-333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6.091"/>
    </inkml:context>
    <inkml:brush xml:id="br0">
      <inkml:brushProperty name="width" value="0.05" units="cm"/>
      <inkml:brushProperty name="height" value="0.05" units="cm"/>
      <inkml:brushProperty name="color" value="#E71224"/>
    </inkml:brush>
  </inkml:definitions>
  <inkml:trace contextRef="#ctx0" brushRef="#br0">130 34 2857,'-1'-7'2478,"3"-16"3407,-2 23-5861,0 0-1,0 0 1,0-1-1,0 1 1,1 0-1,-1 0 1,0-1-1,0 1 1,0 0-1,1 0 1,-1 0-1,0-1 1,0 1-1,0 0 1,1 0-1,-1 0 0,0 0 1,0 0-1,1 0 1,-1-1-1,0 1 1,0 0-1,1 0 1,-1 0-1,0 0 1,1 0-1,-1 0 1,0 0-1,0 0 1,1 0-1,-1 0 1,0 0-1,1 0 1,-1 1-1,0-1 1,0 0-1,1 0 1,-1 0-1,0 0 1,0 0-1,1 0 0,-1 1 1,0-1-1,0 0 1,0 0-1,1 0 1,-1 1-1,0-1 1,0 0-1,0 0 1,0 1-1,0-1 1,1 0-1,-1 0 1,0 1-1,0-1 1,0 0-1,0 0 1,0 1-1,0-1 1,0 1-1,2 3 81,-1 1 0,0-1 0,0 1 0,0 0 0,-1 0 0,0-1 0,0 1 0,0 0 0,0 0 0,-2 6 0,1 4 172,1-1 6,-1 0 0,0 0-1,-1 0 1,0 0-1,-6 17 1,1 27 999,7-51-1097,0 1 0,0 0 1,-1-1-1,-1 1 0,1 0 1,-1-1-1,-4 10 0,-26 100 2017,-1-5-620,28-97-1409,0 0 0,1 0 0,-3 27 0,-2 6 74,4 27 122,1-62-340,3-11-15,-1 1-1,1-1 1,0 1 0,0 0 0,1-1 0,-1 1 0,0 0 0,1-1-1,0 1 1,-1 0 0,1 0 0,0-1 0,1 1 0,-1 0 0,0 0 0,1-1-1,0 1 1,-1 0 0,1-1 0,0 1 0,0-1 0,1 1 0,-1-1 0,3 5-1,-3-7-5,-1 1 0,1 0 0,-1-1 0,1 1-1,-1 0 1,1 0 0,-1 0 0,1 0 0,-1 0-1,0 0 1,1-1 0,-1 1 0,0 0 0,0 0-1,0 0 1,0 0 0,0 2 0,0-2 3,0 0 1,0 0-1,0-1 0,1 1 1,-1 0-1,0 0 0,0 0 1,1 0-1,-1 0 1,0-1-1,1 1 0,-1 0 1,1 0-1,-1 0 0,1-1 1,-1 1-1,1 0 0,-1-1 1,1 1-1,0-1 1,-1 1-1,1 0 0,0-1 1,0 1-1,-1-1 0,1 0 1,0 1-1,0-1 1,1 1-1,10 5 134,0-1-1,1 0 1,0-1-1,0 0 1,0-1 0,0 0-1,1-1 1,-1 0 0,1-2-1,14 0 1,21-2 191,71-15 1,-59 8-288,-9 1-439,1-3-1,72-23 1,-89 20-2417,-1 0 0,38-23 0,-45 24-388,9-9-924,-4 4-1531,-17 16 2349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7.665"/>
    </inkml:context>
    <inkml:brush xml:id="br0">
      <inkml:brushProperty name="width" value="0.05" units="cm"/>
      <inkml:brushProperty name="height" value="0.05" units="cm"/>
      <inkml:brushProperty name="color" value="#E71224"/>
    </inkml:brush>
  </inkml:definitions>
  <inkml:trace contextRef="#ctx0" brushRef="#br0">2588 738 288,'7'-1'153,"0"0"1,0 0-1,0-1 0,0 0 0,0 0 0,0-1 1,-1 1-1,1-2 0,-1 1 0,8-6 1,34-14 1265,-44 22-1082,0 0 1,0-1-1,0 1 0,-1 0 1,1-1-1,-1 0 1,1 0-1,-1 0 0,1-1 1,-1 1-1,0-1 1,3-3-1,8 1 3528,-14 5-3812,0 0 0,1 0 0,-1 0 0,0 0 0,1 0 1,-1 0-1,0 0 0,0-1 0,1 1 0,-1 0 1,0 0-1,0 0 0,0-1 0,1 1 0,-1 0 0,0 0 1,0 0-1,0-1 0,1 1 0,-1 0 0,0-1 0,0 1 1,0 0-1,0 0 0,0-1 0,0 1 0,0 0 1,0-1-1,0 1 0,0 0 0,0 0 0,0-1 0,0 1 1,0 0-1,0-1 0,0 1 0,0 0 0,0 0 1,0-1-1,0 1 0,0 0 0,0-1 0,-1 1 0,1 0 1,0 0-1,0-1 0,0 1 0,0 0 0,-1 0 1,1 0-1,0-1 0,0 1 0,-1 0 0,1 0 0,0 0 1,0 0-1,-1-1 0,1 1 0,0 0 0,0 0 1,-1 0-1,1 0 0,-6-2 446,6 2-461,0 0 0,-1 0 0,1 0 0,0 0 0,-1 0 0,1 0 0,0 0 0,-1 0 0,1 0 0,0 0 0,-1 0 0,1-1 0,0 1 0,-1 0 0,1 0 0,0 0 0,0-1 0,-1 1 0,1 0 0,0 0 0,0-1 0,-1 1 0,1 0 0,0 0 0,0-1 0,0 1 0,0 0 0,-1-1 0,1 1 0,0 0 0,0-1 1,0 1-1,0 0 0,0-1 0,0 1 0,0 0 0,0-1 0,0 0 0,0 1-8,0 0 1,0-1 0,0 1-1,0 0 1,0-1 0,0 1 0,0 0-1,0-1 1,0 1 0,0 0-1,0-1 1,0 1 0,0 0-1,-1-1 1,1 1 0,0 0-1,0-1 1,0 1 0,0 0 0,-1 0-1,1-1 1,0 1 0,0 0-1,-1 0 1,1 0 0,0-1-1,0 1 1,-1 0 0,1 0 0,0 0-1,-1 0 1,1-1 0,0 1-1,-1 0 1,1 0 0,0 0-1,-1 0 1,1 0 0,0 0 0,-1 0-1,1 0-2,-1 0 0,1 0-1,0 0 1,-1 0-1,1 0 1,0 0 0,-1 0-1,1 0 1,0 0-1,-1-1 1,1 1 0,0 0-1,-1 0 1,1 0 0,0 0-1,0-1 1,-1 1-1,1 0 1,0 0 0,0 0-1,-1-1 1,1 1 0,0 0-1,0 0 1,0-1-1,-1 1 1,1 0 0,0-1-1,0 1 1,0 0 0,0-1-1,0 1 1,0 0-1,0-1 1,0 1 0,0 0-1,0-1 1,0 1 0,0 0-1,0-1 1,-1-2 160,0 0 0,-1 0 1,1 0-1,-1 1 0,1-1 1,-1 0-1,0 1 0,0-1 0,0 1 1,0 0-1,0 0 0,-1 0 1,-2-3-1,-13-14 801,13 13-864,0-1 0,-1 1 1,0 0-1,0 0 1,-11-8-1,10 8-103,-12-12 29,-8-4-7,-27-30 189,41 46-157,9 4-38,1 0 0,-1 0 0,1 0 1,-1 0-1,1 0 0,0-1 0,0 1 0,-3-4 0,-8-7 257,0 1 0,-1 1-1,0 0 1,-1 1-1,0 0 1,-32-13 0,-10-6 512,-218-110 1096,129 67-1697,144 71-203,1 0 0,-1-1 0,0 1-1,0 0 1,0 1 0,0-1 0,0 0 0,-6 0 0,5 1 4,1 0-1,0-1 0,0 1 0,0-1 0,0 0 1,0 0-1,0 0 0,-5-3 0,5 3 0,0-1 0,1 1 0,-1 0 0,0 0-1,0 0 1,0 0 0,0 1 0,-7-1 0,7 1-5,0-1 0,0 1 0,0-1 0,0 1 0,0-1 1,0 0-1,0 0 0,-5-3 0,-2 0-3,0 2 0,0-1-1,0 1 1,0 0 0,0 1 0,0 0 0,-1 1 0,1 0-1,0 1 1,-12 2 0,-18-1-37,19-2 38,5-1 33,-1 1 1,0 1-1,0 1 1,-25 5 0,10 0-25,-60 7 1,-15 1-114,-11 5-7,70-14 148,-60 16 1,23-2-39,54-14-2,1 1 1,0 1-1,0 2 0,-38 18 1,-113 56-130,-93 99 157,262-173-21,0 0 0,1 1 0,-10 13 1,-24 23 33,38-40-21,0 1-1,0 0 1,1 0-1,-1 0 1,-6 14 0,-21 26 45,27-39-46,1 0 1,1 1-1,0 0 1,0 0-1,1 0 0,0 1 1,0 0-1,1 0 1,1 0-1,-2 13 0,4 262 504,16-158-271,-16-110-189,0-1 0,1 1 0,1 0 0,1 0 0,0-1-1,7 22 1,-6-29-15,4 14 139,1 0 0,1-1-1,0 0 1,28 41 0,-18-40-136,0 0 0,2-1 0,1-2 0,1 0 0,0-1 1,1-1-1,2-2 0,39 21 0,29 8 129,112 38 0,-139-63-176,0-4 0,136 18 0,-202-35 0,171 15 0,-137-13 0,28-1 0,107-12 0,-78 3 0,16-5 0,-1-4 0,-1-4 0,191-66 0,-139 17 0,-80 32 0,-60 28 0,0 0 0,23-18 0,11-6 0,-16 10 0,55-44 0,-45 31 0,-34 27 0,-1-2 0,-1 1 0,0-1 0,0-1 0,9-15 0,19-23 0,-17 25 0,-2-2 0,-1 0 0,23-43 0,38-100 0,-68 144 0,21-89 0,-27 101 0,-1-1 0,-1 0 0,4-23 0,-1 6 0,-5 11 0,0 0 0,-1 0 0,-1 0 0,-1 0 0,-1 0 0,-2 0 0,0 1 0,-6-22 0,4 28 0,0 0 0,0 0 0,-1 1 0,-17-25 0,-6-13 0,22 37 0,-1 1 0,-1 0 0,0 0 0,-1 1 0,0 0 0,-1 1 0,-1 0 0,1 1 0,-22-14 0,-4 1 0,0 2 0,-1 1 0,-1 2 0,-1 2 0,0 2 0,-1 2 0,-60-12 0,-311-24 0,347 43 0,-327-4-8500,373 10 8233,9 0-1746,0 2 0,-1-1 1,-20 7-1,-15 8-8591,17-7 5731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48.335"/>
    </inkml:context>
    <inkml:brush xml:id="br0">
      <inkml:brushProperty name="width" value="0.05" units="cm"/>
      <inkml:brushProperty name="height" value="0.05" units="cm"/>
      <inkml:brushProperty name="color" value="#E71224"/>
    </inkml:brush>
  </inkml:definitions>
  <inkml:trace contextRef="#ctx0" brushRef="#br0">675 22 1064,'0'-10'7375,"-3"3"-6504,-5 5-278,0 1-1,0 0 1,-1 1 0,1-1-1,0 2 1,-12 0 0,-3 1 43,16-2-386,1 1 0,0 0-1,0 1 1,0 0 0,-11 4 0,-3 1 413,16-5-507,0-1 1,1 1-1,-1 0 0,1 0 1,-1 0-1,1 0 0,0 0 1,0 1-1,-3 2 0,-25 18 1103,-64 50 1248,78-60-2157,1 0 1,1 0-1,0 1 1,-17 22-1,-55 55 1015,53-56-934,27-29-344,1 0 0,-1 0 1,1 1-1,1-1 0,-8 12 0,-15 22 283,22-33-330,0 0 0,1 0 0,-1 1 1,2 0-1,-1 0 0,1 0 0,0 0 1,1 1-1,0-1 0,0 1 0,-2 12 1,2 9 29,2-27-62,0-1 0,1 1 0,-1 0 0,1 0 0,0 0 0,0 0 0,0 0-1,0 0 1,1 0 0,-1-1 0,1 1 0,1 4 0,3 38 199,0-31-123,-3-5-24,1-1-1,1 1 1,-1-1-1,1 0 0,1 0 1,0 0-1,10 13 1,2 4 124,-15-22-159,1 1 1,-1 0 0,1 0 0,-1-1 0,1 0 0,0 1 0,0-1 0,1 0 0,6 4 0,6 2 45,0 1 16,0 0 1,1-2-1,-1 0 0,1-1 1,1-1-1,0-1 0,-1 0 1,27 3-1,-25-6-28,0 0-1,0-2 1,1 0 0,30-5 0,-7-3 11,36-7 77,111-34 0,-145 36-104,-27 9-17,0-1 0,0-1 1,27-13-1,-32 15-24,-10 3-1,0 1 0,0-1 0,0 0 0,0 0 1,0 0-1,0 0 0,0 0 0,0-1 0,0 1 0,3-4 0,15-4 103,9-6-3555,-29 14 3102,0 0-1,0 1 1,0-1-1,0 0 1,0 0-1,0 0 1,0 0-1,-1 0 0,1 1 1,0-1-1,-1-1 1,1 1-1,-1 0 1,1 0-1,-1 0 1,1 0-1,-1 0 0,0 0 1,1-1-1,-1-1 1,0 2-23,0 0 0,0 0 0,0 0 0,1-1 0,-1 1-1,0 0 1,0 0 0,1 0 0,-1 0 0,1 0 0,-1 0 0,1 0 0,-1 0 0,1 0 0,0 0 0,1-1 0,4-6-2872,-4-9-2205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1.544"/>
    </inkml:context>
    <inkml:brush xml:id="br0">
      <inkml:brushProperty name="width" value="0.05" units="cm"/>
      <inkml:brushProperty name="height" value="0.05" units="cm"/>
      <inkml:brushProperty name="color" value="#E71224"/>
    </inkml:brush>
  </inkml:definitions>
  <inkml:trace contextRef="#ctx0" brushRef="#br0">5 0 352,'1'0'226,"-1"0"1,1 0-1,0 0 0,-1 0 0,1 1 1,0-1-1,-1 0 0,1 0 0,0 0 0,-1 1 1,1-1-1,0 1 0,-1-1 0,1 0 1,-1 1-1,1-1 0,0 1 0,-1-1 1,0 1-1,1-1 0,-1 1 0,1-1 1,-1 1-1,1 0 0,-1-1 0,0 1 1,0 0-1,1-1 0,-1 1 0,0 1 1,1 29 1304,-15 32-1530,14-61 184,-3 12 36,1 0-1,0 0 1,1 0 0,1 0-1,3 25 1,-1 9 296,-2 474 2386,16-342-2322,-16-152-495,-1 18 91,3 0-1,11 75 0,-9-87-161,-2 1 1,-1-1-1,-3 41 0,-1 0-1943,3-74 1813,0 1 0,0-1-1,0 0 1,-1 0 0,1 0-1,0 0 1,-1 0 0,1 0-1,-1 0 1,1 0 0,-1 0-1,0 0 1,1 0 0,-1-1-1,0 1 1,0 0 0,-1 1 0,-7-2-6494,-4-8 2841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1.909"/>
    </inkml:context>
    <inkml:brush xml:id="br0">
      <inkml:brushProperty name="width" value="0.05" units="cm"/>
      <inkml:brushProperty name="height" value="0.05" units="cm"/>
      <inkml:brushProperty name="color" value="#E71224"/>
    </inkml:brush>
  </inkml:definitions>
  <inkml:trace contextRef="#ctx0" brushRef="#br0">67 257 2024,'-19'-26'4993,"16"23"-4309,0 0 1,0-1-1,0 0 0,0 1 1,1-1-1,0 0 0,0 0 0,0-1 1,0 1-1,1 0 0,-3-9 1,-4-13 1429,7 23-1925,0 1-1,0-1 1,0 1 0,0-1 0,0 1 0,0-1-1,1 1 1,0-1 0,-1-4 0,1 6-133,-1 0 0,1 0 0,0 0 0,0 0 0,-1 0 0,1 0 0,0 0 0,0 1 0,0-1 0,0 0 0,0 0 0,1 0 0,-1 0 0,0 0 0,0 0 0,0 0 0,1 0 0,-1 1 0,1-1 0,-1 0 0,1 0 0,-1 0 0,1 1 0,-1-1 0,1 0 0,-1 1 0,1-1 0,0 0 1,-1 1-1,1-1 0,0 1 0,0-1 0,0 1 0,1-1 0,-1 0-13,5-15 665,-2 14-649,0 1-1,1-1 0,-1 1 0,1 0 1,-1 0-1,10-1 0,27-7 26,-12 0-59,-1 2-1,31-3 1,-1-1-8,-35 7 12,46-2 0,2-1-1,-65 6-28,1 1 1,-1 0 0,1 0 0,0 0 0,-1 1 0,1 0 0,-1 0 0,1 1 0,6 2 0,18 3-10,-18-3-3,0 1 1,-1 0 0,1 0-1,-1 1 1,0 1 0,0 0 0,-1 1-1,0 0 1,0 0 0,10 12-1,-19-17 9,1-1 0,-1 1 0,0 0 0,1 1 0,-2-1 0,1 0 0,0 0 0,-1 1 0,1-1 0,-1 1 0,1 5 0,10 22-25,-9-25 24,0 1 0,0 1 0,0-1 0,-1 0-1,-1 1 1,1-1 0,-1 1 0,0-1 0,-1 1-1,0-1 1,0 1 0,-1 7 0,-3 14-10,-12 47 1,15-75 13,-6 17-7,0-1 1,-2 0-1,0 0 1,-1 0-1,0-1 0,-15 16 1,7-8-15,10-13-103,-1-1 1,0-1-1,-1 0 0,0 0 0,-1-1 0,0 0 0,-13 7 0,10-7-749,-1 0-1,0-1 1,0-1 0,-1 0 0,-25 5 0,35-10 195,1-1 0,-1 0 0,1 0 0,-1-1 0,1 0 0,-1 0 0,-8-3 0,1 1-638,-3-6-1948,13-8-497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0.924"/>
    </inkml:context>
    <inkml:brush xml:id="br0">
      <inkml:brushProperty name="width" value="0.05" units="cm"/>
      <inkml:brushProperty name="height" value="0.05" units="cm"/>
      <inkml:brushProperty name="color" value="#E71224"/>
    </inkml:brush>
  </inkml:definitions>
  <inkml:trace contextRef="#ctx0" brushRef="#br0">0 96 32,'8'23'3479,"-7"-22"-3372,0 0 0,0 1 0,0-1 0,0 1 0,0 0 0,-1-1 0,1 1 0,-1-1-1,1 1 1,-1 0 0,0 0 0,1 2 0,0 7 188,2 0 0,-1-1 0,1 1 0,1-1 0,0 0 0,7 13 0,-4-8 127,20 23 684,-23-26-776,1-1 0,0 0 0,0 0 1,11 14-1,17 42 1350,-23-50-1338,0 1 0,-1 0 0,0 0 0,-2 1 1,10 36-1,-11-36-152,1 0 0,1-1 0,0-1 0,12 19 1,-14-7-125,5-8-57,-9-17-8,1-1 0,-1 1 0,0 0 0,0 0 0,-1 0 1,1 1-1,-1-1 0,0 0 0,0 0 0,0 8 1,-1-12-2,0 1 0,0-1 1,0 1-1,0-1 0,0 1 1,1-1-1,-1 0 1,0 1-1,0-1 0,0 1 1,0-1-1,0 0 1,1 1-1,-1-1 0,0 0 1,0 1-1,1-1 1,-1 0-1,0 1 0,0-1 1,1 0-1,-1 1 1,0-1-1,1 0 0,-1 0 1,0 0-1,1 1 1,-1-1-1,1 0 0,0 0 1,-1 0-1,1 1 1,-1-1 0,1 0-1,-1 1 1,1-1 0,-1 0 0,1 1-1,-1-1 1,1 0 0,-1 1-1,0-1 1,1 1 0,-1-1-1,1 1 1,-1-1 0,0 1-1,0-1 1,1 1 0,-1-1-1,0 1 1,0 0 0,0-1-1,1 1 1,-1-1 0,0 1-1,0 0 1,0-1 0,0 1 0,0-1-1,0 2 1,0-1 275,-8-2 168,8 1-436,-1 0 0,1 0 0,0 0 0,0 0 0,-1 0 0,1 0 0,0 0 0,0 0 0,-1 1 0,1-1 0,0 0 0,0 0 0,-1 0 0,1 0 0,0-1 0,0 1 0,-1 0 0,1 0 0,0 0 0,0 0 0,-1 0 0,1 0 0,0 0 0,0 0 0,0 0 0,-1-1 0,1 1 0,0 0 0,0 0 0,0 0 0,-1 0 0,1-1 0,0 1 0,0 0 0,0 0 0,0-1 0,-1 1 0,1 0 0,0 0 0,0 0 0,0-1 0,0 1 0,0 0 0,0 0 0,0-1 0,0 1 0,0 0 0,0-1 0,0 1 0,0 0 0,0 0 0,0-1 0,0 1 0,0 0 0,0-1 0,0 0 42,0 0 0,0 0 0,0 0 0,0-1 0,0 1 0,-1 0 0,1 0 0,0 0-1,-1 0 1,1 0 0,-1 0 0,0 0 0,1 0 0,-1 0 0,0 0 0,1 0 0,-2-1 0,-6-14 683,8 13-657,-1 0 0,0 0-1,1 0 1,-1 0-1,0 1 1,-1-1-1,1 0 1,0 1-1,-1-1 1,1 1-1,-4-4 1,3 4 3,0-1-1,1 0 1,-1 1 0,0-1 0,1 0 0,0 0 0,0 0-1,0 0 1,0 0 0,0 0 0,0-5 0,0 4 2,1 0 0,-1 1 0,0-1 0,0 0 1,0 1-1,-1-1 0,1 1 0,-1-1 0,0 1 0,-2-4 0,2 4-8,0-1 0,0 0-1,0 1 1,0-1-1,0 0 1,1 0 0,0 0-1,0 0 1,0-1-1,0-5 1,-6-30 322,4 33-310,1 0 1,1-1 0,0 1 0,-1-15 0,-6-8 154,7 28-218,0-1 0,0 1 0,0-1 0,0 0 0,0 1 0,1-1 0,-1 0 0,1 0 0,0 1 0,0-1 0,0 0 0,0 0 0,1-4 0,5-7 61,-5 11-56,0 0-1,0 0 1,0 0-1,0 0 1,0 0-1,0 0 1,-1 0-1,1-6 1,0-7 38,2 0-1,0 0 1,1 1 0,0-1 0,1 1 0,10-21 0,1-5 39,-12 34-93,-1 1-1,1-1 1,0 1-1,1 0 0,-1 1 1,1-1-1,1 1 1,-1 0-1,1 0 0,0 0 1,0 1-1,10-6 1,-5 3-5,-1-1 1,0 1 0,13-15 0,-14 15-10,1-1 0,0 1 0,0 1 0,0 0 0,1 0 0,0 1 0,0 0 0,1 1 0,-1 0 0,23-3 0,-11 1-44,-9 0 19,-11 4 28,0 1-1,0 0 0,0-1 1,0 1-1,1 0 1,-1 1-1,0-1 1,1 1-1,-1-1 0,0 1 1,1 0-1,-1 0 1,1 1-1,-1-1 1,0 1-1,1-1 0,-1 1 1,6 2-1,-1 0 13,0 1 0,0 0 0,0 0 1,0 0-1,-1 1 0,1 0 0,-1 0 0,10 11 0,-1 0-17,-1 1 0,21 29 0,-32-40 3,-1 0 0,0 0 0,-1 0 0,1 1 0,2 12 1,8 19 6,19 57 1,-14-40-11,-3-2 3,-7-30-116,-1 1-1,-1 0 1,-2 0 0,0 0-1,-1 0 1,-2 1 0,-1 34-1,0-56-3,0 0 0,0 0 0,0 0 0,1 0 0,0 0 0,-1 0 0,1 0 0,0 0 0,3 5 0,-3-6-68,0 1 1,0-1-1,0 1 1,0-1-1,0 1 1,0 0-1,-1 0 1,0-1-1,1 6 1,-1-6-28,0 0 0,0-1 0,1 1 1,-1 0-1,1 0 0,-1 0 0,1-1 0,0 1 0,-1 0 1,1-1-1,0 1 0,2 1 0,4 16-2920,7-16-1936,-9-3 1343,9 0-6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2.258"/>
    </inkml:context>
    <inkml:brush xml:id="br0">
      <inkml:brushProperty name="width" value="0.05" units="cm"/>
      <inkml:brushProperty name="height" value="0.05" units="cm"/>
      <inkml:brushProperty name="color" value="#E71224"/>
    </inkml:brush>
  </inkml:definitions>
  <inkml:trace contextRef="#ctx0" brushRef="#br0">473 76 2393,'0'-1'216,"0"0"0,0 0 1,0 0-1,0 0 0,-1 0 1,1 0-1,0 0 0,0 0 1,-1 0-1,1 1 0,0-1 1,-1 0-1,1 0 0,-1 0 1,1 0-1,-1 1 0,0-1 1,1 0-1,-2-1 0,1 2-94,0-1 0,1 1 0,-1-1 0,0 0 0,1 0 0,-1 1 0,1-1 0,-1 0 0,1 0 0,-1 0 0,1 0 0,0 0-1,-1 0 1,1 1 0,0-1 0,0 0 0,0 0 0,0 0 0,0-2 0,0 2-64,0 1 0,0-1 0,0 1 0,-1-1 0,1 0 0,0 1 0,0-1 1,0 0-1,0 1 0,-1-1 0,1 1 0,0-1 0,-1 1 0,1-1 0,0 1 0,-1-1 0,1 1 0,-1-1 0,1 1 0,0-1 0,-1 1 1,1-1-1,-1 1 0,0 0 0,0-1 0,1 1-18,-1-1 0,1 1 0,-1 0 0,1 0 1,-1-1-1,1 1 0,-1 0 0,1-1 0,0 1 0,-1-1 1,1 1-1,0 0 0,-1-1 0,1 1 0,0-1 0,-1 1 0,1-1 1,0 1-1,0-1 0,0 1 0,0-1 0,0 0 0,-1 1 1,1-1-1,0 0 0,0 0 65,-1 0 0,1 1-1,-1-1 1,1 0 0,-1 0 0,1 0 0,-1 1 0,0-1 0,0 0-1,1 1 1,-1-1 0,0 1 0,0-1 0,0 1 0,0-1 0,1 1 0,-1-1-1,0 1 1,0 0 0,0 0 0,0-1 0,0 1 0,0 0 0,0 0-1,0 0 1,0 0 0,0 0 0,0 0 0,0 0 0,0 1 0,0-1-1,0 0 1,0 0 0,0 1 0,0-1 0,0 1 0,-33 8 1207,21 5-1220,5-1-48,-7-1-20,-14 14 20,4 5 1,19-23-26,-1 0 1,1 0-1,0 1 1,-9 17-1,-36 67 121,37-70-58,1 0-1,1 0 1,-12 34 0,-16 44 376,28-74-228,1 0-1,1 0 1,-12 58-1,7-8 152,9-52-257,0 1 1,3 0 0,-2 30-1,7-28-89,1 0 1,1-1-1,1 1 0,2-1 0,0 0 0,2-1 0,19 39 1,-22-54-51,0 0 0,1-1 0,0 0 0,0 0 1,1-1-1,1 0 0,-1 0 0,1-1 0,1 0 0,0 0 1,0-1-1,0-1 0,14 7 0,-9-6-270,1 0 1,0 0-1,0-2 0,1 0 1,-1 0-1,1-2 0,0 0 0,29 0 1,-13-2-1310,0-1 0,1-2 0,-1-2 0,0-1 0,45-12 0,-27-1-2229</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2.786"/>
    </inkml:context>
    <inkml:brush xml:id="br0">
      <inkml:brushProperty name="width" value="0.05" units="cm"/>
      <inkml:brushProperty name="height" value="0.05" units="cm"/>
      <inkml:brushProperty name="color" value="#E71224"/>
    </inkml:brush>
  </inkml:definitions>
  <inkml:trace contextRef="#ctx0" brushRef="#br0">244 440 456,'-3'-9'7757,"-3"8"-5743,6 2-1958,-1 0 0,0 0 0,0 0-1,1 0 1,-1 0 0,1 0 0,-1 0 0,1 0 0,-1 0 0,1 0 0,-1 0 0,1 0 0,0 0 0,0 0 0,-1 0-1,1 0 1,0 0 0,0 1 0,0 0 0,0 7 160,-1 0 0,0 0 0,0 0 0,-1-1-1,0 1 1,-4 10 0,0 35 762,-70 258 1537,60-224-2374,9-51-117,7-33-24,0-1 0,-1 1 0,1-1 1,-1 1-1,0-1 0,0 1 0,0-1 0,-3 6 1,-2 27 1,6-36 4,0 1 0,-1-1 1,1 0-1,-1 0 0,1 0 0,0 0 0,-1 0 0,1 0 0,-1 1 0,1-1 0,-1 0 1,1 0-1,0 0 0,-1 0 0,1-1 0,-1 1 0,1 0 0,-1 0 0,1 0 0,0 0 1,-1 0-1,1 0 0,-1-1 0,1 1 0,0 0 0,-1 0 0,1-1 0,0 1 0,-1 0 1,1 0-1,0-1 0,0 1 0,-1-1 0,-8-19 82,2-30-34,-10-40-18,17 69-5,-2 0 0,0 0 1,-7-26-1,7 35-3,1 0 0,0 1 0,0-1 0,3-19 0,-1 19 3,0 0 0,-1 0-1,-1 1 1,-3-20-1,0 10 23,0 0 0,1 0-1,1-35 1,-6 9 28,6 42-70,1-1-1,-1 1 1,1-1 0,1 1 0,-1-1 0,1 0 0,0 0 0,0 1 0,1-8-1,4-11 55,-1 0-1,-1-1 0,-1-30 1,14-53 152,-15 101-207,0 1 0,0-1-1,1 0 1,0 1 0,0 0-1,0-1 1,1 1 0,7-12-1,1-5 28,22-21 158,-30 40-157,0 0 1,1 0-1,0 1 1,-1-1-1,1 1 1,1 0-1,-1 1 1,0-1-1,1 1 1,-1-1-1,8-1 1,9-6 23,-16 5-58,25 2-4,-25 4 0,1-1 0,-1 1 0,0 1 0,1-1 0,-1 1 0,0 0 0,0 0 0,0 0 0,-1 1 0,1-1 0,8 7 1,50 46-6,-51-44 1,-4 0 1,0-1-1,0 2 1,-1-1 0,-1 1 0,0 0-1,8 22 1,-3-9 3,1 4 3,-1 1-1,-1 0 0,8 44 1,15 48 41,-30-105-37,7 55 16,-9-63-21,0 1 0,0-1 0,1 0 0,0 0 0,1 1 0,4 9-1,-4-10 3,0-1 0,0 1 0,-1 0 0,0 0 0,-1 0 0,1 11-1,-1-7-31,0 0-1,1 0 1,0-1-1,8 24 1,-6-24-323,0 1 1,-2-1-1,1 1 1,0 24-1,5-10-1142,-6-25 1130,-1 0 1,0 0 0,0 0 0,0 0 0,-1 0 0,1 1 0,-1-1 0,1 0-1,-1 1 1,1 3 0,15 12-6049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3.156"/>
    </inkml:context>
    <inkml:brush xml:id="br0">
      <inkml:brushProperty name="width" value="0.05" units="cm"/>
      <inkml:brushProperty name="height" value="0.05" units="cm"/>
      <inkml:brushProperty name="color" value="#E71224"/>
    </inkml:brush>
  </inkml:definitions>
  <inkml:trace contextRef="#ctx0" brushRef="#br0">1 102 240,'-1'-8'6061,"4"-10"-3359,63 6-2256,307-33-162,-293 38-338,23 4-369,-64 3-677,46-6 0,-71 4 271,-1 1 0,0 1 0,23 3-1,-14 4-1629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3.486"/>
    </inkml:context>
    <inkml:brush xml:id="br0">
      <inkml:brushProperty name="width" value="0.05" units="cm"/>
      <inkml:brushProperty name="height" value="0.05" units="cm"/>
      <inkml:brushProperty name="color" value="#E71224"/>
    </inkml:brush>
  </inkml:definitions>
  <inkml:trace contextRef="#ctx0" brushRef="#br0">35 0 488,'0'27'1735,"1"-8"-1005,-1 1 1,-1-1 0,0 0-1,-2 1 1,-7 28 0,8-37-439,0-1 0,0 0 1,1 1-1,1-1 0,0 1 1,2 20-1,0 5 308,-2-19-398,1 5 5,-1 1 1,-1-1-1,-2 0 0,-7 37 1,9-54-244,0 0 1,0 1 0,0-1 0,1 0 0,0 1 0,0-1-1,0 0 1,1 1 0,0-1 0,0 0 0,0 0-1,1 1 1,-1-1 0,1 0 0,4 6 0,-5-9-86,-1-1-1,1 1 1,0 0 0,-1-1 0,1 1 0,-1 0 0,1-1-1,-1 1 1,0 0 0,0 0 0,0 0 0,0 2 0,0-3 9,0-1 0,0 1 1,0 0-1,0 0 1,0 0-1,0-1 0,0 1 1,0 0-1,0 0 1,1 0-1,-1-1 0,0 1 1,0 0-1,1 0 1,-1 0-1,1-1 0,-1 1 1,0 0-1,1-1 1,-1 1-1,1-1 0,0 1 1,-1 0-1,1-1 0,-1 1 1,1-1-1,0 1 1,1 0-1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4.015"/>
    </inkml:context>
    <inkml:brush xml:id="br0">
      <inkml:brushProperty name="width" value="0.05" units="cm"/>
      <inkml:brushProperty name="height" value="0.05" units="cm"/>
      <inkml:brushProperty name="color" value="#E71224"/>
    </inkml:brush>
  </inkml:definitions>
  <inkml:trace contextRef="#ctx0" brushRef="#br0">145 322 2328,'0'-10'5560,"3"-7"-3195,-2 17-2353,-1 0 0,1 0 1,-1 0-1,1 0 0,-1 0 1,1 0-1,-1 0 0,1 0 0,0 0 1,-1 1-1,1-1 0,-1 0 1,1 0-1,-1 1 0,0-1 1,1 0-1,-1 1 0,1-1 0,-1 0 1,1 1-1,-1-1 0,0 1 1,1-1-1,-1 1 0,0-1 0,0 1 1,1-1-1,-1 1 0,0-1 1,0 1-1,0-1 0,1 1 0,0 23 445,0 4-75,2-20-233,0 0 0,-1 1 0,0-1 0,0 0 0,-1 1 0,0-1 0,-1 1-1,0 11 1,16 105 1020,-15-91-908,1 0 0,9 45 1,-8-49-140,0 0 1,-3 51 0,-2-55-86,2-1 1,1 0 0,1 0-1,7 33 1,-6-37-14,0 1 0,-1-1 0,-2 0 1,-3 37-1,1 2 0,2-59-26,0-1 0,0 0 0,0 0 0,0 1 0,0-1 0,0 0 0,1 0 0,-1 1 0,0-1 0,0 0 0,0 0 0,0 1 0,0-1 0,0 0-1,0 0 1,0 1 0,0-1 0,0 0 0,-1 1 0,1-1 0,0 0 0,0 0 0,0 1 0,0-1 0,0 0 0,0 0 0,-1 0 0,1 1 0,0-1 0,0 0 0,0 0 0,0 0-1,-1 1 1,1-1 0,0 0 0,0 0 0,-1 0 0,1 0 0,0 0 0,0 0 0,-1 1 0,1-1 0,0 0 0,0 0 0,-1 0 0,1 0 0,0 0 0,0 0 0,-1 0-1,1 0 1,0 0 0,0 0 0,-1 0 0,1 0 0,0 0 0,-1 0 0,1-1 0,0 1 0,-1-1-4,0 1-1,0-1 1,1 0-1,-1 0 1,0 0-1,1 1 1,-1-1-1,1 0 1,-1 0-1,1 0 1,0 0-1,-1 0 1,1 0 0,0 0-1,0 0 1,0 0-1,-1 0 1,1-2-1,-16-116-605,0-10 157,0-23 2,14 111 291,-13-73 0,8 75 80,-2-71 0,9 91 84,-2 0 0,0 1 0,-1-1-1,0 0 1,-2 1 0,-12-35 0,3 8 4,13 38 0,-1-1 1,0 0 0,-1 1-1,0-1 1,-5-9 0,5 10 47,0 0 1,0 1-1,1-1 1,0-1-1,0 1 1,1 0-1,-1-10 1,-10-36 542,11 50-540,0 0 0,1 0 0,-1 1 0,1-1 0,-1 0 0,1 0 0,0 0-1,0 0 1,1 0 0,-1 0 0,0 0 0,1 1 0,0-1 0,-1 0 0,1 0 0,1 1 0,-1-1 0,0 0 0,0 1-1,1-1 1,2-2 0,1 0-46,1 0-1,0 0 1,0 1-1,0 0 1,0 0-1,1 0 1,-1 1-1,1 0 1,0 1-1,0-1 1,0 1-1,0 1 1,10-2-1,12-1 43,59 1-1,-85 3-52,13-1-14,1 1 0,-1 0 0,0 1-1,0 1 1,0 1 0,0 0 0,0 1 0,28 11-1,-40-13 16,0 1-1,-1-1 0,1 1 1,-1 0-1,1 0 0,-1 0 1,0 1-1,4 5 0,4 5-53,-10-12 47,0-1 1,0 1-1,0 0 1,-1 0 0,1 0-1,0 0 1,-1 0-1,0 0 1,0 0 0,1 0-1,-1 0 1,0 0-1,0 0 1,-1-1-1,1 1 1,0 0 0,-1 0-1,1 0 1,-1 0-1,-1 3 1,-16 33-37,-20 3 67,14-17-9,18-18-10,1-1 0,-1 1 0,-1-2 1,-11 9-1,-22 18 8,30-22-11,0 0 1,-1 0-1,0-1 0,0 0 0,-1-1 0,0 0 0,-14 5 0,-17 10-12,36-15 5,6-5 4,0-1 0,0 1 0,-1-1-1,1 1 1,0-1 0,0 0-1,-1 0 1,1 1 0,0-1 0,-1 0-1,1 0 1,-1-1 0,0 1 0,-2 1-1,1 0-7,-6 5-11,6-6 9,13 0 3,11 9-66,58 16 38,-32-4-1,-39-19 33,0 0-1,0 0 1,0 1 0,0 0-1,-1 1 1,0 0-1,0 0 1,0 0-1,8 10 1,9 6 10,-22-19-5,1 0-1,0 0 0,-1 0 0,0 0 1,1 1-1,-1-1 0,0 1 0,0-1 1,-1 1-1,1 0 0,2 5 0,-2-4 1,1 1-1,1-1 0,-1 1 0,0-1 0,1 0 1,5 5-1,-6-7-2,0 0 1,0 1-1,-1-1 1,1 1-1,-1 0 1,0 0-1,1 0 1,-1 0-1,-1 0 1,1 0-1,0 1 1,-1-1-1,0 1 1,1-1-1,-2 1 1,2 4-1,-1 1 12,-1 1-1,0-1 1,0 0 0,-1 1-1,0-1 1,-1 0-1,0 0 1,-1 0-1,1 0 1,-2 0 0,1-1-1,-1 1 1,-7 10-1,1-2 66,0 0 1,-1-1-1,0-1 0,-2 0 0,0 0 0,0-2 0,-1 1 1,-1-2-1,-25 18 0,-31 13 160,41-23-120,-1-1 0,-1-2 0,-61 24 0,78-32-153,15-8 20,-1-1 1,0 1-1,0 0 1,1-1-1,-1 1 0,0-1 1,0 1-1,0-1 1,0 1-1,0-1 1,0 1-1,1-1 0,-1 0 1,0 0-1,0 1 1,0-1-1,0 0 0,-2 0 1,3 0-45,-1 0 1,1 0-1,-1 0 0,0 0 1,1 0-1,-1 0 0,1 0 1,-1 0-1,1 0 0,-1 0 1,1 0-1,-1-1 0,1 1 1,-1 0-1,1 0 0,-1 0 1,1-1-1,-1 1 0,1 0 1,-1-1-1,1 1 0,-1 0 1,1-1-1,0 1 0,-1-1 1,1 1-1,0-1 0,-1 1 1,1-1-1,0 1 0,-1-1 1,6-18-3036,21-18-3520,-9 18 2960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4.385"/>
    </inkml:context>
    <inkml:brush xml:id="br0">
      <inkml:brushProperty name="width" value="0.05" units="cm"/>
      <inkml:brushProperty name="height" value="0.05" units="cm"/>
      <inkml:brushProperty name="color" value="#E71224"/>
    </inkml:brush>
  </inkml:definitions>
  <inkml:trace contextRef="#ctx0" brushRef="#br0">131 1 2865,'0'0'6004,"-13"18"-4895,5-10-645,4-4-300,0 0-1,0 0 1,1 0 0,-1 0-1,1 1 1,0 0 0,0 0-1,0 0 1,1 0-1,0 0 1,0 0 0,0 0-1,0 1 1,1-1 0,-1 9-1,1-7-48,0-1-1,0 1 1,-1-1-1,0 1 1,0-1-1,-1 0 1,-4 9-1,-9 24 352,10-25-342,5-11-89,0 0-1,0 0 1,0 0-1,0 0 1,0 0-1,0 0 1,1 0-1,-1 6 1,-15 81 405,16 46-2151,0-134 649,10-2-1457,-1 0-3168,5 0 2517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4.744"/>
    </inkml:context>
    <inkml:brush xml:id="br0">
      <inkml:brushProperty name="width" value="0.05" units="cm"/>
      <inkml:brushProperty name="height" value="0.05" units="cm"/>
      <inkml:brushProperty name="color" value="#E71224"/>
    </inkml:brush>
  </inkml:definitions>
  <inkml:trace contextRef="#ctx0" brushRef="#br0">571 137 3233,'-1'-4'503,"1"1"0,-1-1 0,1 1 0,-1-1 0,0 1 0,0-1 1,0 1-1,-1 0 0,1-1 0,-5-5 0,3 4-230,-1 0 1,0 0-1,-1 0 0,1 0 0,-1 1 1,0-1-1,0 1 0,-11-6 0,-1-2 271,14 10-433,1 0 0,-1 0 0,0 0 0,0 0 0,0 1-1,0-1 1,0 1 0,-5-2 0,-10-2 540,13 3-597,1 0 0,-1 1 1,1-1-1,-1 1 0,1 0 1,-1 0-1,0 1 0,1-1 1,-1 1-1,0 0 0,0 0 1,1 1-1,-1 0 0,0-1 1,1 2-1,-1-1 0,1 0 1,-9 5-1,-1 2-10,1 2 0,0-1 0,1 2 0,0 0 0,1 0 1,-14 18-1,-58 87 572,68-92-417,-61 92 674,72-109-795,0 0 0,1 0 1,0 1-1,0-1 1,-3 16-1,-7 18 144,6-21-110,1-1 0,0 1 0,2 0 0,0 0 1,1 0-1,1 1 0,1-1 0,2 22 0,0-34-73,1-1 1,0 1-1,1 0 0,0-1 1,0 0-1,1 1 0,-1-1 0,2-1 1,-1 1-1,1 0 0,9 9 1,2 5 43,-10-14-63,0 0 1,1-1-1,0 0 1,0-1-1,1 1 0,-1-1 1,1-1-1,0 1 1,0-1-1,1-1 1,15 5-1,1 0 6,1-2 0,43 6 0,-39-10-215,0-1-1,0-1 1,0-2 0,0-1 0,0-1 0,54-16-1,-53 11-1177,0-2 0,0-2 1,35-20-1,-53 25-6,-1-1 0,0 0 0,15-15 1,-26 22 1117,18-17-3505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5.120"/>
    </inkml:context>
    <inkml:brush xml:id="br0">
      <inkml:brushProperty name="width" value="0.05" units="cm"/>
      <inkml:brushProperty name="height" value="0.05" units="cm"/>
      <inkml:brushProperty name="color" value="#E71224"/>
    </inkml:brush>
  </inkml:definitions>
  <inkml:trace contextRef="#ctx0" brushRef="#br0">1 28 2721,'0'-1'207,"0"0"1,0 0-1,0 0 1,0 0-1,0-1 1,0 1-1,0 0 1,0 0-1,0 0 1,0 0-1,0 0 1,1 0-1,-1 0 1,0 0-1,1 1 1,-1-1-1,1 0 1,-1 0-1,1 0 1,-1 0-1,1 0 1,0 1-1,-1-1 1,1 0-1,0 0 1,0 1-1,-1-1 1,2 0-1,28 5 1418,-22-1-1806,51 13 706,-1 4 0,-1 1 0,0 4 0,100 59 0,-120-59-341,-1 2 0,40 39 0,-67-57-145,0 1 1,-1 1-1,12 19 0,16 21 105,-21-31-48,-1 1 0,0 1 0,17 39 0,-10-20 35,-6-7 37,-1 0 0,-2 1 0,8 38 0,3 6 114,0 3 52,15 105 1,-37-180-330,2 11 27,-2-1 1,0 1-1,-1 0 0,-1 0 0,0 0 0,-1 0 0,-7 26 0,-6 6 145,-24 59-1,28-88-119,-1 1 1,-1-2-1,-1 0 1,0 0-1,-2-1 0,-21 20 1,7-6 17,1-2-526,-1 0 0,-2-2 0,-1-1-1,-1-2 1,-65 38 0,95-62-76,1-1 0,-1 1 0,1-1 0,-1 1 0,0-1 0,0 0 0,1-1 0,-1 1 0,0-1 0,0 1 0,0-1 0,0 0 0,0-1 0,1 1 0,-1 0 0,-4-2 0,-9-6-3161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5.479"/>
    </inkml:context>
    <inkml:brush xml:id="br0">
      <inkml:brushProperty name="width" value="0.05" units="cm"/>
      <inkml:brushProperty name="height" value="0.05" units="cm"/>
      <inkml:brushProperty name="color" value="#E71224"/>
    </inkml:brush>
  </inkml:definitions>
  <inkml:trace contextRef="#ctx0" brushRef="#br0">1 73 1336,'5'-6'11061,"9"-6"-7005,4 12-4060,16 0-144,0-1 0,37-6 0,46-2-1946,10-18-5213,-110 24 4884,-15-5-470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5.842"/>
    </inkml:context>
    <inkml:brush xml:id="br0">
      <inkml:brushProperty name="width" value="0.05" units="cm"/>
      <inkml:brushProperty name="height" value="0.05" units="cm"/>
      <inkml:brushProperty name="color" value="#E71224"/>
    </inkml:brush>
  </inkml:definitions>
  <inkml:trace contextRef="#ctx0" brushRef="#br0">0 28 80,'14'11'3315,"-8"-4"-2542,-5-6-696,-1-1-1,1 1 1,-1 0 0,1 0-1,0-1 1,-1 1 0,1 0 0,0-1-1,-1 1 1,1 0 0,0-1-1,0 1 1,0-1 0,0 0-1,0 1 1,-1-1 0,1 0-1,0 1 1,0-1 0,2 0 0,22 6 824,0-1 1,1-1 0,0-2 0,-1 0 0,37-3 0,133-22-56,-145 16-787,20-10-32,-55 13-179,0-1 0,0 2 0,30-3 0,-44 6 128,-1 0 0,1 0 0,-1 0 0,1 0-1,-1 0 1,1 0 0,-1 0 0,1 0-1,-1 0 1,1-1 0,-1 1 0,1 0 0,-1 0-1,1-1 1,-1 1 0,1 0 0,-1 0-1,1-1 1,-1 1 0,0 0 0,1-1 0,-1 1-1,0-1 1,1 1 0,0-1 0,0-1-1779,-12 1-6623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1.266"/>
    </inkml:context>
    <inkml:brush xml:id="br0">
      <inkml:brushProperty name="width" value="0.05" units="cm"/>
      <inkml:brushProperty name="height" value="0.05" units="cm"/>
      <inkml:brushProperty name="color" value="#E71224"/>
    </inkml:brush>
  </inkml:definitions>
  <inkml:trace contextRef="#ctx0" brushRef="#br0">0 101 32,'0'-70'9490,"0"39"-8419,19 50-695,-8-4-152,-2 0 0,1 1 0,-2 0 0,0 1 1,-1 0-1,5 17 0,21 48 652,-20-53-565,-1 0 1,-2 1-1,-1 0 1,-1 1 0,5 38-1,6 34 327,-10-64-433,-2 1 0,4 69 0,5 65 47,0-18-110,1 27-92,-17 28-4817,-1-210 4509,1 1 0,-1-1 0,0 1 0,1-1 0,-1 1 0,0-1 0,0 1 0,0-1 0,0 0 0,0 0 0,0 1 0,-1-1 0,1 0 0,0 0-1,0 0 1,-1 0 0,1 0 0,-1-1 0,1 1 0,-1 0 0,1-1 0,-1 1 0,1-1 0,-1 1 0,-2-1 0,-12 2-2861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7.338"/>
    </inkml:context>
    <inkml:brush xml:id="br0">
      <inkml:brushProperty name="width" value="0.05" units="cm"/>
      <inkml:brushProperty name="height" value="0.05" units="cm"/>
      <inkml:brushProperty name="color" value="#E71224"/>
    </inkml:brush>
  </inkml:definitions>
  <inkml:trace contextRef="#ctx0" brushRef="#br0">1 1 504,'0'0'1941,"0"27"-885,0-26-1042,0 0-1,0 0 1,0 0 0,0 0 0,0-1 0,1 1 0,-1 0-1,0 0 1,0 0 0,1 0 0,-1-1 0,0 1-1,1 0 1,-1-1 0,1 1 0,-1 0 0,1-1 0,0 1-1,0 1 1,0-2 12,0 1 1,0 0-1,-1 0 0,1 0 0,0 0 0,-1 0 0,1 0 0,0-1 1,-1 1-1,0 1 0,1-1 0,-1 0 0,1 0 0,-1 0 0,0 0 1,0 0-1,0 0 0,0 0 0,0 0 0,0 2 0,2 8 314,-1 0-1,2 1 0,0-1 0,0 0 0,5 12 1,8 24 834,-9-21-33,21 50-1,-19-55-628,-1 0 0,0 1 0,7 43 0,-10-30-93,9 56 563,0-24 1,7 86 1,-9-51-368,-10-15-239,-3-63-283,1-1 1,4 25-1,1-16-48,-2-1 0,-1 1 0,-1 0 0,-2 1 0,-9 62 0,8-40-12,-1-1 8,-3-35-24,-2 17 17,8-33-32,0-1-1,0 1 1,-1-1-1,1 1 0,-1-1 1,0 1-1,1-1 1,-1 0-1,0 0 0,-2 4 1,-5 21 13,8-26-18,0 0 0,0 0 0,-1 1-1,1-1 1,0 0 0,-1 0 0,1 0 0,0 0 0,-1 0 0,1 1 0,-1-1 0,0 0-1,1 0 1,-1 0 0,0 0 0,-1 1 0,-6 14-239,8-15 212,0-1 0,0 1 0,0-1 0,0 0 1,0 1-1,0-1 0,0 1 0,0-1 1,0 0-1,0 1 0,-1-1 0,1 1 0,0-1 1,0 0-1,0 1 0,-1-1 0,1 0 0,0 0 1,0 1-1,-1-1 0,1 0 0,0 1 1,-1-1-1,1 0 0,0 0 0,-1 0 0,1 1 1,0-1-1,-1 0 0,1 0 0,-1 0 1,1 0-1,0 0 0,-1 0 0,1 0 0,-1 0 1,1 0-1,0 0 0,-1 0 0,1 0 0,-1 0 1,1 0-1,0 0 0,-1 0 0,-16-11-3440,-2-26-2478,2 11 2011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7.738"/>
    </inkml:context>
    <inkml:brush xml:id="br0">
      <inkml:brushProperty name="width" value="0.05" units="cm"/>
      <inkml:brushProperty name="height" value="0.05" units="cm"/>
      <inkml:brushProperty name="color" value="#E71224"/>
    </inkml:brush>
  </inkml:definitions>
  <inkml:trace contextRef="#ctx0" brushRef="#br0">0 378 2721,'5'-40'9015,"4"16"-6292,12-32-732,-8 39-1944,1 2-1,0 0 1,0 0-1,2 1 1,0 1 0,0 1-1,25-14 1,11-11-4,10 6-32,-13 7 4,-46 23-15,0 0 1,-1-1 0,1 1-1,0 0 1,0 1 0,0-1-1,0 0 1,7 0 0,-7 1-1,0 0 0,0-1 0,0 1 0,0-1 1,0 0-1,0 0 0,0 0 0,5-3 1,3 0-5,1 0 0,-1 1 1,1 0-1,0 1 0,0 0 1,0 1-1,0 0 0,0 1 0,18 1 1,0 0 0,-18 0 3,-1 1 0,1 0 1,0 0-1,-1 2 1,1-1-1,-1 1 1,0 1-1,13 7 1,10 7-3,41 29 0,-63-38 1,0 0 1,-1 1-1,0 1 1,0 0-1,-1 0 0,10 18 1,9 10 2,-23-31 2,0-1-1,-1 0 1,-1 1-1,1 0 1,-1 0-1,-1 1 0,0-1 1,0 1-1,-1-1 1,0 1-1,0 0 1,-1 0-1,-1 0 1,0 0-1,0 0 0,-2 11 1,-2-6 7,-1-1-1,-1 1 1,0-1 0,0-1-1,-2 1 1,1-1 0,-2 0-1,0-1 1,0 0 0,-1-1-1,-1 0 1,0 0 0,0-1-1,-1 0 1,0-1 0,-1-1-1,-15 9 1,-39 24 27,42-24-30,-1-1 0,-1-2 0,-36 15 1,17-12-7,33-11-40,-1-1 0,1 0-1,-1-1 1,0-1 0,-1 0 0,-22 1-1,33-3-113,1-1 1,-1 0-1,0-1 0,0 1 0,0-1 0,1 1 0,-1-1 0,0 0 0,1-1 1,-1 1-1,1-1 0,-1 1 0,1-1 0,0 0 0,0 0 0,0 0 0,0-1 1,-4-3-1,3 0-723,0 0 1,0 0-1,1-1 0,-1 1 1,1-1-1,1 0 1,-4-13-1,-8-8-2452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8.133"/>
    </inkml:context>
    <inkml:brush xml:id="br0">
      <inkml:brushProperty name="width" value="0.05" units="cm"/>
      <inkml:brushProperty name="height" value="0.05" units="cm"/>
      <inkml:brushProperty name="color" value="#E71224"/>
    </inkml:brush>
  </inkml:definitions>
  <inkml:trace contextRef="#ctx0" brushRef="#br0">601 55 1576,'0'-1'135,"0"0"-1,0-1 0,0 1 0,0-1 0,-1 1 1,1-1-1,0 1 0,-1 0 0,0-1 0,1 1 1,-1 0-1,0 0 0,1-1 0,-2 0 1,1 0 54,0 1 0,0 0 0,0-1 0,0 1 0,0-1 0,1 1 0,-1-1 0,1 0 0,-1 1 0,1-1 0,-1 1 0,1-1 0,0 0 0,0-2 0,-3-2-91,-19 4 5913,17 2-5542,2 0-78,2 5-346,-1-1 0,0-1 1,0 1-1,0 0 0,0 0 1,-1-1-1,1 1 0,-1-1 1,0 0-1,-5 5 0,-10 13-23,-57 82 287,-111 168 1411,23 14 766,151-260-2323,0-1 0,1 2-1,1 0 1,2 0 0,1 0 0,1 1-1,1 0 1,1 1 0,1-1 0,2 1-1,1-1 1,4 35 0,-2-44-100,1 0 1,1-1 0,1 0-1,0 0 1,1 0-1,1 0 1,1-1 0,0 0-1,1-1 1,1 1-1,0-2 1,1 0-1,0 0 1,2-1 0,-1 0-1,1-1 1,1 0-1,0-1 1,29 16 0,-8-9-17,0-2 0,1-1 0,0-1 0,1-3 0,0 0 1,53 6-1,2-7-659,140-1 0,-173-12-1133,1-2 1,-1-3-1,88-22 0,-118 22-758,-1 0-1,45-22 0,-21 3-2017</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8.547"/>
    </inkml:context>
    <inkml:brush xml:id="br0">
      <inkml:brushProperty name="width" value="0.05" units="cm"/>
      <inkml:brushProperty name="height" value="0.05" units="cm"/>
      <inkml:brushProperty name="color" value="#E71224"/>
    </inkml:brush>
  </inkml:definitions>
  <inkml:trace contextRef="#ctx0" brushRef="#br0">608 20 656,'-10'-6'1077,"7"4"-656,0 1 0,0-1 1,0 1-1,1-1 0,-1 1 1,0 0-1,-1 0 0,1 0 1,0 1-1,0-1 0,0 1 1,0 0-1,-1 0 0,1 0 0,-4 0 1,0 1-85,0 0 0,0 1 0,0 0 0,1 0 0,-1 0 0,0 1 0,1 0 0,0 0 0,-1 1 1,-7 5-1,-51 43 943,-68 92 792,51-42-854,57-70-757,2 2 1,1 0 0,1 2 0,2 0 0,-18 50-1,22-51-189,10-20-188,0-1 1,2 1-1,0 0 1,1 0-1,0 1 1,1-1-1,1 0 1,0 1-1,1-1 1,5 25-1,-2-30-44,0-1 0,1 1 0,0-1 0,0 0 0,1 0 0,0 0 0,1-1 0,0 0 0,0 0 0,1-1 0,0 0 0,15 10 0,-1-6-70,0-1-1,1-1 1,0-1-1,0-1 0,1-1 1,0-1-1,0-1 1,1-1-1,-1-1 1,35-3-1,-16 1-1287,0-2-1,-1-2 1,69-15-1,-86 12-662,0-1-1,0-1 1,-1-1 0,26-15 0,-15-1-1962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8:58.916"/>
    </inkml:context>
    <inkml:brush xml:id="br0">
      <inkml:brushProperty name="width" value="0.05" units="cm"/>
      <inkml:brushProperty name="height" value="0.05" units="cm"/>
      <inkml:brushProperty name="color" value="#E71224"/>
    </inkml:brush>
  </inkml:definitions>
  <inkml:trace contextRef="#ctx0" brushRef="#br0">260 17 184,'0'-10'6821,"0"3"-5418,-8 29 267,0-1-1327,7-14-225,0 0 1,0 0-1,-1 0 1,0 0-1,0 0 1,-6 11-1,-5 16 327,-25 110 1144,11-60-803,23-59-474,-2 0 0,0 0 0,-13 30 0,-14 80 991,20-89-889,1 1 0,-5 48 1,-3 10-116,12-61-355,3 0 1,1 0 0,2 53-1,2-94-110,1 1 0,-1-1 0,1 0 0,0 0 0,0 0 0,0 0 0,0 0 0,0 0 0,1 0 0,-1 0 0,1-1 0,0 1 0,4 4 0,-5-5-143,0-1 1,1 1 0,-1-1-1,1 0 1,-1 1 0,1-1-1,-1 0 1,1 0 0,0 0-1,0 0 1,-1-1 0,1 1-1,0 0 1,0-1 0,0 1-1,0-1 1,0 0-1,0 1 1,0-1 0,0 0-1,0 0 1,0 0 0,3-1-1,11-7-3642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1.459"/>
    </inkml:context>
    <inkml:brush xml:id="br0">
      <inkml:brushProperty name="width" value="0.05" units="cm"/>
      <inkml:brushProperty name="height" value="0.05" units="cm"/>
      <inkml:brushProperty name="color" value="#E71224"/>
    </inkml:brush>
  </inkml:definitions>
  <inkml:trace contextRef="#ctx0" brushRef="#br0">346 20 296,'-8'-18'1746,"8"19"-1627,0-1 1,0 0 0,0 0 0,-1 0-1,1 0 1,0 1 0,0-1 479,0 0-480,-1 0 1,1 1 0,0-1 0,0 0-1,0 0 1,0 0 0,-1 0 0,1 0-1,0 0 1,0 0 0,0 0 0,0 0-1,-1 0 1,1 0 0,0 0 0,0 0-1,0 0 1,-1 0 0,1 0 0,0 0-1,0 0 1,0 0 0,0 0 0,-1 0-1,1 0 1,0 0 0,0 0 0,0 0-1,0 0 1,-1-1 719,0 1-720,1 0 1,0-1 0,0 1 0,0 0-1,0 0 1,0 0 0,0 0 0,0-1-1,0 1 1,0 0 0,0 0 0,0 0-1,0 0 1,0-1 0,0 1 0,0 0-1,0 0 1,0-1 0,0 3 157,-3 18 413,-16 17 192,2 2 1,-21 67 0,17-43-79,-93 293 2254,98-283-2609,0 2-23,2-29-92,2 0 0,-5 50 0,-3 9 197,4-5-123,13-78-337,1-1 1,0 0-1,2 1 0,3 28 1,-2-30 820,-1-20-877,0-1 0,0 0 0,0 1 0,0-1 0,0 1 0,0-1 0,0 1 0,1-1 0,-1 1 0,0-1 0,0 0 0,0 1 0,1-1 0,-1 1 0,0 0 0,1-1 0,-1 1 0,0-1 0,1 1 0,-1-1-1,0 1 1,1 0 0,-1-1 0,1 1 0,-1 0 0,1-1 0,0 1 0,0-1 0,-1 1 0,1 0-1,-1-1 1,1 1 0,-1 0-1,1-1 1,-1 1 0,1-1 0,-1 1-1,0-1 1,1 1 0,-1-1-1,1 1 1,-1-1 0,0 1 0,0-1-1,1 0 1,-1 1 0,0-1-1,0 1 1,0-1 0,0 0 0,1 1-1,-1-1 1,0 0 0,0 1-1,-1-2 1,3-9 52,1 0 0,0 1 0,0-1 0,1 1 0,0 0 0,10-17 0,2-8-30,35-82-23,-26 62-30,29-93-1,12-36 9,-61 164 8,57-243-15,-47 206 9,-12 45 2,1 1 0,-2-1 0,1 0 0,0-22 0,14-66-26,-10 55 24,-5 38-3,0 0 1,0 0 0,-1 0 0,0 0-1,0-8 1,-1 15 8,0-1-1,0 1 0,0-1 1,0 1-1,0-1 1,0 1-1,0-1 0,0 1 1,0 0-1,0-1 0,1 1 1,-1-1-1,0 1 1,0 0-1,0-1 0,1 1 1,-1-1-1,0 1 1,1 0-1,-1-1 0,0 1 1,1 0-1,-1 0 1,0-1-1,1 1 0,-1 0 1,0 0-1,1-1 0,-1 1 1,1 0-1,0 0 0,-1-1 0,1 1-1,-1 0 1,1 0 0,-1-1-1,1 1 1,-1 0 0,1-1-1,-1 1 1,1 0 0,-1-1-1,0 1 1,1-1 0,-1 1-1,0-1 1,1 1 0,-1-1-1,0 1 1,0-1 0,1 1-1,-1-1 1,0 1 0,0-1-1,0 0 1,0 1 0,0-1 0,0 1-1,0-1 1,0 1 0,0-2-1,16-6-90,-10 14 84,-1-1 0,1-1 0,-1 1 0,1-1 0,1 0 0,9 5 0,12 8 0,-15-6 6,-1 1 0,-1 1 0,0 0 0,18 27 1,-7-9 1,16 40 17,-25-55-6,-7-9-5,-1 0-1,1 0 0,-1 1 0,6 12 1,54 90 35,-23-36-9,-3-9-9,-35-58-24,9 19-7,-1 0 0,11 32 1,-10-30-29,-11-25 11,0 0-1,0 0 1,0 0-1,-1 0 1,1 1-1,-1-1 1,0 1-1,0-1 1,0 1-1,0-1 1,-1 1-1,1 3 1,6 34-699,-5-34 318,0 0 1,0 0-1,-1 1 1,1 14 0,-2-17-217,0 0 0,0 0 1,-1 0-1,1 0 0,-1 0 1,0 0-1,-1 0 1,1 0-1,-1 0 0,0 0 1,0-1-1,-1 1 0,1-1 1,-1 1-1,0-1 1,-7 7-1,-3 1-2920,10 5-442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1.818"/>
    </inkml:context>
    <inkml:brush xml:id="br0">
      <inkml:brushProperty name="width" value="0.05" units="cm"/>
      <inkml:brushProperty name="height" value="0.05" units="cm"/>
      <inkml:brushProperty name="color" value="#E71224"/>
    </inkml:brush>
  </inkml:definitions>
  <inkml:trace contextRef="#ctx0" brushRef="#br0">46 92 3465,'-2'-1'587,"0"-1"0,0 0 0,0 0-1,0 0 1,0 0 0,0 0 0,0 0 0,0 0 0,1-1 0,-1 1 0,0-3 0,0 2-218,1 1 1,0 0-1,-1-1 1,1 1-1,-1 0 1,0 0-1,1 0 1,-1 0-1,0 1 1,0-1-1,-3-1 1,5 3-357,1 0 1,-1 0 0,0 0-1,0 0 1,0 0-1,1-1 1,-1 1-1,0 0 1,0 0-1,0 0 1,0 0 0,1 0-1,-1 0 1,0 0-1,0 0 1,0-1-1,0 1 1,0 0 0,1 0-1,-1 0 1,0 0-1,0 0 1,0-1-1,0 1 1,0 0-1,0 0 1,0 0 0,0-1-1,0 1 1,0 0-1,0 0 1,0 0-1,0 0 1,0-1-1,0 1 1,0 0 0,0 0-1,0 0 1,0-1-1,0 1 1,0 0-1,0 0 1,0 0 0,0 0-1,0-1 1,0 1-1,0 0 1,0 0-1,0 0 1,-1 0-1,1-1 1,0 1 0,0 0-1,0 0 1,0 0-1,0 0 1,-1 0-1,1 0 1,0-1-1,0 1 1,0 0 0,0 0-1,-1 0 1,14-2 67,749 2-1940,-733-1-279,0-2-1,55-11 1,-47 6-1732,-18 7 171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2.680"/>
    </inkml:context>
    <inkml:brush xml:id="br0">
      <inkml:brushProperty name="width" value="0.05" units="cm"/>
      <inkml:brushProperty name="height" value="0.05" units="cm"/>
      <inkml:brushProperty name="color" value="#E71224"/>
    </inkml:brush>
  </inkml:definitions>
  <inkml:trace contextRef="#ctx0" brushRef="#br0">114 91 1632,'0'-65'8680,"0"65"-8648,0 0 0,0-1 0,0 1 0,0-1 1,0 1-1,0 0 0,0-1 0,0 1 0,0-1 1,0 1-1,-1 0 0,1-1 0,0 1 0,0 0 1,0-1-1,-1 1 0,1 0 0,0-1 0,0 1 1,-1 0-1,1-1 0,0 1 0,-1 0 1,1 0-1,0 0 0,-1-1 0,1 1 0,0 0 1,-1 0-1,0 0 0,1-1 114,-1 1 0,1 0 1,-1 0-1,0-1 0,1 1 0,-1 0 1,1-1-1,0 1 0,-1-1 0,1 1 1,-1-1-1,1 1 0,-1-1 0,1 1 1,0-1-1,-1 1 0,1-1 0,0 1 1,0-1-1,-1 1 0,1-1 0,0 0 0,0 1 1,0-1-1,0 1 0,0-1 0,0 0 1,0 1-1,0-1 0,0 0 0,0 22 165,0 1-1,-2 0 1,0-1-1,-8 28 1,5 14-262,5-63-49,-4 13 13,1 0 0,1 1 0,0-1 0,0 1 0,1 14-1,-6 18 11,-2 8 10,8-38-19,-1 0-1,0 0 1,-9 29-1,7-29-30,0 0-1,1 1 1,-2 30-1,-12 46-2462,17-75 988,0 27-5990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3.484"/>
    </inkml:context>
    <inkml:brush xml:id="br0">
      <inkml:brushProperty name="width" value="0.05" units="cm"/>
      <inkml:brushProperty name="height" value="0.05" units="cm"/>
      <inkml:brushProperty name="color" value="#E71224"/>
    </inkml:brush>
  </inkml:definitions>
  <inkml:trace contextRef="#ctx0" brushRef="#br0">212 293 1664,'2'-1'372,"-1"-1"-1,1 0 1,-1 0-1,1 0 1,-1 0-1,0 0 1,0 0-1,0 0 1,0-1 0,0 1-1,0 0 1,-1 0-1,1-1 1,-1 1-1,0-1 1,1 1-1,-1 0 1,-1-5-1,1 6-319,0 0 0,1 0-1,-1 0 1,0 0 0,0 1 0,0-1-1,1 0 1,-1 0 0,0 1-1,1-1 1,-1 0 0,0 0 0,1 1-1,-1-1 1,1 0 0,-1 1-1,1-1 1,-1 1 0,1-1 0,0 1-1,-1-1 1,1 1 0,0-1-1,0 1 1,-1-1 0,1 1 0,0 0-1,0 0 1,-1-1 0,1 1-1,0 0 1,0 0 0,0 0 0,-1 0-1,1 0 1,0 0 0,0 0-1,0 0 1,-1 0 0,1 0 0,0 0-1,0 1 1,0-1 0,0 1-1,2-1-26,0 1 0,0 0 0,0 0 0,0 0 0,0 0 0,0 0-1,0 1 1,-1-1 0,1 1 0,4 4 0,0 3 22,0 1 0,-1 0 0,0 0 0,0 1 0,-1 0 0,0 0 0,3 12 0,21 90 565,-27-102-540,4 70 435,3-9 60,-3 0 0,-6 140 0,-2-92-471,2 36 101,0-155-147,-3-2 40,-1-1-1,1 0 1,0 0-1,0 0 1,0 0-1,0 0 1,0-1-1,0 0 1,1 1-1,-1-1 1,1 0-1,0 0 1,0 0-1,0 0 1,0-1-1,-1-3 1,-45-97 178,-4-10-271,34 61 9,2 0-1,-13-79 0,18 33 169,3-139-1,25 134 48,-16 94-197,1 0 0,0 0 0,1 0-1,0 0 1,1 1 0,0-1 0,0 1-1,1 0 1,0 0 0,10-13 0,-9 15-24,0 0 0,1 0 1,0 0-1,0 0 1,0 1-1,1 1 0,0-1 1,0 1-1,0 0 0,1 1 1,-1 0-1,1 1 0,0-1 1,17-3-1,32-8-11,-44 11 9,0-1-1,1 2 1,0 0-1,-1 1 1,19-1 0,-20 4-11,0-1 1,0 2 0,0 0-1,0 0 1,0 1 0,-1 1-1,0 0 1,1 1-1,20 11 1,-27-13 6,-1 1 0,0-1 1,0 1-1,0 0 0,0 0 0,-1 0 0,1 1 1,-1-1-1,0 1 0,-1 0 0,1 1 0,-1-1 0,0 1 1,0-1-1,-1 1 0,1 0 0,-1 0 0,-1 0 1,1 0-1,-1 0 0,0 0 0,0 11 0,-1-4-5,-1 0 0,-1-1-1,0 1 1,-1-1 0,0 0-1,-1 1 1,0-1 0,-1-1-1,0 1 1,-1-1 0,0 0-1,-1 0 1,-15 17 0,-7 6 11,-3-2-1,-57 46 1,65-58 10,-69 45 21,26-20-9,56-37-24,1 1 1,0 0-1,1 1 0,-9 10 0,11-12 3,7-8-3,1 0 0,-1 0 0,1 0-1,-1 0 1,0 0 0,1 0 0,-1 0-1,1 0 1,-1 0 0,0 0 0,1 0-1,-1 0 1,1 0 0,-1 0 0,0 1-1,1-1 1,-1 0 0,0 0 0,1 0-1,-1 1 1,0-1 0,1 0 0,-1 0-1,0 1 1,0-1 0,1 0 0,-1 1-1,0-1 1,0 0 0,1 1 0,-1-1-1,0 0 1,0 1 0,0-1 0,0 1-1,0-1 1,1 0 0,-1 1 0,0-1-1,0 1 1,0-1 0,0 0 0,0 1-1,0-1 1,0 1 0,-1-1 0,1 0-1,0 1 1,0-1 0,0 1-1,0-1 1,0 0 0,-1 1 0,1-1-1,0 0 1,0 1 0,0-1 0,-1 0-1,1 1 1,0-1 0,-1 0 0,1 0-1,0 1 1,-1-1 0,0 0 0,39-5-115,-33 4 122,204-39-63,-172 34 58,-9 2-8,53-3 0,-77 7 5,-1 0 1,1-1 0,0 1 0,-1 1 0,1-1 0,-1 1 0,1-1-1,-1 1 1,1 0 0,-1 0 0,1 1 0,-1-1 0,0 1 0,1-1 0,-1 1-1,0 0 1,0 0 0,-1 1 0,1-1 0,0 0 0,-1 1 0,1 0-1,-1 0 1,4 5 0,-3 1 3,0-1 0,-1 1 0,1 1 0,-2-1 0,1 0 0,-1 1-1,-1-1 1,0 16 0,-2-7 5,-1 0 0,0 0 0,-1 0 0,-1 0 0,-9 20 0,-1 7-12,11-31 1,0 0 0,-1-1 1,-1 0-1,0 0 1,0-1-1,-15 21 1,1 8 15,18-33-6,-1-1-1,0 0 1,-1 0 0,0-1-1,0 1 1,-7 9 0,-8 4 26,-1-2 0,0 0 0,-1-1 0,-1-1 0,-32 19 0,-127 53-865,143-71 381,19-10-81,0-1-1,-1 0 1,1-2-1,-26 3 1,-44 0-4793,62-9 2720,8-6-558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3.905"/>
    </inkml:context>
    <inkml:brush xml:id="br0">
      <inkml:brushProperty name="width" value="0.05" units="cm"/>
      <inkml:brushProperty name="height" value="0.05" units="cm"/>
      <inkml:brushProperty name="color" value="#E71224"/>
    </inkml:brush>
  </inkml:definitions>
  <inkml:trace contextRef="#ctx0" brushRef="#br0">33 209 480,'0'-119'6452,"8"86"-4642,-7 29-1382,1-1 0,-1 1-1,0-1 1,0 0 0,0 1 0,0-1 0,-1-5 0,0 10-410,0-1-1,0 1 1,0-1-1,0 0 1,0 1-1,1-1 1,-1 1-1,0-1 1,0 1-1,0-1 0,0 1 1,1-1-1,-1 1 1,0-1-1,1 1 1,-1-1-1,0 1 1,1-1-1,-1 1 1,0-1-1,1 1 1,-1 0-1,1-1 1,-1 1-1,1 0 1,-1-1-1,1 1 0,-1 0 1,1 0-1,-1-1 1,1 1-1,0 0 1,-1 0-1,1 0 1,-1 0-1,1 0 1,-1 0-1,1 0 1,0 0-1,-1 0 1,1 0-1,-1 0 1,1 0-1,-1 0 0,1 0 1,-1 1-1,1-1 1,0 0-1,-1 0 1,1 1-1,0-1 1,37 20-6,-30-15 71,15 9 60,0 2-1,-2 1 0,0 0 0,29 33 0,73 92 605,3 41-39,-44-58-276,24 46 114,0 0 66,-13-14 8,-26-41-105,-42-76-291,-2 1-1,-2 1 1,-2 1 0,-1 1-1,-3 1 1,19 85 0,-29-104-171,-2 0 1,0 0 0,-2 0 0,-1 0-1,-1 1 1,-1-1 0,-1 0-1,-2 0 1,0 0 0,-2-1 0,-1 1-1,0-2 1,-22 42 0,-27 27-79,-3-3 0,-4-3 0,-4-3 0,-106 103 1,104-125-1197,-3-3 0,-107 67 0,101-73-730,53-35 385,-1-1 0,0-2 0,-42 18 0,-12-4-2609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1.595"/>
    </inkml:context>
    <inkml:brush xml:id="br0">
      <inkml:brushProperty name="width" value="0.05" units="cm"/>
      <inkml:brushProperty name="height" value="0.05" units="cm"/>
      <inkml:brushProperty name="color" value="#E71224"/>
    </inkml:brush>
  </inkml:definitions>
  <inkml:trace contextRef="#ctx0" brushRef="#br0">18 302 960,'-2'-3'663,"0"0"-1,0 0 1,0-1 0,0 1-1,1-1 1,0 1-1,-1-1 1,1 1 0,0-1-1,1 0 1,-1 0-1,1 0 1,0 1-1,0-1 1,0 0 0,1-6-1,-1-5 1169,0 13-1713,1 0 0,0 0 0,-1 0-1,1 0 1,0 0 0,0 0 0,0 0 0,0 0 0,0 0 0,1 0 0,-1 0-1,0 1 1,1-1 0,0 1 0,-1-1 0,1 1 0,0 0 0,-1-1-1,1 1 1,0 0 0,0 0 0,0 0 0,4-1 0,58-18 631,-50 16-613,358-74-524,-107 28-7900,-221 39 4924,-9-6-533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4.976"/>
    </inkml:context>
    <inkml:brush xml:id="br0">
      <inkml:brushProperty name="width" value="0.05" units="cm"/>
      <inkml:brushProperty name="height" value="0.05" units="cm"/>
      <inkml:brushProperty name="color" value="#E71224"/>
    </inkml:brush>
  </inkml:definitions>
  <inkml:trace contextRef="#ctx0" brushRef="#br0">420 191 48,'0'-8'457,"1"1"1,1 0-1,-1 0 1,1 0-1,0 0 1,0 0-1,4-7 0,-3 7-72,0 1 0,-1-1-1,1 0 1,-2 0-1,1 0 1,-1 0 0,0-8-1,7-11 1690,-7 23-1681,1 1-1,-1-1 0,0 1 0,0-1 1,0 0-1,-1 0 0,1 1 1,-1-1-1,1-5 0,-1 8-364,0 0 0,0-1 0,0 1 0,0 0 0,0 0 0,0 0 0,0-1 0,0 1 0,0 0 0,0 0 0,0 0 0,0-1-1,0 1 1,-1 0 0,1 0 0,0 0 0,0 0 0,0-1 0,0 1 0,0 0 0,0 0 0,0 0 0,-1 0 0,1-1 0,0 1-1,0 0 1,0 0 0,0 0 0,-1 0 0,1 0 0,0 0 0,0 0 0,0 0 0,-1 0 0,1-1 0,0 1 0,0 0 0,0 0 0,-1 0-1,1 0 1,0 0 0,0 0 0,0 0 0,-1 0 0,1 0 0,0 1 0,0-1 0,0 0 0,0 0 0,-1 0 0,1 0 0,0 0-1,0 0 1,0 0 0,-1 0 0,1 0 0,0 1 0,0-1 0,0 0 0,-1 1-24,0-1-1,1 1 1,-1-1 0,0 1-1,1 0 1,-1-1-1,1 1 1,-1 0 0,1 0-1,0-1 1,-1 1 0,1 0-1,0 0 1,-1 0 0,1-1-1,0 1 1,0 0 0,0 0-1,-1 1 1,-1 44 896,-3 0 1,-20 85 0,6-35-157,13-71-607,-1-1 1,-1-1-1,-1 1 0,-13 22 1,8-16-38,-15 45 1,21-52-73,-2 0 0,0-1-1,-26 41 1,0-1 0,-20 27-2,36-60-92,-32 63-1,49-84-17,-1-1 1,0 0-1,-1 0 0,0-1 1,0 1-1,0-1 0,-10 9 1,10-9-282,1 0 0,0 0 1,0 0-1,0 1 1,1 0-1,-5 12 1,21-56-13943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5.352"/>
    </inkml:context>
    <inkml:brush xml:id="br0">
      <inkml:brushProperty name="width" value="0.05" units="cm"/>
      <inkml:brushProperty name="height" value="0.05" units="cm"/>
      <inkml:brushProperty name="color" value="#E71224"/>
    </inkml:brush>
  </inkml:definitions>
  <inkml:trace contextRef="#ctx0" brushRef="#br0">1 83 1752,'0'-82'9112,"49"111"-8614,51 68 191,-54-51-445,-9-5 29,57 80 1,-48-60-211,-33-41-45,-1 1-1,15 31 1,5 9-8,-17-21-78,2 1-323,-15-39 304,0 1-1,-1-1 0,1 1 0,0-1 0,-1 1 0,0 0 0,0 0 1,0 0-1,0-1 0,0 1 0,-1 0 0,1 0 0,-1 0 1,0 3-1,0-4-38,0 0 0,1-1 1,-1 1-1,0 0 1,0 0-1,1-1 0,-1 1 1,1-1-1,-1 1 1,1 0-1,0-1 0,0 1 1,0-1-1,1 2 1,-1-2-177,0 1 1,-1-1 0,1 1 0,0-1 0,0 1 0,-1-1 0,1 1-1,-1-1 1,1 1 0,-1-1 0,0 1 0,1 0 0,-1-1 0,0 3-1,0 3-2344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5.705"/>
    </inkml:context>
    <inkml:brush xml:id="br0">
      <inkml:brushProperty name="width" value="0.05" units="cm"/>
      <inkml:brushProperty name="height" value="0.05" units="cm"/>
      <inkml:brushProperty name="color" value="#E71224"/>
    </inkml:brush>
  </inkml:definitions>
  <inkml:trace contextRef="#ctx0" brushRef="#br0">17 220 2264,'0'1'183,"-1"-1"0,1 0 0,-1 0 0,1 0 0,-1 0-1,1 0 1,-1 0 0,0 0 0,1 0 0,-1 0-1,1 0 1,-1 0 0,1 0 0,-1 0 0,1-1-1,-1 1 1,1 0 0,-1 0 0,1-1 0,-1 1 0,1 0-1,-1 0 1,1-1 0,-1 1 0,1-1 0,0 1-1,-1 0 1,1-1 0,-1 1 0,1-1 0,0 1-1,0-1 1,-1 1 0,1-1 0,0 1 0,0-1-1,0 1 1,-1-1 0,1 1 0,0-1 0,0 1 0,0-1-1,0 0 1,0 1 0,0-1 0,0 1 0,0-1-1,0 1 1,1-1 0,-1-2 2023,19-6-1557,45-2-431,-19 2-133,-26 6-37,-1-1 0,27-8 0,22-4 29,405-57-122,-274 54-599,-65 7-619,21-5-5082,-135 10 3413,-2-2-495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6.881"/>
    </inkml:context>
    <inkml:brush xml:id="br0">
      <inkml:brushProperty name="width" value="0.05" units="cm"/>
      <inkml:brushProperty name="height" value="0.05" units="cm"/>
      <inkml:brushProperty name="color" value="#E71224"/>
    </inkml:brush>
  </inkml:definitions>
  <inkml:trace contextRef="#ctx0" brushRef="#br0">180 157 208,'0'-1'152,"0"0"1,0 0-1,0 0 0,0 0 0,0 0 1,0 0-1,0 0 0,0 0 0,0 1 1,0-1-1,0 0 0,0 0 0,-1 0 0,1 0 1,0 0-1,-1 1 0,1-1 0,-1 0 1,1 0-1,-1 0 0,1 1 0,-1-1 1,1 0-1,-1 1 0,0-1 0,1 1 1,-1-1-1,0 0 0,0 1 0,1 0 1,-2-1-1,0 0-227,-2-7 1973,5 16-1041,6 6-410,-6-13-423,0 0 0,0 0-1,0 0 1,0 0 0,-1 0-1,1 0 1,-1 0 0,1 0-1,0 0 1,-1 1 0,0-1-1,1 0 1,-1 0 0,0 1-1,0-1 1,1 2 0,0 16 303,1 1 1,1 0 0,1-1-1,7 24 1,3 10 118,13 21 9,-23-47-352,11 35 126,-7-37-101,-1 0 0,-1 1 0,4 32 1,-8-35-53,2 1 1,1-1-1,1 0 0,11 26 1,-9-28-34,-1 1 0,6 30 0,5 16 7,-12-30-25,-3-28 7,0-1 0,-1 0 1,0 1-1,-1 0 0,1-1 0,-2 1 0,0 15 1903,-6-26-875,6 1-1043,0 0 0,-1 0-1,1 0 1,0 0 0,-1 0 0,1 0 0,0 0 0,-1 0 0,1 0 0,0 0 0,0 0-1,-1 0 1,1 0 0,0 0 0,-1 0 0,1 0 0,0 0 0,-1 0 0,1 0 0,0 0 0,0-1-1,-1 1 1,1 0 0,0 0 0,-1 0 0,1 0 0,0-1 0,0 1 0,0 0 0,-1 0-1,1-1 1,0 1 0,0 0 0,0 0 0,0-1 0,-1 1 0,1 0 0,0-1 0,0 1 0,0 0-1,0-1 1,0 1 0,0 0 0,0-1 0,0 1 0,0 0 0,0 0 0,0-1 0,-1-1 69,0 0 1,0 0-1,0 0 1,0 0-1,-1 0 1,1 0 0,-1 1-1,1-1 1,-1 0-1,1 1 1,-1 0 0,0-1-1,0 1 1,0 0-1,-2-1 1,-19-18 312,-39-81 113,51 84-491,1 1 1,1-2-1,1 1 0,1-1 0,-10-35 1,9 27-4,-2 0 0,-13-29 1,1 12 204,2-1 0,2 0 0,2-2-1,2 0 1,-10-60 0,3 20 145,14 62-311,2 0 0,0 0 0,1-1 1,0-30-1,3 36-64,4-16-59,-2 33 62,0 1 0,0-1 0,0 1 0,0-1 0,0 1 0,1 0 0,-1 0 0,0 0 0,1-1 0,-1 1 0,1 0 0,-1 1 0,1-1 0,-1 0 0,1 0 0,0 1 0,-1-1 0,1 1 0,2-1-1,28-10-19,-25 8 21,0 0-1,0 1 0,0 0 1,0 0-1,1 1 0,-1 0 1,9 0-1,29 0-6,67 4-42,-100-1 32,0 0 0,-1 0 0,1 1 0,0 1-1,-1 0 1,1 0 0,12 8 0,17 4-56,-34-14 63,0 0 0,0 1 0,0 0 0,0 0 0,9 6 0,163 128-315,-173-131 281,0 0 0,0 0 1,0 0-1,-1 0 0,0 1 1,-1 0-1,1 0 0,-1 1 1,-1-1-1,1 1 0,-1-1 1,-1 1-1,1 0 0,-1 0 1,-1 1-1,1-1 0,-2 0 0,1 0 1,-1 10-1,-1-13 31,0-1 0,0 1 0,0 0 0,0-1 0,-1 1 1,0-1-1,0 0 0,0 0 0,0 0 0,-1 0 0,0 0 0,0 0 0,0 0 0,-4 3 0,-57 50-178,48-44 108,-9 6-112,0-1 1,-2-1-1,-51 24 0,-93 29-1232,99-50 567,55-17 211,0 2-1,1-1 1,-1 2-1,-23 11 1,38-15 273,-1-1 0,1 0 1,-1 0-1,0 0 0,1 0 1,-1-1-1,0 1 0,0-1 0,0 1 1,0-1-1,0 0 0,1 0 1,-1-1-1,0 1 0,0 0 1,0-1-1,0 0 0,1 1 1,-1-1-1,-4-2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7.513"/>
    </inkml:context>
    <inkml:brush xml:id="br0">
      <inkml:brushProperty name="width" value="0.05" units="cm"/>
      <inkml:brushProperty name="height" value="0.05" units="cm"/>
      <inkml:brushProperty name="color" value="#E71224"/>
    </inkml:brush>
  </inkml:definitions>
  <inkml:trace contextRef="#ctx0" brushRef="#br0">278 19 592,'0'-1'196,"0"0"1,0 0-1,0 1 0,0-1 1,-1 0-1,1 0 0,0 0 1,0 0-1,0 1 0,-1-1 1,1 0-1,0 0 0,-1 0 1,1 1-1,-1-1 0,1 0 1,-1 1-1,1-1 0,-1 0 1,1 1-1,-1-1 0,-1 0 1,2 1-171,0 0 0,0 0 0,-1 0 1,1 0-1,0 0 0,0 0 0,-1 0 0,1 0 1,0 0-1,-1 0 0,1 0 0,0 0 0,0 0 1,-1 0-1,1 0 0,0 0 0,-1 0 1,1 0-1,0 1 0,0-1 0,0 0 0,-1 0 1,1 0-1,0 0 0,0 1 0,-1-1 0,1 0 1,0 0-1,0 0 0,0 1 0,0-1 0,-1 0 1,1 0-1,0 1 0,0-1 0,0 0 1,0 1-1,0-1 0,0 0 0,0 0 0,0 1 1,0-1-1,0 0 0,0 1 0,0-1 0,0 0 1,0 0-1,0 1 0,0-1 0,0 0 0,0 1 1,-1 3 109,-1 1 0,0-1 0,0 1 1,0-1-1,-1 0 0,1 0 0,-1 0 1,0 0-1,0 0 0,-1-1 0,1 1 1,-7 4-1,-15 19 691,2 5-179,2 1 1,-32 65-1,33-56-347,10-23-116,1 0 1,0 1-1,2-1 1,0 2-1,1-1 1,1 1-1,-4 38 1,-7 67 719,17-97-698,1 0 0,8 40-1,-4-25-66,-6-36-113,1 1 0,0-1 0,0 0-1,1-1 1,0 1 0,4 11 0,11 18 39,1-1 0,1-1 0,44 60-1,-51-80-129,1-1 0,1 0-1,0-1 1,1 0 0,0-1 0,1-1-1,0 0 1,19 8 0,-20-11-614,1-1-1,1-1 1,27 7 0,-31-10-409,-1-1 1,0-1 0,1 0-1,-1-1 1,20-1-1,4-7-2738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8.074"/>
    </inkml:context>
    <inkml:brush xml:id="br0">
      <inkml:brushProperty name="width" value="0.05" units="cm"/>
      <inkml:brushProperty name="height" value="0.05" units="cm"/>
      <inkml:brushProperty name="color" value="#E71224"/>
    </inkml:brush>
  </inkml:definitions>
  <inkml:trace contextRef="#ctx0" brushRef="#br0">167 481 2521,'0'1'8080,"1"21"-5580,-5 18-3280,-2-32 786,6-7-6,-1 0 0,0 0 1,0 0-1,1 0 0,-1 0 0,1 0 0,-1 0 1,1 0-1,-1 0 0,1 0 0,-1 0 0,1 0 1,0 1-1,0-1 0,0 0 0,0 0 0,0 2 1,-1 1 0,0 1 1,0-1-1,0 1 1,0-1-1,-1 1 0,1-1 1,-1 0-1,0 0 1,-5 7-1,-10 23 30,14-25-26,0 1 0,1 0 0,0 0 0,1 0 0,0 0 0,0 10 0,1-17-4,0 0 0,-1 0 0,1 0 1,0 0-1,-1 0 0,0 0 0,0 0 0,0 0 1,-2 4-1,1-4-1,1-1 1,0 1-1,0-1 0,0 1 1,0 0-1,1-1 1,-1 1-1,1 0 0,0 5 1,-1-4-2,1 0 0,-1 0 0,0 0 1,0 0-1,0 0 0,0 0 1,-1 0-1,0 0 0,1 0 0,-4 4 1,2-4-1,1 0 0,0 0 1,0 0-1,1 0 0,-1 0 0,1 0 1,0 0-1,0 0 0,0 1 0,0 5 1,1-9 0,0 0 0,0 0 1,0 0-1,0 0 1,-1 0-1,1 0 0,0 0 1,0 0-1,-1 0 1,1 0-1,-1-1 0,1 1 1,-1 0-1,1 0 1,-1 0-1,0 0 0,1-1 1,-2 2-1,1-1 3,0 0 0,1-1 0,-1 1 0,0 0 0,1 0 0,-1-1 0,1 1 0,-1 0 1,1 0-1,-1 0 0,1 0 0,0 0 0,0 0 0,-1 0 0,1 0 0,0 0 0,0 0 0,0 1 0,0 0 30,-12 1 262,5-15 857,4 8-1095,1 0-1,0 1 0,0-1 1,1 0-1,-1 0 0,1 0 1,0 0-1,0 0 0,0-1 1,0 1-1,1 0 0,0-6 1,1-66-78,1 36 44,-3-9-31,-1 29 14,2 1-1,0-1 1,6-37 0,43-190 35,-17 138-41,1 26-15,-27 68 14,1 0 0,16-25 0,-16 29-5,-3 4 3,0 1-1,0 1 0,1-1 1,-1 0-1,1 1 0,1 0 1,-1 0-1,1 1 0,-1-1 1,12-5-1,-15 9-1,1 0-1,-1 0 1,0 0 0,0 0-1,1 1 1,-1-1 0,0 1-1,1 0 1,-1 0 0,0-1-1,1 2 1,-1-1 0,0 0-1,1 0 1,-1 1 0,0-1-1,0 1 1,1 0-1,-1 0 1,0 0 0,2 1-1,39 29-68,-37-27 89,3 5-14,-1 0 1,0 0-1,0 0 1,-1 1-1,0 0 0,-1 1 1,0-1-1,-1 1 1,6 17-1,11 21-14,-4 7 10,-3-4 7,-5-23 5,-1 1-1,-1-1 1,5 47-1,-7-38 4,-3-10-6,-1-1 0,-3 44 1,0-25 15,-1-16-39,-1-1-1,-2 0 1,-14 51 0,13-56-89,3-17 16,1 0 0,-1 0 0,-1-1 0,1 0 1,-1 0-1,0 0 0,-5 6 0,4-6-202,0 1 0,1 0 0,0 0 0,-6 13 0,6-6-233,4-12 407,-1 0 1,1 0 0,-1 0-1,1 0 1,-1 0-1,0 0 1,0-1-1,0 1 1,0 0-1,0 0 1,0 0-1,-1-1 1,1 1 0,-2 1-1,-27 34-4767,27-36 2738</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8.444"/>
    </inkml:context>
    <inkml:brush xml:id="br0">
      <inkml:brushProperty name="width" value="0.05" units="cm"/>
      <inkml:brushProperty name="height" value="0.05" units="cm"/>
      <inkml:brushProperty name="color" value="#E71224"/>
    </inkml:brush>
  </inkml:definitions>
  <inkml:trace contextRef="#ctx0" brushRef="#br0">1 101 3033,'8'-13'9715,"12"5"-7031,34 1-4922,-36 6 3176,161-27-1922,6 10-1963,2-6-4024,-155 22 4709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8.787"/>
    </inkml:context>
    <inkml:brush xml:id="br0">
      <inkml:brushProperty name="width" value="0.05" units="cm"/>
      <inkml:brushProperty name="height" value="0.05" units="cm"/>
      <inkml:brushProperty name="color" value="#E71224"/>
    </inkml:brush>
  </inkml:definitions>
  <inkml:trace contextRef="#ctx0" brushRef="#br0">0 19 408,'1'-1'145,"-1"0"0,0 0 0,0 1 1,1-1-1,-1 0 0,1 0 0,-1 0 0,1 0 0,-1 0 0,1 1 0,-1-1 0,1 0 0,0 0 1,-1 1-1,1-1 0,0 0 0,0 1 0,-1-1 0,1 1 0,0-1 0,0 1 0,0 0 0,0-1 1,0 1-1,0 0 0,0-1 0,0 1 0,-1 0 0,1 0 0,0 0 0,0 0 0,2 0 1,41-1 73,-29 2 169,4 1-207,0 2 0,-1 0 0,0 1 0,0 0-1,0 2 1,24 12 0,-17-9-101,56 44 312,-73-49-317,1 1 0,-2 0-1,1 1 1,12 13 0,10 9 140,-18-18-111,-1 1 0,0 0 1,0 1-1,-1 0 0,0 1 0,-2 0 0,1 1 0,6 17 1,18 27 190,-26-48-236,-1-1 0,0 1-1,7 18 1,1 6 40,-2 0 0,-1 1 0,-2 0 0,-2 0 0,5 70 0,5 48 37,-17-109-110,1 53 56,-21 171 1,9-223-705,-3-1 1,-1-1 0,-32 67-1,39-93-77,-11 13-1207,-11-4-722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29.696"/>
    </inkml:context>
    <inkml:brush xml:id="br0">
      <inkml:brushProperty name="width" value="0.05" units="cm"/>
      <inkml:brushProperty name="height" value="0.05" units="cm"/>
      <inkml:brushProperty name="color" value="#E71224"/>
    </inkml:brush>
  </inkml:definitions>
  <inkml:trace contextRef="#ctx0" brushRef="#br0">326 1 8,'0'0'4060,"0"2"-3813,0 1 0,1 0-1,-1-1 1,-1 1 0,1-1 0,0 1 0,-1-1 0,1 1 0,-2 3 0,-7 13 496,0 0 0,-9 34-1,-8 19 340,-7 38-91,15-70-739,2 1 0,-18 70-1,2-1-141,0-15-91,20-63-25,2 1-37,9-28-90,0 1-1,0-1 1,-1 1-1,0-1 1,0 1-1,0-1 0,0 0 1,-1 0-1,0 0 1,0 0-1,-1-1 1,1 1-1,-6 5 0,6-9-684,2-1 727,1 0 0,-1 1 0,1-1 1,0 0-1,-1 0 0,1 0 1,-1 0-1,1 0 0,-1 0 0,1 0 1,-1 0-1,1 0 0,-1 0 1,1 0-1,-1 0 0,1 0 0,-1-1 1,1 1-1,-1 0 0,1 0 1,-1 0-1,1-1 0,-1 1 0,1 0 1,0-1-1,-1 1 0,1 0 1,0-1-1,-1 1 0,1 0 0,0-1 1,-1 1-1,1-1 0,0 1 1,0-1-1,-1 1 0,1-1 0,0 1 1,0-1-1,0 1 0,0 0 1,0-1-1,0 1 0,0-2 0,-3-14-2044,-11-3-528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0.051"/>
    </inkml:context>
    <inkml:brush xml:id="br0">
      <inkml:brushProperty name="width" value="0.05" units="cm"/>
      <inkml:brushProperty name="height" value="0.05" units="cm"/>
      <inkml:brushProperty name="color" value="#E71224"/>
    </inkml:brush>
  </inkml:definitions>
  <inkml:trace contextRef="#ctx0" brushRef="#br0">1 19 2969,'0'0'134,"0"-1"1,0 1-1,0 0 0,0-1 1,0 1-1,0-1 1,0 1-1,0 0 1,0-1-1,0 1 0,0 0 1,0-1-1,1 1 1,-1 0-1,0-1 1,0 1-1,0 0 0,1 0 1,-1-1-1,0 1 1,0 0-1,1 0 1,-1-1-1,0 1 0,0 0 1,1 0-1,-1 0 1,0-1-1,1 1 1,-1 0-1,0 0 0,1 0 1,-1 0-1,0 0 1,1 0-1,-1 0 1,0 0-1,1 0 1,0 0-1,-1 0-73,0 0 0,0 0 0,1 0 0,-1 0 0,0 0 1,1 0-1,-1-1 0,0 1 0,0 0 0,1 0 0,-1 0 0,0 0 0,1 0 0,-1 0 0,0-1 1,0 1-1,1 0 0,-1 0 0,0 0 0,0 0 0,0-1 0,1 1 0,-1 0 0,0 0 1,0-1-1,0 1 0,0 0 0,1 0 0,-1-1 0,0 1 0,0 0 0,0-1 0,0 1 0,0 0 1,0 0-1,0-1 0,0 1 0,0-1 0,0 0 351,14 11-328,-4-1-78,1 0-1,-2 1 1,1 0-1,-1 0 1,10 16-1,46 44 26,16 21-52,-58-50-53,3 2-355,-23-38 201,-1-1 0,1 1 0,-1 0 0,0 0-1,-1 0 1,1 0 0,1 10 0,-2-12-134,-1 0-1,1 0 0,-1 0 1,1 0-1,-1 0 1,0 0-1,0 0 1,0 0-1,-1 0 1,1 0-1,-1 0 1,0 0-1,1 0 0,-1 0 1,-3 4-1,-9 2-1216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1.965"/>
    </inkml:context>
    <inkml:brush xml:id="br0">
      <inkml:brushProperty name="width" value="0.05" units="cm"/>
      <inkml:brushProperty name="height" value="0.05" units="cm"/>
      <inkml:brushProperty name="color" value="#E71224"/>
    </inkml:brush>
  </inkml:definitions>
  <inkml:trace contextRef="#ctx0" brushRef="#br0">1 10 1968,'0'0'2040,"13"-9"409,-10 9-2237,16 1 297,-7 6-262,0 0 1,-1 1 0,0 0 0,-1 1-1,1 1 1,-2-1 0,1 1 0,-1 1 0,-1 0-1,0 0 1,0 1 0,-2 0 0,1 0 0,5 14-1,39 104 1427,35 139 0,-77-237-1476,0 2-17,-1 1-1,-2 1 0,-1-1 1,0 43-1,11 61-20,-16-116-149,2 0 1,1 0-1,6 27 0,-7-29-24,0 0 0,-1 0 0,-2 35 0,-1-12-1598,2-42 476,0-4 847,0 1-1,0 0 0,0 0 0,0 0 0,0 0 0,0 0 1,-1 0-1,1 0 0,0 0 0,-1 0 0,1 0 0,-1 0 1,1 0-1,-1 0 0,1 0 0,-1 0 0,0 0 1,0 1-1,0-2 0,-4-5-1234,2-11-2271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0.409"/>
    </inkml:context>
    <inkml:brush xml:id="br0">
      <inkml:brushProperty name="width" value="0.05" units="cm"/>
      <inkml:brushProperty name="height" value="0.05" units="cm"/>
      <inkml:brushProperty name="color" value="#E71224"/>
    </inkml:brush>
  </inkml:definitions>
  <inkml:trace contextRef="#ctx0" brushRef="#br0">9 120 816,'0'0'286,"0"-1"0,0 0-1,0 0 1,0 0 0,-1 0-1,1 0 1,0 1 0,0-1 0,-1 0-1,1 0 1,-1 0 0,1 1-1,0-1 1,-1 0 0,0 1-1,1-1 1,-1 0 0,1 1 0,-2-1-1,1-5 2444,26-2-1482,33-8-982,1 2-1,104-11 1,-18 11-244,127-7-178,-227 20-329,28 2-1001,-25 7-2318,-32-6 1436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0.968"/>
    </inkml:context>
    <inkml:brush xml:id="br0">
      <inkml:brushProperty name="width" value="0.05" units="cm"/>
      <inkml:brushProperty name="height" value="0.05" units="cm"/>
      <inkml:brushProperty name="color" value="#E71224"/>
    </inkml:brush>
  </inkml:definitions>
  <inkml:trace contextRef="#ctx0" brushRef="#br0">116 769 1792,'0'-35'8039,"0"33"-7344,3 13-369,-2-11-317,0 1 0,-1-1 0,1 1 0,0-1 0,0 1 0,-1-1 1,1 1-1,0 0 0,-1 0 0,1-1 0,-1 1 0,1 0 0,-1 0 1,1 0-1,-1-1 0,0 1 0,1 0 0,-1 0 0,0 0 0,0 0 1,0 0-1,1 0 0,-1 0 0,0 0 0,0-1 0,0 1 0,0 0 1,-1 0-1,1 2 0,0-1 12,-1 0 0,1 0 0,0 0 0,0 0 0,1 0 0,-1 0 0,0 0 0,1 0 0,-1 0 0,1 0 0,-1-1 0,1 1 0,1 3 0,4 6 41,-2 0 0,1 1 0,-1-1 1,-1 1-1,0 0 0,-1 0 0,0 0 0,-1 1 1,0-1-1,-2 16 0,17 71 277,-16-62-203,1-1 1,2 1 0,7 36-1,-6-47-90,-2 0 0,0 0 0,-2 0 0,-3 29-1,1 17 3,2-60-290,0 10 1274,0-22-1009,-1 1 1,1-1-1,0 0 0,0 1 1,0-1-1,0 0 0,-1 0 0,1 1 1,0-1-1,0 0 0,0 0 1,-1 1-1,1-1 0,0 0 1,-1 0-1,1 0 0,0 1 1,0-1-1,-1 0 0,1 0 0,0 0 1,-1 0-1,1 0 0,0 0 1,-1 0-1,1 0 0,0 0 1,-1 0-1,1 0 0,0 0 0,-1 0 1,1 0-1,0 0 0,-1 0 1,1 0-1,0 0 0,-1 0 1,1 0-1,0 0 0,-1-1 0,1 1 1,0 0-1,0 0 0,-1 0 1,1-1-1,0 1 0,0 0 1,-1-1-1,-4-13 757,5 10-636,-12-19 63,1-1-1,1 0 1,1 0-1,2-1 1,-9-47-1,-12-12-158,-39-394 103,53 370-26,10 53 62,4-78 1,1 55 21,16-41 29,-17 111-237,1 0 0,1-1 1,-1 1-1,2 0 1,-1 0-1,1 0 1,0 0-1,0 0 0,1 0 1,0 1-1,1 0 1,0 0-1,0 0 0,0 0 1,1 1-1,9-9 1,10-7-17,-21 17 11,1 0-1,1 0 0,-1 0 1,1 1-1,0 0 1,0 0-1,0 0 0,7-2 1,-2 1 0,1 0 1,0 1 0,0 1 0,0 0 0,0 1-1,1 0 1,-1 0 0,0 1 0,24 2 0,-21 1-1,0 0 1,0 0-1,-1 2 0,1 0 1,-1 1-1,0 0 1,0 1-1,0 0 1,-1 1-1,0 1 1,0 0-1,-1 1 1,0 1-1,0-1 1,-1 2-1,17 19 1,-24-22-1,-1-1 0,0 1 0,0-1 0,-1 1 0,0 0-1,0 0 1,1 10 0,5 19-6,-7-32 8,0 1 0,0 0 0,-1 0 0,1 0 0,-1 0 0,0 0 0,-1 0 0,1-1 0,-1 1 0,-1 0 0,1 0 0,-1-1 0,0 1 0,0-1 0,-5 9 1,-7 23-24,12-29 21,-2-1 0,1 1 0,-1-1 0,0 1 0,-1-1 0,1-1 0,-1 1 1,-1-1-1,1 0 0,-8 6 0,-69 52-68,70-56 52,4-3 11,-1 0 1,0 0-1,-1-1 0,1 0 0,-18 4 0,-15 7-15,28-9-140,0-1 0,-1 0-1,0-1 1,0 0 0,0-2 0,-1 0 0,1 0 0,-1-1-1,1-1 1,-30-4 0,43 4 24,1 0-1,-1-1 0,1 1 1,-1-1-1,1 0 0,-1 1 1,1-1-1,-1 0 0,1 0 1,-1 0-1,1 0 1,0 0-1,0 0 0,0 0 1,-1 0-1,1-1 0,0 1 1,0 0-1,1-1 1,-1 1-1,0-1 0,0 1 1,1-1-1,-1 1 0,1-1 1,-1 1-1,1-4 0,0 2-231,0-1 0,0 1-1,0 0 1,1 0-1,0 0 1,0 0 0,-1 0-1,2 0 1,-1 0-1,0 0 1,1 0 0,-1 1-1,4-5 1,11-13-2910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1.335"/>
    </inkml:context>
    <inkml:brush xml:id="br0">
      <inkml:brushProperty name="width" value="0.05" units="cm"/>
      <inkml:brushProperty name="height" value="0.05" units="cm"/>
      <inkml:brushProperty name="color" value="#E71224"/>
    </inkml:brush>
  </inkml:definitions>
  <inkml:trace contextRef="#ctx0" brushRef="#br0">342 45 1344,'0'-35'5884,"0"33"-5201,0-5 837,-49 60-450,13-9-697,3 1 0,1 2 0,3 1 0,-34 72 1,34-40-165,7-14-24,12-34-49,1 0 0,-8 56 0,7-29 34,9-49-140,0 1-1,0-1 1,1 0 0,1 1-1,0-1 1,0 0 0,4 12-1,3 49 149,-6-56-151,0 1 0,0-1 1,1 0-1,9 24 1,3 15-7,-10-37-33,1 0 0,1 0-1,1 0 1,0-1 0,2 0 0,-1-1-1,2 0 1,0 0 0,22 21 0,-25-28-225,1-1 1,-1 0 0,2 0 0,-1-1 0,0-1-1,1 1 1,0-1 0,16 5 0,-19-8-324,0-1-1,1 1 1,-1-1-1,1 0 1,-1-1-1,1 0 1,-1 0 0,1 0-1,-1-1 1,0 0-1,1-1 1,-1 0 0,10-3-1,2-4-2833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2.058"/>
    </inkml:context>
    <inkml:brush xml:id="br0">
      <inkml:brushProperty name="width" value="0.05" units="cm"/>
      <inkml:brushProperty name="height" value="0.05" units="cm"/>
      <inkml:brushProperty name="color" value="#E71224"/>
    </inkml:brush>
  </inkml:definitions>
  <inkml:trace contextRef="#ctx0" brushRef="#br0">131 294 528,'0'2'254,"0"0"0,0-1 1,0 1-1,1-1 0,-1 1 0,1-1 0,-1 1 0,1-1 0,-1 1 1,1-1-1,0 0 0,-1 1 0,1-1 0,1 2 0,-1-2-233,0 0 0,0 1 0,0-1 0,-1 0 0,1 0-1,0 1 1,-1-1 0,1 1 0,-1-1 0,1 0 0,-1 1-1,0-1 1,0 1 0,0 1 0,0 5 81,0 19 442,0 0 0,2-1 0,10 53 0,-9-59-282,-1 0 0,0 1 0,-2-1 0,-2 32 0,0 7 132,2 179 404,-17-148-254,9-72-26,8-19-492,0 1-1,0 0 1,0 0-1,0 0 1,0 0-1,0-1 1,0 1-1,-1 0 0,1 0 1,0 0-1,0 0 1,0 0-1,0 0 1,0-1-1,-1 1 0,1 0 1,0 0-1,0 0 1,0 0-1,0 0 1,-1 0-1,1 0 1,0 0-1,0 0 0,0 0 1,0 0-1,-1 0 1,1 0-1,0 0 1,0 0-1,0 0 0,-1 0 1,1 0-1,0 0 1,0 0-1,0 0 1,0 0-1,-1 0 1,1 0-1,0 0 0,0 0 1,0 0-1,0 1 1,0-1-1,-1 0 1,1 0-1,0 0 1,0 0-1,0 0 0,0 0 1,0 1-1,0-1 1,-1 0-1,1 0 1,0 0-1,0 0 0,0 1 1,0-1-1,0 0 1,0 0-1,0 0 1,0 0-1,0 1 1,0-1-1,0 0 0,0 0 1,0 1-1,0-3 22,-1 1 0,0 0 0,1-1 0,-1 1 0,0 0-1,0-1 1,1 1 0,-1 0 0,0 0 0,0 0 0,-1 0 0,1 0 0,0 0-1,0 0 1,0 0 0,-1 0 0,-1 0 0,-8-9 234,0-12-205,0-1 1,2-1-1,1 0 1,1 0-1,0 0 1,2-1-1,1 0 1,1 0-1,0-33 1,-13-97-77,16 134 1,-1-36 16,1 1 1,4-1-1,2 1 1,20-90-1,-23 136-13,0 0 0,1 0 0,0 1 1,0-1-1,1 1 0,0 0 0,1 1 0,0-1 0,0 1 0,1 0 0,-1 1 1,2-1-1,-1 1 0,1 1 0,1-1 0,-1 1 0,1 1 0,0 0 0,0 0 1,12-4-1,-3 4-13,1 0 1,-1 2 0,27-2-1,12-3-28,-44 7 10,0 0 0,0 1-1,0 0 1,-1 1 0,1 0 0,0 1 0,0 1 0,-1 0-1,1 1 1,-1 0 0,0 0 0,15 10 0,-10 5-244,-17-16 256,1 0 1,0-1-1,-1 1 1,1 0-1,-1 0 0,0-1 1,0 1-1,0 0 1,0-1-1,0 1 0,-1 0 1,1 0-1,-1-1 1,0 1-1,0 0 0,0-1 1,0 1-1,0-1 1,0 0-1,-4 5 0,-2 8-14,-25 57-59,29-66 84,0 1 0,-1-1 1,1 0-1,-1 0 0,-1 0 1,1-1-1,-1 0 1,-9 9-1,-6 7-3,-62 62-16,52-53 23,-1-1-1,-52 38 1,52-47 0,23-16 2,0 0 1,1 1 0,0 0 0,0 0 0,-9 9 0,4-6-13,11-8 8,0 0 1,0 1-1,0-1 1,0 1-1,0-1 1,0 1-1,0-1 0,1 1 1,-1-1-1,0 1 1,0 0-1,0-1 1,1 1-1,-1 0 0,0 0 1,1 0-1,-1 0 1,1-1-1,-1 1 0,1 0 1,0 0-1,-1 0 1,1 2-1,0-2 5,19-10-7,-17 7 1,0 0 0,0 1 0,1-1 0,-1 0 0,1 1 0,0 0 0,-1-1 0,1 1 0,0 0 0,0 0 0,2 0 0,27-11-40,49-23-8,-29 20 46,-42 13 4,-6 2 1,0-1 0,0 1 1,0 0-1,0 0 0,0 1 1,0-1-1,0 1 0,0-1 1,0 1-1,6 3 0,-8-4 1,-1 1-1,1-1 0,0 1 0,-1 0 1,1-1-1,0 1 0,-1 0 0,1 0 0,-1 0 1,1 0-1,-1 0 0,0 1 0,0-1 1,1 0-1,-1 1 0,0-1 0,0 0 1,0 1-1,0 0 0,0-1 0,-1 1 0,1-1 1,0 1-1,0 2 0,0 4 0,1 0 0,0 1 0,1-1-1,-1 0 1,2-1 0,-1 1 0,6 9 0,11 27 20,-15 28-14,-3-67-5,0-1 0,-1 1 0,1-1-1,-1 1 1,0 0 0,-1 0 0,1 0-1,-1 0 1,0-1 0,0 1 0,0 0-1,-1 0 1,0 0 0,0 0 0,0-1-1,-1 1 1,-2 6 0,-1 27-36,2-30 35,-1 1 0,0-1-1,-1 0 1,0-1 0,0 1 0,0-1-1,-1 0 1,0 0 0,0 0-1,-1-1 1,0 0 0,0-1 0,0 1-1,-14 6 1,0-1-83,0-1 0,0-1 0,-1-1-1,-1-1 1,-25 5 0,33-9-634,-1 0-1,0-2 0,0 0 1,0 0-1,0-2 0,0 0 1,0 0-1,-24-7 1,35 7 209,-9-9-2675,1 1 891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32.399"/>
    </inkml:context>
    <inkml:brush xml:id="br0">
      <inkml:brushProperty name="width" value="0.05" units="cm"/>
      <inkml:brushProperty name="height" value="0.05" units="cm"/>
      <inkml:brushProperty name="color" value="#E71224"/>
    </inkml:brush>
  </inkml:definitions>
  <inkml:trace contextRef="#ctx0" brushRef="#br0">196 31 3369,'3'-2'572,"-2"2"-406,0-1 0,-1 1 0,1 0 0,0-1 0,-1 1 1,1 0-1,0-1 0,-1 1 0,1-1 0,0 1 0,-1-1 0,1 0 0,-1 1 0,1-1 0,-1 1 0,1-1 0,-1 0 0,0 0 0,1 1 0,-1-1 0,0 0 0,1 0 0,-1 1 0,0-1 0,0 0 0,0-1 0,0 2-92,1-1 0,-1 0-1,0 1 1,0-1 0,1 1-1,-1-1 1,0 1-1,0-1 1,1 0 0,-1 1-1,1-1 1,-1 1 0,1 0-1,-1-1 1,0 1-1,1-1 1,0 1 0,-1 0-1,1-1 1,-1 1 0,1 0-1,-1 0 1,1-1-1,0 1 1,-1 0 0,1 0-1,-1 0 1,1 0-1,0 0 1,-1 0 0,1 0-1,0 0 1,-1 0 0,1 0-1,-1 0 1,1 0-1,0 0 1,-1 0 0,2 1-1,34 8 769,-25-6-610,-3-1-215,1 0 1,-1 1 0,0 0-1,0 1 1,-1 0-1,1 0 1,-1 1 0,0 0-1,12 10 1,54 60 74,-61-61-72,-1 1-12,-1 2 1,-1-1-1,0 1 1,-1 1-1,-1 0 1,10 33 0,-4-11 17,-3-7 10,0 1 0,5 44 0,-1-16 34,-10-47-38,0 0 0,-1 0 0,-1 0 0,1 18 0,-1 48 131,0-46-73,-2 0 0,0 0 0,-3 0 0,-1 0 0,-9 41 0,-7-11 88,-2-1 1,-53 109 0,65-158-169,-1 0 0,0-1 0,-1 0 0,-1 0 0,-14 11 0,-3 4-30,2-2-405,-2-1 0,-60 40 0,-22 1-3469,66-44 1292,-3-10-676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0.307"/>
    </inkml:context>
    <inkml:brush xml:id="br0">
      <inkml:brushProperty name="width" value="0.05" units="cm"/>
      <inkml:brushProperty name="height" value="0.05" units="cm"/>
      <inkml:brushProperty name="color" value="#E71224"/>
    </inkml:brush>
  </inkml:definitions>
  <inkml:trace contextRef="#ctx0" brushRef="#br0">1 246 752,'-1'-12'1962,"2"-11"1985,-1 22-3936,1 1 0,-1-1 0,0 1-1,0-1 1,0 1 0,0-1 0,1 1-1,-1-1 1,0 1 0,1 0 0,-1-1-1,0 1 1,1-1 0,-1 1 0,0 0-1,1-1 1,-1 1 0,1 0 0,-1-1-1,1 1 1,-1 0 0,0 0 0,1-1-1,-1 1 1,1 0 0,-1 0 0,1 0-1,0 0 1,-1 0 0,1 0 0,-1 0-1,1 0 1,2 0 1376,30-2-1247,15-8 13,0 2-1,64-3 0,-30 3 42,1125-63 1030,-682 48-1125,11 0-23,31 5-25,-439 17-26,462 9 87,208-5-25,-55-24-33,-626 16-60,808-5 87,-486 37 12,264 19 86,-451-32-148,261 7-14,-277-17 46,209-6 322,-264-8 3,-11 8 71,-98 3-270,-69-1-117,10-2 55,-18-4-188,-6-6-6731,-3 4 3326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0.890"/>
    </inkml:context>
    <inkml:brush xml:id="br0">
      <inkml:brushProperty name="width" value="0.05" units="cm"/>
      <inkml:brushProperty name="height" value="0.05" units="cm"/>
      <inkml:brushProperty name="color" value="#E71224"/>
    </inkml:brush>
  </inkml:definitions>
  <inkml:trace contextRef="#ctx0" brushRef="#br0">0 578 1584,'7'-3'569,"0"0"-1,0 0 1,0 0-1,0 1 1,0 0-1,8 0 0,29-9 57,200-61-141,-33 19-504,-80 22 3,405-62 122,-424 78 28,1204-96 2091,-747 83-1635,-81 0-319,-257 12-173,358-30 162,-426 35-211,157-7 16,-53 6 25,119-2 98,-218 14-83,511 8 413,-240 2-288,-149 0 93,-371-20-7502,35 10 3512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4.602"/>
    </inkml:context>
    <inkml:brush xml:id="br0">
      <inkml:brushProperty name="width" value="0.05" units="cm"/>
      <inkml:brushProperty name="height" value="0.05" units="cm"/>
      <inkml:brushProperty name="color" value="#E71224"/>
    </inkml:brush>
  </inkml:definitions>
  <inkml:trace contextRef="#ctx0" brushRef="#br0">294 0 2601,'0'0'5827,"-3"11"-4517,0-7-1281,0 0 1,1 1-1,0-1 1,-1 1-1,2 0 0,-1 0 1,0-1-1,1 1 0,0 0 1,0 0-1,0 7 1,-4 15 79,3-21-74,1 1 1,0 0-1,1-1 1,-1 1-1,1-1 1,1 9-1,-3 32 213,-6-12-26,2-10 47,0 0 0,2 0 0,-2 40 1,5-33 147,-2-1 1,-9 36 0,6-36 45,1 2 1,0 37 0,2-8 583,-21 113-1,5-55-226,13-80-573,0 8 165,-1 58 0,2-25 129,-29 154-1,27-196-458,-10 90 127,15-112-148,1 1 0,0 0-1,2 22 1,0-7 1020,-1-33-1009,0 0 0,0-1 0,0 1 0,-1-1 0,1 1 0,0 0 0,0-1 0,0 1 0,0 0 0,0-1 0,-1 1 0,1 0 0,0 0 0,0-1 0,0 1 0,-1 0 0,1 0 0,0-1 0,0 1 0,-1 0 0,1 0 0,0-1 0,-1 1 0,1 0 0,0 0 0,-1 0 0,1 0 0,0 0 0,-1-1 0,1 1 0,0 0 0,-1 0 0,1 0 0,0 0 0,-1 0 0,1 0 0,0 0 0,-1 0 0,1 0 0,0 0 0,-1 1 0,1-1 0,-1 0 0,1 0 0,0 0 0,0 0 0,-1 0 0,1 1 0,0-1 0,-1 0 0,1 0 0,0 0 0,0 1 0,-1-1 0,1 0 0,0 1 0,0-1 0,-1 0 0,1 0 0,0 1 0,0-1 0,0 0 0,0 1 0,-1 0 0,-15-62 1447,0-87-1036,0-162-438,35-175-72,-12 416 4,3 1-1,35-123 1,-39 168 18,1 1 0,1 0 0,1 1 0,1-1 0,1 2 0,1 0 0,1 0 1,25-30-1,5 2-3,-33 35 6,0 1-1,1 0 0,1 1 0,16-12 0,-9 10-11,0 1-1,1 0 0,0 2 1,26-10-1,-36 17-1,-1 0 0,0 0 0,1 1 0,0 0 0,0 1-1,-1 0 1,1 1 0,0-1 0,0 2 0,0 0 0,0 0 0,9 3 0,-15-3 10,0-1-4,0 1-1,0 0 1,-1 0 0,1 0 0,0 1-1,-1-1 1,1 1 0,-1 0 0,0 0-1,1 0 1,-1 0 0,0 1 0,0 0-1,0-1 1,-1 1 0,5 6 0,-3-4-3,0 0 0,0 0 1,-1 0-1,0 1 1,0-1-1,-1 1 1,1 0-1,-1 0 1,0 0-1,-1 0 1,0 0-1,1 0 0,-2 0 1,1 1-1,-1-1 1,0 0-1,-2 12 1,2 5-27,-1-10 14,-1-1 0,0 1 0,-1 0-1,0-1 1,-1 1 0,0-1 0,-1 0-1,-1 0 1,0-1 0,0 1 0,-1-1-1,-11 13 1,-8 8-166,-1 0-1,-51 43 1,-22 18-788,-58 51-5624,145-136 5625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4.966"/>
    </inkml:context>
    <inkml:brush xml:id="br0">
      <inkml:brushProperty name="width" value="0.05" units="cm"/>
      <inkml:brushProperty name="height" value="0.05" units="cm"/>
      <inkml:brushProperty name="color" value="#E71224"/>
    </inkml:brush>
  </inkml:definitions>
  <inkml:trace contextRef="#ctx0" brushRef="#br0">753 1 1224,'-31'0'2432,"-89"2"2691,95 0-4599,0 0 0,0 2 0,0 1 0,0 1 0,-25 10 0,9-1 148,18-8-267,1 0 0,0 2 1,0 1-1,1 0 1,0 2-1,1 0 1,-32 26-1,49-35-367,-6 6 83,0-1-1,0 1 1,1 0 0,0 1-1,1 0 1,0 0 0,1 1 0,-9 18-1,-13 31 304,22-50-346,1 0 0,0 0 0,0 1 0,1 0 0,0 0 0,-1 13 0,1 5 89,-11 52 283,8-48-325,1 0 0,2 0 0,1 0 0,2 1 0,4 38 0,-2 1-39,1-23-36,10 53 0,-7-64-34,28 146 41,-27-161-44,0 1 0,2-1 0,1-1 0,21 40 1,-24-51-8,3 6-55,1 0 1,0-1 0,2 0 0,0-1-1,0 0 1,2-1 0,0-1 0,0 0-1,2 0 1,0-2 0,0 0 0,1-1-1,20 11 1,-22-16-315,0 1-1,1-2 1,-1 0-1,1-1 1,0 0-1,0-1 1,17 0-1,-17-2-463,-1-1-1,1-1 1,0 0 0,0-2-1,-1 1 1,1-2 0,25-9-1,8-7-2371,-1-6-468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5.408"/>
    </inkml:context>
    <inkml:brush xml:id="br0">
      <inkml:brushProperty name="width" value="0.05" units="cm"/>
      <inkml:brushProperty name="height" value="0.05" units="cm"/>
      <inkml:brushProperty name="color" value="#E71224"/>
    </inkml:brush>
  </inkml:definitions>
  <inkml:trace contextRef="#ctx0" brushRef="#br0">405 517 2353,'-4'-10'8258,"-5"17"-5823,-8 16-2145,10-6 0,-7 10 35,-2-10-100,1 0-1,1 1 1,1 1-1,1 0 1,0 1-1,2 0 1,-10 24-1,-12 22 111,-1-2-107,-48 110 130,19-10-69,58-155-272,1-1 2,0 0 0,1 0 0,0 1 0,0-1 1,0 1-1,1 13 0,-13-5 219,16-19-222,0 0 0,-1 0 0,1 0-1,0 0 1,-1 0 0,1-1 0,-1 1 0,0-1-1,0 1 1,0-1 0,0 1 0,0-5-1,11-22 67,-9 22-65,1 0 0,-1 0 0,-1-1 0,1 1 0,1-12 0,9-26 18,82-202 47,-77 200-78,-2 0 0,10-52 0,-14 51-1,1 0 0,22-48 0,60-142 38,-76 179-39,-16 47 0,0 0-1,1 0 1,1 0 0,9-18 0,2-6 21,-14 31-18,-1 1 0,1-1 0,0 0 1,0 1-1,1 0 0,-1-1 0,1 1 1,0 0-1,0 0 0,7-6 0,-2 3 3,1 0 1,-1 1-1,1 0 0,0 0 1,1 1-1,0 0 0,-1 1 1,1 0-1,19-4 0,-23 7-8,0 0 0,0 0 0,0 1-1,1 0 1,-1 1 0,0-1 0,0 1-1,0 0 1,0 1 0,0 0 0,0-1-1,0 2 1,-1-1 0,1 1 0,-1 0-1,1 0 1,7 7 0,-5-5 1,0 1-1,0 0 1,-1 0 0,0 1-1,0 0 1,-1 1 0,0-1-1,0 1 1,-1 0 0,0 0-1,7 16 1,9 18 3,-16-34-1,-1 0 1,0 0 0,0 1-1,-1 0 1,0 0 0,0 0 0,1 10-1,29 135 75,-27-107-46,1 71 1,1-48-10,-5-58-19,-1 1 0,-1 0 0,0 0 1,-1 0-1,-1 18 0,-5 11-76,-2 73 0,-8 19-1720,0-41-3543,16-91 5005,0 1 0,0-1-1,0 0 1,0 0 0,0 1 0,-1-1 0,1 0-1,-1 0 1,1 0 0,-1 0 0,0 0 0,0 0-1,0 0 1,0 0 0,0 0 0,0 0 0,-1 0-1,1 0 1,-4 2 0,-11 7-3703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2.340"/>
    </inkml:context>
    <inkml:brush xml:id="br0">
      <inkml:brushProperty name="width" value="0.05" units="cm"/>
      <inkml:brushProperty name="height" value="0.05" units="cm"/>
      <inkml:brushProperty name="color" value="#E71224"/>
    </inkml:brush>
  </inkml:definitions>
  <inkml:trace contextRef="#ctx0" brushRef="#br0">18 230 3785,'-3'-4'633,"1"1"1,0-1 0,0 0-1,1 0 1,-1 1-1,1-1 1,0 0-1,0-1 1,0 1 0,0 0-1,1 0 1,-1 0-1,1 0 1,0-1 0,1-5-1,-1-1-323,19-9 672,-14 16-875,-1 0-1,1 1 1,0-1 0,0 1-1,0 0 1,0 0 0,0 1 0,1 0-1,7-3 1,59-13 182,-55 14-258,450-68 74,-451 71-104,1 0 1,0 1-1,31 4 0,-41-3-3,0 0 0,1 1 0,-1-1 0,0 2 0,0-1 0,0 1 0,0 0 0,-1 0 0,1 1 0,6 5 0,15 11-31,-25-18 30,1 0 0,-1 0 1,1 1-1,-1 0 0,0-1 1,0 1-1,0 0 0,0 1 1,-1-1-1,4 6 0,1 2 5,-1 0 0,0 0 0,-1 0 0,-1 0 0,1 1 0,-2-1 0,0 1 0,0 0 0,-1 1 0,0-1 0,-1 0 0,-2 23 0,-42 156 38,39-171-62,-1-1 1,-1 1 0,-1-1-1,-11 22 1,-10 25-110,11-23-148,11-32-20,1 1-1,1 1 1,-1-1-1,2 1 1,0-1-1,-3 26 1,-10 53-6956,16-81 4435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5.752"/>
    </inkml:context>
    <inkml:brush xml:id="br0">
      <inkml:brushProperty name="width" value="0.05" units="cm"/>
      <inkml:brushProperty name="height" value="0.05" units="cm"/>
      <inkml:brushProperty name="color" value="#E71224"/>
    </inkml:brush>
  </inkml:definitions>
  <inkml:trace contextRef="#ctx0" brushRef="#br0">1 120 1560,'0'-1'241,"0"1"0,0-1 0,1 0 0,-1 1-1,0-1 1,1 0 0,-1 1 0,0-1 0,1 1-1,-1-1 1,1 0 0,-1 1 0,1-1 0,0 1 0,-1 0-1,1-1 1,-1 1 0,1-1 0,0 1 0,-1 0-1,1-1 1,0 1 0,-1 0 0,1 0 0,0 0 0,0 0-1,0-1 1,32-3 1888,-14 1-1996,470-70-1837,-283 49-2477,-155 22 2038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6.131"/>
    </inkml:context>
    <inkml:brush xml:id="br0">
      <inkml:brushProperty name="width" value="0.05" units="cm"/>
      <inkml:brushProperty name="height" value="0.05" units="cm"/>
      <inkml:brushProperty name="color" value="#E71224"/>
    </inkml:brush>
  </inkml:definitions>
  <inkml:trace contextRef="#ctx0" brushRef="#br0">148 1 2160,'0'7'566,"-2"0"-1,1 0 1,-1 0-1,0 0 0,0 0 1,-1-1-1,0 1 1,-7 11-1,-11 28 600,-49 175 2874,66-208-3967,2-4-27,-1 0 1,2 0-1,-1 0 0,0 14 0,-14 77 61,16-85-98,-1-8-190,1 0-1,0 0 1,0 0 0,0 0 0,1 0 0,0 0-1,1 0 1,-1 0 0,1 0 0,1-1-1,4 12 1,0-8-249,-5-7-163,0-1 0,-1 1 0,2 0-1,-1 0 1,0-1 0,0 1 0,1-1-1,0 0 1,3 3 0,10 4-2871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6.579"/>
    </inkml:context>
    <inkml:brush xml:id="br0">
      <inkml:brushProperty name="width" value="0.05" units="cm"/>
      <inkml:brushProperty name="height" value="0.05" units="cm"/>
      <inkml:brushProperty name="color" value="#E71224"/>
    </inkml:brush>
  </inkml:definitions>
  <inkml:trace contextRef="#ctx0" brushRef="#br0">228 696 3625,'0'0'194,"0"-1"0,0 0-1,0 1 1,0-1 0,0 1 0,0-1 0,0 0 0,0 1 0,0-1 0,0 1 0,0-1 0,-1 0 0,1 1-1,0-1 1,0 1 0,-1-1 0,1 1 0,0-1 0,-1 1 0,1-1 0,0 1 0,-1-1 0,1 1 0,-1 0-1,1-1 1,-1 1 0,1 0 0,-1-1 0,0 1 0,0 0-159,1 0-1,-1 0 1,1 1-1,-1-1 1,1 1 0,-1-1-1,1 0 1,-1 1-1,1-1 1,-1 1 0,1-1-1,-1 1 1,1-1-1,0 1 1,-1 0-1,1-1 1,0 1 0,0-1-1,0 1 1,-1 0-1,1-1 1,0 1 0,0-1-1,0 1 1,0 0-1,0-1 1,0 1 0,0 0-1,0-1 1,0 1-1,0 0 1,1 0 0,-8 21 257,5-20-253,1 1 0,0-1 1,0 1-1,0-1 0,0 1 0,0 0 1,1 0-1,-1-1 0,1 1 0,-1 4 1,-15 91 819,0 74-103,14-144-729,-1-1 1,-1 0 0,-12 41-1,9-42-20,1 0-1,2 0 0,-3 41 1,-9 69 57,8-111-48,2-18 5,4-12 78,-15-94 193,16 77-61,-1 0 0,-1 1 0,-7-23 1,5 22 9,1 0 1,0 0-1,1-24 1,-14-136 913,9 73-749,4 82-265,2 0 0,0 0 1,5-49-1,-2 68-107,6-54 553,2 0 1,3 1 0,38-113-1,-43 157-502,1 1 0,1 1 0,1 0 0,0 0 0,1 1 0,1 0 0,21-19 0,-10 11-37,1 2 0,2 1 0,45-27 0,-45 31-50,0 1-1,1 1 0,1 2 0,0 0 0,1 2 1,0 1-1,0 1 0,1 2 0,46-3 0,-70 8-6,1 1-1,-1-1 1,1 1 0,-1 0-1,0 0 1,1 1-1,-1 0 1,0 0-1,0 1 1,6 2-1,-10-3 2,1 0 0,-1 0 0,1-1 0,-1 2 0,1-1 0,-1 0-1,0 0 1,0 1 0,0-1 0,0 1 0,-1 0 0,1 0 0,-1-1 0,0 1 0,1 0 0,-1 0-1,0 0 1,-1 0 0,1 0 0,-1 1 0,1-1 0,-1 0 0,0 3 0,-1 14-22,-1-1 0,-1 1 0,-1-1 0,-1 0 0,0 0 0,-2-1 0,0 0 0,-1 0 0,-18 31 1,13-24 20,7-15 5,0 0 0,-1 0 1,0-1-1,-14 14 0,-14 19-9,27-30 11,1 0 6,-1-1 0,-1 0-1,0 0 1,0 0 0,-1-1 0,-1-1 0,-15 13 0,-2 4 3,10-8-7,18-18-2,0 0 1,0 0-1,0 0 1,0 0-1,1 0 1,-1 0-1,0 0 1,0 0-1,0 0 1,0 0 0,1 0-1,-1 1 1,0-1-1,0 0 1,0 0-1,0 0 1,0 0-1,1 0 1,-1 0-1,0 1 1,0-1 0,0 0-1,0 0 1,0 0-1,0 0 1,0 1-1,0-1 1,0 0-1,0 0 1,0 0-1,0 1 1,0-1-1,0 0 1,0 0 0,0 0-1,0 0 1,0 1-1,0-1 1,0 0-1,0 0 1,0 0-1,0 1 1,0-1-1,0 0 1,0 0-1,0 0 1,0 0 0,0 0-1,0 1 1,-1-1-1,1 0 1,0 0-1,0 0 1,0 0-1,0 0 1,0 0-1,-1 1 1,1-1-1,0 0 1,0 0 0,0 0-1,0 0 1,-1 0-1,1 0 1,0 0-1,16 2-60,9-2 52,1 1-1,-1 1 1,1 1 0,-1 1 0,0 2-1,-1 0 1,1 2 0,-1 0 0,38 20-1,-52-22 9,-1 1-1,0 0 0,-1 0 1,1 1-1,-1 0 0,-1 1 1,0-1-1,8 13 0,-14-15 4,1-1-1,-1 1 1,0 0 0,-1 0-1,1 0 1,-1 0-1,0 0 1,-1 0 0,1 0-1,-1 0 1,0 0-1,-1-1 1,1 1 0,-1 0-1,-1-1 1,1 1-1,-5 6 1,-6 6 12,-2-1 0,1-1 0,-2-1 0,0 0 1,-1-1-1,-28 18 0,-122 60 20,63-38-97,-58 27-1673,153-77 1054,0-1 0,0 0 0,0 0 0,0-1 1,0 0-1,-16 1 0,17-4-3369,1-4 2592,6 4 386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6.913"/>
    </inkml:context>
    <inkml:brush xml:id="br0">
      <inkml:brushProperty name="width" value="0.05" units="cm"/>
      <inkml:brushProperty name="height" value="0.05" units="cm"/>
      <inkml:brushProperty name="color" value="#E71224"/>
    </inkml:brush>
  </inkml:definitions>
  <inkml:trace contextRef="#ctx0" brushRef="#br0">150 1 3497,'1'0'3125,"-4"10"915,1-9-3967,1 1 0,0-1 0,-1 0 0,1 0-1,0 1 1,0-1 0,0 1 0,0-1 0,0 1 0,0 0-1,0-1 1,0 4 0,-14 21 449,-4 12-22,5-6-175,0-2-219,0 1 0,2 0 0,1 1 0,2 0 1,-9 59-1,18-90-105,-3 18-136,1-1 0,0 0 1,2 19-1,0-28-176,1 0 0,0 0 0,0-1 0,0 1 0,1 0 1,1-1-1,0 0 0,5 13 0,25 32-4505,-17-33 1343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7.268"/>
    </inkml:context>
    <inkml:brush xml:id="br0">
      <inkml:brushProperty name="width" value="0.05" units="cm"/>
      <inkml:brushProperty name="height" value="0.05" units="cm"/>
      <inkml:brushProperty name="color" value="#E71224"/>
    </inkml:brush>
  </inkml:definitions>
  <inkml:trace contextRef="#ctx0" brushRef="#br0">601 157 3217,'-4'-6'1069,"-1"0"1,1 0-1,-1 0 1,-1 1-1,-5-6 1,-19-20 2068,28 28-2927,-1 0 0,0 0 0,0 0-1,0 0 1,0 1 0,0-1 0,-1 1 0,1 0 0,-1 0 0,-3-2-1,-20-12 1017,18 10-732,0 1-1,-1-1 1,1 2-1,-1-1 1,0 2 0,-14-5-1,20 8-389,0-1 1,0 0-1,0 1 0,0 0 0,0 0 0,0 0 0,0 1 1,0-1-1,0 1 0,0 0 0,1 0 0,-1 0 0,0 0 1,1 1-1,-1 0 0,0 0 0,1 0 0,0 0 1,-6 5-1,-5 4-29,2 1 0,-1 1 0,-12 17 0,7-8-15,1-2-47,2 2 0,0 0 0,-14 30 0,-9 13 12,25-42-10,0 0 0,2 1 0,0 0 0,2 1 0,-9 37 0,-18 131 82,36-190-98,-1 12 6,1 0 0,0 1 0,1-1 0,1 0 0,6 25 1,-2-9 5,-3-17-10,1 1 0,1-1 0,0 0 0,1-1 0,0 1 0,1-1 0,0 0 0,2 0 0,-1-1 0,1-1 0,1 1 0,0-1 0,1-1 0,20 17 0,-12-13-34,1-1 0,1 0 0,0-1 0,0-2 0,1 0 0,0-1 0,1-1 0,32 6-1,-12-6-550,0-2 0,0-1-1,0-3 1,0-2 0,0-1-1,0-2 1,67-14 0,-62 5-2252,-1-1-1,0-3 1,70-33 0,-54 22-1353</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7.634"/>
    </inkml:context>
    <inkml:brush xml:id="br0">
      <inkml:brushProperty name="width" value="0.05" units="cm"/>
      <inkml:brushProperty name="height" value="0.05" units="cm"/>
      <inkml:brushProperty name="color" value="#E71224"/>
    </inkml:brush>
  </inkml:definitions>
  <inkml:trace contextRef="#ctx0" brushRef="#br0">1 67 64,'0'-2'242,"0"1"-1,0-1 1,0 1 0,0-1-1,1 1 1,-1 0 0,1-1-1,-1 1 1,1-1 0,-1 1-1,1 0 1,0-1 0,0 1 0,1-1-1,-1 0-67,0 1 1,-1 0-1,1-1 0,0 1 0,0 0 1,-1-1-1,1 1 0,-1-1 0,1 1 1,-1-1-1,0 1 0,1-1 0,-1 1 0,0-3 1,0 3-152,0 0 0,0 1 0,0-1 1,0 0-1,0 0 0,1 0 0,-1 0 0,0 1 1,0-1-1,1 0 0,-1 0 0,1 0 0,-1 1 1,1-1-1,-1 0 0,1 1 0,-1-1 1,1 0-1,0 1 0,-1-1 0,1 1 0,0-1 1,-1 1-1,1-1 0,0 1 0,0 0 0,-1-1 1,1 1-1,0 0 0,0-1 0,0 1 1,0 0-1,-1 0 0,1 0 0,0 0 0,0 0 1,0 0-1,0 0 0,0 0 0,-1 0 0,1 0 1,0 1-1,0-1 0,1 1 0,45 14 843,-38-12-676,16 7 69,0 1 0,0 1 1,-2 2-1,1 0 0,33 27 0,20 17 44,-25-19 29,77 72 0,-41-16 241,147 207 1,-165-176-442,-49-91-77,-1 1 0,-2 1 1,-1 1-1,18 62 0,-19-47 14,-7-21 28,12 60 0,-20-80-78,0-1 0,-1 1 0,0 0 0,-1 0-1,0-1 1,-1 1 0,0-1 0,-7 23 0,-2-4 6,6-12-37,0-1 0,-2 1 0,0-1-1,-1 0 1,-1 0 0,-1-1 0,0-1-1,-16 20 1,8-17-43,3-2-876,0-1-1,-2 0 1,1-1 0,-2-1-1,0 0 1,-25 12-1,8-6-2472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8.015"/>
    </inkml:context>
    <inkml:brush xml:id="br0">
      <inkml:brushProperty name="width" value="0.05" units="cm"/>
      <inkml:brushProperty name="height" value="0.05" units="cm"/>
      <inkml:brushProperty name="color" value="#E71224"/>
    </inkml:brush>
  </inkml:definitions>
  <inkml:trace contextRef="#ctx0" brushRef="#br0">18 37 1376,'-11'-8'3806,"10"7"-2991,0 0 1,1 0-1,-1-1 1,0 1-1,1 0 1,-1-1-1,1 1 1,0-1-1,-1 1 1,1 0-1,0-1 1,0 1-1,0-1 1,0 1-1,0-3 1,0 1-129,0 2 23,33 1-161,-18 1-630,-1 0-1,1 1 0,20 6 0,38 6-975,10-10-3053,121-8 1,-87-4-2332,-55 8 2565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8.357"/>
    </inkml:context>
    <inkml:brush xml:id="br0">
      <inkml:brushProperty name="width" value="0.05" units="cm"/>
      <inkml:brushProperty name="height" value="0.05" units="cm"/>
      <inkml:brushProperty name="color" value="#E71224"/>
    </inkml:brush>
  </inkml:definitions>
  <inkml:trace contextRef="#ctx0" brushRef="#br0">1 1 1400,'0'0'1985,"0"9"-673,0 0-504,0 0-304,16 0-152,0 10-104,1-10-56,-1 0-32,16-9-23,17 9-49,0-9-160,0 0-265,32-9-415,-16 0-592,17-10-952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9.380"/>
    </inkml:context>
    <inkml:brush xml:id="br0">
      <inkml:brushProperty name="width" value="0.05" units="cm"/>
      <inkml:brushProperty name="height" value="0.05" units="cm"/>
      <inkml:brushProperty name="color" value="#E71224"/>
    </inkml:brush>
  </inkml:definitions>
  <inkml:trace contextRef="#ctx0" brushRef="#br0">33 74 968,'-2'-1'5040,"-10"-8"-3136,7 5 1356,-7-10-1994,10 6 4832,21 8-5673,147 4-12,-63 0-381,149-14-1,-210 4-21,46-5 36,-71 9-41,-12 0-2,0 0 0,0 1-1,0 0 1,0 0 0,0 1 0,0-1-1,1 1 1,-1 0 0,8 1 0,-2-10-3088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19:59.943"/>
    </inkml:context>
    <inkml:brush xml:id="br0">
      <inkml:brushProperty name="width" value="0.05" units="cm"/>
      <inkml:brushProperty name="height" value="0.05" units="cm"/>
      <inkml:brushProperty name="color" value="#E71224"/>
    </inkml:brush>
  </inkml:definitions>
  <inkml:trace contextRef="#ctx0" brushRef="#br0">0 589 3753,'0'3'7061,"0"14"-5691,17 45-497,-16-49-849,1 0-1,0 0 1,1 0-1,1-1 1,0 1 0,5 11-1,12 39 58,-10-15 63,3-1-1,2 0 1,24 50 0,-22-50 159,23 96 0,-16-49-48,-12-41-90,8 73 1,-9-43-77,-7-36 61,-3-1 1,-4 69-1,0-66 4622,1-58-4455,0 1 1,-1 0-1,1-1 1,-2 1-1,-5-13 1,5 12-216,0 0 0,0 0 0,1 0 0,0 0 0,-2-17 1,-12-112 297,12 47-262,-16-93 1,8 94-137,-1-94 0,-3-63-57,14 126 38,-1 38 24,11-105-1,24 21 25,-28 153-37,0 1 0,0-1 0,2 1 0,-1 0 0,2 0 0,0 0 0,0 1 1,1 0-1,0 1 0,1 0 0,1 0 0,0 1 0,0 0 0,1 0 0,0 1 0,0 1 0,1 0 0,0 1 0,1 0 0,0 0 0,17-5 0,-20 9-3,0 1-1,0-1 0,0 2 1,0-1-1,1 2 0,-1-1 1,0 1-1,0 1 0,1 0 1,-1 0-1,0 1 0,0 0 1,0 1-1,0 0 0,11 6 1,-13-6 3,-1 1 0,1-1 0,-1 2 0,0-1 0,0 1 0,-1 0 0,1 0 0,-1 1 0,-1 0 0,1 0 0,-1 0 0,0 1 0,0-1 1,0 1-1,-1 1 0,-1-1 0,1 0 0,-1 1 0,3 12 0,-2-9-4,-1 1-1,0 0 1,-1 0 0,-1 0-1,0 0 1,0 0 0,-2 0-1,1 0 1,-1 0 0,-1 0-1,-6 23 1,-5 7-15,4-11 2,0-1 1,-2 0 0,-2-1-1,0 0 1,-2-1 0,-18 26 0,-128 146-764,108-145 292,6-8-240,41-40 601,-7 9-723,-2-1-1,1 0 0,-30 22 0,44-37 767,-1 1-1,1-1 0,0 0 0,0 1 1,0-1-1,-1 0 0,1 0 0,0 1 1,-1-1-1,1 0 0,0 0 0,-1 0 1,1 1-1,0-1 0,-1 0 0,1 0 1,0 0-1,-1 0 0,1 0 0,0 0 1,-1 0-1,1 0 0,-1 0 0,1 0 1,0 0-1,-1 0 0,1 0 0,0 0 1,-1 0-1,1 0 0,0 0 0,-1 0 1,1-1-1,0 1 0,-1 0 0,1 0 1,4-13-3301,1-3 529,-5-2-709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40.914"/>
    </inkml:context>
    <inkml:brush xml:id="br0">
      <inkml:brushProperty name="width" value="0.05" units="cm"/>
      <inkml:brushProperty name="height" value="0.05" units="cm"/>
      <inkml:brushProperty name="color" value="#E71224"/>
    </inkml:brush>
  </inkml:definitions>
  <inkml:trace contextRef="#ctx0" brushRef="#br0">1 23 3985,'0'-11'4301,"1"-1"2358,9 17-5295,-8-4-1506,4 25 575,12 21 80,-11-29-209,0 0 0,1 0-1,12 18 1,-8-15 39,-1 0 1,12 31-1,-4-10-21,25 43 166,74 104-1,-15-13-370,-73-120-126,-15-24-200,-1 0 0,11 40-1,3 9-1121,-26-73 913,1 1-1,-1-1 1,0 1-1,-1-1 1,0 1 0,0-1-1,-1 1 1,0 0 0,-1-1-1,0 1 1,0 0-1,-1-1 1,0 1 0,-4 10-1,4-11-94,1-5 225,0 0 0,-1-1 0,1 1 0,-1 0 0,1 0 0,-1-1 0,0 1 0,0-1 0,0 1 0,-1-1 0,1 0 0,0 0 0,-1 0 1,1 0-1,-5 2 0,-1 2-688,-11 12-2431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2.912"/>
    </inkml:context>
    <inkml:brush xml:id="br0">
      <inkml:brushProperty name="width" value="0.05" units="cm"/>
      <inkml:brushProperty name="height" value="0.05" units="cm"/>
      <inkml:brushProperty name="color" value="#E71224"/>
    </inkml:brush>
  </inkml:definitions>
  <inkml:trace contextRef="#ctx0" brushRef="#br0">2 202 1592,'0'1'106,"0"-1"0,-1 1-1,1-1 1,0 1 0,0-1-1,0 1 1,0-1 0,0 1-1,0-1 1,0 1 0,0-1-1,0 1 1,0 0 0,0-1-1,0 1 1,0-1 0,0 1-1,0-1 1,1 1 0,-1-1-1,0 1 1,0-1 0,0 1-1,1-1 1,-1 1 0,0-1-1,1 0 1,-1 1 0,1-1-1,-1 1 1,0-1 0,1 0-1,-1 1 1,1-1 0,-1 0-1,1 0 1,-1 1 0,1-1-1,-1 0 1,1 0 0,-1 0-1,1 0 1,-1 1 0,1-1-1,-1 0 1,1 0 0,0 0-1,-1 0 1,1 0 0,0-1-1,1 1 400,12 11 994,55 31 213,-30-17-786,54 26 0,64 31 9,-150-79-920,-1 1 1,0 0-1,0 0 0,0 1 1,-1-1-1,7 7 0,24 18 42,14 11-9,-21-16-22,-24-19-19,0 0 1,0 0 0,0 1 0,-1-1 0,0 1-1,0 0 1,0 0 0,-1 0 0,0 1-1,3 6 1,14 26 39,-18-34-31,1 0 1,-1 1-1,0 0 1,0 0 0,0-1-1,-1 1 1,0 0 0,0 0-1,0 0 1,-1 1-1,0-1 1,0 0 0,-1 0-1,0 0 1,0 0-1,0 0 1,-1 0 0,0-1-1,0 1 1,0 0-1,-6 9 1,0-5 29,0 0 0,-1-1 1,0 0-1,0 0 0,-1-1 0,0-1 0,-19 12 0,9-9 52,0-1 0,-1 0 0,0-2-1,0-1 1,0 0 0,-23 2 0,36-8-18,0 0 0,1-1 0,-1 0 1,1 0-1,-14-4 0,17 4-40,1 0-1,-1 0 1,0 0-1,1 0 0,-1-1 1,1 1-1,-1-1 1,1 0-1,0 0 1,0-1-1,0 1 0,0 0 1,-3-4-1,0-6 5,1 0 0,0 0 0,0-1 0,2 0-1,-1 0 1,2 0 0,0 0 0,0 0 0,1 0 0,1-1 0,0 1-1,1 0 1,0-1 0,1 1 0,1 0 0,6-19 0,6-4-42,1 2-1,2 0 1,1 1 0,43-56 0,-37 59-8,2 1 1,0 1-1,2 2 1,1 1-1,1 1 1,1 1-1,41-21 1,-38 24-19,-7 3 21,0 2 0,1 1 1,1 1-1,35-10 1,-16 6 7,-33 11-2,0 1-1,0 0 1,0 1 0,1 1-1,-1 0 1,33 0 0,-36 3-2,-11 0 1,-1 0-1,1 0 1,-1 0-1,1 0 1,0 1 0,-1-1-1,0 1 1,1-1-1,-1 1 1,1-1 0,-1 1-1,0 0 1,1 0-1,-1 0 1,0 0 0,0-1-1,0 2 1,1-1-1,-1 0 1,0 0 0,0 0-1,-1 0 1,1 1-1,0-1 1,0 0 0,-1 1-1,1-1 1,-1 1-1,1-1 1,-1 1 0,1-1-1,-1 3 1,1 6 32,0-1 0,0 0 1,-1 1-1,-2 11 0,1-2 107,1 11 140,-1 1-1,-1-1 1,-9 42-1,8-55-147,1 1 0,1 0-1,0-1 1,3 32 0,0-2 90,-2-27-151,0-1 0,1 0 0,1 1 1,1-1-1,0 0 0,7 19 0,-8-31-35,1 0 0,-1 0 0,1-1 0,0 0 0,1 1 1,-1-1-1,1 0 0,0-1 0,1 1 0,-1-1 0,1 0 0,0 0 0,1 0 0,-1-1 0,1 1 0,0-1 0,0-1 0,0 1 0,1-1 0,-1 0 0,1-1 0,-1 1 0,1-1 0,0-1 0,0 1 0,11 0 0,-4-2 40,0-1 0,0 0-1,0-1 1,0-1-1,-1 0 1,1-1-1,-1 0 1,1-1-1,-2 0 1,1-2 0,0 1-1,-1-1 1,0-1-1,11-9 1,-5 1 8,0-1 0,-1-1 0,-1 0 0,26-39 0,-35 46-23,0 0-1,-1-1 1,-1 0-1,0 0 1,0 0 0,-1-1-1,0 1 1,-2-1-1,1 0 1,0-24 0,5-10 295,-6 42-302,0-1 0,-1 0 0,0 1 0,0-1 0,-1 0 0,1 1 1,-1-1-1,-1 0 0,0-6 0,-4-7 136,-4-26 314,9 40-453,0-1-1,-1 1 1,0 0 0,0-1 0,0 1-1,-1 0 1,0 0 0,0 0-1,0 0 1,0 1 0,-1-1 0,-5-6-1,-45-47 279,18 23-262,26 28-64,1-1 0,-1 2 0,0-1 1,0 1-1,-16-8 0,12 7-9,7 3-98,0 1 0,-1-1 0,0 1 0,0 1 0,1-1 0,-1 1 0,-1 0 0,1 1 0,0-1 0,0 2 0,-13-1 1,18 2-510,-1 0 0,1 0 0,-1 1 0,1-1 0,0 1 0,0-1 0,0 1 0,0 0 0,0 0 0,0 0 0,0 0 0,1 0 0,-1 0 0,1 1 0,-1-1 0,-1 5 0,13 2-3897,-6-6 3453,-2 12-2556,-2-4-378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0.313"/>
    </inkml:context>
    <inkml:brush xml:id="br0">
      <inkml:brushProperty name="width" value="0.05" units="cm"/>
      <inkml:brushProperty name="height" value="0.05" units="cm"/>
      <inkml:brushProperty name="color" value="#E71224"/>
    </inkml:brush>
  </inkml:definitions>
  <inkml:trace contextRef="#ctx0" brushRef="#br0">589 28 1816,'0'-1'231,"0"0"-1,0 0 1,0 0-1,0 0 1,0 0-1,0 0 1,-1 0-1,1 0 1,0 0-1,-1 0 1,1 0-1,-1 0 1,1 0-1,-1 0 1,1 0-1,-1 0 1,0 1-1,1-1 1,-1 0-1,0 0 1,0 1-1,1-1 1,-1 0-1,0 1 1,0-1-1,0 1 1,0-1-1,0 1 1,-1-1-1,-2 0-38,1 1-1,0-1 1,-1 1-1,1 0 0,-1-1 1,1 2-1,-1-1 1,1 0-1,-6 2 0,2 0-110,0-1 0,1 1 1,-1 1-1,0-1 0,1 1 0,0 0 0,0 1 0,0 0 0,-9 7 0,-53 47 876,30-18-626,19-22-167,1 2 0,1 0 0,-16 23 0,-2 15 242,-33 61 462,36-63-496,21-39-150,1 1-1,-15 36 1,2 7 196,5-14-3,-20 82-1,35-110-333,1 1 1,1-1-1,3 33 0,-1-5 13,0-38-80,-1-1 0,1 1 1,1 0-1,0-1 0,0 1 0,1-1 0,0 0 0,0 0 0,7 13 1,5 3 44,29 36 0,-29-41-35,-6-10-8,0 1-1,1-2 1,0 0 0,1 0-1,12 7 1,-1 0 2,6 1-16,-1-2 0,2-1 0,0-2 0,0 0 0,1-2 0,59 10-1,-56-13-724,0-1-1,0-2 1,56-2-1,-71-2-1134,-1-1-1,1-1 1,-1-1-1,31-10 1,-29 5-2206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0.845"/>
    </inkml:context>
    <inkml:brush xml:id="br0">
      <inkml:brushProperty name="width" value="0.05" units="cm"/>
      <inkml:brushProperty name="height" value="0.05" units="cm"/>
      <inkml:brushProperty name="color" value="#E71224"/>
    </inkml:brush>
  </inkml:definitions>
  <inkml:trace contextRef="#ctx0" brushRef="#br0">212 623 1760,'-1'-3'1867,"1"3"-1734,-1 0 1,1 0-1,0 0 0,0 0 1,0 0-1,0 0 0,-1 0 1,1 0-1,0 0 0,0 0 0,0 0 1,-1 0-1,1 0 0,0 0 1,0 0-1,0 0 0,-1 0 1,1 0-1,0 0 0,0 0 1,0 0-1,-2 1 1734,1-1-1734,1 1 0,0-1 1,0 0-1,0 0 0,0 1 1,-19 14 2030,-19 26-1688,32-33-365,1 0 0,0 1 1,1 0-1,-1 0 1,2 0-1,-4 11 1,-26 62 529,17-34-372,10-33-223,0-1 0,2 1 1,-1 0-1,2 1 1,-3 24-1,-10 44 137,16-39-38,0-44 717,-16-19 709,32-83 490,0 2-1168,-15 86-749,0-1 0,0 1 0,1 0 1,6-18-1,-2 4 119,27-92 502,-20 75-692,2 0 1,2 2-1,26-47 0,-4 5-52,-19 46-28,2 1 1,1 1 0,2 1 0,51-57 0,54-27-43,-129 117 47,3-3-1,21-4 0,-23 8 2,0 1 0,0 0 0,0 0 0,0 0 1,0 0-1,0 0 0,0 1 0,0-1 1,0 1-1,0-1 0,0 1 0,0 0 0,0 0 1,-1 0-1,1 0 0,0 0 0,-1 0 1,1 0-1,0 0 0,-1 1 0,1-1 0,-1 1 1,0-1-1,1 1 0,-1-1 0,0 1 1,0 0-1,1 2 0,25 57-24,-26-58 25,6 20-6,-2-1 1,5 39 0,1 6-3,-7-42 1,-2 1 1,0 0 0,-5 50 0,1-10-21,-15 72 35,17-129-15,1 35-275,-2 0 0,-12 71-1,9-49-1039,4-55 691,0-1 0,0 1 0,-1-1 0,0 1 0,-1-1 1,0 0-1,-4 11 0,-2 2-3293,7-21 3431,1 0 0,-1 0 0,1 0-1,-1 0 1,0 0 0,0 0 0,0 0-1,0-1 1,0 1 0,0 0 0,-1-1-1,-1 3 1,-11 5-2909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1.195"/>
    </inkml:context>
    <inkml:brush xml:id="br0">
      <inkml:brushProperty name="width" value="0.05" units="cm"/>
      <inkml:brushProperty name="height" value="0.05" units="cm"/>
      <inkml:brushProperty name="color" value="#E71224"/>
    </inkml:brush>
  </inkml:definitions>
  <inkml:trace contextRef="#ctx0" brushRef="#br0">0 92 504,'0'0'262,"0"-1"0,0 0 0,1 1 0,-1-1 0,0 1 0,0-1 0,0 1 0,1-1 0,-1 1 1,0-1-1,1 1 0,-1 0 0,0-1 0,1 1 0,-1-1 0,1 1 0,-1 0 0,0-1 0,1 1 0,-1 0 0,1-1 0,-1 1 0,1 0 0,-1 0 0,1-1 0,22-4 1174,24 3-2131,-45 2 1001,86-11-231,-29 2-64,334-19-907,-282 10-2678,-78 11 1410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1.539"/>
    </inkml:context>
    <inkml:brush xml:id="br0">
      <inkml:brushProperty name="width" value="0.05" units="cm"/>
      <inkml:brushProperty name="height" value="0.05" units="cm"/>
      <inkml:brushProperty name="color" value="#E71224"/>
    </inkml:brush>
  </inkml:definitions>
  <inkml:trace contextRef="#ctx0" brushRef="#br0">1 38 2369,'0'-1'192,"0"-1"1,0 1 0,0-1-1,0 0 1,0 1 0,0-1 0,0 1-1,0-1 1,1 1 0,-1-1 0,0 1-1,1-1 1,0 1 0,-1 0 0,1-1-1,0 1 1,-1 0 0,1-1 0,0 1-1,0 0 1,2-2 0,0 2-78,0 0 1,0 0-1,0 0 1,0 1-1,0 0 1,0-1-1,0 1 1,0 0-1,6 1 1,12 0 302,-10-1-248,1 2 1,-1 0-1,0 0 1,0 1-1,0 0 1,0 1-1,-1 0 1,0 1-1,0 0 1,17 11 0,10 10 268,46 41 0,-64-51-314,-12-9-78,0 0 0,0 1 0,-1 0 1,0 0-1,9 16 0,19 24 167,-13-23-50,-1 1-1,-1 1 0,-2 1 0,25 51 1,-16-18 142,24 87 1,-43-117-233,-2 1 0,0 1 0,-3-1 0,0 1 0,-2-1 0,-8 57 0,4-63-15,-2 0 1,-1 0 0,-1-1 0,-1 0 0,-16 32 0,0-11-54,-51 72-1,49-75-197,19-28-129,-2-1-1,0 0 0,-16 18 0,-53 43-6079,60-57 2741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2.473"/>
    </inkml:context>
    <inkml:brush xml:id="br0">
      <inkml:brushProperty name="width" value="0.05" units="cm"/>
      <inkml:brushProperty name="height" value="0.05" units="cm"/>
      <inkml:brushProperty name="color" value="#E71224"/>
    </inkml:brush>
  </inkml:definitions>
  <inkml:trace contextRef="#ctx0" brushRef="#br0">131 368 784,'-18'77'1879,"3"-5"-430,3-16-421,1 0 0,-2 62 0,3-30 147,5-15 133,5 120 0,3-75-534,-2-66-408,11 70-1,4 25-45,-1-82-261,-9-42-31,-1 0 1,-1 0 0,2 35-1,10 4 478,-16-61-476,0-1 0,0 0 0,0 1-1,0-1 1,0 1 0,0-1 0,-1 0 0,1 1 0,0-1 0,0 0 0,0 1 0,0-1-1,-1 0 1,1 0 0,0 1 0,0-1 0,0 0 0,-1 0 0,1 1 0,0-1-1,-1 0 1,1 0 0,0 0 0,-1 1 0,1-1 0,0 0 0,-1 0 0,1 0 0,0 0-1,-1 0 1,1 0 0,0 0 0,-1 1 0,1-1 0,0 0 0,-1 0 0,1-1 0,0 1-1,-1 0 1,1 0 0,0 0 0,-1 0 0,1 0 0,0 0 0,-1 0 0,1 0-1,0-1 1,-1 1 0,1 0 0,0 0 0,-1 0 0,1-1 0,0 1 0,0 0 0,-1-1-1,1 1 1,0 0 0,0 0 0,0-1 0,-1 1 0,1 0 0,0-1 0,0 1 0,0 0-1,0-1 1,-19-37 1588,-14-35-895,11-33-619,5 0 1,4 0-1,3-190 0,14 225-105,4 1 0,30-128 1,-23 128 28,20-50 28,-5 21-14,-20 63-35,2 1 0,2 1-1,25-47 1,0-1-7,-31 67-12,0-1 0,1 1 0,1 0 0,0 1 0,1 0 0,22-21 0,-28 30 10,-1 0 1,1 1-1,0 0 1,0 0-1,1 0 1,-1 1-1,1 0 1,0 0-1,0 0 1,0 0-1,0 1 1,0 0-1,0 1 1,0-1-1,1 1 1,-1 0-1,1 1 1,-1 0-1,1 0 1,-1 0-1,11 2 1,-13 0 0,0 0 1,-1 0-1,1 1 1,-1 0-1,1-1 1,-1 1-1,0 0 1,0 0 0,0 1-1,0-1 1,-1 1-1,1-1 1,-1 1-1,0 0 1,0 0-1,-1 0 1,2 4-1,23 73-24,-26-80 25,3 17-6,-2 0-1,-1 0 0,0 0 1,-1-1-1,-1 1 0,0 0 1,-1-1-1,-1 0 0,-1 1 1,-11 25-1,7-19-112,-2 0-1,0-1 1,-1 0 0,-1-1 0,-1-1-1,-30 36 1,14-27-888,-42 34 0,14-13-1303,51-45 1606,0-1 0,0 1 0,-1-1 0,1-1-1,-16 7 1,0 1-3043,21-5 594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2.847"/>
    </inkml:context>
    <inkml:brush xml:id="br0">
      <inkml:brushProperty name="width" value="0.05" units="cm"/>
      <inkml:brushProperty name="height" value="0.05" units="cm"/>
      <inkml:brushProperty name="color" value="#E71224"/>
    </inkml:brush>
  </inkml:definitions>
  <inkml:trace contextRef="#ctx0" brushRef="#br0">392 74 752,'-1'-4'632,"0"0"0,0 0 0,0 0 0,-1 0 1,0 0-1,1 1 0,-1-1 0,-1 0 0,1 1 0,0 0 0,-1 0 0,0-1 0,-6-4 0,8 6-449,-1 1 0,0-1-1,0 0 1,0 1 0,0-1-1,0 1 1,0 0 0,0 0-1,0 0 1,-1 0 0,1 0-1,-3-1 1,2 3-118,0 0 1,1 0-1,-1-1 1,0 2-1,1-1 0,-1 0 1,1 0-1,-1 1 1,1-1-1,0 1 1,0 0-1,0 0 0,0 0 1,0 0-1,0 0 1,0 0-1,1 0 0,-1 1 1,-1 2-1,-6 6 133,-16 21 58,2 0 0,1 2 1,1 1-1,2 0 1,2 1-1,1 1 1,1 1-1,3 0 1,-10 47-1,0-7-58,13-47-98,1 0 0,-5 41 1,0 11 76,7-51-81,1-1-1,-1 44 0,6-20-4,0 83 130,19 160-1,-15-283-221,-1 0-1,2-1 1,0 1 0,0-1 0,9 16 0,13 32-159,-24-53-2,0 0 1,1 0-1,0-1 1,1 1-1,0-1 1,0 0-1,1-1 1,0 1-1,0-1 0,1 0 1,0-1-1,0 1 1,0-1-1,1-1 1,0 1-1,11 4 1,-5-3-987,1-1 1,0-1 0,0 0 0,0-1 0,0 0 0,1-2 0,0 0-1,30 0 1,-14-2-2659</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3.452"/>
    </inkml:context>
    <inkml:brush xml:id="br0">
      <inkml:brushProperty name="width" value="0.05" units="cm"/>
      <inkml:brushProperty name="height" value="0.05" units="cm"/>
      <inkml:brushProperty name="color" value="#E71224"/>
    </inkml:brush>
  </inkml:definitions>
  <inkml:trace contextRef="#ctx0" brushRef="#br0">195 369 128,'0'0'121,"-1"0"0,1 0 0,-1 0 1,1 0-1,-1 1 0,1-1 0,-1 0 0,0 0 0,1 0 0,-1-1 0,1 1 1,-1 0-1,1 0 0,-1 0 0,1 0 0,-1 0 0,1-1 0,-1 1 0,1 0 1,-1 0-1,1-1 0,-1 1 0,1 0 0,-1-1 0,1 1 0,0-1 0,-1 1 0,1 0 1,0-1-1,-1 1 0,1-1 0,0 1 0,-1-1 0,1 1 0,0-1 0,0 1 1,0-1-1,0 1 0,-1-1 0,1 0 0,0 1 0,0-1 0,0 1 0,0-1 1,0 1-1,0-1 0,0 1 0,1-1 0,-1 1 0,0-4 2206,0 7-2225,1 0 0,-1-1 0,0 1 0,0-1 0,0 1-1,-1 0 1,1-1 0,-1 1 0,-1 2 0,-1 2 39,1-1 0,-1 1 0,1 0 0,0 0 0,1 0 0,0 0-1,0 0 1,0 11 0,2 69 684,1-39-521,-2 237 452,-16-175-655,16 37-68,0-146-33,-1 0-1,1 0 0,0 1 0,0-1 0,-1 0 0,1 0 0,0 1 1,-1-1-1,1 0 0,-1 0 0,0 0 0,1 0 0,-1 0 0,0 0 1,0 0-1,-1 1 0,-5 13-49,7-14-38,-2-11-493,-6-8 357,1 1 0,1-1 0,1 0 0,0 0 1,-3-30-1,-2-6 76,-17-29 85,13 10 115,4 0-1,-2-84 1,4 83 188,5 60-144,1 0 0,0-1 1,1 1-1,1 0 1,0-1-1,3-14 1,2 5 274,-2 0 1,2-47 0,-4 64-270,-1 0 1,1 0-1,0 0 1,1 1 0,2-9-1,4-28 456,-7 34-436,1 1-1,1-1 1,-1 1-1,1 0 1,1 0-1,0 0 1,0 0-1,0 0 1,1 1-1,0 0 0,6-7 1,-3 6-86,1 2 1,-1-1-1,1 1 0,0 0 0,0 0 1,1 1-1,0 1 0,0 0 1,0 0-1,0 1 0,1 0 1,15-2-1,-4 1-41,-1 2-1,1 0 1,0 1 0,-1 1-1,25 4 1,36 14-102,-71-14 58,0-1-1,-1 1 1,1 1-1,-1 0 0,0 1 1,0-1-1,-1 2 1,0 0-1,0 0 0,10 11 1,-8-9 1,-9-7 42,0 0 1,0 0-1,0 0 1,-1 0-1,1 0 1,0 1-1,-1-1 1,0 1-1,0-1 1,1 1-1,-2-1 1,1 1-1,0 0 1,0 0-1,-1-1 1,1 1-1,-1 0 1,0 0-1,0-1 1,0 1-1,-1 0 1,1 0 0,0 0-1,-1-1 1,0 1-1,0 0 1,-2 4-1,0 1-1,-1 0 0,0 0-1,0-1 1,-1 1 0,0-1 0,-1 0 0,0 0-1,-7 6 1,-17 12-16,-1-2 0,0-1 0,-56 27 0,60-33 19,-6-1-4,-2 6 1,32-18 6,-1-1 0,1 0-1,-1 0 1,1 0-1,-1 0 1,0 0 0,0-1-1,0 0 1,-5 2-1,2-1 2,-10 5 1,16-2 2,0-2-2,-5-1-6,6-1-18,11 5 0,55 3-9,-29-3 14,-12-2-12,0 1 0,29 9 0,-37-6-8,0 0 0,21 14 0,-13-6 2,-20-14 32,-1 1 1,1 1 0,-1-1-1,0 1 1,0-1-1,0 1 1,-1 1 0,1-1-1,-1 0 1,0 1 0,0-1-1,-1 1 1,1 0-1,-1 0 1,0 0 0,-1 0-1,3 8 1,-1 5-1,0 1 1,-2 0-1,0 28 1,-1-40 4,-1 3 4,-1 0-1,0-1 1,0 1-1,-1-1 1,-1 0-1,1 0 1,-2 0-1,1 0 0,-1-1 1,0 1-1,-8 8 1,-4 12 18,15-25-21,0-1-1,0 1 1,0-1 0,0 0 0,0 0 0,-1 0 0,0 0 0,1 0 0,-7 4 0,-56 57 44,53-54-44,-6 4-22,0-1 0,-1 0 0,-1-2-1,-26 12 1,4-3-302,18-9-123,-43 15-1,60-23-8,0-1 0,-1-1-1,1 0 1,0 0 0,-1 0-1,1-1 1,-1 0-1,1 0 1,-1-1 0,-13-3-1,8-3-1942,10-2-625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3.805"/>
    </inkml:context>
    <inkml:brush xml:id="br0">
      <inkml:brushProperty name="width" value="0.05" units="cm"/>
      <inkml:brushProperty name="height" value="0.05" units="cm"/>
      <inkml:brushProperty name="color" value="#E71224"/>
    </inkml:brush>
  </inkml:definitions>
  <inkml:trace contextRef="#ctx0" brushRef="#br0">65 54 3177,'9'-17'3754,"-1"-1"-2441,-8 17-1273,1 0 0,-1 0 0,1 0-1,-1 0 1,1 0 0,0 0-1,-1 0 1,1 0 0,0 0 0,0 0-1,0 1 1,-1-1 0,1 0-1,0 0 1,0 1 0,0-1 0,0 1-1,0-1 1,1 1 0,-1-1-1,0 1 1,0-1 0,0 1 0,0 0-1,0 0 1,1 0 0,-1 0-1,0 0 1,0 0 0,0 0 0,1 0-1,-1 0 1,2 1 0,44 6 170,-20 2-153,-1 1 1,0 2-1,0 1 1,-1 0-1,-1 2 0,-1 1 1,0 1-1,-1 1 1,-1 1-1,0 0 1,-2 2-1,26 35 1,86 110 234,61 142 293,-177-282-525,-2-2-1,0 0 1,-1 1-1,-1 1 1,7 26 0,-11-29-15,-1 1 0,-1 0 1,0 0-1,-2 0 0,-1 0 1,-1 0-1,-1 1 0,-1-1 1,-1 0-1,-8 35 0,5-36 4,-1-1-1,-1 0 1,-1 0-1,0 0 1,-2-1 0,-1-1-1,0 0 1,-2 0-1,-22 28 1,24-35-23,-35 39 82,-2-2 0,-75 62 0,-233 139-542,292-207-285,-17 7-2116,31-21-1840,31-20 1121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4.656"/>
    </inkml:context>
    <inkml:brush xml:id="br0">
      <inkml:brushProperty name="width" value="0.05" units="cm"/>
      <inkml:brushProperty name="height" value="0.05" units="cm"/>
      <inkml:brushProperty name="color" value="#E71224"/>
    </inkml:brush>
  </inkml:definitions>
  <inkml:trace contextRef="#ctx0" brushRef="#br0">521 138 1576,'-1'13'352,"-1"0"0,-1 0 0,0 0-1,0 0 1,-2-1 0,1 1 0,-2-1-1,-7 12 1,6-8-264,-1-1 0,2 1 0,0 0 0,-5 26 0,0 38 196,7-39-18,-17 67 1,15-78-85,1 0 0,-1 47 0,4-43 17,-11 57 0,4-46-1,-3 72 0,3-23-27,4-31-109,5 116 1,2-71-50,-2-68 26,0 12 1,0-40-23,0-17-2,-16-76-18,15 67 8,-1 0-1,0 0 1,-1 0-1,0 0 0,-10-24 1,-9-40-4,12 9 8,5 29 43,-15-58-1,12 66 87,2-1 0,-3-58 0,2 10 246,-3 12 657,1-82 0,-8-24 1683,17 129-1825,-2 28-481,1 1 0,1 0-1,1-1 1,1 1 0,0-1-1,1 1 1,1 0 0,6-18 0,0 7 118,-8 22-494,-1 0 0,1 0-1,0 0 1,1 0 0,-1 1 0,1-1 0,0 1 0,0 0 0,1 0 0,0 0 0,6-7-1,15-7-23,-15 9-12,1 2 0,0 0 0,0 0-1,22-10 1,-4 5-36,1 2-1,0 1 1,0 1 0,1 2-1,1 1 1,-1 1 0,43 0-1,-49 5-9,50 1-85,-71 0 112,0-1-1,0 1 1,0 0 0,1 0-1,-2 0 1,1 0 0,0 1-1,0 0 1,0 0 0,-1 0-1,1 0 1,-1 0 0,1 1-1,2 3 1,-4-3-5,-1 1 0,0-1 1,-1 1-1,1-1 0,0 1 0,-1 0 1,0-1-1,0 1 0,0 0 0,0 0 1,-2 5-1,1 7-38,-1-5 41,0 0 0,-1-1 0,-1 1-1,1-1 1,-2 0 0,1 0 0,-2 0 0,-10 16 0,-4 9-8,7-11-262,-1 1 1,-2-2-1,0 0 1,-1-1 0,-1 0-1,-1-2 1,-1 0-1,-1-1 1,-1-1-1,0-2 1,-1 0-1,-1-1 1,0-1-1,-1-1 1,-53 19-1,5-4-1413,52-18 880,-1-2-1,-30 8 1,-105 22-4359,121-29 3139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5.602"/>
    </inkml:context>
    <inkml:brush xml:id="br0">
      <inkml:brushProperty name="width" value="0.05" units="cm"/>
      <inkml:brushProperty name="height" value="0.05" units="cm"/>
      <inkml:brushProperty name="color" value="#E71224"/>
    </inkml:brush>
  </inkml:definitions>
  <inkml:trace contextRef="#ctx0" brushRef="#br0">797 28 1248,'0'-5'1054,"-3"-14"4525,-8 16-4638,8 3-457,-13 1 368,1 5-472,-1 0-1,2 1 0,-1 1 1,1 0-1,-21 16 1,16-11-103,-47 43 881,16-11-453,22-24-327,0 2 0,2 1 0,1 2 0,1 0 0,1 1 0,-35 55 0,8-7 366,30-49-299,-24 47 1,-72 189 1457,99-211-1654,2 0-1,2 0 1,-7 74 0,18-114-225,-2 21 41,0-1 0,2 1 0,1 0 0,2 0 1,1-1-1,10 52 0,1-29-15,-9-32-30,0-2-1,1 1 1,2 0 0,0-1 0,1-1 0,1 1-1,18 30 1,-25-49-17,84 108-189,-74-95 2,1-1-1,1 0 1,0-1 0,1 0 0,22 12 0,-8-8-850,1-1-1,1-1 1,0-2 0,1-2-1,53 12 1,-46-16-1964,1-1 0,53-1-1,-15-4-1474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3.593"/>
    </inkml:context>
    <inkml:brush xml:id="br0">
      <inkml:brushProperty name="width" value="0.05" units="cm"/>
      <inkml:brushProperty name="height" value="0.05" units="cm"/>
      <inkml:brushProperty name="color" value="#E71224"/>
    </inkml:brush>
  </inkml:definitions>
  <inkml:trace contextRef="#ctx0" brushRef="#br0">33 35 3041,'-1'-20'5659,"-9"12"-4285,8 7-1498,-1-4 542,3 13-193,1 13 173,0 1 1,1 0-1,8 30 1,-8-41-268,-1 0 0,0 0 0,-1 0 0,-1 13 1,3 36 372,58 343 2022,-55-267-1727,1-89-512,64 391 1030,-63-413-1235,-4-15-26,0 0-1,-1 0 0,0 0 0,0 17 1,-2-26-46,0 0 0,0 0 0,1 0 1,-1 0-1,0 0 0,0 0 0,1 0 1,-1 0-1,1 0 0,-1 0 0,1 0 0,-1 0 1,1 0-1,-1 0 0,1 0 0,0 0 1,0 0-1,0 0 25,0 0 0,0 0-1,-1-1 1,1 1 0,0 0 0,-1 0 0,1 0 0,-1 0 0,1 0 0,-1 0 0,0 0-1,1 0 1,-1 0 0,0 0 0,0 0 0,0 0 0,1 1 0,-1 0 1180,-1-2-1071,0 0 0,0 0 0,0 0-1,1-1 1,-1 1 0,0 0 0,1 0 0,-1 0 0,0-1 0,0 1 0,1 0 0,-1-1 0,0 1 0,1-1 0,-1 1 0,1-1 0,-1 1-1,1-1 1,-1 1 0,1-1 0,-1 1 0,1-1 0,-1 0 0,1 1 0,-1-2 0,1-22 800,-2 1 0,-9-47 0,7 43-885,1 0-1,2 0 0,4-52 0,-1 10-56,-2 30 2,-1 6-25,1 1 1,2 0-1,11-60 1,-12 86 17,0 0 1,-1 0 0,0 0-1,1 0 1,-3-13 0,1 14 1,1 0-1,0-1 1,0 1 0,0 0 0,0-1 0,1 1 0,0 0 0,2-7 0,-3 11 1,4-12 5,1 0 0,0 0 1,1 1-1,0 0 0,1 0 1,0 0-1,15-18 0,-22 30-5,6-8-1,1 0 1,-1 0-1,1 1 0,1 0 0,-1 0 0,1 1 1,0 0-1,1 0 0,-1 1 0,1 0 0,0 1 1,0 0-1,1 0 0,10-2 0,5-1-5,0 2 0,1 1 0,0 2 0,0 0 0,0 1 1,0 2-1,0 0 0,0 2 0,-1 1 0,27 8 0,-38-7 1,-1 1 0,0 1 0,0 1 1,0-1-1,-1 2 0,0 0 0,0 0 0,-1 1 0,-1 1 1,0 0-1,0 0 0,10 15 0,-14-13-2,0-1 0,0 1 0,-1 0 0,-1 0 0,0 1 0,3 20 0,1 1-16,-8-28 14,1 1 0,-1-1 0,0 1-1,-1-1 1,0 0 0,0 1 0,0-1 0,-5 13 0,-2 11-6,1-4 13,-3 0-1,0 0 1,-18 33 0,5-11 43,17-38-28,0 0-1,0-1 1,-1 0 0,0-1 0,-1 1-1,0-1 1,-15 12 0,-71 51 66,80-62-68,2-3-4,1 0 1,-1-1-1,-18 7 1,-19 10 9,31-14 25,0-1 1,-1-1 0,1-1-1,-1-1 1,-1 0 0,1-1-1,0-1 1,-1-1 0,0-1-1,1-1 1,-1-1 0,-28-3-1,34 0-11,0 1-1,0-2 0,0 0 1,0 0-1,1-1 0,0-1 0,0-1 1,1 1-1,0-2 0,-18-15 1,30 24-32,-50-46-432,47 43 169,0 0 1,0 0-1,1 0 1,-1-1-1,0 1 1,1-1 0,0 1-1,0-1 1,0 0-1,1 0 1,-1 0-1,1 0 1,-1-5-1,3 5-411,0 0 0,0 0-1,1 0 1,-1 0-1,1 0 1,0 0 0,0 1-1,0-1 1,1 1-1,-1-1 1,1 1-1,0 0 1,0 0 0,0 0-1,0 0 1,1 0-1,-1 1 1,1 0 0,0-1-1,-1 1 1,7-2-1,9-13-4010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5.972"/>
    </inkml:context>
    <inkml:brush xml:id="br0">
      <inkml:brushProperty name="width" value="0.05" units="cm"/>
      <inkml:brushProperty name="height" value="0.05" units="cm"/>
      <inkml:brushProperty name="color" value="#E71224"/>
    </inkml:brush>
  </inkml:definitions>
  <inkml:trace contextRef="#ctx0" brushRef="#br0">652 46 1376,'0'-1'322,"0"0"0,0-1-1,0 1 1,-1-1-1,1 1 1,0 0 0,-1-1-1,1 1 1,-1 0 0,1-1-1,-1 1 1,0 0-1,1 0 1,-1-1 0,0 1-1,0 0 1,0 0 0,0 0-1,0 0 1,-1 0-1,-32-13 2666,19 11-2229,-1 2 0,-29 0 0,38 1-222,-28 0 347,0 1 1,0 3-1,-56 12 1,72-12-660,1 2 0,0 0 1,0 2-1,1 0 1,0 0-1,0 2 0,1 0 1,-22 18-1,25-18-80,2 1 0,-1 0 0,2 1 0,-1-1 0,2 2 0,-1 0 0,-12 24 0,15-24-72,0 0-1,1 0 1,0 1 0,1-1-1,1 2 1,0-1-1,1 0 1,0 1-1,1-1 1,0 25-1,2-34-61,0 7 23,0-1 0,0 1 0,1 0-1,0-1 1,1 0 0,1 1 0,6 19-1,-2-13-10,1 0 0,1-1 0,0 0 1,1-1-1,1 0 0,0-1 0,1 0 0,1-1 0,0 0 0,1-1 0,1 0 0,30 20 0,-21-19-29,-3-1-207,1-1 1,0-1-1,1-1 0,0-1 0,0 0 1,33 6-1,-33-12-701,0 0 0,-1-1 0,1-1-1,35-4 1,-39 1-727,1-1-1,0-1 0,-1-1 0,0-1 0,25-11 1,-8-7-2769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0:06.347"/>
    </inkml:context>
    <inkml:brush xml:id="br0">
      <inkml:brushProperty name="width" value="0.05" units="cm"/>
      <inkml:brushProperty name="height" value="0.05" units="cm"/>
      <inkml:brushProperty name="color" value="#E71224"/>
    </inkml:brush>
  </inkml:definitions>
  <inkml:trace contextRef="#ctx0" brushRef="#br0">1 98 1072,'0'-15'2333,"3"-33"3406,-2 46-5655,-1 1 1,1-1-1,-1 0 0,1 1 1,0-1-1,0 1 0,0-1 1,0 1-1,0-1 1,0 1-1,0 0 0,0-1 1,0 1-1,1 0 1,-1 0-1,1 0 0,-1 0 1,1 0-1,-1 0 1,1 1-1,-1-1 0,1 0 1,2 0-1,6-1-4,1 1 0,0 0 0,0 0 0,0 1 1,0 1-1,0 0 0,0 0 0,0 1 0,-1 0 0,1 1 0,0 0 0,-1 1 0,0 0 0,0 1 1,0 0-1,11 8 0,-2-1 32,-1 0 0,0 2 0,-1 0 0,0 1 1,-1 1-1,-1 0 0,15 22 0,5 14 10,-2 1-1,-3 2 0,-2 1 1,28 83-1,-24-60-32,-19-50-42,-2 1 1,12 44-1,-7 0 44,-3 1 0,-3 0 0,0 78 0,-14-93-6,-3 0 0,-22 97 0,20-116-56,-1-1-51,-1-1 0,-2 0 0,-2 0 0,-2-2 0,-1 0 0,-1-1 0,-3 0 0,-30 37 0,27-40-1239,-3-2 0,0-1 0,-2-1 0,-54 39 0,27-30-2494,-19-1-429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1.057"/>
    </inkml:context>
    <inkml:brush xml:id="br0">
      <inkml:brushProperty name="width" value="0.05" units="cm"/>
      <inkml:brushProperty name="height" value="0.05" units="cm"/>
      <inkml:brushProperty name="color" value="#E71224"/>
    </inkml:brush>
  </inkml:definitions>
  <inkml:trace contextRef="#ctx0" brushRef="#br0">779 75 2184,'-1'0'190,"0"-1"0,0 0-1,0 0 1,0 0 0,0 0-1,0 0 1,0 0 0,0 0-1,0 0 1,0 0 0,0 0-1,1 0 1,-1 0 0,1-1-1,-1 1 1,1 0 0,-1 0-1,0-2 1,1 1-28,0 0 1,-1 1-1,1-1 1,-1 1-1,0-1 1,0 1-1,1 0 1,-1-1-1,0 1 1,0 0-1,0-1 1,0 1-1,-1 0 1,1 0-1,0 0 1,0 0-1,-1 0 1,-1-1-1,1 1 129,1 1-196,0-1 0,1 1 1,-1 0-1,1-1 0,-1 1 0,0 0 0,1-1 0,-1 1 0,1-1 0,-1 1 0,1-1 0,-1 1 0,1-1 1,-1 0-1,1 1 0,-1-1 0,1 0 0,0 1 0,0-1 0,-1 0 0,1 1 0,0-1 0,0 0 0,0 1 1,-1-1-1,1 0 0,0 0 0,0 0 0,0 0 0,0 1 1,0-1 0,0 1-1,0-1 1,-1 1-1,1-1 1,0 1-1,0-1 1,-1 1-1,1 0 1,0-1-1,-1 1 1,1-1 0,0 1-1,-1 0 1,1-1-1,-1 1 1,1 0-1,-1 0 1,1-1-1,-1 1 1,1 0 0,-1 0-1,1 0 1,-1 0-1,1-1 1,-1 1-1,1 0 1,-1 0-1,1 0 1,-1 0-1,1 0 1,-1 0 0,1 0-1,-1 0 1,1 1-1,-1-1 1,1 0-1,-1 0 1,1 0-1,-1 0 1,1 1 0,-1-1-1,-33 12 3553,21-7-4076,-50 16 1216,-70 32 0,85-33-493,25-7-112,1 0 1,1 1-1,-28 24 0,20-16-68,24-18-76,-1 0 0,1 1 0,0 0-1,0 0 1,0 0 0,1 1 0,0-1-1,0 1 1,0 0 0,1 1 0,0-1-1,0 0 1,0 1 0,1 0 0,0-1-1,1 1 1,-2 13 0,3-18-17,-1 0 1,1 0-1,0 1 1,0-1-1,-1 0 0,1 0 1,-1 0-1,0 0 1,0 0-1,1-1 0,-3 4 1,2-3 7,-1 0 1,1 0 0,0 1-1,1-1 1,-1 0-1,0 0 1,1 1 0,-1-1-1,1 0 1,-1 1-1,1 3 1,1 4 26,1-1 0,0 0 0,0 1 0,1-1-1,0 0 1,1-1 0,0 1 0,0 0 0,1-1 0,0 0 0,0 0 0,1-1-1,10 12 1,5 4 23,2-1-1,48 38 1,-39-38-41,53 27 0,-52-32-22,44 32 0,-28-17-1,-35-24-10,-1 0 0,0 1-1,0 1 1,-1 0 0,21 23 0,-33-32-5,1-1 0,-1 1 0,1 0 0,-1 0 0,0 0 1,1-1-1,-1 1 0,0 0 0,0 0 0,0 0 0,0 0 0,0-1 1,0 1-1,0 0 0,0 0 0,0 0 0,0 0 0,0 0 1,0 0-1,-1-1 0,1 1 0,0 0 0,0 0 0,-1 0 1,1-1-1,-1 1 0,0 1 0,-18 22 62,12-16-6,0 0-10,0-1 0,0-1 1,-1 1-1,0-1 0,0 0 1,0-1-1,-1 0 0,0 0 1,0-1-1,-12 4 0,-27 15 174,17-8-125,0-1-1,-1-1 1,0-2 0,-1-2-1,0-1 1,-52 6 0,-8 6-104,66-13-922,-1-1 0,0-1 0,-40 1 0,22 4-5365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1.521"/>
    </inkml:context>
    <inkml:brush xml:id="br0">
      <inkml:brushProperty name="width" value="0.05" units="cm"/>
      <inkml:brushProperty name="height" value="0.05" units="cm"/>
      <inkml:brushProperty name="color" value="#E71224"/>
    </inkml:brush>
  </inkml:definitions>
  <inkml:trace contextRef="#ctx0" brushRef="#br0">378 56 1808,'0'-2'419,"0"1"1,0-1-1,0 0 0,0 0 0,0 0 0,0 1 0,-1-1 0,1 0 0,-1 0 0,1 1 0,-1-1 0,0 0 0,1 1 0,-1-1 0,0 0 1,0 1-1,0-1 0,0 1 0,0 0 0,-3-2 0,-1-9 843,5 12-1231,0-1-1,0 1 1,0 0-1,0-1 1,0 1 0,0 0-1,0-1 1,0 1-1,0 0 1,-1-1-1,1 1 1,0 0-1,0 0 1,0-1-1,-1 1 1,1 0-1,0 0 1,0-1 0,-1 1-1,1 0 1,0 0-1,0 0 1,-1-1-1,1 1 1,0 0-1,-1 0 1,1 0-1,0 0 1,-1 0-1,1 0 1,0-1 0,0 1-1,-1 0 1,1 0-1,0 0 1,-1 0-1,1 0 1,0 0-1,-1 1 1,1-1-1,0 0 1,-1 0-1,1 0 1,-1 0-1,-2 0 457,1 6-221,-1-1 0,1 0 0,-1 0 0,-1 0 0,1 0 0,-1 0 0,0-1 0,0 1 0,-5 3-1,-1 3-4,-30 33 709,-64 94 0,76-94-670,15-23-134,0 1 1,-17 40 0,21-40-109,-5 12 59,2 0 0,-16 67 0,26-92-100,1 1-1,0-1 1,0 1 0,1-1-1,0 0 1,0 1 0,1-1-1,1 1 1,0-1 0,0 0-1,0 0 1,1 0 0,1 0-1,0-1 1,0 1 0,7 11-1,-7-14 0,0 0 1,0-1-1,1 1 0,0-1 0,0 0 0,0 0 0,1 0 0,0-1 1,0 0-1,0 0 0,0 0 0,0-1 0,1 0 0,0 0 0,-1 0 0,1-1 1,0 0-1,0-1 0,0 1 0,0-1 0,1-1 0,-1 0 0,0 1 1,0-2-1,1 1 0,-1-1 0,0-1 0,0 1 0,10-4 0,17-7 10,-1-2 1,0-1-1,-1-1 0,0-2 0,-2-1 0,50-41 0,-68 48-2,-1 1 1,19-25-1,-4 3 20,-20 26-38,-1-1 0,0 0 0,0 0-1,0 0 1,3-10 0,9-17 47,-11 25 144,-1-2 0,0 1-1,-1-1 1,-1 1-1,0-1 1,0 0 0,-1 0-1,-1 0 1,0-1-1,0 1 1,-2-14 0,-1 16-30,0 0 1,-1 0-1,0 1 1,0-1-1,-1 1 1,0 0 0,-1 0-1,0 0 1,-1 1-1,-6-9 1,-11-5-102,-6-9 6,13 20-99,0 2-358,15 8 298,0 0-1,1 0 0,-1 0 1,0 1-1,0-1 0,0 0 1,0 1-1,0-1 0,0 1 1,0-1-1,0 1 0,0-1 1,-1 1-1,1 0 0,0 0 1,-2-1-1,1 1-404,0 1 1,-1-1-1,1 0 0,-1 1 0,1-1 1,0 1-1,0 0 0,-1 0 0,1 0 1,0 0-1,0 0 0,-3 2 0,0 1-1035,0 0-1,0 1 1,0-1-1,0 1 1,1 0-1,0 0 1,-4 6-1,5 0-2766</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1.847"/>
    </inkml:context>
    <inkml:brush xml:id="br0">
      <inkml:brushProperty name="width" value="0.05" units="cm"/>
      <inkml:brushProperty name="height" value="0.05" units="cm"/>
      <inkml:brushProperty name="color" value="#E71224"/>
    </inkml:brush>
  </inkml:definitions>
  <inkml:trace contextRef="#ctx0" brushRef="#br0">293 1 2713,'-12'4'7407,"2"7"-4349,-6 22-3169,3-6 951,-13 15-38,12-22-320,1 2 0,1-1-1,1 1 1,-11 32 0,16-37-359,-1-1 0,-1 0 0,0-1 0,-11 16-1,9-16-166,1 1-1,0-1 0,2 2 1,-8 17-1,2-3-739,11-26 155,-1 1 0,1-1-1,0 0 1,0 1 0,0-1 0,1 1 0,-1 6 0,-1 1-2887,-11 3-627</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3.562"/>
    </inkml:context>
    <inkml:brush xml:id="br0">
      <inkml:brushProperty name="width" value="0.05" units="cm"/>
      <inkml:brushProperty name="height" value="0.05" units="cm"/>
      <inkml:brushProperty name="color" value="#E71224"/>
    </inkml:brush>
  </inkml:definitions>
  <inkml:trace contextRef="#ctx0" brushRef="#br0">98 0 560,'-3'46'7028,"-10"14"-4474,8-43-2423,1 1 1,1 0-1,-1 35 1,4-36 202,1-1 0,1 0 0,0 0 0,6 20 1,-2 28 1204,5 4 92,-9-48-1010,1-1 0,10 37 0,20 89 1810,-26-117-2052,-1-1 1,-2 1 0,2 46-1,1 0 49,-2 54 61,9 192 72,-14-301-544,-4 53-6,-19 110 0,15-125-136,3-32-243,-1 1 0,-1-1 0,-1 0 0,-12 26 0,-29 44-5203,47-92 5155,0 0 1,0 0-1,0-1 1,0 1-1,0-1 1,-1 1-1,1-1 1,-1 0-1,0 0 1,1 0-1,-1 0 1,0-1-1,0 1 1,0-1-1,-6 3 1,-10 5-3830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3.916"/>
    </inkml:context>
    <inkml:brush xml:id="br0">
      <inkml:brushProperty name="width" value="0.05" units="cm"/>
      <inkml:brushProperty name="height" value="0.05" units="cm"/>
      <inkml:brushProperty name="color" value="#E71224"/>
    </inkml:brush>
  </inkml:definitions>
  <inkml:trace contextRef="#ctx0" brushRef="#br0">0 458 1824,'0'-160'13319,"0"2"-6251,0 154-6887,0 1-1,1 0 1,-1 0-1,1 0 1,-1 0-1,1 0 1,0 0-1,0 0 0,3-4 1,3-23 1340,-6 27-1390,0 0-1,-1 0 0,1 0 1,0 0-1,0 0 0,1 1 1,-1-1-1,0 0 0,1 0 1,0 1-1,0-1 0,0 1 0,0-1 1,0 1-1,0 0 0,0 0 1,1 0-1,-1 0 0,1 1 1,0-1-1,-1 0 0,1 1 1,0 0-1,0 0 0,0 0 1,0 0-1,4-1 0,5-1-79,0 0 1,0 0-1,1 1 0,22 0 0,24 1 11,186 6-36,-202-1-56,0 1 0,-1 2-1,63 18 1,-105-25 30,196 71-219,-150-52 128,-33-14 37,0 0 0,-1 1 0,1 0 1,-1 1-1,-1 1 0,18 13 0,-19-12-25,-6-6 27,0 0-1,0 0 1,0 1 0,-1-1 0,0 1 0,6 8 0,-8-11 38,-1 0 1,1 1-1,-1-1 1,1 1 0,-1-1-1,0 1 1,0-1 0,1 0-1,-1 1 1,0-1 0,0 1-1,-1-1 1,1 1-1,0-1 1,0 1 0,-1-1-1,1 0 1,-1 1 0,1-1-1,-1 1 1,0-1 0,1 0-1,-1 0 1,0 1-1,0-1 1,0 0 0,0 0-1,-2 1 1,-17 20-299,-1-2 1,-1-1-1,-1 0 0,-1-2 0,-40 23 1,-135 54-2468,119-59 961,48-20 401,-39 16-2366,28-22-4361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4.243"/>
    </inkml:context>
    <inkml:brush xml:id="br0">
      <inkml:brushProperty name="width" value="0.05" units="cm"/>
      <inkml:brushProperty name="height" value="0.05" units="cm"/>
      <inkml:brushProperty name="color" value="#E71224"/>
    </inkml:brush>
  </inkml:definitions>
  <inkml:trace contextRef="#ctx0" brushRef="#br0">324 149 2200,'0'-7'1123,"-1"1"0,0-1-1,0 1 1,-1 0-1,-3-10 1,3 9-645,-1 0 0,0 1 0,0 0 1,0-1-1,-1 1 0,0 0 1,0 1-1,-8-9 0,-18-19 108,27 31-525,3 1-26,-2 3-1,1-1-31,0 0-1,-1 0 0,1 1 0,0-1 1,0 0-1,0 1 0,0 0 0,0-1 1,0 1-1,1-1 0,-1 1 0,0 0 1,1-1-1,-1 1 0,1 3 0,-1 2 5,0 1 0,-1-1-1,0 0 1,0 1-1,-1-1 1,0 0 0,0 0-1,-4 6 1,2-4 3,1 0 0,0 0 0,1 0 0,-3 12 0,-93 426 584,65-307-393,-3 112 75,28-165-191,8-60-74,1 0-1,1 0 1,9 48-1,-4-31-108,-4-29-70,2-1 0,-1 1 0,2-1 0,0 0 0,1 0 0,0-1 0,1 1 0,0-1 0,11 13-1,-1-3-1270,1-2-1,1 1 1,40 33-1,-10-17-2298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4.617"/>
    </inkml:context>
    <inkml:brush xml:id="br0">
      <inkml:brushProperty name="width" value="0.05" units="cm"/>
      <inkml:brushProperty name="height" value="0.05" units="cm"/>
      <inkml:brushProperty name="color" value="#E71224"/>
    </inkml:brush>
  </inkml:definitions>
  <inkml:trace contextRef="#ctx0" brushRef="#br0">814 74 944,'0'-44'7261,"0"16"-5777,0 26-892,0 31 317,17 90 508,-16-55-452,11 74-1,-6-68-304,-6 124-1,-3-75-321,3 560 1905,-2-644-2114,-1 0-1,-2 0 1,-2 0 0,-1-1-1,-13 36 1,14-37 178,-2-2 90,2-19-12,7-11-296,-1 1 1,0-1-1,0 1 0,1-1 0,-1 1 0,0-1 1,0 0-1,0 1 0,-1-1 0,1 0 0,0 0 0,0 0 1,-1 0-1,1 0 0,0 0 0,-1 0 0,1 0 1,-1-1-1,0 1 0,1-1 0,-4 2 0,-1-2 34,0 0 0,-1 0 0,1 0 0,0 0 0,0-1 0,-1 0-1,1-1 1,0 1 0,0-1 0,-11-5 0,-20-5 234,-7 2-204,4 2-403,0-2 0,-48-19 1,15 2-787,-62-27-1861,120 47 2055,1 0 1,0-1-1,1-1 1,0-1-1,1 0 1,-22-21-1,-31-42-5905,33 36 2627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4.958"/>
    </inkml:context>
    <inkml:brush xml:id="br0">
      <inkml:brushProperty name="width" value="0.05" units="cm"/>
      <inkml:brushProperty name="height" value="0.05" units="cm"/>
      <inkml:brushProperty name="color" value="#E71224"/>
    </inkml:brush>
  </inkml:definitions>
  <inkml:trace contextRef="#ctx0" brushRef="#br0">0 196 2833,'0'-46'12542,"0"28"-10751,30 1-1084,-8 8-483,-11 3-139,1 2-1,0-1 0,0 2 1,0 0-1,1 0 0,24-2 1,33-6 146,12-5-86,114-7 0,-51 9-171,-65 6-1004,132 3 0,-154 8-3970,75 14 0,-114-15 1422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4.249"/>
    </inkml:context>
    <inkml:brush xml:id="br0">
      <inkml:brushProperty name="width" value="0.05" units="cm"/>
      <inkml:brushProperty name="height" value="0.05" units="cm"/>
      <inkml:brushProperty name="color" value="#E71224"/>
    </inkml:brush>
  </inkml:definitions>
  <inkml:trace contextRef="#ctx0" brushRef="#br0">438 2 360,'-33'0'3275,"-3"0"-286,14-1-1422,0 1 1,1 1 0,-1 1-1,-34 7 1,10 17-588,40-24-899,1 1-1,0 0 1,0 0 0,0 1-1,0 0 1,0-1 0,1 1 0,0 1-1,0-1 1,-7 10 0,-31 56 534,26-43-396,7-12-138,1 0 1,0 0 0,1 1 0,1 0 0,1 0 0,0 0-1,1 1 1,0-1 0,1 1 0,2 0 0,-1 0 0,2 0-1,0 1 1,1-1 0,1 0 0,6 25 0,-5-29-38,1 0 1,0 0-1,1 0 1,1-1-1,0 1 1,0-1-1,1-1 1,1 1 0,11 12-1,-11-16-33,0 0-1,1 0 1,0-1-1,0 0 1,1-1-1,0 0 1,0 0-1,0-1 1,1-1-1,-1 1 0,1-2 1,1 0-1,12 3 1,-8-4-11,1 0-1,0-1 1,0 0 0,-1-2-1,1 0 1,0 0 0,0-2-1,23-6 1,-26 4-6,-1 0 0,1-1-1,-1-1 1,0 0 0,-1 0 0,0-1-1,0-1 1,-1 0 0,0-1 0,0 0 0,-1-1-1,14-19 1,-1-2-13,-2-1 1,-1-1-1,23-54 0,-15 0 0,-10 28 1,-13 15 7,-2 38 25,0-1 0,-1 0 0,0 0 0,-1 0 0,1-1 0,-1 1 0,-1-16 0,0 22-1,1 2-26,0 1 12,0-1 1,-1 1 0,1-1-1,0 1 1,0-1-1,0 1 1,-1-1 0,1 1-1,0 0 1,0-1-1,-1 1 1,1 0 0,-1 0-1,1-1 1,-1 1-1,1 0 1,-1 0 0,1 0-1,-1 0 1,0 0 0,1 1-1,11 28 14,-9-22 0,16 44 43,-14-37-42,1 0 0,0 0 0,9 16 0,24 35 17,2-3 0,77 92-1,-90-126-583,39 32 0,-63-58 298,-1 0 1,1 0 0,0-1 0,0 0-1,0 1 1,0-1 0,0-1 0,1 1 0,-1 0-1,1-1 1,-1 0 0,1 0 0,-1-1-1,1 1 1,-1-1 0,7 0 0,-5-1-768,0 0 1,0 0 0,-1 0 0,1-1-1,-1 0 1,1 0 0,9-6 0,15-9-3086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5.298"/>
    </inkml:context>
    <inkml:brush xml:id="br0">
      <inkml:brushProperty name="width" value="0.05" units="cm"/>
      <inkml:brushProperty name="height" value="0.05" units="cm"/>
      <inkml:brushProperty name="color" value="#E71224"/>
    </inkml:brush>
  </inkml:definitions>
  <inkml:trace contextRef="#ctx0" brushRef="#br0">98 72 728,'6'-21'5455,"-6"21"-5343,0-1 0,1 1 0,-1 0 0,0-1 0,0 1 0,0-1 0,0 1 0,1 0 0,-1-1 0,0 1 0,0-1 0,0 1 0,0-1-1,0 1 1,0-1 0,0 1 0,0 0 0,0-1 0,0 1 0,0-1 0,0 1 0,0-1 0,0 1 0,-1 0 0,1-1 0,0 1 0,0-1 0,0 1 0,-1 0 0,1-1-1,0 1 1,-1 0 0,1-1 0,0 1 0,0 0 0,-1-1 0,1 1 0,-1 0 0,1-1 0,-1-1 215,0-1-1,1 1 1,0-1 0,-1 0-1,1 1 1,0-1 0,0 1-1,1-1 1,-1 0-1,1-2 1,0 1 833,10 10-1065,-10-5-81,1-1-1,-1 1 0,1 0 0,-1 0 0,1 0 1,-1 0-1,0 0 0,1 0 0,-1 0 0,0 0 1,0 0-1,0 1 0,0-1 0,0 0 0,1 3 1,2 1 17,0 0 1,0-1 0,0 1-1,1-1 1,8 7-1,13 13 90,24 48 363,-2 2-1,-4 2 1,44 106-1,-33-56 7,72 250-1,-49-125-419,1 5-60,-68-209-17,-2 1 0,-2 0 0,2 79 0,-9-96 4,-6 134-62,3-144 6,0 0 1,-2 0-1,0-1 0,-1 0 1,-18 38-1,4-21-458,-3 0 0,0-2 1,-2-1-1,-2 0 0,-1-2 0,-2-2 1,0 0-1,-3-2 0,0-1 0,-1-2 0,-2-2 1,0-1-1,-69 31 0,71-37-357,-100 41-3768,39-28 977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5.706"/>
    </inkml:context>
    <inkml:brush xml:id="br0">
      <inkml:brushProperty name="width" value="0.05" units="cm"/>
      <inkml:brushProperty name="height" value="0.05" units="cm"/>
      <inkml:brushProperty name="color" value="#E71224"/>
    </inkml:brush>
  </inkml:definitions>
  <inkml:trace contextRef="#ctx0" brushRef="#br0">1 266 824,'0'-1'283,"-1"0"0,1 1 0,0-1 0,0 0 0,0 0 0,0 0 0,0 0 0,0 0 0,0 0 0,0 1 0,1-1 0,-1 0 0,0 0-1,1 0 1,-1 0 0,0 1 0,2-3 0,25-7 8399,-25 10-7170,31-2 2901,151-43 1322,98-10-5165,-197 39-241,387-60-4647,-401 61 1988,54-8-4195,-47 17-2116,-73 6 4649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6.063"/>
    </inkml:context>
    <inkml:brush xml:id="br0">
      <inkml:brushProperty name="width" value="0.05" units="cm"/>
      <inkml:brushProperty name="height" value="0.05" units="cm"/>
      <inkml:brushProperty name="color" value="#E71224"/>
    </inkml:brush>
  </inkml:definitions>
  <inkml:trace contextRef="#ctx0" brushRef="#br0">16 92 1328,'-15'3'6771,"25"3"-4689,24 5-973,20-3 940,0-2 0,87-2 0,109-18 458,-60 0-1793,424-29-365,-409 20-2649,-1-4-3572,-142 20 2070,-10 5-662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6.407"/>
    </inkml:context>
    <inkml:brush xml:id="br0">
      <inkml:brushProperty name="width" value="0.05" units="cm"/>
      <inkml:brushProperty name="height" value="0.05" units="cm"/>
      <inkml:brushProperty name="color" value="#E71224"/>
    </inkml:brush>
  </inkml:definitions>
  <inkml:trace contextRef="#ctx0" brushRef="#br0">214 595 4481,'0'-6'953,"1"0"1,-1-1 0,1 1-1,0 0 1,0 1-1,1-1 1,-1 0-1,6-10 1,-5 9-375,-1 1 0,0-1 0,0 1 0,-1-1 0,0 1 0,0-1 0,-1-9 0,0-3 1302,-18-1 1328,7 10-2949,-1 0 0,1 1 0,-2 1 1,1 0-1,-1 1 0,0 0 0,0 1 0,-1 1 1,-24-6-1,36 10-250,-1-1 0,1 1 0,0-1 0,0 1 0,1-1 1,-1 0-1,0 0 0,1-1 0,-1 1 0,1 0 0,0-1 0,-1 1 0,1-1 1,1 0-1,-1 0 0,-3-5 0,4 6-1,1 0 0,-1 0 1,0 0-1,1 0 0,-1 0 0,1-1 1,-1 1-1,1 0 0,0 0 0,0 0 1,0 0-1,0 0 0,0-1 0,1 1 1,-1 0-1,0 0 0,1 0 0,0 0 0,0 0 1,-1 0-1,1 0 0,0 0 0,1 0 1,-1 0-1,0 1 0,0-1 0,1 0 1,-1 1-1,3-3 0,-2 3-4,-1-1-1,1 0 1,-1 1-1,1-1 1,-1 0-1,0 0 1,0 0 0,0 0-1,0 0 1,0 0-1,-1 0 1,1 0-1,0-3 1,0 2 0,0 1 1,-1-1-1,1 0 0,1 0 1,-1 1-1,0-1 0,1 1 1,-1-1-1,1 1 0,0-1 1,3-3-1,107-102 181,-109 104-182,1 1 1,0-1 0,0 1-1,0 0 1,0 1 0,9-5-1,16-11 12,-24 14-15,-1 1 0,2 0 1,-1 0-1,0 0 0,1 1 1,-1 0-1,1 0 0,-1 0 1,1 1-1,0 0 0,0 0 1,0 0-1,10 1 0,3 0-7,0 1 0,32 7 0,-43-6 2,-1 1 0,1 0 0,-1 0 0,0 0 1,0 1-1,0 0 0,0 0 0,-1 1 0,12 10 0,3 2-21,-10-8 15,-1 1 1,-1 0 0,0 1 0,0 0 0,-1 0 0,0 1 0,-1 0 0,-1 1 0,0-1 0,0 1-1,-1 0 1,-1 1 0,0-1 0,-1 1 0,0 0 0,0 23 0,-3-15-3,1 6-1,-1 1 0,-2-1 1,-1 0-1,-9 40 0,11-63 13,-16 61 13,-2-1 1,-3-1 0,-3-1-1,-35 64 1,-54 76-986,77-145 196,4-8-1826,-43 86 1,8 3-7864,52-101 5775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6.763"/>
    </inkml:context>
    <inkml:brush xml:id="br0">
      <inkml:brushProperty name="width" value="0.05" units="cm"/>
      <inkml:brushProperty name="height" value="0.05" units="cm"/>
      <inkml:brushProperty name="color" value="#E71224"/>
    </inkml:brush>
  </inkml:definitions>
  <inkml:trace contextRef="#ctx0" brushRef="#br0">17 37 2857,'-5'17'17879,"4"-17"-17164,-9 2 7484,29-21-20021,11 0 601,-14 2 5278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8.878"/>
    </inkml:context>
    <inkml:brush xml:id="br0">
      <inkml:brushProperty name="width" value="0.05" units="cm"/>
      <inkml:brushProperty name="height" value="0.05" units="cm"/>
      <inkml:brushProperty name="color" value="#E71224"/>
    </inkml:brush>
  </inkml:definitions>
  <inkml:trace contextRef="#ctx0" brushRef="#br0">1 1 1736,'0'22'7056,"0"-9"-6005,0-11-956,0-1-81,0 0 1,0 0-1,-1 0 0,1 0 1,0 1-1,1-1 0,-1 0 1,0 0-1,0 0 0,0 1 1,1-1-1,-1 0 0,0 0 1,1 0-1,0 1 1,1 1 47,1 1 1,-1-1 0,0 0 0,0 0 0,-1 1 0,1-1 0,-1 1 0,1 0 0,-1-1 0,0 1 0,0 0-1,0 4 1,5 16 393,46 140 2559,-41-128-2334,-2 0 0,-1 0 0,-2 1-1,2 40 1,1 4 474,1-16-361,-1-14 79,2 77-1,5 47-173,1-21-539,-1 13-166,-15-133-1047,-1 45 3076,-4-55-6351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9.234"/>
    </inkml:context>
    <inkml:brush xml:id="br0">
      <inkml:brushProperty name="width" value="0.05" units="cm"/>
      <inkml:brushProperty name="height" value="0.05" units="cm"/>
      <inkml:brushProperty name="color" value="#E71224"/>
    </inkml:brush>
  </inkml:definitions>
  <inkml:trace contextRef="#ctx0" brushRef="#br0">20 171 4185,'1'-2'473,"-1"-1"0,0 1 0,0 0 0,0-1 0,0 1 0,0 0 0,-1-1 0,1 1 0,-1 0 0,1-1 0,-1 1 0,0 0 0,0 0 0,0 0 0,0 0 0,-1 0 0,1 0 0,-3-4 0,3 5-360,0 0 1,1 0-1,-1 0 0,0 0 0,1 0 0,-1 0 1,1 0-1,0 0 0,-1-1 0,1 1 0,0 0 1,0 0-1,-1-1 0,1 1 0,0 0 0,0 0 1,1 0-1,-1-1 0,0 1 0,0 0 0,0 0 1,1-1-1,-1 1 0,1 0 0,-1 0 0,1 0 1,-1 0-1,1 0 0,0 0 0,-1 0 0,1 0 1,0 0-1,0 0 0,0 0 0,0 0 0,0 0 1,2-1-1,1-1 375,0 0 1,0 0-1,0 0 0,1 1 1,0-1-1,7-2 0,40-10-43,1 3 0,0 2 0,1 2 0,60-1 0,-41 7-451,-43-1-3,0 3 0,48 4 1,-55-1-4,0 1 0,-1 2 1,26 9-1,-38-11 8,0 0 1,0 1 0,-1 0 0,1 0-1,-1 1 1,-1 1 0,1-1-1,-1 2 1,7 7 0,-6-6 1,37 49-10,-42-53 11,-1 0 1,-1 0-1,1 1 0,-1-1 0,0 0 1,0 1-1,0 0 0,-1-1 0,0 1 1,0 0-1,0 6 0,-1 5 4,1-12-1,-1 0 0,1 0 1,-1 0-1,-1 0 0,1 1 0,-1-1 1,0 0-1,0 0 0,0 0 0,-1 0 1,0 0-1,0-1 0,0 1 0,0 0 1,-4 3-1,-14 20 12,-1-1 0,-1-1 0,-2-2 0,-52 44 1,30-30-5,34-27-5,-2 0-1,-28 19 1,-180 98-1695,215-124 1104,0-1-1,0 0 1,0 0-1,0-1 1,-10 3 0,-6-7-3472,23 2 3730,-1-1-1,0 1 1,1-1-1,-1 1 1,0-1 0,1 1-1,-1-1 1,1 0-1,-1 1 1,1-1 0,-1 1-1,1-1 1,0 0-1,-1 0 1,1 1 0,0-1-1,0 0 1,-1 1 0,1-1-1,0 0 1,0 0-1,0 0 1,0 1 0,0-1-1,0-1 1,0-15-4008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9.574"/>
    </inkml:context>
    <inkml:brush xml:id="br0">
      <inkml:brushProperty name="width" value="0.05" units="cm"/>
      <inkml:brushProperty name="height" value="0.05" units="cm"/>
      <inkml:brushProperty name="color" value="#E71224"/>
    </inkml:brush>
  </inkml:definitions>
  <inkml:trace contextRef="#ctx0" brushRef="#br0">551 121 1176,'0'-4'705,"0"0"1,-1 1-1,0-1 0,1 1 0,-1-1 0,0 1 0,-1-1 0,1 1 1,0 0-1,-4-6 0,1 4-369,0 0 1,0 0 0,0 0-1,0 1 1,-1-1-1,0 1 1,0 0-1,0 1 1,-7-5 0,0 1-51,9 5-224,-1-1 1,0 1 0,1-1 0,-1 1 0,0 1 0,0-1 0,-1 0-1,1 1 1,0 0 0,0 0 0,-1 0 0,1 1 0,0 0 0,-1-1 0,1 1-1,-1 1 1,1-1 0,-8 2 0,8 0 39,0 0 1,-1 0-1,1 0 0,0 1 1,0-1-1,1 1 1,-1 0-1,0 1 0,1-1 1,0 0-1,0 1 0,-3 4 1,-34 54 854,31-46-643,-21 40 762,2 1 0,-37 108 1,-20 133 173,70-244-1140,-21 132 218,21-99-235,9-44-85,2 1-1,1-1 0,3 1 1,1-1-1,3 1 0,1-1 1,14 56-1,-13-76-240,1 0 0,0-1 0,2 0-1,1 0 1,0-1 0,2-1 0,0 0 0,27 34 0,-29-42-352,1-1 0,0-1 0,0 1 1,1-2-1,0 1 0,1-2 0,0 0 0,0 0 1,1-1-1,0-1 0,0 0 0,1-1 0,-1-1 0,20 4 1,20-1-3211,9-5-493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09.933"/>
    </inkml:context>
    <inkml:brush xml:id="br0">
      <inkml:brushProperty name="width" value="0.05" units="cm"/>
      <inkml:brushProperty name="height" value="0.05" units="cm"/>
      <inkml:brushProperty name="color" value="#E71224"/>
    </inkml:brush>
  </inkml:definitions>
  <inkml:trace contextRef="#ctx0" brushRef="#br0">407 1 2897,'0'0'129,"-1"0"0,0 0 1,1 0-1,-1 0 0,1 0 1,-1 0-1,0 0 1,1 0-1,-1 0 0,0 0 1,1 0-1,-1 0 1,1 0-1,-1 1 0,0-1 1,1 0-1,-1 1 0,1-1 1,-1 0-1,1 1 1,-1-1-1,1 0 0,-1 1 1,1-1-1,0 1 0,-1-1 1,1 1-1,-1-1 1,1 1-1,0-1 0,0 1 1,-1-1-1,1 1 0,0-1 1,0 1-1,-1 0 1,1-1-1,0 1 0,0-1 1,0 1-1,0 0 0,0 0 1,10 29 60,-5-18 365,47 143 2211,-23-66-1677,10 22 170,-11-37-125,-4 1 0,22 109 0,-17-59-83,-18-77-701,-3-1 0,-1 2 0,-3-1 0,-2 1 0,-2 0 0,-2-1 1,-14 81-1,13-110-216,0 0 1,-1-1 0,-1 1-1,-1-1 1,0 0 0,-1 0-1,-1-1 1,-1 0 0,-1 0 0,0-1-1,-14 17 1,16-26-79,0 0 0,-1-1 1,0 1-1,0-2 0,-1 1 0,1-1 1,-1-1-1,0 0 0,0 0 0,-1-1 1,1 0-1,-1-1 0,1 0 0,-1-1 1,0 0-1,0-1 0,1 0 0,-21-3 1,12 2-75,-1-2 0,0-1 1,1 0-1,0-1 0,0-1 1,0-1-1,1-1 0,0 0 1,-26-18-1,31 17-404,1-1 1,0 0-1,1-1 0,0 0 0,1-1 0,0 0 0,1 0 1,-9-17-1,12 17-355,0 0 0,0 0 0,1-1 0,1 0 0,0 0 1,1 0-1,1 0 0,0-1 0,-1-23 0,3-66-5452,0 42 2503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0.291"/>
    </inkml:context>
    <inkml:brush xml:id="br0">
      <inkml:brushProperty name="width" value="0.05" units="cm"/>
      <inkml:brushProperty name="height" value="0.05" units="cm"/>
      <inkml:brushProperty name="color" value="#E71224"/>
    </inkml:brush>
  </inkml:definitions>
  <inkml:trace contextRef="#ctx0" brushRef="#br0">16 28 3033,'0'0'98,"0"-1"0,0 1 0,0-1 0,0 1 0,0 0 0,0-1 0,0 1 0,0 0 0,0-1 0,0 1 0,0 0 0,0-1 0,0 1 0,-1 0 0,1-1 0,0 1 0,0 0 0,0 0 0,-1-1 0,1 1 0,0 0 0,0 0 0,-1-1 0,1 1 0,0 0 0,0 0 0,-1-1 0,1 1 0,0 0 0,-1 0 0,1 0 0,0 0 0,-1 0 1,1 0-1,0 0 0,-1 0 0,1 0 0,-1-1 0,1 2 0,-1-1-46,1 0 0,0 0 0,-1 0 0,1 0 0,0-1 0,0 1 0,-1 0 0,1 0 0,0 0 0,-1 0 0,1 0 0,0 0 0,0 0 0,-1 0 0,1-1 0,0 1 0,0 0 0,-1 0 0,1 0 0,0-1 1,0 1-1,0 0 0,-1 0 0,1 0 0,0-1 0,0 1 0,0 0 0,0 0 0,0-1 0,-1 1 0,1 0 0,0-1 0,0 1 0,0 0 0,0-1 0,0 1 0,0 0 0,0-1 0,0 0 804,1 0-774,0 0-1,0 0 1,0 1-1,-1-1 1,1 0-1,0 1 0,0-1 1,1 1-1,-1-1 1,0 1-1,0 0 0,0-1 1,0 1-1,0 0 1,0 0-1,0 0 1,1 0-1,1 0 0,22 5 143,1-2-1,31 1 0,-8-1-58,160 6 223,-149-6-445,83-8-1,-18 0-1266,-88 4-1224,56-9-1,-60 2-499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4.763"/>
    </inkml:context>
    <inkml:brush xml:id="br0">
      <inkml:brushProperty name="width" value="0.05" units="cm"/>
      <inkml:brushProperty name="height" value="0.05" units="cm"/>
      <inkml:brushProperty name="color" value="#E71224"/>
    </inkml:brush>
  </inkml:definitions>
  <inkml:trace contextRef="#ctx0" brushRef="#br0">33 67 4201,'-1'-2'453,"-1"0"-1,1 0 1,-1 0 0,1 0-1,-1 0 1,1 0 0,0 0-1,0-1 1,0 1 0,1 0-1,-1-1 1,0 1 0,1-1 0,-1 1-1,1-1 1,0 1 0,0-4-1,0 5-422,0 1 0,0 0 0,0-1 0,0 1 0,1-1 0,-2 1 0,1 0 0,0-1 0,0 1 0,0 0 0,0-1 0,0 1 0,0-1 0,0 1 0,0 0 0,-1-1 0,1 1 0,0 0 0,0-1 0,0 1-1,-1 0 1,1 0 0,0-1 0,0 1 0,-1 0 0,1-1 0,0 1 0,-1 0 0,1 0 0,0 0 0,-1 0 0,1-1 0,0 1 0,-1 0 0,1 0 0,-1 0 0,1 0 0,0 0 0,-1 0 0,1 0 0,-1 0 0,1 0-21,0 0 0,-1 0 0,1 0 0,0 0 1,-1 0-1,1 0 0,0 0 0,0 0 0,-1 0 1,1-1-1,0 1 0,0 0 0,-1 0 0,1 0 0,0 0 1,0 0-1,-1-1 0,1 1 0,0 0 0,0 0 1,0 0-1,-1 0 0,1-1 0,0 1 0,0 0 1,0 0-1,0-1 0,-1 1 0,1 0 0,0 0 0,0-1 1,0 1-1,0 0 0,0 0 0,0-1 0,0 1 1,0 0-1,0-1 0,0 1 0,0-1 0,0 1-5,0 0-1,0 0 1,0 0-1,0-1 1,0 1-1,0 0 1,0 0 0,0 0-1,1-1 1,-1 1-1,0 0 1,0 0-1,0 0 1,0 0-1,0-1 1,1 1-1,-1 0 1,0 0-1,0 0 1,0 0-1,0 0 1,1 0-1,-1-1 1,0 1 0,0 0-1,0 0 1,1 0-1,-1 0 1,0 0-1,0 0 1,0 0-1,1 0 1,-1 0-1,0 0 1,0 0-1,1 0 1,-1 0-1,0 0 1,0 0-1,0 0 1,1 0 0,-1 0-1,0 1 1,0-1-1,0 0 1,1 0-1,-1 0 1,0 0-1,0 0 1,0 0-1,0 1 1,1-1-1,-1 0 1,0 0-1,0 0 1,0 0-1,0 1 1,0-1 0,0 0-1,0 0 1,1 0-1,-1 1 1,0-1-1,0 0 1,9 10 402,-4-7-328,0 1-1,0-1 1,-1 1-1,1 1 1,-1-1-1,0 1 1,0-1-1,-1 1 0,0 0 1,4 7-1,30 68 421,-29-58-371,2-1 1,16 29 0,-7-21-66,-2 1 0,-1 0 0,-2 1 0,-1 1-1,-1 0 1,11 49 0,-18-65-58,0 0 0,1-1 0,8 16-1,-7-16-1,0 0-1,-1 1 0,4 16 0,-6-11 6,-3-14-4,1 1 1,0 0-1,0 0 1,6 12-1,14 44 38,-19-53-30,0-1-1,0 0 1,1 1-1,7 11 1,-10-21-10,-1 1 0,1-1 0,0 1 0,-1 0 0,0-1 0,1 1 1,-1-1-1,0 1 0,0 0 0,1-1 0,-1 1 0,0-1 0,-1 1 0,1 0 1,-1 1-1,1 7 14,19 8 1687,-17-21-1504,1-1 1,-1 1 0,0-1 0,0 1-1,0-1 1,0 0 0,0 0-1,-1 0 1,0 0 0,1-6 0,4-7-20,-1-35 194,76-151 2466,-79 200-2817,1 1-1,-1-1 1,0 1 0,1-1 0,-1 1-1,1 0 1,0 0 0,-1 0 0,1 0-1,0 1 1,0-1 0,5-1 0,46-17 85,-38 14-86,1 0-17,1 1 0,0 1 0,0 0 1,1 1-1,-1 1 0,0 1 0,1 1 1,-1 0-1,1 2 0,27 4 0,-41-5-4,0 1 0,0-1 0,0 1 0,-1 0-1,1 0 1,-1 1 0,1-1 0,-1 1 0,0 0-1,1 0 1,-2 0 0,1 1 0,0-1 0,-1 1-1,1 0 1,-1 0 0,0 0 0,-1 1 0,5 8 0,9 11-13,-11-17 12,-1 1-1,0 0 0,-1 0 1,0 0-1,0 1 0,-1-1 0,0 0 1,0 1-1,-1 0 0,0-1 1,-1 1-1,1 0 0,-2 0 1,1-1-1,-1 1 0,-1 0 1,0-1-1,-4 13 0,2-7 12,0-1 0,-1 0-1,-1 0 1,0 0 0,-1-1 0,0 0-1,-1 0 1,0-1 0,-1 0-1,0 0 1,-1-1 0,0 0 0,-13 9-1,-3 4 22,-1-2-1,-1-1 1,-1-2-1,-38 19 0,28-18-4,12-6 22,-56 18 0,76-28-256,-29 10-188,36-13 344,-1 0-1,1 0 1,0 0-1,-1 0 1,1 0-1,0 0 1,-1 0-1,1 0 1,0 0-1,-1 0 1,1 0-1,0 0 1,-1 0-1,1 0 1,0 0-1,-1 0 1,1 0-1,0 0 1,-1-1-1,1 1 1,0 0-1,-1 0 1,1 0 0,0-1-1,0 1 1,-1 0-1,1 0 1,0-1-1,0 1 1,-1 0-1,1-1 1,0 1-1,7-21-3866,0 5 1406,-5 12 1402,0-1 0,0 1 1,1 0-1,-1 0 0,1-1 0,0 2 0,5-7 0,22-16-3880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0.618"/>
    </inkml:context>
    <inkml:brush xml:id="br0">
      <inkml:brushProperty name="width" value="0.05" units="cm"/>
      <inkml:brushProperty name="height" value="0.05" units="cm"/>
      <inkml:brushProperty name="color" value="#E71224"/>
    </inkml:brush>
  </inkml:definitions>
  <inkml:trace contextRef="#ctx0" brushRef="#br0">1 23 1552,'5'-5'6572,"9"-7"-2493,-12 11-3987,1 0 0,0 0 0,0 0 0,-1 0 0,1 1 0,0 0 0,0-1 0,0 1 0,0 0 0,-1 0 0,1 0 0,0 1 0,0-1 0,4 2 0,45 16 188,-23-7-68,-16-7-54,-1 1 0,1 1 0,-1 0 1,-1 1-1,1 0 0,-1 1 0,0 0 0,-1 1 0,0 0 0,0 0 1,-1 1-1,10 15 0,11 16 920,45 86 0,-72-123-1033,21 45 286,-1 1 0,-3 1 0,-2 1 0,-3 0 0,15 86 0,-17-68-127,6 143 0,-19-127-135,14 375 115,-9-122-248,-7-192 9,2-140-23,-1 0-1,1 1 1,-1-1-1,0 0 1,-1 1-1,0-1 1,0 0-1,-1 0 0,1 0 1,-2 0-1,1-1 1,-1 1-1,0-1 1,0 0-1,-8 8 1,8-10-251,0 0 1,-1 0-1,1 0 1,-1-1 0,0 0-1,0 0 1,0-1 0,0 1-1,-1-1 1,1 0 0,-1 0-1,1-1 1,-1 0 0,0 0-1,0 0 1,1-1-1,-1 1 1,0-1 0,0-1-1,-7 0 1,-55-16-6876,22 8 2868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0.974"/>
    </inkml:context>
    <inkml:brush xml:id="br0">
      <inkml:brushProperty name="width" value="0.05" units="cm"/>
      <inkml:brushProperty name="height" value="0.05" units="cm"/>
      <inkml:brushProperty name="color" value="#E71224"/>
    </inkml:brush>
  </inkml:definitions>
  <inkml:trace contextRef="#ctx0" brushRef="#br0">33 175 2425,'2'-3'763,"0"0"1,0 0 0,0 0-1,0 0 1,-1 0 0,0-1 0,1 1-1,0-4 1,-1 3-247,0 1 0,0-1 0,1 1 1,-1 0-1,1 0 0,0 0 0,0 0 0,2-3 0,10-14 1424,-13 17-1835,1 0 0,0 1 0,-1-1 0,1 1 0,0-1-1,0 1 1,0 0 0,1 0 0,-1 0 0,0 0 0,1 0 0,-1 0 0,1 1 0,0-1 0,3 0 0,21-9 49,-14 5-120,0 1 1,1 0-1,0 1 0,19-4 1,92-8-38,92 21-1026,-76 6-3018,-44-9-4112,-78-2 4384</inkml:trace>
  <inkml:trace contextRef="#ctx0" brushRef="#br0" timeOffset="1">0 632 1016,'0'3'329,"1"-1"0,-1 1 0,1-1 0,-1 1 0,1-1 0,0 0 1,0 1-1,0-1 0,0 0 0,0 0 0,1 0 0,-1 1 0,0-2 0,1 1 0,0 0 0,-1 0 0,1 0 0,0-1 0,0 1 0,0-1 0,0 1 0,0-1 0,1 0 0,-1 0 0,0 0 0,0 0 0,5 1 0,9 3 218,0-2-1,-1 1 1,23 0-1,-5 1 611,208 17 2394,-175-18-3157,3-3-56,96-11 1,-77 3-246,234-23-58,-117-13-2915,-191 40 1719,0-2 0,0 1-1,-1-2 1,1 0 0,-1 0 0,16-11 0,-10-2-3016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4.042"/>
    </inkml:context>
    <inkml:brush xml:id="br0">
      <inkml:brushProperty name="width" value="0.05" units="cm"/>
      <inkml:brushProperty name="height" value="0.05" units="cm"/>
      <inkml:brushProperty name="color" value="#E71224"/>
    </inkml:brush>
  </inkml:definitions>
  <inkml:trace contextRef="#ctx0" brushRef="#br0">7 1 1408,'1'33'2258,"0"-16"-1843,-1 0 0,-1 0 0,-3 19 0,2-15-90,1-1-1,0 0 0,4 40 0,1 10 503,12 96 1182,-13-119-1276,8 46 0,-6-51-318,2-9 9,0-1 0,2 0 0,24 56 0,6 20 550,26 57 445,-58-141-1240,1 2 135,0 0 0,21 44 0,-14-38-47,15 49 0,4 8-157,-28-76-110,-1 2 0,0-1 0,0 0 0,-1 1-1,-1 0 1,1 16 0,4 5-10,-6-32-29,-1 1 0,0-1 0,1 0 1,-1 1-1,-1-1 0,1 1 1,-1 4-1,1-8-42,-1 0 0,0 0 0,0 0 0,0 0 0,0-1 0,0 1 0,0 0-1,0 0 1,0 0 0,0 0 0,0 0 0,-1-1 0,1 1 0,0 0 0,-1 0 0,1 0 0,0-1 0,-1 1 0,1 0 0,-1-1 0,1 1 0,-1 0 0,1-1 0,-1 1-1,0 0 1,1-1 0,-1 1 0,0-1 0,0 1 0,-1-1-107,1 0-1,-1 0 1,1 0 0,-1-1-1,1 1 1,0 0-1,-1-1 1,1 1 0,0-1-1,-1 0 1,1 1 0,0-1-1,0 0 1,-1 0-1,-1-2 1,-6-5-1436,0 0 0,1-1 1,-14-18-1,6 1-955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4.386"/>
    </inkml:context>
    <inkml:brush xml:id="br0">
      <inkml:brushProperty name="width" value="0.05" units="cm"/>
      <inkml:brushProperty name="height" value="0.05" units="cm"/>
      <inkml:brushProperty name="color" value="#E71224"/>
    </inkml:brush>
  </inkml:definitions>
  <inkml:trace contextRef="#ctx0" brushRef="#br0">0 407 112,'0'-25'1139,"2"0"0,0 1 0,8-38 0,-8 51-737,0-1 0,-1 0 0,0 0 0,-1-15-1,-1 19-155,1-1 0,0 1 0,0 0 0,1 0 0,0 0-1,1 0 1,0 0 0,3-10 0,1-18 1003,-4 31-1109,0 1-1,1-1 0,-1 1 0,1 0 1,0 0-1,0 0 0,1 1 0,-1-1 0,1 1 1,0-1-1,0 1 0,0 1 0,0-1 0,8-3 1,-3 2-83,1 1-1,-1 0 1,0 0 0,1 1 0,0 0 0,0 1 0,10 0 0,17 1-100,-1 3 0,1 1 0,39 9 1,-67-11 109,8 1-59,96 23 57,-102-23-55,-1 1 1,1 0-1,0 1 1,-1 0 0,0 1-1,-1 0 1,1 1-1,8 8 1,11 8 21,16 16 51,-43-36-74,1 0-1,-1 0 0,0 0 0,-1 0 1,1 0-1,0 0 0,-1 1 1,0-1-1,1 0 0,-1 1 1,-1-1-1,1 1 0,0 0 0,-1 5 1,1 4 17,-1-1 0,0 1 0,-1-1 0,-1 1 0,0-1 0,0 0 0,-1 1 0,-1-1 0,0-1 0,-11 23 1,2-10-13,0-1 0,-2 0 1,-1-1-1,0-1 1,-2-1-1,-22 21 1,38-39-16,-23 25-437,-2-2 1,-1-2-1,-50 34 1,57-41-855,19-15 1085,1 1-1,0-1 1,-1 0 0,1 0 0,-1 0 0,1 0 0,-1 0 0,1 0-1,-1-1 1,1 1 0,-1 0 0,0-1 0,0 1 0,1-1 0,-3 0-1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4.759"/>
    </inkml:context>
    <inkml:brush xml:id="br0">
      <inkml:brushProperty name="width" value="0.05" units="cm"/>
      <inkml:brushProperty name="height" value="0.05" units="cm"/>
      <inkml:brushProperty name="color" value="#E71224"/>
    </inkml:brush>
  </inkml:definitions>
  <inkml:trace contextRef="#ctx0" brushRef="#br0">489 1 1368,'-40'21'1648,"25"-14"-1374,0 0 1,1 2 0,0-1-1,-16 15 1,-13 18 844,3 3 0,-59 80 0,75-87-738,2 0 0,1 2 0,2 1 0,2 0 0,2 1 0,-13 53 0,22-73-230,-1 1 73,1 0 1,2 1 0,0 0 0,-2 43 0,7-16 535,8 73 1,-6-104-574,1 1 0,1-1-1,1 0 1,0 0 0,1-1 0,17 32-1,-4-20-82,1 0 0,1-2 1,2 0-1,0-2 0,2 0 0,1-2 0,1-1 0,41 26 0,-40-31-348,1-1 0,0-2 0,2 0 0,0-3 0,0 0 1,1-2-1,63 10 0,-63-16-1159,1-1 0,0-1 1,0-2-1,54-7 0,-23-3-1996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5.101"/>
    </inkml:context>
    <inkml:brush xml:id="br0">
      <inkml:brushProperty name="width" value="0.05" units="cm"/>
      <inkml:brushProperty name="height" value="0.05" units="cm"/>
      <inkml:brushProperty name="color" value="#E71224"/>
    </inkml:brush>
  </inkml:definitions>
  <inkml:trace contextRef="#ctx0" brushRef="#br0">470 17 1976,'0'-1'157,"0"1"-1,0-1 1,0 0-1,-1 0 0,1 1 1,0-1-1,0 0 1,0 0-1,0 1 0,0-1 1,1 0-1,-1 0 1,0 1-1,0-1 0,0 0 1,1 0-1,-1 1 1,0-1-1,1 0 0,-1 1 1,1-2-1,3 6 46,0 0 0,0 0 0,-1 0 1,1 1-1,-1-1 0,0 1 0,0 0 0,-1-1 0,1 1 0,-1 1 0,0-1 0,2 8 0,17 35 988,-13-37-983,-1-1 0,-1 1 0,0 0-1,0 0 1,-1 1 0,-1 0 0,6 23 0,-2-9 240,2-1 0,17 34 0,7 14 383,-20-37-143,34 56 0,-34-65-373,-2 0 0,11 34 0,-4-11 71,13 78 374,-25-112-645,-2 1 1,0-1 0,-1 1 0,0 0-1,-2 0 1,0 0 0,-1 0 0,0 0 0,-2 0-1,0 1 1,0-1 0,-8 26 0,-7 30 413,13-65-476,-1-1-1,0 0 1,0 0 0,-1-1 0,0 1-1,0-1 1,0 0 0,-1-1 0,0 1-1,0-1 1,-1 0 0,1 0 0,-1-1-1,0 0 1,0 0 0,0-1-1,-1 0 1,1 0 0,-1-1 0,0 1-1,0-2 1,0 1 0,0-1 0,0 0-1,0-1 1,0 0 0,0 0 0,-9-2-1,-289-33-5,78-2-561,221 35 209,0 0 0,1 0 0,0-1 0,-1 0 0,1 0 0,0-1 0,0 0 0,1 0 0,-1 0 0,1 0 0,0-1 0,0 0 1,1 0-1,-1-1 0,1 1 0,-4-7 0,8 9-4,0 1 0,0-1 0,0 1 1,0-1-1,1 0 0,-1 1 0,1-1 1,-1 1-1,1 0 0,0-1 0,0 1 1,0 0-1,0-1 0,0 1 0,1 0 1,-1 0-1,1 0 0,0 0 0,3-3 1,5-9-1753,6-14-1803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5.447"/>
    </inkml:context>
    <inkml:brush xml:id="br0">
      <inkml:brushProperty name="width" value="0.05" units="cm"/>
      <inkml:brushProperty name="height" value="0.05" units="cm"/>
      <inkml:brushProperty name="color" value="#E71224"/>
    </inkml:brush>
  </inkml:definitions>
  <inkml:trace contextRef="#ctx0" brushRef="#br0">18 33 1528,'0'-25'6971,"0"17"-6706,0 15-2,7 12 3,-6-18-241,0 1 0,0 0 1,0-1-1,0 1 0,0 0 0,-1 0 0,1-1 1,-1 1-1,1 0 0,-1 0 0,1 0 1,-1 3-1,0 25 492,2-1 0,9 50 0,-9-65-341,-1 1 0,0-1 1,-2 0-1,1 1 0,-2-1 0,-3 18 1,-4 51 609,-5 152 1088,9-116-1262,-6-1-611,7 162 0,5-164-2818,8-87 869,-1-3-3363,-8-16 1643</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5.895"/>
    </inkml:context>
    <inkml:brush xml:id="br0">
      <inkml:brushProperty name="width" value="0.05" units="cm"/>
      <inkml:brushProperty name="height" value="0.05" units="cm"/>
      <inkml:brushProperty name="color" value="#E71224"/>
    </inkml:brush>
  </inkml:definitions>
  <inkml:trace contextRef="#ctx0" brushRef="#br0">114 413 1624,'1'0'254,"0"0"0,0 0 0,-1 0-1,1-1 1,0 1 0,-1 0 0,1 0-1,0 0 1,0-1 0,-1 1 0,1 0-1,-1-1 1,1 1 0,0 0 0,-1-1-1,1 1 1,-1-1 0,1 1-1,-1-1 1,1 1 0,-1-1 0,1 0-1,-1 1 1,1-1 0,-1 1 0,0-1-1,1 0 1,-1 0 1263,0 14-245,0-12-1261,0-1-1,0 1 0,0-1 0,0 1 1,-1-1-1,1 1 0,0-1 0,0 1 0,0-1 1,0 1-1,-1-1 0,1 1 0,0-1 0,0 0 1,-1 1-1,1-1 0,0 1 0,-1-1 1,1 0-1,0 1 0,-1-1 0,1 0 0,-1 1 1,1-1-1,-1 0 0,0 1 0,1-1 3,-1 0-1,1 1 1,-1-1-1,0 0 1,1 1 0,-1-1-1,1 1 1,-1-1-1,1 1 1,0-1-1,-1 1 1,1-1-1,-1 1 1,1 0 0,0-1-1,0 1 1,-1-1-1,1 1 1,0 0-1,0-1 1,0 1-1,-1 0 1,1-1 0,0 1-1,0 0 1,0 1-1,0 15 385,-1 1-1,-1-1 1,-8 31-1,7 6 29,0 1-37,-24 102 306,25-102-541,-1 7 13,-2-43-124,-4 36 52,-7 36 0,0-19-56,16-70-37,0 1-1,-1-1 1,1 0 0,-1 0 0,1 1 0,-1-1-1,0 0 1,1 0 0,-1 0 0,-2 4 0,-6 21 196,17-52-101,-7 23-93,1 0-1,-1-1 1,0 1 0,-1 0 0,1-1 0,0 1 0,0 0 0,-1-1-1,0 1 1,1-5 0,1-16 6,0 1 1,2 0-1,8-29 0,3-13 2,31-126 5,-13 34-21,-21 115 5,11-66 0,9-21 6,1 18-20,0 18-4,-1 21 2,-18 47 16,-12 22 1,0-1-1,0 1 0,-1 0 0,1-1 0,-1 1 0,0-1 0,0 1 0,0-1 0,0 0 1,0 1-1,0-4 0,-1 5 1,0-1 0,1 1-1,-1 0 1,0 0 0,1-1 0,-1 1 0,1 0 0,-1 0 0,1-1 0,0 1 0,-1 0-1,1 0 1,0 0 0,0 0 0,0 0 0,0 0 0,0 0 0,0 0 0,0 0 0,0 1-1,0-1 1,1 0 0,0 0 0,12 0 0,-10 1 7,1 1 0,0 0 0,-1 0 0,1 1 0,-1 0 0,1-1-1,-1 1 1,1 1 0,-1-1 0,0 1 0,0-1 0,-1 1-1,1 0 1,0 1 0,-1-1 0,0 1 0,0-1 0,0 1 0,0 0-1,0 0 1,-1 0 0,0 0 0,4 9 0,3 8 149,-1 0 0,-1 1 0,9 44 0,26 99 414,77 199 1,-91-309-558,-22-47-13,-1 1 1,-1-1-1,0 1 0,0-1 1,0 1-1,3 15 1,-3-3-7,-3-11-16,1-1 0,0 1 0,0-1 0,6 13 0,-2-8-266,-1 1 0,0 0-1,-1 1 1,4 25 0,-4 32-6117,-6-64 3382,-12 0-576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6.237"/>
    </inkml:context>
    <inkml:brush xml:id="br0">
      <inkml:brushProperty name="width" value="0.05" units="cm"/>
      <inkml:brushProperty name="height" value="0.05" units="cm"/>
      <inkml:brushProperty name="color" value="#E71224"/>
    </inkml:brush>
  </inkml:definitions>
  <inkml:trace contextRef="#ctx0" brushRef="#br0">0 192 3169,'1'-2'256,"0"1"0,0-1 1,0 0-1,0 0 0,0 0 1,0 1-1,1-1 0,-1 1 1,0-1-1,1 1 0,-1-1 0,1 1 1,0 0-1,-1 0 0,1 0 1,0 0-1,0 0 0,0 0 1,0 0-1,3 0 0,43-15 523,-48 16-776,121-29 383,1 5 0,139-7 1,-49 3-2471,-183 25 457,1-2 0,41-13 0,-39 9-972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6.580"/>
    </inkml:context>
    <inkml:brush xml:id="br0">
      <inkml:brushProperty name="width" value="0.05" units="cm"/>
      <inkml:brushProperty name="height" value="0.05" units="cm"/>
      <inkml:brushProperty name="color" value="#E71224"/>
    </inkml:brush>
  </inkml:definitions>
  <inkml:trace contextRef="#ctx0" brushRef="#br0">1 65 1320,'3'-3'334,"0"1"1,-1 0-1,1 0 0,0-1 0,-1 0 0,0 1 1,1-1-1,2-6 0,-4 7-220,1-1 0,-1 1 0,0 0 0,1 0 0,0 0 0,-1 0 0,1 0-1,0 0 1,0 0 0,0 0 0,0 1 0,1-1 0,-1 1 0,0 0 0,1-1 0,-1 1 0,0 0 0,1 0 0,-1 1 0,1-1-1,0 0 1,-1 1 0,1 0 0,2-1 0,2 1 14,0 0 0,0 1 0,0-1 0,0 1-1,0 0 1,0 1 0,0 0 0,0 0 0,-1 0-1,1 1 1,-1 0 0,1 0 0,-1 1 0,0 0 0,-1 0-1,1 0 1,-1 1 0,0-1 0,6 8 0,24 22 483,-2 1 1,-1 1 0,-3 2-1,35 55 1,-33-43-212,-13-22 27,28 58-1,0 27 715,41 151 0,-6 3 114,-63-178-1098,-4 1 1,-5 0-1,-1 132 1,-8-207-190,0-1 1,-2 1-1,1-1 1,-2 1-1,0-1 1,0 0-1,-2 0 1,1 0-1,-2 0 1,0-1-1,-1 0 1,0 0-1,0-1 1,-18 21-1,-8 9-942,-9 7-2478,38-45 2689,-1-1 1,0 1-1,0-1 0,0 1 0,-1-2 0,1 1 0,-1 0 1,-11 2-1,-15 4-3171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5.145"/>
    </inkml:context>
    <inkml:brush xml:id="br0">
      <inkml:brushProperty name="width" value="0.05" units="cm"/>
      <inkml:brushProperty name="height" value="0.05" units="cm"/>
      <inkml:brushProperty name="color" value="#E71224"/>
    </inkml:brush>
  </inkml:definitions>
  <inkml:trace contextRef="#ctx0" brushRef="#br0">1 37 504,'3'-25'12985,"7"15"-10255,-7 8-2093,-3 14-17,1-5-615,1-1 1,0 0-1,0 0 1,0 0-1,1 0 1,3 6-1,11 28 22,-8-11-3,-3-5-9,2 0-1,15 35 1,-17-47-12,-1 0-1,-1 0 1,4 18 0,-1-3-2,-1 20 36,-2-36-25,-2-8-9,-1 0 1,0 0-1,0 0 1,0 0-1,0 0 1,0 0-1,-1 0 1,1 1 0,-1 3-1,8 32 79,1 12-1915,-9-43 1109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7.262"/>
    </inkml:context>
    <inkml:brush xml:id="br0">
      <inkml:brushProperty name="width" value="0.05" units="cm"/>
      <inkml:brushProperty name="height" value="0.05" units="cm"/>
      <inkml:brushProperty name="color" value="#E71224"/>
    </inkml:brush>
  </inkml:definitions>
  <inkml:trace contextRef="#ctx0" brushRef="#br0">343 8 1680,'0'-1'157,"0"1"-1,0 0 0,0 0 0,0 0 0,0-1 1,0 1-1,0 0 0,0 0 0,0-1 1,0 1-1,0 0 0,0 0 0,0-1 0,0 1 1,0 0-1,0 0 0,0-1 0,-1 1 1,1 0-1,0 0 0,-1-1 781,1 1-780,0-1-1,0 1 0,-1 0 0,1 0 0,0 0 1,0 0-1,0 0 0,-1 0 0,1 0 0,0 0 1,0-1-1,-1 1 0,1 0 0,-12 7 1758,11-6-1912,-1 1 0,1-1 1,0 1-1,-1-1 0,1 1 1,0 0-1,0 0 1,0-1-1,0 1 0,0 0 1,0 0-1,1 0 0,-1 0 1,0 2-1,0 3 62,0-1-1,-1 1 1,0-1 0,0 0-1,-1 0 1,1 0 0,-1 0-1,-1 0 1,-6 10 0,-9 14 325,-62 152 1780,48-72-1435,19-63-553,-4 8-13,11-39-135,2 0 0,0 0 0,0 1 0,-3 26 0,6-27-29,-1-1 0,0 0 1,-1 0-1,-1 0 0,0-1 0,-8 15 0,9-20-30,0-1 1,1 0 0,1 1-1,-4 16 1,-5 14-400,7-4-288,3-26-1714,-13-13-5898</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7.636"/>
    </inkml:context>
    <inkml:brush xml:id="br0">
      <inkml:brushProperty name="width" value="0.05" units="cm"/>
      <inkml:brushProperty name="height" value="0.05" units="cm"/>
      <inkml:brushProperty name="color" value="#E71224"/>
    </inkml:brush>
  </inkml:definitions>
  <inkml:trace contextRef="#ctx0" brushRef="#br0">1 0 1368,'2'9'6967,"9"45"-6516,-5-6 177,9 14 69,3-2-1,28 64 1,-29-81-576,-11-26-96,1 1 0,1-2 1,1 1-1,11 17 1,10 6-22,4 5-518,76 81 0,-95-112 15,-7-6-275,-1-1 1,1-1-1,0 0 1,14 9-1,-20-14 572,-2-1 51,1 1 0,0-1 0,0 0 0,0 1 0,0-1 0,-1 1 0,1-1 0,0 1 0,-1-1 0,1 1 0,0 0 0,-1-1 0,1 1 0,-1 0 0,1 0 0,-1-1 0,1 1 0,-1 0 0,1 0 0,-1 0 0,0-1 0,1 3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7.993"/>
    </inkml:context>
    <inkml:brush xml:id="br0">
      <inkml:brushProperty name="width" value="0.05" units="cm"/>
      <inkml:brushProperty name="height" value="0.05" units="cm"/>
      <inkml:brushProperty name="color" value="#E71224"/>
    </inkml:brush>
  </inkml:definitions>
  <inkml:trace contextRef="#ctx0" brushRef="#br0">0 129 1936,'0'0'6516,"1"-1"-6445,-1 0-1,1 1 1,-1-1-1,1 1 1,-1-1-1,1 0 0,0 1 1,0-1-1,-1 1 1,1-1-1,0 1 1,0 0-1,-1-1 0,1 1 1,0 0-1,0-1 1,0 1-1,0 0 1,-1 0-1,2 0 0,14-1 293,0-1 0,28-5 0,13-3-1,162-10-131,89-12-2089,-108-5-3047,-148 27 2151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8.335"/>
    </inkml:context>
    <inkml:brush xml:id="br0">
      <inkml:brushProperty name="width" value="0.05" units="cm"/>
      <inkml:brushProperty name="height" value="0.05" units="cm"/>
      <inkml:brushProperty name="color" value="#E71224"/>
    </inkml:brush>
  </inkml:definitions>
  <inkml:trace contextRef="#ctx0" brushRef="#br0">4 357 744,'0'0'2637,"0"4"388,0 21-1935,1 12-146,11 71 1,-8-79-213,-2 0 1,-4 60 0,1-56 201,4 61 0,10 227 2152,-13-303-2949,-16 229 1141,17-210-1199,-2-1 0,-2 0 0,-7 38 0,7-53-66,0-1 0,2 1 0,3 39 0,0-6 40,-2-51-23,0-11 2,3-16-6,0 13-20,0 0-1,0 0 0,-1-1 0,0 1 1,-1-1-1,-1 1 0,1-1 0,-3-14 1,1 6-4,1 1 1,4-28-1,7-63-18,-4-1 0,-9-119 1,-1 71 7,3 92 5,-1-51 3,21-175 1,13 147 53,-27 125 29,0 1-1,2 1 0,0-1 0,15-24 0,-12 23 43,-6 13-62,0 1 0,1 0-1,0 0 1,0 0 0,0 1 0,1 0-1,-1 0 1,2 1 0,-1 0-1,0 0 1,1 1 0,14-7-1,-5 4-3,-1 1 0,1 0-1,1 1 1,-1 1 0,27-3-1,25-1-22,-29 3-37,-1 1-1,0 2 1,1 1 0,75 10 0,-53 1-14,-38-7 2,0 1 0,0 1 0,-1 0 0,1 2 0,-1 1 0,31 15 0,-50-19 3,1 0-1,-1 0 1,0 0-1,0 1 1,0 0-1,0-1 1,-1 1 0,0 0-1,0 1 1,0-1-1,-1 0 1,0 1-1,0-1 1,2 8-1,-1-4-9,-2-5 10,0 0 1,0 1-1,0-1 0,0 1 1,-1-1-1,0 0 0,0 1 1,0-1-1,0 1 1,-1-1-1,1 1 0,-1-1 1,0 0-1,-3 8 0,0-4-6,0 1 0,-1-1 0,0-1 0,0 1 0,-1 0-1,-11 11 1,-2-1-38,0-1 0,-2-1 0,0-1 0,-33 19 0,16-15-181,-48 18 0,-1 0-441,-92 33-2726,124-58 902,48-11 1409,0 0-1,0 0 0,0 1 1,0 0-1,0 0 1,-8 4-1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8.679"/>
    </inkml:context>
    <inkml:brush xml:id="br0">
      <inkml:brushProperty name="width" value="0.05" units="cm"/>
      <inkml:brushProperty name="height" value="0.05" units="cm"/>
      <inkml:brushProperty name="color" value="#E71224"/>
    </inkml:brush>
  </inkml:definitions>
  <inkml:trace contextRef="#ctx0" brushRef="#br0">360 78 2465,'-36'-55'3696,"11"34"-3011,24 21-657,0 0 0,0 0 1,1-1-1,-1 1 1,0 0-1,0 0 0,0 0 1,0 0-1,1 0 0,-1 0 1,0 0-1,0 0 0,0 0 1,0 0-1,1 1 1,-1-1-1,0 0 0,0 0 1,0 1-1,1-1 0,-2 1 1,-2 3 94,1 0 1,0-1-1,0 1 0,0 1 1,0-1-1,1 0 1,-1 1-1,-2 8 0,-19 33 618,-3 1 156,3 1 1,2 1 0,-20 64-1,16-40-184,13-35-126,-13 67 0,13-45-176,-11 105 354,18-114-573,3-8 42,3 58 0,1-42-67,0-26-124,2-1-1,1 1 1,2-1 0,1-1-1,1 1 1,2-1 0,1 0-1,1-1 1,2-1 0,1 0-1,1-1 1,26 33 0,-15-26-529,3-1 1,64 58 0,-82-82 29,1-1 1,0 0 0,0-1-1,1 0 1,0-1-1,0-1 1,1 0-1,0-1 1,0-1 0,0 0-1,1-1 1,19 1-1,30-2-2516,0-2-578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9.100"/>
    </inkml:context>
    <inkml:brush xml:id="br0">
      <inkml:brushProperty name="width" value="0.05" units="cm"/>
      <inkml:brushProperty name="height" value="0.05" units="cm"/>
      <inkml:brushProperty name="color" value="#E71224"/>
    </inkml:brush>
  </inkml:definitions>
  <inkml:trace contextRef="#ctx0" brushRef="#br0">374 344 448,'0'-1'122,"0"1"-1,0 0 1,0-1 0,0 1-1,0 0 1,0-1-1,0 1 1,0 0 0,0 0-1,0-1 1,0 1-1,-1 0 1,1-1 0,0 1-1,0 0 1,0 0-1,0-1 1,-1 1 0,1 0-1,0 0 1,0-1-1,-1 1 1,1 0 0,0 0-1,-1 0 1,1 0-1,0-1 1,0 1 0,-1 0-1,1 0 1,0 0-1,-1 0 1,1 0 0,0 0-1,-1 0 1,1 0-1,0 0 1,-1 0 0,-19 5 2182,17-4-2159,-1 0 1,1 1-1,0 0 0,-1 0 0,1 0 0,0 0 1,0 1-1,1-1 0,-4 4 0,-21 33 197,19-28-211,-1 1-1,2 0 0,0 0 1,0 1-1,-9 25 0,-20 61 775,20-61-632,-16 80 301,17-86-466,2 0 1,-11 43 0,-19 31-31,40-98-73,1 0 0,-1-1 0,0 1 0,-1-1 0,0 0 0,0 0 0,-6 7 0,6-8 18,-6 7 90,7-13-51,1-10-16,2-4 54,1-1 0,0 1 0,1-1 1,1 1-1,4-15 0,-5 19 10,-1 0-1,1 0 1,-2-1-1,1 1 1,-3-19-1,3-37 416,9-17 76,-9 58-428,2 1 0,1-1 0,8-27 0,-7 34-85,-1 1-1,3-27 1,9-36 15,3 18-59,-11 33-25,0 1 0,2 0-1,1 0 1,1 1 0,1 1 0,18-26 0,8-9 216,-30 46-82,0 0 0,22-25-1,-26 35-122,0 0 0,1 0 0,-1 1 0,1 0 0,0 0 0,0 0 0,0 1 0,1 0 0,-1 0 0,13-3 0,-15 5-28,-1 0 0,1 0 1,0 1-1,0-1 1,-1 1-1,1 0 0,0 1 1,0-1-1,-1 0 1,1 1-1,0 0 0,-1 0 1,1 0-1,-1 0 0,1 1 1,5 3-1,-2 0-1,0-1 0,0 2 0,-1-1 1,0 1-1,0 0 0,-1 0 0,7 9 0,3 9 3,-1 0 0,0 0 0,14 43 0,-26-64-1,21 53 97,-2 1 1,-3 0-1,13 75 0,-20-31-81,-3 166 0,-8-243-109,-16 95-2923,16-116 2643,0-1 0,-1 0 0,1 0 0,-1 1 0,1-1 0,-1 0 0,0 0 0,0 1 0,0-1 0,0 0 0,0 0 0,0 0 0,-1-1 0,1 1 0,0 0 0,-1 0 0,0-1 0,1 1 0,-1-1 0,0 1 0,0-1 0,0 0 0,0 0 0,-2 2 0,-13 4-3256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9.429"/>
    </inkml:context>
    <inkml:brush xml:id="br0">
      <inkml:brushProperty name="width" value="0.05" units="cm"/>
      <inkml:brushProperty name="height" value="0.05" units="cm"/>
      <inkml:brushProperty name="color" value="#E71224"/>
    </inkml:brush>
  </inkml:definitions>
  <inkml:trace contextRef="#ctx0" brushRef="#br0">14 157 2184,'-13'-4'4472,"21"-5"-576,33-7-429,50-5-2181,-42 9-1031,66-7-1,8 7-174,114-5-288,-17 2-2131,-75-5-4219,-119 17 4634,6-5-1621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19.801"/>
    </inkml:context>
    <inkml:brush xml:id="br0">
      <inkml:brushProperty name="width" value="0.05" units="cm"/>
      <inkml:brushProperty name="height" value="0.05" units="cm"/>
      <inkml:brushProperty name="color" value="#E71224"/>
    </inkml:brush>
  </inkml:definitions>
  <inkml:trace contextRef="#ctx0" brushRef="#br0">1 19 184,'9'-5'1658,"20"-8"952,-27 13-2589,-1 0 0,1 0 0,-1 0 0,0 0 0,1 1 0,-1-1 0,0 0 0,0 1 0,1 0 0,-1-1 0,0 1 0,0-1 0,0 1 0,1 0 0,-1 0 0,0 0 0,0 0-1,0 0 1,-1 0 0,1 0 0,0 0 0,0 0 0,0 0 0,-1 0 0,2 2 0,0 0 10,0 0 1,0-1-1,0 1 0,1-1 1,-1 1-1,1-1 0,-1 0 1,1 0-1,5 2 0,-4-1 35,-1-1 0,1 1 0,0 0 0,-1 0 0,1 0 0,-1 0-1,5 6 1,57 89 1779,-54-83-1462,-1 1 0,0 1 0,11 25 0,9 16 493,-16-31-156,18 49-1,3 4 179,-14-32-141,25 78 0,-34-89-478,8 40 324,-2 2-1,-4 0 1,4 97-1,-7-65-152,-9-65-330,-1 0 0,-3 0 1,-10 60-1,7-58-92,0-15-132,-2-1 1,0 0-1,-2 0 0,-23 52 0,-68 114-3295,89-181 2293,0 0-1,0-1 1,-2-1-1,-23 24 1,-13 14-2840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1.124"/>
    </inkml:context>
    <inkml:brush xml:id="br0">
      <inkml:brushProperty name="width" value="0.05" units="cm"/>
      <inkml:brushProperty name="height" value="0.05" units="cm"/>
      <inkml:brushProperty name="color" value="#E71224"/>
    </inkml:brush>
  </inkml:definitions>
  <inkml:trace contextRef="#ctx0" brushRef="#br0">1 48 264,'0'-1'368,"0"-1"0,0 0 0,0 0 0,0 0 0,0 1 0,0-1 0,1 0 0,-1 0 0,1 1 0,-1-1 0,1 0-1,0 0 1,-1 1 0,1-1 0,0 1 0,0-1 0,0 1 0,0-1 0,1 1 0,1-2 0,2-8 1891,-8 32-1641,5-11-389,-1 0 0,1 0 1,0-1-1,1 1 0,4 9 1,6 22 549,83 313 4484,-42-167-3178,11-6-1013,32 130-550,-70-219-574,-8-19-839,-17-69 542,-1 1 0,-1 0 0,1-1 0,-1 1 1,0 0-1,0 0 0,0 5 0,-1 2-1464,-3-13-1144,2 1 2448,0-1 1,0-1 0,0 1-1,0 0 1,0 0-1,1-1 1,-1 1-1,0-1 1,1 1 0,-3-5-1,-2 0-1140,-11-5-2089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1.471"/>
    </inkml:context>
    <inkml:brush xml:id="br0">
      <inkml:brushProperty name="width" value="0.05" units="cm"/>
      <inkml:brushProperty name="height" value="0.05" units="cm"/>
      <inkml:brushProperty name="color" value="#E71224"/>
    </inkml:brush>
  </inkml:definitions>
  <inkml:trace contextRef="#ctx0" brushRef="#br0">18 340 840,'-1'0'151,"1"0"-1,-1 0 1,0 0-1,1 0 1,-1 0 0,0 0-1,1 0 1,-1 0-1,0 0 1,1-1-1,-1 1 1,1 0-1,-1 0 1,1 0 0,-1-1-1,0 1 1,1 0-1,-1-1 1,1 1-1,-1 0 1,1-1-1,-1 1 1,1-1 0,0 1-1,-1-1 1,1 1-1,-1-1 1,1 1-1,0-1 1,-1 1-1,1-1 1,0 0 0,0 1-1,0-1 1,-1 1-1,1-1 1,0 0-1,0 1 1,0-1-1,0 0 1,0 1 0,0-1-1,0 1 1,0-1-1,0 0 1,1 1-1,-1-1 1,0-1-1,0-3 343,0 3 279,1 1-688,0 0 1,-1 0-1,1-1 1,0 1-1,-1 0 0,1 0 1,0 0-1,0 0 1,0 0-1,0 0 1,0 0-1,0 1 0,0-1 1,0 0-1,0 1 1,2-2-1,56-15 1040,-12 2-739,61-9 1,654-115-207,-420 75-1010,-166 30-3779,-129 33 609,-42 1 1548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5.505"/>
    </inkml:context>
    <inkml:brush xml:id="br0">
      <inkml:brushProperty name="width" value="0.05" units="cm"/>
      <inkml:brushProperty name="height" value="0.05" units="cm"/>
      <inkml:brushProperty name="color" value="#E71224"/>
    </inkml:brush>
  </inkml:definitions>
  <inkml:trace contextRef="#ctx0" brushRef="#br0">33 119 2801,'-16'-27'3744,"16"9"-1111,-17 9-961,17-10-615,0 10-369,0 0-248,0 0-32,0 0-352,0-1-328,17 20-2193,-1-10-1215,0 0 895,1 9-680</inkml:trace>
  <inkml:trace contextRef="#ctx0" brushRef="#br0" timeOffset="1">489 92 2521,'0'-4'1132,"1"-15"7114,-1 18-8167,0 1-1,1 0 0,-1 0 1,0-1-1,0 1 0,0 0 1,0 0-1,0-1 0,1 1 1,-1 0-1,0 0 0,0-1 1,1 1-1,-1 0 0,0 0 1,0 0-1,1 0 0,-1-1 1,0 1-1,0 0 0,1 0 1,-1 0-1,0 0 0,1 0 1,-1 0-1,0 0 0,0 0 1,1 0-1,-1 0 0,0 0 1,1 0-1,-1 0 0,0 0 1,1 0-1,-1 0 0,0 0 1,0 0-1,1 0 0,-1 0 1,0 0-1,1 1 0,-1-1 1,0 0-1,0 0 0,1 0 1,-1 1-1,0-1 0,17 27 238,11 19-161,-2 1-1,-2 1 1,-2 1-1,-2 0 1,-3 2-1,14 61 1,-21-69-81,3-1 1,27 64-1,-8-23-45,3 36-92,-3-27 19,-17-69 48,-14-22 0,1 1 1,-1 0-1,1-1 1,-1 1-1,0 0 0,0 0 1,0 0-1,0 0 0,0 0 1,0 0-1,-1 0 1,1 0-1,-1 0 0,1 4 1,7 22 413,-2-19-1120,-3-48-9315,-3 13 6103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1.953"/>
    </inkml:context>
    <inkml:brush xml:id="br0">
      <inkml:brushProperty name="width" value="0.05" units="cm"/>
      <inkml:brushProperty name="height" value="0.05" units="cm"/>
      <inkml:brushProperty name="color" value="#E71224"/>
    </inkml:brush>
  </inkml:definitions>
  <inkml:trace contextRef="#ctx0" brushRef="#br0">0 358 2625,'3'2'3345,"13"14"-1275,-4 2-1477,0 0-1,-1 1 0,-2 1 1,12 28-1,-7-15-57,31 94 1143,-31-83-853,27 61 1,6 1-183,20 43-3,-51-120-550,60 106 208,-11-17-199,-61-112-93,11 28 49,-15-35-51,0 1 0,0 0 1,0 0-1,0 0 0,0 0 0,0-1 1,0 1-1,0 0 0,0 0 0,0 0 1,-1 0-1,1 0 0,0 0 0,0-1 1,0 1-1,0 0 0,0 0 0,-1 0 0,1 0 1,0 0-1,0 0 0,0 0 0,0 0 1,-1 0-1,1 0 0,0 0 0,0-1 1,0 1-1,0 0 0,-1 0 0,1 0 1,0 0-1,0 0 0,0 1 0,0-1 1,-1 0-1,1 0 0,0 0 0,0 0 1,0 0-1,0 0 0,-1 0 0,1 0 0,0 0 1,0 0-1,0 0 0,0 0 0,0 1 1,0-1-1,-1 0 0,1 0 0,0 0 1,0 0-1,0 0 0,0 1 0,0-1 1,0 0-1,-15-23 154,5 8-81,-6-5-39,2-2-1,0 0 0,2-1 0,0 0 1,2-1-1,-15-45 0,-21-50 181,39 106-190,-4-8 81,1-1-1,1 0 1,1 0 0,-7-30 0,7 7 498,-2 0 0,-24-68 0,23 76 523,-10-66 0,7 32 192,12 59-1194,1 0 0,0-1 0,1 1 0,0-1 0,1 1 0,0-1 0,1 1 0,0 0 0,1 0 0,0 0 1,1 0-1,1 0 0,0 1 0,0-1 0,1 1 0,1 1 0,-1-1 0,2 1 0,-1 0 0,2 1 0,-1 0 0,1 0 1,1 1-1,-1 0 0,1 1 0,21-12 0,2 1-137,1 2 0,40-13 0,-54 23 9,59-20-3,85-15-1,-131 34 0,0 2-1,1 1 0,65 1 0,-88 4-10,-1 0-1,1 1 1,0 0 0,0 1-1,-1 0 1,0 0-1,1 1 1,-1 0-1,-1 1 1,1 0 0,-1 1-1,0 0 1,0 1-1,0-1 1,-1 2-1,9 9 1,-13-13-11,0 1-1,-1-1 1,0 1-1,0 0 1,0 0 0,-1 0-1,1 0 1,-1 0-1,-1 1 1,1-1 0,-1 1-1,1-1 1,-2 1-1,1 0 1,-1-1 0,1 1-1,-2 0 1,0 9-1,1-3-50,-1-6 40,0 1-1,-1 0 1,0-1-1,0 1 1,0-1 0,-1 0-1,0 0 1,0 0-1,-1 0 1,1 0-1,-1 0 1,0-1 0,-1 0-1,1 0 1,-7 5-1,-8 8-87,-2-1 0,-29 20-1,-4-1-901,-2-3 0,-97 43-1,123-63 8,-38 14-3037,66-27 3407,-16 5-2588,17-5 3075,1 0-1,-1 0 0,1 0 1,0 0-1,-1 0 1,1 0-1,0 0 1,-1 0-1,1 0 0,0 0 1,-1 0-1,1 0 1,-1 0-1,1 0 1,0 0-1,-1 0 1,1 0-1,0 0 0,-1-1 1,1 1-1,0 0 1,-1 0-1,1 0 1,0-1-1,-1 1 0,1 0 1,0 0-1,0-1 1,-1 1-1,1 0 1,0 0-1,0-1 1,0 1-1,-1 0 0,1-1 1,0 1-1,0 0 1,0-1-1,0 1 1,0-1-1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2.295"/>
    </inkml:context>
    <inkml:brush xml:id="br0">
      <inkml:brushProperty name="width" value="0.05" units="cm"/>
      <inkml:brushProperty name="height" value="0.05" units="cm"/>
      <inkml:brushProperty name="color" value="#E71224"/>
    </inkml:brush>
  </inkml:definitions>
  <inkml:trace contextRef="#ctx0" brushRef="#br0">331 92 3153,'0'-1'102,"0"-3"357,0 0 1,1 0-1,-1 0 0,-1 0 1,1 0-1,-1 0 1,1 0-1,-1 0 1,0 1-1,-1-1 0,1 0 1,-1 0-1,1 1 1,-4-6-1,-2 2 1351,6 6-1698,0 0 0,0 1 0,0-1 0,0 0-1,0 0 1,1 0 0,-1 0 0,0 0 0,1 0 0,-1 0 0,0 0 0,1 0 0,0-1 0,-1 1 0,1 0 0,0 0 0,-1-2 0,-15 21 324,15-13-366,-1 0 0,0 0 1,1-1-1,-1 1 0,-1-1 0,1 1 0,-1-1 1,-4 6-1,-3 6 118,-68 150 1585,63-135-1201,-15 47 0,9-24-121,2 1 405,-24 112 0,21-76-284,15-53-449,1 1 0,1 0 0,3 0 0,1 0 0,2 0-1,6 39 1,-3-53-106,1 0-1,1 0 1,2-1-1,0 0 0,2 0 1,0-1-1,2 0 1,0-1-1,2-1 1,0 0-1,1 0 0,1-2 1,33 31-1,-28-30-373,2-1 0,0-2-1,1 0 1,1-1 0,0-2 0,1 0 0,1-2-1,0-1 1,0-1 0,1-1 0,44 7-1,-35-12-1049,-1-1 1,0-2-1,1-2 0,-1-1 0,0-2 0,0-1 0,36-11 0,-21 0-2051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2.794"/>
    </inkml:context>
    <inkml:brush xml:id="br0">
      <inkml:brushProperty name="width" value="0.05" units="cm"/>
      <inkml:brushProperty name="height" value="0.05" units="cm"/>
      <inkml:brushProperty name="color" value="#E71224"/>
    </inkml:brush>
  </inkml:definitions>
  <inkml:trace contextRef="#ctx0" brushRef="#br0">147 19 2328,'0'-1'294,"0"0"-1,0 0 0,0 0 0,0 0 0,-1 0 0,1 0 0,1 0 0,-1 0 0,0 0 0,0 0 0,0 0 0,0 0 0,1 0 0,-1 0 0,0 0 0,1 1 0,0-3 0,5 5-86,-1 0 0,0 0 1,0 1-1,1-1 0,-1 1 0,-1 1 1,1-1-1,0 0 0,-1 1 0,0 0 0,0 0 1,0 0-1,4 6 0,61 76 1842,-61-77-1817,23 35 423,-2 1-1,-2 1 1,-2 1-1,-2 1 1,-2 1-1,15 57 0,-20-57-134,24 53-1,-22-62-60,22 80 0,-32-93-175,18 42 0,5 20 208,3 22 58,-17-59-161,11 59-1,-25-86-210,-2 1 0,-2 36 1,1-21 63,-1-32-150,0-1-1,-1 1 1,1-1-1,-2 0 0,1 0 1,-1 0-1,0 0 0,-1 0 1,0 0-1,0-1 0,0 0 1,-1 0-1,-10 11 0,6-13-12,1 0 0,-1 0-1,-1-1 1,1 0 0,-1-1 0,1 0-1,-1-1 1,-11 2 0,-6-2-8,-1-1 1,1-1 0,0-1-1,-47-9 1,-3 0-194,48 5-492,0 0 1,0-2 0,1-1 0,0-2-1,0 0 1,-48-28 0,69 35 23,1-1 0,-1 0 0,1 0 0,0-1 0,0 0 0,1 0 1,0 0-1,0-1 0,0 0 0,0 0 0,1 0 0,0 0 0,0-1 0,1 0 0,0 0 1,0 0-1,0 0 0,1 0 0,0 0 0,1-1 0,-2-13 0,3 1-2152,0 2-444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3.370"/>
    </inkml:context>
    <inkml:brush xml:id="br0">
      <inkml:brushProperty name="width" value="0.05" units="cm"/>
      <inkml:brushProperty name="height" value="0.05" units="cm"/>
      <inkml:brushProperty name="color" value="#E71224"/>
    </inkml:brush>
  </inkml:definitions>
  <inkml:trace contextRef="#ctx0" brushRef="#br0">135 56 368,'0'0'38,"1"0"1,-1 0-1,0 0 1,1 0-1,-1 1 0,1-1 1,-1 0-1,1 0 1,-1 0-1,0 0 0,1 0 1,-1 0-1,1 0 1,-1 0-1,1 0 0,-1 0 1,0 0-1,1-1 1,-1 1-1,1 0 0,-1 0 1,0 0-1,1 0 1,-1-1-1,0 1 0,1 0 1,-1 0-1,0-1 1,1 1-1,-1 0 0,0-1 1,1 1-1,-1 0 1,0-1-1,0 1 0,0 0 1,1-1-1,-1 1 1,0-1-1,0 1 0,0 0 1,0-1-1,0 1 1,0-1-1,1 1 0,-1-1 1,0 1-1,0 0 1,0-1-1,-1 1 0,1-1 1,0 1-1,0 0 1,0-1-1,0 0 46,0 1 1,-1-1-1,1 1 1,0-1-1,0 1 1,0-1-1,0 1 0,0-1 1,0 1-1,0-1 1,0 1-1,0-1 1,1 1-1,-1-1 0,0 1 1,0-1-1,0 1 1,0 0-1,1-1 0,-1 1 1,0-1-1,0 1 1,1-1-1,-1 1 1,0 0-1,1-1 0,-1 1 1,0 0-1,1-1 1,0 1-1,1-2 88,9-8 3390,-11-7 7145,-2 27-7559,-1-6-2993,1 0 0,-1 0 0,1-1 0,0 2 0,0-1 0,0 0 0,1 0 0,0 0 0,-1 1 0,1-1 0,0 9 0,-4 10 203,-15 58 1377,-15 142 0,25-141-1213,-7 91 247,-32 129-228,45-262-697,1 0-1,5 72 1,1-31-1418,-3-61 991,-1-13-294,0 0-1,1 1 1,1-1-1,-1 1 1,1-1-1,0 1 1,1-1-1,0 0 1,0 0-1,4 10 1,-3-1-3725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4.051"/>
    </inkml:context>
    <inkml:brush xml:id="br0">
      <inkml:brushProperty name="width" value="0.05" units="cm"/>
      <inkml:brushProperty name="height" value="0.05" units="cm"/>
      <inkml:brushProperty name="color" value="#E71224"/>
    </inkml:brush>
  </inkml:definitions>
  <inkml:trace contextRef="#ctx0" brushRef="#br0">196 365 248,'-14'10'3214,"13"-6"-2920,0-1 0,0 0 0,0 0 1,1 0-1,-1 1 0,1-1 0,0 0 0,0 0 0,0 1 0,0-1 0,2 4 0,-2 7 595,0 4-250,-2 1-1,0-1 1,-7 26-1,6 10 218,0 0-26,-62 284 1720,38-256-2438,24-68-102,0 0 1,0 0 0,-2-1 0,0 1-1,-11 21 1,9-19 26,1 1-1,1 0 1,1 0 0,0 0-1,-3 35 1,24-161 60,-17 97-97,1 0-1,1 0 0,0 0 1,1 1-1,7-21 0,7-26-4,-4-19-12,20-83-35,-1-5 12,-15 109 34,1 0 0,48-97 0,-20 63-8,-40 78 9,0-1 0,1 2 1,1-1-1,0 1 0,0 0 1,13-12-1,-9 10-4,0-2 0,14-21 0,-18 25 2,0 1 0,0 0 1,1 1-1,1 0 0,15-12 1,-12 10 0,55-35-2,-54 46 8,-11 1 2,0 1 0,0-1 0,0 1-1,-1 0 1,1 0 0,0 0 0,-1 0 0,1 0 0,-1 1-1,0-1 1,1 1 0,-1-1 0,-1 1 0,3 3 0,25 51 162,-16-30-49,-9-16-53,0-1-1,0 1 1,3 21 0,7 20 130,-4-18-37,0 1-1,-3-1 1,7 63 0,-4-22-3,2-13-46,-6-38-39,-1 1-1,2 48 0,9 54 89,-16 111-1425,0-235 1098,0 1 0,-1-1 0,1 0 1,-1 1-1,0-1 0,0 0 0,0 0 0,-2 5 0,-5 22-3397,-6-21-1188</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4.377"/>
    </inkml:context>
    <inkml:brush xml:id="br0">
      <inkml:brushProperty name="width" value="0.05" units="cm"/>
      <inkml:brushProperty name="height" value="0.05" units="cm"/>
      <inkml:brushProperty name="color" value="#E71224"/>
    </inkml:brush>
  </inkml:definitions>
  <inkml:trace contextRef="#ctx0" brushRef="#br0">16 101 1928,'-1'0'308,"0"-1"-1,0 0 0,0 0 0,-1 1 0,1-1 0,1 0 0,-1 0 0,0 0 0,0 0 1,0 0-1,0 0 0,1 0 0,-1 0 0,0-1 0,0-1 0,1 3-241,0-1-1,0 1 0,0-1 1,0 1-1,0 0 1,0-1-1,0 1 1,0-1-1,0 1 0,0 0 1,0-1-1,1 1 1,-1-1-1,0 1 0,0 0 1,0-1-1,1 1 1,-1 0-1,0-1 1,0 1-1,1 0 0,-1 0 1,0-1-1,0 1 1,1 0-1,-1 0 0,1-1 1,-1 1-1,0 0 1,1 0-1,-1 0 1,0 0-1,1-1 0,-1 1 1,1 0-1,-1 0 1,0 0-1,1 0 1,-1 0-1,1 0 0,-1 0 1,0 0-1,1 0 1,-1 0-1,1 1 0,18-12 1741,11 3-1455,0 2 0,1 1-1,55-2 1,95-2-796,-50 0-1413,15-2-5569,-113 3 4185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5.684"/>
    </inkml:context>
    <inkml:brush xml:id="br0">
      <inkml:brushProperty name="width" value="0.05" units="cm"/>
      <inkml:brushProperty name="height" value="0.05" units="cm"/>
      <inkml:brushProperty name="color" value="#E71224"/>
    </inkml:brush>
  </inkml:definitions>
  <inkml:trace contextRef="#ctx0" brushRef="#br0">0 1 896,'36'0'3914,"143"6"4962,87 18-7834,-128-10 185,152 5-493,-253-17-668,0-2 0,54-5 0,5 0 16,-64 3-50,63-10 0,-65 7-27,59-4 1,-24 0-30,-18 0 8,-45 9 13,-4 0 4,-1 0-3,1 0 0,-1 0 0,1 0-1,-1 0 1,1 0 0,-1 1 0,1-1 0,-1 1-1,1 0 1,-5 2 0,-10 0-22,-65 2-150,-98 18-1,57-6 148,-118-2 43,39-3 87,21-3-60,84-6-94,4-4 56,90 1 9,38 0 119,321 9 236,-213-3-203,-80-2 23,119-7 0,-103-7-108,-33 3-71,56-1-1,-20-2 19,-79 10 6,-25 0 103,-315 19 462,-105-10 44,155-9 366,284 0-975,-8 0 29,25 0-96,130-9-887,67 0-4470,-97-1-4444,-81 10 6178</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6.836"/>
    </inkml:context>
    <inkml:brush xml:id="br0">
      <inkml:brushProperty name="width" value="0.05" units="cm"/>
      <inkml:brushProperty name="height" value="0.05" units="cm"/>
      <inkml:brushProperty name="color" value="#E71224"/>
    </inkml:brush>
  </inkml:definitions>
  <inkml:trace contextRef="#ctx0" brushRef="#br0">1 0 2601,'0'0'4878,"19"0"-3822,-10 0-781,0 1-1,-1 0 1,1 0-1,0 1 1,0 0-1,-1 0 1,1 1-1,-1 1 1,0-1 0,0 1-1,0 0 1,0 1-1,12 9 1,4 3 38,-14-10-184,0-1 0,-1 2 0,0-1 0,10 12 1,19 24 494,-2 2 0,-2 1 1,51 95-1,91 208 1916,-162-319-2325,-2 1 0,14 52 1,6 19 224,-13-42-25,-2 0 0,-3 2-1,-3-1 1,4 82-1,-12-119-251,-1 20 307,-2 0 1,-2-1 0,-10 62 0,8-74-222,1-15-93,-1 0 1,-1-1-1,0 0 0,-13 27 1,-10 28 327,20-48-394,0-1 1,-2 0 0,-1-1 0,0 0-1,-2 0 1,0-1 0,-1-1 0,-31 31-1,-12 5-81,-73 54 0,127-106-11,-64 41-277,18-13-348,46-28 481,-14 11-593,-1-2 0,-32 16-1,46-25 308,0 0 0,0 0 0,0 0 0,0-1 0,-1 0 0,1 0 0,0 0-1,-1-1 1,1 1 0,-1-1 0,1 0 0,-1 0 0,1-1 0,-1 1 0,1-1-1,0 0 1,-1 0 0,1-1 0,-5-1 0,8 2 144,-1 0 0,1 0 0,0 1 0,0-1 0,0 0 0,0 0 0,0-1 0,0 1 1,0 0-1,0 0 0,0 0 0,0-1 0,1 1 0,-1 0 0,0-1 0,1 1 0,0-1 0,-1 1 0,1 0 0,0-1 0,-1 1 0,1-1 0,0 1 0,0-1 1,0 1-1,0-1 0,1 1 0,-1-3 0,1-4-1216,-1-18-2601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7.257"/>
    </inkml:context>
    <inkml:brush xml:id="br0">
      <inkml:brushProperty name="width" value="0.05" units="cm"/>
      <inkml:brushProperty name="height" value="0.05" units="cm"/>
      <inkml:brushProperty name="color" value="#E71224"/>
    </inkml:brush>
  </inkml:definitions>
  <inkml:trace contextRef="#ctx0" brushRef="#br0">228 12 168,'2'-12'6446,"-7"35"-4517,2-16-1641,0 1 0,1-1 0,0 1 0,0 0 0,0 0 0,1 0 0,0 0 0,0 0 0,2 10 0,-1-7 9,-1 0 0,0 0-1,0 0 1,-1 0 0,-6 20 0,1-10 146,1 1 0,1 0 0,-4 37-1,6-32-26,-2 0 0,-9 33-1,-19 92 847,25-125-1111,-46 158 295,47-150-1230,-2 0 1,-24 60-1,30-79 411,3-10-2671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7.617"/>
    </inkml:context>
    <inkml:brush xml:id="br0">
      <inkml:brushProperty name="width" value="0.05" units="cm"/>
      <inkml:brushProperty name="height" value="0.05" units="cm"/>
      <inkml:brushProperty name="color" value="#E71224"/>
    </inkml:brush>
  </inkml:definitions>
  <inkml:trace contextRef="#ctx0" brushRef="#br0">2 41 2016,'0'-2'447,"0"1"-282,0 0 1,-1-1-1,1 1 1,0 0-1,0 0 1,0-1-1,0 1 1,0 0 0,0-1-1,0 1 1,0 0-1,0 0 1,1-1-1,-1 1 1,0 0-1,1 0 1,-1 0-1,1-1 1,0 1-1,-1 0 1,1 0-1,0 0 1,0 0-1,-1 0 1,1 0-1,0 0 1,0 0-1,0 1 1,0-1-1,2-1 1,-1 2-87,1-1 1,-1 0 0,1 1-1,0-1 1,-1 1 0,1 0 0,-1 0-1,1 0 1,0 0 0,-1 1-1,1-1 1,-1 1 0,1 0-1,-1-1 1,1 1 0,-1 0 0,0 0-1,1 0 1,-1 1 0,3 1-1,53 38 904,-38-27-656,-1 2-151,-1 0-1,0 1 1,-1 1-1,-1 1 1,0 0 0,-2 1-1,0 1 1,16 33-1,36 50 152,-50-77-300,-1 0 0,-2 2 0,0-1-1,16 59 1,15 35-150,-28-83-134,17 32-903,-30-64 747,1 1-1,-1-1 1,-1 1-1,4 13 0,11 27-4431,-4-37 1744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5.879"/>
    </inkml:context>
    <inkml:brush xml:id="br0">
      <inkml:brushProperty name="width" value="0.05" units="cm"/>
      <inkml:brushProperty name="height" value="0.05" units="cm"/>
      <inkml:brushProperty name="color" value="#E71224"/>
    </inkml:brush>
  </inkml:definitions>
  <inkml:trace contextRef="#ctx0" brushRef="#br0">6 19 2809,'-6'0'10620,"26"0"-8577,31-2-2354,37-7-245,-1 3 1,1 4-1,92 10 1,58 4-8240,-202-4 6595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7.957"/>
    </inkml:context>
    <inkml:brush xml:id="br0">
      <inkml:brushProperty name="width" value="0.05" units="cm"/>
      <inkml:brushProperty name="height" value="0.05" units="cm"/>
      <inkml:brushProperty name="color" value="#E71224"/>
    </inkml:brush>
  </inkml:definitions>
  <inkml:trace contextRef="#ctx0" brushRef="#br0">15 92 3633,'-15'-23'5565,"15"23"-5490,0-1 0,0 1 1,0-1-1,0 0 1,0 1-1,1-1 0,-1 0 1,0 1-1,0-1 0,0 1 1,1-1-1,-1 1 0,0-1 1,1 0-1,-1 1 0,0-1 1,1 1-1,-1-1 1,1 1-1,-1 0 0,1-1 1,-1 1-1,1-1 0,-1 1 1,1 0-1,-1 0 0,1-1 1,0 1-1,-1 0 0,1 0 1,-1 0-1,1-1 0,0 1 1,-1 0-1,2 0 1,30-10 213,-20 6-254,0 0-1,0 1 0,21-3 0,374-18-1104,-134 22-5287,-207 2 3359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8.286"/>
    </inkml:context>
    <inkml:brush xml:id="br0">
      <inkml:brushProperty name="width" value="0.05" units="cm"/>
      <inkml:brushProperty name="height" value="0.05" units="cm"/>
      <inkml:brushProperty name="color" value="#E71224"/>
    </inkml:brush>
  </inkml:definitions>
  <inkml:trace contextRef="#ctx0" brushRef="#br0">49 281 1624,'2'23'5200,"10"64"-3773,26 154 2067,8 31-1053,-14-71-1094,-15-137-889,80 292 1443,-50-182-1733,-46-169-162,0 1 1,0-1-1,-1 0 0,1 1 1,-1-1-1,-1 12 0,0-2 87,1-14-29,-2-11 86,-33-58-37,4-1 0,-26-82 0,22 56-114,22 54 8,-14-71 0,-3-11-13,7 53 20,4 0-1,-15-109 0,24 83 99,-16-266 1949,43 234-914,-17 121-1120,1 0-1,0-1 1,0 1 0,1 0 0,0 1 0,0-1 0,0 0 0,1 1 0,0-1-1,1 1 1,-1 0 0,1 0 0,0 0 0,1 0 0,-1 1 0,1 0-1,0 0 1,1 0 0,7-6 0,-3 4-31,1 0 1,-1 1-1,1 0 0,0 1 0,1 0 1,-1 1-1,1 0 0,0 1 0,0 0 1,17-2-1,4 2-11,0 1 0,0 2 0,0 1 0,0 2 0,0 1 0,-1 2 0,1 1 0,-1 1 0,45 18 0,-52-12-14,-1 0 0,0 1-1,36 31 1,-52-39-9,0 1-1,-1 1 0,0-1 1,-1 1-1,1 0 1,-2 0-1,1 1 1,-1 0-1,-1 0 0,0 0 1,0 0-1,4 20 1,-8-25-26,1 0-1,-1 0 1,0 0 0,0 1 0,0-1 0,-1 0 0,0 0 0,0 0 0,0 0 0,-1 0-1,1 0 1,-1 0 0,0-1 0,-1 1 0,-4 7 0,-2 1-236,0 0 0,0-1 0,-1 0 0,-15 13 0,17-19 109,1-1-1,-2 1 1,1-1 0,-1-1 0,0 1-1,-18 5 1,-10 5-463,-2-1-108,-1-3-1,-1-1 1,0-1 0,-53 3-1,43-5-332,-19-6-1656,65-1 1979,0-1 1,0 0-1,1 0 0,-1 0 1,0 0-1,-8-5 0,11-1-2214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8.626"/>
    </inkml:context>
    <inkml:brush xml:id="br0">
      <inkml:brushProperty name="width" value="0.05" units="cm"/>
      <inkml:brushProperty name="height" value="0.05" units="cm"/>
      <inkml:brushProperty name="color" value="#E71224"/>
    </inkml:brush>
  </inkml:definitions>
  <inkml:trace contextRef="#ctx0" brushRef="#br0">325 106 896,'-1'-5'613,"1"0"1,-1 0-1,0 0 0,0 0 0,-1 0 0,1 0 0,-1 0 1,0 1-1,0-1 0,-1 1 0,0-1 0,1 1 1,-7-7-1,1-3 997,0 2-962,3 7-81,7 4-379,0 2-63,-7 4 252,3-3-359,0-1 0,-1 1 0,1-1 0,0 1 1,0 0-1,1 0 0,-1 0 0,0 0 0,1 0 0,-1 1 0,1-1 0,-1 0 0,1 1 0,0-1 0,0 1 0,0 0 1,1-1-1,-1 1 0,0 3 0,0 0 10,-1 0 0,0-1 0,0 1 0,0 0 0,-1-1 0,-4 7 0,-14 27 233,1 1 0,-22 66 0,33-83-186,-29 114 398,21-89-368,1 0 0,3 1 0,2 1 0,2 0 0,-4 73 0,6-34-49,4-65-46,0 0 0,2 0-1,2 31 1,31 203-585,-27-239 125,0 0-1,2 0 1,0-1 0,0 0-1,2 0 1,17 25 0,-20-34-118,1 0 0,0-1 0,0 0 1,1-1-1,0 1 0,14 8 0,-11-7-176,24 20-2667</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9.033"/>
    </inkml:context>
    <inkml:brush xml:id="br0">
      <inkml:brushProperty name="width" value="0.05" units="cm"/>
      <inkml:brushProperty name="height" value="0.05" units="cm"/>
      <inkml:brushProperty name="color" value="#E71224"/>
    </inkml:brush>
  </inkml:definitions>
  <inkml:trace contextRef="#ctx0" brushRef="#br0">359 498 3681,'1'1'3314,"-5"10"-1062,-25 53-814,-66 124 388,29-66-479,49-89-985,2 1 0,-16 48 0,-6 14-52,-4 19-191,20-48-103,18-21 13,3-31 177,0-30 333,1 6-459,1 1-1,0-1 1,0 1-1,0-1 1,7-11-1,3-15 61,51-169-18,-10 33-99,13-14 17,-1-6 80,-51 147 11,3 0-1,1 1 1,2 1 0,27-41-1,11 3 311,-34 50-240,-13 16-107,1 0 1,0 0-1,1 2 1,1-1-1,0 2 0,1 0 1,0 0-1,27-13 0,-37 21-87,1 1-1,-1-1 0,1 1 0,0 0 0,-1 0 0,1 1 0,0 0 0,0 0 0,0 0 0,0 1 0,1 0 0,-1 0 0,0 1 0,0-1 0,0 1 0,0 1 0,0-1 0,-1 1 0,1 0 0,0 0 0,-1 1 0,1-1 1,-1 1-1,0 0 0,0 1 0,0-1 0,0 1 0,-1 0 0,8 8 0,-5-2 0,-1 0 0,0 1 0,0 0 0,-1 0 0,0 0 0,-1 1 0,0 0 0,-1-1 0,0 1 1,-1 1-1,0-1 0,0 13 0,5 25 60,-4-23-29,-1 1 1,-2 0-1,0 0 0,-9 51 1,-1 43 110,-3 59-13,8-122-107,5 112 1,2-72-66,-2-16-535,0 32-2094,0-38-9970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9.374"/>
    </inkml:context>
    <inkml:brush xml:id="br0">
      <inkml:brushProperty name="width" value="0.05" units="cm"/>
      <inkml:brushProperty name="height" value="0.05" units="cm"/>
      <inkml:brushProperty name="color" value="#E71224"/>
    </inkml:brush>
  </inkml:definitions>
  <inkml:trace contextRef="#ctx0" brushRef="#br0">0 156 56,'0'-11'4272,"2"-11"1699,12 7-4429,4 6-1380,0 1 1,1 0-1,0 2 0,0 0 0,0 2 0,37-5 1,128 0 182,-64 5-295,34-3-738,-61 4-3072,132-22 1,-176 16 1043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29.719"/>
    </inkml:context>
    <inkml:brush xml:id="br0">
      <inkml:brushProperty name="width" value="0.05" units="cm"/>
      <inkml:brushProperty name="height" value="0.05" units="cm"/>
      <inkml:brushProperty name="color" value="#E71224"/>
    </inkml:brush>
  </inkml:definitions>
  <inkml:trace contextRef="#ctx0" brushRef="#br0">0 0 2905,'0'0'4406,"3"2"-3191,65 42 27,-2 2 1,72 67-1,-52-42-262,-34-22-54,-3 1-1,61 79 1,-63-73-296,-8-1 27,-1 1 1,-3 3 0,-3 0-1,-2 2 1,23 69 0,-29-59-131,-4 0 0,18 125 0,-22-105-319,-5-4 33,-3 1-1,-8 160 0,-3-104-47,-12 44-16,11-156-161,-4 11-319,-1 0 0,-3 0-1,-1-1 1,-3-1 0,-1-1 0,-38 66-1,47-91-391,-2 0 1,1-1-1,-2 0 0,0-1 0,0-1 0,-23 19 0,24-22-307,0-1 0,0-1-1,-1 0 1,0-1 0,-1 0-1,0 0 1,0-2 0,0 1-1,-19 3 1,-18-4-3254</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0:30.077"/>
    </inkml:context>
    <inkml:brush xml:id="br0">
      <inkml:brushProperty name="width" value="0.05" units="cm"/>
      <inkml:brushProperty name="height" value="0.05" units="cm"/>
      <inkml:brushProperty name="color" value="#E71224"/>
    </inkml:brush>
  </inkml:definitions>
  <inkml:trace contextRef="#ctx0" brushRef="#br0">14 19 840,'0'0'4956,"-14"-19"10196,44 28-12179,-24-8-2802,0 0 0,0 0-1,-1 1 1,1-1 0,0 1 0,-1 1-1,7 2 1,17 7 257,25 0 34,1-3 1,86 4 0,-130-12-430,397 3 245,-211-7-708,55-1-2715,-86-8-4177,-160 11 6677,-1 0-262,0 1 0,-1-1 1,1 1-1,0 0 0,0 0 0,-1 1 1,8 1-1,4 5-3838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9.061"/>
    </inkml:context>
    <inkml:brush xml:id="br0">
      <inkml:brushProperty name="width" value="0.05" units="cm"/>
      <inkml:brushProperty name="height" value="0.05" units="cm"/>
      <inkml:brushProperty name="color" value="#E71224"/>
    </inkml:brush>
  </inkml:definitions>
  <inkml:trace contextRef="#ctx0" brushRef="#br0">0 10 584,'3'-10'8583,"-2"10"-8357,-1 0 0,1 0 0,8 9 1277,7 19-2210,-15-27 707,11 25 117,-2 0-1,0 1 1,11 52 0,-11-39 77,16 45 0,-14-50-78,-2 1 1,8 48-1,12 108 108,5 56-50,1 300-1455,-36-353-4724,0-132 2472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3.318"/>
    </inkml:context>
    <inkml:brush xml:id="br0">
      <inkml:brushProperty name="width" value="0.05" units="cm"/>
      <inkml:brushProperty name="height" value="0.05" units="cm"/>
      <inkml:brushProperty name="color" value="#E71224"/>
    </inkml:brush>
  </inkml:definitions>
  <inkml:trace contextRef="#ctx0" brushRef="#br0">815 38 824,'0'0'94,"0"-1"0,0 1 0,0 0 0,0-1 0,0 1 1,0 0-1,-1-1 0,1 1 0,0 0 0,0-1 0,0 1 0,0 0 0,0-1 0,0 1 0,-1 0 0,1-1 0,0 1 0,0 0 0,0 0 0,-1-1 1,1 1-1,0 0 0,0 0 0,-1-1 0,1 1 0,0 0 0,-1 0 0,1 0 0,0-1 0,-1 1 0,1 0 0,0 0 0,-1 0 0,1 0 0,0 0 0,-1 0 1,1 0-1,0 0 0,-1 0 0,1 0-37,-1 0 0,1 0 0,0 0 0,-1 0 0,1 0 0,0 0 1,0 0-1,-1 0 0,1 0 0,0-1 0,-1 1 0,1 0 0,0 0 1,0 0-1,-1 0 0,1 0 0,0-1 0,0 1 0,-1 0 0,1 0 0,0 0 1,0-1-1,0 1 0,-1 0 0,1 0 0,0-1 0,0 1 0,0 0 0,0-1 1,0 1-1,0 0 0,-1 0 0,1-1 0,0 1 0,0 0 0,0-1 1,0 1-1,0-1 0,0 0 911,-13-8 1054,10 7-213,-7-6 3842,10 8-5591,-1 0 1,1 0-1,0 0 1,-1 0-1,1 0 1,0 0-1,0 0 1,-1 1 0,1-1-1,0 0 1,-1 0-1,1 0 1,0 0-1,0 1 1,-1-1 0,1 0-1,0 0 1,0 0-1,-1 1 1,1-1-1,0 0 1,0 0-1,0 1 1,0-1 0,-1 0-1,1 1 1,0-1-1,0 0 1,0 0-1,0 1 1,0-1 0,0 0-1,0 1 1,0-1-1,0 0 1,0 1-1,0-1 1,0 0-1,0 1 1,0-1 0,0 0-1,0 1 1,0-1-1,0 0 1,0 0-1,1 1 1,-2 1 49,0-1 0,0 0 0,0 0 1,-1 0-1,1 1 0,0-1 0,-1 0 0,1 0 1,0-1-1,-1 1 0,1 0 0,-1 0 0,1-1 0,-1 1 1,0-1-1,1 1 0,-1-1 0,1 0 0,-1 1 0,0-1 1,-2 0-1,-27 9 480,16-2-444,0-1 1,0 0-1,-16 3 0,-21 9 65,20-4-94,-54 23 94,1 4 0,2 4 0,-92 65-1,165-103-190,0 1 0,1 0 0,0 1 0,1 0 0,0 0 0,0 1-1,1 0 1,0 0 0,-9 20 0,13-24-30,0 1 0,0 0 0,1-1 1,0 1-1,0 0 0,0 0 0,1 1 0,0-1 0,1 13 0,1-18 1,0 0-1,0 0 0,0 0 1,0 0-1,0 0 0,0-1 1,1 1-1,-1 0 0,1-1 1,-1 1-1,1-1 0,0 0 0,-1 1 1,1-1-1,0 0 0,0 0 1,0 0-1,0 0 0,3 0 1,46 17-12,6-7 56,97 14 78,-44-14-99,-2 5 1,144 40 0,-236-50-21,-1 0 1,1 2 0,-1-1-1,23 18 1,8 4-43,-37-24 29,-1 2-1,0-1 1,0 1 0,0 1 0,-1-1-1,0 1 1,-1 0 0,0 1-1,0 0 1,-1 0 0,0 0 0,7 18-1,-11-26 18,-1 0 1,0 1-1,0-1 0,1 1 0,-1-1 0,0 0 1,0 1-1,0-1 0,0 1 0,-1-1 0,1 1 0,0-1 1,-1 0-1,1 1 0,0-1 0,-1 0 0,0 1 1,1-1-1,-1 0 0,-1 2 0,-6 21-5,7-22 6,1 0 0,0 0-1,0 0 1,-1 0 0,1-1 0,-1 1 0,0 0-1,1 0 1,-1-1 0,0 1 0,0-1 0,0 1-1,0-1 1,0 1 0,-1-1 0,1 1 0,0-1 0,-3 2-1,-33 20-6,8-5 15,14-8-3,-1-1 1,1 0-1,-1-1 1,-1-1 0,-28 9-1,-96 19 53,34-10-21,75-16-525,0 0 0,0-3 0,-1 0 0,-36 0 0,58-11-1323,10 5 1494,1 0-1,0-1 1,-1 1-1,1-1 1,-1 1 0,1-1-1,0 1 1,-1-1-1,1 1 1,0-1-1,0 0 1,-1 1-1,1-1 1,0 1 0,0-1-1,0 0 1,0 1-1,0-1 1,0 1-1,-1-1 1,2 0 0,-1 1-1,0-1 1,0 0-1,0 1 1,0-1-1,0 1 1,0-1-1,1 0 1,-1 1 0,0-1-1,1 1 1,-1-1-1,0 1 1,1-1-1,-1 1 1,0-1 0,1 1-1,0-1 1,13-8-4019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3.725"/>
    </inkml:context>
    <inkml:brush xml:id="br0">
      <inkml:brushProperty name="width" value="0.05" units="cm"/>
      <inkml:brushProperty name="height" value="0.05" units="cm"/>
      <inkml:brushProperty name="color" value="#E71224"/>
    </inkml:brush>
  </inkml:definitions>
  <inkml:trace contextRef="#ctx0" brushRef="#br0">261 52 624,'0'-46'10481,"-19"54"-7651,16-6-2744,-1 1 0,1 0 0,0 1 0,-1-1-1,1 0 1,1 1 0,-1-1 0,1 1 0,-4 6 0,-26 33 42,19-31-99,9-10-20,0 1 1,1 1-1,-1-1 0,1 0 1,0 1-1,0 0 0,0-1 1,-3 8-1,-75 117 222,72-111-209,2 0 1,0 1-1,1-1 1,1 1-1,0 0 0,1 1 1,2-1-1,0 1 1,0 22-1,3-35-21,0 1 0,0-1 0,1 1 0,0-1 0,0 0 0,1 0 0,-1 0 0,5 6 0,2 6-1,-7-14 2,1 0 0,0-1 0,0 0 0,0 0 0,0 0 0,0 0 0,1 0 0,-1 0 0,1-1 0,0 0 0,-1 0-1,1 0 1,0 0 0,1-1 0,-1 1 0,0-1 0,0 0 0,1 0 0,-1-1 0,0 1 0,1-1 0,4 0 0,-2 0 2,0 1-1,0-2 1,0 1 0,0-1 0,0 0 0,0 0 0,0-1 0,0 0 0,-1 0 0,1-1-1,0 1 1,-1-1 0,0-1 0,7-4 0,-1-2 32,1 0 0,-2-1-1,1-1 1,-2 0 0,1 0 0,-2-1 0,0 0-1,0-1 1,-1 0 0,-1 0 0,0-1 0,8-27-1,-2 10 65,-11 26-76,1 1 1,-1 0-1,0-1 1,0 1-1,-1-1 1,1 1-1,-1-1 1,0-8 0,-1-143 448,-1 148-470,0 0 0,-1 0 1,-1 0-1,0 1 0,0-1 0,0 1 0,-1 0 1,0 0-1,-1 0 0,0 0 0,-7-8 1,7 0-356,4 15 227,0 0 1,0 0 0,0 1 0,0-1 0,-1 0 0,1 1 0,0-1 0,0 1 0,0 0 0,-1-1 0,1 1 0,0 0-1,-1 0 1,1-1 0,0 1 0,0 0 0,-1 0 0,-1 1 0,-14 21-5915,10-10 2942,-6 5-285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6.206"/>
    </inkml:context>
    <inkml:brush xml:id="br0">
      <inkml:brushProperty name="width" value="0.05" units="cm"/>
      <inkml:brushProperty name="height" value="0.05" units="cm"/>
      <inkml:brushProperty name="color" value="#E71224"/>
    </inkml:brush>
  </inkml:definitions>
  <inkml:trace contextRef="#ctx0" brushRef="#br0">19 495 1320,'0'0'2764,"16"-10"4871,1 18-6251,-10 0-959,-7-8-411,1 0-1,0 1 1,-1-1-1,1 0 1,-1 1-1,0-1 1,1 0-1,-1 1 1,1-1-1,-1 0 1,1 1-1,-1-1 1,0 1-1,1-1 1,-1 1-1,0-1 1,1 1-1,-1-1 1,0 1-1,0-1 1,0 1-1,1-1 0,-1 1 1,0-1-1,0 2 1,8 32 1035,-7-30-939,1 0 1,-1 0 0,0 1-1,0-1 1,0 0 0,0 0-1,-1 8 1,17 96 1208,-18-92-1208,2 0 0,0 0 0,1 0 1,8 30-1,-9-39-100,0 0 1,0-1-1,0 1 0,-1 0 1,-1 0-1,-1 12 1,1-13-10,1 0 1,-1 0-1,1-1 1,0 1-1,0 0 1,1 0-1,0 0 1,0 0 0,3 9-1,1-6-9,-4-7-2,0 0 0,0 0 0,0 0 0,0 0 0,-1 0 0,1 0 0,0 0 0,-1 0-1,1 0 1,-1 0 0,0 4 0,9 27-114,-4-19-1425,-3 0-4046,-2-18 4694,3-20-4592,11 0 1576</inkml:trace>
  <inkml:trace contextRef="#ctx0" brushRef="#br0" timeOffset="1">19 92 3505,'-1'-19'5708,"-10"2"-2471,10 16-3035,0-1 40,0-1 0,0 1 0,0-1 0,1 1-1,0-1 1,-1 0 0,1 1 0,0-1 0,0 1 0,0-1 0,0 0 0,1-2 0,0-3 224,0 8-520,0-1 0,0 1-1,1 0 1,-1 0-1,0-1 1,0 1-1,0-1 1,0 1-1,0-1 1,0 0 0,0 1-1,0-1 1,0 0-1,0 0 1,0 1-1,1-3 1,22 4-3758,0 1 0,26 6 0,-21-1 1326</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4.083"/>
    </inkml:context>
    <inkml:brush xml:id="br0">
      <inkml:brushProperty name="width" value="0.05" units="cm"/>
      <inkml:brushProperty name="height" value="0.05" units="cm"/>
      <inkml:brushProperty name="color" value="#E71224"/>
    </inkml:brush>
  </inkml:definitions>
  <inkml:trace contextRef="#ctx0" brushRef="#br0">17 0 1016,'8'36'5578,"-6"-33"-5438,-1 1 0,0 0 0,0 0 0,0 0 0,0 0 0,0 0 0,-1 7 0,0 155 1219,-16-67-625,18-54-746,0 24-1905,-9-29-2519,-6-20 1090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6.163"/>
    </inkml:context>
    <inkml:brush xml:id="br0">
      <inkml:brushProperty name="width" value="0.05" units="cm"/>
      <inkml:brushProperty name="height" value="0.05" units="cm"/>
      <inkml:brushProperty name="color" value="#E71224"/>
    </inkml:brush>
  </inkml:definitions>
  <inkml:trace contextRef="#ctx0" brushRef="#br0">508 137 1040,'-1'-5'505,"1"4"-383,0-1 0,-1 1 1,1 0-1,0-1 0,0 1 1,0 0-1,0 0 0,1-1 1,-1 1-1,0 0 0,1 0 1,-1-1-1,0 1 0,1 0 1,0-2-1,0 3-59,-1-1-1,1 1 1,-1-1-1,0 0 1,1 1-1,-1-1 1,0 1 0,1-1-1,-1 0 1,0 1-1,0-1 1,1 1-1,-1-1 1,0 0-1,0 1 1,0-1 0,0 0-1,0 0 1,0 1-1,0-1 1,0 0-1,0 1 1,0-1 0,0 0-1,-1 1 1,1-1-1,0 1 1,0-1-1,-1-1 1,-4-22 1917,-3 16-844,8 7-1106,-1 1-1,1 0 1,-1 0 0,1 0 0,-1-1 0,1 1 0,-1 0 0,1-1 0,0 1 0,-1-1 0,1 1 0,-1 0 0,1-1 0,0 1-1,-1-1 1,1 1 0,0-1 0,-1 1 0,1-1 0,0 1 0,0-1 0,0 0 0,0 1 0,-1-1 0,1 0 0,-1-3 224,-1 1-1,0 0 1,0 0 0,0 0 0,-1 0 0,1 0 0,-1 0 0,0 0-1,1 1 1,-1 0 0,0-1 0,-1 1 0,1 0 0,0 0 0,-4-1 0,6 3-231,-2-2 606,-16 10 176,-1 9-732,1 1 0,-28 33 0,41-44-54,-30 37 77,1 1 1,3 2-1,2 2 1,2 0-1,2 2 1,2 1-1,2 1 1,-24 95-1,31-82 78,-7 90 0,13-85-66,4-19 25,5 101-1,2-63-43,1-35-1,3 0 0,22 94 1,-13-80 3,-8-35-77,0 2-2,-1-1 0,-1 1 0,-1 37 0,-3-58-216,-2 0 1,0 0-1,-1 0 1,-1 0-1,-4 16 1,0-2-1199,7-27 1113,-1 0-1,1 1 1,0-1 0,-1 1-1,0-1 1,1 0-1,-1 0 1,0 1 0,0-1-1,0 0 1,0 0-1,-1 0 1,1 0-1,-1 0 1,1 0 0,-1-1-1,0 1 1,1 0-1,-1-1 1,0 1-1,-3 1 1,-12 6-2487,1 0-453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6.977"/>
    </inkml:context>
    <inkml:brush xml:id="br0">
      <inkml:brushProperty name="width" value="0.05" units="cm"/>
      <inkml:brushProperty name="height" value="0.05" units="cm"/>
      <inkml:brushProperty name="color" value="#E71224"/>
    </inkml:brush>
  </inkml:definitions>
  <inkml:trace contextRef="#ctx0" brushRef="#br0">1 416 3281,'4'-5'623,"-1"0"1,1 0 0,-1 0 0,0 0 0,0-1-1,0 0 1,-1 1 0,0-1 0,0 0-1,1-12 1,-3 17-591,1 1-1,-1-1 1,0 0 0,0 0-1,0 0 1,1 0 0,-1 0-1,0 0 1,1 0 0,-1 0-1,1 1 1,-1-1-1,1 0 1,0 0 0,-1 1-1,1-1 1,0 0 0,-1 1-1,1-1 1,0 0-1,0 1 1,-1-1 0,1 1-1,0 0 1,0-1 0,2 0-1,10-9 299,-7 3-166,1 0 0,-1 0-1,1 0 1,0 1-1,1 1 1,-1-1 0,1 1-1,1 0 1,-1 1-1,0 0 1,1 0 0,0 1-1,10-3 1,12-7 122,-7 6-188,1 0 0,-1 1 1,1 1-1,37-2 1,-10 1-39,85-9-11,165 3-1,-25 22-57,-68 18-11,-188-25 9,-1 1-1,1 1 0,-1 1 0,0 1 0,-1 0 0,1 2 1,21 13-1,-36-18 3,1 1 1,-1-1 0,0 1-1,0 1 1,0-1-1,-1 1 1,0 0 0,0 0-1,-1 0 1,4 8-1,2 2-5,-3 12-3,-3-23 14,-2-3 2,0 0-1,0-1 1,0 1 0,0 0 0,0 0-1,0 1 1,0-1 0,-1 0 0,1 0-1,-1 0 1,1 0 0,-1 4 0,8 21 24,-7-25-21,0 0-1,0 0 1,0 1 0,0-1-1,0 0 1,0 1 0,-1-1-1,1 1 1,-1-1-1,0 4 1,0 0 1,0 5 1,0 1-1,0-1 0,1 0 0,0 0 1,1 0-1,1-1 0,4 16 1,-6-23-5,0 0 0,-1 1-1,0-1 1,1 0 0,-1 1 0,0-1 0,0 0 0,-1 1 0,1-1-1,-1 0 1,0 1 0,1-1 0,-2 0 0,-1 6 0,-6 27 18,10-35-17,-1 0 0,0 0 0,0-1 0,0 1 0,0 0 0,0 0 0,0-1 0,-1 1 0,1 0 0,0 0 0,0-1 0,0 1-1,-1 0 1,1 0 0,0-1 0,-1 1 0,1 0 0,-1-1 0,1 1 0,-1-1 0,1 1 0,-1 0 0,1-1 0,-1 1 0,0-1 0,0 1 0,0-1 1,1 1-1,-1-1 1,1 1-1,-1-1 0,1 0 1,-1 1-1,1-1 1,-1 1-1,1 0 1,0-1-1,-1 1 0,1-1 1,0 1-1,-1-1 1,1 1-1,0 0 1,0-1-1,-1 1 1,1 0-1,0-1 0,0 1 1,0 0-1,0 0 1,0-1-1,0 1 1,0 0-1,0 1 198,0-6 28,-3-13 470,2 14-671,-1 0 1,0 0-1,1 0 1,-1 0-1,1 0 0,0 0 1,0 0-1,0 0 0,0 0 1,1-1-1,-1 1 1,1 0-1,0 0 0,0-1 1,0 1-1,0 0 0,1-1 1,-1 1-1,1 0 0,0 0 1,0 0-1,0 0 1,2-5-1,6-38-18,-8 36-14,0 0 0,0-1 0,1 1 0,0 0 0,1 0 0,0 0 0,1 0 0,0 0 0,0 1 0,7-10 0,3-4-5,2 1 1,29-33-1,-24 23-1,-18 28 11,-1-1 1,1 1-1,0-1 0,0 1 1,0 0-1,1 0 1,-1 1-1,7-5 0,29-27 1,-28 24 1,1 0-1,1 1 0,26-17 1,2 8 8,1 1 0,1 1 0,73-16 0,-68 20-5,-44 11 4,23-4-85,-26 5 75,-1 1 0,1 0 1,-1 0-1,1 0 0,-1 0 1,1-1-1,-1 1 0,1 0 0,0 0 1,-1 0-1,1 0 0,-1 0 1,1 0-1,-1 1 0,1-1 0,-1 0 1,1 0-1,-1 0 0,1 0 1,-1 1-1,1-1 0,-1 0 0,1 0 1,-1 1-1,0-1 0,1 0 1,-1 1-1,1-1 0,-1 0 1,0 1-1,1-1 0,-1 1 0,0-1 1,0 0-1,1 1 0,-1-1 1,0 1-1,0-1 0,1 2 0,-1-1-12,13 18-18,-12-16 30,1 1 0,-1 0 1,-1 0-1,1 0 0,-1 0 0,1 0 1,-1-1-1,0 1 0,0 0 0,-2 8 1,1 3-11,1 357 17,0-368-3,0 0-1,1-1 0,-1 1 0,1-1 0,0 0 0,0 1 0,0-1 0,3 4 0,3 23 16,-7-26-13,1-1 0,-1 1 0,1 0 0,-1 0 0,1 0 0,0 0 0,1-1 0,-1 1 0,1 0 0,-1-1 0,1 1 0,0-1 0,1 0 0,-1 0 0,0 0 0,1 0 0,0 0 0,-1 0 0,1-1 0,0 1 0,1-1 0,-1 0 0,0 0 0,1 0 0,-1 0-1,1 0 1,-1-1 0,1 0 0,7 2 0,-2-1 6,0 0 0,0-1-1,0 0 1,0 0-1,1-1 1,-1 0 0,0-1-1,0 0 1,1 0 0,-1-1-1,14-4 1,-2-4 40,-1 0 0,-1 0 0,0-2 0,0-1 0,-1 0 1,-1-1-1,0-1 0,-1-1 0,-1 0 0,0-1 0,14-22 0,-25 33 102,0-1-1,0 1 1,-1-1-1,0 0 1,0 0-1,-1 0 1,0 0-1,0 0 1,-1 0-1,0-1 1,0 1 0,-1-9-1,-11-14 495,-1 0 0,-1 1-1,-29-47 1,34 67-592,1 0-1,-1 0 1,0 1 0,-1 0-1,0 0 1,0 1-1,0 1 1,-13-7 0,-33-28 157,44 33-170,0-1 0,0 1 0,-1 1 0,0 0 0,0 0 0,-15-5 0,-26-14 25,6 10-391,41 10 297,6 7-141,0-1 0,0 0 0,0 0 0,0 1 0,0-1-1,0 0 1,0 1 0,-1-1 0,1 0 0,0 0 0,0 1-1,0-1 1,0 0 0,0 0 0,0 1 0,-1-1 0,1 0-1,0 0 1,0 1 0,0-1 0,-1 0 0,1 0 0,0 0 0,0 0-1,-1 1 1,1-1 0,0 0 0,0 0 0,-1 0 0,1 0-1,0 0 1,-1 0 0,1 0 0,0 0 0,0 0 0,-1 0 0,1 0-1,0 0 1,-1 0 0,1 0 0,0 0 0,0 0 0,-1 0-1,1 0 1,0 0 0,0 0 0,-1 0 0,1 0 0,0-1-1,0 1 1,-1 0 0,1 0 0,0 0 0,0 0 0,-1-1 0,1 1-1,0 0 1,0 0 0,-1-1 0,1 2-11,0 0 1,0-1-1,0 1 1,0 0-1,0-1 1,0 1-1,-1 0 0,1 0 1,0-1-1,-1 1 1,1-1-1,0 1 1,-1 0-1,1-1 1,-1 1-1,1-1 0,-1 1 1,1-1-1,-1 1 1,1-1-1,-1 1 1,-1 0-1,-2 2-1107,1 7-2099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7.748"/>
    </inkml:context>
    <inkml:brush xml:id="br0">
      <inkml:brushProperty name="width" value="0.05" units="cm"/>
      <inkml:brushProperty name="height" value="0.05" units="cm"/>
      <inkml:brushProperty name="color" value="#E71224"/>
    </inkml:brush>
  </inkml:definitions>
  <inkml:trace contextRef="#ctx0" brushRef="#br0">0 166 1720,'0'0'9432,"19"19"-6712,-10-16-2597,-1 2 0,0-1 0,0 1-1,0 1 1,0-1 0,-1 1 0,0 1 0,6 6-1,6 4-20,-14-13-85,0 1 0,0-1 0,0 1 0,-1 0 0,1 0 0,-1 1-1,-1-1 1,7 13 0,-5-10-9,0 0 1,1 0-1,-1 0 0,2 0 0,12 11 0,2 4-41,109 133-4,-114-134 35,-14-19 1,0 0-1,0 0 0,0 0 1,0-1-1,0 1 0,1-1 1,-1 1-1,1-1 1,0 0-1,-1 0 0,6 3 1,-2-2 0,7 9 1,-2 0 3,-2-3 7,-2-2 236,-18-5-28,9-28 1327,2 25-1390,0-11 487,0 1 0,1-1 0,1 1 0,4-16 0,-4 19-614,1 0 1,0 0 0,1 0 0,0 0-1,0 1 1,1-1 0,0 1 0,0 0 0,1 0-1,11-10 1,111-99-44,-98 90 1,1 2 0,2 2-1,0 1 1,40-19 0,-32 17-1,125-52-68,-161 73 78,0 0 0,0 0-1,1 0 1,-1 1 0,1 0 0,-1 0-1,1 0 1,-1 1 0,1 0 0,0 0-1,5 1 1,-8-1 3,1 0 0,-1 1 0,1-1-1,-1 1 1,0 0 0,1 0 0,-1 0 0,0 0 0,0 1 0,0-1-1,0 1 1,0 0 0,0 0 0,0 0 0,-1 0 0,1 0-1,-1 1 1,5 4 0,36 45-101,-41-49 92,2 3 1,0 1 0,0-1 0,0 1 0,-1 0 1,0 0-1,-1 0 0,1 0 0,-1 1 0,-1-1 0,2 16 0,14 28 80,-18-50-70,1 0 1,0-1-1,0 1 1,0 0 0,0-1-1,0 1 1,0 0-1,0-1 1,0 1 0,0 0-1,0-1 1,0 1-1,1-1 1,-1 1 0,0 0-1,0-1 1,1 1-1,-1-1 1,0 1 0,1 0-1,-1-1 1,0 1-1,1-1 1,-1 1 0,1-1-1,-1 0 1,1 1-1,0 0 1,6 7 5,-4 23 7,-3-29-7,0 22 35,0-17 13,0-13 51,0 6-104,0-1 0,0 1 0,0-1 0,0 1-1,0-1 1,0 1 0,0-1 0,0 1 0,0-1 0,1 1-1,-1-1 1,0 1 0,0-1 0,0 1 0,1-1-1,-1 1 1,0-1 0,1 1 0,-1-1 0,0 1-1,1 0 1,-1-1 0,1 1 0,-1 0 0,0-1-1,1 1 1,-1 0 0,1-1 0,0 1-1,0 0 1,-1-1-1,1 1 0,-1-1 1,1 1-1,-1 0 0,1-1 1,-1 1-1,1-1 0,-1 1 1,1-1-1,-1 0 0,0 1 1,1-1-1,-1 1 0,0-1 1,1 0-1,-1 1 0,0-1 1,0 0-1,0 1 0,0-1 1,0 0-1,0 0 0,1 1 1,-2-1-1,1 0 0,0 0 1,1-4 2,0 0 0,0-1 0,1 1 0,-1 0 0,1 0 0,0 1 1,0-1-1,5-6 0,9-27 18,-9 24-8,-1-1 1,2 1-1,0 0 1,0 1-1,1-1 0,1 2 1,18-19-1,16-23 12,-41 50-24,0 0 0,1 0 0,-1 0 1,1 1-1,0 0 0,0 0 0,6-4 0,20-18-15,-25 20 5,1 0 1,0 0-1,0 0 1,0 0-1,0 1 1,1 0-1,0 1 1,0-1-1,0 1 1,0 0-1,0 1 1,1 0-1,-1 0 1,1 1-1,-1 0 1,1 0-1,13 0 1,-8 2 0,0 0 0,0 1 0,0 0 0,0 0 0,-1 2 0,1 0 0,-1 0 0,0 1-1,15 8 1,68 51-1,-64-39-66,38 23-770,65 22-3948,-37-31-2355,-51-29 3103</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8.097"/>
    </inkml:context>
    <inkml:brush xml:id="br0">
      <inkml:brushProperty name="width" value="0.05" units="cm"/>
      <inkml:brushProperty name="height" value="0.05" units="cm"/>
      <inkml:brushProperty name="color" value="#E71224"/>
    </inkml:brush>
  </inkml:definitions>
  <inkml:trace contextRef="#ctx0" brushRef="#br0">0 28 3865,'0'-4'1389,"2"-14"4449,-2 18-5793,1-1 1,-1 1-1,0-1 1,0 1-1,1 0 0,-1-1 1,0 1-1,1 0 0,-1-1 1,1 1-1,-1 0 1,0 0-1,1-1 0,-1 1 1,1 0-1,-1 0 1,1 0-1,-1 0 0,1 0 1,-1-1-1,1 1 0,-1 0 1,1 0-1,-1 0 1,1 0-1,0 1 0,2-1 486,16 18-459,43 59 459,77 125 0,-131-190-510,-3-3-1,28 41 144,45 94 0,-26-44-83,-34-67-69,-1 0 0,24 67 0,-20-35-178,-11-40-783,-2 2 0,0-1 0,-2 1 0,-1 0-1,2 31 1,-10-29-1993,-10-2-619</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8.663"/>
    </inkml:context>
    <inkml:brush xml:id="br0">
      <inkml:brushProperty name="width" value="0.05" units="cm"/>
      <inkml:brushProperty name="height" value="0.05" units="cm"/>
      <inkml:brushProperty name="color" value="#E71224"/>
    </inkml:brush>
  </inkml:definitions>
  <inkml:trace contextRef="#ctx0" brushRef="#br0">0 91 4369,'0'-2'348,"0"1"0,1-1-1,-1 1 1,0-1 0,0 1 0,1-1-1,-1 1 1,1 0 0,0-1 0,-1 1 0,1-1-1,0 1 1,0 0 0,-1 0 0,1-1 0,0 1-1,2-1 1,27-15 2469,41 4-1779,-67 13-972,351-27 7,-238 20-313,0 10-325,-25 2-225,190 19-3685,-193-13 3102,-32-1 615,-43-7 611,0-1 1,1 0-1,18 1 0,-25-3 139,0 2 0,0-1 0,0 1 0,0 0 1,0 1-1,7 3 0,-13-4 2158,-15 9-511,5-6-1393,1 1 1,0 0 0,0 0 0,0 1-1,1 0 1,-9 13 0,-12 13 53,-22 47 261,42-68-470,0 0 0,1 1-1,-8 22 1,2-4 13,10-24-85,0 0-1,1 0 1,0 1 0,1-1-1,-1 1 1,2-1 0,1 15 0,-1 5 16,-1-23-30,1-1-1,-1 1 0,1-1 1,-1 1-1,1-1 1,0 0-1,1 1 0,-1-1 1,0 0-1,1 0 0,0 0 1,0 0-1,0 0 0,0 0 1,0 0-1,0-1 0,1 1 1,3 2-1,0-1 1,-1 0 0,1 0-1,0-1 1,0 0 0,0 0 0,0-1 0,0 1-1,1-1 1,8 1 0,6 1-3,-11-1 1,1-1 0,0 0 0,0 0 0,-1-1 0,1-1-1,0 0 1,0-1 0,0 0 0,15-3 0,-2-2 12,-1-2 1,0 0 0,37-20-1,-50 22-10,-1 0 1,1-1-1,-1 0 0,-1 0 0,1-1 1,-1 0-1,0-1 0,-1 0 0,0 0 1,6-11-1,-4 5 9,0 0 0,-1 0 0,-1-1 0,-1 0 0,0 0 0,-1 0 0,0-1 0,-2 0 0,0 0 0,-1 0 0,0 0 0,-2-18 1,16-48 662,-16 2 1553,0 80-2019,0 1-211,0 0 1,0 1 0,0-1 0,-1 0 0,1 0 0,0 1 0,0-1 0,0 0 0,0 1 0,-1-1 0,1 0-1,0 1 1,0-1 0,0 0 0,0 1 0,0-1 0,0 0 0,0 0 0,0 1 0,0-1 0,0 0 0,0 1-1,0-1 1,0 0 0,0 1 0,1-1 0,-1 0 0,0 1 0,0-1 0,0 0 0,0 1 0,0-1 0,1 0-1,-1 0 1,0 1 0,0-1 0,1 0 0,-1 0 0,0 0 0,0 1 0,1-1 0,-1 0 0,1 0 0,10 15 22,-11-15-14,5 28 40,5-3-32,-2 1 0,10 47 0,-5-13-48,-2-15-242,2-1 1,2 0 0,25 49-1,-36-86-116,0-1 0,1 1 0,0-1-1,0 0 1,0-1 0,1 1-1,0-1 1,11 8 0,-2-4-1953,-1 0-1,30 13 1,-11-11-1675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9.390"/>
    </inkml:context>
    <inkml:brush xml:id="br0">
      <inkml:brushProperty name="width" value="0.05" units="cm"/>
      <inkml:brushProperty name="height" value="0.05" units="cm"/>
      <inkml:brushProperty name="color" value="#E71224"/>
    </inkml:brush>
  </inkml:definitions>
  <inkml:trace contextRef="#ctx0" brushRef="#br0">18 60 1496,'0'-1'571,"0"-1"0,0 0 0,0 0 0,0 0 0,0 1 0,0-1 0,0 0 0,-1 0 0,1 0-1,-1 1 1,0-1 0,1 0 0,-1 1 0,0-1 0,0 1 0,0-1 0,0 1 0,0-1 0,0 1 0,-2-2 0,-2-18 3236,6 18-3218,0 18-717,-1-13 132,1 1 0,0-1 0,0 1 0,0-1 0,0 0 0,0 1 0,0-1 0,1 0 0,-1 0 0,1 0 0,-1 0 0,1 0 0,2 2 0,12 18 30,-8-7-23,1 0 0,0-1 0,1 0 0,15 17 0,25 35-17,-34-43 12,0-2 0,2 0 0,22 22 0,-17-19 9,27 35 1,-39-46-4,1 1 0,0-2 0,1 0 0,15 11 0,24 23 17,-47-29-14,0-13-147,-5-5 162,0 1 0,0 0 0,0 0 0,0 0 0,0 0 0,0-1 1,0 1-1,0 0 0,0 0 0,1 0 0,-1-1 0,0 1 0,0 0 0,0 0 0,0 0 0,0 0 0,0-1 1,0 1-1,0 0 0,0 0 0,1 0 0,-1 0 0,0 0 0,0 0 0,0-1 0,0 1 0,1 0 1,-1 0-1,0 0 0,0 0 0,0 0 0,0 0 0,1 0 0,-1 0 0,0 0 0,0 0 0,0 0 0,0 0 1,1 0-1,-1 0 0,0 0 0,0 0 0,0 0 0,1 0 0,-1 0 0,0 0 0,0 0 0,0 0 1,0 0-1,1 0 0,-1 0 0,0 0 0,0 1 0,0-1 0,0 0 0,0 0 0,1 0 0,-1 0 0,0 0 1,0 1-1,0-1 0,0 0 0,0 0 0,0 0 0,0 0 0,1 1 0,-3-1 686,1 0-672,1 0 0,-1 0 0,1 0 0,-1 0 0,1 0 0,-1 0 0,1 0 0,-1 0 0,1 0 0,-1 0 1,1 0-1,-1-1 0,1 1 0,-1 0 0,1 0 0,-1 0 0,1-1 0,0 1 0,-1 0 0,1 0 0,-1-1 0,1 1 0,0 0 0,-1-1 0,1 1 0,0 0 0,-1-1 0,1 1 1,0-1-1,0 1 0,-1 0 0,1-1 0,0 1 0,0-1 0,0 1 0,0-1 0,-1 1 0,1-1 0,0 0 0,0-7 497,0 0-1,0-1 0,0 1 1,1 0-1,0 0 1,1 0-1,0-1 0,6-13 1,-4-1-130,-3 9-261,9 0-9,-7 12-125,-1 0 0,0-1-1,0 1 1,0-1 0,-1 0 0,1 1 0,-1-1 0,1 0-1,-1 0 1,1-4 0,-1 2-7,1 1 1,0-1-1,0 1 0,0-1 1,0 1-1,1 0 0,0 0 1,0 0-1,0 1 0,0-1 1,0 1-1,1-1 0,-1 1 1,7-4-1,12-13 56,-11 20-82,-9 0-6,17 2-113,-16 0 142,0-1-1,-1 1 0,1-1 0,0 0 0,0 1 1,0-1-1,0 0 0,0-1 0,0 1 0,4 0 1,1 1 6,-3 0 5,-3-3-16,-1 1 1,0 0-1,1 0 1,-1 1-1,0-1 0,1 0 1,-1 0-1,0 1 1,1-1-1,-1 0 0,0 1 1,0 0-1,1-1 0,-1 1 1,0 0-1,1 0 1,5 3-3,37 18-24,-39-19 25,1 1 0,0-1 0,-1 0 0,1-1 0,0 1 1,0-1-1,10 2 0,-4-1 0,-2 1 0,1 0 0,0 1 0,11 7 0,40 15-23,-15-3 50,-32-14-19,-13-10-13,-1 0 0,0 1 1,0 0-1,0-1 1,0 1-1,0-1 0,0 1 1,0 0-1,0 0 1,0 0-1,-1 0 0,1 0 1,0 0-1,0 0 0,-1 0 1,1 0-1,0 0 1,-1 0-1,0 0 0,1 0 1,-1 0-1,1 0 0,-1 1 1,0-1-1,0 0 1,0 0-1,0 2 0,0-1-12,-36 17-520,24-11 466,-6 0-63,0-1-1,0 0 1,-36 7 0,15-4-4,15-6 40,-1 0-1,1-1 0,-1-2 1,-47-3-1,14 1-21,32-1-52,0-1 1,1 0-1,-1-2 1,1-2-1,0 0 1,1-1-1,-1-1 1,2-2-1,-45-26 1,36 18-3292,19 8 1415,12 9 1456,1 1 0,-1-1 0,0 0-1,1 0 1,-1 0 0,1 0 0,-1 0 0,1 0-1,0 0 1,0 0 0,0 0 0,0 0 0,0 0-1,0 0 1,1 0 0,-1 0 0,0 1 0,1-1-1,1-3 1,12-6-3799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09.738"/>
    </inkml:context>
    <inkml:brush xml:id="br0">
      <inkml:brushProperty name="width" value="0.05" units="cm"/>
      <inkml:brushProperty name="height" value="0.05" units="cm"/>
      <inkml:brushProperty name="color" value="#E71224"/>
    </inkml:brush>
  </inkml:definitions>
  <inkml:trace contextRef="#ctx0" brushRef="#br0">0 24 1240,'0'-24'10155,"0"44"-6989,0 38-3256,0 272 39,17-165 129,-16-117-22,11 69 0,5 38 24,-12-63-56,0-69-24,4 45-47,7 51-1210,-16-110 653,1 0 0,-1 0 0,2 0 0,0 0 0,0-1 0,0 1 0,1-1 0,0 1 0,1-1 0,0 0 1,5 9-1,8 9-2806</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0.215"/>
    </inkml:context>
    <inkml:brush xml:id="br0">
      <inkml:brushProperty name="width" value="0.05" units="cm"/>
      <inkml:brushProperty name="height" value="0.05" units="cm"/>
      <inkml:brushProperty name="color" value="#E71224"/>
    </inkml:brush>
  </inkml:definitions>
  <inkml:trace contextRef="#ctx0" brushRef="#br0">0 248 3281,'1'-2'492,"-1"0"0,1 0 0,-1 1 1,1-1-1,0 0 0,0 0 0,0 1 1,0-1-1,0 0 0,0 1 0,1-1 1,-1 1-1,0 0 0,1-1 0,-1 1 0,1 0 1,-1 0-1,4-2 0,-2 1-368,0 0 0,0 1-1,0-1 1,1 0 0,-1 1-1,1 0 1,-1 0 0,1 0-1,-1 0 1,5 0 0,-5 1-118,11 0 3,0 0 0,0 0 0,0 2 0,0-1 0,0 2 0,0 0 0,18 7 0,136 36-41,-62-19 19,-87-23-69,-1 0-1,1-1 1,0-2 0,22 1 0,-30-2 13,-1 0 1,1-1-1,-1 0 1,1-1 0,-1 0-1,1-1 1,-1 0-1,18-8 1,1-1-550,-26 11 538,0 0-1,0 0 1,0 0-1,0 0 1,0 0-1,0-1 1,0 0-1,0 1 0,0-1 1,-1 0-1,1 0 1,-1 0-1,1-1 1,-1 1-1,0-1 1,4-4-1,7-21-516,-10 23 529,0 0 0,0-1-1,-1 1 1,1-1 0,-1 1 0,-1-1 0,1 0 0,-1 0-1,0 0 1,0-11 0,-2 11 84,0-1-1,0 1 1,-1 0-1,1-1 1,-1 1-1,-1 0 1,1 0-1,-1 0 1,0 1-1,-1-1 1,1 1-1,-1-1 1,0 1 0,0 0-1,-9-7 1,12 11-14,-3-2 31,0-1 0,0 1 0,0 0 0,-1 0 0,1 0 0,-1 0 1,0 1-1,0-1 0,0 1 0,0 1 0,0-1 0,0 1 0,0 0 0,-1 0 0,1 0 0,-11 1 1,7 1 8,0 1 1,1 0 0,-1 0 0,1 1-1,-9 3 1,12-4-23,-22 10 161,1 0 0,0 2 0,1 0 0,1 2 0,0 1 0,-38 35 0,38-32 123,1 2 1,0 0 0,-24 32-1,18-19 43,21-26-246,0 0 0,0 1 0,1-1 0,0 1 0,1 1 0,0-1 0,1 1 0,0 0 0,-4 14 0,5-11-1,2-11-73,1 0-1,0 0 0,0 1 1,0-1-1,0 0 0,1 1 1,-1-1-1,1 1 0,0-1 1,0 1-1,0-1 0,2 7 1,-1 0 28,2-1 0,-1 1 1,2 0-1,-1-1 0,1 1 1,0-1-1,1 0 1,0 0-1,1-1 0,0 0 1,0 0-1,1 0 1,-1-1-1,2 1 0,-1-2 1,13 10-1,6 0 13,1-1-1,1-1 1,0-2-1,0 0 1,1-2 0,1-1-1,34 5 1,215 18-80,-251-30-35,16-2-776,69-7 0,-77 4 4,-11 0-1167,1-2-1,-1-1 1,39-14 0,-58 18 1399,29-15-3632</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1.423"/>
    </inkml:context>
    <inkml:brush xml:id="br0">
      <inkml:brushProperty name="width" value="0.05" units="cm"/>
      <inkml:brushProperty name="height" value="0.05" units="cm"/>
      <inkml:brushProperty name="color" value="#E71224"/>
    </inkml:brush>
  </inkml:definitions>
  <inkml:trace contextRef="#ctx0" brushRef="#br0">1 1 1024,'12'1'475,"1"1"0,-1 0 0,0 1 0,22 8 0,-3-1 178,-22-5-432,-1 0 1,0 1-1,0 1 1,0-1-1,0 1 1,8 10 0,-9-10-35,-1 1 0,0 0 0,0 0 0,0 0 0,-1 1 0,-1-1 0,7 17 0,11 15 424,0 3-39,16 97 1149,-6-10-390,-27-103-1119,-2-5-13,1 0 0,1-1 0,8 22 1,-9-31-100,-1 0 1,0 1-1,-1-1 1,2 23 0,-4-22-9,2 1 0,0-1 0,0 0 1,9 24-1,-6-19-25,0 0 0,-1-1-1,1 22 1,6 22 55,-5-13-36,-6-42-77,0 0 1,1 1 0,0-1 0,0 0 0,0 0 0,5 11 0,-5 0 20,-1-15-27,0-1-1,0 1 1,0 0-1,0 0 1,0-1-1,0 1 1,0 0-1,1 0 1,-1-1-1,1 1 1,-1 0-1,1-1 1,0 1-1,0 0 1,-1-1-1,1 1 1,0-1-1,0 0 1,1 1-1,-1-1 1,0 0-1,2 2 1,-2-2 27,-1 0 0,0-1 0,1 1 1,-1 0-1,1 0 0,-1-1 0,0 1 0,0 0 0,1 0 1,-1 0-1,0 0 0,0-1 0,0 1 0,0 0 1,0 0-1,0 0 0,0 0 0,0-1 0,0 1 0,-1 0 1,1 0-1,0 0 0,-1 0 0,1-1 0,0 1 0,-1 0 1,1 0-1,-1-1 0,1 1 0,-1 0 0,-7 1 1089,4-20 414,4-221 2314,7 205-3641,-5 30-175,-1 0 0,1 0 0,-1 0-1,0-1 1,0 1 0,-1-1 0,1-5 0,0 1 29,0 0-1,1 0 1,1 0-1,-1 0 1,1 1-1,1-1 1,-1 1-1,2 0 1,-1 0-1,1 0 1,8-11-1,9-14 75,-18 28-127,0 1 0,0 0 0,1 0 0,0 0 0,0 1-1,0 0 1,0 0 0,0 0 0,10-4 0,9-5-10,-6 4 6,0 2 1,1-1-1,0 2 1,0 1-1,0 0 1,1 1-1,19 0 1,15-3 9,-29 4-18,1 1 0,-1 0 0,0 2 1,50 8-1,-37-3-12,-30-5 13,0 0 0,0 0 0,1 1 0,-1 0 0,0 1 0,0 0 0,14 7 0,8 6-7,-22-12 9,1 0-1,-1 1 1,0 0-1,10 9 1,-6-6 4,-1 1 0,0 1 1,-1 0-1,-1 0 0,1 1 0,-1 0 0,-1 1 1,0 0-1,-1 0 0,0 1 0,8 23 1,-1-6 18,-12-26-18,0 0 1,0 0-1,0 0 1,0 1-1,-1-1 1,0 0-1,1 1 1,-2-1 0,1 1-1,0 4 1,15 101 32,-7-70-28,-7-36-9,-1-1 0,0 1 0,0-1 0,0 1-1,0 0 1,0-1 0,-1 1 0,0 0 0,0 0-1,0-1 1,0 1 0,0 0 0,-1 0-1,-1 6 1,-3 1 0,4-8 1,-1 0 0,1 0 0,0 0-1,0 0 1,0 0 0,1 1 0,-1-1 0,0 6 0,1-4 4,-1 1 0,0 0 0,0-1 0,-1 1 0,0-1 0,1 1 0,-2-1 0,1 0 0,-1 0 0,0 0 1,0 0-1,0 0 0,-1 0 0,1-1 0,-1 0 0,0 0 0,-1 0 0,1 0 0,-1-1 0,1 1 1,-1-1-1,0 0 0,-9 3 0,-13 7 67,-1-2 0,0-1 1,-39 9-1,39-11 7,-13 1 379,0-2 0,0-2 0,-78 1 0,89-6 111,1-1-1,-1-1 1,0-2-1,0-1 0,1-1 1,0-1-1,1-2 0,-49-21 1,51 18-139,21 11-395,0-1 1,1 0 0,-1-1 0,1 1-1,0-1 1,0 0 0,0 0-1,0 0 1,0 0 0,1-1 0,-1 0-1,-4-6 1,7 8-229,-1 0-1,1 0 1,-1 0 0,1 0-1,0-1 1,0 1 0,0 0-1,0-1 1,0 1 0,1 0-1,-1-1 1,1 1 0,0-1-1,-1-3 1,1 1-1457,1-1-1,0 1 1,0 0-1,0-1 1,0 1 0,1 0-1,0 0 1,0 0-1,0 0 1,5-7-1,6-5-3570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6.578"/>
    </inkml:context>
    <inkml:brush xml:id="br0">
      <inkml:brushProperty name="width" value="0.05" units="cm"/>
      <inkml:brushProperty name="height" value="0.05" units="cm"/>
      <inkml:brushProperty name="color" value="#E71224"/>
    </inkml:brush>
  </inkml:definitions>
  <inkml:trace contextRef="#ctx0" brushRef="#br0">0 63 600,'3'-1'340,"0"-1"-1,-1 0 0,0 1 1,1-1-1,-1 0 1,0 0-1,0-1 1,0 1-1,0 0 1,0-1-1,0 1 1,-1-1-1,1 0 0,1-4 1,-3 6-223,1 0 0,-1-1 0,1 1 0,0 0 0,0-1 0,0 1 0,-1 0 0,1 0 0,0-1 0,1 1 0,-1 0 0,0 0 0,0 0 0,0 0 0,0 0 0,1 1 0,-1-1 0,1 0 1,-1 1-1,0-1 0,2 0 0,3-1 122,10 12 790,19 50 281,-14-28-273,19 41 1,-6-10-303,158 291 889,-107-191-1561,-62-108-229,-20-46 25,0 0 1,0 0-1,1 0 0,1-1 1,8 13-1,1-4-316,-10-13 247,-1 0 0,0 0 1,0 0-1,0 0 0,0 1 0,0-1 0,-1 1 0,3 8 1,17 53-6809,-8-48 3609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3.032"/>
    </inkml:context>
    <inkml:brush xml:id="br0">
      <inkml:brushProperty name="width" value="0.05" units="cm"/>
      <inkml:brushProperty name="height" value="0.05" units="cm"/>
      <inkml:brushProperty name="color" value="#E71224"/>
    </inkml:brush>
  </inkml:definitions>
  <inkml:trace contextRef="#ctx0" brushRef="#br0">17 0 776,'0'0'6954,"3"11"-6272,-2-9-631,1 0-1,0 0 1,-1 1-1,1-1 1,-1 0-1,0 1 1,0-1-1,0 1 1,0 0-1,0-1 1,-1 1-1,1 0 0,-1-1 1,1 1-1,-1 0 1,0 0-1,0 3 1,-2 68 1328,1-43-806,-15 88 1143,16 229 1300,-16-99-1493,16 298-2177,8-528-523,-8-20 1102,0 1 0,0 0 0,0 0 0,0 0 1,0 0-1,0-1 0,0 1 0,0 0 0,1 0 1,-1 0-1,0 0 0,0 0 0,0-1 0,0 1 1,0 0-1,0 0 0,1 0 0,-1 0 1,0 0-1,0 0 0,0 0 0,0 0 0,1 0 1,-1 0-1,0-1 0,0 1 0,0 0 0,0 0 1,1 0-1,-1 0 0,0 0 0,0 0 0,0 0 1,1 0-1,-1 0 0,0 1 0,0-1 1,0 0-1,0 0 0,1 0 0,-1 0 0,0 0 1,0 0-1,0 0 0,0 0 0,0 0 0,1 1 1,-1-1-1,0 0 0,0 0 0,0 0 0,0 0 1,0 0-1,0 1 0,0-1 0,1 0 1,-1 0-1,0 0 0,0 0 0,0 1 0,16-65-7366,-16 36 4068</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3.371"/>
    </inkml:context>
    <inkml:brush xml:id="br0">
      <inkml:brushProperty name="width" value="0.05" units="cm"/>
      <inkml:brushProperty name="height" value="0.05" units="cm"/>
      <inkml:brushProperty name="color" value="#E71224"/>
    </inkml:brush>
  </inkml:definitions>
  <inkml:trace contextRef="#ctx0" brushRef="#br0">17 316 624,'-17'-128'8986,"26"100"-8100,-1 3-190,-8 22-642,0 1 1,1 0 0,-1-1 0,1 1-1,0 0 1,0 0 0,0 0 0,0 0-1,0-1 1,0 1 0,1 1 0,-1-1-1,1 0 1,-1 0 0,1 0 0,0 1-1,0-1 1,0 1 0,0 0 0,0-1-1,2 0 1,50-23 471,-41 20-391,20-8-50,1 2-1,0 2 0,0 1 1,63-7-1,-42 11-51,1 3 0,73 7 0,-109-4-19,-1 1 1,1 1 0,-1 1 0,0 1-1,21 9 1,-29-10-10,-1 0-1,0 0 1,-1 1 0,1 0-1,-1 0 1,0 1-1,0 1 1,-1-1 0,14 19-1,-19-21 2,0 0 0,0 1 1,-1-1-1,0 1 0,0-1 0,0 1 0,-1 0 0,0 0 0,0 0 0,0 0 0,-1 0 1,0 0-1,0 0 0,0 0 0,-1 0 0,0 0 0,-2 8 0,-1-1 8,1-1-1,-2 0 1,0 0-1,0-1 0,-1 1 1,0-1-1,-11 13 1,7-13-10,0 0 1,0-1 0,-1 0-1,0-1 1,-23 14-1,-70 36-11,55-33-5,-197 110-1978,164-100-3231,66-26 2191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3.700"/>
    </inkml:context>
    <inkml:brush xml:id="br0">
      <inkml:brushProperty name="width" value="0.05" units="cm"/>
      <inkml:brushProperty name="height" value="0.05" units="cm"/>
      <inkml:brushProperty name="color" value="#E71224"/>
    </inkml:brush>
  </inkml:definitions>
  <inkml:trace contextRef="#ctx0" brushRef="#br0">441 27 320,'0'-1'197,"-1"0"0,1 0 0,0-1-1,-1 1 1,1 0 0,-1 0 0,0 0 0,1-1 0,-1 1-1,0 0 1,0 0 0,0 0 0,0 0 0,0 0 0,0 1 0,0-1-1,0 0 1,0 0 0,0 1 0,0-1 0,0 0 0,-1 1-1,1-1 1,0 1 0,0 0 0,-1-1 0,1 1 0,0 0-1,-2 0 1,1-1-130,0 1-1,0-1 1,0 1-1,0 0 1,0 0-1,0 0 1,0 0-1,0 0 1,0 0-1,1 1 1,-1-1-1,0 1 0,0-1 1,0 1-1,0 0 1,0-1-1,1 1 1,-4 2-1,-37 31 663,34-30-610,1 1-1,0 0 0,0 1 1,1 0-1,-9 9 0,-21 33 526,3 2 0,1 1 0,3 2 0,-36 91 0,52-112-446,2 1 1,1 0 0,-11 61-1,8-18 36,7-50-143,2 0 0,-2 48 0,6-53-50,-2 12 4,2-1 0,2 1 0,0 0 0,3 0 0,0-1 0,18 55 0,-4-41-61,1-1 1,33 52-1,-43-81-231,1-1 1,1 0 0,0-1 0,1 0 0,0-1-1,1 0 1,1-1 0,0-1 0,22 13-1,-7-8-1603,0-1-1,1-1 0,52 14 0,-32-17-1896</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4.037"/>
    </inkml:context>
    <inkml:brush xml:id="br0">
      <inkml:brushProperty name="width" value="0.05" units="cm"/>
      <inkml:brushProperty name="height" value="0.05" units="cm"/>
      <inkml:brushProperty name="color" value="#E71224"/>
    </inkml:brush>
  </inkml:definitions>
  <inkml:trace contextRef="#ctx0" brushRef="#br0">489 20 1752,'-8'-17'4278,"8"17"-4222,0 0 0,0 0 0,0 0 1,0 1-1,0-1 0,0 0 0,-1 0 1,1 0-1,0 0 0,0 0 0,0 1 1,0-1-1,0 0 0,0 0 1,-1 0-1,1 0 0,0 0 0,0 0 1,0 0-1,0 0 0,-1 0 0,1 0 1,0 1-1,0-1 0,0 0 0,-1 0 1,1 0-1,0 0 0,0 0 0,0 0 1,0 0-1,-1 0 0,1 0 1,0 0-1,0-1 0,0 1 0,-1 0 1,1 0-1,0 0 0,0 0 0,0 0 1,0 0-1,0 0 0,-1 0 0,1 0 1,0-1-1,0 1 0,0 0 0,0 0 1,0 0-1,0 0 0,-1 0 1,1-1-1,0 1 0,0 0 0,0 0 1,0 0-1,0 0 0,0-1 0,0 1 1,0 0-1,0 0 0,0 0 0,0-1 1,0 1-1,0 0 0,0 0 0,4 1 362,-3-1-413,-1 0 1,1 0 0,-1 0-1,1 0 1,-1 0-1,1 0 1,-1 0-1,0 1 1,1-1 0,-1 0-1,1 0 1,-1 0-1,1 0 1,-1 0-1,0 1 1,1-1 0,-1 0-1,0 0 1,1 1-1,-1-1 1,0 0-1,1 1 1,-1-1 0,0 0-1,0 1 1,1-1-1,-1 0 1,0 1 0,0-1-1,1 1 1,-1-1-1,0 1 1,0-1-1,0 0 1,0 1 0,0-1-1,0 1 1,0 0-1,2 6 34,0 0 0,0 0 0,0 0 0,1 0 0,0 0 0,1 0-1,-1-1 1,7 8 0,8 18 113,44 122 657,-59-148-772,0 0 1,-1 1-1,1-1 0,-2 1 1,1 0-1,0 7 0,7 26 150,-2-20-107,-1-2 28,0 1 1,5 34 0,21 128 373,-23-118-348,1 12 242,1 77 0,-11-125-175,-1-1 1,-1 1-1,-8 35 1,-7 46 679,10-86-434,-1-1 0,-2 0 0,-19 33 0,26-51-303,0 0-1,0 0 0,-1-1 0,1 1 1,0-1-1,-1 1 0,0-1 0,0 0 1,0 0-1,0-1 0,0 1 1,0-1-1,0 0 0,0 0 0,0-1 1,-1 1-1,1-1 0,0 0 0,-7 0 1,-1 0 50,0 0 0,1-1 0,-1-1 0,0 1 0,-20-7 1,-119-60-668,7-10-3715,127 68 3405,-61-46-4532,73 52 4599,-1 0 0,2 0 0,-1 0 0,0-1 0,1 0 1,-6-8-1,-3-2-1608,-3-3-927</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4.565"/>
    </inkml:context>
    <inkml:brush xml:id="br0">
      <inkml:brushProperty name="width" value="0.05" units="cm"/>
      <inkml:brushProperty name="height" value="0.05" units="cm"/>
      <inkml:brushProperty name="color" value="#E71224"/>
    </inkml:brush>
  </inkml:definitions>
  <inkml:trace contextRef="#ctx0" brushRef="#br0">359 376 1960,'-2'12'5150,"-2"-6"-4920,0 0 0,0 1 0,1 0 1,0 0-1,0 0 0,-2 10 0,-15 33 678,-15 16 303,3 2 0,-32 100 1,-1-31-739,41-81-355,17-44-91,1 1-1,0 0 0,1 0 0,1 1 1,0 0-1,1-1 0,-3 24 0,6-32-18,-1 1-1,0-1 0,0 1 0,-1-1 0,1 0 0,-1 0 1,-1 1-1,-2 5 0,2-7-2,1 2 0,0-1-1,0 0 1,0 0 0,0 1 0,1-1 0,0 1 0,0 6-1,-7 21 14,6-28 5,1-1 1,-1 1-1,1-1 0,0 1 0,0 0 0,0 9 0,1-6 1566,0-10-282,0-21 550,3-35-542,32-63-1078,5 1 0,61-124 0,-68 174-273,-20 39 22,2 1 0,19-30 0,-26 47 11,-1 0 0,0 0 0,6-18 0,9-18-11,41-61-15,-48 84 30,1 0-1,27-34 1,-28 42 2,-2-1-1,0 0 1,-1-1 0,18-39 0,-29 56-2,1-1 0,-1 1 0,1 0 1,0 0-1,0 0 0,0 0 0,0 0 0,1 0 1,-1 1-1,1-1 0,5-3 0,11-11-9,-14 4-3,-3 9-2,13 2-25,-13 3 36,1-1-1,0 0 1,-1 1 0,1 0 0,-1 0 0,1 0-1,-1 0 1,1 0 0,-1 0 0,0 0 0,1 1-1,-1 0 1,0-1 0,0 1 0,0 0 0,0 0 0,0 0-1,2 4 1,30 50 4,-20-30-5,-2-2 1,-1 0 0,-2 0-1,0 1 1,9 47 0,5 14-2,-11-39 10,-2 0-1,7 82 1,-5-30 1,-3-10-154,-4 144 0,-5-154-873,0-75 848,0 1 1,-1-1 0,0 0 0,0 0 0,0 0-1,0 0 1,-2 6 0,-5 26-2435,7-34 2316,1 0 1,0 0-1,-1 0 0,1 0 0,-1-1 1,0 1-1,0 0 0,0 0 1,0 0-1,0-1 0,0 1 0,0-1 1,0 1-1,-1-1 0,-2 3 1,-15 10-5982,6-12 2447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4.908"/>
    </inkml:context>
    <inkml:brush xml:id="br0">
      <inkml:brushProperty name="width" value="0.05" units="cm"/>
      <inkml:brushProperty name="height" value="0.05" units="cm"/>
      <inkml:brushProperty name="color" value="#E71224"/>
    </inkml:brush>
  </inkml:definitions>
  <inkml:trace contextRef="#ctx0" brushRef="#br0">1 202 2609,'0'0'2875,"16"-2"606,404-106-2989,-348 89-3640,87-35 1,-110 35 1049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5.372"/>
    </inkml:context>
    <inkml:brush xml:id="br0">
      <inkml:brushProperty name="width" value="0.05" units="cm"/>
      <inkml:brushProperty name="height" value="0.05" units="cm"/>
      <inkml:brushProperty name="color" value="#E71224"/>
    </inkml:brush>
  </inkml:definitions>
  <inkml:trace contextRef="#ctx0" brushRef="#br0">540 0 200,'0'0'5975,"-1"1"-5940,0-1 1,0 0 0,0 0 0,0 0 0,1 1-1,-1-1 1,0 0 0,0 1 0,0-1 0,0 1-1,0-1 1,0 1 0,1 0 0,-1-1-1,0 1 1,1 0 0,-2 1 0,1 11 236,-1 0 0,0 0 0,-1 0 0,0 0 0,-5 12 0,-8 33 592,14-50-758,-42 176 1846,30-133-1159,-11 73 1,18-74 38,-4-1-1,-16 52 1,-114 374 5355,92-294-4908,-16 59-466,45-169-699,3 1 0,-8 85-1,5-27-40,4-3-53,14-119-74,1 0 1,0 1-1,0-1 1,1 1-1,0-1 1,0 1-1,1-1 0,0 0 1,1 1-1,0-1 1,0 0-1,6 12 1,-3-7-298,-5-12 236,0 0 1,0 0 0,0-1-1,0 1 1,0 0 0,0 0 0,0-1-1,0 1 1,0 0 0,1 0 0,-1-1-1,0 1 1,1 0 0,-1-1-1,1 1 1,-1 0 0,0-1 0,1 1-1,0 0 1,-1-1 0,1 1 0,-1-1-1,1 1 1,-1-1 0,1 0-1,0 1 1,0-1 0,-1 1 0,1-1-1,0 0 1,-1 0 0,1 1 0,0-1-1,0 0 1,-1 0 0,1 0-1,0 0 1,0 0 0,0 0 0,-1 0-1,1 0 1,0 0 0,0 0 0,-1-1-1,1 1 1,0 0 0,0 0-1,-1-1 1,1 1 0,0-1 0,-1 1-1,1 0 1,0-1 0,0 0 0,6-3-1277,-1-1 0,0 0 1,0 0-1,10-10 0,8-9-2514,9-10-720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5.791"/>
    </inkml:context>
    <inkml:brush xml:id="br0">
      <inkml:brushProperty name="width" value="0.05" units="cm"/>
      <inkml:brushProperty name="height" value="0.05" units="cm"/>
      <inkml:brushProperty name="color" value="#E71224"/>
    </inkml:brush>
  </inkml:definitions>
  <inkml:trace contextRef="#ctx0" brushRef="#br0">1 31 3137,'0'-1'113,"0"1"1,0 0-1,0-1 1,0 1-1,0 0 1,0-1 0,0 1-1,0 0 1,0-1-1,0 1 1,0 0-1,0-1 1,0 1-1,1 0 1,-1 0 0,0-1-1,0 1 1,0 0-1,0 0 1,1-1-1,-1 1 1,0 0-1,0 0 1,0-1 0,1 1-1,-1 0 1,0 0-1,0 0 1,1-1-1,-1 1 1,0 0-1,1 0 1,-1 0 0,0 0-1,0 0 1,1 0-1,-1 0 1,0 0-1,1 0 1,-1 0-1,1 0 1,-1 0-27,1 0 0,-1 0 1,0-1-1,1 1 0,-1 0 0,0 0 1,1 0-1,-1 0 0,1 0 0,-1 0 0,0 0 1,1-1-1,-1 1 0,0 0 0,0 0 0,1 0 1,-1-1-1,0 1 0,1 0 0,-1 0 1,0-1-1,0 1 0,0 0 0,1-1 0,-1 1 1,0 0-1,0-1 0,0 1 0,0 0 1,1-1-1,-1 1 0,0 0 0,0-1 0,0 1 1,0 0-1,0-1 0,0 1 0,0-1 0,0 1 1,0 0-1,-1-1 0,1 0-69,1 1 0,-1-1 0,0 1-1,0-1 1,0 1 0,0 0 0,0-1-1,0 1 1,1-1 0,-1 1 0,0-1 0,0 1-1,1 0 1,-1-1 0,0 1 0,1 0 0,-1-1-1,0 1 1,1 0 0,-1-1 0,0 1 0,1 0-1,-1 0 1,1 0 0,-1-1 0,1 1 0,-1 0-1,0 0 1,1 0 0,-1 0 0,1 0 0,-1 0-1,1 0 1,-1 0 0,1 0 0,-1 0 0,1 0-1,-1 0 1,0 0 0,1 0 0,-1 0 0,1 0-1,-1 0 1,1 1 0,-1-1 0,32 11 202,-12-4-117,4 0 36,-1 1 0,-1 0 0,1 2-1,-1 1 1,37 25 0,-4-3 128,-2 2 102,-1 3 0,61 58-1,-108-91-339,26 26 423,55 69 1,-54-60-187,-6-4 34,-1 2 1,-2 1-1,-1 1 1,20 54 0,-34-74-205,6 14 111,-1 1 0,-2 1 0,9 52 0,6 114 401,-23-159-437,-5 68 0,-1-20-5,0-29-99,-3 0 0,-2-1 0,-3 0 0,-29 95 0,-8-34-15,14-41-9,15-39-11,-3-1 0,-1-1 0,-2-1 1,-46 54-1,50-70-186,-1 0-1,-1-2 1,-1 0 0,-1-2 0,-1 0-1,-1-2 1,0-1 0,-1-1 0,-1-2-1,0 0 1,-31 8 0,52-19-266,0-1 1,0 0-1,0 0 0,0 0 1,1-1-1,-1 0 0,0-1 1,0 0-1,0 0 0,0 0 0,1-1 1,-16-6-1,17 6-340,1-1 1,-1 0-1,1 0 0,-1-1 0,1 1 0,0-1 1,1 0-1,-1-1 0,1 1 0,-7-10 0,-6-12-3434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6.115"/>
    </inkml:context>
    <inkml:brush xml:id="br0">
      <inkml:brushProperty name="width" value="0.05" units="cm"/>
      <inkml:brushProperty name="height" value="0.05" units="cm"/>
      <inkml:brushProperty name="color" value="#E71224"/>
    </inkml:brush>
  </inkml:definitions>
  <inkml:trace contextRef="#ctx0" brushRef="#br0">1 128 3361,'4'-4'1675,"-3"3"-1212,0 0 0,0 0 0,0 0 1,0 0-1,0 0 0,0 0 0,-1 0 1,1-1-1,0 1 0,-1 0 0,1 0 1,-1-1-1,1 1 0,-1 0 0,1-1 1,2-4 4023,7-5-3221,-4 6-83,-1 1-1088,1 0 0,-1 1 0,1 0 0,0 0 0,0 1 0,0-1 0,0 1 0,0 0 0,1 1 0,-1 0 0,0 0 0,11 0 0,22-6 106,26-7-1380,-1 3 0,1 3 0,1 3 0,93 5 0,76-6-2502,-175 4 193,-9 2-571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16.470"/>
    </inkml:context>
    <inkml:brush xml:id="br0">
      <inkml:brushProperty name="width" value="0.05" units="cm"/>
      <inkml:brushProperty name="height" value="0.05" units="cm"/>
      <inkml:brushProperty name="color" value="#E71224"/>
    </inkml:brush>
  </inkml:definitions>
  <inkml:trace contextRef="#ctx0" brushRef="#br0">23 46 416,'-2'0'5436,"-10"10"-3238,11-8-2057,0-1 1,0 0 0,0 1-1,1-1 1,-1 0 0,0 1-1,1-1 1,-1 1 0,1-1-1,-1 1 1,1-1 0,0 1-1,-1-1 1,1 1-1,0-1 1,0 1 0,0 0-1,0-1 1,1 1 0,-1-1-1,0 1 1,1-1 0,-1 1-1,1-1 1,-1 1 0,1-1-1,0 1 1,-1-1 0,1 0-1,0 1 1,0-1 0,0 0-1,0 0 1,0 0-1,0 0 1,1 0 0,-1 0-1,0 0 1,1 0 0,1 1-1,6 2-81,0 0-1,1-1 0,0 0 1,-1 0-1,14 1 0,-7-1 444,25 3-158,1-1 0,0-3 0,61-4 0,-22 1-146,460-42-155,-434 31-368,129-23-2233,-84-5-3950,-117 23 3037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6.906"/>
    </inkml:context>
    <inkml:brush xml:id="br0">
      <inkml:brushProperty name="width" value="0.05" units="cm"/>
      <inkml:brushProperty name="height" value="0.05" units="cm"/>
      <inkml:brushProperty name="color" value="#E71224"/>
    </inkml:brush>
  </inkml:definitions>
  <inkml:trace contextRef="#ctx0" brushRef="#br0">196 101 2048,'0'0'135,"0"0"-1,0 0 1,0-1-1,0 1 0,0 0 1,0-1-1,0 1 0,0 0 1,0 0-1,0-1 0,0 1 1,0 0-1,0-1 1,0 1-1,0 0 0,0-1 1,0 1-1,0 0 0,0 0 1,0-1-1,0 1 1,1 0-1,-1 0 0,0-1 1,0 1-1,0 0 0,0 0 1,1-1-1,-1 1 0,0 0 1,0 0-1,1 0 1,-1 0-1,0-1 0,0 1 1,1 0-1,-1 0 0,0 0 1,1 0-1,-1 0 1,0 0-1,0 0 0,1 0 1,-1 0-1,0 0 0,1 0 1,-1 0-1,0 0 0,0 0 1,1 0-1,-1 0 1,0 0-1,1 0 0,-1 0 1,0 0-1,0 0 0,1 0 1,-1 1-1,0-1 1,1 0-1,15 13 1639,-13-10-1616,19 18 447,10-4-595,0-2 0,1-1 0,1-2 0,62 14 0,-47-17-1165,1-2 1,90 2 0,-131-10 1005,0 1 0,0-1 0,0-1 0,0 0 0,0 0 0,-1-1 0,1 0 0,-1 0 0,0-1 0,0 0 0,11-8 0,-13-6 90,-2 14 57,-3 4 3,0-1 0,-1 1 1,1-1-1,-1 1 0,1 0 0,-1-1 1,1 1-1,-1-1 0,1 0 1,-1 1-1,1-1 0,-1 1 1,0-1-1,1 0 0,-1 1 0,0-1 1,1 0-1,-1 1 0,0-1 1,0 0-1,0 0 0,0 0 1,1-2 20,-1 1 0,1-1 0,0 1 0,0 0 0,0 0 0,0-1 0,0 1 0,1 0 0,-1 0 1,1 0-1,1-2 0,-1 2 22,0 0 1,0-1-1,-1 1 1,1 0-1,-1-1 1,1 1-1,-1-1 1,0 0-1,0 1 0,0-1 1,1-6-1,-2 6 25,1 1-1,0-1 0,0 0 0,0 0 0,0 0 0,1 1 0,-1-1 1,1 0-1,-1 1 0,1 0 0,0-1 0,0 1 0,0 0 0,0 0 1,1 0-1,2-2 0,12-14 436,2 4 493,-18 14-939,-1 0 0,1-1 0,0 1 0,0 0 0,0-1 0,0 1 0,-1-1 0,1 1 0,0-1 0,0 1-1,-1-1 1,1 1 0,0-1 0,-1 0 0,1 1 0,0-1 0,-1 0 0,1 0 0,-1 1 0,0-1 0,1 0 0,-1 0 0,1 0-1,-1 0 1,0-1 0,0 2-47,0 0 0,0-1 0,0 1 0,1 0-1,-1-1 1,0 1 0,0 0 0,0-1 0,0 1 0,0 0-1,1-1 1,-1 1 0,0 0 0,0 0 0,0-1 0,1 1-1,-1 0 1,0 0 0,1-1 0,-1 1 0,0 0 0,0 0-1,1 0 1,-1-1 0,0 1 0,1 0 0,-1 0 0,0 0-1,1 0 1,-1 0 0,0 0 0,1 0 0,-1 0 0,1 0-1,-1 0 1,0 0 0,1 0 0,-1 0 0,0 0 0,1 0-1,-1 0 1,0 0 0,1 0 0,-1 1 0,0-1 0,1 0-1,-1 0 1,0 0 0,0 1 0,1-1 0,-1 0 0,0 0-1,1 1 1,-1-1 0,0 0 0,0 0 0,0 1 0,1-1-1,-1 0 1,0 1 0,0-1 0,0 0 0,0 1 0,0-1-1,0 0 1,1 1 0,17 19 268,5 8 111,33 57 0,23 59-18,-14 2-31,-46-96-72,-3 2 0,18 96 0,-19-78 54,-7-18 117,-2 0 1,-3 0-1,-3 65 1,-1-51 156,0-31-113,-2 0 1,-1 0 0,-2 0 0,-1-1 0,-21 58 0,20-60-104,7-26-253,0 1 0,0-1 0,-1 0-1,0 0 1,0 0 0,-1 0 0,0 0 0,0 0-1,-6 7 1,2-4 142,0 0-1,-1-1 0,0 0 1,0 0-1,-1-1 0,0 0 1,0-1-1,-1 0 0,1 0 1,-2-1-1,1-1 1,-12 5-1,1-4 4,0-2 1,1 0 0,-1-1-1,-1-1 1,1-1-1,0-1 1,-28-4-1,-15-7-541,-67-21 0,-158-72-6309,87 27-1258,91 42 2884,-3-1-322</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26.842"/>
    </inkml:context>
    <inkml:brush xml:id="br0">
      <inkml:brushProperty name="width" value="0.05" units="cm"/>
      <inkml:brushProperty name="height" value="0.05" units="cm"/>
      <inkml:brushProperty name="color" value="#E71224"/>
    </inkml:brush>
  </inkml:definitions>
  <inkml:trace contextRef="#ctx0" brushRef="#br0">605 254 320,'-1'-14'889,"0"10"-658,1 0 0,-1 1 0,1-1 0,0 0 0,0 0 1,0 0-1,1 0 0,-1 0 0,1 0 0,2-7 0,0 6-42,0-1-1,-1 0 1,0 1-1,0-1 0,-1 0 1,1 0-1,-1 0 0,-1 0 1,1 0-1,-1-1 1,0 1-1,0 0 0,-2-8 1,1-14 1502,1 28-1654,0-1-1,0 1 0,0-1 0,0 0 1,0 1-1,0-1 0,0 1 0,0-1 1,0 1-1,-1-1 0,1 1 0,0-1 0,0 1 1,0-1-1,-1 1 0,1 0 0,0-1 1,-1 1-1,1-1 0,0 1 0,-1 0 1,1-1-1,0 1 0,-1 0 0,1-1 1,-1 1-1,1 0 0,-1-1 0,1 1 0,-1 0 1,0 0 31,1-1 0,-1 1 0,1 0 0,-1 0 1,1 0-1,0-1 0,-1 1 0,1 0 0,-1-1 0,1 1 1,0 0-1,-1-1 0,1 1 0,0-1 0,-1 1 0,1 0 1,0-1-1,0 1 0,0-1 0,-1 1 0,1-1 1,0 1-1,0-1 0,0 1 0,0-1 0,0 1 0,0-1 1,0 1-1,0-1 0,0 0 0,-19-20 2554,13 17-2457,0 1-1,-1 0 1,1 0-1,0 1 1,-1 0-1,0 0 1,1 0 0,-1 1-1,0 0 1,0 1-1,0-1 1,0 1-1,0 0 1,-7 2 0,4 0-93,0 1 0,-1 1 0,1-1 0,1 2 0,-1-1 0,0 1 1,1 1-1,0 0 0,-8 7 0,-25 21 18,-46 50 0,58-54-35,3 2 42,2 1 0,1 1 0,-25 46 1,47-76-85,-15 30 145,1 1-1,2 1 0,1 1 0,-9 47 0,20-70-118,0 1 1,2 0-1,-1 0 1,2-1-1,0 1 0,0 0 1,2-1-1,0 1 1,0-1-1,7 15 0,-8-22-26,1 0-1,0 0 0,1 0 1,0-1-1,0 0 1,0 1-1,1-2 0,0 1 1,0 0-1,7 5 0,2 1 25,1-1 0,0 0-1,17 8 1,-16-10-12,0-1-1,1-1 1,-1 0 0,2-2-1,-1 0 1,0 0-1,1-2 1,0 0 0,0-1-1,20-1 1,-11 0 13,0-2 0,0-2 0,26-4 0,-44 5 15,0 0 0,-1-1 0,1 0 0,-1 0-1,0-1 1,0 0 0,0-1 0,-1 1 0,1-2-1,-1 1 1,0-1 0,10-10 0,1 0 229,-15 14-204,-1 0 1,1 0 0,0-1-1,-1 1 1,1-1-1,-1 0 1,1 0 0,-1 0-1,3-5 1,1-15 446,-1-1 0,-2 1 0,0-1 0,-1 1 0,-2-42 0,0 47-396,-2-3-33,0 1-1,-2-1 0,0 1 1,-1 0-1,-1 1 0,-1-1 1,-12-24-1,-14-47-24,15 55-56,-3-5-37,-18-47 1,6 9-1307,32 76 914,0 1 0,1 0 0,-1-1 0,0 1 0,1-1 0,-1 1 0,1-1 0,0 1 0,0-1 0,0 1 0,0-1 0,0 1 0,1-1 0,-1 1 0,1-1 1,0 1-1,-1 0 0,1-1 0,0 1 0,0 0 0,1 0 0,-1 0 0,0-1 0,1 1 0,2-3 0,15 5-7497,-3 8 4743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27.213"/>
    </inkml:context>
    <inkml:brush xml:id="br0">
      <inkml:brushProperty name="width" value="0.05" units="cm"/>
      <inkml:brushProperty name="height" value="0.05" units="cm"/>
      <inkml:brushProperty name="color" value="#E71224"/>
    </inkml:brush>
  </inkml:definitions>
  <inkml:trace contextRef="#ctx0" brushRef="#br0">0 128 4897,'0'-25'11942,"0"-12"-6652,0 35-5062,0-12 601,3 10-3145,-1 4 1839,-1 0-1,1-1 1,-1 1 0,1 0 0,0-1 0,-1 1 0,1-1 0,-1 1-1,1-1 1,-1 0 0,0 0 0,1 0 0,-1 0 0,0 0 0,1 0-1,-1 0 1,0 0 0,0 0 0,0-1 0,0 1 0,1-2-1,13-13-4246,1 5 372</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27.659"/>
    </inkml:context>
    <inkml:brush xml:id="br0">
      <inkml:brushProperty name="width" value="0.05" units="cm"/>
      <inkml:brushProperty name="height" value="0.05" units="cm"/>
      <inkml:brushProperty name="color" value="#E71224"/>
    </inkml:brush>
  </inkml:definitions>
  <inkml:trace contextRef="#ctx0" brushRef="#br0">961 235 1120,'0'-18'2563,"0"6"-1495,0 1 0,0-1 0,-1 0 0,-4-14-1,4 22-947,0 1-1,0-1 0,-1 1 0,1-1 0,-1 1 1,0 0-1,0 0 0,0-1 0,0 2 0,-1-1 0,0 0 1,1 0-1,-1 1 0,0-1 0,0 1 0,0 0 1,-4-2-1,-32-21 1206,30 19-1096,1 0-1,-1 0 0,-1 1 1,1 0-1,-1 1 1,-10-3-1,-10-1 61,-1 2-1,1 1 1,-1 2-1,-62 0 1,73 4-245,0 1 1,-1 0 0,1 1-1,0 2 1,0 0 0,0 1-1,1 1 1,-29 14 0,5 2 9,22-13-32,0 1-1,1 1 0,0 1 1,1 0-1,1 2 0,0 0 1,-27 30-1,-42 80 134,80-116-146,4-5-2,-1 0 1,1 0-1,1 1 1,-1-1-1,1 1 0,-1 0 1,1-1-1,-2 9 1,-9 17 23,10-26-27,1 0 0,0 0 0,0 0 0,1 1 0,-1-1 0,1 0 0,0 1 0,0-1 0,0 1 0,0 4 0,1-2-3,0 0 0,1 0 1,-1-1-1,1 1 1,0 0-1,1 0 1,0-1-1,0 1 1,0-1-1,1 0 0,0 1 1,0-1-1,0-1 1,1 1-1,0 0 1,0-1-1,1 0 1,-1 0-1,1 0 0,0 0 1,1-1-1,-1 0 1,12 7-1,4 0 8,1-1 1,0-1-1,0-1 0,1-1 0,41 7 0,119 5 36,-150-16-38,8-2-3,70-7 1,-48 1-11,-10-1-5,0-3 0,96-29 1,-123 30 10,-1-1 0,1-2 0,-1 0 0,-1-2 0,0 0 1,-1-2-1,32-26 0,-49 35 9,0-1 1,-1 1-1,1-2 0,-1 1 1,-1 0-1,1-1 1,-1 0-1,-1 0 0,0-1 1,5-14-1,-4 5 54,-1 0 0,0-1 1,-1-36-1,-3 44 107,0 1 0,-1 0 1,-1-1-1,0 1 0,0 0 0,-1 0 0,0 1 1,-8-13-1,-1-5 513,9 18-456,2 5-31,0-1 0,-1 0 1,2 0-1,-1 0 0,1 0 0,0 0 0,0 0 0,-1-11 1,2 16-183,1-1 0,-1 1 0,0 0 0,0-1 0,0 1 0,0-1 0,0 1 0,0-1 0,0 1 0,0 0 0,0-1 0,0 1 1,0-1-1,0 1 0,0-1 0,-1 1 0,1 0 0,0-1 0,0 1 0,0 0 0,-1-1 0,1 1 0,0-1 0,0 1 0,-1 0 0,1 0 1,0-1-1,0 1 0,-1 0 0,1-1 0,-1 1 0,1 0 0,0 0 0,-1 0 0,1-1 0,0 1 0,-1 0 0,1 0 0,-1 0 1,1 0-1,0 0 0,-1 0 0,1 0 0,-1 0 0,1 0 0,-1 0 0,1 0 0,0 0 0,-1 0 0,1 0 0,-1 0 0,1 0 1,0 0-1,-1 1 0,1-1 0,-1 0 0,1 0 0,0 0 0,-1 1 0,1-1 0,0 0 0,-1 1 0,0 0-13,-1 0 1,1 0-1,0 0 0,0 1 0,-1-1 0,1 0 0,0 1 0,0-1 0,1 1 1,-1-1-1,0 1 0,0-1 0,1 1 0,-1 0 0,1-1 0,-1 1 0,1 0 1,0 2-1,-1 52 16,-12 77 0,9-89 171,1 0 0,5 68 0,0-26 182,-2-49-215,0 66 406,14 112 1,-11-177-490,-1-1 1,-4 39-1,0-40-135,6 70 1,14 75-3967,-17-158 1674,-1 0-1,-1 1 0,-2-1 0,0 0 0,-11 40 0,-3-9-2967</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28.776"/>
    </inkml:context>
    <inkml:brush xml:id="br0">
      <inkml:brushProperty name="width" value="0.05" units="cm"/>
      <inkml:brushProperty name="height" value="0.05" units="cm"/>
      <inkml:brushProperty name="color" value="#E71224"/>
    </inkml:brush>
  </inkml:definitions>
  <inkml:trace contextRef="#ctx0" brushRef="#br0">0 9 2681,'0'0'6469,"0"-8"-6132,8 24-341,-7-16 4,0 1 0,-1 0 0,1 0 0,0-1 0,-1 1 0,1 0 0,-1 0-1,1 0 1,-1 0 0,1 0 0,-1 0 0,1 0 0,-1 0 0,0 0 0,0 0 0,0 0 0,1 2 0,-1-2 2,0 1 0,0-1-1,0 1 1,0 0 0,1-1 0,-1 1-1,1-1 1,-1 1 0,1-1 0,0 1-1,-1-1 1,1 1 0,2 1 0,-2-1 0,0-1 0,-1 0 1,1 1-1,0 0 1,0-1-1,-1 1 1,1-1-1,-1 1 1,1 0-1,-1 0 0,1-1 1,-1 1-1,0 2 1,1 12 83,1 0 1,1 0-1,0 0 1,1-1 0,7 18-1,11 48 564,-9-11-120,-5-31-95,-2 1-1,2 56 1,9 104 544,-17-191-952,-19 477 631,-14-302-602,19-122-110,10-47 6,0 0 0,1 0 0,1 0 1,-1 16-1,-4 14-505,6-42 463,0-1 0,0 1-1,1 0 1,-1-1 0,1 1 0,-1 0-1,1-1 1,0 1 0,0 0 0,0-1-1,1 1 1,-1 0 0,0-1 0,1 1-1,0-1 1,0 1 0,0 0 0,0-1-1,2 5 1,1 1-2392,-5-16-193,1-9-252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29.103"/>
    </inkml:context>
    <inkml:brush xml:id="br0">
      <inkml:brushProperty name="width" value="0.05" units="cm"/>
      <inkml:brushProperty name="height" value="0.05" units="cm"/>
      <inkml:brushProperty name="color" value="#E71224"/>
    </inkml:brush>
  </inkml:definitions>
  <inkml:trace contextRef="#ctx0" brushRef="#br0">17 202 2000,'-8'-39'5036,"0"-5"-1578,8 41-3427,-1 0-1,2 0 1,-1 0 0,0 0-1,0 0 1,1 0-1,0 0 1,0 0 0,-1 1-1,2-1 1,-1 0-1,0 0 1,0 1-1,1-1 1,0 1 0,-1 0-1,1-1 1,0 1-1,0 0 1,0 0 0,0 0-1,1 0 1,-1 0-1,1 1 1,-1-1 0,1 1-1,-1-1 1,1 1-1,0 0 1,4-1-1,25-9-43,0 2-1,0 2 0,0 1 0,49-3 0,138 5 55,-145 4-13,-21 0-23,-1 1 0,0 4 0,1 1 0,-2 3 0,1 2-1,-1 2 1,57 23 0,-99-33-16,-1 1 0,0 1-1,0-1 1,0 1 0,-1 1 0,0-1 0,0 1-1,0 0 1,0 1 0,-1 0 0,7 10-1,-13-15 11,0 0 0,1 0 0,-1 0 0,0 0 0,-1-1 0,1 1 0,0 0 0,-1 0 0,1 0-1,-1 0 1,1 0 0,-1 0 0,0 0 0,0-1 0,0 1 0,0 0 0,0-1 0,-3 4 0,-27 33 31,25-32-24,-11 12 17,0-2 0,-2 0 0,0-1 0,-26 16 0,-92 46 26,68-39-39,4-3-10,-49 29-107,36-22-191,60-34-228,0 1-1,0 1 1,-29 22 0,35-23-200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29.459"/>
    </inkml:context>
    <inkml:brush xml:id="br0">
      <inkml:brushProperty name="width" value="0.05" units="cm"/>
      <inkml:brushProperty name="height" value="0.05" units="cm"/>
      <inkml:brushProperty name="color" value="#E71224"/>
    </inkml:brush>
  </inkml:definitions>
  <inkml:trace contextRef="#ctx0" brushRef="#br0">424 54 3561,'-6'-24'6475,"5"22"-6171,-1 0-1,1 0 1,-1 0-1,0 1 1,0-1-1,0 0 1,0 1-1,0 0 1,0-1-1,-3 0 1,4 1-269,-8-7 411,5 6-441,-5 11 6,-9 5-33,-10 10-1,-13 39 64,3 2 0,-30 72 0,36-58 100,-44 165 0,57-173-89,1 9 31,4 0 0,4 1-1,3 0 1,4 106 0,4-160-69,1 0 1,1 0-1,1-1 1,2 1 0,0-1-1,2 0 1,1-1-1,1 0 1,1 0-1,1-1 1,1-1 0,1 0-1,1-1 1,32 37-1,-30-41-196,1 0 1,1-1-1,0-1 0,1-1 0,1 0 1,0-2-1,1-1 0,0 0 0,1-2 1,0 0-1,1-2 0,0 0 0,0-2 0,1 0 1,43 3-1,-40-7-769,1-1 1,-1-1-1,1-2 1,-1-1-1,0 0 1,0-3-1,37-11 1,0-9-2110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29.865"/>
    </inkml:context>
    <inkml:brush xml:id="br0">
      <inkml:brushProperty name="width" value="0.05" units="cm"/>
      <inkml:brushProperty name="height" value="0.05" units="cm"/>
      <inkml:brushProperty name="color" value="#E71224"/>
    </inkml:brush>
  </inkml:definitions>
  <inkml:trace contextRef="#ctx0" brushRef="#br0">229 642 4465,'-6'1'7710,"6"-1"-7529,-1 0 0,1 0 0,-1 0 0,1 0 0,-1 1 0,1-1 0,-1 0 1,1 0-1,-1 0 0,1 1 0,-1-1 0,1 0 0,0 1 0,-1-1 0,1 0 0,-1 1 0,1-1 0,0 1 0,-1-1 0,1 0 1,0 1-1,0-1 0,-1 1 0,1-1 0,0 1 0,0-1 0,0 1 0,-8 24 1218,7-23-1355,0 0 0,-1 1 0,1-1-1,1 1 1,-1-1 0,0 1 0,1-1-1,-1 1 1,1-1 0,-1 4-1,0 10-18,-1 1-1,-1-2 1,0 1-1,-8 21 1,-4 19-21,-17 70 5,24-92-3,-25 66 0,19-63 4,-13 59-1,16-50 0,6-29-5,0 0 0,2 0-1,-3 29 1,-2-10 4,7-32-2,-1 0 0,1 0 0,0 0 0,0 0 0,0 0 0,1 0 0,-1 7 0,1 3 53,-1-19 59,5-22 0,1 12-106,-1 1 0,0 0 1,-1-1-1,1-15 0,3-12-8,28-199-70,-16 99 36,30-70 41,-43 188-4,1 1 1,0 0-1,2 0 0,1 1 1,22-36-1,-15 26-8,22-55 1,-29 66-7,-1 0 1,2 0 0,1 1-1,1 0 1,0 1 0,2 0 0,19-19-1,-4 8-1,1 1-1,1 1 0,38-23 0,-35 27 5,75-36-1,-95 53 17,2 1 0,-1 0-1,1 1 1,-1 1-1,1 0 1,1 2 0,27-2-1,-40 5-11,0 0-1,0 0 0,0 0 0,0 1 1,0 0-1,-1 0 0,1 0 1,0 0-1,-1 1 0,0 0 1,0 0-1,0 0 0,0 0 1,0 1-1,-1-1 0,1 1 0,-1 0 1,0 0-1,0 0 0,4 9 1,6 11-48,0 1-1,14 38 1,-24-56 38,15 65-13,-4-6 8,7 4 0,21 141 0,-30-132-4,-2-14-1085,3 102 1,-5-123-283,-6-39 1127,-1-1 0,1 0 0,-1 1 0,-1-1 1,1 1-1,-1-1 0,1 1 0,-1 0 0,0-1 0,-1 1 0,0 5 0,-2 0-371,0 0-807,1 1 1,-1 0 0,2 0-1,-1 16 1,2-8-1980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0.189"/>
    </inkml:context>
    <inkml:brush xml:id="br0">
      <inkml:brushProperty name="width" value="0.05" units="cm"/>
      <inkml:brushProperty name="height" value="0.05" units="cm"/>
      <inkml:brushProperty name="color" value="#E71224"/>
    </inkml:brush>
  </inkml:definitions>
  <inkml:trace contextRef="#ctx0" brushRef="#br0">1 229 160,'0'-9'15091,"3"0"-10106,16 7-4723,-1 0 0,0-1 0,1-1 0,-1-1 0,17-7-1,-7 3-354,45-9 0,377-72-789,-376 78 279,184-23-3520,-85 25-2025,-103 1 62,-40 9 3995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0.546"/>
    </inkml:context>
    <inkml:brush xml:id="br0">
      <inkml:brushProperty name="width" value="0.05" units="cm"/>
      <inkml:brushProperty name="height" value="0.05" units="cm"/>
      <inkml:brushProperty name="color" value="#E71224"/>
    </inkml:brush>
  </inkml:definitions>
  <inkml:trace contextRef="#ctx0" brushRef="#br0">17 67 2104,'0'-64'11468,"0"64"-11462,0 0 0,1-1-1,-1 1 1,0 0 0,0 0 0,0 0-1,0 0 1,1-1 0,-1 1-1,0 0 1,0 0 0,0 0 0,1 0-1,-1 0 1,0 0 0,0 0-1,0 0 1,1 0 0,-1 0 0,0 0-1,0 0 1,1 0 0,-1 0-1,0 0 1,0 0 0,0 0 0,1 0-1,-1 0 1,0 0 0,0 0-1,1 0 1,-1 0 0,0 0 0,0 0-1,0 0 1,0 1 0,1-1-1,-1 0 1,0 0 0,0 0 0,0 0-1,0 1 1,1-1 0,-1 0-1,0 0 1,0 0 0,0 0 0,0 1-1,0-1 1,10 8 63,55 39-90,-43-23 28,-1 0 1,-2 1 0,0 1-1,20 39 1,1 0 56,-1 3 138,33 76-1,-53-102-104,-2-4 52,12 46 0,7 16 95,28 95 158,-50-144-325,35 170 201,-30-123-195,-13-65-63,-2 0 0,-1 1 0,-2-1 0,-1 0 0,-1 1 0,-2-1 0,-2 1 0,-1-1 0,-1-1 0,-2 1 0,-1-2 0,-2 1 0,-1-1 0,-1-1 0,-1 0 0,-2-1 0,-1-1 0,-2-1 0,-42 47 0,-7-3-576,-90 71 0,75-81-2331,-5-5-3383,70-45 2289</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0.970"/>
    </inkml:context>
    <inkml:brush xml:id="br0">
      <inkml:brushProperty name="width" value="0.05" units="cm"/>
      <inkml:brushProperty name="height" value="0.05" units="cm"/>
      <inkml:brushProperty name="color" value="#E71224"/>
    </inkml:brush>
  </inkml:definitions>
  <inkml:trace contextRef="#ctx0" brushRef="#br0">0 357 1400,'4'-1'6256,"9"-8"-1937,-12 8-4123,0-1 1,0 0 0,0 0 0,0 1 0,0-1-1,1 1 1,-1-1 0,0 1 0,1-1 0,0 1-1,-1 0 1,1 0 0,0 0 0,-1 0 0,1 0 0,0 0-1,0 0 1,0 0 0,0 1 0,0-1 0,0 1-1,4-1 1,21-10 108,23-12-250,0 1 0,1 3 0,60-14 1,-14 4-47,95-34 5,-132 45-113,110-17 0,-23 6-1015,29-8-4114,-146 36 3398,-15 3 43,-15-2 1724,0 0 0,0 0-1,0 0 1,1 0-1,-1 1 1,0-1 0,0 0-1,0 0 1,0 0 0,0 0-1,1 0 1,-1 0-1,0 0 1,0 0 0,0 0-1,0 0 1,0 1-1,0-1 1,0 0 0,1 0-1,-1 0 1,0 0-1,0 0 1,0 1 0,0-1-1,0 0 1,0 0-1,0 0 1,0 0 0,0 0-1,0 1 1,0-1-1,0 0 1,0 0 0,0 0-1,0 0 1,0 0-1,0 1 1,0-1 0,0 0-1,0 0 1,0 0-1,0 0 1,0 0 0,0 1-1,0-1 1,-1 0-1,1 0 1,0 0 0,0 0-1,0 0 1,0 0-1,0 1 1,-14 8-2911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41.258"/>
    </inkml:context>
    <inkml:brush xml:id="br0">
      <inkml:brushProperty name="width" value="0.05" units="cm"/>
      <inkml:brushProperty name="height" value="0.05" units="cm"/>
      <inkml:brushProperty name="color" value="#E71224"/>
    </inkml:brush>
  </inkml:definitions>
  <inkml:trace contextRef="#ctx0" brushRef="#br0">1 394 512,'2'-17'10525,"5"6"-7447,22-2-4226,-16 8 2023,34-11-790,55-24-1,81-32-38,-108 44-52,307-103-2483,-232 81-4137,-115 39 2930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7.598"/>
    </inkml:context>
    <inkml:brush xml:id="br0">
      <inkml:brushProperty name="width" value="0.05" units="cm"/>
      <inkml:brushProperty name="height" value="0.05" units="cm"/>
      <inkml:brushProperty name="color" value="#E71224"/>
    </inkml:brush>
  </inkml:definitions>
  <inkml:trace contextRef="#ctx0" brushRef="#br0">1 1 1720,'0'0'3090,"-1"6"863,4 26-2738,2-27-1163,-4-4-46,0 0 0,-1 0 0,1 0 0,0 0 0,0 0 0,-1 0-1,1 0 1,-1 0 0,1 0 0,-1 1 0,1-1 0,-1 0 0,0 0 0,1 0 0,-1 1-1,0-1 1,0 0 0,0 2 0,8 17 29,-7-19-32,0 1 0,0-1 0,-1 1 0,1-1 0,0 1 0,0 0 0,-1-1 0,1 1 0,-1 0-1,1 0 1,-1-1 0,0 1 0,0 2 0,1 5 17,1 0-1,-1-1 0,2 1 1,-1-1-1,1 1 1,0-1-1,7 11 0,11 38 108,-12-12-20,-6-27-70,1 1 0,0-1-1,12 29 1,-5-17-11,-1 1 0,11 53 0,-1 0-172,-19-79-201,0 1-1,0 0 1,-1 0-1,0 0 1,0-1-1,0 1 1,-1 0-1,0 0 1,0 0-1,0-1 1,-1 1-1,0 0 1,0-1-1,0 0 1,-5 9-1,-7-4-2385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1.307"/>
    </inkml:context>
    <inkml:brush xml:id="br0">
      <inkml:brushProperty name="width" value="0.05" units="cm"/>
      <inkml:brushProperty name="height" value="0.05" units="cm"/>
      <inkml:brushProperty name="color" value="#E71224"/>
    </inkml:brush>
  </inkml:definitions>
  <inkml:trace contextRef="#ctx0" brushRef="#br0">1 193 2401,'3'1'7258,"13"5"-5096,-6-4-1923,0-1-1,0 0 1,0 0-1,0-1 1,1 0-1,-1-1 1,12-2 0,-18 2-202,452-72 30,-274 41-270,59-12-2134,-84 10-2590,-105 17 1737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1.755"/>
    </inkml:context>
    <inkml:brush xml:id="br0">
      <inkml:brushProperty name="width" value="0.05" units="cm"/>
      <inkml:brushProperty name="height" value="0.05" units="cm"/>
      <inkml:brushProperty name="color" value="#E71224"/>
    </inkml:brush>
  </inkml:definitions>
  <inkml:trace contextRef="#ctx0" brushRef="#br0">455 916 1264,'0'-4'2415,"0"-15"4165,-1 18-6406,1 1 0,0-1 0,0 0 0,-1 0 0,1 0 0,-1 0 0,1 1 0,-1-1 1,1 0-1,-1 0 0,1 1 0,-1-1 0,1 1 0,-1-1 0,0 0 0,0 1 0,1-1 0,-1 1 0,0-1 0,-1 0 0,1 1-102,1 0 0,0-1 1,-1 1-1,1 0 0,-1-1 1,1 1-1,0 0 0,-1-1 1,1 1-1,0-1 0,0 1 0,-1-1 1,1 1-1,0 0 0,0-1 1,-1 1-1,1-1 0,0 1 1,0-1-1,0 1 0,0-1 1,0 0-1,0 1 0,0-1 1,0 1-1,0-1 0,0 1 1,0-1-1,0 1 0,1-1 1,-1 0-63,0 1 0,0 0-1,0-1 1,0 1 0,0 0 0,0-1 0,0 1 0,1 0 0,-1-1 0,0 1 0,-1-1 0,1 1 0,0 0 0,0-1 0,0 1 0,0 0 0,0-1 0,0 1 0,0 0 0,0-1 0,-1 1-1,1 0 1,0-1 0,0 1 0,0 0 0,-1-1 0,1 1 0,0 0 0,0 0 0,-1-1 0,1 1 0,0 0 0,-1 0 0,1 0 0,0-1 0,-1 1 0,1 0 0,0 0 0,-1 0 0,1 0 0,0 0 0,-1 0-1,1 0 1,-1 0 0,1 0 0,0 0 0,-1 0 0,1 0 0,0 0 0,-1 0 0,1 0 0,0 0 0,-1 0 0,-2 0 95,-13-10 477,-50-13 340,44 14-654,0 1 0,-34-7 1,42 10-113,1 1-1,0-2 1,0 0 0,0-1 0,0 0-1,1-1 1,0 0 0,1-1 0,0 0 0,0-1-1,1 0 1,0-1 0,1 0 0,0 0-1,1-1 1,0 0 0,1 0 0,1-1 0,-1 0-1,-5-21 1,6-40-109,1 56-44,4 13-2,-1 1 0,1-1 0,0 1 0,0-1 0,1 0 0,-1 1 0,1-1 0,0 0 0,0 1 0,1-6 0,4-10 8,4-41 41,-8 50-40,0 1-1,0-1 0,1 1 1,0 0-1,1-1 1,1 1-1,6-14 0,39-67 58,-41 77-58,-2 7-13,0-1 1,1 1-1,-1 0 1,1 0-1,1 1 1,-1 0-1,1 0 1,0 1-1,1 0 1,14-6-1,5-2-12,0 2 0,33-9 0,-44 15 4,-1 1 0,1 1 0,1 0 0,-1 1 0,0 1 1,1 1-1,-1 0 0,0 1 0,0 1 0,1 1 0,-1 0 0,0 1 0,-1 1 0,1 1 0,-1 0 0,0 1 0,-1 0 0,1 2 0,-2 0 0,27 21 0,-29-17 7,0 0-1,-1 1 0,-1 0 0,0 1 1,-1 1-1,-1-1 0,0 1 0,-2 1 1,1-1-1,-2 1 0,0 0 1,3 28-1,0-2 10,-2 0 1,-2 0-1,-2 0 1,-2 0 0,-2 0-1,-13 76 1,-66 218-12,64-283 13,-2-1 1,-34 64-1,-21 61 16,68-161-14,-1-1 0,-14 25 0,-10 24 8,19-31-410,-2 0 0,-25 44 0,-7 30-7240,44-97 5556,2-4-517,-4-2-1993,-9 11 618</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2.109"/>
    </inkml:context>
    <inkml:brush xml:id="br0">
      <inkml:brushProperty name="width" value="0.05" units="cm"/>
      <inkml:brushProperty name="height" value="0.05" units="cm"/>
      <inkml:brushProperty name="color" value="#E71224"/>
    </inkml:brush>
  </inkml:definitions>
  <inkml:trace contextRef="#ctx0" brushRef="#br0">17 37 2721,'-5'20'20308,"3"-18"-19240,-7 4 1586,9-6-2683,1 1 0,-1-1-1,0 1 1,1-1 0,-1 1 0,0-1 0,1 1-1,-1-1 1,1 1 0,-1-1 0,1 0 0,-1 1-1,1-1 1,0 0 0,-1 1 0,1-1 0,-1 0-1,1 0 1,0 0 0,-1 0 0,1 1 0,-1-1-1,1 0 1,0 0 0,-1 0 0,1 0 0,0 0-1,0-1 1,22-4-1411,-14 3 13,-1 0 0,1-1 0,-1 0 0,0 0 0,11-6 0,27-19-7876,-29 12 4160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4.236"/>
    </inkml:context>
    <inkml:brush xml:id="br0">
      <inkml:brushProperty name="width" value="0.05" units="cm"/>
      <inkml:brushProperty name="height" value="0.05" units="cm"/>
      <inkml:brushProperty name="color" value="#E71224"/>
    </inkml:brush>
  </inkml:definitions>
  <inkml:trace contextRef="#ctx0" brushRef="#br0">34 73 512,'16'8'2221,"-16"-6"-2163,0 0 1,0 1 0,0-1 0,1 0 0,-1 0 0,1 1 0,0-1 0,0 0 0,-1 0 0,1 0 0,2 3 0,-2-3-24,0 0 1,0 0 0,0 0 0,0 0 0,0 0 0,-1 1 0,1-1 0,-1 0 0,1 0-1,-1 0 1,0 4 0,8 41 545,-6-39-468,0 0 1,0 1-1,-1 0 1,0 12-1,16 141 1197,-1 129 249,0-62-656,0-8-230,-16 90 134,-2-277-728,-1-1 0,-2 0 0,-14 49 0,16-68-34,1 1-1,1 0 0,1-1 1,1 27-1,1-3 653,-2-38-651,0 0 0,0-1 0,0 1 0,0 0 0,0-1 0,-1 1 0,1-1 0,0 1 0,0 0 0,0 0 0,0-1 0,0 1 0,-1 0 0,1-1 0,0 1-1,0 0 1,-1 0 0,1-1 0,0 1 0,0 0 0,-1 0 0,1-1 0,0 1 0,-1 0 0,1 0 0,0 0 0,-1 0 0,1 0 0,0-1 0,-1 1 0,1 0 0,0 0 0,-1 0 0,1 0 0,0 0 0,-1 0 0,1 0 0,-1 0 0,1 0-1,0 0 1,-1 1 0,1-1 0,0 0 0,-1 0 0,1 0 0,0 0 0,-1 0 0,1 1 0,0-1 0,0 0 0,-1 0 0,1 0 0,0 1 0,0-1 0,-1 0 0,1 1 0,0-1 0,0 0 0,-1 0 0,1 1 0,0-1 0,0 0 0,0 1-1,0 0 1,-17-62 1568,16 42-1482,-1 1-1,-1 0 1,-8-29 0,-1-7-79,4 15-47,3-1-1,-1-46 0,-11-115-13,1-19 123,35-145 465,-10 300-445,2-1-1,31-95 1,-36 145-134,1 1 0,0 0-1,0 0 1,2 1 0,0 0-1,0 0 1,2 1 0,17-18-1,7-2-29,62-45-1,-87 71 24,1 0-1,-1 1 1,1 0 0,0 1 0,0 1 0,0-1-1,1 2 1,-1 0 0,1 0 0,12-1 0,-17 3-6,-1 1 1,1-1-1,-1 1 1,0 1-1,1-1 1,-1 1-1,1 0 1,-1 0-1,0 1 1,0 0-1,0 0 1,0 1-1,0-1 1,0 1-1,-1 0 1,1 1-1,-1-1 1,0 1-1,0 0 1,5 5-1,-7-5-25,0 0-1,0 0 0,0 1 0,0-1 0,0 0 1,-1 1-1,0 0 0,0-1 0,0 1 1,-1 0-1,0 0 0,0 0 0,0 0 0,0 0 1,-1 0-1,1 6 0,-2-3-43,0 0-1,-1 1 1,0-1-1,0 0 1,-1 0-1,0 0 1,0-1 0,0 1-1,-6 7 1,-9 13-450,-2-2 0,-1 0 1,-47 44-1,61-63 399,-29 27-921,-2-1-1,-47 30 1,-32 9-5465,100-62 4365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4.624"/>
    </inkml:context>
    <inkml:brush xml:id="br0">
      <inkml:brushProperty name="width" value="0.05" units="cm"/>
      <inkml:brushProperty name="height" value="0.05" units="cm"/>
      <inkml:brushProperty name="color" value="#E71224"/>
    </inkml:brush>
  </inkml:definitions>
  <inkml:trace contextRef="#ctx0" brushRef="#br0">438 32 1120,'0'-2'377,"1"0"-1,-1 1 1,0-1-1,0 1 1,-1-1-1,1 1 1,0-1 0,0 1-1,-1-1 1,1 0-1,-1 1 1,1 0-1,-1-1 1,0 1-1,1-1 1,-1 1-1,0 0 1,0-1 0,-1 0-1,1 2-347,0 0-1,0-1 1,0 1 0,0 0-1,0 0 1,0 0 0,0 1-1,0-1 1,0 0 0,0 0 0,0 0-1,0 1 1,0-1 0,0 0-1,0 1 1,0-1 0,1 1-1,-1-1 1,0 1 0,0-1-1,0 1 1,1 0 0,-1 0-1,0-1 1,1 1 0,-1 0-1,0 0 1,1-1 0,-1 2-1,-3 2-57,-8 9-40,1 0 0,0 1 0,1 0-1,0 1 1,-11 22 0,-31 69 19,-12 28 111,-45 156 359,97-253-340,-6 19 65,1 0 1,4 1-1,-8 69 1,16-78-52,-3 23 46,4 0-1,4 84 1,5-107-94,-2-1 3,2-1 0,2-1 0,22 80-1,-26-118-50,71 177 99,-65-165-154,1 0 1,1-1-1,1-1 0,0 1 0,1-2 0,1 0 0,21 18 0,-18-20-610,0 0 0,1-1 0,1-2 0,0 0 0,1 0 1,0-2-1,0-1 0,39 11 0,-8-8-2549</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5.010"/>
    </inkml:context>
    <inkml:brush xml:id="br0">
      <inkml:brushProperty name="width" value="0.05" units="cm"/>
      <inkml:brushProperty name="height" value="0.05" units="cm"/>
      <inkml:brushProperty name="color" value="#E71224"/>
    </inkml:brush>
  </inkml:definitions>
  <inkml:trace contextRef="#ctx0" brushRef="#br0">649 26 1752,'0'-18'6217,"0"10"-3921,0 14-1904,0-5-343,14 18 54,-11-15-98,0 1 0,0-1-1,0 1 1,-1 0 0,0 0 0,4 9-1,7 17 11,-9-23-8,0 0-1,-1 0 1,0 1 0,-1-1-1,3 17 1,6 19 22,24 47 70,28 92 133,51 293 234,-92-351-375,-14-68-56,-5-27-4,-1-1-1,-3 44 1,0-22 13,-1-30 29,0-1 0,-2 1-1,0-1 1,-1 0 0,-14 34-1,17-50 20,0 1-1,0-1 0,-1 1 1,0-1-1,0 0 1,0 0-1,0 0 0,-1 0 1,1-1-1,-1 1 1,0-1-1,0 0 0,0 0 1,-1-1-1,1 1 1,-9 3-1,3-2 198,0-1-1,0 0 1,0 0-1,0-1 1,0-1-1,-1 1 1,-12-1-1,-7-2 59,-1-1-1,1-2 1,-1-1-1,1-1 1,1-1-1,-1-2 0,-49-21 1,18 5-297,-27-15-88,39 16-893,0 2 0,-55-16 1,32 13-2682,44 11 898,25 12 2115,0 0 1,0 1-1,0-1 1,0 1-1,0 0 1,0-1-1,0 2 1,0-1-1,-7-1 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5.348"/>
    </inkml:context>
    <inkml:brush xml:id="br0">
      <inkml:brushProperty name="width" value="0.05" units="cm"/>
      <inkml:brushProperty name="height" value="0.05" units="cm"/>
      <inkml:brushProperty name="color" value="#E71224"/>
    </inkml:brush>
  </inkml:definitions>
  <inkml:trace contextRef="#ctx0" brushRef="#br0">311 22 3561,'1'-22'6690,"0"34"-5352,-5 35-1787,-6-18 522,2 1 1,1-1-1,-5 61 1,5-39 14,-31 198 263,22-153-213,-36 119-1,25-116-77,17-57-42,-47 218 57,35-179-52,16-67-87,2 1-1,0 0 1,0 0-1,1 0 1,-1 21-1,-5 22-1003,7-51 618,0-1-1,1 0 1,-1 1 0,1-1 0,1 1 0,-1-1-1,1 1 1,0-1 0,1 1 0,-1-1 0,4 11-1,9 3-2518</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5.891"/>
    </inkml:context>
    <inkml:brush xml:id="br0">
      <inkml:brushProperty name="width" value="0.05" units="cm"/>
      <inkml:brushProperty name="height" value="0.05" units="cm"/>
      <inkml:brushProperty name="color" value="#E71224"/>
    </inkml:brush>
  </inkml:definitions>
  <inkml:trace contextRef="#ctx0" brushRef="#br0">229 586 1152,'0'0'9398,"-14"11"-9387,9 15-48,-2-13 78,1-1 1,0 1 0,1 1 0,1-1 0,0 1 0,-3 16-1,2-9 25,-49 189 309,-6-46-316,46-125-53,10-31-5,1 1 1,0 0-1,0 1 0,0-1 1,1 0-1,-1 18 1,3-26 0,0 0 0,0 0 0,0 1 0,0-1 0,0 0 0,0 0 0,-1 0 0,1 0 0,0 0 0,-1 0 0,1 0 0,-1 0 0,1 0 0,-1 0 0,0 0 0,1 0 0,-1 0 0,0-1 0,1 1 0,-1 0 0,0 0 0,0-1 0,0 1 0,-1 1 0,-2 12 666,5-10 285,-1-13 390,0 8-1286,0 0 0,0 0 0,0 1 1,0-1-1,0 0 0,0 0 0,1 0 1,-1 1-1,0-1 0,0 0 0,1 1 0,-1-1 1,1 0-1,-1 0 0,0 1 0,1-1 1,-1 1-1,1-1 0,0 0 0,0 0 0,0 0 3,0 1-1,0-1 1,-1 0-1,1 0 0,0 0 1,-1 0-1,1 0 0,-1 0 1,1 0-1,-1 0 1,1 0-1,-1 0 0,0 0 1,1 0-1,-1 0 0,0 0 1,0 0-1,0 0 1,0 0-1,0-2 0,0-3 111,0 0-1,0 0 1,1 1 0,0-1-1,0 0 1,0 1 0,1-1-1,0 1 1,0 0-1,4-10 1,-2 7-34,0 0 0,-1 0 0,0 0 0,-1 0 1,3-16-1,7-20 225,121-331 515,-101 294-915,-11 24 44,53-100-1,-39 91 4,12-20 0,83-117 16,-115 188-24,-14 14-1,0 0 0,1 0-1,-1 0 1,0 0 0,1 0 0,-1 0 0,0-1 0,0 1 0,0 0 0,0-1-1,0 1 1,0-1 0,-1 1 0,1-1 0,1-3 0,-3 6-2,1 0 0,0 0 0,0-1 0,0 1 0,0 0 0,0 0 0,0-1 0,0 1 0,0 0 0,1 0 0,-1-1 0,0 1 0,0 0 0,1-1 0,-1 1 0,0 0 0,1-1 0,-1 1 0,0-1 0,1 1 0,-1 0 0,1-1 0,-1 1 0,1-1 0,0 1 0,-1-1 0,1 1 0,-1-1 0,1 0 0,0 1 0,-1-1 0,1 0 0,0 0 0,-1 1 0,1-1 0,0 0 0,0 0 0,-1 0 0,1 0 0,0 0 0,-1 0 0,1 0 0,0 0 0,0 0 0,-1 0 0,1 0 0,0 0 0,0-1 0,-1 1 0,1 0 0,0 0 0,-1-1 0,1 1 0,0-1 0,-1 1 0,1 0 0,-1-1 0,1 1 0,-1-1 0,1 0 0,-1 1 0,1-1 0,-1 1 0,1-1 0,-1 0 0,0 1 0,1-1 0,-1 0 0,1 7-11,0 1 0,0-1-1,1 1 1,0-1 0,0 1 0,5 10 0,7 20-35,18 127-53,4 20 51,-27-143 54,7 84 1,-12-79 16,16 70 1,13 90 49,-20-110-55,-11-74-12,-1 0-1,-2 26 1,0-27-12,1 0 0,4 37 0,-1-45-211,0 0-1,-1 1 0,0-1 1,-1 1-1,-1-1 0,0 1 1,-1 0-1,0-1 0,-1 1 1,-5 14-1,6-23-258,0 1 0,0-1-1,0 0 1,1 0 0,0 1 0,0-1-1,1 7 1,-1 3-2607,-3-10-616,-7 0 1365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6.219"/>
    </inkml:context>
    <inkml:brush xml:id="br0">
      <inkml:brushProperty name="width" value="0.05" units="cm"/>
      <inkml:brushProperty name="height" value="0.05" units="cm"/>
      <inkml:brushProperty name="color" value="#E71224"/>
    </inkml:brush>
  </inkml:definitions>
  <inkml:trace contextRef="#ctx0" brushRef="#br0">14 18 1816,'0'0'4631,"-9"8"2337,4 1-4153,18-5-2839,-1 0 0,1-1 0,0-1 0,0 0 0,0-1 0,1 0 0,-1-1 0,0-1-1,16-2 1,21 1-110,11 2-254,174-5-2899,-191 0 414,66-14 1,-59 2-594</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6.590"/>
    </inkml:context>
    <inkml:brush xml:id="br0">
      <inkml:brushProperty name="width" value="0.05" units="cm"/>
      <inkml:brushProperty name="height" value="0.05" units="cm"/>
      <inkml:brushProperty name="color" value="#E71224"/>
    </inkml:brush>
  </inkml:definitions>
  <inkml:trace contextRef="#ctx0" brushRef="#br0">34 54 336,'-1'-2'511,"1"0"0,-1-1-1,0 1 1,-1 0 0,1-1 0,0 1 0,-1 0-1,1 0 1,-1 0 0,1 0 0,-1 0-1,0 1 1,0-1 0,0 0 0,0 1-1,0 0 1,-3-2 0,5 2-409,0 1-1,-1 0 1,1-1-1,0 1 1,0 0 0,-1-1-1,1 1 1,0 0 0,0-1-1,0 1 1,-1-1-1,1 1 1,0-1 0,0 1-1,0 0 1,0-1-1,0 1 1,0-1 0,0 1-1,0-1 1,0 1 0,0-1-1,0 1 1,0 0-1,1-1 1,-1 1 0,0-1-1,0 1 1,0 0-1,0-1 1,1 1 0,-1-1-1,0 1 1,0 0-1,1-1 1,-1 1 0,0 0-1,1-1 1,-1 1 0,0 0-1,1 0 1,-1-1-1,1 1 1,-1 0 0,0 0-1,1 0 1,-1 0-1,1-1 1,-1 1 0,1 0-1,-1 0 1,0 0 0,1 0-1,-1 0 1,1 0-1,-1 0 1,1 0 0,-1 0-1,0 0 1,1 1-1,0-1 1,0 3-68,-1 2-15,18 2 125,50 2-113,-55-7-27,1-1 0,-1 0 0,17-2 0,27 1 9,80 8 14,231-16 0,-157-1-107,-51 7-1,-94 3-3920,-64-1 2376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7.975"/>
    </inkml:context>
    <inkml:brush xml:id="br0">
      <inkml:brushProperty name="width" value="0.05" units="cm"/>
      <inkml:brushProperty name="height" value="0.05" units="cm"/>
      <inkml:brushProperty name="color" value="#E71224"/>
    </inkml:brush>
  </inkml:definitions>
  <inkml:trace contextRef="#ctx0" brushRef="#br0">17 203 3977,'-7'-12'4344,"6"11"-4247,1 1 0,-1 0 0,1-1 0,-1 1 0,0 0 0,1-1 0,-1 1-1,1-1 1,0 1 0,-1-1 0,1 1 0,-1-1 0,1 1 0,0-1 0,-1 0 0,1 1 0,0-1 0,0 1 0,-1-1 0,1 0 0,0 1-1,0-1 1,0 0 0,0 1 0,0-1 0,0 0 0,0 1 0,0-1 0,0 0 0,0 1 0,0-1 0,1 1 0,-1-1 0,0 0 0,0 1-1,1-1 1,-1 1 0,1-2 0,5-1 144,-6 3-187,1 0 0,0 0 0,-1-1 0,1 1 1,-1 0-1,1-1 0,-1 1 0,0 0 0,1-1 0,-1 1 0,1-1 0,-1 1 1,0-1-1,1 1 0,-1-1 0,0 1 0,1-1 0,-1 1 0,0-1 0,0 1 0,0-1 1,1 1-1,-1-1 0,0 0 0,0 1 0,0-1 0,0 1 0,0-1 0,0 0 1,0 1-1,0-1 0,0 1 0,-1-1 0,1 1 0,0-1 0,-1 0 0,39-35 4515,-17 27-4251,1 0 0,-1 1 0,1 2 0,36-7 0,29-2-238,312-36-43,38 54-46,-391 3-6,1 1 0,-1 3 0,59 20 0,-82-22-22,0 0 0,-1 2 1,1 0-1,-2 2 0,0 0 0,0 1 1,-1 1-1,-1 1 0,0 1 0,-1 0 0,28 35 1,-39-41 21,-1 0 0,0 0 1,0 0-1,-1 1 1,-1 0-1,0 0 0,-1 0 1,1 0-1,-2 1 0,0-1 1,0 1-1,-1-1 1,-1 1-1,0 0 0,0-1 1,-2 1-1,1 0 1,-1-1-1,-1 1 0,0-1 1,0 0-1,-9 18 0,-1-1 8,-1-1-1,-1-1 1,-1 0-1,-1-1 1,-1-1 0,-2-1-1,-36 35 1,16-26-47,-1-1 1,-1-3 0,-1-1 0,-87 38 0,44-24-522,-1-5 0,-2-3 0,-167 37 0,79-50-8558,142-18 5199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7.199"/>
    </inkml:context>
    <inkml:brush xml:id="br0">
      <inkml:brushProperty name="width" value="0.05" units="cm"/>
      <inkml:brushProperty name="height" value="0.05" units="cm"/>
      <inkml:brushProperty name="color" value="#E71224"/>
    </inkml:brush>
  </inkml:definitions>
  <inkml:trace contextRef="#ctx0" brushRef="#br0">17 0 864,'0'0'3566,"19"11"-2125,9 9-1413,-1 1 0,26 27 0,-41-36-20,-2 1 1,0 0 0,0 1-1,15 29 1,-10-16-2,-1 1 16,17 44 0,5 9-1,-25-58-2,-1 1 0,0 0 0,-2 0 0,8 42 0,8 104 247,-16-98-114,4 80 697,-9 185-1,-5-177-127,-1-101-422,-4 0 0,-2 0 0,-29 102-1,14-66-62,12-50-70,-3-1-1,-38 84 1,-60 76 273,100-176-405,-12 17 18,-56 71-430,80-114 15,-7 10 771,5-10-1856,1-16-7038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7.556"/>
    </inkml:context>
    <inkml:brush xml:id="br0">
      <inkml:brushProperty name="width" value="0.05" units="cm"/>
      <inkml:brushProperty name="height" value="0.05" units="cm"/>
      <inkml:brushProperty name="color" value="#E71224"/>
    </inkml:brush>
  </inkml:definitions>
  <inkml:trace contextRef="#ctx0" brushRef="#br0">1 56 368,'17'-16'10957,"11"0"-7335,-22 13-3440,5 0-100,0 0 0,0 1 0,0 1 0,21-1 0,131-7-566,-44 14-2602,-7-1-3503,-64-4 2569</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7.897"/>
    </inkml:context>
    <inkml:brush xml:id="br0">
      <inkml:brushProperty name="width" value="0.05" units="cm"/>
      <inkml:brushProperty name="height" value="0.05" units="cm"/>
      <inkml:brushProperty name="color" value="#E71224"/>
    </inkml:brush>
  </inkml:definitions>
  <inkml:trace contextRef="#ctx0" brushRef="#br0">17 28 1000,'0'0'202,"0"1"1,0-1-1,0 1 0,0-1 0,0 1 0,0-1 1,0 1-1,0-1 0,0 0 0,-1 1 0,1-1 0,0 1 1,0-1-1,0 1 0,-1-1 0,1 1 0,0-1 1,0 1-1,-1-1 0,1 0 0,0 1 0,-1-1 1,1 0-1,0 1 0,-1-1 0,1 0 0,-1 0 0,1 1 1,-1-1-1,1 0 0,-1 1 0,-6 4 2915,6 4 2346,1-8-5463,1 0 1,-1-1-1,1 1 0,0 0 0,-1-1 1,1 1-1,0-1 0,0 1 1,0-1-1,-1 1 0,1-1 0,0 1 1,0-1-1,0 0 0,0 1 1,0-1-1,0 0 0,0 0 0,0 0 1,0 0-1,0 0 0,0 0 0,0 0 1,1 0-1,35 0-146,-29 0 170,429-9-138,-373 9-1427,0-2 1,85-14 0,-54-4-4847,-60 3 2278</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8.347"/>
    </inkml:context>
    <inkml:brush xml:id="br0">
      <inkml:brushProperty name="width" value="0.05" units="cm"/>
      <inkml:brushProperty name="height" value="0.05" units="cm"/>
      <inkml:brushProperty name="color" value="#E71224"/>
    </inkml:brush>
  </inkml:definitions>
  <inkml:trace contextRef="#ctx0" brushRef="#br0">817 56 1960,'-23'-22'3168,"22"20"-3002,-1 0-1,1 0 0,-1 0 0,1 0 0,-1 0 0,0 1 0,0-1 0,0 0 1,0 1-1,0 0 0,0-1 0,0 1 0,-4-1 0,-21-7 2520,8 19-2009,-16 4-516,1 1 0,1 2-1,0 0 1,-53 41 0,76-52-108,-38 25 170,22-14-56,0 0 1,1 1-1,1 2 1,-35 36 0,6-1 107,35-38-171,1 1-1,0 0 1,2 1-1,0 1 1,1 0 0,1 1-1,-21 44 1,6 7 169,12-35-116,-14 53-1,27-78-133,1 0 1,0 0-1,0 0 0,1 0 1,1 0-1,0 1 0,1-1 0,4 22 1,4 2 38,2-1 0,17 40 1,-26-71-57,0-1 1,0 0-1,1 0 1,-1 0-1,1 0 1,-1 0-1,1-1 1,0 1-1,0-1 0,0 0 1,0 0-1,1 0 1,-1 0-1,1 0 1,-1-1-1,1 1 1,-1-1-1,1 0 1,0 0-1,-1 0 1,1-1-1,0 0 1,0 1-1,0-1 0,6-1 1,1 0 5,-1 0 1,0 0-1,0-1 0,0 0 1,0-1-1,0 0 0,-1-1 1,15-7-1,6-4 45,-1-2 0,-1-1 1,-1-2-1,-1 0 0,0-2 1,-1-1-1,-2-1 0,0-1 0,33-48 1,-37 42 90,-2 0 0,-1 0 0,-1-2 0,16-50-1,-23 56 4,-2 10 0,-2 1 1,1-1-1,-2 0 1,0 0-1,0-19 1,-3 3 158,1 9-49,-1 1-1,-1-1 1,-1 1 0,-6-27 0,7 43-242,-1 1 0,0 0 0,-1 0 0,1 0 1,-1 0-1,0 1 0,0-1 0,-1 1 0,0 0 0,0 0 1,0 0-1,0 0 0,-1 1 0,0 0 0,0-1 1,0 2-1,0-1 0,-1 1 0,1 0 0,-8-3 0,-17-7-180,-51-14-1,70 25-392,0-1 1,-1 1 0,1 1 0,-1 0-1,0 1 1,1 0 0,-23 3 0,30-2-60,-1 1 0,1-1 0,-1 1 0,1 0 1,0 0-1,0 1 0,-5 2 0,-3 3-1846,-4 1-1098</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8.718"/>
    </inkml:context>
    <inkml:brush xml:id="br0">
      <inkml:brushProperty name="width" value="0.05" units="cm"/>
      <inkml:brushProperty name="height" value="0.05" units="cm"/>
      <inkml:brushProperty name="color" value="#E71224"/>
    </inkml:brush>
  </inkml:definitions>
  <inkml:trace contextRef="#ctx0" brushRef="#br0">1 110 1512,'0'0'8768,"2"-18"-7152,18-1-1952,-15 15-165,1-1 1,-1 0-1,0 0 0,-1 0 0,1-1 1,5-9-1,-4-2-1514,7 6-672</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39.981"/>
    </inkml:context>
    <inkml:brush xml:id="br0">
      <inkml:brushProperty name="width" value="0.05" units="cm"/>
      <inkml:brushProperty name="height" value="0.05" units="cm"/>
      <inkml:brushProperty name="color" value="#E71224"/>
    </inkml:brush>
  </inkml:definitions>
  <inkml:trace contextRef="#ctx0" brushRef="#br0">0 435 1600,'5'-4'4746,"4"-1"-3941,-7 5 1166,12 9-1774,-9 19-146,42 93 1066,-6 3 0,31 154 0,-37-55-373,-24-126-615,6 85-12,-1-26-97,-13-124-16,0 0 0,-5 53 1,1-25-161,1-59 108,-19-10-20,15 4 8,1 1 0,0-1 0,0 0 0,0 0 0,1 0 0,-1 0-1,1-1 1,1 1 0,-2-7 0,0 3-223,0 0 1,0 0-1,-1 1 0,-5-11 0,-4-9-379,1 1 0,1-2 0,2 1 0,0-2 1,2 1-1,2-1 0,-3-35 0,-13-62-712,5 34 1845,-4-98 0,10 83 524,4-111 1295,1 179-1853,2 18-129,0 0 0,1 0 0,2 1 0,3-39 0,1 30-38,5-49 448,-8 56-547,1 1-1,0-1 1,2 1-1,1 0 1,0 0 0,2 1-1,0-1 1,1 2-1,2-1 1,0 1 0,1 0-1,1 1 1,1 1-1,20-25 1,-23 34-167,0 0-1,0 1 1,0 0 0,1 0-1,0 1 1,1 1 0,-1 0-1,1 0 1,1 1 0,-1 1-1,1 0 1,-1 1 0,24-4-1,-12 4-10,1 1-1,-1 1 1,1 1-1,-1 2 1,1 0-1,33 8 1,-43-6 6,0 1 1,0 0-1,-1 1 0,0 0 1,0 1-1,0 1 1,-1 0-1,-1 1 1,1 1-1,-1 0 0,-1 0 1,0 1-1,14 18 1,-20-21-2,-1 0 0,0 0 0,-1 0 0,0 1 0,0-1 0,-1 1 0,0 0 0,0-1 0,-1 1 0,0 0 0,-1 16 0,-3-9 3,-1 1 0,-1 0 0,-1-1 0,0 0-1,-1 0 1,0-1 0,-2 0 0,0 0 0,-14 17 0,-5 1 16,-2-1 1,-1-2-1,-1-1 0,-42 29 1,-137 88-238,180-127-42,26-16 80,0 0-1,0 0 1,0 0 0,0 0 0,1 1 0,-1 0 0,1 0-1,0 0 1,0 0 0,-4 6 0,4-5-175,-5 3-1863,9-1-2175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0.333"/>
    </inkml:context>
    <inkml:brush xml:id="br0">
      <inkml:brushProperty name="width" value="0.05" units="cm"/>
      <inkml:brushProperty name="height" value="0.05" units="cm"/>
      <inkml:brushProperty name="color" value="#E71224"/>
    </inkml:brush>
  </inkml:definitions>
  <inkml:trace contextRef="#ctx0" brushRef="#br0">473 65 3169,'-35'-45'5581,"14"34"-4692,20 11-877,1 0 0,-1 0 1,1 0-1,-1 0 1,1 0-1,0 0 1,-1 0-1,1-1 1,-1 1-1,1 0 0,-1 0 1,1 0-1,0 0 1,-1 0-1,1-1 1,0 1-1,-1 0 1,1 0-1,-1-1 0,1 1 1,0 0-1,0 0 1,-1-1-1,1 1 1,0-1-1,-1 1 1,1 0-1,0-1 0,0 1 1,0 0-1,0-1 1,-1 1-1,1-1 1,0 1-1,-65 66 146,42-44-25,1 1-1,1 1 0,-24 34 0,14-9 137,2 1-1,2 1 1,2 1 0,3 1-1,2 2 1,2-1 0,3 2-1,-13 92 1,24-112-202,0-12-19,1 0 0,1 0 0,2 0 0,3 36 0,2-13-1,-3-24-22,0 0 0,2 0 0,1 0 0,9 27 0,12 13-66,2-2 1,45 70 0,-57-107-417,1 0 1,2 0-1,0-2 0,1 0 1,1-2-1,1 0 0,40 27 0,-47-38-392,1-1 0,0 0-1,1-1 1,24 6-1,-35-11 528,46 17-2888</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0.663"/>
    </inkml:context>
    <inkml:brush xml:id="br0">
      <inkml:brushProperty name="width" value="0.05" units="cm"/>
      <inkml:brushProperty name="height" value="0.05" units="cm"/>
      <inkml:brushProperty name="color" value="#E71224"/>
    </inkml:brush>
  </inkml:definitions>
  <inkml:trace contextRef="#ctx0" brushRef="#br0">424 57 1328,'0'-2'285,"0"0"-1,0 0 0,0 1 1,0-1-1,0 0 0,0 0 0,1 0 1,-1 1-1,1-1 0,-1 0 1,1 0-1,0 1 0,-1-1 1,1 1-1,0-1 0,0 0 1,0 1-1,0 0 0,1-1 1,1-1-1,2-8 994,-5 10-1265,0 1 0,0 0 0,0-1 0,0 1 0,0 0 0,0-1 0,0 1 0,0 0 0,0-1 0,1 1-1,-1 0 1,0-1 0,0 1 0,0 0 0,1 0 0,-1-1 0,0 1 0,0 0 0,1 0 0,-1-1 0,0 1 0,0 0 0,1 0 0,-1 0 0,0 0 0,1-1 0,-1 1 0,0 0 0,0 0 0,1 0 0,-1 0 0,0 0 0,1 0 0,-1 0 0,0 0 0,1 0 0,-1 0 0,0 0 0,1 0 0,-1 0 0,0 0 0,1 0 0,-1 0 0,1 1 0,4 45 239,3-29-151,2 4 52,-1 0 0,8 29 0,-15-40-96,1-2 1,0 1-1,1 0 1,8 14 0,-7-16-17,-2 1 1,1-1 0,-1 1 0,0 0 0,4 14 0,-3-2 68,2 0 0,15 37 0,-13-39-24,-1 0 0,-1 0-1,7 33 1,22 121 362,-21-111-164,8 93-1,-12-73-46,-5-17 103,-5 112 0,-2-69-113,-14 48 1,15-135-164,-1-1-1,-1 0 0,0 1 0,-2-2 1,0 1-1,-1 0 0,-1-1 0,-10 21 1,3-8 116,13-26-118,-1-1 0,1 1 0,-1-1 1,-1 0-1,1 1 0,-1-1 0,1-1 0,-1 1 0,0 0 0,0-1 0,-7 7 0,5-6 84,-1 1 0,0-1-1,0 1 1,0-2 0,0 1-1,0-1 1,-1 0 0,1 0-1,-1 0 1,0-1 0,0 0-1,0-1 1,0 0 0,0 0-1,0 0 1,-1-1 0,1 0 0,0 0-1,0-1 1,-8-1 0,-36-8 172,0-2 1,-56-21 0,97 29-418,0 0 1,0-1 0,0-1-1,0 1 1,1-2-1,0 1 1,0-1 0,-8-9-1,-5-7-1542,-30-40-1,46 54 912,0 1 1,0-1 0,1 0-1,0-1 1,1 1 0,0-1-1,0 0 1,1 0 0,-3-15-1,-7-11-2913</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1.850"/>
    </inkml:context>
    <inkml:brush xml:id="br0">
      <inkml:brushProperty name="width" value="0.05" units="cm"/>
      <inkml:brushProperty name="height" value="0.05" units="cm"/>
      <inkml:brushProperty name="color" value="#E71224"/>
    </inkml:brush>
  </inkml:definitions>
  <inkml:trace contextRef="#ctx0" brushRef="#br0">0 83 872,'0'-80'12672,"52"78"-10307,-7 2-2132,0 2 1,0 2-1,0 3 1,0 1-1,-1 2 1,0 2-1,-1 1 1,-1 3-1,78 40 1,-106-46-160,0 1 0,0 0 0,-1 1 0,21 24 0,4 5 149,0 12 108,-17-28-133,-2 1-1,-1 1 1,-1 0-1,25 59 1,40 131 829,-55-140-772,-13-33-28,-1 0 0,11 71 0,20 41 418,-40-125-516,11 45 175,-3-30 53,12 82 0,-16-78-163,15 57 0,-11-76-148,-9-23-35,0 0 1,0 0 0,0 1-1,-1 0 1,0-1 0,0 12 0,14 42 46,-16-61-57,0-1-1,0 1 1,0 0-1,0-1 1,0 1 0,0-1-1,1 1 1,-1 0-1,0-1 1,0 1-1,0-1 1,0 1-1,1 0 1,-1-1 0,0 1-1,1-1 1,-1 1-1,0-1 1,1 1-1,-1-1 1,1 1-1,-1-1 1,0 0 0,1 1-1,-1-1 1,1 0-1,-1 1 1,2-1-1,-2 1 1,1-1 0,-1 0-1,1 1 1,-1-1 0,1 0 0,-1 1-1,1-1 1,-1 1 0,1-1 0,-1 1-1,0-1 1,1 1 0,-1-1 0,0 1-1,1-1 1,-1 1 0,0-1-1,0 1 1,0-1 0,1 1 0,-1 0-1,0-1 1,0 1 0,0-1 0,0 1-1,0 0 1,0-1 0,0 2 0,0 42-693,0-26-9629,-17-19 4282,1-7 2425</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2.196"/>
    </inkml:context>
    <inkml:brush xml:id="br0">
      <inkml:brushProperty name="width" value="0.05" units="cm"/>
      <inkml:brushProperty name="height" value="0.05" units="cm"/>
      <inkml:brushProperty name="color" value="#E71224"/>
    </inkml:brush>
  </inkml:definitions>
  <inkml:trace contextRef="#ctx0" brushRef="#br0">1 193 4257,'7'-9'8774,"5"0"-7642,23 6-1080,1-2 0,-1-1-1,52-17 1,26-4-35,35 4-131,49-9-1512,-144 22 498,-33 8 153,-1-2 1,-1 0-1,32-11 0,-20 4-1174,-11 2-497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8.370"/>
    </inkml:context>
    <inkml:brush xml:id="br0">
      <inkml:brushProperty name="width" value="0.05" units="cm"/>
      <inkml:brushProperty name="height" value="0.05" units="cm"/>
      <inkml:brushProperty name="color" value="#E71224"/>
    </inkml:brush>
  </inkml:definitions>
  <inkml:trace contextRef="#ctx0" brushRef="#br0">0 84 584,'0'-75'11327,"0"75"-11317,0-1 1,1 1-1,-1 0 1,0-1 0,0 1-1,0-1 1,0 1-1,1-1 1,-1 1 0,0 0-1,0-1 1,1 1-1,-1 0 1,0-1 0,1 1-1,-1 0 1,0-1-1,1 1 1,-1 0 0,1 0-1,-1-1 1,0 1-1,1 0 1,-1 0 0,1 0-1,-1 0 1,1-1-1,-1 1 1,0 0 0,1 0-1,-1 0 1,1 0-1,-1 0 1,1 0 0,-1 0-1,1 0 1,-1 0-1,1 1 1,-1-1 0,0 0-1,2 0 1,-1 0 4,0 1 1,1-1-1,-1 0 1,0 1-1,0-1 0,1 1 1,-1 0-1,0-1 1,0 1-1,0 0 1,0-1-1,0 1 0,0 0 1,0 0-1,2 1 1,21 27 125,-19-25-116,-1 0-1,0 0 1,0 0-1,0 1 1,-1 0-1,1 0 1,3 9-1,75 169 420,-31-75-284,-5 31-70,-44-131-130,-1 1 1,0 0 0,0-1 0,-1 1-1,-1 14 1,0 1-1072,1-23 1010,-1 0 1,1 0 0,0 0-1,-1 0 1,1 0-1,-1 0 1,1 0 0,-1 0-1,0 0 1,1 0 0,-1 0-1,0 0 1,1-1 0,-1 1-1,0 0 1,0-1-1,0 1 1,0 0 0,0-1-1,0 1 1,0-1 0,0 1-1,0-1 1,0 0-1,0 1 1,0-1 0,0 0-1,0 0 1,0 0 0,0 0-1,-1 0 1,1 0 0,0 0-1,0 0 1,0 0-1,0-1 1,0 1 0,-1-1-1,-45-8-4304,47 9 4399,-33-9-3283</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2.783"/>
    </inkml:context>
    <inkml:brush xml:id="br0">
      <inkml:brushProperty name="width" value="0.05" units="cm"/>
      <inkml:brushProperty name="height" value="0.05" units="cm"/>
      <inkml:brushProperty name="color" value="#E71224"/>
    </inkml:brush>
  </inkml:definitions>
  <inkml:trace contextRef="#ctx0" brushRef="#br0">0 19 1736,'0'-1'51,"0"1"-1,0 0 0,0-1 0,0 1 1,0 0-1,0-1 0,0 1 0,0 0 1,0-1-1,1 1 0,-1 0 1,0-1-1,0 1 0,0 0 0,0-1 1,0 1-1,1 0 0,-1-1 0,0 1 1,0 0-1,1 0 0,-1-1 0,0 1 1,0 0-1,1 0 0,-1 0 1,0-1-1,1 1 0,-1 0 0,0 0 1,1 0-1,-1 0 0,0 0 0,1 0 1,-1-1-1,0 1 0,1 0 0,-1 0 1,1 0-1,-1 0-27,0 0 0,1 0 0,-1 0 0,0 0 0,1 0 0,-1 0 0,0 0 0,1 0 0,-1 0 0,0 0 0,0 0-1,1 0 1,-1 0 0,0-1 0,0 1 0,1 0 0,-1 0 0,0 0 0,0 0 0,1-1 0,-1 1 0,0 0 0,0 0 0,0-1 0,0 1 0,1 0 0,-1 0 0,0-1 0,0 1 0,0 0 0,0 0 0,0-1 0,0 1 0,0 0 0,0-1-1,0 1 1,0 0 0,0-1 0,0-1 492,55 2 2132,67 10-1708,-6 8 1022,-70-10-1082,-5 1-102,107 10 1194,155 0 0,41-10 2341,-317-9-3492,-24 0-160,-6 1-639,-27 7-21160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3.407"/>
    </inkml:context>
    <inkml:brush xml:id="br0">
      <inkml:brushProperty name="width" value="0.05" units="cm"/>
      <inkml:brushProperty name="height" value="0.05" units="cm"/>
      <inkml:brushProperty name="color" value="#E71224"/>
    </inkml:brush>
  </inkml:definitions>
  <inkml:trace contextRef="#ctx0" brushRef="#br0">1 6 3193,'2'-6'5530,"5"6"-3348,14 9-2924,-3-2 905,-9-3-166,-1 0-1,0 0 1,0 1-1,-1 0 1,1 1-1,7 7 1,1 0 6,117 89 118,-84-65 6,85 83 0,-59-51-29,-24-25 0,-3 2 1,-1 3-1,-2 1 0,43 64 0,-20-10 486,-5 2 0,-4 3 0,60 160 1,47 242 304,-149-437-828,-2 0-1,5 96 1,-12-94-31,-7-48-8,-2 1-1,0 0 1,-10 49-1,6-42-10,1-13-1,0 0-1,-2 0 1,-1 0-1,-1-1 1,0 0-1,-2 0 0,-20 34 1,20-41-60,0 0 0,-1-1-1,-1 0 1,0-1 0,-1-1 0,0 1 0,-1-2 0,0 0 0,-1-1 0,-28 15-1,17-13-384,-1-1 0,-1-1 0,0-1 0,-44 7 0,55-13-366,0-1 0,0-1-1,-1 0 1,1-2-1,0 0 1,-1 0 0,1-2-1,-33-8 1,15 0-2356</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3.761"/>
    </inkml:context>
    <inkml:brush xml:id="br0">
      <inkml:brushProperty name="width" value="0.05" units="cm"/>
      <inkml:brushProperty name="height" value="0.05" units="cm"/>
      <inkml:brushProperty name="color" value="#E71224"/>
    </inkml:brush>
  </inkml:definitions>
  <inkml:trace contextRef="#ctx0" brushRef="#br0">0 192 336,'2'-1'671,"-1"-1"0,1 0 0,-1 0 0,1 0-1,-1 0 1,0 0 0,0 0 0,0 0 0,0 0 0,0 0 0,0-1 0,-1 1-1,1 0 1,-1-1 0,1 1 0,-1 0 0,0-1 0,0 1 0,-1-5 0,1 5-406,1 1 0,-1-1 0,0 0 0,1 0 0,-1 1 0,1-1 0,-1 0 0,1 1 1,0-1-1,0 1 0,0-1 0,0 1 0,0-1 0,0 1 0,0-1 0,0 1 0,0 0 1,3-2-1,35-18 1120,-22 15-1434,1 1 0,0 1-1,23-2 1,148-28-665,-109 25-433,59-7-2838,-46 12-2257,-60 3 3140,-1-7-423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4.102"/>
    </inkml:context>
    <inkml:brush xml:id="br0">
      <inkml:brushProperty name="width" value="0.05" units="cm"/>
      <inkml:brushProperty name="height" value="0.05" units="cm"/>
      <inkml:brushProperty name="color" value="#E71224"/>
    </inkml:brush>
  </inkml:definitions>
  <inkml:trace contextRef="#ctx0" brushRef="#br0">0 39 3033,'0'0'9399,"19"-2"-7851,-8-2-1510,0 1 0,-1 0 0,1 1 0,0 0 0,0 1 0,21 0 0,-1-1-20,265-14-510,-50 14-2784,-134 3-500,-34-1 545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5.427"/>
    </inkml:context>
    <inkml:brush xml:id="br0">
      <inkml:brushProperty name="width" value="0.05" units="cm"/>
      <inkml:brushProperty name="height" value="0.05" units="cm"/>
      <inkml:brushProperty name="color" value="#E71224"/>
    </inkml:brush>
  </inkml:definitions>
  <inkml:trace contextRef="#ctx0" brushRef="#br0">163 670 2689,'1'-17'3227,"-3"-20"1848,2 35-4960,0-1-1,-1 1 1,1 0 0,-1 0-1,0-1 1,0 1 0,0 0-1,0 0 1,0 0-1,0 0 1,-3-3 0,-2-22 725,2 23-650,3 3-149,1 1 1,-1 0-1,0-1 0,1 1 0,-1-1 0,1 1 1,-1-1-1,1 1 0,-1-1 0,1 1 1,-1-1-1,1 0 0,0 1 0,-1-1 1,1 0-1,0 1 0,0-1 0,-1 0 1,1 1-1,0-1 0,0 0 0,0-1 1,-3-4 517,1 0 1,-1 1-1,0-1 1,0 0-1,-1 1 1,0 0-1,0 0 1,-5-6-1,-5-2 993,11 11-1317,1 0-1,-1 0 0,1 0 1,-1 0-1,1-1 0,0 1 0,0-1 1,0 0-1,0 0 0,1 1 0,-1-1 1,1 0-1,-1 0 0,1-1 0,0 1 1,-1-4-1,-4-1 225,5 8-445,1 0-1,-1 0 1,1-1 0,-1 1 0,0 0-1,1-1 1,-1 1 0,1-1 0,-1 1-1,1-1 1,0 1 0,-1-1 0,1 1-1,-1-1 1,1 1 0,0-1-1,-1 0 1,1 1 0,0-1 0,0 1-1,0-1 1,-1 0 0,1 1 0,0-1-1,0-1 1,0-9 229,-1-7 86,2 0 1,-1 1 0,2-1-1,0 0 1,8-25 0,-4 12-221,-6 29-105,0-1 0,0 1 1,1-1-1,-1 0 0,1 1 1,0-1-1,0 1 0,0-1 1,0 1-1,0 0 0,0-1 1,4-3-1,23-43 21,-24 40-33,0 0 0,1 1 0,0 0 0,0 0 0,1 0 0,0 0 0,12-10 0,2-1-56,-17 16 46,0 0 0,0 0 0,0 0 0,0 0 0,1 1 0,-1 0 0,1 0-1,-1 0 1,1 0 0,0 0 0,4-1 0,22-14-178,-27 17 112,-2 0 48,0 0 1,0 0 0,0-1-1,0 1 1,0 0-1,0 0 1,0 0 0,0 1-1,0-1 1,0 0-1,0 0 1,0 0-1,0 1 1,0-1 0,0 1-1,0-1 1,1 1-1,0 3 13,0 0-1,0-1 0,0 1 0,-1 0 1,1 0-1,-1 0 0,0 1 0,0-1 0,0 0 1,-1 0-1,0 8 0,-1 61-84,0-42 79,0 54-41,-17 125 1,8-140 60,-42 215-151,30-184-597,15-61-239,-13 39 0,11-51 284,0 4-1130,-2 1 0,-1-2 0,-2 0 0,-26 45 0,5-3-4115,19-37 2332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5.800"/>
    </inkml:context>
    <inkml:brush xml:id="br0">
      <inkml:brushProperty name="width" value="0.05" units="cm"/>
      <inkml:brushProperty name="height" value="0.05" units="cm"/>
      <inkml:brushProperty name="color" value="#E71224"/>
    </inkml:brush>
  </inkml:definitions>
  <inkml:trace contextRef="#ctx0" brushRef="#br0">49 19 2633,'-16'0'15531,"0"0"-12915,16-9-783,-16 9-2177,32-9-8818</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6.823"/>
    </inkml:context>
    <inkml:brush xml:id="br0">
      <inkml:brushProperty name="width" value="0.05" units="cm"/>
      <inkml:brushProperty name="height" value="0.05" units="cm"/>
      <inkml:brushProperty name="color" value="#E71224"/>
    </inkml:brush>
  </inkml:definitions>
  <inkml:trace contextRef="#ctx0" brushRef="#br0">114 184 1488,'-15'-19'1165,"1"0"-1,-19-33 0,20 35-1013,11 15-145,0 0-1,0-1 1,0 1 0,0-1-1,0 1 1,1-1 0,-1 0-1,1 1 1,0-1 0,0 0-1,0 0 1,0 0 0,0 0-1,1 0 1,-1-6-1,1 9-5,0-1-1,0 1 0,0-1 0,0 1 0,0 0 0,-1-1 1,1 1-1,0-1 0,0 1 0,0 0 0,0-1 0,0 1 1,-1-1-1,1 1 0,0 0 0,0-1 0,0 1 1,-1 0-1,1 0 0,0-1 0,-1 1 0,1 0 0,0-1 1,-1 1-1,1 0 0,0 0 0,-1 0 0,1-1 0,0 1 1,-1 0-1,0 0 17,1 0 0,-1-1 1,0 1-1,1 0 1,-1-1-1,1 1 0,-1 0 1,1-1-1,-1 1 0,1-1 1,0 1-1,-1-1 0,1 1 1,-1-1-1,1 1 0,0-1 1,0 1-1,-1-1 1,1 1-1,0-1 0,0 1 1,0-1-1,-1 0 0,1 1 1,0-1-1,0 0 0,0 1 1,0-1-1,0 1 1,0-2-1,0 1 811,1 0-741,0 1 0,0 0 0,-1 0 1,1 0-1,0 1 0,-1-1 0,1 0 1,0 0-1,-1 0 0,1 0 0,0 1 1,-1-1-1,1 0 0,0 1 0,-1-1 1,1 0-1,-1 1 0,1-1 0,-1 1 1,1-1-1,-1 1 0,1-1 0,-1 1 1,1 0-1,-1-1 0,1 1 0,-1 0 1,1 0-65,-1-1 1,0 1 0,0-1 0,1 1 0,-1-1 0,0 1-1,1-1 1,-1 1 0,0-1 0,1 0 0,-1 1 0,1-1-1,-1 1 1,1-1 0,-1 0 0,1 0 0,-1 1-1,1-1 1,-1 0 0,1 0 0,-1 0 0,1 1 0,-1-1-1,1 0 1,-1 0 0,1 0 0,0 0 0,5 27 111,-1-10-171,0 0 0,-1-1 0,4 30 0,-3-14 21,-2 1 5,0-1 1,-5 64-1,0-60 36,5 59 1,11 190 87,2-65-14,0 64 74,1-92-91,-1-20-57,0-33-85,0-12-1972,-16-90-958,0-27 783</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7.196"/>
    </inkml:context>
    <inkml:brush xml:id="br0">
      <inkml:brushProperty name="width" value="0.05" units="cm"/>
      <inkml:brushProperty name="height" value="0.05" units="cm"/>
      <inkml:brushProperty name="color" value="#E71224"/>
    </inkml:brush>
  </inkml:definitions>
  <inkml:trace contextRef="#ctx0" brushRef="#br0">1 211 1904,'8'-31'4849,"-7"28"-4532,1 0-1,-1 0 0,0 0 1,0 0-1,0 0 1,-1-1-1,1 1 0,-1-5 1,1 5-228,0 1 0,-1-1 1,1 1-1,0 0 0,1-1 0,-1 1 1,0 0-1,1 0 0,-1 0 1,1 0-1,-1 0 0,1 0 0,0 0 1,0 1-1,3-3 0,35-24 833,-18 16-645,0 1 1,1 2 0,0 0 0,1 1 0,0 1 0,0 2 0,0 0 0,0 2 0,46-1 0,-9-1-269,-42 3-11,1 0-1,-1 1 1,24 3 0,-37-1 0,26 2-25,-1 1-1,0 2 0,49 15 1,-72-18 12,0 1 1,0 0-1,-1 1 1,1-1 0,-1 1-1,8 8 1,-12-11 5,0 0 0,0 1 0,-1 0 0,1 0 0,-1 0-1,0 0 1,0 0 0,0 0 0,0 1 0,0-1 0,-1 1 0,1-1 0,-1 1 0,0-1 0,0 1 0,0 7 0,-1-7 1,-1 0 1,-1 0-1,1 0 1,-1 0-1,1 0 0,-1 0 1,0-1-1,0 1 0,-1-1 1,1 1-1,-1-1 0,0 0 1,1 0-1,-1 0 1,-1 0-1,1-1 0,-7 5 1,-12 8-14,0-1 0,-1-1 1,-1-1-1,-43 16 0,-108 23-137,99-30-40,12-5-156,-26 8-1012,35 0-3028,52-22 2471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7.549"/>
    </inkml:context>
    <inkml:brush xml:id="br0">
      <inkml:brushProperty name="width" value="0.05" units="cm"/>
      <inkml:brushProperty name="height" value="0.05" units="cm"/>
      <inkml:brushProperty name="color" value="#E71224"/>
    </inkml:brush>
  </inkml:definitions>
  <inkml:trace contextRef="#ctx0" brushRef="#br0">311 101 2264,'0'-3'427,"0"-1"0,0 0-1,0 0 1,0 0 0,-1 0-1,0 0 1,0 0 0,0 1-1,0-1 1,0 0 0,-1 1-1,1-1 1,-4-3 0,2-27 771,4 25-1140,-1 8-42,-3 11-132,0-6 110,0-1 0,0 0 0,1 1 0,-1-1 0,1 1 0,0 0 0,0 0 0,0 0 0,0 0 0,1 0 0,-1 0 0,1 0 0,0 1 0,0 5 0,-1-1-2,0 0 0,-1 0 0,0 0 0,-6 10-1,-15 30 22,2 0 0,-17 55 0,16-42-1,3 0 28,-22 111-1,20-67 18,6-23 10,-5 99 1,11-83-36,6-36-20,4 67 0,2-46 2,-1-51-58,1 1-1,2-1 0,12 51 0,-10-62-196,1 0 0,0-1 0,2 0 0,0 0 0,1-1-1,16 24 1,-15-28-418,0-1 0,1 0-1,1 0 1,0-2-1,0 1 1,26 17 0,-4-3-1826</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8.011"/>
    </inkml:context>
    <inkml:brush xml:id="br0">
      <inkml:brushProperty name="width" value="0.05" units="cm"/>
      <inkml:brushProperty name="height" value="0.05" units="cm"/>
      <inkml:brushProperty name="color" value="#E71224"/>
    </inkml:brush>
  </inkml:definitions>
  <inkml:trace contextRef="#ctx0" brushRef="#br0">196 484 704,'-7'-34'5792,"5"30"-5066,1 0-1,-1 0 1,1 0 0,0 0-1,0 0 1,1 0 0,-1-8-1,0-1 274,-5 19-1156,0 1 185,0 21-102,-2-5 51,0 0 0,2 0-1,-4 24 1,4-18 27,0-1 1,-12 29-1,3 2 1,13-47-2,0 1 1,-1-1 0,-8 19-1,5-15 1,0 0 1,1 0-1,0 1 0,1-1 0,2 1 0,-2 21 0,-13 55 14,10-69-9,6-21-5,-1-1 0,1 0 0,0 0 0,0 1 0,1-1 0,-1 1-1,0-1 1,1 1 0,-1-1 0,1 1 0,0 2 0,0 1 166,-1-12-79,5-15 79,-2 16-143,0 0 1,0 0-1,-1 0 1,1 0 0,-1-1-1,0 1 1,-1-1 0,1 1-1,-1-10 1,4-31 220,19-107 665,-18 105-593,3-1 0,18-66-1,-10 42-151,1-2-51,-15 68-108,15-45 79,3 1 0,1 1 1,3 0-1,38-59 0,-47 83-62,-13 23-24,-1 0-1,0 0 1,1 0-1,0 0 1,0 0-1,0 1 1,0-1 0,0 1-1,1-1 1,-1 1-1,1 0 1,-1 0-1,6-4 1,14-7 21,-15 8-24,-1 1 0,1 0 0,-1 0 1,1 0-1,0 1 0,0 0 0,1 0 0,-1 0 0,1 1 0,-1 1 0,1-1 0,0 1 0,10 0 1,49 18-11,-62-16 8,0 1 0,0 0 0,0 0 1,0 1-1,0-1 0,-1 1 0,1 0 1,-1 1-1,1-1 0,-1 1 0,5 5 1,22 29-50,-23-29 36,1 1-1,-2 0 1,1 0 0,10 21-1,5 22 9,-2 1 0,-2 1-1,13 66 1,-21-41-587,-4 0-1,-5 146 1,-3-118-4399,1-106 4734,0 0 0,0 0 0,-1 1 0,1-1 0,0 0 0,-1 0 0,0 0 0,1 0 0,-1 0 0,0 0 1,0 0-1,-2 2 0,-2 5-1021,3 9-1716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8.748"/>
    </inkml:context>
    <inkml:brush xml:id="br0">
      <inkml:brushProperty name="width" value="0.05" units="cm"/>
      <inkml:brushProperty name="height" value="0.05" units="cm"/>
      <inkml:brushProperty name="color" value="#E71224"/>
    </inkml:brush>
  </inkml:definitions>
  <inkml:trace contextRef="#ctx0" brushRef="#br0">0 10 3545,'16'-9'8658,"1"9"-8290,-1 9-1657,0-9-63,17 9-424,-17-9-345,0 9-511,17-9-593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8.379"/>
    </inkml:context>
    <inkml:brush xml:id="br0">
      <inkml:brushProperty name="width" value="0.05" units="cm"/>
      <inkml:brushProperty name="height" value="0.05" units="cm"/>
      <inkml:brushProperty name="color" value="#E71224"/>
    </inkml:brush>
  </inkml:definitions>
  <inkml:trace contextRef="#ctx0" brushRef="#br0">0 92 2328,'3'-1'7971,"14"-3"-4132,107-20-3447,60 0-948,169 3-6517,-301 13 4648,-4-1-443</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8.720"/>
    </inkml:context>
    <inkml:brush xml:id="br0">
      <inkml:brushProperty name="width" value="0.05" units="cm"/>
      <inkml:brushProperty name="height" value="0.05" units="cm"/>
      <inkml:brushProperty name="color" value="#E71224"/>
    </inkml:brush>
  </inkml:definitions>
  <inkml:trace contextRef="#ctx0" brushRef="#br0">0 66 88,'0'-4'495,"0"1"-1,1-1 1,-1 1 0,0-1-1,1 1 1,0 0-1,0-1 1,0 1 0,0 0-1,0 0 1,4-6 0,-4 7-455,1 1 1,-1-1 0,0 1 0,1-1 0,-1 1-1,1 0 1,0 0 0,-1 0 0,1 0 0,0 0-1,0 0 1,0 0 0,-1 1 0,1-1-1,0 1 1,0-1 0,0 1 0,0 0 0,0-1-1,4 2 1,14-2 27,1 1 0,-1 0-1,0 2 1,1 1 0,-1 0 0,0 2 0,-1 0-1,1 1 1,-1 1 0,20 10 0,-3 2-2,-1 2 1,-1 2 0,59 50-1,-5 8-16,-4 4 0,118 153 0,-159-180-52,-2 2 1,-4 1-1,-2 2 0,40 98 1,-71-149-2,8 18 1,-1 2 1,-2-1-1,-1 2 1,-1-1-1,4 62 1,-11-56 10,2-7-2,-2 0-1,-1 0 1,-1 0 0,-2 0-1,-1-1 1,-2 1 0,-11 34-1,9-43 10,-1-1-1,-1 0 0,0 0 1,-2-1-1,-25 32 0,-6 1 16,31-35-31,-1 0 1,-32 29-1,-12-2-818,-2-2-1,-82 44 0,130-81 128,1 0 1,0-1-1,-21 6 1,0-2-1292</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2:49.039"/>
    </inkml:context>
    <inkml:brush xml:id="br0">
      <inkml:brushProperty name="width" value="0.05" units="cm"/>
      <inkml:brushProperty name="height" value="0.05" units="cm"/>
      <inkml:brushProperty name="color" value="#E71224"/>
    </inkml:brush>
  </inkml:definitions>
  <inkml:trace contextRef="#ctx0" brushRef="#br0">49 86 2040,'2'-18'6703,"9"1"-2443,-10 16-4001,4-11 2950,-5 12-3181,0-1 1,0 1-1,1 0 1,-1-1-1,0 1 1,0 0-1,0-1 1,0 1-1,0 0 1,0-1 0,1 1-1,-1 0 1,0 0-1,0-1 1,0 1-1,1 0 1,-1 0-1,0-1 1,0 1-1,1 0 1,-1 0-1,0 0 1,1 0-1,-1-1 1,0 1 0,0 0-1,1 0 1,-1 0-1,0 0 1,1 0-1,-1 0 1,0 0-1,1 0 1,-1 0-1,0 0 1,1 0-1,-1 0 1,0 0-1,1 0 1,-1 0 0,1 0-1,30-8 320,-8 0-348,24 1-821,1 2 0,65 2-1,97 15-7457,-159-11 4286</inkml:trace>
  <inkml:trace contextRef="#ctx0" brushRef="#br0" timeOffset="1">0 471 2200,'5'25'4184,"-4"-24"-4159,-1 0 1,1 1-1,0-1 0,1 0 0,-1 1 1,0-1-1,0 0 0,0 0 1,1 0-1,-1 0 0,1 0 0,-1 0 1,1-1-1,-1 1 0,1 0 0,-1-1 1,1 1-1,-1-1 0,1 1 1,2-1-1,56 7-29,0-2 0,0-3 0,86-8 0,17 0-988,-19-2-2212,-79 6 541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7.597"/>
    </inkml:context>
    <inkml:brush xml:id="br0">
      <inkml:brushProperty name="width" value="0.05" units="cm"/>
      <inkml:brushProperty name="height" value="0.05" units="cm"/>
      <inkml:brushProperty name="color" value="#E71224"/>
    </inkml:brush>
  </inkml:definitions>
  <inkml:trace contextRef="#ctx0" brushRef="#br0">163 83 520,'3'9'3760,"-1"-6"-3658,0 0 1,-1 0 0,1 0 0,-1 0-1,1 0 1,-1 1 0,0-1 0,0 0-1,-1 1 1,1-1 0,-1 1 0,0-1-1,0 1 1,0-1 0,0 1 0,-1 3-1,4 44 64,4-14 64,-3 0 0,0 0 1,-4 68-1,-1-48 152,-15 119 1065,16-96-821,2 4 196,-18 151 0,13-202-771,1-1 1,3 47 0,0-21-18,-17 35 55,16-64 16,0-18 639,0-14 1672,-8-19-1432,7 20-932,0 1-1,0-1 0,0 1 1,1-1-1,-1 0 1,0 1-1,1-1 0,-1 1 1,1-1-1,-1 0 1,1 0-1,0-2 1,-1-8 256,-1-1 1,0 1-1,-1 0 1,-8-23 0,-5-20 424,-12-29 119,9-23-145,7 54-578,2-1 0,-5-76 1,6 45-94,7 26-29,2 0 0,2-1 0,3 1 0,22-99 0,-26 152-9,2-11-4,2 1-1,0 0 0,0 0 0,15-27 0,-16 35 0,0 0 0,1 1 0,0-1 0,0 1 0,1 0 0,0 0 0,0 0 1,1 1-1,0 0 0,11-7 0,8-2-6,0 2-1,1 1 1,1 2 0,0 0 0,0 2-1,1 1 1,0 1 0,0 1 0,0 2 0,31 0-1,-54 3-3,1 1 0,-1-1 0,0 1 0,1 0 0,-1 1-1,0-1 1,0 1 0,0 1 0,-1-1 0,1 1 0,0 0-1,-1 0 1,0 1 0,10 7 0,-10 7-143,-4-17 148,0 0 1,0 1-1,0-1 1,0 0-1,0 1 0,0-1 1,0 1-1,-1-1 1,1 1-1,-1-1 0,1 1 1,-1-1-1,1 1 1,-1 0-1,0-1 1,0 1-1,0 0 0,0-1 1,0 1-1,0 0 1,0-1-1,-1 1 0,0 1 1,0 0-4,-1 1-1,1-1 1,-1 1 0,0-1 0,0 0 0,-1 0 0,1 0-1,-1 0 1,-5 5 0,-4 1-61,0 0 0,-1 0 0,0-1 0,-23 10 0,-21 11-304,32-16-4,0-1 0,-44 15 0,-80 19-1648,91-31 885,41-12 336,0 1 0,0 1 0,1 0 1,-17 9-1,31-13-804</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7.957"/>
    </inkml:context>
    <inkml:brush xml:id="br0">
      <inkml:brushProperty name="width" value="0.05" units="cm"/>
      <inkml:brushProperty name="height" value="0.05" units="cm"/>
      <inkml:brushProperty name="color" value="#E71224"/>
    </inkml:brush>
  </inkml:definitions>
  <inkml:trace contextRef="#ctx0" brushRef="#br0">520 56 1624,'0'-12'913,"1"-12"2117,-1 24-2997,0-1 1,0 1 0,0-1 0,1 1 0,-1-1 0,0 1 0,0-1-1,1 1 1,-1-1 0,0 1 0,0 0 0,1-1 0,-1 1 0,1-1 0,-1 1-1,0 0 1,1-1 0,-1 1 0,1 0 0,-1-1 0,1 1 0,-1 0-1,1 0 1,-1 0 0,1-1 0,-1 1 0,1 0 0,-1 0 0,1 0-1,-1 0 1,1 0 0,0 0 0,-6-8 1051,5 8-1077,0 0-1,-1-1 1,1 1 0,0 0 0,0 0 0,0 0 0,-1 0 0,1 0-1,0 0 1,0-1 0,0 1 0,-1 0 0,1 0 0,0 0 0,0 0-1,-1 0 1,1 0 0,0 0 0,0 0 0,-1 0 0,1 0-1,0 0 1,0 0 0,0 0 0,-1 0 0,1 0 0,0 1 0,0-1-1,-1 0 1,1 0 0,0 0 0,0 0 0,0 0 0,-1 0 0,1 1-1,0-1 1,0 0 0,0 0 0,0 0 0,0 0 0,-1 1 0,1-1-1,0 0 1,0 0 0,0 1 0,0-1 0,0 0 0,0 0 0,0 0-1,0 1 1,0-1 0,0 0 0,0 0 0,0 1 0,0-1 0,0 0-1,0 0 1,0 1 0,0-1 0,0 0 0,0 0 0,0 0 0,0 1-1,0-1 1,0 0 0,-16 13 864,12-9-744,0 0 0,0 0 0,0 1 0,1 0 0,0 0 0,-4 6 0,-15 22 578,-180 221 3464,171-208-3719,2 1 0,3 1 0,-39 96 1,43-83-289,7-26-68,3 2 1,0 0 0,-8 60-1,12-49-27,4-29-49,1 1 0,1-1 0,1 1 0,1-1 1,1 21-1,4-11-8,4 59 12,-9-71-19,2 1 0,0-1 0,1 0 0,1 0 0,0-1-1,12 30 1,1-7-343,35 56 1,-44-82-83,1-2 0,0 1 1,1-1-1,0-1 0,1 0 1,0 0-1,0-1 0,1 0 1,20 10-1,-15-9-1501,1-1-1,1-1 0,29 9 0,-15-8-1411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9.744"/>
    </inkml:context>
    <inkml:brush xml:id="br0">
      <inkml:brushProperty name="width" value="0.05" units="cm"/>
      <inkml:brushProperty name="height" value="0.05" units="cm"/>
      <inkml:brushProperty name="color" value="#E71224"/>
    </inkml:brush>
  </inkml:definitions>
  <inkml:trace contextRef="#ctx0" brushRef="#br0">554 403 504,'0'0'2578,"-1"0"-2469,0 0 0,0 0 0,0 1-1,0-1 1,0 0 0,0 1 0,0-1 0,1 1 0,-1-1-1,0 0 1,0 1 0,0 0 0,0-1 0,1 1 0,-1 0-1,0-1 1,0 2 0,-1 10 330,0 0 0,-1 0 0,0-1 0,0 1 1,-1-1-1,-1 0 0,0 0 0,-11 17 0,-6 17 467,-60 109 1052,17-32-980,23-42-543,32-65-350,1 1-1,0 0 0,1 1 1,-9 28-1,14-30-48,2-11-27,0 0 1,0 1-1,0-1 0,-1 0 1,0 0-1,1 0 1,-6 7-1,3-5-2,0 0 1,0 1-1,1-1 0,0 0 0,0 1 1,1 0-1,-1 0 0,2 0 1,-1 0-1,1 0 0,0 0 0,0 8 1,1-14-10,0 0 0,0 0 1,0 0-1,-1 0 0,1 1 0,0-1 1,0 0-1,-1 0 0,1 0 1,0 0-1,-1 0 0,1 0 0,-1 0 1,1 0-1,-1 0 0,0 0 1,1-1-1,-1 1 0,0 0 0,0 0 1,0-1-1,1 1 0,-1 0 1,-2 0-1,-3 11-32,6-8 40,6-9 14,-2-1-7,1-1 0,-2 1 1,1-1-1,-1 0 0,0 0 0,0 0 0,1-9 1,13-29-4,-11 30-7,0 0-1,-1 0 1,-1 0 0,-1-1-1,3-22 1,-3 17 0,0 1-1,10-28 1,-7 30-5,-2-1-1,4-28 1,7-25-14,11-18-12,15-96 0,-33 153 31,2 0 0,0 1 0,3 0 0,25-49 0,-22 36 6,-13 37-8,-1-1-1,1 1 1,0 0 0,0 1 0,1-1 0,0 0 0,7-8 0,-6 10-5,-1 1 1,0-1-1,0 0 1,0 0-1,-1-1 0,5-12 1,-8 16-4,0 2 4,14-13-19,-9 2-16,-5 12 36,0-1 1,1 1 0,-1 0 0,0-1 0,0 1 0,0-1 0,0 1-1,0 0 1,1-1 0,-1 1 0,0 0 0,0-1 0,1 1 0,-1 0 0,0 0-1,1-1 1,-1 1 0,0 0 0,1 0 0,-1-1 0,0 1 0,1 0 0,-1 0-1,0 0 1,1 0 0,-1-1 0,0 1 0,1 0 0,-1 0 0,1 0 0,-1 0-1,0 0 1,1 0 0,-1 0 0,1 0 0,-1 0 0,0 0 0,1 0-1,-1 1 1,1-1 0,-1 0 0,1 0 0,2 0-46,8 0 47,-9 0 22,1 0-14,8 0-6,-8 0 49,-6 0-95,-8 0 39,8 0 81,6 0-68,8 0-12,-8 0-3,-1 0 24,9 0-13,-8 0-8,0 0-81,5 0 77,-16 0 3,5 0 94,3 2-78,5-5-4,0 1 0,0 0 0,0 0 1,0 0-1,0 0 0,1 1 1,-1 0-1,11-1 0,-5 1 1,168-27-49,-87 19 35,-11-2 622,-78 11-356,6 1-49,-9-1-204,1 0 0,-1 0-1,0 0 1,0 0 0,1 0 0,-1 0 0,0 0-1,0 0 1,1 0 0,-1 0 0,0 0 0,0 0-1,1 0 1,-1 0 0,0 0 0,0 0-1,1 0 1,-1 0 0,0 0 0,0 1 0,1-1-1,-1 0 1,0 0 0,0 0 0,1 0-1,-1 1 1,0-1 0,0 0 0,0 0 0,0 0-1,1 1 1,-1-1 0,0 0 0,0 0-1,0 0 1,0 1 0,0-1 0,0 0 0,0 0-1,1 1 1,-1-1 0,0 0 0,0 0-1,0 1 1,0-1 0,0 0 0,0 1 0,0-1-1,0 0 1,0 0 0,-1 1 0,1-1 0,0 0-1,0 0 1,0 1 0,0-1 0,0 0-1,0 0 1,-1 1 0,1 0-7,0-1 0,0 1 0,0-1 0,0 1 0,0 0 0,0-1 0,0 1 1,0-1-1,1 1 0,-1 0 0,0-1 0,0 1 0,1-1 0,-1 1 0,0-1 0,0 1 0,1 0 0,-1-1 0,1 0 0,-1 1 0,0-1 1,1 1-1,-1-1 0,1 1 0,-1-1 0,1 0 0,-1 1 0,1-1 0,0 1 0,0-1 0,-1 0 1,1 0-1,-1 0 0,0 0 0,1 1 0,-1-1 0,1 0 1,-1 0-1,0 1 0,1-1 0,-1 0 0,0 1 1,0-1-1,1 0 0,-1 1 0,0-1 0,0 0 1,1 1-1,-1-1 0,0 1 0,0-1 0,0 0 1,0 1-1,0-1 0,0 1 0,1-1 0,-1 0 1,0 1-1,0 0 0,0 182-21,-17-101 42,15-64-9,0 0 0,-2 0 0,0-1 0,-1 1 0,-13 28 0,7-17 12,3-6 37,-1 1 1,-23 38-1,21-48 41,10-13-98,1-1-1,-1 1 0,1-1 1,-1 1-1,1-1 1,-1 1-1,1-1 1,-1 1-1,1 0 0,-1-1 1,1 1-1,0 0 1,-1 0-1,1-1 0,0 1 1,0 0-1,0-1 1,-1 1-1,1 0 1,0 0-1,0 0 0,0 0-1,0-1 0,0 0 0,0 1 0,0-1 0,0 0 0,0 1-1,0-1 1,0 0 0,0 1 0,0-1 0,0 0 0,0 1 0,0-1-1,0 0 1,0 1 0,-1-1 0,1 0 0,0 0 0,0 1 0,0-1-1,-1 0 1,1 1 0,0-1 0,0 0 0,-1 0 0,1 0 0,0 1-1,0-1 1,-1 0 0,1 0 0,0 0 0,-1 0 0,1 0 0,0 0-1,-1 0 1,1 1 0,0-1 0,-1 0 0,1 0 0,-1 0 0,1 0-1,0 0 1,-1 0 0,1 0 0,0 0 0,-1 0-1,1 0 1,0 0 0,-1 0 0,1 0 0,0 0 0,-1 0-1,1 0 1,0 1 0,-1-1 0,1 0 0,0 0-1,0 0 1,-1 1 0,1-1 0,0 0 0,0 0 0,-1 1-1,1-1 1,0 0 0,0 0 0,0 1 0,0-1-1,-1 0 1,1 1 0,0-1 0,0 0 0,0 1 0,0-1-1,0 0 1,0 1 0,0-1 0,0 0 0,0 1-1,0-1 1,0 1 0,0 0 2,0 0 1,0 1-1,-1-1 0,1 0 1,-1 1-1,1-1 0,-1 0 1,1 1-1,-1-1 0,1 0 0,-1 0 1,0 0-1,0 0 0,0 0 1,0 0-1,0 0 0,0 0 1,0 0-1,0 0 0,0 0 0,0-1 1,0 1-1,0 0 0,-1-1 1,1 1-1,0-1 0,0 1 1,-3 0-1,-45 6 23,29-5-26,-78 16-11,55-11 22,-53 15 1,-28 4 4,91-19-30,21-4 6,0 0 0,0-2 0,0 1 0,-21-1 0,4-1 22,26 0-2,22 0-137,79-9-49,-53 8 170,-23-1 0,0 2 0,0 0-1,0 2 1,37 6 0,-11-2-6,-42-6 10,0 0 0,0 1 0,0-1 0,-1 1 0,1 0 0,0 1 0,-1-1 0,1 1-1,8 4 1,21 15-3,-2 1-1,46 37 0,2 33-13,-78-88 22,1 0-1,-1 0 1,0 1-1,-1-1 1,1 1-1,-1-1 1,0 1-1,0 0 1,0 0-1,0 0 1,-1 0-1,0 0 1,0 0-1,-1 0 1,1 0-1,-1 1 1,0-1-1,0 0 1,-1 0-1,0 0 1,0 1-1,0-1 1,0 0-1,-1 0 1,-4 9-1,0-2 18,-1-1 0,0 1 0,0-1 0,-1 0 0,0-1 0,-1 0-1,-19 16 1,-7 2 6,-38 24-1,30-23 16,14-12 31,-1-1 0,-1-1-1,0-2 1,-52 14 0,46-14 73,2-4 56,0 0 1,-1-3-1,1-1 1,-1-1-1,-1-2 1,1-2 0,0-1-1,0-2 1,-49-10-1,80 12-433,0 0-1,1 0 0,-1-1 1,0 1-1,1-1 0,-1 0 0,1-1 1,0 1-1,0-1 0,0 1 1,-7-8-1,4 3-1405,1-1 0,-1 0 0,2 0 1,-6-11-1,9 17 1063,0-9-3674</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1.697"/>
    </inkml:context>
    <inkml:brush xml:id="br0">
      <inkml:brushProperty name="width" value="0.05" units="cm"/>
      <inkml:brushProperty name="height" value="0.05" units="cm"/>
      <inkml:brushProperty name="color" value="#E71224"/>
    </inkml:brush>
  </inkml:definitions>
  <inkml:trace contextRef="#ctx0" brushRef="#br0">339 10 640,'0'0'3366,"0"27"-1187,0-16-1839,0 0 0,-1 0 0,0 0 0,-1 0 0,0 0 0,-5 17-1,1 16 778,1-35-867,4-7-192,0 0 0,0 0 1,0 0-1,0 0 0,0 0 0,1 0 0,-1 0 1,1 0-1,-1 0 0,1 0 0,0 0 0,0 3 1,-2 9 271,0 1 1,-1-1-1,-1 0 1,-7 20-1,-3 9 217,7-21-199,0-1 0,-2-1 0,-13 23 0,-11 28 415,2 1-82,15-39-255,-21 70 1,35-98-418,0-1 0,0 1 1,0 0-1,-1-1 0,1 1 0,-1-1 1,-4 5-1,-14 26 23,17-22-26,4-11-6,0 0 0,-1 0 0,1 0 1,-1 0-1,0 0 0,0 0 0,0 0 1,0 0-1,0 0 0,0 0 1,0-1-1,0 1 0,-1 0 0,-1 1 1,-19 25 13,21-26-12,-1 1-1,0 0 1,0-1 0,0 1 0,0-1 0,0 0 0,0 0 0,0 1 0,-5 2 0,7-6 46,0 1 0,1 0 1,-1 0-1,0-1 0,0 1 0,0 0 1,1 0-1,-1-1 0,0 1 0,0 0 1,1 0-1,-1 0 0,0 0 0,1-1 0,-1 1 1,0 0-1,0 0 0,1 0 0,-1 0 1,0 0-1,1 0 0,-1 0 0,0 0 1,1 0-1,-1 0 0,0 0 0,1 0 1,-1 0-1,0 0 0,1 0 0,-1 0 0,0 0 1,0 0-1,1 1 0,-1-1 0,0 0 1,1 0-1,-1 0 0,0 0 0,0 1 1,1-1-1,-1 0 0,0 0 0,0 1 1,0-1-1,1 0 0,-1 0 0,0 1 1,0-1-1,0 0 0,0 1 0,1-1 0,-1-7 90,1 0 0,0 0 0,0 0 0,1 0 0,0 0 0,0 1 0,1-1 0,4-8 0,9-25-78,11-24-53,-22 42 0,1-1 0,18-42 0,-7 4-5,-1 2-3,-8 34-2,-1 0-1,-2 0 0,4-33 0,-6 33 0,1 1-1,1 0 0,1 0 0,12-28 1,17-40-24,-21 67 7,-12 23 19,0-1 0,-1 1 0,1-1 0,-1 1 0,1-1 0,-1 1 1,0-1-1,0 0 0,0 1 0,-1-1 0,1 0 0,0-5 0,-1 6 2,0 1 0,0-1 0,0 1 0,1-1 0,-1 1 0,1-1 0,-1 1 0,1 0-1,-1-1 1,1 1 0,0 0 0,-1-1 0,1 1 0,1-2 0,-1 2-1,0 0 1,0 0-1,0-1 1,-1 1-1,1 0 1,0-1-1,-1 1 1,1-1-1,-1 1 1,0-1-1,1 1 1,-1-1-1,0 0 1,0-1-1,0 3 0,0-1 1,0 1-1,0 0 0,0-1 1,0 1-1,0 0 0,0-1 0,0 1 1,0 0-1,1-1 0,-1 1 1,0 0-1,0-1 0,0 1 1,0 0-1,1-1 0,-1 1 0,0 0 1,0 0-1,0-1 0,1 1 1,-1 0-1,0 0 0,0-1 1,1 1-1,-1 0 0,0 0 0,1 0 1,-1 0-1,0-1 0,1 1 1,-1 0-1,0 0 0,1 0 1,-1 0-1,0 0 0,1 0 0,-1 0 1,1 0-1,-1 0 0,0 0 0,1 0 0,-1 0 0,0 0 0,1 0 1,-1 0-1,0 0 0,1 0 0,-1 0 0,0-1 0,0 1 0,1 0 0,-1 0 0,0 0 0,0 0 0,1 0 0,-1-1 0,0 1 0,0 0 1,1 0-1,-1 0 0,0-1 0,0 1 0,0 0 0,1 0 0,-1-1 0,0 1 0,0 0 0,0 0 0,0-1 0,0 1 0,0 0 1,0-1-1,0 1 0,1 0 0,-1-1 0,0 1 0,0-1 0,2 0-16,12 1 17,-1 0-6,-9 0 5,0 0 0,-1 0-1,1 1 1,-1-1 0,1 1-1,-1 0 1,1 0-1,-1 0 1,0 1 0,1-1-1,-1 1 1,0 0 0,0-1-1,0 1 1,0 1-1,0-1 1,-1 0 0,1 1-1,-1 0 1,1-1 0,-1 1-1,0 0 1,0 0 0,0 0-1,-1 0 1,1 1-1,-1-1 1,2 5 0,16 25 2,-11-17 0,-1 1 0,-1 0 1,0 1-1,-1 0 1,-1-1-1,2 20 1,-2-15 2,34 126 35,-18-86-24,-15-51-10,0 1 0,-1-1 0,-1 1 0,0 0 0,-1 1-1,2 18 1,-3-23-1,0 0 0,0-1-1,1 1 1,0-1 0,1 0-1,-1 0 1,1 0 0,1 0-1,4 7 1,11 27 7,-10-14-9,-8-19-107,2 0 0,-1 0 1,1 0-1,0 0 1,1 0-1,0 0 1,0-1-1,0 0 1,11 12-1,4-4-1363,13 10-1421,-18-9-5395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2.495"/>
    </inkml:context>
    <inkml:brush xml:id="br0">
      <inkml:brushProperty name="width" value="0.05" units="cm"/>
      <inkml:brushProperty name="height" value="0.05" units="cm"/>
      <inkml:brushProperty name="color" value="#E71224"/>
    </inkml:brush>
  </inkml:definitions>
  <inkml:trace contextRef="#ctx0" brushRef="#br0">72 8 392,'0'-7'3645,"0"7"-3561,-1 45 4255,1-29-4149,-1 1 0,-1 0 0,0-1 0,-6 18 0,7-28-124,0 1 1,0-1-1,0 1 0,1-1 0,0 1 0,1 8 1,-3 33 263,-3-19-59,1-1 0,-1 42 0,-11 102 761,16-151-952,-1 0-1,-1 1 0,-9 35 1,10-46-67,-1 1 1,2-1 0,0 1-1,1 14 1,0-15-5,-1-1 0,0 1 0,0 0 0,-4 19 0,2-21-5,1 0-1,0 0 1,1 0 0,0 0 0,0 0-1,3 13 1,1 31 19,-4 10-924,0-63 870,0 0 1,0 0-1,0 1 0,0-1 1,0 0-1,0 0 0,0 0 1,0 0-1,1 1 0,-1-1 1,0 0-1,0 0 1,0 0-1,0 0 0,0 1 1,1-1-1,-1 0 0,0 0 1,0 0-1,0 0 0,1 0 1,-1 0-1,0 0 1,0 0-1,0 0 0,1 1 1,-1-1-1,0 0 0,0 0 1,0 0-1,1 0 1,-1 0-1,0 0 0,0 0 1,0-1-1,1 1 0,-1 0 1,0 0-1,0 0 0,0 0 1,1 0-1,-1 0 1,0 0-1,0 0 0,0 0 1,1-1-1,-1 1 0,0 0 1,0 0-1,0 0 0,0 0 1,0 0-1,1-1 1,-1 1-1,0 0 0,0 0 1,0 0-1,0-1 0,10-7-2853,6-3 602,14-5-516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2.981"/>
    </inkml:context>
    <inkml:brush xml:id="br0">
      <inkml:brushProperty name="width" value="0.05" units="cm"/>
      <inkml:brushProperty name="height" value="0.05" units="cm"/>
      <inkml:brushProperty name="color" value="#E71224"/>
    </inkml:brush>
  </inkml:definitions>
  <inkml:trace contextRef="#ctx0" brushRef="#br0">12 120 40,'0'0'129,"0"-1"0,0 1 0,0-1 0,0 1 0,0-1 0,0 1 0,-1 0 0,1-1 0,0 1 0,0-1 0,0 1 0,0 0 0,-1-1 0,1 1 0,0 0 0,0-1 0,-1 1 0,1 0 0,0-1 0,-1 1 0,1 0-1,0-1 1,-1 1 0,1 0 0,0 0 0,-1 0 0,1-1 0,-1 1 0,1 0 0,0 0 0,-1 0 0,1 0 0,-3 0 1931,11 1-946,-5-1-574,-2 0-463,0 0 1,0 0 0,0 0-1,0 0 1,0-1 0,0 1-1,0 0 1,0-1 0,0 1-1,0 0 1,0-1-1,0 1 1,0-1 0,0 0-1,0 1 1,0-1 0,1-1-1,63-18 728,-34 12-738,0 0 1,0 2 0,49-3 0,-41 5-53,137-5 16,-62 0-23,-66 6 4,-37 4-11,-1-2 0,1 0 0,-1 0 0,14-3 0,10 1 10,-31 3-12,-1 0 0,1 0 1,-1 0-1,1 0 0,-1-1 1,1 1-1,-1-1 0,1 1 1,-1-1-1,1 0 1,3-1-1,37-9-1613,-40 11 693</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3.322"/>
    </inkml:context>
    <inkml:brush xml:id="br0">
      <inkml:brushProperty name="width" value="0.05" units="cm"/>
      <inkml:brushProperty name="height" value="0.05" units="cm"/>
      <inkml:brushProperty name="color" value="#E71224"/>
    </inkml:brush>
  </inkml:definitions>
  <inkml:trace contextRef="#ctx0" brushRef="#br0">1 36 392,'0'0'4260,"13"9"-1560,-10-9-2384,16 9-138,168-10 488,209-27 0,-358 22-767,52-5-482,-74 4-128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9.090"/>
    </inkml:context>
    <inkml:brush xml:id="br0">
      <inkml:brushProperty name="width" value="0.05" units="cm"/>
      <inkml:brushProperty name="height" value="0.05" units="cm"/>
      <inkml:brushProperty name="color" value="#E71224"/>
    </inkml:brush>
  </inkml:definitions>
  <inkml:trace contextRef="#ctx0" brushRef="#br0">343 0 2881,'-46'0'7341,"-20"0"-5234,65 1-2095,-1-1 0,0 0 0,0 1 0,0 0-1,1-1 1,-1 1 0,0 0 0,0 0 0,1 0-1,-1 0 1,1 0 0,-1 0 0,1 1 0,0-1-1,-3 3 1,3-3-9,1-1 0,-1 1 0,0 0 0,1-1 0,-1 1 0,1 0 0,-1 0 0,1 0 0,-1-1 0,1 1 0,0 0 0,-1 0 0,1 0 0,0 0 0,0 0 0,-1 0 0,1 0 0,0 0 0,0 0 0,0 0 0,0 0 0,0 0 0,1 0 0,-1 0 0,0 0 0,0-1-1,1 1 1,-1 0 0,0 0 0,1 0 0,0 1 0,2 2 6,-1 0 0,0 1 0,0-1 0,0 1 0,0 0 0,-1-1 0,0 1 0,1 7 0,8 22 21,-5 2-21,-3-34-9,2 5 4,0 0 0,0-1-1,1 1 1,0-1 0,0 0-1,1 0 1,6 5 0,9 9 20,0 1 0,19 26 1,-24-27-14,1 0 0,1-1 1,30 24-1,61 58 36,-41-35-12,-66-64-34,0 1 0,0 0 1,-1 0-1,1 0 0,0 0 0,-1 0 1,0 0-1,0 0 0,0 0 0,0 1 1,0-1-1,-1 0 0,1 1 0,-1-1 1,0 0-1,0 1 0,0-1 1,-1 0-1,1 1 0,-1-1 0,0 0 1,0 1-1,0-1 0,0 0 0,0 0 1,-1 0-1,1 0 0,-1 0 0,0 0 1,0-1-1,0 1 0,0 0 0,-1-1 1,1 0-1,-1 1 0,1-1 1,-5 3-1,-48 27 29,-2-2 0,-1-3 0,0-2 0,-100 27 0,73-22-17,73-25-191,-1 1-1,0-2 0,0 0 0,0 0 0,0-1 0,-20 2 1,31-6-87,0 1 0,1-1 0,-1 1 0,0-1 0,0 0 0,1 0 0,-1 0 0,0 0 0,1 0 0,-1 0 0,1 0 0,-1 0 0,1-1 0,0 1 0,0-1 0,-1 1 0,1-1 0,0 1 0,0-1 0,0 1 0,1-1 0,-1 0 0,0 0 0,1 0 0,-1 1 0,1-1 0,-1 0 0,1 0 0,0-3 0,0-13-3372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3.935"/>
    </inkml:context>
    <inkml:brush xml:id="br0">
      <inkml:brushProperty name="width" value="0.05" units="cm"/>
      <inkml:brushProperty name="height" value="0.05" units="cm"/>
      <inkml:brushProperty name="color" value="#E71224"/>
    </inkml:brush>
  </inkml:definitions>
  <inkml:trace contextRef="#ctx0" brushRef="#br0">0 129 744,'19'0'3869,"44"-9"-1387,34 0-1959,17 0 357,49-1 1475,-63 1-1675,12 0-532,-89 8-148,0-1 1,35-8-1,-34 5-240,0 1-1,38-1 1,-9-5-1192,-51 10 1144,0-1-1,1 1 1,-1 0 0,0-1-1,0 0 1,0 1-1,0-1 1,0 0-1,0 0 1,0 0-1,0-1 1,0 1-1,0 0 1,0-1 0,-1 1-1,1-1 1,-1 0-1,1 1 1,-1-1-1,1 0 1,0-2-1,-2-5-2606</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4.433"/>
    </inkml:context>
    <inkml:brush xml:id="br0">
      <inkml:brushProperty name="width" value="0.05" units="cm"/>
      <inkml:brushProperty name="height" value="0.05" units="cm"/>
      <inkml:brushProperty name="color" value="#E71224"/>
    </inkml:brush>
  </inkml:definitions>
  <inkml:trace contextRef="#ctx0" brushRef="#br0">326 0 616,'0'0'766,"16"20"184,14 33-855,7 5 9,-6-15 188,47 78 1234,-34-45-483,-22-36-574,43 89 614,-27-37-580,-19-53-386,-2 2 0,-1 0 0,-3 0 1,-1 2-1,-1-1 0,-3 1 0,-2 1 0,-1-1 1,-2 52-1,-6-4 427,-4-1 0,-4-1 0,-32 129 1,30-174-274,-25 62 1,21-63-141,8-22-87,-1-2 0,-1 0 0,-1 0-1,-22 26 1,-4 8 8,-13 13-389,-4-3-1,-2-2 0,-2-2 0,-74 55 1,105-93-1322,0-2 0,-45 24 0,55-33 500,-31 18-2246</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6.465"/>
    </inkml:context>
    <inkml:brush xml:id="br0">
      <inkml:brushProperty name="width" value="0.05" units="cm"/>
      <inkml:brushProperty name="height" value="0.05" units="cm"/>
      <inkml:brushProperty name="color" value="#E71224"/>
    </inkml:brush>
  </inkml:definitions>
  <inkml:trace contextRef="#ctx0" brushRef="#br0">0 10 2200,'0'-1'214,"1"1"1,-1-1-1,0 1 0,0-1 0,0 1 0,0 0 0,1-1 0,-1 1 0,0-1 0,0 1 0,1-1 0,-1 1 0,0 0 0,1-1 0,-1 1 0,0 0 0,1-1 0,-1 1 0,1 0 0,-1 0 0,0-1 0,1 1 0,-1 0 0,1 0 0,-1 0 0,1 0 0,-1-1 0,1 1 0,-1 0 0,1 0 0,-1 0 0,1 0 0,0 0 0,3 10-745,-4 17 735,16 56 862,-16-51-470,1 1 1,1-1 0,8 36 0,-7-51-431,-1 0 1,-1 0 0,-1 0-1,-2 24 1,1-22-94,0 0-1,1-1 1,4 27 0,3-6-34,8 39-12,-4 1 1,2 100-1,-4-128-93,-7-45 56,-1 0 0,1-1 0,-1 1 0,0 0 0,0 0 0,-1 0 0,0 0 0,0 0 0,0-1 0,-1 1 0,-1 8 0,-3 0-64,-4 27-439,9-35 89,-1 0 0,0 0 0,-1 0-1,1 0 1,-1 0 0,0 0 0,0-1 0,-1 1 0,0 0 0,0-1 0,0 0 0,-1 0 0,1 0 0,-1 0-1,0 0 1,-7 5 0,-5 0-2696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6.797"/>
    </inkml:context>
    <inkml:brush xml:id="br0">
      <inkml:brushProperty name="width" value="0.05" units="cm"/>
      <inkml:brushProperty name="height" value="0.05" units="cm"/>
      <inkml:brushProperty name="color" value="#E71224"/>
    </inkml:brush>
  </inkml:definitions>
  <inkml:trace contextRef="#ctx0" brushRef="#br0">1 67 4225,'0'-1'439,"0"0"0,0 0 0,0 0 0,0 0 1,1 0-1,-1 0 0,0 0 0,1 0 0,-1 0 0,0 0 0,1 0 1,-1 0-1,1 0 0,0 0 0,-1 1 0,1-1 0,1-1 0,17-8 2258,33 2-3477,-33 6 1644,195-18-338,324 12 1,-314 10-2487,-87-2-1731,-49 0-1837,-53 0 1664</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9.310"/>
    </inkml:context>
    <inkml:brush xml:id="br0">
      <inkml:brushProperty name="width" value="0.05" units="cm"/>
      <inkml:brushProperty name="height" value="0.05" units="cm"/>
      <inkml:brushProperty name="color" value="#E71224"/>
    </inkml:brush>
  </inkml:definitions>
  <inkml:trace contextRef="#ctx0" brushRef="#br0">0 55 88,'0'0'758,"0"-7"4615,16 97-4660,1 96 266,-17-125-700,13 84 1,-10-123-179,-2 1 0,-2 36 1,0-38-12,1 1 0,4 32 1,5 38 191,-4 177 0,-6-163-152,1-104 597,0-31 1163,0-664-99,2 655-1619,2 0 1,2 1-1,11-43 1,-11 52 28,27-73 595,-26 86-731,1 0 1,0 0-1,1 1 0,1 0 1,0 1-1,19-20 0,-24 29-68,-1 0 0,1 1 0,0-1-1,-1 1 1,1 0 0,1 1 0,-1-1-1,0 1 1,1 0 0,-1 0 0,1 1-1,0-1 1,-1 1 0,1 1 0,0-1-1,10 1 1,-3 0-6,0 1 0,1 0 0,-1 1 0,0 1 0,0 0 0,15 6 0,-17-4-9,0 2 1,-1 0 0,1 0-1,-1 1 1,0 0 0,-1 1-1,0 0 1,10 13 0,-15-17-2,0 0 0,-1 0 1,0 0-1,0 1 0,0-1 1,0 1-1,-1 0 0,0-1 1,0 1-1,1 7 0,-2-9 10,-1-1-1,1 1 1,-1-1-1,0 1 1,0-1-1,0 1 1,0 0-1,-1-1 1,0 1 0,1-1-1,-1 1 1,0-1-1,-1 0 1,1 1-1,-1-1 1,1 0-1,-1 0 1,-4 5-1,-11 10-20,-2-1 0,0-1-1,-1-1 1,0 0 0,-1-2 0,-31 15-1,25-12-62,-1-3-296,-47 17 1,-15 7-2809,88-35 1782,-15 7-4863</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9.657"/>
    </inkml:context>
    <inkml:brush xml:id="br0">
      <inkml:brushProperty name="width" value="0.05" units="cm"/>
      <inkml:brushProperty name="height" value="0.05" units="cm"/>
      <inkml:brushProperty name="color" value="#E71224"/>
    </inkml:brush>
  </inkml:definitions>
  <inkml:trace contextRef="#ctx0" brushRef="#br0">520 17 1888,'-40'-16'4555,"36"16"-4476,0 0 0,0 0 0,0 0 0,0 1 0,0 0 0,0 0 0,0 0 0,0 0 0,0 0 0,0 1 1,0 0-1,1-1 0,-7 5 0,-13 12 142,-1 0-1,2 1 1,1 1 0,0 1 0,2 1 0,-26 36 0,28-35-116,6-8 1,0 1 0,-15 33 0,-8 11 60,17-29-61,-21 49 0,15-29-18,10-19-14,1 0 1,2 1-1,2 1 0,0-1 1,-2 43-1,6-49-21,3-10-16,0 0-1,2 1 0,0-1 1,1 0-1,5 22 0,0 1 19,-3-18-30,2 0 0,0 0 0,1-1 0,1 1 1,1-2-1,1 1 0,1-1 0,1-1 1,1 0-1,0 0 0,1-2 0,1 1 0,22 19 1,-14-17-227,1-1 1,0 0-1,2-2 1,0-1 0,1-1-1,0-1 1,1-1-1,0-2 1,46 13 0,72 11-3500,-67-25 802</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14.874"/>
    </inkml:context>
    <inkml:brush xml:id="br0">
      <inkml:brushProperty name="width" value="0.05" units="cm"/>
      <inkml:brushProperty name="height" value="0.05" units="cm"/>
      <inkml:brushProperty name="color" value="#E71224"/>
    </inkml:brush>
  </inkml:definitions>
  <inkml:trace contextRef="#ctx0" brushRef="#br0">1 24 1008,'19'-9'2655,"7"3"-1791,-24 5-800,1 0-1,-1 0 0,1 0 1,0 1-1,-1-1 1,1 1-1,0-1 0,-1 1 1,1 0-1,0 0 1,-1 0-1,1 0 1,0 1-1,-1-1 0,1 1 1,5 1-1,-3 2 1,1 0 0,-1 0 1,0 0-1,0 1 0,0 0 0,-1 0 0,1 0 0,-1 0 0,-1 1 1,1-1-1,-1 1 0,0 0 0,0 0 0,0 1 0,-1-1 0,2 10 1,1 7 342,-1-1 0,-1 1 1,-1 0-1,-1 24 1,-1-40-318,0 29 446,-1 0-1,-1 1 1,-9 39-1,10-67-452,-1 0 0,2 1 1,-1-1-1,2 14 0,0-14-42,-1 0 1,0 1-1,0-1 0,-3 13 1,-3 11 31,2 0 1,1 1 0,2 40 0,-15 17 46,16-46-102,-1-26 4523,0-18-4444,1-1 1,-1 0-1,1 0 0,-1 0 1,0 0-1,1 0 0,-1 0 1,1 0-1,-1 0 1,1-1-1,-1 1 0,1 0 1,-1 0-1,1 0 0,-1-1 1,1 1-1,-1 0 0,1 0 1,-1-1-1,1 1 1,-1 0-1,1-1 0,0 1 1,-1-1-1,1 1 0,-1-1 1,1 1-1,0-1 0,0 1 1,-1 0-1,1-1 1,0 0-1,0 0 0,-1-74 6223,-1 49-5975,0 0-1,-7-30 1,5 33-315,2-1 0,1 0 0,0 0 0,4-27 0,-1-15-11,-2-244-11,17 210 94,-18 97-110,1 1 1,-1 0-1,1-1 1,0 1 0,0 0-1,0-1 1,1 1 0,-1 0-1,1-1 1,-1 1-1,1 0 1,0 0 0,-1-1-1,1 1 1,0 0-1,1 0 1,-1 0 0,0 0-1,1 0 1,-1 0 0,1 1-1,-1-1 1,1 0-1,0 1 1,0-1 0,-1 1-1,1 0 1,0-1 0,1 1-1,-1 0 1,0 0-1,0 0 1,0 1 0,1-1-1,-1 0 1,0 1 0,0 0-1,1-1 1,-1 1-1,0 0 1,1 0 0,-1 0-1,1 1 1,2 0-1,26-4-247,-27 2 197,1 0-1,0 1 1,-1 0-1,1-1 1,0 2-1,0-1 1,-1 1-1,9 1 1,68 10-669,-23 7 147,-55-18 508,0 0 0,0 0 0,0 0 0,0 0 0,0 0 0,-1 1 1,1-1-1,-1 1 0,1 0 0,-1 0 0,1 0 0,-1 0 0,3 3 0,-5-4 28,0 0 0,0 0 0,0 0-1,0 0 1,1 0 0,-1 0 0,0 0 0,1 0-1,-1 0 1,0 0 0,1 0 0,-1 0 0,1 0-1,0 0 1,-1-1 0,1 1 0,1 1 0,-1-1 11,-1 0 0,1 0 0,0-1 0,0 1 0,-1 0 1,1 0-1,-1 0 0,1 0 0,-1 0 0,1 0 0,-1 0 0,0 0 0,1 1 1,-1-1-1,0 0 0,0 0 0,0 2 0,0 1-19,0 0 0,0 0 0,0 0 1,-1-1-1,1 1 0,-1 0 0,0 0 0,0 0 0,0-1 0,-1 1 0,0-1 0,-2 6 0,3-7 38,0 0 0,0 0 0,1 1-1,-1-1 1,1 0 0,-1 1 0,1-1-1,0 0 1,0 1 0,0-1 0,1 0-1,-1 1 1,0-1 0,2 4 0,-2-4 7,1-1 1,-1 1-1,1 0 1,-1 0-1,0 0 1,0-1 0,0 1-1,0 0 1,0 0-1,0-1 1,0 1-1,0 0 1,-1 0-1,1-1 1,-1 1-1,1 0 1,-1 0 0,0-1-1,-1 2 1,2-2 4,-1 0-7,-1 0 0,1 0-1,0 1 1,0-1 0,0 1-1,0-1 1,0 1 0,0-1-1,1 1 1,-1-1 0,0 1-1,1 0 1,-1-1 0,1 1-1,0 0 1,0 0 0,-1-1-1,1 1 1,0 0 0,1 3-1,0-2 4,-2-2 2,-13 13-10,13-10 21,0-1-1,0 1 0,1-1 1,-1 1-1,1-1 0,0 1 1,0-1-1,0 1 0,1 5 1,-1 14-33,0-21 17,1-1 1,-1 0-1,0 0 1,0 0 0,0 0-1,1 1 1,-1-1-1,0 0 1,1 0-1,-1 0 1,1 0 0,-1 0-1,1 0 1,0 0-1,-1 0 1,1 0-1,1 1 1,6 14-180,-7-13 156,0 0 1,0 0 0,0 0 0,0 0-1,1 0 1,0-1 0,-1 1 0,1 0-1,0-1 1,3 4 0,6 7-84,-5 0 52,7 8 4,-10-18 53,0 1 0,0-1-1,0 1 1,0 0 0,-1 0-1,1 0 1,3 8-1,16 25-2,-9-20 7,0 1 1,-2 1-1,0 0 0,-1 0 0,-1 1 0,-1 0 0,-1 1 0,6 27 0,-11-37-18,0-1-1,-1 1 1,-1-1 0,-1 22-1,0-5-34,0-24 55,1 1 0,-1 0 0,0-1 0,0 1 0,-1-1 0,1 1 0,-1-1 0,0 1 1,0-1-1,0 0 0,0 0 0,0 0 0,-1 0 0,1-1 0,-1 1 0,0 0 0,0-1 0,0 0 1,0 0-1,0 0 0,0 0 0,-1 0 0,1-1 0,-1 1 0,1-1 0,-6 1 0,-8 3 24,0 0-1,0-2 1,-1 0-1,1-1 1,-1 0-1,-21-2 1,-108-12-527,139 10 209,0 1 1,0-1 0,0-1 0,1 1-1,-1-1 1,1 0 0,0-1 0,0 0-1,0 0 1,-8-7 0,10 7-364,0-1 0,0 0 0,0 0 1,0 0-1,1 0 0,0-1 0,0 0 1,1 0-1,0 0 0,0 0 0,0-1 1,-2-6-1,3-14-3256</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15.218"/>
    </inkml:context>
    <inkml:brush xml:id="br0">
      <inkml:brushProperty name="width" value="0.05" units="cm"/>
      <inkml:brushProperty name="height" value="0.05" units="cm"/>
      <inkml:brushProperty name="color" value="#E71224"/>
    </inkml:brush>
  </inkml:definitions>
  <inkml:trace contextRef="#ctx0" brushRef="#br0">17 132 1992,'-2'-1'25,"2"1"177,-1-1 1,0 1-1,0 0 0,0-1 1,0 1-1,1-1 0,-1 1 0,0-1 1,1 1-1,-1-1 0,0 0 0,1 1 1,-1-1-1,0 0 0,1 1 1,-1-1-1,1 0 0,0 0 0,-1 0 1,1 1-1,0-1 0,-1-3 1523,20 4 1215,81-10-1141,-36 7-1677,114-23 1,-67 8-41,133-25 94,-214 39-771,41-6 999,-47 10-3651,-2 4-3491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29.462"/>
    </inkml:context>
    <inkml:brush xml:id="br0">
      <inkml:brushProperty name="width" value="0.05" units="cm"/>
      <inkml:brushProperty name="height" value="0.05" units="cm"/>
      <inkml:brushProperty name="color" value="#E71224"/>
    </inkml:brush>
  </inkml:definitions>
  <inkml:trace contextRef="#ctx0" brushRef="#br0">1 104 264,'1'-1'40,"0"1"1,0 0-1,0-1 1,-1 1-1,1-1 0,0 1 1,0-1-1,0 0 1,0 1-1,-1-1 0,1 0 1,0 1-1,-1-1 0,1 0 1,0 0-1,-1 1 1,1-1-1,-1 0 0,0 0 1,1 0-1,-1 0 0,1 0 1,-1 0-1,0 0 1,0 0-1,0 0 0,0 0 1,0 0-1,0 0 1,0 0-1,0-1 0,4-2 53,0 1 0,0 0 0,0 0 0,0 1 0,0-1 0,0 1 0,8-3 0,0-1 262,53-31 1143,-40 30-1211,-25 6-271,1 1 0,-1 0 0,1 0-1,-1-1 1,1 1 0,0 0 0,-1 0 0,1 0 0,0 0 0,-1 0-1,1 0 1,-1 0 0,1 0 0,0 0 0,-1 0 0,1 0 0,0 0 0,-1 0-1,1 1 1,-1-1 0,1 0 0,0 0 0,-1 1 0,1-1 0,-1 0-1,1 1 1,-1-1 0,1 1 0,-1-1 0,0 0 0,1 1 0,-1-1 0,1 1-1,-1-1 1,0 1 0,1 0 0,-1-1 0,0 1 0,0-1 0,1 2-1,-1-1 6,0-1 0,0 1-1,0-1 1,0 1 0,0-1-1,0 1 1,0-1 0,0 1-1,0 0 1,1-1 0,-1 1-1,0-1 1,0 1-1,1-1 1,-1 1 0,0-1-1,1 1 1,-1-1 0,0 0-1,1 1 1,-1-1 0,1 1-1,-1-1 1,1 0 0,-1 0-1,1 1 1,0-1-1,-1 1 8,1-1 0,-1 0 0,1 1-1,-1-1 1,1 0 0,-1 1-1,1-1 1,-1 1 0,1-1-1,-1 1 1,1-1 0,-1 1 0,0-1-1,1 1 1,-1 0 0,0-1-1,0 1 1,1-1 0,-1 1-1,0 0 1,0-1 0,0 1 0,0-1-1,0 1 1,0 0 0,0-1-1,0 2 1,7 29 1096,-5-26-910,0-1 0,-1 1 1,1 0-1,-1-1 0,-1 1 0,1 9 0,1 7 315,1-1 1,0 0-1,10 28 0,2 16 275,-5-9-311,3 15-24,-2 0 0,1 83 0,4 28-22,-15-141-358,1 0 0,9 48 0,-6-35-54,-3 0 0,-4 70 0,-1-26-35,3 96-76,17-83-1916,-18-108 1743,1 0-1,0 1 1,0-1 0,0 0 0,0 1 0,0-1-1,0 1 1,1-1 0,-1 0 0,1 0 0,0 1-1,0-1 1,-1 0 0,1 0 0,1 0 0,-1 0 0,0 0-1,0 0 1,3 3 0,-1 3-2529</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29.805"/>
    </inkml:context>
    <inkml:brush xml:id="br0">
      <inkml:brushProperty name="width" value="0.05" units="cm"/>
      <inkml:brushProperty name="height" value="0.05" units="cm"/>
      <inkml:brushProperty name="color" value="#E71224"/>
    </inkml:brush>
  </inkml:definitions>
  <inkml:trace contextRef="#ctx0" brushRef="#br0">0 158 1816,'18'-28'4911,"-16"25"-4592,-1 0 1,1 0-1,0 0 0,-1 0 0,1 0 0,1 1 0,-1-1 0,0 1 0,1-1 0,-1 1 0,1 0 1,3-3-1,13-8 110,-15 11-407,-1-1-1,1 1 1,0-1-1,0 1 1,0 0 0,0 1-1,0-1 1,0 1-1,0-1 1,6 0-1,115-18 425,-102 16-357,1 1 1,31-1-1,27-3 67,33-5-636,216 5 1,-212 8-781,60 7-2744,-95-7 920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9.467"/>
    </inkml:context>
    <inkml:brush xml:id="br0">
      <inkml:brushProperty name="width" value="0.05" units="cm"/>
      <inkml:brushProperty name="height" value="0.05" units="cm"/>
      <inkml:brushProperty name="color" value="#E71224"/>
    </inkml:brush>
  </inkml:definitions>
  <inkml:trace contextRef="#ctx0" brushRef="#br0">2 40 672,'0'-5'1797,"0"4"-1540,-1-1 0,1 1 0,0 0 1,0 0-1,0 0 0,0 0 0,0-1 0,0 1 0,0 0 0,0 0 0,0 0 0,0 0 0,1-1 0,-1 1 0,0 0 0,1 0 0,-1 0 0,1 0 0,0 0 1,-1 0-1,1 0 0,0 0 0,-1 0 0,1 0 0,0 0 0,0 1 0,0-1 0,0 0 0,0 0 0,2 0 0,-2 0-203,0 1 1,1 0-1,-1 0 0,1 0 0,-1 0 0,1 0 0,-1 0 0,1 0 0,-1 0 1,0 1-1,1-1 0,-1 0 0,1 1 0,-1 0 0,0-1 0,0 1 1,1 0-1,-1-1 0,0 1 0,0 0 0,0 0 0,1 0 0,-1 0 1,0 0-1,0 0 0,-1 0 0,1 0 0,1 3 0,38 54 175,-14-20 111,-12-17-189,-1 0-1,0 1 0,-1 1 0,-2 0 0,13 39 0,-7-7 117,13 84-1,3 24-138,-22-103-105,-2-13-21,4 83 0,-11-120-46,0 0 0,1 0-1,0 0 1,0 0 0,7 16 0,-6-17-343,0 0-1,0 1 0,-1-1 1,0 1-1,1 15 1,-3-24 282,0 0 1,0 1-1,0-1 0,0 0 1,1 1-1,-1-1 1,0 0-1,1 0 1,-1 1-1,1-1 0,-1 0 1,1 0-1,0 0 1,-1 0-1,1 0 0,1 1 1,6 13-4741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15.939"/>
    </inkml:context>
    <inkml:brush xml:id="br0">
      <inkml:brushProperty name="width" value="0.05" units="cm"/>
      <inkml:brushProperty name="height" value="0.05" units="cm"/>
      <inkml:brushProperty name="color" value="#E71224"/>
    </inkml:brush>
  </inkml:definitions>
  <inkml:trace contextRef="#ctx0" brushRef="#br0">165 207 632,'0'0'4181,"0"29"-4010,-1-11 31,-2-1 1,0 1 0,-9 28 0,-64 191 2488,71-199-2151,-11-5-243,11-25-272,1 0 1,0 1-1,1-1 0,0 1 1,0-1-1,1 1 1,0 0-1,0 0 0,0 17 1,2-25 312,-2-1-141,1-1-1,0 1 0,0-1 0,0 0 0,0 0 0,0 0 1,0 0-1,0 0 0,0 0 0,0 0 0,0 0 0,1 0 0,-1 0 1,0 0-1,1 0 0,-1-1 0,0 1 0,1 0 0,0 0 0,-1-1 1,1 1-1,0 0 0,0-1 0,-1 1 0,1 0 0,0-1 1,1 1-1,-1 0 0,0-2 0,1-60 1068,-1 41-891,1-4-280,0 0 0,1 0 0,8-33 0,-4 15-73,-6 36-18,1 0 0,0 0 0,0 0 0,1 0 0,0 0 0,4-10-1,15-44 0,-17 46-7,2-1-1,12-27 1,-4 15-20,2 1 1,1 0 0,33-41-1,-32 42 9,-17 24 16,0 0-1,1 0 0,-1 1 0,1-1 0,0 0 0,0 1 1,0-1-1,0 1 0,0 0 0,0 0 0,1 0 0,-1 0 1,5-3-1,-6 5 2,4-4-16,0 1 1,1 0 0,-1 1 0,1-1-1,0 1 1,0 0 0,0 0-1,7-1 1,-7 4 5,0-1 0,-1 1 0,1 0-1,0 0 1,-1 1 0,1 0 0,-1 0 0,1 0-1,-1 1 1,0 0 0,5 3 0,-6-3 8,0-1 1,-1 1 0,0-1 0,1 1 0,-1 0-1,0 1 1,-1-1 0,1 0 0,-1 1-1,1 0 1,-1-1 0,0 1 0,0 0-1,-1 0 1,3 7 0,17 31-10,-4 0 5,-2-3 5,18 44 36,-28-74-31,-1 1 1,0 1-1,0-1 1,3 18-1,-5-17-3,1 0-1,1-1 0,-1 0 1,9 17-1,-7-18-47,-2-1 0,1 1-1,-1 0 1,0 0 0,2 16 0,8 27-988,-9-41 70,0 1 0,2-1 0,-1 0 0,1 0 0,1-1-1,10 14 1,-1 0-4268,-3-21 1931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16.282"/>
    </inkml:context>
    <inkml:brush xml:id="br0">
      <inkml:brushProperty name="width" value="0.05" units="cm"/>
      <inkml:brushProperty name="height" value="0.05" units="cm"/>
      <inkml:brushProperty name="color" value="#E71224"/>
    </inkml:brush>
  </inkml:definitions>
  <inkml:trace contextRef="#ctx0" brushRef="#br0">55 1 1872,'0'0'1183,"-3"18"216,1-15-1376,0 1-1,0-1 1,0 1-1,0 0 0,1 0 1,0-1-1,-1 1 1,1 0-1,1 0 0,-1 0 1,1 0-1,-1 5 1,3 64 94,-1-34 1,0-2 261,-2 0 0,-12 71-1,10-89-161,0 0-1,2 0 1,1 33-1,1-35-146,-1-1-1,0 0 1,-1 1-1,-1-1 1,-6 22-1,5-22-53,1 1 0,1 0 0,0-1 0,1 1 0,3 23 0,-1 11-26,-2-7-635,0-17-3063</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16.603"/>
    </inkml:context>
    <inkml:brush xml:id="br0">
      <inkml:brushProperty name="width" value="0.05" units="cm"/>
      <inkml:brushProperty name="height" value="0.05" units="cm"/>
      <inkml:brushProperty name="color" value="#E71224"/>
    </inkml:brush>
  </inkml:definitions>
  <inkml:trace contextRef="#ctx0" brushRef="#br0">1 168 664,'0'-5'702,"0"-1"0,0 1-1,1 0 1,-1 0 0,1 0-1,1-1 1,-1 1 0,1 0 0,0 0-1,3-6 1,-3 7-519,0-1 1,1 1-1,0 0 0,0-1 0,0 1 1,1 1-1,-1-1 0,1 0 0,0 1 1,0 0-1,0 0 0,0 0 0,0 0 0,1 1 1,0 0-1,-1-1 0,1 2 0,0-1 1,8-1-1,39-10-144,2 3 0,-1 3 0,1 1-1,0 3 1,0 2 0,94 12 0,-58-6-77,-65-5-56,-1 2 1,1 0-1,-1 1 1,0 2 0,24 7-1,4 2-1060,-42-12 465,-1 0 1,0 1 0,1 0 0,14 8 0,-21-10-1322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16.935"/>
    </inkml:context>
    <inkml:brush xml:id="br0">
      <inkml:brushProperty name="width" value="0.05" units="cm"/>
      <inkml:brushProperty name="height" value="0.05" units="cm"/>
      <inkml:brushProperty name="color" value="#E71224"/>
    </inkml:brush>
  </inkml:definitions>
  <inkml:trace contextRef="#ctx0" brushRef="#br0">1 1 1392,'0'0'8714,"32"0"-7462,15 2-1116,90 16 0,-12 0-1148,-90-13-282,42 12-1,20 4-2997,-62-20 1811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17.267"/>
    </inkml:context>
    <inkml:brush xml:id="br0">
      <inkml:brushProperty name="width" value="0.05" units="cm"/>
      <inkml:brushProperty name="height" value="0.05" units="cm"/>
      <inkml:brushProperty name="color" value="#E71224"/>
    </inkml:brush>
  </inkml:definitions>
  <inkml:trace contextRef="#ctx0" brushRef="#br0">0 1 272,'6'1'324,"0"-1"-1,0 2 1,0-1 0,-1 1-1,1 0 1,-1 0 0,11 6-1,13 4 646,48 24-18,-54-24-849,0-2 0,1 0-1,40 11 1,373 51-1809,-388-71 354</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17.596"/>
    </inkml:context>
    <inkml:brush xml:id="br0">
      <inkml:brushProperty name="width" value="0.05" units="cm"/>
      <inkml:brushProperty name="height" value="0.05" units="cm"/>
      <inkml:brushProperty name="color" value="#E71224"/>
    </inkml:brush>
  </inkml:definitions>
  <inkml:trace contextRef="#ctx0" brushRef="#br0">1 37 200,'0'-1'179,"0"0"1,0 0-1,0-1 0,1 1 0,-1 0 1,0 0-1,1 0 0,-1-1 0,1 1 1,-1 0-1,1 0 0,0 0 0,-1 0 1,1 0-1,0 0 0,1-1 0,5-13 2097,-7 14-1559,19 1 243,-12 0-962,-1 1 1,1-1-1,-1 2 0,1-1 0,-1 1 0,0 0 0,1 0 0,-1 0 1,0 1-1,0 0 0,0 0 0,-1 1 0,1 0 0,-1 0 1,9 8-1,7 5-9,10 4 9,-1 2-1,-1 0 0,-1 2 1,34 39-1,-8-7 29,-40-45-16,-2 1-1,21 26 1,35 51 36,44 67-20,-96-130-13,-1-1 0,-1 2-1,-2 0 1,12 37 0,-6-8 20,20 82 78,-34-121-90,-2 0 1,0 0-1,-1 0 0,0 0 0,-5 34 1,-1-5 16,3-29-27,0 0 0,-1 0-1,0 0 1,-2 0 0,-7 19-1,3-17-22,-15 36-606,-2-1 1,-59 89-1,69-121 69,-36 44-1867,6-29 86</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47.262"/>
    </inkml:context>
    <inkml:brush xml:id="br0">
      <inkml:brushProperty name="width" value="0.05" units="cm"/>
      <inkml:brushProperty name="height" value="0.05" units="cm"/>
      <inkml:brushProperty name="color" value="#E71224"/>
    </inkml:brush>
  </inkml:definitions>
  <inkml:trace contextRef="#ctx0" brushRef="#br0">245 101 80,'7'-15'421,"-6"14"-373,-1 0-1,1 0 1,0 0-1,0 0 1,-1 0-1,1 0 1,0 0-1,-1 0 0,1 0 1,-1 0-1,1-1 1,-1 1-1,0 0 1,1 0-1,-1-1 1,0 1-1,0 0 1,0-2-1,0 2-34,0 1 0,0-1 0,0 1 0,0-1 0,0 1 0,1-1 0,-1 0 1,0 1-1,0-1 0,1 1 0,-1-1 0,0 1 0,0-1 0,1 1 0,-1-1 0,1 1 0,-1-1 0,0 1 0,1 0 0,-1-1 0,1 1 0,-1 0 1,1-1-1,0 1 0,0 0-2,-1-1 0,1 1 0,-1 0 0,1-1 0,-1 1 1,1 0-1,-1-1 0,0 1 0,1-1 0,-1 1 0,1-1 0,-1 1 1,0-1-1,0 1 0,1-1 0,-1 1 0,0-1 0,0 1 1,1-1-1,-1 1 0,0-1 0,0 0 0,0 1 0,0-1 0,0-1 217,0-27 3549,0 29-3731,0-1 0,0 1 0,0 0 0,0-1 0,1 1 0,-1 0-1,0-1 1,0 1 0,0 0 0,0-1 0,0 1 0,1 0 0,-1-1 0,0 1-1,0 0 1,1 0 0,-1-1 0,0 1 0,0 0 0,1 0 0,-1 0-1,0-1 1,1 1 0,-1 0 0,0 0 0,1 0 0,-1 0 0,0 0 0,1 0-1,-1-1 1,0 1 0,1 0 0,-1 0 0,0 0 0,1 0 0,-1 0 0,0 0-1,1 1 1,-1-1 0,1 0 0,-1 0 0,0 0 0,1 0 0,-1 0 0,0 0-1,0 1 1,1-1 0,-1 0 0,0 0 0,1 0 0,-1 1 0,0-1 0,0 0-1,1 0 1,-1 1 0,0-1 0,0 0 0,0 1 0,1-1 0,-1 0 0,0 1-1,0-1 1,0 0 0,0 1 0,0-1 0,0 0 0,0 1 0,0 1 303,0 34-270,0 167 379,-16-120-109,16-38-121,-3 0 1,-13 75 0,13-103-156,-4 17 217,-13 42-1,13-51-53,1 0 0,-5 39-1,8-38-34,-2-1-1,-11 39 1,1-4 67,-3 9 48,7-36-174,-10 59 0,7-27-79,6-11-19,0 1-22,7-51-16,0 0 0,0 0-1,1 0 1,-1 0 0,1 0-1,0 0 1,0 0-1,2 6 1,-2-7 5,1 0 0,-1 0 0,0-1 0,1 1 0,-1 0 0,-1 0 0,1-1 0,0 1 0,-1 0 0,1 0 0,-1-1 0,-2 6 0,1-5 27,0 1 1,0 0-1,1-1 1,-1 1-1,1 0 1,0 0-1,0 0 0,1 0 1,-1 0-1,1 0 1,-1 0-1,2 5 1,-1-8-25,0 0 0,0 0 0,-1 0 0,1 0 0,0 0 0,0 0 0,0 0 0,-1 0 0,1 0 0,-1 0 0,1 0 0,-1 0 1,1 0-1,-1 0 0,1 0 0,-1 0 0,0 0 0,0-1 0,1 1 0,-1 0 0,0 0 0,0-1 0,0 1 0,0-1 0,0 1 0,0-1 0,-1 2 0,1-2-3,0 0-1,0 1 0,0-1 0,0 1 0,0-1 0,1 1 1,-1-1-1,0 1 0,0 0 0,1-1 0,-1 1 1,0 0-1,1 0 0,-1-1 0,0 1 0,1 0 1,-1 0-1,1 0 0,0 0 0,-1 0 0,1 0 1,0 0-1,0 0 0,-1 0 0,1 0 0,0 0 0,0 1 1,0 4 625,-2 34-2788,-3-30-1349,-7-22-1154,-2-4 918</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47.976"/>
    </inkml:context>
    <inkml:brush xml:id="br0">
      <inkml:brushProperty name="width" value="0.05" units="cm"/>
      <inkml:brushProperty name="height" value="0.05" units="cm"/>
      <inkml:brushProperty name="color" value="#E71224"/>
    </inkml:brush>
  </inkml:definitions>
  <inkml:trace contextRef="#ctx0" brushRef="#br0">1 8 224,'0'0'3203,"0"0"-3052,1-1 0,-1 0-1,0 1 1,1-1-1,-1 1 1,1-1-1,-1 1 1,1 0 0,0-1-1,-1 1 1,1-1-1,-1 1 1,1 0-1,0 0 1,-1-1 0,1 1-1,0 0 1,-1 0-1,1 0 1,0 0 0,0 0-1,31 14 803,0 0-1,63 16 1,-26-9-294,40 7 409,-36-10-449,90 18 325,29 10-554,-153-35-324,68 10 1,-73-16-54,0 2 0,45 15 0,38 13-12,-82-26 40,-24-8-38,1-1-27,-18 0-4,3 0 12</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48.522"/>
    </inkml:context>
    <inkml:brush xml:id="br0">
      <inkml:brushProperty name="width" value="0.05" units="cm"/>
      <inkml:brushProperty name="height" value="0.05" units="cm"/>
      <inkml:brushProperty name="color" value="#E71224"/>
    </inkml:brush>
  </inkml:definitions>
  <inkml:trace contextRef="#ctx0" brushRef="#br0">1 21 152,'0'0'1572,"0"-1"-1142,0 0-1,-1 0 1,1 0-1,0 0 1,0 0-1,0 0 1,0 0-1,0 0 1,0 0-1,1 0 1,-1 0-1,0 0 1,0 0-1,1 1 1,-1-1-1,0 0 1,2-1-1,4 1 21,-5 1-399,-1-1-1,1 1 0,0 0 0,-1 0 0,1 0 0,0-1 0,0 1 0,-1 0 0,1 0 0,0 0 0,0 0 1,0 0-1,-1 0 0,1 1 0,0-1 0,0 0 0,-1 0 0,1 0 0,0 1 0,-1-1 0,1 0 0,0 1 0,-1-1 1,1 1-1,0-1 0,-1 0 0,1 1 0,-1-1 0,1 1 0,-1 0 0,1-1 0,-1 1 0,1 0 0,0 0 0,-1 1 55,7 1-2,0 1 1,1-1-1,-1 0 1,1 0 0,0-1-1,12 2 1,-4 0 99,287 55 2001,-66-16-1873,-228-41-330,174 34 31,-101-18-21,-57-8-380,-20-5-732,-16-3-28,9-2 890,0 1-1,1-1 1,-1 0 0,0 1 0,0-1 0,1 1 0,-1 0 0,1-1-1,-1 1 1,0 0 0,1 0 0,-3 2 0,-10 5-1220,-16 2-864,-3-1-480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49.017"/>
    </inkml:context>
    <inkml:brush xml:id="br0">
      <inkml:brushProperty name="width" value="0.05" units="cm"/>
      <inkml:brushProperty name="height" value="0.05" units="cm"/>
      <inkml:brushProperty name="color" value="#E71224"/>
    </inkml:brush>
  </inkml:definitions>
  <inkml:trace contextRef="#ctx0" brushRef="#br0">1 0 944,'0'1'51,"0"-1"-1,0 1 1,0-1-1,0 0 1,0 1 0,0-1-1,0 0 1,0 1-1,0-1 1,0 0-1,0 1 1,0-1 0,1 0-1,-1 1 1,0-1-1,0 0 1,0 1 0,1-1-1,-1 0 1,0 0-1,0 1 1,0-1-1,1 0 1,-1 0 0,0 1-1,1-1 1,-1 0-1,0 0 1,1 0-1,-1 0 1,0 0 0,1 1-1,-1-1 1,0 0-1,1 0 1,-1 0-1,0 0 1,1 0 0,-1 0-1,1 0-12,-1 0 0,0 0 0,1 0 0,-1 0 0,0 0 0,1 0 0,-1 0 0,0 0 0,0 0 0,1 0 0,-1 0 0,0 1 0,1-1 0,-1 0 0,0 0-1,0 0 1,1 0 0,-1 0 0,0 1 0,0-1 0,0 0 0,1 0 0,-1 1 0,0-1 0,0 0 0,0 0 0,0 1 0,1-1 0,-1 0 0,0 0 0,0 1 0,0-1 0,0 0 0,0 1 0,0-1 0,0 0 0,0 0 0,0 1 0,0 1 550,33-2 1036,-16 1-1273,0 2 1,0 0-1,0 0 0,18 8 0,24 4 351,101 22 868,72 11 481,27 3 37,-218-48-1908,16 3-2,-52-4-288,-1-1 1,1 0 0,-1 0-1,1-1 1,0 1 0,-1-1 0,1 0-1,0-1 1,-1 1 0,1-1 0,-1 0-1,1 0 1,-1 0 0,1 0-1,7-5 1,-31-3-4920,3 6 1866,-14-5-569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09.839"/>
    </inkml:context>
    <inkml:brush xml:id="br0">
      <inkml:brushProperty name="width" value="0.05" units="cm"/>
      <inkml:brushProperty name="height" value="0.05" units="cm"/>
      <inkml:brushProperty name="color" value="#E71224"/>
    </inkml:brush>
  </inkml:definitions>
  <inkml:trace contextRef="#ctx0" brushRef="#br0">1 305 3073,'0'-1'449,"0"0"0,0 0 0,0 1 0,1-1 0,-1 0-1,0 0 1,0 0 0,1 1 0,-1-1 0,1 0 0,-1 1 0,1-1 0,-1 0 0,1 1 0,-1-1 0,1 0 0,-1 1 0,1-1 0,0 1 0,-1-1 0,2 0 0,24-9 2394,37 0-4392,-48 8 2424,22-4-858,1 3 0,0 0 0,60 6 0,437 90 177,-496-83-202,-1 3 0,46 21 1,-64-26 8,-4-2-16,-1 1-1,0 0 1,0 1-1,-1 0 0,0 1 1,-1 1-1,0 0 1,0 1-1,-1 0 0,-1 1 1,0 0-1,0 1 1,-1 0-1,-1 1 0,14 26 1,-20-29 3,0 0 0,0 0 0,-1 0-1,-1 0 1,0 1 0,0-1 0,-2 17 0,1-16 10,0-11 2,0 1 0,-1-1 0,1 1 0,-1-1 0,1 0 0,-1 1 0,0-1 0,1 1 0,-1-1 0,0 0 0,0 0 0,0 1 0,0-1 0,0 0 0,0 0 0,0 0 1,-1 0-1,-1 1 0,1-1-1,1 0 1,0-1 0,0 1 0,0 0 0,0 0 0,0 0 0,1 0 0,-1 0 0,0 0 0,0 0 0,0 0-1,1 0 1,-1 0 0,1 0 0,-1 1 0,1-1 0,-1 2 0,0-2 0,0 1 0,1-1 0,-1 0 0,0 0 0,0 0 0,0 0 0,0 0 1,0 0-1,0-1 0,0 1 0,0 0 0,0 0 0,0-1 0,0 1 0,-1-1 0,1 1 0,0-1 0,0 1 0,-1-1 1,1 0-1,0 0 0,-1 1 0,1-1 0,-2 0 0,-33 3 38,10 0-11,23-3-23,-1 1 1,1-1-1,-1 0 1,1 1-1,-1-1 1,0-1-1,1 1 1,0-1-1,-5 0 1,-10-4 6,14 5-10,0-1 0,0 0 0,0 0 0,0 0 0,0 0 0,0-1 0,0 1-1,0-1 1,0 0 0,1 0 0,-1-1 0,1 1 0,0-1 0,-1 0 0,1 1 0,-4-6 0,-10-9 14,14 15-13,0 0-1,1 0 1,-1 0-1,1-1 1,0 1-1,0 0 1,0-1-1,0 0 1,0 1-1,-1-4 1,-1-6 1,1-1 0,0 1 1,1-1-1,1 0 1,0 0-1,0 0 0,1 0 1,1 0-1,0 1 1,1-1-1,0 0 1,1 1-1,1-1 0,0 1 1,8-18-1,-7 15 3,2 0-1,0 0 1,0 0-1,1 1 1,1 0-1,13-15 1,26-27 23,-28 31-13,1 0-1,1 1 0,1 1 0,1 2 1,1 0-1,33-21 0,-6 12-9,-30 16-5,1 0 0,1 2 1,0 1-1,29-10 0,-19 9 10,-27 9-11,-1 1 0,1-1 0,0 1 0,0 1 0,1-1 1,-1 1-1,8 0 0,12 0-8,-18 0 7,1 1-1,0 0 1,0 0 0,0 1-1,-1 0 1,1 1 0,0 0-1,-1 0 1,1 1 0,12 6-1,-3 0-5,-16-8 7,0 0 0,0 0 0,-1 0 0,1 1 0,0-1 0,-1 1 0,0 0 0,1 0-1,3 4 1,16 16 1,-15-16-1,-1 1 0,0-1 0,0 1 0,0 1 0,-1-1 0,1 1 0,-2 0-1,7 13 1,7 32 35,-11-35-25,-1-1 1,-1 1-1,0 0 0,-1 0 0,2 33 0,11 68 30,-17 27-12,-2-138-105,1 1 0,-1-1 0,0 0 0,-1 0 0,-6 14 0,8-21-44,1 0 1,-1 0 0,0 0-1,1 0 1,-1 0 0,0 0 0,0 0-1,1 0 1,-1 0 0,0 0-1,0 0 1,0 0 0,0-1 0,0 1-1,0 0 1,0-1 0,-1 1-1,1-1 1,0 1 0,0-1 0,0 0-1,-1 1 1,1-1 0,0 0 0,0 0-1,-1 0 1,1 0 0,0 0-1,-3 0 1,1-1-570,0-1-1,0 1 0,0-1 1,0 1-1,0-1 1,0 0-1,0 0 1,-3-3-1,-10-12-2646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0.632"/>
    </inkml:context>
    <inkml:brush xml:id="br0">
      <inkml:brushProperty name="width" value="0.05" units="cm"/>
      <inkml:brushProperty name="height" value="0.05" units="cm"/>
      <inkml:brushProperty name="color" value="#E71224"/>
    </inkml:brush>
  </inkml:definitions>
  <inkml:trace contextRef="#ctx0" brushRef="#br0">12 1 728,'0'0'147,"0"0"0,-1 0-1,1 0 1,0 0 0,-1 0-1,1 0 1,0-1 0,-1 1-1,1 0 1,0 0 0,-1 0-1,1 0 1,0 0 0,-1 1-1,1-1 1,0 0 0,-1 0-1,1 0 1,0 0 0,-1 0-1,1 0 1,0 0 0,-1 1-1,1-1 1,0 0 0,0 0 0,-1 0-1,1 1 1,0-1 0,0 0-1,-1 0 1,1 1 0,0-1-1,0 0 1,0 1 0,0-1-1,-1 0 1,1 0 0,0 1-1,0-1 1,0 0 0,0 1-1,0-1 1,0 0 0,0 1-1,0-1 1,0 0 0,0 1-1,0-1 1,0 1 0,13 20 764,4 6-476,29 64 863,22 56 273,-42-87-1089,30 81 582,22 106 344,24 116 223,-60-196-1086,11 99 178,-22-94-427,1 58-74,-18-103-142,3 29-22,-14-131-39,-1 0-1,-1 1 0,-3 35 0,0-6 65,2-55-84,0 0 0,0 0 0,0 1-1,0-1 1,0 0 0,0 0-1,-1 0 1,1 0 0,0 1 0,0-1-1,0 0 1,0 0 0,-1 0-1,1 0 1,0 0 0,0 0 0,0 1-1,0-1 1,-1 0 0,1 0 0,0 0-1,0 0 1,0 0 0,-1 0-1,1 0 1,0 0 0,0 0 0,0 0-1,-1 0 1,1 0 0,0 0-1,0 0 1,-1 0 0,1 0 0,0 0-1,0 0 1,0 0 0,-1 0 0,1-1-1,0 1 1,0 0 0,0 0-1,0 0 1,-1 0 0,1 0 0,0 0-1,0-1 1,0 1 0,0 0-1,0 0 1,-1 0 0,1 0 0,0-1-1,0 1 1,-10-8-294,-20-48-1641,25 47 1492,0 0 0,1 0 1,0 0-1,0 0 1,1-1-1,-3-11 1,-11-30-1740,10 33 1135,1 0 0,1 0 0,1 0 1,-3-36-1,0 5-1051,-6-5-47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1.020"/>
    </inkml:context>
    <inkml:brush xml:id="br0">
      <inkml:brushProperty name="width" value="0.05" units="cm"/>
      <inkml:brushProperty name="height" value="0.05" units="cm"/>
      <inkml:brushProperty name="color" value="#E71224"/>
    </inkml:brush>
  </inkml:definitions>
  <inkml:trace contextRef="#ctx0" brushRef="#br0">1 37 3777,'0'-35'9146,"0"33"-8910,32 2-71,235 12 212,-229-6-357,0 1 0,0 1 0,-1 2 1,69 30-1,-105-40-20,10 4-4,0 0 0,-1 1 0,1 1 0,-1-1 0,0 1 0,0 1 0,-1 0 0,0 1 0,0-1 0,-1 2 0,0-1 0,0 1 0,11 17 0,-10-7 7,0 0 1,-1 0 0,9 40-1,-15-52 4,0 1 0,-1 0 0,-1 0 0,1-1 0,-1 1 0,0 0-1,-1 0 1,0 0 0,0-1 0,-1 1 0,0 0 0,0-1-1,-6 12 1,1-3 8,-1 0 0,0-1 0,-1 0-1,-1-1 1,-1 0 0,0-1 0,0 0 0,-1 0-1,-1-1 1,-17 12 0,7-9-64,0 0-1,-1-2 1,-1-1 0,0-1 0,-1-1-1,0-1 1,0-1 0,-1-2 0,0 0-1,0-2 1,-1-1 0,1-1 0,-1-1-1,-49-6 1,73 5-102,0-1 0,1 0 0,-1 0 0,0 0 0,1 0 0,-1 0 0,1-1 0,-1 1 0,1-1 0,0 0 0,0 0 0,0 0 0,0-1 0,0 1 0,-2-3 0,3 2-125,1 1 0,-1 0 0,1 0 0,0-1 0,0 1 0,0-1 0,0 1 0,1-1-1,-1 1 1,0-1 0,1 0 0,0 1 0,0-1 0,0 1 0,0-1 0,0 0 0,0 1 0,1-1 0,-1 0 0,1 1-1,0-1 1,1-3 0,12-13-2822</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1.374"/>
    </inkml:context>
    <inkml:brush xml:id="br0">
      <inkml:brushProperty name="width" value="0.05" units="cm"/>
      <inkml:brushProperty name="height" value="0.05" units="cm"/>
      <inkml:brushProperty name="color" value="#E71224"/>
    </inkml:brush>
  </inkml:definitions>
  <inkml:trace contextRef="#ctx0" brushRef="#br0">474 61 2857,'0'-2'489,"0"-1"1,0 1-1,0 0 1,0 0 0,-1 0-1,1 0 1,-1 0-1,0 0 1,0 0 0,1 0-1,-1 0 1,0 0 0,-1 1-1,1-1 1,0 0-1,0 1 1,-2-3 0,0 2-219,0 0 1,0 0 0,1 0 0,-1 0-1,0 1 1,-1-1 0,1 1 0,0 0-1,-6-2 1,0 1-235,1 1 0,-1 0 0,0 0 0,0 1 0,0 0 0,0 0 0,-12 3 0,3 0-11,9-2-16,1 1 0,0-1 1,-1 1-1,1 1 1,0 0-1,0 0 1,0 0-1,1 1 0,-1 0 1,-6 5-1,7-4 13,1 1 0,0-1 0,0 1 0,1 1 0,-1-1 0,1 1 0,1-1 0,-1 1 0,1 1 1,-5 12-1,-18 33 153,19-40-110,1 1 1,0 1 0,-9 29-1,5-6 57,-19 69 308,-24 167 0,49-202-290,6 75 0,0-56-67,2-44-34,2 0 1,2 0 0,24 87 0,-12-58-27,-6-34-44,2-1 1,1 0 0,2-1-1,2-1 1,1-1-1,2-1 1,2-1-1,50 57 1,-60-76-327,2-1 0,0 0 1,1-2-1,1 0 1,0-1-1,0-1 1,29 13-1,-32-18-549,0 0-1,1-1 1,0-1-1,0 0 1,0-2 0,1 0-1,-1-1 1,1 0-1,34-2 1,-4-8-2512</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1.822"/>
    </inkml:context>
    <inkml:brush xml:id="br0">
      <inkml:brushProperty name="width" value="0.05" units="cm"/>
      <inkml:brushProperty name="height" value="0.05" units="cm"/>
      <inkml:brushProperty name="color" value="#E71224"/>
    </inkml:brush>
  </inkml:definitions>
  <inkml:trace contextRef="#ctx0" brushRef="#br0">409 497 392,'-6'-12'7934,"-7"10"-5258,11 3-2597,0-1-1,1 0 1,-1 1-1,0-1 1,1 1-1,-1-1 0,1 1 1,-1 0-1,1 0 1,-1 0-1,1 0 1,0 0-1,-1 0 1,1 0-1,0 0 1,-2 2-1,-30 46 747,-18 30-620,22-32 101,21-37-177,1 1 0,0 0-1,-7 17 1,-32 71 986,27-62-468,-14 39 0,17-31-248,-30 95 521,42-124-876,-2 8 33,-16 44 0,15-41-57,7-25-18,0 0-1,0 0 1,0 0-1,-1-1 1,1 1 0,-1 0-1,1 0 1,-1 0 0,0-1-1,1 1 1,-1 0-1,0-1 1,0 1 0,-2 1-1,3-2 4,-1-1-1,1 0 1,0 1-1,-1-1 1,1 1-1,0 0 1,-1-1-1,1 1 1,0-1-1,-1 1 1,1-1-1,0 1 1,0 0 0,0-1-1,0 1 1,0-1-1,0 1 1,0 0-1,0-1 1,0 1-1,0-1 1,0 1-1,0 0 1,0-1-1,0 1 1,0-1-1,1 1 1,-1 0-1,0-1 1,1 1-1,-1-1 1,0 1-1,1-1 1,-1 1-1,0-1 1,1 1 0,-1-1-1,1 1 1,8-4 137,-5-17-23,-3 11-91,0 0 1,1 0-1,0 0 0,1 0 1,4-10-1,7-27 27,58-237 49,-28 119-57,-27 105-40,-7 24-9,9-54-1,-10 42 3,2 2 0,25-71-1,12-43-7,-36 116 8,-8 32-1,-1-1 0,0 1 0,0-1 0,-1 0-1,0-15 1,-2 26 1,0 0 0,0 1 0,0-1 0,0 0 0,0 0 0,1 0 0,-1 0 0,0 0 0,0 1 0,1-1 0,-1 0-1,0 0 1,1 0 0,-1 1 0,1-1 0,-1 0 0,1 0 0,-1 1 0,1-1 0,0 0 0,0 0 0,0 0 0,0 0 1,0 0-1,0-1 0,0 1 0,-1 0 1,1 0-1,-1-1 0,1 1 1,-1 0-1,1-1 0,-1 1 0,0 0 1,1-1-1,-1 1 0,0-1 1,0 1-1,0 0 0,0-4 0,0 5 0,-1 0-1,1-1 0,0 1 0,0 0 0,0-1 0,0 1 1,0 0-1,0-1 0,0 1 0,0-1 0,0 1 0,0 0 1,0-1-1,1 1 0,-1 0 0,0-1 0,0 1 1,0 0-1,0-1 0,0 1 0,1 0 0,-1-1 0,0 1 1,0 0-1,1 0 0,-1-1 0,0 1 0,0 0 0,1 0 1,-1-1-1,0 1 0,1 0 0,-1 0 0,0 0 1,1-1-1,13 8-38,13 22 5,-25-26 44,17 22 14,-1 2 0,-2 0 0,-1 1 1,-1 0-1,20 58 0,10 21 9,-19-49-7,-3 1 0,15 67 1,-4-12-28,0 25-471,-28-119-59,-1 1 0,-1-1 1,0 1-1,-2 0 0,-1 35 0,0-34-267,0-19 639,0 0-1,0 0 1,-1 0 0,1-1 0,-1 1-1,0 0 1,0-1 0,1 1 0,-2 0-1,1-1 1,0 1 0,0-1 0,-1 1 0,0-1-1,-1 2 1,-11 18-1437,12-19 1284,-1 0 1,0 1-1,1-2 0,-1 1 0,-1 0 0,1-1 1,0 1-1,0-1 0,-1 0 0,0 0 0,1 0 0,-1-1 1,0 1-1,0-1 0,0 0 0,0 0 0,0 0 0,0-1 1,0 1-1,0-1 0,0 0 0,0 0 0,0 0 1,0-1-1,0 1 0,-6-3 0,-20-4-1787</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2.164"/>
    </inkml:context>
    <inkml:brush xml:id="br0">
      <inkml:brushProperty name="width" value="0.05" units="cm"/>
      <inkml:brushProperty name="height" value="0.05" units="cm"/>
      <inkml:brushProperty name="color" value="#E71224"/>
    </inkml:brush>
  </inkml:definitions>
  <inkml:trace contextRef="#ctx0" brushRef="#br0">1 76 2120,'0'0'1714,"0"0"-1424,0-1-1,-1 0 1,1 0-1,0 0 0,0 0 1,0 0-1,0 0 1,0 1-1,1-1 1,-1 0-1,0 0 1,0 0-1,0 0 1,1 1-1,-1-1 1,0 0-1,2-1 1,12-5 371,1 1 1,1 0 0,-1 1 0,1 1-1,0 0 1,21-1 0,119-7-1166,-53 6 687,-8 1-1208,126 11 0,-33 0-3740,-142-6 2540,-10 0-507</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3.026"/>
    </inkml:context>
    <inkml:brush xml:id="br0">
      <inkml:brushProperty name="width" value="0.05" units="cm"/>
      <inkml:brushProperty name="height" value="0.05" units="cm"/>
      <inkml:brushProperty name="color" value="#E71224"/>
    </inkml:brush>
  </inkml:definitions>
  <inkml:trace contextRef="#ctx0" brushRef="#br0">164 18 448,'0'0'679,"3"-18"5173,8 23-5213,-11-5-572,0 1-1,-1-1 1,1 0-1,-1 1 0,1-1 1,0 0-1,-1 1 0,1-1 1,-1 0-1,1 1 1,-1-1-1,1 0 0,-1 0 1,1 0-1,-1 0 0,1 1 1,-1-1-1,1 0 0,-1 0 1,1 0-1,-1 0 1,0 0-1,1 0 0,-1 0 1,1 0-1,-1 0 0,0-1 209,17 9 537,-16-7-787,3 12-159,-1-10 163,0 0 0,0 0 1,0 0-1,-1 1 0,1-1 1,-1 1-1,0 0 0,0-1 1,0 1-1,-1 0 0,1-1 1,-1 6-1,-1 57 433,0-28-157,-16 125 711,-4 92 136,7-142-734,-35 207 587,6-83-483,39-205-463,2-2 35,-11 45 1,5-38-5,-4 76 0,2-16-45,7-64-30,2 59-1,2-43-28,16 33-146,-17-80 145,0-1-1,0 0 1,0 1 0,0-1 0,1 0 0,-1 0 0,0 0 0,1 1 0,-1-1-1,1 0 1,0 0 0,-1 0 0,1 0 0,0 0 0,0 0 0,1 1 0,5 13-727,-7-15 673,1 0 0,-1 0 1,1 0-1,-1 0 0,1 1 0,-1-1 1,1 0-1,-1 0 0,0 0 0,1 0 0,-1 0 1,1 0-1,-1 0 0,1 0 0,-1 0 1,1 0-1,-1-1 0,1 1 0,-1 0 1,1 0-1,-1 0 0,1-1 0,-1 1 1,0 0-1,1 0 0,-1-1 0,1 1 1,-1 0-1,0-1 0,1 1 0,-1 0 0,0-1 1,1 1-1,-1-1 0,0 1 0,0-1 1,0 1-1,1 0 0,-1-1 0,0 0 1,11-34-3525,-3 15 1939,3-7-557,-8-1-178</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3.846"/>
    </inkml:context>
    <inkml:brush xml:id="br0">
      <inkml:brushProperty name="width" value="0.05" units="cm"/>
      <inkml:brushProperty name="height" value="0.05" units="cm"/>
      <inkml:brushProperty name="color" value="#E71224"/>
    </inkml:brush>
  </inkml:definitions>
  <inkml:trace contextRef="#ctx0" brushRef="#br0">50 685 1416,'0'-53'6862,"0"52"-6828,1 1 1,-1 0 0,1 0 0,-1 0-1,0 0 1,1-1 0,-1 1-1,1 0 1,-1 0 0,1 0 0,-1 0-1,1 0 1,-1 0 0,1 0-1,-1 0 1,1 0 0,-1 0-1,0 0 1,1 1 0,-1-1 0,1 0-1,-1 0 1,1 0 0,-1 1-1,0-1 1,1 0 0,-1 0-1,1 1 1,-1-1 0,0 0 0,1 1-1,-1-1 1,0 0 0,0 1-1,1-1 1,-1 1 0,0-1 0,0 0-1,1 1 1,-1-1 0,0 1-1,0-1 1,0 1 0,0 22 84,1-1 72,-1 1 0,-1 0 0,-2 0 0,-7 37-1,8-51-113,0-1 0,1 1-1,1 0 1,-1 0-1,2-1 1,0 14 0,1-12-23,-2 0 0,1-1 0,-2 1 0,1 0 1,-4 15-1,-1 4 8,1-1-1,1 1 1,2 39 0,-16 22 39,17-79-87,1-10-12,-1 1 0,0-1 0,1 1 0,-1-1-1,0 0 1,0 1 0,0-1 0,0 1 0,0-1 0,0 1 0,-1-1 0,1 1 0,0-1 0,-1 0 0,1 1-1,-1-1 1,0 0 0,1 1 0,-1-1 0,0 0 0,0 0 0,0 0 0,1 0 0,-1 0 0,0 1 0,-1-2-1,1 1 1,-1 1 0,-2 10 275,5-28 394,-1-1-511,1 0 0,1 1 0,0-1 0,7-23-1,-7 26-134,0-1-1,0 1 0,-2 0 0,0-1 0,-2-19 1,0-5 3,6-37 5,26-145 1,-12 113-24,31-93 21,-45 185-28,0 0-1,2 0 1,10-23 0,-8 23-11,-1-1 0,7-28 1,-13 39 3,1 0 1,-1 0 0,1-1 0,0 1 0,1 0-1,-1 1 1,1-1 0,0 0 0,1 1 0,-1 0-1,1-1 1,0 1 0,0 1 0,7-7 0,15-18-14,-23 26 14,-1 0 0,1-1 1,0 1-1,0 0 0,0 0 1,0 0-1,1 1 0,-1-1 0,1 1 1,7-4-1,22-8-7,0 1 0,1 2 0,0 1-1,44-6 1,-68 15 10,6-2-3,1 1 0,0 0 0,-1 2 1,26 1-1,-38 0 2,0-1 1,0 1-1,0 0 1,0 0 0,-1 0-1,1 1 1,0-1-1,-1 1 1,1 0-1,-1 0 1,1 0 0,-1 1-1,0-1 1,0 1-1,0-1 1,0 1-1,0 0 1,-1 0 0,1 1-1,-1-1 1,0 0-1,0 1 1,0-1-1,2 7 1,-1 0 4,-1-1 0,1 1 0,-2 0 0,1 0 0,-1 0 0,-1 0 0,0 0 0,0 0 0,-1 0 0,0 0 0,-1-1 0,0 1-1,-1 0 1,0-1 0,-6 16 0,0-7 3,-1 0-1,-1-1 1,0 0-1,-1-1 0,0 0 1,-2-1-1,-18 16 1,-13 10-9,-3-2 0,-1-2 0,-83 46 0,118-73-8,0 0 0,-23 21 0,24-20 3,0 0-1,-26 17 1,9-2 0,28-23 28,4 3-11,12-4-10,123-9-113,-90 2 110,0 3 0,0 2 0,49 6-1,-89-5 7,0 0-1,0 0 0,0 0 0,0 1 0,-1 1 1,1-1-1,-1 1 0,1 0 0,-1 0 1,0 1-1,0-1 0,0 1 0,-1 1 0,1-1 1,-1 1-1,0 0 0,-1 0 0,1 1 1,-1-1-1,5 8 0,-9-10-2,1-1 0,-1 0 1,1 1-1,-1-1 0,0 0 0,0 1 0,0-1 1,0 0-1,0 1 0,0-1 0,-1 0 0,1 1 1,-1-1-1,1 0 0,-1 0 0,0 0 0,0 1 1,0-1-1,0 0 0,-3 3 0,-4 12 4,5-11 1,-1 1-1,0 0 1,0-1 0,-1 1 0,0-1-1,0-1 1,0 1 0,-1-1-1,-6 5 1,-5 4 19,0-1 1,-23 12-1,-188 112 40,147-89-327,29-15-533,25-14-1435,24-18 813,3 7-2763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4.206"/>
    </inkml:context>
    <inkml:brush xml:id="br0">
      <inkml:brushProperty name="width" value="0.05" units="cm"/>
      <inkml:brushProperty name="height" value="0.05" units="cm"/>
      <inkml:brushProperty name="color" value="#E71224"/>
    </inkml:brush>
  </inkml:definitions>
  <inkml:trace contextRef="#ctx0" brushRef="#br0">1 1 2657,'20'6'7875,"-5"10"-4901,3 28-3556,-9-19 1068,-4 14-456,2-11-49,-2 1-1,-1 1 1,-2-1 0,0 0-1,-6 57 1,2-9-1883,2-76 853</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4.529"/>
    </inkml:context>
    <inkml:brush xml:id="br0">
      <inkml:brushProperty name="width" value="0.05" units="cm"/>
      <inkml:brushProperty name="height" value="0.05" units="cm"/>
      <inkml:brushProperty name="color" value="#E71224"/>
    </inkml:brush>
  </inkml:definitions>
  <inkml:trace contextRef="#ctx0" brushRef="#br0">1 56 3329,'2'-3'532,"-1"1"1,1-1 0,0 1-1,-1-1 1,1 0 0,-1 1-1,0-1 1,0 0-1,0 0 1,0 0 0,-1 0-1,1 0 1,-1 0 0,0 0-1,0 0 1,0 0-1,0-3 1,0 5 581,0 20-263,0 37-750,14 99 0,-10-106-70,-1 0 1,-5 72-1,-1-20 2,3 244 46,0-270-3729,0 0-3863,0-68 4595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4.884"/>
    </inkml:context>
    <inkml:brush xml:id="br0">
      <inkml:brushProperty name="width" value="0.05" units="cm"/>
      <inkml:brushProperty name="height" value="0.05" units="cm"/>
      <inkml:brushProperty name="color" value="#E71224"/>
    </inkml:brush>
  </inkml:definitions>
  <inkml:trace contextRef="#ctx0" brushRef="#br0">0 257 784,'0'-74'10373,"2"72"-10224,0-1 0,-1 1-1,1-1 1,0 1 0,1 0-1,-1 0 1,0 0 0,1 0 0,-1 0-1,1 0 1,0 0 0,-1 1 0,1 0-1,5-2 1,50-19 205,107-6-270,96-11-147,-39 11-1536,-56 1-4781,-134 19 3549</inkml:trace>
  <inkml:trace contextRef="#ctx0" brushRef="#br0" timeOffset="1">49 568 1064,'19'1'5416,"-9"2"-5188,0 0 0,0-1-1,0 0 1,0-1 0,0 0 0,0-1-1,1 0 1,17-2 0,9 0-136,65 5-26,-43 0-34,90-7-1,8-6-76,41-2-1218,-98-3-2415,-70 13 1705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0.210"/>
    </inkml:context>
    <inkml:brush xml:id="br0">
      <inkml:brushProperty name="width" value="0.05" units="cm"/>
      <inkml:brushProperty name="height" value="0.05" units="cm"/>
      <inkml:brushProperty name="color" value="#E71224"/>
    </inkml:brush>
  </inkml:definitions>
  <inkml:trace contextRef="#ctx0" brushRef="#br0">33 47 3945,'0'-10'4921,"-17"1"1104,1 0-4713,16 0-79,0 0-1505,16 18-1521,1-9-1135,-1 0 551,0 0-1008,-16 9-583</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5.227"/>
    </inkml:context>
    <inkml:brush xml:id="br0">
      <inkml:brushProperty name="width" value="0.05" units="cm"/>
      <inkml:brushProperty name="height" value="0.05" units="cm"/>
      <inkml:brushProperty name="color" value="#E71224"/>
    </inkml:brush>
  </inkml:definitions>
  <inkml:trace contextRef="#ctx0" brushRef="#br0">0 55 912,'0'1'345,"1"1"0,-1-1 0,0 0 0,0 1 0,1-1 0,-1 0 0,1 0 0,-1 1 0,1-1 0,-1 0 0,1 0 0,0 0 0,0 0 0,-1 0 0,1 0 0,0 0 0,0 0 0,0 0 1,0 0-1,0-1 0,3 2 0,36 13 1871,59-3-3381,-76-10 1744,10-1-737,0-2 0,-1-1 0,49-9 0,17-1-374,5 1-2773,182-45 0,-234 39 970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5.599"/>
    </inkml:context>
    <inkml:brush xml:id="br0">
      <inkml:brushProperty name="width" value="0.05" units="cm"/>
      <inkml:brushProperty name="height" value="0.05" units="cm"/>
      <inkml:brushProperty name="color" value="#E71224"/>
    </inkml:brush>
  </inkml:definitions>
  <inkml:trace contextRef="#ctx0" brushRef="#br0">1 116 1736,'-1'-4'479,"1"0"-1,0 0 0,1 0 1,-1 0-1,1 0 1,-1 0-1,1 0 0,0 0 1,1 0-1,-1 1 0,1-1 1,3-6-1,0-16 617,0 23-1040,-1-1-1,0 1 1,0 0-1,1 0 1,0 1 0,0-1-1,-1 1 1,1 0-1,1 0 1,-1 1 0,0-1-1,0 1 1,1 1-1,-1-1 1,0 0 0,1 1-1,-1 0 1,0 1 0,1-1-1,-1 1 1,0 0-1,8 3 1,8 1 65,0 2 0,-1 0-1,1 1 1,31 19 0,-23-10 45,0 2 0,-2 1 0,0 1 1,-1 1-1,-2 1 0,0 2 0,-1 0 0,-2 2 0,-1 0 0,23 40 0,-13-17 83,-1 2-1,-4 1 1,-1 1-1,31 111 1,-34-88-75,-12-47-119,-1-1 1,5 48-1,-2 17 4,9 119 59,-19-178-105,-1-1 0,-2 1 1,-1-1-1,-10 40 0,0-14-1,6-26-4,-1-1 0,-16 41 0,14-48-44,-1-1-1,-1 0 1,-1-1 0,-33 44-1,18-27-125,-14 16-212,-37 24-680,69-71 731,0 0 0,-1-1 0,0-1 1,-1 1-1,-12 6 0,-12 8-1034,-26 12-2617,43-32 1157</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6.552"/>
    </inkml:context>
    <inkml:brush xml:id="br0">
      <inkml:brushProperty name="width" value="0.05" units="cm"/>
      <inkml:brushProperty name="height" value="0.05" units="cm"/>
      <inkml:brushProperty name="color" value="#E71224"/>
    </inkml:brush>
  </inkml:definitions>
  <inkml:trace contextRef="#ctx0" brushRef="#br0">668 7 1624,'-2'-6'7983,"-77"113"-6206,14-15-602,11 0-264,44-77-818,-3 4 34,1 0-1,-16 38 1,3-4 5,-44 70 0,38-72-59,-34 76 1,-34 82-14,17-41-300,76-156-294,0 1 1,1 0 0,1 1 0,1-1-1,-1 1 1,-1 24 0,5-37 434,0-1 1,0 1-1,0-1 1,0 1-1,0-1 1,0 1-1,0-1 1,0 1-1,0-1 1,1 0-1,-1 1 1,0-1-1,0 1 1,0-1-1,1 1 1,-1-1-1,0 0 1,0 1-1,1-1 0,-1 0 1,0 1-1,1-1 1,-1 0-1,1 1 1,-1-1-1,0 0 1,1 1-1,-1-1 1,1 0-1,-1 0 1,1 0-1,-1 0 1,0 1-1,1-1 1,-1 0-1,1 0 1,-1 0-1,1 0 1,-1 0-1,1 0 1,-1 0-1,1 0 0,-1 0 1,1-1-1,-1 1 1,1 0-1,-1 0 1,1 0-1,-1 0 1,0-1-1,1 1 1,-1 0-1,1 0 1,-1-1-1,1 0 1,13-6-2369</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6.879"/>
    </inkml:context>
    <inkml:brush xml:id="br0">
      <inkml:brushProperty name="width" value="0.05" units="cm"/>
      <inkml:brushProperty name="height" value="0.05" units="cm"/>
      <inkml:brushProperty name="color" value="#E71224"/>
    </inkml:brush>
  </inkml:definitions>
  <inkml:trace contextRef="#ctx0" brushRef="#br0">19 24 976,'0'-24'7775,"0"44"-6034,0 39-1908,0-55 186,1 54 198,-3 0 1,-10 60 0,9-91-196,1-1 0,1 1 0,2 0 1,8 52-1,0 37 16,-7-94-167,1 1-1,1-1 0,1 0 0,1-1 0,9 23 1,-13-40-40,0-1 1,0 1-1,0-1 1,1 0 0,-1 0-1,1 0 1,5 5 0,12 17-1783,-15-8-59,9-6-585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47.208"/>
    </inkml:context>
    <inkml:brush xml:id="br0">
      <inkml:brushProperty name="width" value="0.05" units="cm"/>
      <inkml:brushProperty name="height" value="0.05" units="cm"/>
      <inkml:brushProperty name="color" value="#E71224"/>
    </inkml:brush>
  </inkml:definitions>
  <inkml:trace contextRef="#ctx0" brushRef="#br0">1 129 3529,'-1'-5'7466,"5"-7"-4770,39 9-281,278-42-1542,0 20-3504,-277 22 1926,249-25-9443,-244 21 6973</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7.971"/>
    </inkml:context>
    <inkml:brush xml:id="br0">
      <inkml:brushProperty name="width" value="0.05" units="cm"/>
      <inkml:brushProperty name="height" value="0.05" units="cm"/>
      <inkml:brushProperty name="color" value="#E71224"/>
    </inkml:brush>
  </inkml:definitions>
  <inkml:trace contextRef="#ctx0" brushRef="#br0">98 1 168,'0'1'83,"-1"0"0,1 0 0,0 0-1,0 0 1,0 0 0,0 0 0,0-1 0,0 1 0,0 0-1,1 0 1,-1 0 0,0 0 0,0 0 0,1 0 0,-1 0-1,0 0 1,2 1 0,-2-2-56,1 0 0,-1 0 0,1 0-1,-1 0 1,1 0 0,-1 0 0,1 0 0,-1 0 0,1 1-1,-1-1 1,1 0 0,-1 0 0,1 0 0,-1 1 0,1-1-1,-1 0 1,0 0 0,1 1 0,-1-1 0,1 1 0,-1-1 0,0 0-1,1 1 1,-1-1 0,0 1 0,1-1 0,-1 0 0,0 1-1,0-1 1,0 1 0,1-1 0,-1 1 0,0-1 0,0 1-1,0-1 1,0 1 0,0-1 0,0 1 0,0 0 0,0-1 0,0 1-1,0-1 1,0 1 0,0-1 0,-1 1 0,5 18 681,0-9-406,-1 1-1,0-1 0,-1 1 1,0 0-1,-1-1 1,0 1-1,0 0 0,-2 0 1,-1 16-1,1 7 162,-15 96 972,12-48-613,-4 0-1,-25 108 1,16-97-491,11-1-136,1-64-141,1 0 0,0 35-1,-12 54 22,16-111-157,0-1-1,0 1 0,0-1 1,0 1-1,-1 0 1,0-1-1,0 1 1,-1-1-1,1 0 0,-1 1 1,-4 6-1,3 4-2146</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8.349"/>
    </inkml:context>
    <inkml:brush xml:id="br0">
      <inkml:brushProperty name="width" value="0.05" units="cm"/>
      <inkml:brushProperty name="height" value="0.05" units="cm"/>
      <inkml:brushProperty name="color" value="#E71224"/>
    </inkml:brush>
  </inkml:definitions>
  <inkml:trace contextRef="#ctx0" brushRef="#br0">16 157 168,'0'-1'141,"-1"1"0,0 0-1,0 0 1,0-1 0,0 1 0,1-1-1,-1 1 1,0-1 0,1 1 0,-1-1-1,0 1 1,1-1 0,-1 1 0,0-1-1,1 0 1,-1 1 0,1-1 0,-1 0-1,1 0 1,0 1 0,-1-1 0,1 0-1,0 0 1,-1 0 0,1 0 0,0 1-1,0-1 1,0 0 0,0 0 0,0 0-1,0 0 1,0 0 0,0 1 0,0-1-1,0 0 1,0 0 0,1 0 0,-1 0-1,0 0 1,1 1 0,-1-1 0,0 0 0,1 0-1,-1 1 1,1-1 0,-1 0 0,1 1-1,0-1 1,-1 0 0,1 1 0,-1-1-1,1 1 1,0-1 0,0 1 0,-1-1-1,3 0 1,-1-6 470,-3 6-571,1 1 1,0-1 0,0 1 0,0 0-1,0-1 1,0 1 0,0 0-1,0-1 1,0 1 0,0 0-1,0-1 1,0 1 0,0-1-1,0 1 1,0 0 0,1-1-1,-1 1 1,0 0 0,0-1-1,0 1 1,0 0 0,1-1-1,-1 1 1,0 0 0,0-1-1,1 1 1,-1 0 0,0 0-1,1-1 1,13-11 684,-11 9-625,0 1 1,1-1-1,-1 0 0,0 1 1,1 0-1,-1-1 1,1 1-1,4-1 0,19-7 25,0 0-1,0 2 0,55-8 0,205-4-144,-273 21 17,-1 0 1,0 2 0,1-1-1,21 9 1,6 0 6,-33-9-4,-1 0 0,0 1 1,0 0-1,0 0 1,-1 1-1,1 0 0,-1 0 1,0 0-1,11 10 1,22 15 8,-36-28-8,-2 0 0,0-1-1,-1 0 1,1 0 0,0 1 0,-1-1-1,1 1 1,0-1 0,-1 1 0,1-1-1,0 1 1,-1-1 0,1 1 0,-1-1-1,1 1 1,-1 0 0,1-1 0,-1 1-1,0 0 1,1-1 0,-1 1 0,0 0-1,1 0 1,-1-1 0,0 1 0,0 0-1,0 1 1,0-2 0,0 1-1,0-1 1,0 1-1,0-1 1,0 1-1,1-1 1,-1 0 0,0 1-1,0-1 1,0 1-1,0-1 1,0 0-1,1 1 1,-1-1-1,0 1 1,0-1-1,1 0 1,-1 1-1,0-1 1,1 0-1,-1 0 1,0 1-1,1-1 1,-1 0 0,0 0-1,1 1 1,-1-1-1,1 0 1,0 0 0,-1 1 1,1-1-1,0 0 0,-1 1 1,1-1-1,-1 1 1,1-1-1,-1 1 1,1-1-1,-1 1 1,1-1-1,-1 1 0,0-1 1,1 1-1,-1-1 1,0 1-1,1 0 1,-1-1-1,0 1 1,0 0-1,0-1 0,1 1 1,-1 0-1,0-1 1,0 1-1,0 0 1,0-1-1,0 2 1,-1 2 4,0-1 0,0 1 0,0-1 0,0 0 0,-1 1 0,1-1 0,-1 0 0,0 0 0,0 0 1,0 0-1,0-1 0,0 1 0,-5 3 0,-42 39 110,30-28-93,-12 9-397,0-1 0,-57 33 0,-12 8-497,40-31-3335,58-33 2396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8.701"/>
    </inkml:context>
    <inkml:brush xml:id="br0">
      <inkml:brushProperty name="width" value="0.05" units="cm"/>
      <inkml:brushProperty name="height" value="0.05" units="cm"/>
      <inkml:brushProperty name="color" value="#E71224"/>
    </inkml:brush>
  </inkml:definitions>
  <inkml:trace contextRef="#ctx0" brushRef="#br0">590 55 720,'0'-1'169,"0"-1"1,0 1-1,0-1 0,0 1 0,-1 0 1,1-1-1,0 1 0,-1-1 0,1 1 1,-1 0-1,0-1 0,1 1 0,-1 0 0,-2-3 1,2 3-68,0 0 1,1 0-1,-1 0 1,0-1-1,0 1 1,1 0 0,-1-1-1,1 1 1,-1 0-1,1-1 1,0 1-1,-1-1 1,1 1-1,0-3 1,-19-6 1197,11 11-1157,0 0 0,0 0 0,0 0 0,0 1 0,1 0-1,-1 1 1,0 0 0,1 0 0,-8 4 0,-64 45 453,67-44-522,-15 16 246,0 0 1,2 2-1,-43 56 0,39-42 16,1 2 1,2 1 0,2 1-1,1 1 1,3 1 0,-25 86-1,37-98-154,-8 61 1,10-50-93,3-21-49,0 1-1,2-1 1,1 1-1,1 0 1,1-1 0,1 0-1,1 1 1,1-1 0,1-1-1,14 34 1,-14-43-222,1 0 0,0 0 1,1 0-1,1-1 0,0 0 0,1-1 1,0 0-1,1 0 0,0-1 0,1 0 1,0-1-1,1-1 0,0 0 0,0-1 1,1 0-1,29 12 0,-20-12-1363,1-1 0,26 5 0,-1-3-1806</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9.440"/>
    </inkml:context>
    <inkml:brush xml:id="br0">
      <inkml:brushProperty name="width" value="0.05" units="cm"/>
      <inkml:brushProperty name="height" value="0.05" units="cm"/>
      <inkml:brushProperty name="color" value="#E71224"/>
    </inkml:brush>
  </inkml:definitions>
  <inkml:trace contextRef="#ctx0" brushRef="#br0">246 339 2216,'0'0'3960,"-14"19"-3205,14-18-746,-1 0 0,1 0-1,-1 1 1,1-1 0,-1 0 0,1 0 0,0 1 0,-1-1-1,1 1 1,0-1 0,0 0 0,0 1 0,0-1 0,0 2 0,-1 12 35,-7 3 26,-2 4 68,0 1 0,-11 42 0,-6 10 70,21-47-117,-1-1 1,-15 37-1,9-18 58,11-35-76,0-1 0,-1 1 0,-1-1 0,-5 12 1,1-7 58,1-1 1,0 1-1,1 1 1,1-1-1,0 1 1,1 0-1,-3 19 1,7-32-113,0-1 0,0 0 0,0 1 1,-1-1-1,0 1 0,1-1 0,-1 0 1,0 1-1,0-1 0,-2 3 0,2-3-12,0 1 0,0-1 0,0 0 0,0 0 0,0 1 0,1-1 0,-1 0 0,1 1 0,0-1 0,-1 4 0,2-3 2,-1-2-6,-14 13 22,11-6-22,3-27 1608,-1-21-943,2 0 0,2 1 1,7-43-1,-4 3-553,37-77-37,-39 142-76,0 0 0,1 0 0,0 1-1,1-1 1,8-13 0,16-35-24,-19 34 4,1 1 0,1 1 1,1 0-1,1 1 0,2 1 0,0 0 0,31-31 0,2 3 4,-33 33 8,1 0 1,1 1 0,0 1-1,2 1 1,30-19-1,-38 25 0,4 2-19,-15 4 3,0-1 0,13 6 11,-13 0 10,1 1 0,-1-1-1,1 1 1,-1 0 0,0-1 0,1 1-1,-1 0 1,0 0 0,0 0 0,-1 1-1,1-1 1,0 0 0,1 4 0,15 16-4,-13-15 1,0-1-1,-1 1 0,1 1 1,-1-1-1,0 1 1,-1-1-1,0 1 0,0 0 1,-1 0-1,0 0 0,0 1 1,0 8-1,5 15 2,-2-16 2,-3-10 1,0 0 1,-1 0-1,0 1 0,0-1 1,1 11-1,14 92 43,-16-37-618,0 203 1258,0-183-3514,0-2-3660,0-79 4014</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3:59.804"/>
    </inkml:context>
    <inkml:brush xml:id="br0">
      <inkml:brushProperty name="width" value="0.05" units="cm"/>
      <inkml:brushProperty name="height" value="0.05" units="cm"/>
      <inkml:brushProperty name="color" value="#E71224"/>
    </inkml:brush>
  </inkml:definitions>
  <inkml:trace contextRef="#ctx0" brushRef="#br0">0 82 256,'0'0'6532,"22"-10"-5484,54-6-1000,0 3-1,154-4 1,-78 8-1688,-38 0-1781,-52 1 751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0.570"/>
    </inkml:context>
    <inkml:brush xml:id="br0">
      <inkml:brushProperty name="width" value="0.05" units="cm"/>
      <inkml:brushProperty name="height" value="0.05" units="cm"/>
      <inkml:brushProperty name="color" value="#E71224"/>
    </inkml:brush>
  </inkml:definitions>
  <inkml:trace contextRef="#ctx0" brushRef="#br0">1 32 3769,'-1'-10'3244,"3"-9"1037,-2 19-4263,0 0 0,0-1 0,1 1 1,-1 0-1,0 0 0,0 0 0,1-1 0,-1 1 0,0 0 1,1 0-1,-1 0 0,0 0 0,1 0 0,-1-1 0,0 1 1,1 0-1,-1 0 0,0 0 0,1 0 0,-1 0 0,0 0 1,1 0-1,-1 0 0,0 0 0,1 0 0,-1 0 0,0 1 1,1-1-1,-1 0 0,0 0 0,1 0 0,-1 0 0,0 0 0,0 1 1,1-1-1,-1 0 0,0 0 0,1 0 0,-1 1 0,0-1 1,17 20 39,0 3 127,-2 0 0,0 0 0,-1 2 0,19 45 0,3 4 188,29 73 243,-42-87-221,26 107 0,-21-65-7,22 138 240,-37-168-555,3 53 2,-13-107-68,-1 1 0,-1 0 0,-1 0 0,-2 20 1,1 5 2134,-2-82 882,-2 16-2813,0 0 1,2 0-1,1-1 0,0 1 0,2-1 1,2-24-1,-1-10-147,3 14-44,2-1-1,1 1 1,2 1-1,17-47 1,6 31 25,-30 55-40,-1 0 0,1 0-1,0 0 1,0 0 0,0 0 0,0 0 0,0 0 0,0 0-1,1 1 1,0-1 0,-1 1 0,1 0 0,0 0-1,0 0 1,0 0 0,0 1 0,0-1 0,1 1 0,-1-1-1,0 1 1,1 0 0,6 0 0,3 0-2,-1 1-1,1 0 1,-1 1-1,1 1 1,15 3 0,-23-3-7,1 0 1,-1 1-1,0-1 1,0 1-1,0 0 1,0 1-1,-1-1 1,1 1 0,3 4-1,4 2 1,-5-4 1,-1 0 0,0 0 0,0 1 0,0-1 0,-1 1 0,0 0 0,0 1 0,-1-1 0,0 1 0,0 0 0,-1 0 0,0 1 0,3 12 0,-1 2 0,-1 1 0,-2-1 0,1 42 0,-4-47 2,0 0 0,-2-1 0,0 1 0,-1 0 0,0-1 0,-2 0 1,0 0-1,-1-1 0,0 0 0,-2 0 0,0 0 0,0-1 0,-2 0 0,-13 15 0,4-9-5,0 0 0,-2-1 0,0-1 0,-1-1 0,-1-1 0,0-1 0,-1-1 0,-30 12 0,36-19-26,-73 30-302,64-29-12,18-5 28,-1-1 1,0 0 0,0-1-1,-14 2 1,23-3 92,-1-1 1,1 0-1,0 0 1,-1-1-1,1 1 1,0 0-1,-1-1 1,1 1-1,0-1 1,-1 0-1,1 0 1,0 0-1,0 0 1,0 0-1,0 0 1,0-1-1,0 1 1,0-1-1,0 1 1,1-1-1,-1 0 1,1 1-1,-1-1 1,-2-4-1,4 3-241,-1 0 0,0-1 0,1 1 0,-1-1 0,1 1 0,0-1-1,0 1 1,0 0 0,1-1 0,-1 1 0,1-1 0,0 1 0,0 0 0,0 0-1,0-1 1,1 1 0,-1 0 0,1 0 0,0 0 0,2-3 0,12-21-3799</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1.670"/>
    </inkml:context>
    <inkml:brush xml:id="br0">
      <inkml:brushProperty name="width" value="0.05" units="cm"/>
      <inkml:brushProperty name="height" value="0.05" units="cm"/>
      <inkml:brushProperty name="color" value="#E71224"/>
    </inkml:brush>
  </inkml:definitions>
  <inkml:trace contextRef="#ctx0" brushRef="#br0">266 1 1720,'0'0'2193,"1"4"-2075,-1 0 1,0 0-1,0 0 0,0-1 1,-1 1-1,1 0 0,-3 5 1,2-6-64,-1 0 1,0-1 0,1 1-1,-1 0 1,1 0-1,0-1 1,0 1 0,0 0-1,1 0 1,-1 0 0,0 0-1,1 1 1,0-1-1,0 0 1,0 0 0,1 5-1,-17 56 1372,14-50-1138,1-1 0,-2-1 0,1 1 0,-2 0 0,-5 13 0,-6 22 487,-3 43-20,-10 35 166,23-106-720,0 0 1,-3 30-1,-6 28 222,-65 303 852,75-348-1251,-11 52 2,8-50-31,1 0 0,2 0 0,1 0 0,2 1 0,4 46 0,-1 0-441,-4-59-88,1-18 146,1 0 0,-1 0 0,1 0 0,0 0 0,0 0 0,0 0 0,1 0 0,0 0 0,0 0 0,2 8 0,8 3-2182,-8 3-669</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2.486"/>
    </inkml:context>
    <inkml:brush xml:id="br0">
      <inkml:brushProperty name="width" value="0.05" units="cm"/>
      <inkml:brushProperty name="height" value="0.05" units="cm"/>
      <inkml:brushProperty name="color" value="#E71224"/>
    </inkml:brush>
  </inkml:definitions>
  <inkml:trace contextRef="#ctx0" brushRef="#br0">83 158 784,'0'0'2086,"0"0"-2027,0 0 0,0-1-1,-1 1 1,1 0 0,0 0 0,0 0 0,0 0 0,0-1-1,0 1 1,0 0 0,0 0 0,0 0 0,0-1-1,0 1 1,0 0 0,0 0 0,0 0 0,0-1 0,0 1-1,0 0 1,0 0 0,0 0 0,0-1 0,0 1 0,0 0-1,0 0 1,0 0 0,1-1 0,-1 1 0,0 0-1,0 0 1,0 0 0,0 0 0,0-1 0,1 1 0,-1 0-1,0 0 1,0 0 0,0 0 0,0 0 0,1 0 0,-1 0-1,0 0 1,0-1 0,1 1 0,0 2 19,1-1-1,-1 1 1,0 0 0,1 0-1,-1-1 1,0 1 0,0 0 0,0 0-1,0 0 1,0 0 0,-1 0-1,1 0 1,-1 1 0,1-1 0,-1 0-1,0 0 1,0 0 0,0 3-1,-1 55 603,0-33-436,-15 148 987,16-138-1016,-2-1 0,-10 56-1,10-37-126,3-45-77,-1 0 0,0 0-1,-1 0 1,-2 11 0,-1-7-6,1-1 0,1 1 1,0-1-1,-1 26 0,-13 60 3,17-82-4,-1-14 0,1-1 0,-1 1 0,0-1-1,1 1 1,-1 0 0,0-1 0,0 1 0,-1-1 0,1 1-1,-1-1 1,1 1 0,-1-1 0,0 1 0,0-1 0,0 1-1,0-1 1,0 0 0,0 1 0,-1-1 0,1 0 0,-3 3-1,1-4 26,4-20 869,-1 1 0,-4-36 1,-1 29-715,1 0 0,1 0 1,1 0-1,2-50 0,1 31-76,15-94 35,0 0-96,-15 121-22,1-1 1,1 0-1,1 1 0,7-25 1,3-10 147,-5 19 64,2 1 0,18-41 0,-22 60-189,1 1 0,0 0 0,13-15 0,-16 9-56,-1 15 4,0 0 0,0 0 0,0 0 0,0 0 0,1 1 0,-1 0 0,1 0 0,-1 0 0,1 1 0,0-1 0,0 1 0,-1 0 0,1 1 0,0-1 0,0 1 0,0 0 1,8 1-1,15 1-9,52 11 0,-56-8-14,-22-4 22,0-1 0,0 1 0,0 0 0,0-1 0,0 1 0,0 0 0,-1 0 0,1 0 0,0 0 0,-1 1 0,1-1 0,1 2 0,10 8-33,1-4 17,-7-4-16,-1 0 0,0 1 0,1-1 0,-1 1 0,0 1 0,-1-1 0,1 1 0,-1 0 1,0 0-1,0 0 0,-1 1 0,1 0 0,-1 0 0,3 7 0,-3-2-21,-1 0-1,-1 1 1,1-1-1,-2 1 1,0 0-1,0 0 1,-2 20-1,1-10-8,-1-15 47,-1-1 1,1 1-1,-1-1 0,0 0 0,-1 0 0,0 0 0,0 0 0,0 0 1,0-1-1,-1 1 0,0-1 0,0 0 0,-6 6 0,-10 14-50,-46 45 18,62-64 53,-1 0 0,-1-1 0,1 0-1,-1 0 1,0-1 0,0 1 0,-7 3 0,-17 12 16,-2 0-2,2 0-15,27-14 1,3-4 31,2-3-38,0 1-1,0 0 1,0 0 0,0 0-1,0 0 1,0 0-1,-1 1 1,1-1 0,0 0-1,0 1 1,0-1-1,0 1 1,0 0-1,-1 0 1,1 0 0,2 1-1,-3-2 3,7 3-2,-1-1 1,1 0-1,0-1 1,15 1-1,-1 1 17,-13-1-10,-1 0 0,0 1 1,1 0-1,-1 0 1,0 1-1,-1 0 1,1 0-1,-1 1 1,0 0-1,0 0 0,8 8 1,-3 0-9,1-1 0,24 18 0,-35-28 6,0 0 0,0 0 0,0 0 0,0 0 0,-1 0 0,1 0 0,-1 0 1,1 1-1,-1-1 0,0 1 0,0-1 0,0 1 0,1 4 0,11 23-12,-10-26 15,0 1-1,-1 0 1,0 1-1,0-1 0,0 0 1,0 1-1,-1-1 1,0 0-1,0 1 1,-1 0-1,1-1 1,-1 1-1,0-1 0,-1 1 1,1 0-1,-1-1 1,0 1-1,-1-1 1,1 0-1,-1 1 0,0-1 1,-1 0-1,1 0 1,-1 0-1,-5 8 1,-3 3 6,0-1 0,-1 0 1,-1 0-1,0-2 1,-1 1-1,-22 16 0,11-15-2,-1 0 0,0-1 0,0-2 0,-45 15 0,49-19-5,10-5-30,-1 0-1,0 0 1,0-2 0,-13 1-1,-22 3-154,44-4 33,0-1-1,0 0 1,-1 1 0,1-2-1,0 1 1,0 0 0,-1-1-1,1 0 1,0 0 0,0 0-1,0 0 1,0-1 0,0 1-1,0-1 1,0 0 0,0 0-1,1-1 1,-1 1 0,-4-5-1,3 3-571,1-1-1,0 1 0,0-1 0,1 0 1,-1 0-1,1 0 0,-4-9 1,-6-4-2309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3.004"/>
    </inkml:context>
    <inkml:brush xml:id="br0">
      <inkml:brushProperty name="width" value="0.05" units="cm"/>
      <inkml:brushProperty name="height" value="0.05" units="cm"/>
      <inkml:brushProperty name="color" value="#E71224"/>
    </inkml:brush>
  </inkml:definitions>
  <inkml:trace contextRef="#ctx0" brushRef="#br0">10 64 776,'-10'-8'12053,"20"7"-9695,9 1-551,73-9-377,60 0-1311,40 0-89,118-9 0,-248 13 1012,-21 1-4063,-14 3-7538</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3.801"/>
    </inkml:context>
    <inkml:brush xml:id="br0">
      <inkml:brushProperty name="width" value="0.05" units="cm"/>
      <inkml:brushProperty name="height" value="0.05" units="cm"/>
      <inkml:brushProperty name="color" value="#E71224"/>
    </inkml:brush>
  </inkml:definitions>
  <inkml:trace contextRef="#ctx0" brushRef="#br0">82 0 1568,'0'0'15172,"0"37"-15166,0-35-6,-1 1 0,1-1-1,0 1 1,-1-1 0,0 0 0,1 1-1,-1-1 1,0 0 0,0 0-1,-2 3 1,-5 20 5,-8 30-20,16-51 9,0 0-1,0 0 1,0 0 0,0 0 0,-1 0-1,0-1 1,0 1 0,0 0 0,0 0-1,-1-1 1,1 1 0,-4 5 0,4-7 4,0-1-1,1 1 1,-1-1 0,0 1 0,1-1 0,0 1 0,-1 0 0,1-1 0,0 1 0,0 0 0,0-1 0,0 1 0,0-1 0,1 3 0,-3 17 1,0-16-2,0-1 5,0 0 0,1 0 0,-1 0-1,1 0 1,0 1 0,0-1 0,0 0 0,1 1 0,0-1 0,0 6 0,-8 13 364,1-7-3335,5-2-6276</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4.131"/>
    </inkml:context>
    <inkml:brush xml:id="br0">
      <inkml:brushProperty name="width" value="0.05" units="cm"/>
      <inkml:brushProperty name="height" value="0.05" units="cm"/>
      <inkml:brushProperty name="color" value="#E71224"/>
    </inkml:brush>
  </inkml:definitions>
  <inkml:trace contextRef="#ctx0" brushRef="#br0">66 0 896,'0'0'2745,"-17"19"-2208,17-14-502,0 1 0,0 0 0,-1 0 1,0 0-1,0-1 0,0 1 0,-1 0 0,0-1 0,-3 8 0,3-9-6,1 0 0,0 0 0,1 1 0,-1-1 0,1 0 0,0 1 0,0-1 0,0 0 0,1 6 0,0-5 30,-1 1 1,0-1-1,0 0 0,0 0 1,-1 0-1,-1 7 0,-4 19 301,1 0-1,2 1 0,1-1 0,4 57 0,-1-26-207,-17 68-31,16 53-215,0-102-3509,0-72 1717</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4.447"/>
    </inkml:context>
    <inkml:brush xml:id="br0">
      <inkml:brushProperty name="width" value="0.05" units="cm"/>
      <inkml:brushProperty name="height" value="0.05" units="cm"/>
      <inkml:brushProperty name="color" value="#E71224"/>
    </inkml:brush>
  </inkml:definitions>
  <inkml:trace contextRef="#ctx0" brushRef="#br0">21 92 264,'0'-1'197,"0"0"-1,1-1 1,-1 1 0,0 0-1,0-1 1,0 1 0,0-1 0,0 1-1,-1 0 1,1-1 0,0 1-1,-1-1 1,1 1 0,-1 0-1,1 0 1,-1-1 0,0 1-1,1 0 1,-1 0 0,0 0-1,0 0 1,0-1 0,0 1-1,0 1 1,0-1 0,-2-2 0,3 3-136,0 0 1,-1 0-1,1 0 1,0 0-1,-1 0 1,1 0-1,0-1 1,-1 1-1,1 0 1,0 0-1,0 0 1,-1-1-1,1 1 1,0 0-1,0 0 1,-1-1-1,1 1 1,0 0-1,0-1 1,0 1-1,0 0 1,-1 0-1,1-1 1,0 1-1,0 0 1,0-1-1,0 1 1,0 0-1,0-1 1,0 1-1,0 0 1,0-1-1,0 1 1,0 0-1,0-1 1,0 1-1,0 0 1,0-1-1,0 1 1,1 0-1,-1-1 1,0 1-1,0 0 1,0-1-1,0 1 1,1 0-1,-1 0 1,0-1-1,0 1 1,1 0-1,-1 0 1,0-1-1,0 1 1,1 0-1,-1 0 1,1-1-1,11-5 1881,1 2-1737,-1 1 1,1 1-1,0 0 0,0 1 0,0 0 0,0 1 0,0 0 0,19 3 0,15-1-134,213-11-1095,-100 0-2277,-78 0-877,-80 9 3305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4.792"/>
    </inkml:context>
    <inkml:brush xml:id="br0">
      <inkml:brushProperty name="width" value="0.05" units="cm"/>
      <inkml:brushProperty name="height" value="0.05" units="cm"/>
      <inkml:brushProperty name="color" value="#E71224"/>
    </inkml:brush>
  </inkml:definitions>
  <inkml:trace contextRef="#ctx0" brushRef="#br0">0 1 248,'0'0'4297,"19"7"-2135,-9-4-2098,1 0 1,-1-1 0,0-1-1,1 0 1,13 0 0,11 1-59,62 12-1,-33-4-5,294 45-3847,-339-54 2252</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5.149"/>
    </inkml:context>
    <inkml:brush xml:id="br0">
      <inkml:brushProperty name="width" value="0.05" units="cm"/>
      <inkml:brushProperty name="height" value="0.05" units="cm"/>
      <inkml:brushProperty name="color" value="#E71224"/>
    </inkml:brush>
  </inkml:definitions>
  <inkml:trace contextRef="#ctx0" brushRef="#br0">14 10 968,'-13'-9'5817,"138"9"-2136,167 0-3534,-77 9-2533,-137-11-2724,-59-5 2337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5.830"/>
    </inkml:context>
    <inkml:brush xml:id="br0">
      <inkml:brushProperty name="width" value="0.05" units="cm"/>
      <inkml:brushProperty name="height" value="0.05" units="cm"/>
      <inkml:brushProperty name="color" value="#E71224"/>
    </inkml:brush>
  </inkml:definitions>
  <inkml:trace contextRef="#ctx0" brushRef="#br0">0 20 592,'2'0'153,"-1"-1"0,0 1 0,0 0 0,1 0 0,-1-1 0,0 1 1,0 0-1,0-1 0,0 1 0,0-1 0,1 0 0,-1 1 0,0-1 0,0 0 0,0 1 0,-1-1 0,2-1 0,7-5 457,-6 5-290,16 2 757,-6-1-956,0 1 0,1 0 0,-1 1 0,0 0 0,0 1 0,0 1 0,0 0 0,0 1 0,-1 0 0,1 1 0,-1 0 0,0 1 0,11 7 0,16 15 31,-21-15-31,0 0-1,-1 1 0,26 28 1,-40-39-108,23 26 175,-1 1 1,30 47-1,-41-53-146,-1-3 24,0 0 0,15 39 0,-6-8 69,-16-39-83,0 0 0,-1 1 1,-1-1-1,4 20 1,14 40 181,-17-59-180,0-1-1,-1 0 0,-1 1 1,0 0-1,-1 0 0,0 14 1,-1 1 31,2 0 0,7 39-1,-9-61-76,0-1 0,-1 0 0,0 1 0,0-1 0,-1 0-1,0 1 1,0-1 0,0 0 0,-2 6 0,-6 42 43,8-38-36,-1 1-1,0-1 1,-2 0 0,0 1 0,-1-1 0,0-1 0,-9 19 0,-3 1-33,-40 62-1,37-68-647,-2-2 0,0 0 0,-2-1 0,-37 31 0,18-29-2390,37-18 1023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6.337"/>
    </inkml:context>
    <inkml:brush xml:id="br0">
      <inkml:brushProperty name="width" value="0.05" units="cm"/>
      <inkml:brushProperty name="height" value="0.05" units="cm"/>
      <inkml:brushProperty name="color" value="#E71224"/>
    </inkml:brush>
  </inkml:definitions>
  <inkml:trace contextRef="#ctx0" brushRef="#br0">179 0 56,'0'0'3597,"0"38"-2588,-7-9-531,5-26-421,1 0 0,0 0 0,0 0 0,0 0 0,0 0 0,0 0 0,1 0 0,-1 0 0,1 7 1,-2 13 194,-1-1 0,0 1 1,-10 28-1,-1 11-4,-19 65-104,13-44-121,13-63-18,1 1 0,2 0 1,0 0-1,-1 31 1,4-30-3,-1-1 1,-1 0 0,-7 26 0,5-26-140,1-1 0,0 1-1,0 27 1,-12 33-3446,16-70 2044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1.227"/>
    </inkml:context>
    <inkml:brush xml:id="br0">
      <inkml:brushProperty name="width" value="0.05" units="cm"/>
      <inkml:brushProperty name="height" value="0.05" units="cm"/>
      <inkml:brushProperty name="color" value="#E71224"/>
    </inkml:brush>
  </inkml:definitions>
  <inkml:trace contextRef="#ctx0" brushRef="#br0">1 1154 448,'16'8'11337,"-16"-6"-10859,16 16 343,-9-5-504,0-5-134,-2 35 479,44 84 982,-22-88-1500,-23-29-129,0-1-1,0 0 1,1 0 0,0-1-1,1 1 1,0-1 0,0 0-1,1-1 1,-1 0 0,9 7-1,1-1 0,-7-4 0,0-1-1,1-1 1,20 12 0,-26-17-9,0 0-1,1-1 1,-1 1 0,1-1 0,-1 0-1,1 0 1,0-1 0,-1 0 0,1 1-1,0-1 1,-1-1 0,1 1-1,6-2 1,-4 1-1,0-1 1,0-1-1,0 1 0,-1-1 1,1 0-1,-1 0 0,0-1 1,0 0-1,0 0 0,0 0 1,-1-1-1,0 0 0,1 0 1,-2 0-1,1-1 0,-1 0 1,0 0-1,0 0 0,0 0 1,3-10-1,20-22 15,-14 9 29,-9 22-22,-1-1 1,1 0-1,-1 0 1,-1 0-1,1-1 0,1-13 1,3-9 239,-5 28-182,-1 0 1,0 0-1,1 0 1,-2-1 0,1 1-1,0 0 1,-1 0-1,1-7 1,6-10 414,-6 19-429,0 0-1,0-1 1,0 1-1,0-1 0,0 1 1,0-1-1,-1 0 0,1 1 1,-1-1-1,0 0 1,1 1-1,-1-1 0,0 0 1,0-2-1,0 3-32,0 0 1,0 0-1,-1 1 0,1-1 1,0 0-1,0 0 0,0 0 1,0 0-1,0 0 0,0 0 0,1 0 1,-1 0-1,0 0 0,0 0 1,1 0-1,-1 1 0,0-1 1,1 0-1,-1 0 0,1 0 0,-1 0 1,1 1-1,-1-1 0,1 0 1,0 1-1,-1-1 0,1 0 1,0 1-1,0-1 0,-1 1 1,1-1-1,0 1 0,0-1 0,1 1 1,1-13 958,-3 13-971,0-1 1,0 1 0,-1-1-1,1 1 1,0-1 0,0 1-1,0 0 1,0-1 0,0 1-1,0-1 1,0 1 0,0-1-1,0 1 1,0-1 0,0 1-1,0-1 1,0 1 0,1-1-1,-1 1 1,0-1 0,0 1-1,0 0 1,1-1 0,-1 1-1,0-1 1,0 1 0,1 0-1,-1-1 1,0 1 0,1 0-1,-1-1 1,1 1 0,-1 0-1,0 0 1,1-1 0,-1 1-1,1 0 1,-1 0 0,1 0-1,-1-1 1,1 1 0,-1 0-1,0 0 1,1 0 0,-1 0-1,1 0 1,-1 0 0,1 0-1,-1 0 1,1 0 0,-1 0-1,1 0 1,-1 1 0,1-1-1,-1 0 1,1 0 0,-1 0-1,0 1 1,1-1 0,-1 0-1,1 0 1,-1 1 0,0-1-1,1 0 1,0 1 0,45 34-40,-8-10 21,-29-18-8,0-1 0,0-1 0,0 0 0,1 0 0,-1-1 0,12 4 0,131 29 14,-129-33-11,0-1 0,0-1 0,0-1 0,39-4 0,-35 0 1,0-1 1,0-1-1,-1-1 1,36-14-1,-52 16-1,0-1-1,0 0 0,0-1 0,-1 0 0,0 0 1,0-1-1,0 0 0,-1-1 0,0 1 1,-1-2-1,1 1 0,-2-1 0,8-11 1,-3 1-10,0 0 1,-1-1 0,-1 0-1,-1-1 1,0 0 0,-2 0-1,-1-1 1,0 1 0,-2-1-1,0 0 1,-1-34 0,-2-440-951,-16 298 689,0 70 259,16 124 11,-1 1 0,1 0 0,-1-1 0,1 1-1,-1 0 1,0 0 0,0-1 0,-3-4 0,-4-22 55,8 29-74,-13 13-84,9 12 50,2-5 35,-5 4 19,1 0 1,0 0-1,2 1 1,-2 39-1,-11 92 74,17 201 499,17-181-122,-13-103-336,4-1 0,22 98-1,-21-125-111,-3-23-252,1 1 0,1-1 0,1-1 0,0 1 0,2-2 0,0 1 0,23 28 0,-31-44-63,1 0 1,0 0 0,-1 0 0,1-1-1,1 1 1,-1-1 0,7 3 0,-10-5 86,0 0 0,0 0 1,0-1-1,0 1 0,0-1 1,0 1-1,0-1 0,0 1 1,0-1-1,0 0 1,1 1-1,-1-1 0,0 0 1,0 0-1,0 0 0,1 0 1,-1 0-1,0 0 0,0 0 1,1 0-1,-1-1 1,0 1-1,0 0 0,0-1 1,0 1-1,0-1 0,0 1 1,1-1-1,-1 0 0,0 1 1,0-1-1,-1 0 0,1 0 1,0 0-1,0 1 1,1-3-1,14-33-6320,-13 10 2713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6.698"/>
    </inkml:context>
    <inkml:brush xml:id="br0">
      <inkml:brushProperty name="width" value="0.05" units="cm"/>
      <inkml:brushProperty name="height" value="0.05" units="cm"/>
      <inkml:brushProperty name="color" value="#E71224"/>
    </inkml:brush>
  </inkml:definitions>
  <inkml:trace contextRef="#ctx0" brushRef="#br0">33 47 632,'-1'0'113,"0"-1"0,0 1-1,0 0 1,1-1 0,-1 0 0,0 1-1,0-1 1,0 1 0,0-1 0,1 0-1,-1 0 1,0 0 0,1 1 0,-1-1-1,0 0 1,1 0 0,-1 0 0,1 0-1,-1 0 1,1 0 0,0 0 0,-1 0 0,1 0-1,0 0 1,0 0 0,0 0 0,0 0-1,0 0 1,0 0 0,0-2 0,0 2-82,0 1 0,0 0 1,0-1-1,0 1 1,0 0-1,0-1 0,0 1 1,0 0-1,0-1 1,0 1-1,0 0 0,0-1 1,-1 1-1,1 0 1,0-1-1,0 1 0,0 0 1,-1-1-1,1 1 1,0 0-1,0 0 0,-1-1 1,1 1-1,0 0 1,0 0-1,-1 0 0,1-1 1,0 1-1,-1 0 1,1 0-1,0 0 0,-1 0 1,1 0-1,0 0 1,-1-1-1,1 1 0,0 0 1,-1 0-1,0 0 1,1 0-5,0 0 1,0 0-1,-1 0 1,1 0-1,0 0 1,-1 0 0,1 0-1,0 0 1,0 0-1,-1 0 1,1 0-1,0 0 1,-1 0 0,1-1-1,0 1 1,0 0-1,-1 0 1,1 0-1,0 0 1,0-1 0,0 1-1,-1 0 1,1 0-1,0-1 1,0 1-1,0 0 1,0 0-1,-1-1 1,1 1 0,0 0-1,0 0 1,0-1-1,0 1 1,0 0-1,0-1 1,0 1 0,0 0-1,0-1 1,1 0 167,1 1 0,-1 0 0,0-1 1,1 1-1,-1 0 0,1 0 0,-1 0 1,0 0-1,1 0 0,-1 0 1,1 0-1,-1 0 0,0 0 0,3 2 1,3-2-194,12 35 125,96 117-119,-54-67 22,4-1-12,0-4-446,0-14-2366,-46-48 777,-2 1-661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07.026"/>
    </inkml:context>
    <inkml:brush xml:id="br0">
      <inkml:brushProperty name="width" value="0.05" units="cm"/>
      <inkml:brushProperty name="height" value="0.05" units="cm"/>
      <inkml:brushProperty name="color" value="#E71224"/>
    </inkml:brush>
  </inkml:definitions>
  <inkml:trace contextRef="#ctx0" brushRef="#br0">0 62 824,'1'-2'215,"-1"0"-1,1 0 1,-1 1 0,1-1-1,0 0 1,0 1 0,0-1-1,0 1 1,0-1-1,0 1 1,0 0 0,0-1-1,1 1 1,-1 0 0,1 0-1,-1 0 1,1 0 0,-1 0-1,1 0 1,-1 0-1,1 0 1,0 1 0,0-1-1,-1 1 1,1-1 0,0 1-1,0-1 1,1 1-1,70-10-332,-52 8 464,142-10-317,1 7-1,236 22 1,-329-9-323,40 1-1674,-79-7 339,1 5-674</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31.627"/>
    </inkml:context>
    <inkml:brush xml:id="br0">
      <inkml:brushProperty name="width" value="0.05" units="cm"/>
      <inkml:brushProperty name="height" value="0.05" units="cm"/>
      <inkml:brushProperty name="color" value="#E71224"/>
    </inkml:brush>
  </inkml:definitions>
  <inkml:trace contextRef="#ctx0" brushRef="#br0">196 49 464,'0'-1'112,"0"0"0,0 0-1,0 0 1,0 0 0,0-1 0,0 1 0,0 0-1,0 0 1,-1 0 0,1 0 0,0 0 0,-1 0-1,1 0 1,0 1 0,-1-1 0,1 0 0,-1 0-1,0 0 1,1 0 0,-1 0 0,0 1 0,1-1-1,-1 0 1,0 1 0,0-1 0,0 0 0,0 1-1,-1-1 1,2 0-21,0 1 0,-1 0 0,1-1 0,0 1 0,-1-1-1,1 1 1,0-1 0,0 1 0,-1 0 0,1-1 0,0 1 0,0-1 0,0 0-1,0 1 1,-1-1 0,1 1 0,0-1 0,0 1 0,0-1 0,0 1 0,0-1-1,0 1 1,1-1 0,-1 1 0,0-1 0,0 1 0,0-1 0,0 1 0,1-1 0,-1 1-1,0-1 1,0 1 0,1-1 0,-1 1 0,0 0 0,1-1 0,-1 1 0,1 0-1,0-1 1,7-2 595,-4 16 1196,-4-13-1874,0 1 0,0-1-1,0 1 1,0-1 0,0 1 0,0-1 0,0 1 0,1-1 0,-1 1 0,0-1 0,0 1 0,0-1-1,1 0 1,-1 1 0,0-1 0,1 1 0,-1-1 0,0 0 0,1 1 0,-1-1 0,0 0-1,1 1 1,-1-1 0,1 0 0,-1 1 0,1-1 0,0 0 3,-1 1 1,1-1 0,0 0-1,-1 1 1,1-1-1,-1 1 1,1-1-1,-1 1 1,1-1 0,-1 1-1,0-1 1,1 1-1,-1-1 1,1 1-1,-1 0 1,0-1 0,0 1-1,1 0 1,-1-1-1,0 1 1,0-1-1,0 1 1,0 0 0,0 0-1,0-1 1,0 2-1,0 251 2786,-16-123-1757,15-106-890,-2 0-1,-10 44 1,8-46-115,1 1 0,-3 43 0,-9 52-1,14-96-94,0-1 0,-2 1 0,-1-1 0,0 0 0,-16 37-1,14-38-265,4-12-186,0 0 1,0 0-1,-1 0 0,0 0 0,-7 9 0,10-14 145,-1-1 0,0 0 0,-1 0 0,1 0 0,0 0 0,0-1 0,-1 1 0,1 0 0,-1-1 0,0 0 0,1 0 0,-1 1 0,0-2 0,0 1 0,1 0 0,-1 0 0,0-1 0,0 0 0,0 0 0,-3 0 0,-10 0-2691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31.970"/>
    </inkml:context>
    <inkml:brush xml:id="br0">
      <inkml:brushProperty name="width" value="0.05" units="cm"/>
      <inkml:brushProperty name="height" value="0.05" units="cm"/>
      <inkml:brushProperty name="color" value="#E71224"/>
    </inkml:brush>
  </inkml:definitions>
  <inkml:trace contextRef="#ctx0" brushRef="#br0">112 242 2689,'0'-6'462,"0"1"1,0-1-1,-1 1 1,0-1-1,0 1 1,0 0-1,0 0 1,-1-1-1,0 1 1,-3-5-1,0-27 1260,2 29-1426,0 1 0,1-1 1,0 0-1,1 1 0,0-1 0,0 0 1,0-8-1,20-7 597,-3 16-861,1 2-1,0 0 0,0 1 0,0 0 1,0 1-1,25 0 0,8-3-39,-8 1 17,0 1 0,1 3 0,-1 1 0,79 10 0,-112-8-8,-5-2-1,-1 1 0,0 0 0,1 0 0,-1 0 0,0 0 0,0 1 1,0-1-1,0 1 0,5 3 0,14 7 0,-22-12 0,1 1 0,0-1 1,0 0-1,0 1 0,0-1 0,0 0 0,0 1 1,0-1-1,-1 1 0,1-1 0,0 1 0,0 0 1,0-1-1,-1 1 0,1 0 0,-1 0 0,1-1 1,0 1-1,-1 0 0,1 0 0,-1 0 0,1 0 1,-1 0-1,0-1 0,1 1 0,-1 0 0,0 0 1,0 0-1,0 0 0,0 0 0,0 0 0,0 0 1,0 0-1,0 0 0,0 0 0,0 0 0,0 0 1,0 0-1,-1 0 0,1 0 0,-1 0 0,1 0 1,0 0-1,-1-1 0,-1 3 0,-7 6 8,0-1-1,-1 1 1,0-2 0,0 1-1,-1-2 1,0 1 0,-12 4-1,-92 34 48,66-27-39,-184 49-114,108-35-851,122-31 611,0-1 1,0 1-1,0-1 0,0 0 0,0 0 1,0 0-1,0-1 0,0 1 0,0-1 0,0 0 1,0 1-1,1-1 0,-6-3 0,8 4 292,0 0 0,0 0 0,0 0 0,0 0-1,0 0 1,0 0 0,0 0 0,0 0 0,0 0 0,1-1-324,-1 1 324,0 0 0,0 0 0,0 0 0,0 0 0,0 0-1,0 0 1,0 0 0,0 0 0,0 0 0,0 0 0,0 0-1,0-1 1,0 1 0,0 0 0,0 0 0,0 0 0,0 0-1,0 0 1,0 0 0,0 0 0,0 0 0,0 0 0,-1 0-1,1 0 1,0 0 0,0 0 0,0 0 0,0-1-277,0 1 277,0 0-1,0 0 1,0 0 0,13-8-3171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32.327"/>
    </inkml:context>
    <inkml:brush xml:id="br0">
      <inkml:brushProperty name="width" value="0.05" units="cm"/>
      <inkml:brushProperty name="height" value="0.05" units="cm"/>
      <inkml:brushProperty name="color" value="#E71224"/>
    </inkml:brush>
  </inkml:definitions>
  <inkml:trace contextRef="#ctx0" brushRef="#br0">718 101 608,'-20'-28'2930,"18"25"-2638,0-1 1,0 0-1,-1 0 1,1 1-1,-1-1 1,0 1 0,0 0-1,-6-5 1,-13-8 635,20 14-837,0 0 1,0 1-1,0-1 0,0 0 0,0 1 0,-1-1 0,1 1 0,-1 0 0,1-1 1,-1 1-1,0 0 0,1 1 0,-1-1 0,0 0 0,1 1 0,-1 0 0,0-1 1,0 1-1,0 0 0,1 1 0,-1-1 0,-4 1 0,-12 4 145,0 1 0,1 0 0,0 1 0,0 1 0,1 1 0,0 0-1,0 1 1,-24 20 0,3 2 160,1 1 0,-41 49-1,-22 47 335,81-102-605,-20 39 1,18-30-73,10-13-32,1 1 1,0 0-1,2 1 1,1 0-1,-6 34 1,7-30-14,5-21-4,-1 1 0,2 0 0,-1 0 0,1 0 0,1 0 0,-1 0 0,1 0-1,1 0 1,0 0 0,0 0 0,1-1 0,0 1 0,0-1 0,1 0 0,0 0 0,1 0 0,6 9-1,2 0-143,0-2 0,1 1 0,0-2 0,1 0 0,1 0 0,25 15-1,-30-22-191,1-1-1,0 0 1,1-1-1,-1 0 1,1-1 0,-1-1-1,18 3 1,2-1-2322,65 0 0,-18-11-1080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35.130"/>
    </inkml:context>
    <inkml:brush xml:id="br0">
      <inkml:brushProperty name="width" value="0.05" units="cm"/>
      <inkml:brushProperty name="height" value="0.05" units="cm"/>
      <inkml:brushProperty name="color" value="#E71224"/>
    </inkml:brush>
  </inkml:definitions>
  <inkml:trace contextRef="#ctx0" brushRef="#br0">183 357 728,'0'0'58,"0"0"0,0-1 0,0 1 0,0 0 0,0-1 1,0 1-1,0-1 0,0 1 0,1 0 0,-1-1 0,0 1 0,0 0 0,0-1 0,0 1 0,0 0 0,1-1 0,-1 1 0,0 0 0,0 0 0,0-1 0,1 1 1,-1 0-1,0 0 0,1-1 0,-1 1 0,0 0 0,0 0 0,1 0 0,-1 0 0,0-1 0,1 1 0,-1 0 0,0 0 0,1 0 0,-1 0 0,0 0 0,1 0 0,-1 0 1,1 0-1,-1 0-30,1 0 0,-1 0 1,0 0-1,0 0 0,1 0 0,-1 0 1,0 0-1,1 0 0,-1 0 1,0-1-1,0 1 0,1 0 0,-1 0 1,0 0-1,1 0 0,-1 0 1,0-1-1,0 1 0,0 0 1,1 0-1,-1 0 0,0-1 0,0 1 1,0 0-1,1 0 0,-1-1 1,0 1-1,0 0 0,0 0 1,0-1-1,0 1 0,0 0 0,0-1 1,1 1-1,-1 0 0,0 0 1,0-1-1,0 1 0,0-2 1268,-1 6-1156,1 1-1,0-1 0,0 0 1,0 1-1,1-1 0,1 8 0,0-7-84,0-1 0,0 1 0,0 0 0,-1-1 0,0 1 0,0 0 0,0 0 0,-1 0 0,0 0-1,0 0 1,0 0 0,0 0 0,-1 0 0,0-1 0,0 1 0,-3 8 0,-3 44 498,5-31-119,-9 48-1,5-40-181,0-7 51,-2 0 0,-18 47 1,15-47 33,-14 56 1,14-39-68,-19 50 0,6-20-194,17-53-67,-5 28 8,11-46-16,1-1 0,0 1-1,0-1 1,-1 1-1,0-1 1,1 1-1,-1-1 1,0 0 0,-3 5-1,3-5 0,0 1 0,0-1 0,0 0 0,0 1-1,0-1 1,1 1 0,-1-1 0,1 1 0,0-1 0,-1 3-1,1-11 3190,-2-39 509,0 14-3484,2-1 0,7-55 0,12-11-225,-8 37-23,21-66 0,-14 71 21,3 0 0,2 2 0,29-53 0,-19 50 10,-13 21-4,1 0 0,52-64 0,-48 70-14,2 0 0,2 2 0,0 1 0,2 1-1,37-23 1,-38 26-20,-27 21 37,0-1 0,0 0 0,0 1 0,1-1-1,-1 1 1,1 0 0,-1 0 0,8-2 0,0 1-3,-9 2 3,1-1 1,-1 1-1,1 0 0,-1 1 1,1-1-1,-1 0 0,1 1 1,0-1-1,-1 1 0,1 0 0,0 0 1,-1 0-1,1 0 0,-1 1 1,1-1-1,0 1 0,-1-1 1,1 1-1,-1 0 0,1 0 1,-1 0-1,1 0 0,-1 1 1,0-1-1,0 1 0,1-1 1,-1 1-1,2 2 0,7 8-18,-7-8 13,0 0 0,0 1 0,0-1 0,-1 1 0,0 0 0,0-1 0,0 1 0,-1 1 0,1-1 0,1 9 0,6 15-12,-6-17 16,0 0 1,0 0-1,-1 0 1,-1 1-1,1 16 1,5 22 4,-6-45 0,0 0 0,-1 0 0,0 1 0,0-1 1,-1 1-1,1-1 0,-1 1 0,-2 11 0,-4 12 3,2 0 0,0 46 1,-12 54 40,14-96-43,-2 0 0,-2-1 1,-16 57-1,4-17-395,13-54 208,-3 26-558,6-34 191,1 1 1,-2-1 0,0 0-1,0 0 1,-1 0 0,0-1-1,-6 11 1,5-9-447,1-8 468,1 0-1,-1 0 0,1 0 0,-1 0 0,0-1 0,-1 0 1,1 0-1,0 0 0,-1 0 0,0-1 0,0 1 1,1-1-1,-8 2 0,-17 5-1873</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35.612"/>
    </inkml:context>
    <inkml:brush xml:id="br0">
      <inkml:brushProperty name="width" value="0.05" units="cm"/>
      <inkml:brushProperty name="height" value="0.05" units="cm"/>
      <inkml:brushProperty name="color" value="#E71224"/>
    </inkml:brush>
  </inkml:definitions>
  <inkml:trace contextRef="#ctx0" brushRef="#br0">17 92 2409,'-16'-9'5505,"81"9"-4730,42-10-729,-51 3-35,78-3-5,141-18-872,-52 2-4806,-204 24 3642</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36.668"/>
    </inkml:context>
    <inkml:brush xml:id="br0">
      <inkml:brushProperty name="width" value="0.05" units="cm"/>
      <inkml:brushProperty name="height" value="0.05" units="cm"/>
      <inkml:brushProperty name="color" value="#E71224"/>
    </inkml:brush>
  </inkml:definitions>
  <inkml:trace contextRef="#ctx0" brushRef="#br0">33 0 872,'0'4'4303,"13"58"-2442,-10-47-1697,-1 0-1,0 0 1,-1 0-1,-1 1 1,-3 28-1,1-2 119,2 408 1817,-16-324-2055,16 68-5,-17-66-981,18-121 542,-1 0 0,-1 0-1,1 0 1,-1-1 0,-1 1-1,1 0 1,-1-1 0,0 1-1,-3 6 1,2 5-1991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37.621"/>
    </inkml:context>
    <inkml:brush xml:id="br0">
      <inkml:brushProperty name="width" value="0.05" units="cm"/>
      <inkml:brushProperty name="height" value="0.05" units="cm"/>
      <inkml:brushProperty name="color" value="#E71224"/>
    </inkml:brush>
  </inkml:definitions>
  <inkml:trace contextRef="#ctx0" brushRef="#br0">130 313 592,'0'0'1039,"-16"8"1772,16-6-2244,0 14-286,0 0 0,-2 0 0,0 0 0,-7 29-1,6-34-159,2-1 0,0 1-1,0-1 1,1 0 0,0 1-1,2 13 1,-1-12 8,0-1 1,-1 1 0,0 0-1,-4 19 1,-4 26 158,2 0 0,2 0 0,7 85 0,-1-35-271,-2-106 81,-1-1-80,0 1 1,1-1-1,-1 0 1,1 0 0,-1 0-1,1 0 1,-1 0-1,1 0 1,-1 0 0,0 0-1,1-1 1,-1 1-1,1 0 1,-1 0 0,1 0-1,-1 0 1,1-1 0,-1 1-1,1 0 1,-1-1-1,1 1 1,-1 0 0,1-1-1,0 1 1,-1-1-1,1 1 1,0 0 0,-1-1-1,1 1 1,0-1-1,-1 1 1,1-1 0,0 1-1,0-1 1,0 1-1,-1-1 1,1 0 0,0 1-1,0-1 1,0 1-1,0-1 1,0 1 0,0-1-1,0 1 1,0-1-1,0 0 1,0 1 0,1-1-1,-4-19 259,-17-50 175,12 37-395,3-38-9,-1 31-47,1 1-1,2-1 0,3-45 1,0 51-5,3-2-7,1 0 0,14-62 0,-7 50-4,21-64 13,1 21 33,-28 80-30,0 1 0,1 1 0,0-1 0,1 1 0,0 0 0,0 0 1,1 1-1,0 0 0,0 1 0,1-1 0,0 1 0,0 1 0,1 0 0,0 0 0,20-7 0,-20 10-7,0 0 0,0 1 0,0 0 0,1 1 0,-1 0 0,1 0 0,-1 1 0,1 1 0,-1 0 0,1 0 0,-1 1 0,15 4 0,-5 1 5,-11-4-17,0-1 0,-1 1 0,1 1 0,0 0 1,-1 0-1,0 1 0,0-1 0,0 2 0,0-1 0,-1 1 0,0 0 1,0 1-1,9 11 0,-11 10-137,-4-26 143,1 1-1,-1 0 0,-1-1 1,1 1-1,0 0 1,-1 0-1,1-1 1,-1 1-1,0 0 0,0 0 1,0 0-1,0 0 1,-1-1-1,1 1 1,-1 0-1,0 0 0,1-1 1,-1 1-1,0 0 1,-1-1-1,1 1 0,0-1 1,-1 1-1,0-1 1,1 0-1,-1 1 1,0-1-1,0 0 0,-4 3 1,-12 13-16,-42 32 0,11-10 70,39-32-41,-1 0-1,0 0 0,0-1 0,-1-1 0,-20 9 0,-17 9-7,30-12 2,8-5 6,0-1-1,-1 0 1,0 0 0,-1-1 0,-20 5 0,33-10-4,0 0 0,0 0 0,1 0 1,-1 1-1,0-1 0,0 0 0,0 0 0,0 0 1,1 0-1,-1 0 0,0 0 0,0 1 0,0-1 1,0 0-1,0 0 0,0 0 0,0 0 0,0 1 1,1-1-1,-1 0 0,0 0 0,0 0 0,0 1 1,0-1-1,0 0 0,0 0 0,0 0 0,0 1 1,0-1-1,0 0 0,0 0 0,0 0 0,0 1 1,-1-1-1,1 0 0,0 0 0,0 0 0,0 0 1,0 1-1,0-1 0,0 0 0,0 0 0,0 0 1,-1 0-1,1 1 0,0-1 0,0 0 0,0 0 1,0 0-1,-1 0 0,1 0 0,0 0 0,0 0 1,0 0-1,0 0 0,-1 1 0,1-1 0,33 9-41,49 2 52,-73-11-10,1 1 1,-1 0-1,1 0 0,-1 1 0,0 1 0,1-1 1,-1 1-1,0 1 0,-1 0 0,1 0 1,-1 1-1,0 0 0,0 0 0,0 1 0,-1 0 1,1 0-1,7 9 0,2 4 2,-12-15 2,-1 0 0,0 1 0,0-1 0,-1 1 0,1 0 0,-1 0 0,4 8 0,-5-9 0,0 0 0,0 0 0,0 1 0,0-1 0,-1 0-1,0 1 1,0-1 0,0 0 0,-1 1 0,1-1 0,-1 1 0,0-1 0,0 1-1,-1-1 1,1 1 0,-3 6 0,1-7-1,-1 0-1,1 0 1,-1 0 0,0 0-1,0 0 1,0-1-1,0 0 1,-1 1 0,1-1-1,-1 0 1,0-1-1,-5 4 1,-8 3 8,1 1 7,-1-1 0,1-1-1,-32 10 1,-48 5 1,63-16-83,0 0 0,1 3-1,0 0 1,-51 25-1,53-26-909,27-9 116</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4:37.948"/>
    </inkml:context>
    <inkml:brush xml:id="br0">
      <inkml:brushProperty name="width" value="0.05" units="cm"/>
      <inkml:brushProperty name="height" value="0.05" units="cm"/>
      <inkml:brushProperty name="color" value="#E71224"/>
    </inkml:brush>
  </inkml:definitions>
  <inkml:trace contextRef="#ctx0" brushRef="#br0">20 0 728,'0'0'1762,"-2"10"254,-1-7-1923,1 1 0,0 0 0,0 0 0,0 0 0,1 0 0,-1 0 0,1 1 0,0-1 0,0 0 0,1 1 0,-1-1 0,1 6 0,2 69 279,0-34 6,-2-26-276,0 0 0,1 0-1,2 1 1,7 31-1,-9-45-99,0 1-1,-1-1 0,1 0 0,-1 1 0,0-1 0,-2 11 0,1-11-49,0-1-1,1 1 1,0-1-1,0 1 1,0-1-1,0 1 1,1-1-1,0 1 1,3 8-1,0-5-202,-2-6 37,-1-1 0,0 1 0,1 0 0,-2 0 0,1 0-1,0 0 1,0 0 0,-1 0 0,0 0 0,1 5 0,-1 1-1364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42.286"/>
    </inkml:context>
    <inkml:brush xml:id="br0">
      <inkml:brushProperty name="width" value="0.05" units="cm"/>
      <inkml:brushProperty name="height" value="0.05" units="cm"/>
      <inkml:brushProperty name="color" value="#E71224"/>
    </inkml:brush>
  </inkml:definitions>
  <inkml:trace contextRef="#ctx0" brushRef="#br0">1369 17 776,'0'-17'9742,"17"200"-6404,-1 10-907,0 63 103,-16 391 547,-16-243-2146,2-158-258,9-26 178,0-182-663,-4 53 291,-7 82 423,0-43-385,14-111-353,-1 1 0,0 0-1,-2-1 1,0 0 0,-1 0 0,-1 0-1,-1-1 1,0 0 0,-13 20 0,18-35-57,0 0 1,0 0-1,0-1 0,0 1 1,-1 0-1,1-1 1,-1 0-1,0 0 0,1 0 1,-1 0-1,0-1 1,-6 2-1,-50 11 744,4-9-672,0-3-1,0-2 1,-1-3 0,2-2-1,-1-3 1,-94-25 0,42 12-109,-14-4 18,33 4-77,57 14-16,0-1-1,-57-22 1,53 15-76,9 4-6,-40-23 0,61 31-9,1-1 0,-1 0 0,0 0 0,1-1 0,0 0 0,0 0 0,0 0 0,1 0 0,0-1 0,0 1 0,-6-12 0,9 14-66,0 0 0,0 0 0,0 0 0,1 0 0,-1 0 0,1 0 0,0 0 0,0-1 0,0 1 0,0 0 0,1 0 0,-1 0 0,1 0 0,0 0 0,0 0 0,0 0 0,0 0 0,0 0 0,1 0-1,1-2 1,5-7-1020,1 0 0,0 0-1,12-11 1,-10 11-116,7-6-1285,0 2 1,1 0-1,1 1 0,1 1 0,29-16 1,-3 11-2329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1.633"/>
    </inkml:context>
    <inkml:brush xml:id="br0">
      <inkml:brushProperty name="width" value="0.05" units="cm"/>
      <inkml:brushProperty name="height" value="0.05" units="cm"/>
      <inkml:brushProperty name="color" value="#E71224"/>
    </inkml:brush>
  </inkml:definitions>
  <inkml:trace contextRef="#ctx0" brushRef="#br0">1 277 2729,'0'0'8329,"16"0"-6156,72-11-1043,-30 2-985,477-24 280,-422 31-419,-83 3-2,1-1 0,55-9 0,-18 0 22,-62 8-27,21-8 198,-26 9-187,0 0 1,0-1-1,0 1 1,0-1 0,-1 1-1,1-1 1,0 1-1,0-1 1,0 0 0,-1 1-1,1-1 1,0 0-1,-1 0 1,1 1-1,-1-1 1,1 0 0,-1 0-1,1 0 1,-1 0-1,1 0 1,-1 0 0,0 0-1,0 1 1,1-3-1,0-2 26,0 1 0,0-1 0,1 0-1,-1 1 1,1-1 0,0 1 0,1 0-1,-1-1 1,5-4 0,6-14 165,-5 7 124,0 1-1,19-27 1,-21 25 124,1 13-308,-6 3-127,0 0-1,0 0 0,-1 1 1,1-1-1,0 1 0,0-1 1,-1 1-1,1-1 0,0 1 1,0-1-1,0 1 0,0 0 1,0 0-1,0-1 0,0 1 1,0 0-1,0 0 0,0 0 1,0 0-1,0 0 0,0 0 1,0 0-1,0 0 0,-1 0 1,1 1-1,0-1 0,0 0 1,0 1-1,0-1 0,0 1 1,0-1-1,0 1 0,-1-1 1,1 1-1,0-1 1,0 1-1,-1 0 0,1-1 1,0 1-1,0 1 0,0 1 14,0-1-1,0 1 1,0-1-1,0 1 1,-1 0-1,1-1 0,-1 1 1,0-1-1,0 1 1,0 0-1,0-1 1,-1 6-1,2 18 214,4-4 79,-2 1-1,0 0 0,-1 0 0,-2 32 0,17 81 577,-17-118-817,0 0 0,2 0 0,0 0 0,7 23 0,-6-21-39,0 0-1,-2 1 1,0-1 0,-4 32 0,1 4-7682,2-57 7505,0 1 1,0-1-1,0 1 0,0-1 0,0 1 0,0-1 0,0 1 0,0-1 0,1 1 1,-1 0-1,0-1 0,0 1 0,1-1 0,-1 1 0,0-1 0,0 1 0,1 0 1,-1-1-1,1 1 0,-1-1 0,0 1 0,1 0 0,-1 0 0,1-1 0,-1 1 1,1 0-1,0-1-64,-1 1 1,1 0-1,-1-1 0,1 1 1,0-1-1,-1 1 1,1-1-1,-1 1 1,0-1-1,1 1 1,-1-1-1,1 1 0,-1-1 1,0 1-1,1-1 1,-1 0-1,0 1 1,0-1-1,1 0 1,-1 1-1,0-1 0,0 0 1,0 1-1,0-1 1,0 0-1,0 0 1,0-16-3799</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09.072"/>
    </inkml:context>
    <inkml:brush xml:id="br0">
      <inkml:brushProperty name="width" value="0.05" units="cm"/>
      <inkml:brushProperty name="height" value="0.05" units="cm"/>
      <inkml:brushProperty name="color" value="#E71224"/>
    </inkml:brush>
  </inkml:definitions>
  <inkml:trace contextRef="#ctx0" brushRef="#br0">388 0 40,'10'17'19588,"-11"-17"-19226,-8 2-2259,6 8 1895,2-8 1,-1-1 0,1 1 1,0-1-1,-1 1 1,1-1-1,0 1 0,0 0 1,0 0-1,0-1 1,0 1-1,1 0 1,-2 4-1,-13 22 130,-11 15 202,4-2 35,8-19-146,1 1 0,2 1 0,0 0-1,-8 29 1,0-18-99,15-31-106,1 1 0,0 0 0,0-1 0,1 1-1,-1 0 1,1 0 0,1 0 0,-1 1 0,0-1 0,0 10-1,2-13-10,-1 0 0,1 0-1,0-1 1,0 1 0,-1 0-1,1-1 1,-1 1 0,0-1 0,1 1-1,-1 0 1,0-1 0,-2 3-1,-5 17 23,1 5 11,5-24-37,1 1 0,0-1 0,0 1 0,0-1 1,0 1-1,1-1 0,-1 1 0,1-1 0,-1 1 0,1 4 0,-1 0-1,0 0 0,-1 0 0,0 1 1,0-1-1,-1-1 0,0 1 0,0 0 0,0-1 0,-6 9 0,-8 16-126,13-21-10,3-6-2,-1-1 0,1 1 0,-1-1 0,1 0 0,-1 0 0,0 0 0,0 0 0,0 0 0,-1 0 0,1 0 0,-1 0 0,1-1 0,-4 3 0,-23 18-3381,6-5-1465,-4-13-1193</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09.413"/>
    </inkml:context>
    <inkml:brush xml:id="br0">
      <inkml:brushProperty name="width" value="0.05" units="cm"/>
      <inkml:brushProperty name="height" value="0.05" units="cm"/>
      <inkml:brushProperty name="color" value="#E71224"/>
    </inkml:brush>
  </inkml:definitions>
  <inkml:trace contextRef="#ctx0" brushRef="#br0">0 101 208,'30'-26'3009,"-27"25"-2352,10-8 1696,23 0-136,75-10-538,-8 10-1457,38 0-126,11 0-64,154 0-2882,-276 16-413,-27-5 943</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09.755"/>
    </inkml:context>
    <inkml:brush xml:id="br0">
      <inkml:brushProperty name="width" value="0.05" units="cm"/>
      <inkml:brushProperty name="height" value="0.05" units="cm"/>
      <inkml:brushProperty name="color" value="#E71224"/>
    </inkml:brush>
  </inkml:definitions>
  <inkml:trace contextRef="#ctx0" brushRef="#br0">1 0 3145,'0'0'6454,"19"2"-6083,-4 4-266,0-1 0,1-1 0,0 0 0,31 4 0,1 0-63,52 9 16,152 8 0,-113-14-174,5-2-1014,-48-7-1941,-62-2 1168,-15 0-81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10.078"/>
    </inkml:context>
    <inkml:brush xml:id="br0">
      <inkml:brushProperty name="width" value="0.05" units="cm"/>
      <inkml:brushProperty name="height" value="0.05" units="cm"/>
      <inkml:brushProperty name="color" value="#E71224"/>
    </inkml:brush>
  </inkml:definitions>
  <inkml:trace contextRef="#ctx0" brushRef="#br0">1 28 2176,'-1'9'5043,"5"0"-4323,42 1 154,22-1 166,78 0 217,177-27-463,-160 8-1084,-144 10-540,0-2-1,0-1 1,0 0-1,0-1 0,29-11 1,-31 6-1493,-15 0-569</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11.476"/>
    </inkml:context>
    <inkml:brush xml:id="br0">
      <inkml:brushProperty name="width" value="0.05" units="cm"/>
      <inkml:brushProperty name="height" value="0.05" units="cm"/>
      <inkml:brushProperty name="color" value="#E71224"/>
    </inkml:brush>
  </inkml:definitions>
  <inkml:trace contextRef="#ctx0" brushRef="#br0">130 46 112,'0'0'707,"9"7"5775,-1-5-4028,11-2-1777,385 0 811,-277-9-1079,-56 0-218,37 0 310,-105 9-397,-17-9 2110,12 9-1838,-17 0 658,-92-9-22,-52 0-907,-328 9-102,415 9 61,73-9-28,22 9-56,-16-9 20,-1-1 0,1 1 0,-1 1 0,1-1 0,-1 0 0,1 1 0,-1-1 0,1 1 0,-1-1 0,5 3 0,10 1 8,159 14 8,131-18 48,-158 9-16,-38 1-41,-24-1 185,-90-9-132,-13 7 104,-33 4 144,-90 8-1,50-9-219,53-5-65,-28 5 55,-96 1-1,32-2 84,126-9-123,2 1-37,0-1-1,1 1 0,-1 0 1,0-1-1,1 1 0,-1-1 1,1 1-1,-1-1 0,1 1 1,-1-1-1,1 1 1,-1-1-1,1 1 0,-1-1 1,1 0-1,-1 1 0,1-1 1,0 0-1,-1 0 0,1 1 1,0-1-1,-1 0 0,1 0 1,0 0-1,-1 0 1,1 0-1,0 0 0,0 0 1,-1 0-1,2 0 0,33 0-46,-20-1 51,145-8 37,19 0-48,81-9 7,-195 18 78,-70-6 242,-3 1-109,-8 0-45,0 0 0,-1 1 0,1 1 0,-1 0 1,1 2-1,-1 0 0,-22 1 0,-22-2-96,-148-8-37,44 1 2,37 0-28,22 7-59,66 3-182,37-1 21,20 7-1443,61 11-2743,145 13 1,-169-25 2732,79 5-4694,-101-11 4188</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12.873"/>
    </inkml:context>
    <inkml:brush xml:id="br0">
      <inkml:brushProperty name="width" value="0.05" units="cm"/>
      <inkml:brushProperty name="height" value="0.05" units="cm"/>
      <inkml:brushProperty name="color" value="#E71224"/>
    </inkml:brush>
  </inkml:definitions>
  <inkml:trace contextRef="#ctx0" brushRef="#br0">326 18 896,'16'-17'4337,"-16"17"-4318,0 1 0,0-1-1,0 0 1,0 0 0,0 1 0,0-1 0,0 0-1,0 0 1,1 1 0,-1-1 0,0 0-1,0 1 1,0-1 0,0 0 0,0 0-1,0 1 1,1-1 0,-1 0 0,0 0 0,0 0-1,0 1 1,0-1 0,1 0 0,-1 0-1,0 0 1,0 0 0,1 1 0,-1-1-1,0 0 1,0 0 0,1 0 0,-1 0 0,0 0-1,0 0 1,1 0 0,-1 0 0,0 0-1,1 0 1,-1 0 0,1 0 0,-1 0-3,0 0 0,1 0-1,-1 0 1,0 0 0,1 0 0,-1 1 0,1-1 0,-1 0 0,0 0 0,1 0 0,-1 0 0,0 0 0,1 1 0,-1-1 0,0 0 0,1 0 0,-1 1 0,0-1 0,0 0-1,1 0 1,-1 1 0,0-1 0,0 0 0,1 1 0,-1-1 0,0 0 0,0 1 0,0-1 0,0 0 0,1 1 0,-1-1 0,0 0 0,0 1 0,0-1 0,0 1-1,0-1 1,0 0 0,0 1 0,0-1 0,0 1 0,0-1 0,48 43 1142,-24-20-445,-1 1 0,-2 1 0,26 38 1,-18-24-284,36 63 553,-52-80-800,-2 1 0,0 0 1,-1 1-1,7 28 0,5 13 136,-16-46-197,-2-1 1,0 1-1,-1 0 0,-1 0 0,-1 0 1,-1 0-1,-2 27 0,1 7 240,0-45-275,0 0 0,0 1 0,-1-1-1,0 0 1,0 0 0,-1 0 0,0-1 0,-1 1 0,1 0-1,-1-1 1,-6 8 0,-9 11 411,-34 37-1,44-53-408,-9 6-22,0 0-1,-1-2 1,0 0 0,-1-1-1,-38 17 1,15-6-136,1-5-833,0-1 0,-1-2-1,0-2 1,-64 12 0,-2-9-5423,91-16 3258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13.435"/>
    </inkml:context>
    <inkml:brush xml:id="br0">
      <inkml:brushProperty name="width" value="0.05" units="cm"/>
      <inkml:brushProperty name="height" value="0.05" units="cm"/>
      <inkml:brushProperty name="color" value="#E71224"/>
    </inkml:brush>
  </inkml:definitions>
  <inkml:trace contextRef="#ctx0" brushRef="#br0">407 1 1408,'0'0'222,"-1"0"0,0 0 0,0 0 0,0 0-1,0 1 1,0-1 0,0 0 0,0 1 0,0-1 0,1 0-1,-1 1 1,0-1 0,0 1 0,1-1 0,-1 1 0,0-1-1,0 1 1,1 0 0,-1-1 0,1 1 0,-1 0 0,1 0-1,-1-1 1,1 1 0,-1 1 0,-12 14 285,4-8-435,0 1 1,1 0 0,0 1-1,-8 12 1,-15 19 143,23-30-116,1 0 1,1 0-1,0 0 0,1 1 1,0 0-1,-5 16 0,5-12 58,-14 51 327,14-47-381,0 0 0,-1 0 0,-1-1 0,-13 25 0,-13 39-21,19-49-72,-5 6-125,6-12-151,-6 7-594,1-13-77,14-15 331,0-2 1,-1 1-1,0 0 1,0-1 0,0 0-1,0 0 1,-9 6-1,-2-10-1094</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13.792"/>
    </inkml:context>
    <inkml:brush xml:id="br0">
      <inkml:brushProperty name="width" value="0.05" units="cm"/>
      <inkml:brushProperty name="height" value="0.05" units="cm"/>
      <inkml:brushProperty name="color" value="#E71224"/>
    </inkml:brush>
  </inkml:definitions>
  <inkml:trace contextRef="#ctx0" brushRef="#br0">0 28 952,'2'-1'112,"-1"0"49,0 1 0,-1 0 0,1-1 0,0 1 0,0-1 1,0 1-1,-1-1 0,1 1 0,0-1 0,-1 1 0,1-1 0,0 0 0,-1 1 0,1-1 0,-1 0 0,1 0 1,-1 1-1,1-1 0,-1 0 0,0 0 0,1 0 0,-1-1 0,0 0 491,14-7 986,-11 9-1127,-2 3-457,-1 0 1,2 0 0,-1 0 0,0-1-1,0 1 1,1 0 0,0-1 0,-1 1 0,1-1-1,4 5 1,5 6 53,8 30 74,-1-2 5,-4-7-69,-8-24-85,0 0 0,-1 1 0,0 0 0,-1 0 0,5 20 0,-2-12-117,1 0-1,0 0 1,2-1 0,13 22 0,19 36-2871,-28-58 1265,2 0-441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14.121"/>
    </inkml:context>
    <inkml:brush xml:id="br0">
      <inkml:brushProperty name="width" value="0.05" units="cm"/>
      <inkml:brushProperty name="height" value="0.05" units="cm"/>
      <inkml:brushProperty name="color" value="#E71224"/>
    </inkml:brush>
  </inkml:definitions>
  <inkml:trace contextRef="#ctx0" brushRef="#br0">0 23 1176,'7'-3'787,"0"-1"0,0 2-1,1-1 1,-1 1 0,0 0 0,14-2-1,6 2-635,-1 2 0,30 2 0,2 0 157,360 16-424,-125 10-2586,-226-21 1051,-1-5-532</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14.494"/>
    </inkml:context>
    <inkml:brush xml:id="br0">
      <inkml:brushProperty name="width" value="0.05" units="cm"/>
      <inkml:brushProperty name="height" value="0.05" units="cm"/>
      <inkml:brushProperty name="color" value="#E71224"/>
    </inkml:brush>
  </inkml:definitions>
  <inkml:trace contextRef="#ctx0" brushRef="#br0">0 193 800,'7'9'367,"0"0"0,-1 1 0,-1-1 0,1 1 0,-1 0 0,6 20 0,16 73 1654,-17-62-971,83 314 2731,-77-291-3696,-11-27-59,-2-31 5,-1 0 1,0 1 0,0-1-1,0 1 1,-1-1 0,0 1-1,0 11 1,-1-17 395,-2-1-363,1-1 0,0 0 0,-1 0 0,1 1 0,0-1 0,-1 0 0,1 0 0,0 0 0,0-1 0,0 1 0,0 0 0,0 0 0,0-1 0,0 1 0,0 0 0,1-1 0,-2-1 0,-10-14 369,10 15-385,-1-1-1,1 0 0,0 0 1,0 1-1,0-1 0,1 0 1,-1-1-1,-1-3 0,-10-18 125,5 11-142,2 0 0,0 0 0,0-1 0,2 0 0,-1 0 0,2 0 0,-2-21 0,-4-7 2,6 27-23,-7-49 29,-7-57 106,17-97 901,2 206-939,0-1 0,0 1 1,1-1-1,1 1 0,10-24 0,-5 15-8,-4 14-79,1 0 1,0 0-1,1 1 0,-1 0 1,1 1-1,12-10 0,-13 12-21,1-1 3,0 1 0,1 0 0,0 0-1,-1 1 1,1 0 0,0 1 0,1 0-1,13-2 1,8-3-8,8-1-1,0 3-1,0 1 0,0 1 0,45 4 1,-41-1-6,-21 2 1,1 0 0,34 8 1,-28-4-3,-19-3 1,-1 0 1,1 0 0,-1 1 0,0 0 0,0 1 0,0-1-1,0 2 1,7 6 0,-14-10 3,0 0 0,0 0 0,0 0 0,0 0 0,-1 0 0,1 0 1,-1 0-1,1 0 0,-1 0 0,0 0 0,0 0 0,0 1 0,0-1 0,0 0 0,-1 0 0,1 0 0,-1 0 1,1 0-1,-2 2 0,-14 34-141,6-26 66,0-1 1,0-1 0,-1 1 0,-1-2 0,0 0 0,-14 9 0,-78 39-690,60-39 229,-1-2 0,0-2 1,-1-3-1,-1-1 1,-52 4-1,37-13-1582,59-1 1035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2.003"/>
    </inkml:context>
    <inkml:brush xml:id="br0">
      <inkml:brushProperty name="width" value="0.05" units="cm"/>
      <inkml:brushProperty name="height" value="0.05" units="cm"/>
      <inkml:brushProperty name="color" value="#E71224"/>
    </inkml:brush>
  </inkml:definitions>
  <inkml:trace contextRef="#ctx0" brushRef="#br0">0 28 4265,'0'-9'5737,"0"0"-3536,0 0-1409,16 9-920,-16 9-216,17-9-256,-1 0-305,0 0-351,17 9-392,-17-9-513,16 9-615</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14.836"/>
    </inkml:context>
    <inkml:brush xml:id="br0">
      <inkml:brushProperty name="width" value="0.05" units="cm"/>
      <inkml:brushProperty name="height" value="0.05" units="cm"/>
      <inkml:brushProperty name="color" value="#E71224"/>
    </inkml:brush>
  </inkml:definitions>
  <inkml:trace contextRef="#ctx0" brushRef="#br0">556 116 536,'0'-12'2317,"0"8"-1863,1 0 1,-1 1-1,0-1 1,0 1-1,0-1 1,-1 0-1,1 1 1,-1-1-1,0 1 1,0-1-1,0 1 1,-1-1-1,1 1 1,-1 0-1,-3-6 1,5 9-412,-1-1 0,1 0 1,-1 0-1,1 0 0,0 0 0,-1 0 1,1-1-1,0 1 0,0 0 1,0 0-1,-1 0 0,1 0 0,1 0 1,-1 0-1,0 0 0,0 0 0,0-1 1,1 1-12,-1 0 1,0 1 0,0-1 0,0 1-1,0-1 1,0 0 0,1 1 0,-1-1-1,0 0 1,-1 1 0,1-1-1,0 1 1,0-1 0,0 0 0,0 1-1,0-1 1,-1 1 0,1-1 0,0 0-1,0 1 1,-1-1 0,1 1-1,-1-2 1,0 2 19,0-1 1,1 0-1,-1 1 0,0-1 0,1 1 0,-1-1 1,0 1-1,0 0 0,0-1 0,1 1 0,-1 0 1,0-1-1,0 1 0,0 0 0,0 0 1,0 0-1,0 0 0,0 0 0,1 0 0,-1 0 1,0 0-1,0 0 0,0 0 0,0 0 0,0 0 1,0 1-1,1-1 0,-1 0 0,0 1 0,0-1 1,0 1-1,0 0 0,-20 9 120,2-2-127,1 1 0,1 0 0,0 1 0,0 1 0,0 1 0,-21 21 0,-84 93 372,113-115-359,-2 3 64,1 0 0,0 0 0,-8 18 0,-14 22 253,13-28-132,1 2 1,2 0 0,1 0 0,1 2 0,1 0 0,2 0 0,-11 45 0,19-48-84,1 0 1,3 48 0,0-21-29,0-33-66,1 0-1,9 41 0,-6-37-27,-1-13-23,-1-1-1,1 0 1,1-1 0,0 1 0,1-1 0,0 0-1,0 0 1,1-1 0,10 12 0,7 6-46,49 41 1,-58-57-266,-1-1 0,1 0 0,1-1 0,0 0 0,0-1 0,1-1 0,34 9 0,5-3-3530,70 7-1,-88-14 1133,38 3-1722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25.285"/>
    </inkml:context>
    <inkml:brush xml:id="br0">
      <inkml:brushProperty name="width" value="0.05" units="cm"/>
      <inkml:brushProperty name="height" value="0.05" units="cm"/>
      <inkml:brushProperty name="color" value="#E71224"/>
    </inkml:brush>
  </inkml:definitions>
  <inkml:trace contextRef="#ctx0" brushRef="#br0">119 303 152,'0'0'5281,"0"14"1598,0-8-7239,0-5 364,-1 0 1,1 0-1,0 1 1,0-1-1,0 0 1,1 1-1,-1-1 1,0 0-1,0 0 0,1 1 1,-1-1-1,1 0 1,-1 0-1,1 1 1,-1-1-1,1 0 1,0 0-1,0 0 1,-1 0-1,1 0 0,1 1 1,-1-2 0,-1 1-1,1-1 1,0 1 0,-1-1-1,0 1 1,1 0 0,-1-1-1,1 1 1,-1 0 0,0-1 0,1 1-1,-1 0 1,0-1 0,1 1-1,-1 0 1,0 0 0,0-1-1,0 1 1,0 0 0,0-1 0,0 2-1,0 6 102,0 1-1,0-1 0,1 0 1,0 0-1,0 0 0,1 0 1,0-1-1,5 13 0,-6-13 1,1 0 0,-1 0 0,0 1 0,0-1-1,-1 0 1,0 0 0,0 1 0,-2 7-1,0 13 296,-14 56 778,15-66-947,0 0 1,-2 0 0,-6 26 0,4 20 177,-7-25-212,8-29-167,1 0 1,0 1-1,0 0 1,1-1-1,-1 19 1,-13 80 60,0-45 9,16-63-100,0 0 0,0 0 0,-1 0-1,1 0 1,0 0 0,0 0 0,-1 0-1,1 0 1,0-1 0,-1 1 0,1 0-1,-1 0 1,1 0 0,-1 0 0,1 0-1,-1-1 1,0 1 0,-1 1 0,2-1 1,-1-1 0,0 1 0,1 0 1,-1 0-1,0-1 0,1 1 0,-1 0 0,1 0 0,-1 0 1,1 0-1,0 0 0,-1 0 0,1 0 0,0 0 1,0 0-1,0 0 0,-1 0 0,1 1 0,0-8 7,0 1-1,0-1 0,-1 0 0,0 0 0,0 1 0,-1-1 0,1 0 1,-1 1-1,-3-6 0,-1-46 0,1 34-9,0 1 1,2-2-1,0 1 0,2 0 1,1 0-1,2-30 0,0-11-50,14-47-23,-14 93 47,0 0 0,1 0 0,11-34 0,0-4-34,-8 37 22,0 0 1,1 0-1,1 0 0,1 1 1,1 1-1,16-24 0,14-26-75,-5 15 53,-5 10 22,-23 32 34,1 0 0,0 0 0,0 1 0,1 0 0,1 1-1,-1-1 1,19-10 0,15-14-8,-39 28-1,0 1 0,1 0 0,-1 0-1,1 0 1,0 1 0,0 0-1,1 0 1,-1 0 0,1 0 0,-1 1-1,1 0 1,0 0 0,0 0 0,0 1-1,11-1 1,14 10-54,-8 0 66,-15-6-1,1-1 0,0 1-1,0-1 1,0 2 0,-1-1 0,1 1-1,-1 1 1,1-1 0,8 7 0,6 8-15,-17-14-4,0 1 0,-1-1 0,1 1 0,-1 0 1,0 1-1,0-1 0,-1 1 0,0 0 0,0 0 0,0 0 0,3 8 0,-4-6 5,-1 1 0,1-1 0,-2 1 0,1 0 0,-1-1-1,-1 1 1,0 0 0,0 0 0,0 0 0,-1-1-1,-1 1 1,1 0 0,-5 11 0,-3 9-17,-2-1 0,-22 46 0,28-66 26,-1 1 1,1-2 0,-1 1 0,-1 0-1,-13 12 1,-10 12-16,19-20 14,-1 0 0,0-1 1,-1 0-1,0 0 0,0-2 0,-1 1 0,-1-2 1,-18 9-1,1 1 9,19-12 4,-1 0-1,0 0 1,0-1-1,0-1 1,0-1-1,0 0 1,-17 2-1,8-2 24,21-2-23,0-1 0,0 1 1,0-1-1,0 1 0,-1-1 0,1 0 1,0 0-1,0 0 0,0 0 0,0 0 1,0 0-1,0-1 0,-1 1 0,1-1 1,0 1-1,-3-3 0,4 3-2,0 0 0,1 0 0,-1 0-1,0-1 1,0 1 0,1 0 0,-1 0 0,0-1 0,0 1-1,1 0 1,-1-1 0,1 1 0,-1-1 0,0 1 0,1-1 0,-1 1-1,1-1 1,-1 0 0,1 1 0,-1-1 0,1 0 0,-1 1-1,1-1 1,0 0 0,0 1 0,-1-1 0,1 0 0,0 0 0,0 1-1,0-1 1,-1 0 0,1 0 0,0 0 0,0 1 0,0-1-1,1 0 1,-1 0 0,0 1 0,0-1 0,0 0 0,0 0-1,1 1 1,-1-1 0,0 0 0,1 1 0,-1-1 0,1 0 0,-1 1-1,1-2 1,1 0-6,-1 0 0,0 0-1,0 1 1,0-1-1,-1 0 1,1 0 0,0-1-1,-1 1 1,0 0 0,1 0-1,-1-2 1,1 1-10,0 1 0,1 0 0,-1 0 0,1 0 0,-1 0-1,1 0 1,0 0 0,0 1 0,-1-1 0,1 0 0,0 1 0,1-1 0,-1 1 0,3-2 0,31-16-254,56 3-23,-40 8 202,-47 7 85,1 1-1,-1 0 1,1 0 0,-1 0-1,1 0 1,-1 1 0,10 2-1,13 2 3,-8-3-4,0 1 1,-1 1-1,1 1 0,-1 0 1,0 2-1,-1 0 1,0 1-1,0 1 0,23 15 1,-33-18 3,-1 0 1,1 1-1,-1 0 1,-1 0-1,1 0 1,-1 1-1,0-1 1,7 15-1,3 2 25,-11-14 16,0 0-1,0 0 0,-1 1 1,-1-1-1,0 1 0,0 0 1,-1 0-1,0 0 1,-1 0-1,0 0 0,-1 0 1,-1 15-1,-1-13 85,0 0 0,-1-1 0,0 0 0,0 1 0,-2-1 1,1-1-1,-2 1 0,1 0 0,-11 14 0,8-17 15,0 0 0,0 0 0,-1-1 0,0 0 0,0 0 0,-1-1 0,0-1-1,0 1 1,-1-2 0,1 1 0,-1-2 0,-1 1 0,1-1 0,-16 3 0,4-3 63,0 0-1,1-1 1,-1-1-1,0-2 1,0 0-1,-35-5 1,38 2-146,0 0 0,1-2 0,-1 0 0,1-1 0,0-1 0,-30-16 0,-95-52-3089,66 49-7128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26.748"/>
    </inkml:context>
    <inkml:brush xml:id="br0">
      <inkml:brushProperty name="width" value="0.05" units="cm"/>
      <inkml:brushProperty name="height" value="0.05" units="cm"/>
      <inkml:brushProperty name="color" value="#E71224"/>
    </inkml:brush>
  </inkml:definitions>
  <inkml:trace contextRef="#ctx0" brushRef="#br0">245 63 1744,'0'0'5318,"1"0"-5239,0 1 0,0 0 1,0-1-1,0 1 0,0 0 1,0 0-1,-1-1 0,1 1 1,0 0-1,0 0 0,-1 0 1,1 0-1,-1 0 0,1 0 1,-1 0-1,1 0 0,0 2 1,-4-1-4,1 0 0,1 1 0,-1-1 0,0 1 1,1 0-1,-1 0 0,1-1 0,0 1 0,0 0 0,0 0 0,0 0 1,0 5-1,-8 17 347,4 13 331,2-29-616,1-4-31,0 0 1,0 0-1,1 0 0,0 0 1,0 0-1,-1 8 0,2-5 93,-1 0-1,-1 0 1,1 0-1,-1 0 0,-1-1 1,-5 13-1,-4 17 515,3 1-35,7-24-298,-1 1-1,-1-1 1,0 0 0,-10 19-1,-3 23 605,2-3-196,6-32-354,1 1 0,-10 44 0,-15 34 298,20-67-512,10-28-178,0 0 0,1 0 0,0 0 0,0 1 0,1-1 0,-1 1 0,0 9 0,-5 7 48,6-19-52,-1-1 0,1 0 0,0 1 0,0-1 0,1 1 0,-1-1 0,0 1 0,1-1 0,-1 1 0,1 0 0,0 2 0,13-32 2460,-12 25-2484,0 1 0,0 0 0,-1-1 1,1 1-1,-1 0 0,1-1 0,-1 1 0,0-1 0,0 1 1,1 0-1,-1-1 0,0 1 0,0-1 0,0 1 0,-1-2 0,2-12 34,31-68 13,1-27-152,-27 89 56,0 0-1,19-39 1,-16 39-32,0 0-1,-1-1 1,5-23 0,-6 15-126,2-1 0,0 2 1,17-35-1,-7 17-12,-12 28 135,1 0 0,1 1 0,14-24 0,-6 9 75,-15 29-19,0 0-1,0 0 1,0 0 0,0 1-1,0-1 1,1 1-1,0-1 1,-1 1-1,1 0 1,5-4-1,6-14-108,-13 19 106,0 0 0,0 0 0,0 1 1,0-1-1,0 0 0,0 1 0,0-1 0,0 1 0,1-1 1,-1 1-1,0 0 0,1-1 0,2-1 0,6-2-22,0 0-1,0 1 1,1-1-1,-1 2 1,1 0-1,0 0 1,0 1-1,0 0 1,1 1-1,-1 0 1,0 1-1,0 0 1,1 1-1,-1 0 1,21 6-1,-27-6 26,-1 1-1,0 0 1,0 0-1,0 1 1,0-1-1,-1 1 1,6 5-1,22 14-6,-19-14 38,0 1 0,0-1 0,-1 2 1,-1 0-1,1 0 0,-1 1 0,-1 0 0,0 1 0,10 17 0,6 17 56,26 60-1,-49-103-73,30 107 11,-21-82 22,-2 0 1,8 36-1,9 28-764,-21-68 118,6 7-1194,-6-3-949,0-23 2014,4 14-2650,-6-15-283,7 1 1376</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27.715"/>
    </inkml:context>
    <inkml:brush xml:id="br0">
      <inkml:brushProperty name="width" value="0.05" units="cm"/>
      <inkml:brushProperty name="height" value="0.05" units="cm"/>
      <inkml:brushProperty name="color" value="#E71224"/>
    </inkml:brush>
  </inkml:definitions>
  <inkml:trace contextRef="#ctx0" brushRef="#br0">131 5 1752,'-6'-1'315,"-5"-2"8710,15 5-8116,0 0-896,4 6-60,-7 13 41,-1-20 12,1 25 741,-2 0 0,-1-1 0,-9 52 0,5-5 814,1-53-1174,-3 28 596,-9 90 544,1-47-882,15-81-586,0 1 1,0-1-1,-1 0 1,0 0-1,-1 0 1,-3 9 0,2-9-66,1 0 0,1 0 0,-1 0-1,2 0 1,-1 0 0,0 10 0,2 25-1032,0-14-6396,-10-37 3963,1 3-686,-4-4 689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28.043"/>
    </inkml:context>
    <inkml:brush xml:id="br0">
      <inkml:brushProperty name="width" value="0.05" units="cm"/>
      <inkml:brushProperty name="height" value="0.05" units="cm"/>
      <inkml:brushProperty name="color" value="#E71224"/>
    </inkml:brush>
  </inkml:definitions>
  <inkml:trace contextRef="#ctx0" brushRef="#br0">2 102 16,'-1'-14'10165,"4"0"-6491,62 5-269,-24 7-3352,50-9-1,-49 4-308,58-1 0,109-10-1588,-33 14-909,-7-1-3439,-153 3 4445,0-5-258</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28.416"/>
    </inkml:context>
    <inkml:brush xml:id="br0">
      <inkml:brushProperty name="width" value="0.05" units="cm"/>
      <inkml:brushProperty name="height" value="0.05" units="cm"/>
      <inkml:brushProperty name="color" value="#E71224"/>
    </inkml:brush>
  </inkml:definitions>
  <inkml:trace contextRef="#ctx0" brushRef="#br0">1 30 3449,'0'0'7451,"16"-2"-6699,21-7-476,-1 2 0,1 2 1,45-2-1,118 7-115,-90 2-487,74 7-2104,-59 1-1800,-89-9 2300,-4 7-232</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28.759"/>
    </inkml:context>
    <inkml:brush xml:id="br0">
      <inkml:brushProperty name="width" value="0.05" units="cm"/>
      <inkml:brushProperty name="height" value="0.05" units="cm"/>
      <inkml:brushProperty name="color" value="#E71224"/>
    </inkml:brush>
  </inkml:definitions>
  <inkml:trace contextRef="#ctx0" brushRef="#br0">3 64 1872,'-2'2'8920,"25"1"-6947,40 2-1969,35 0 304,-65-2-320,0-1 0,64-5 0,-31-2-183,-31 2-550,0 0 1,54-13 0,55-27-4512,-109 32 2508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29.104"/>
    </inkml:context>
    <inkml:brush xml:id="br0">
      <inkml:brushProperty name="width" value="0.05" units="cm"/>
      <inkml:brushProperty name="height" value="0.05" units="cm"/>
      <inkml:brushProperty name="color" value="#E71224"/>
    </inkml:brush>
  </inkml:definitions>
  <inkml:trace contextRef="#ctx0" brushRef="#br0">17 0 640,'-16'8'6718,"16"-6"-5962,51-1 5304,-42 2-5774,1 0 0,-1-1 1,0 0-1,0-1 0,1 0 1,11 0-1,14 1 474,127 9 1797,-34-3-1386,70 1-92,-155-6-754,84-3 1,-56-2-1024,-68 2 115,-35 8-17066,15-6 14679</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29.447"/>
    </inkml:context>
    <inkml:brush xml:id="br0">
      <inkml:brushProperty name="width" value="0.05" units="cm"/>
      <inkml:brushProperty name="height" value="0.05" units="cm"/>
      <inkml:brushProperty name="color" value="#E71224"/>
    </inkml:brush>
  </inkml:definitions>
  <inkml:trace contextRef="#ctx0" brushRef="#br0">1 28 504,'0'-5'1026,"3"-14"4229,7 15-4573,-7 4-231,30 2 969,81 15 530,-86-9-1514,7 1 158,-1 2 0,34 16 0,-12-4 78,-32-15-289,0 2 0,-1 1 0,29 19 0,-15-6 98,-18-13-185,-1 1 1,0 1-1,18 17 1,0 5 204,-11-13-87,-2 1 1,0 1-1,-2 1 1,-1 1-1,24 40 0,-35-49-243,7 10 231,-2 0 0,-1 1-1,-1 0 1,-1 1 0,12 53 0,-2 124 1734,-20-174-1752,-1 0-1,-2 0 0,-1 0 1,-11 46-1,-2-16 139,-2-1 0,-49 111 0,42-121-342,-56 84 1,66-114-298,-1-1 1,-1 0 0,0-2-1,-1 1 1,-1-2 0,-28 19-1,14-15-1136,0-1-1,-2-2 1,-1-1-1,0-2 0,-48 14 1,55-22-1282,0 0 0,-1-2 0,0-1 0,-37-1 0,18-3-1971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0.445"/>
    </inkml:context>
    <inkml:brush xml:id="br0">
      <inkml:brushProperty name="width" value="0.05" units="cm"/>
      <inkml:brushProperty name="height" value="0.05" units="cm"/>
      <inkml:brushProperty name="color" value="#E71224"/>
    </inkml:brush>
  </inkml:definitions>
  <inkml:trace contextRef="#ctx0" brushRef="#br0">33 0 1184,'0'0'2307,"0"29"3813,16 43-3358,-16-59-2263,1 29 1299,-2 0 0,-12 73-1,10-96-1262,2 1 0,0 0 0,2 29 0,1-28-44,-2 0 0,-4 36 0,-2-2 740,-1 103 0,-9 43-99,16-15-1204,0-124-2795,0 0-4083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2.644"/>
    </inkml:context>
    <inkml:brush xml:id="br0">
      <inkml:brushProperty name="width" value="0.05" units="cm"/>
      <inkml:brushProperty name="height" value="0.05" units="cm"/>
      <inkml:brushProperty name="color" value="#E71224"/>
    </inkml:brush>
  </inkml:definitions>
  <inkml:trace contextRef="#ctx0" brushRef="#br0">362 351 224,'-6'3'540,"1"0"0,0 0 0,0 1 0,0-1 0,1 1 0,-1 1 0,-7 8 0,9-8-85,-1 0 0,-1-1 1,1 1-1,-1-1 0,1 0 1,-11 6-1,-29 28 2052,16-10-1390,19-20-775,0 1-1,0 0 1,1 0-1,-10 16 1,-80 131 1909,90-139-2028,1 1 1,0 1-1,2-1 0,-6 30 0,3-14 37,6-23-173,0 1-1,1 0 1,1 0-1,-1 0 1,3 14-1,-1 9 10,0-27-90,0-1 1,0 0-1,1 0 0,-1 0 1,1 0-1,1 0 0,-1-1 1,1 1-1,1 0 0,-1-1 1,1 0-1,0 0 0,1 0 0,-1-1 1,1 1-1,0-1 0,0 0 1,1 0-1,-1-1 0,1 0 1,0 0-1,1 0 0,-1-1 1,0 1-1,1-2 0,0 1 1,0-1-1,0 0 0,0 0 1,0-1-1,0 0 0,0 0 1,1-1-1,-1 0 0,0 0 0,0 0 1,0-1-1,1 0 0,-1-1 1,0 0-1,10-4 0,-2 1-11,-2-1-1,1-1 0,-1 0 1,1-1-1,-2 0 0,0-1 1,12-11-1,-23 19 6,63-64-10,-59 58 9,1 0 1,-1 0-1,0-1 0,-1 1 0,0-1 0,0 0 0,-1 0 1,4-14-1,1-16 7,-2 0 1,-1-1-1,-1-40 1,-4 58-2,-1 0-1,-1 0 1,-1 1-1,-1-1 1,0 1-1,-2 0 1,-10-26-1,1 6 14,12 29-8,-1 1 0,0 0 1,-1 0-1,0 0 0,-8-11 0,3 8 2,5 8-6,1-1 1,-1 1-1,1-1 1,0-1-1,1 1 0,-1 0 1,1-1-1,-4-13 0,0 5 20,6 14-25,0 0 0,0 0 0,1 0 0,-1 0 0,0 0 0,1 0 0,-1 0 0,1 0 0,-1 0 0,1 0-1,-1 0 1,1-1 0,0 1 0,-1 0 0,1 0 0,0 0 0,0-2 0,3-1 1,4 11 2,2 7-1,-4-13-5,-5-1 2,1 0 0,-1 0 0,0 0-1,1 0 1,-1 0 0,1 0 0,-1 0 0,0 0 0,1 1 0,-1-1-1,0 0 1,0 0 0,1 0 0,-1 0 0,0 1 0,1-1 0,-1 0-1,0 0 1,0 0 0,1 1 0,-1-1 0,0 0 0,0 1 0,0-1-1,1 0 1,-1 0 0,0 1 0,0-1 0,0 0 0,0 1 0,0-1-1,0 0 1,1 1 0,-1-1 0,0 0 0,0 1 0,0-1 0,0 1-1,1 3 2,0 0 0,1-1-1,-1 1 1,1 0-1,0-1 1,1 0-1,-1 1 1,5 4 0,7 12 52,23 23 37,-31-38-51,0 1-1,0 0 0,-1 1 1,0-1-1,0 1 1,6 12-1,-7-12 42,1 0 1,0 0 0,0 0-1,1-1 1,-1 1-1,2-1 1,-1-1-1,13 10 1,63 37 1041,-57-39-834,-15-8-184,0 0 0,0 1 0,0 0-1,-1 1 1,17 15 0,-7-6-35,-15-13-63,-1-1 0,0 1 0,0 0-1,0 0 1,0 0 0,0 0 0,0 0-1,2 5 1,28 36 4,-1 2-10,-18-24-3,-12-19 3,-1-1-1,1 0 1,0 0 0,-1 1-1,0-1 1,0 1-1,1 0 1,-1-1 0,-1 1-1,1 0 1,0-1-1,-1 1 1,1 5 0,-1 56-31,-1-64 39,0 0 1,0 1-1,-1-1 1,1 0 0,0 1-1,0-1 1,0 1-1,0-1 1,0 1-1,0-1 1,0 1-1,0 0 1,0-1 0,0 1-1,0 0 1,-1 2-1,-1-4 42,0 1 0,0 0 0,0-1-1,0 1 1,1-1 0,-1 0 0,0 0 0,0 0 0,0 0-1,1-1 1,-1 1 0,1-1 0,-1 1 0,1-1-1,0 0 1,-1 0 0,-1-3 0,-1 0 199,0-1 1,1-1-1,0 1 1,0-1 0,-5-12-1,3 6 7,0-1 1,2 0-1,0-1 0,0 1 0,1-1 1,1 1-1,1-1 0,0 0 1,1 0-1,0 0 0,4-19 0,17-56 649,5 2 1,38-88-1,-55 156-817,0 1 1,2 0 0,12-17 0,6-9 226,-19 28-182,0 1 0,2 0-1,-1 0 1,2 1 0,0 1-1,1 0 1,15-12-1,-21 21-120,-1 0 0,1 0-1,0 1 1,0 0 0,0 0-1,1 1 1,-1 0 0,1 0-1,0 1 1,-1 1 0,1-1-1,0 1 1,0 0 0,0 1-1,0 0 1,0 1 0,15 2-1,-18 0-18,1-1-1,-1 1 0,0 0 0,0 1 0,0-1 0,0 1 1,-1 1-1,1-1 0,-1 1 0,0 0 0,0 0 1,5 7-1,22 20 0,-9-9 12,-1 0 0,0 1-1,-2 1 1,-1 1 0,-1 1 0,18 36 0,-13-13-275,-3 0 1,-1 2-1,16 78 1,-32-116-468,-1 1-1,-1-1 0,0 1 1,-3 26-1,0-3-2320,1-32 2117,0 0 1,0-1-1,-1 1 1,1-1-1,-1 1 1,-6 9-1,-11 10-7365,5-24 3997</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0.774"/>
    </inkml:context>
    <inkml:brush xml:id="br0">
      <inkml:brushProperty name="width" value="0.05" units="cm"/>
      <inkml:brushProperty name="height" value="0.05" units="cm"/>
      <inkml:brushProperty name="color" value="#E71224"/>
    </inkml:brush>
  </inkml:definitions>
  <inkml:trace contextRef="#ctx0" brushRef="#br0">1 46 136,'7'-11'11224,"-6"10"-10736,21-5 3630,37 0-5136,-32 4 1840,182-7-574,46 5-1390,-5-1-3800,-211 3 2030,49 4 0,-36 6-814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1.986"/>
    </inkml:context>
    <inkml:brush xml:id="br0">
      <inkml:brushProperty name="width" value="0.05" units="cm"/>
      <inkml:brushProperty name="height" value="0.05" units="cm"/>
      <inkml:brushProperty name="color" value="#E71224"/>
    </inkml:brush>
  </inkml:definitions>
  <inkml:trace contextRef="#ctx0" brushRef="#br0">180 310 2409,'5'-4'6057,"3"-1"-5018,-5 5 485,16 2-186,-14 1-1134,-1 1-1,0 1 1,1-1 0,-2 0 0,1 1 0,0 0 0,-1 0 0,0 0-1,0 0 1,-1 1 0,4 8 0,11 20 945,-15-30-957,0 1-1,0 0 1,0 0-1,0 0 1,-1 0-1,0 0 1,0 0-1,0 1 0,-1-1 1,1 0-1,-2 9 1,6 39 1494,-2-38-1324,-1-8-180,0 0 0,0 1 0,-1-1 0,0 1 0,-1-1-1,1 1 1,-3 13 0,-6 51 944,6-47-753,-1-1-1,-2 0 0,-6 25 1,-26 75 693,21-65-922,-2-1 0,-2-1 0,-52 101 1,67-150-520,1 0 1,0 0 0,0 1 0,1-1 0,0 1 0,0-1 0,1 1 0,0 0 0,-1 15 0,3-23-421,0-21-2032,0 12 2356,0-36-1535,1-1 0,12-68 1,-8 23 1374,4 42 491,-1 12 87,-3 0 1,3-55-1,-5 39 266,3 1 0,22-96 1,-3 23 755,-18 88-281,2 0 0,0 0 0,18-39 0,-9 19 426,-15 43-799,0 0 0,2 1 0,-1 0 0,12-21 0,-8 20-102,1-3 146,0 1-1,22-26 0,-27 36-337,1 0 1,0 1-1,0 0 0,1 0 0,-1 0 0,1 1 0,-1 0 0,1 0 0,0 0 0,1 1 0,6-2 1,-2 1-33,0 2 1,0 0-1,0 0 1,0 1 0,1 0-1,-1 1 1,0 0-1,0 1 1,0 0 0,-1 1-1,1 0 1,20 9-1,-4 0-37,-2 1 0,1 1 0,40 31 0,-60-40 25,1 0 1,0 1-1,-1-1 1,0 1-1,-1 1 1,1-1-1,-1 1 1,-1 0-1,1 0 1,-1 1-1,0-1 1,-1 1 0,1 0-1,-2 0 1,1 0-1,-1 0 1,0 0-1,-1 1 1,0-1-1,0 0 1,-1 1-1,0-1 1,-1 1 0,-1 10-1,-3 5-18,4-16 32,-1 1-1,0 0 0,-1-1 0,0 0 1,0 0-1,0 1 0,-8 10 0,-6 6 32,-2-1-1,-1-1 1,-1-1-1,-1-1 1,-1-1-1,-1 0 1,0-2-1,-1-1 1,-43 22-1,14-14 22,0-2 1,-2-2-1,-113 26 0,152-43-257,-4 1-135,0-1 1,-29 2-1,47-5 87,0-1-1,0 0 0,-1 0 1,1 0-1,0 0 1,0 0-1,0-1 0,-1 1 1,1-1-1,0 0 0,0 0 1,0 0-1,0-1 1,0 1-1,1-1 0,-1 1 1,0-1-1,1 0 1,-1 0-1,1 0 0,-1 0 1,-2-5-1,4 6-49,0-1 0,1 1 0,-1 0 0,1-1 1,0 1-1,-1-1 0,1 1 0,0-1 0,0 1 0,0-1 0,0 1 0,0-1 0,0 1 0,1-1 0,-1 1 0,0-1 0,1 1 0,-1 0 0,2-2 1,11-23-3652</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2.378"/>
    </inkml:context>
    <inkml:brush xml:id="br0">
      <inkml:brushProperty name="width" value="0.05" units="cm"/>
      <inkml:brushProperty name="height" value="0.05" units="cm"/>
      <inkml:brushProperty name="color" value="#E71224"/>
    </inkml:brush>
  </inkml:definitions>
  <inkml:trace contextRef="#ctx0" brushRef="#br0">720 137 2513,'-16'-73'6878,"16"72"-6811,0-1 0,-1 0 0,1 1 0,0-1 0,-1 1 0,1-1 0,-1 1 0,1-1 0,-1 1 0,1-1 0,-1 1 0,0 0 0,-2-3 0,-5-17 1355,7 19-1175,0 1 1,0-1 0,-1 0 0,1 1 0,-1 0-1,0-1 1,1 1 0,-1 0 0,0 0 0,0 0-1,0 0 1,1 0 0,-1 0 0,0 0 0,-3 0-1,-2 3-134,0 1-1,0 0 1,1 0-1,-1 1 1,1 0-1,0 0 1,0 0-1,0 1 1,1-1-1,-1 1 1,-6 9-1,-8 4 3,-26 25 487,1 1 1,-40 54 0,-29 56 1911,80-103-1032,-42 81-1,21-31-91,39-71-1034,3 0 0,0 1 0,-12 48 0,10-31-158,10-29-154,0 1 0,2-1 0,0 1 1,1 0-1,1 0 0,1 0 0,1-1 1,0 1-1,8 33 0,-6-37-165,1 0 0,1 0-1,0-1 1,1 0 0,1 0 0,1 0-1,0-1 1,0 0 0,1 0 0,1-1-1,1 0 1,14 13 0,-2-6-903,0-2 1,2 0-1,0-1 1,1-2-1,47 20 1,-39-21-1368,2-2 1,-1-1 0,2-3-1,49 7 1,-8-6-1995</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3.048"/>
    </inkml:context>
    <inkml:brush xml:id="br0">
      <inkml:brushProperty name="width" value="0.05" units="cm"/>
      <inkml:brushProperty name="height" value="0.05" units="cm"/>
      <inkml:brushProperty name="color" value="#E71224"/>
    </inkml:brush>
  </inkml:definitions>
  <inkml:trace contextRef="#ctx0" brushRef="#br0">410 245 224,'0'0'9393,"-3"11"-8932,1-9-440,0 1-1,-1 0 1,1 0-1,1 0 1,-1 0-1,0 1 1,1-1 0,0 0-1,0 1 1,-2 6-1,-4 11 217,-1 9 283,-3 4 73,-73 148 3108,-109 176 854,167-311-4412,21-40-130,0 1 1,0 0-1,1 0 0,0 0 0,0 0 1,1 1-1,0 0 0,-3 14 0,6-21-12,0 0 0,-1 0 0,1 0 0,-1 0 0,1-1 0,-1 1 0,0 0 0,0 0 0,0 0 0,0 0 0,-2 2 0,2-3 1,0 0 0,1 0-1,-1 0 1,0 0 0,0 0 0,1 0 0,-1 1 0,1-1 0,-1 0 0,1 0-1,0 0 1,-1 1 0,1-1 0,0 0 0,0 1 0,0-1 0,0 0-1,0 0 1,0 1 0,0-1 0,0 0 0,0 1 0,1-1 0,-1 0-1,1 2 1,18-31-115,-7 4-20,8-27-173,-7 10 26,21-47-1,-2 8-11,82-268-918,-79 280 1052,-5 10 76,-21 38 48,1 1 1,0 0-1,14-17 0,5-9-23,-17 23 3,2 1 0,1 0-1,0 1 1,2 1 0,23-23 0,-34 37 30,0 0 1,0 1-1,0 0 1,1 0 0,0 0-1,-1 1 1,1 0-1,0 0 1,0 1 0,1 0-1,-1 0 1,13-1 0,-15 3 13,0 0 1,1 0 0,-1 1 0,0-1 0,0 1 0,0 0 0,-1 1 0,1 0 0,0-1 0,0 1 0,-1 1 0,1-1 0,-1 1 0,0 0 0,0 0-1,0 0 1,0 0 0,0 1 0,4 4 0,1 5 6,0 0-1,-1 0 1,0 0 0,-1 1-1,-1 0 1,0 0-1,-1 1 1,-1 0 0,0 0-1,3 23 1,-2-13 12,1 48 22,-2-56-46,-1 0 1,-1 0 0,0 1-1,-2-1 1,0 1-1,0-1 1,-2 0 0,0 1-1,-5 17 1,1 30-617,-21 36-2213,23-90 1788,0 1 0,-1-1 0,-1-1 0,0 1 0,0-1 0,-14 17 0,4-9-1853</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3.390"/>
    </inkml:context>
    <inkml:brush xml:id="br0">
      <inkml:brushProperty name="width" value="0.05" units="cm"/>
      <inkml:brushProperty name="height" value="0.05" units="cm"/>
      <inkml:brushProperty name="color" value="#E71224"/>
    </inkml:brush>
  </inkml:definitions>
  <inkml:trace contextRef="#ctx0" brushRef="#br0">11 74 3505,'-10'-1'5986,"25"-3"-3761,26 0-2076,330-14-778,-202 7-710,75-9-3566,-163 5 2097</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6.005"/>
    </inkml:context>
    <inkml:brush xml:id="br0">
      <inkml:brushProperty name="width" value="0.05" units="cm"/>
      <inkml:brushProperty name="height" value="0.05" units="cm"/>
      <inkml:brushProperty name="color" value="#E71224"/>
    </inkml:brush>
  </inkml:definitions>
  <inkml:trace contextRef="#ctx0" brushRef="#br0">326 28 1512,'0'0'92,"0"-1"0,0 1-1,0 0 1,0-1-1,0 1 1,0-1 0,0 1-1,0 0 1,0-1 0,0 1-1,0 0 1,-1-1-1,1 1 1,0 0 0,0-1-1,0 1 1,0 0 0,-1 0-1,1-1 1,0 1-1,0 0 1,-1 0 0,1-1-1,0 1 1,0 0 0,-1 0-1,1 0 1,0-1-1,-1 1 1,1 0 0,0 0-1,-1 0 1,1 0 0,0 0-1,-1 0 1,1 0-1,0 0 1,-1 0 0,0 0-1,1 0-30,0 0-1,0 0 1,-1 0-1,1 0 0,0 0 1,-1-1-1,1 1 1,0 0-1,-1 0 0,1 0 1,0 0-1,0 0 1,-1 0-1,1 0 1,0-1-1,0 1 0,-1 0 1,1 0-1,0 0 1,0 0-1,0-1 0,-1 1 1,1 0-1,0 0 1,0-1-1,0 1 1,-1 0-1,1 0 0,0-1 1,0 1-1,0 0 1,0-1-1,0 1 1,0 0-1,0 0 0,0-1 1,0 1-1,0-1 1,0 0 1080,-14-9 2264,12 10-1291,-12 13-786,11-8-1209,1 0-1,0 0 1,0 1-1,0-1 1,1 1 0,-2 7-1,-4 15 322,-9 41 584,10-40-83,-18 54 0,-8 47 1040,20-92-1167,-12 68 1,-8 22 337,-1 9-489,1-10-434,20-76-220,7-31-234,0 1 0,2 0 0,-2 29 0,5-47 118,-1 0 0,1 0-1,-1 0 1,1 0 0,-1 0 0,0 0-1,0 0 1,0 0 0,-3 3-1,4-5 7,-1 1 0,0-1 0,0 0-1,1 1 1,-1-1 0,1 1 0,-1-1-1,1 1 1,-1-1 0,1 1 0,0-1-1,0 1 1,0 0 0,0-1-1,0 1 1,0-1 0,0 1 0,1-1-1,-1 1 1,1 2 0,5 4-682,-5-7 609,-1 0 0,1 0 0,0 0 0,0 0 0,-1 0 0,1 0 0,-1 0 0,1 0 0,-1 0 0,1 0 0,-1 1 0,0-1 0,0 0 0,1 0 0,-1 0-1,0 1 1,0 0 0,1 1-448,0 0 0,0-1-1,0 1 1,0 0-1,1-1 1,-1 1-1,1-1 1,-1 1 0,1-1-1,0 0 1,0 0-1,0 0 1,1 0-1,-1 0 1,0 0 0,1-1-1,3 3 1,8-3-2928</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6.735"/>
    </inkml:context>
    <inkml:brush xml:id="br0">
      <inkml:brushProperty name="width" value="0.05" units="cm"/>
      <inkml:brushProperty name="height" value="0.05" units="cm"/>
      <inkml:brushProperty name="color" value="#E71224"/>
    </inkml:brush>
  </inkml:definitions>
  <inkml:trace contextRef="#ctx0" brushRef="#br0">424 84 1712,'-3'2'595,"1"1"-1,0-1 1,-1 1-1,1 0 1,0-1-1,0 1 1,1 0-1,-1 1 1,1-1-1,-1 0 1,1 0-1,-1 4 1,-3 7-591,-1 3 391,0 0 1,2 1 0,0 0-1,-2 19 1,-6 28 776,-21 111 2443,29-156-3272,0 1 0,2 1 0,-1 23 0,-13 66 339,8-68-587,-1 7-299,9-7-1941,0-41 1570,0-2-21,-1 0 535,0-1 0,0 1 0,1 0 0,-1 0 0,0 0 0,0 0 0,1-1 0,-1 1 0,0 0 0,1-1 0,-1 1 0,0 0 0,1-1 0,-1 1 0,1-1 0,-1 1 0,0-1 0,1 0 0,-1 1 0,1-1 0,0 1 0,-1-1 0,1 0 0,-1 0 0,-15-63-864,0-19 525,-1-25 614,9 26 303,5 67-283,1 0 0,0 0 1,1 0-1,1 0 0,3-28 1,0 25 61,1 4 217,-2-1 1,0 0-1,0-16 1,-1 21-225,-1-1 0,2 1 1,-1 0-1,2-1 1,-1 1-1,1 0 0,1 0 1,0 1-1,9-17 0,7-12 393,-17 31-622,0 1 0,1 0 0,-1-1 1,1 1-1,8-8 0,-6 6-51,1 1-1,1 1 0,-1-1 0,1 1 0,0 0 0,1 1 1,-1 0-1,1 0 0,0 1 0,0 0 0,1 1 0,18-5 1,1 4-43,-1 1 1,1 1 0,32 2 0,-25 0-30,-18 0-50,0 1 0,0 1-1,0 0 1,-1 1 0,1 1 0,-1 1 0,1 0-1,16 8 1,37 16-688,-44-19 571,-25-10 210,0 1 1,0 0-1,0 1 0,0-1 0,0 0 1,0 0-1,-1 1 0,1 0 0,0-1 0,-1 1 1,1 0-1,-1-1 0,0 1 0,1 0 1,-1 0-1,0 0 0,0 0 0,0 0 0,-1 1 1,1-1-1,0 0 0,-1 0 0,1 4 0,-1-2 11,1 0 1,-1-1-1,0 1 0,-1-1 0,1 1 0,-1 0 0,0-1 0,1 1 0,-2-1 0,1 1 0,0-1 0,-1 0 0,1 1 0,-4 4 0,-22 31 4,17-22 24,-2-1-1,0 0 1,-1 0-1,-27 25 1,7-13 10,-45 35 32,51-43-49,-32 31-1,42-35-8,-1 0-1,-1-1 1,-20 12 0,2 3-7,6-3 0,1-1-44,27-25 13,22 17-236,92 1-47,-94-17 308,0 1 1,-1 0-1,1 1 1,-1 1-1,0 1 1,-1 0-1,1 1 1,17 12-1,-27-16 10,-1 0-1,0 0 1,0 1-1,0 0 0,0 0 1,-1 0-1,0 0 1,1 1-1,-2 0 0,1 0 1,0 0-1,-1 0 1,0 0-1,0 1 0,2 6 1,-1 2 100,-1-1 0,-1 1 0,0-1 0,-1 1 0,0 24 0,-2-34-60,0-1 1,1 1-1,-2 0 0,1-1 1,0 1-1,-1 0 0,1-1 1,-1 0-1,0 1 0,0-1 1,0 0-1,-1 0 0,1 0 0,-1 0 1,1-1-1,-5 4 0,-56 40 415,46-34-367,-8 4-10,-1-1-1,0-2 0,-1 0 0,-1-2 0,0-1 0,-49 11 1,-172 18-1291,237-38 649,-1 0 0,0-1 0,1 0 0,-1-1 0,1-1 1,-1 0-1,-16-5 0,26 6 73,-1-1 0,1 0 1,-1 0-1,1-1 1,0 1-1,0-1 0,0 0 1,0 1-1,0-1 1,0-1-1,1 1 0,0 0 1,-1-1-1,-1-3 1,2-11-2904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7.261"/>
    </inkml:context>
    <inkml:brush xml:id="br0">
      <inkml:brushProperty name="width" value="0.05" units="cm"/>
      <inkml:brushProperty name="height" value="0.05" units="cm"/>
      <inkml:brushProperty name="color" value="#E71224"/>
    </inkml:brush>
  </inkml:definitions>
  <inkml:trace contextRef="#ctx0" brushRef="#br0">30 131 128,'0'-1'64,"0"1"0,0 0 0,0-1-1,0 1 1,0-1 0,0 1 0,0 0 0,0-1 0,-1 1-1,1-1 1,0 1 0,0 0 0,0-1 0,-1 1 0,1 0-1,0-1 1,0 1 0,-1 0 0,1-1 0,0 1 0,0 0 0,-1 0-1,1-1 1,0 1 0,-1 0 0,1 0 0,0-1 0,-1 1-1,1 0 1,-1 0 0,0 0 76,1-1-1,-1 1 0,1 0 1,-1 0-1,1-1 1,-1 1-1,1 0 1,-1-1-1,1 1 1,-1-1-1,1 1 1,-1-1-1,1 1 1,0-1-1,-1 1 1,1-1-1,0 1 1,0-1-1,-1-9 8092,-13 10-4151,95 1-279,-13 1-1938,106-12 0,-30 1-490,135-19 329,-184 19-1225,-63 6-303,-28 3-156,0 0 1,0-1-1,0 1 0,0-1 0,0 0 1,0 0-1,7-3 0,116-22 224,-97 23-254,2-3-186,-22 3 267,6 3-5308,-10 1 146,-16 0 3386,-9 6-7760,3-5 5318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7.983"/>
    </inkml:context>
    <inkml:brush xml:id="br0">
      <inkml:brushProperty name="width" value="0.05" units="cm"/>
      <inkml:brushProperty name="height" value="0.05" units="cm"/>
      <inkml:brushProperty name="color" value="#E71224"/>
    </inkml:brush>
  </inkml:definitions>
  <inkml:trace contextRef="#ctx0" brushRef="#br0">66 14 800,'2'-14'5300,"4"14"-1953,-5 1-3257,0 1 1,0-1-1,-1 0 0,1 1 0,0-1 0,-1 1 1,1-1-1,-1 0 0,1 1 0,-1-1 0,0 1 1,1-1-1,-1 1 0,0 0 0,0 1 0,0 188 5533,-1-184-5385,0 1 0,0 0 0,-1 0 0,0-1 0,0 1 0,-6 12 0,5-13-104,0 0-1,1-1 1,0 1 0,0 0 0,1 0 0,-2 12 0,3-16-118,0 0 0,-1 0 1,1 0-1,-1 0 0,0 0 0,0 0 0,0 0 0,0 0 1,0-1-1,-1 1 0,1 0 0,-1-1 0,-2 3 0,2-2-7,0-1 0,1 1-1,-1-1 1,1 1-1,-1 0 1,1-1 0,0 1-1,0 0 1,0 0-1,0 0 1,1 0 0,-1 0-1,1 3 1,-8 19-612,7-23 501,0 0 1,0 1 0,0-1 0,0 0 0,0 0 0,0 1 0,1-1 0,-1 1 0,1-1 0,0 5 0,0-6-290,0 17-1492,1-13-1498,14-11-6472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8.338"/>
    </inkml:context>
    <inkml:brush xml:id="br0">
      <inkml:brushProperty name="width" value="0.05" units="cm"/>
      <inkml:brushProperty name="height" value="0.05" units="cm"/>
      <inkml:brushProperty name="color" value="#E71224"/>
    </inkml:brush>
  </inkml:definitions>
  <inkml:trace contextRef="#ctx0" brushRef="#br0">130 1 1864,'0'0'4617,"-2"10"-2748,-1-6-1725,1-1 1,-1 1 0,1-1-1,0 1 1,0 0-1,1 0 1,-1 0-1,1 0 1,0 0 0,0 0-1,0 5 1,-6 14 512,-32 117 2857,13-44-1920,21-33-988,-1-45-486,-2 20 69,-8 63-316,16-20-2318,0-25-7816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3.017"/>
    </inkml:context>
    <inkml:brush xml:id="br0">
      <inkml:brushProperty name="width" value="0.05" units="cm"/>
      <inkml:brushProperty name="height" value="0.05" units="cm"/>
      <inkml:brushProperty name="color" value="#E71224"/>
    </inkml:brush>
  </inkml:definitions>
  <inkml:trace contextRef="#ctx0" brushRef="#br0">521 0 1624,'-13'0'7055,"14"0"-6971,1 1 0,0-1 0,-1 1 0,1 0 0,-1-1-1,1 1 1,-1 0 0,1 0 0,-1 0 0,1 0 0,-1 0 0,0 0 0,1 0-1,-1 1 1,0-1 0,0 0 0,0 1 0,0-1 0,0 1 0,1 2 0,15 16 605,-16-18-619,1-1-1,0 1 0,-1 0 1,1-1-1,-1 1 0,0 0 1,0 0-1,0 0 0,0 0 0,0 0 1,0 0-1,1 4 0,-1-3 19,0 0 0,1 1 0,-1-1 0,1 0-1,-1 0 1,1 0 0,0-1 0,4 6-1,17 24 538,-2 1 0,-2 1 0,20 44 0,-33-64-507,141 332 2771,-134-308-2447,12 67 1,-12-45-116,11 94 269,-18-99-430,-2-15-9,-4 62 1,-1-43-63,0-32-84,0-1-1,-2 0 0,-2-1 0,0 1 0,-1-1 1,-1 0-1,-2 0 0,-1-1 0,0 0 1,-2 0-1,0-2 0,-27 36 0,15-27-386,-2-1 0,-1-2-1,-1-1 1,-1-1-1,-1-1 1,-2-1 0,-59 33-1,-16 1-4876,-160 64-1,120-73 392</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8.709"/>
    </inkml:context>
    <inkml:brush xml:id="br0">
      <inkml:brushProperty name="width" value="0.05" units="cm"/>
      <inkml:brushProperty name="height" value="0.05" units="cm"/>
      <inkml:brushProperty name="color" value="#E71224"/>
    </inkml:brush>
  </inkml:definitions>
  <inkml:trace contextRef="#ctx0" brushRef="#br0">0 180 1728,'0'-108'12530,"8"100"-11225,-8 8-1281,1 0 1,-1-1-1,1 1 0,-1 0 1,1 0-1,-1-1 0,1 1 1,-1 0-1,0-1 0,1 1 1,-1-1-1,1 1 0,-1-1 1,0 1-1,1 0 0,-1-1 1,0 1-1,0-1 0,1 0 1,-1 1-1,0-1 0,0 1 0,0-1 1,0 1-1,1-2 0,0 0 34,1 0 1,0 1-1,0-1 0,0 0 0,0 1 0,0-1 0,0 1 0,0 0 0,1 0 0,-1 0 0,0 0 0,1 0 0,-1 0 0,4 0 0,40-14 38,-14 9-494,0 1 0,0 2 0,0 1-1,0 2 1,34 3 0,17 0-4026,-31 6-3536,-39-9 6075</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9.048"/>
    </inkml:context>
    <inkml:brush xml:id="br0">
      <inkml:brushProperty name="width" value="0.05" units="cm"/>
      <inkml:brushProperty name="height" value="0.05" units="cm"/>
      <inkml:brushProperty name="color" value="#E71224"/>
    </inkml:brush>
  </inkml:definitions>
  <inkml:trace contextRef="#ctx0" brushRef="#br0">1 10 2296,'0'0'10424,"32"0"-7750,59 1-2585,-15 1-645,115-12-1,-168 8-269,0 1 0,-1 2 0,31 3 0,19 1-4978,-69-3 4097,-3 5-144</inkml:trace>
  <inkml:trace contextRef="#ctx0" brushRef="#br0" timeOffset="1">66 312 784,'12'8'1766,"-5"-8"1533,-5-2-3408,-2 2 155,0 0-1,0 0 1,1 0 0,-1-1 0,0 1 0,0 0 0,0 0-1,0 0 1,0-1 0,1 1 0,-1 0 0,0 0 0,0 0-1,0 0 1,1-1 0,-1 1 0,0 0 0,0 0 0,1 0 0,-1 0-1,0 0 1,0 0 0,1 0 0,-1 0 0,0 0 0,0 0-1,0 0 1,1 0 0,-1 0 0,0 0 0,0 0 0,1 0-1,-1 0 1,0 0 0,0 0 0,1 0 0,-1 0 0,0 0 0,0 0-1,1 0 1,-1 1 0,0-1 0,0 0 0,0 0 0,1 0-1,-1 0 1,0 0 0,0 1 0,0-1 0,0 0 0,1 0-1,-1 1 1,0-1 0,0 0 0,0 0 0,0 0 0,0 1-1,0-1 1,0 0 0,0 0 0,0 1 0,19 8 1109,9 3-1231,0-1 1,0-1-1,1-2 1,32 6-1,-50-12-541,1 0-1,-1-1 1,1-1-1,-1 0 1,1 0 0,-1-1-1,1 0 1,-1-1-1,22-7 1,-4 0-1504</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9.386"/>
    </inkml:context>
    <inkml:brush xml:id="br0">
      <inkml:brushProperty name="width" value="0.05" units="cm"/>
      <inkml:brushProperty name="height" value="0.05" units="cm"/>
      <inkml:brushProperty name="color" value="#E71224"/>
    </inkml:brush>
  </inkml:definitions>
  <inkml:trace contextRef="#ctx0" brushRef="#br0">1 8 1928,'0'-8'6554,"2"10"-6452,-1-1-1,1 1 1,0-1 0,1 1 0,-1-1-1,0 0 1,0 0 0,1 0 0,-1 0-1,0 0 1,1-1 0,-1 1 0,3 0 0,46 10 568,98 4 293,-24-5-228,86-1 97,-99 0-706,-53-7-187,-37-2-367,-19 0 80,13 7-1594,-16-5 901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39.756"/>
    </inkml:context>
    <inkml:brush xml:id="br0">
      <inkml:brushProperty name="width" value="0.05" units="cm"/>
      <inkml:brushProperty name="height" value="0.05" units="cm"/>
      <inkml:brushProperty name="color" value="#E71224"/>
    </inkml:brush>
  </inkml:definitions>
  <inkml:trace contextRef="#ctx0" brushRef="#br0">114 10 3081,'3'-2'4315,"13"-5"-1547,-1 8-2474,0 0 0,0 1 1,-1 1-1,1 1 1,-1 0-1,0 1 1,0 0-1,0 1 1,-1 1-1,0 0 1,14 11-1,19 14 140,66 63 0,-100-84-225,25 27 240,-1 1 1,48 69 0,-78-101-407,27 43 409,52 103 1,-38-61-104,-30-55-158,-1 1-1,-2 1 1,16 77 0,-9-35 83,-16-59-217,-1 0-1,-2 0 1,0 0-1,-1 0 1,0 0-1,-2 0 1,-1 1-1,-1-1 1,-1 0-1,-1-1 1,0 1-1,-2-1 1,-1 0-1,0 0 1,-16 26-1,16-33-59,-2 0-1,1-1 1,-2 0-1,0-1 1,0 0-1,-1-1 1,-1 0-1,-16 11 0,-121 70-743,121-76 472,-11 5-601,-1-2 1,-2-2-1,1-2 1,-75 16-1,-85 0-6210,156-31 4317,10-7-481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0.204"/>
    </inkml:context>
    <inkml:brush xml:id="br0">
      <inkml:brushProperty name="width" value="0.05" units="cm"/>
      <inkml:brushProperty name="height" value="0.05" units="cm"/>
      <inkml:brushProperty name="color" value="#E71224"/>
    </inkml:brush>
  </inkml:definitions>
  <inkml:trace contextRef="#ctx0" brushRef="#br0">180 1 512,'0'0'2975,"13"11"-1140,-11-6-1505,-1 0-1,0 0 0,-1 0 0,1 0 1,-1 0-1,0 0 0,0 1 0,-2 6 0,2-4 1,-16 149 3138,14-132-3087,-1 1 0,-1-1 0,-2 1 0,-8 26 0,-3 14 190,-48 170-217,61-226-936,0 0 1,0-1 0,-1 0-1,0 0 1,-1 0 0,0 0-1,-9 10 1,14-16 75,-1 2-40,-14-4-7112</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0.574"/>
    </inkml:context>
    <inkml:brush xml:id="br0">
      <inkml:brushProperty name="width" value="0.05" units="cm"/>
      <inkml:brushProperty name="height" value="0.05" units="cm"/>
      <inkml:brushProperty name="color" value="#E71224"/>
    </inkml:brush>
  </inkml:definitions>
  <inkml:trace contextRef="#ctx0" brushRef="#br0">19 1 1136,'0'1'230,"0"0"-1,0 0 0,0-1 1,0 1-1,0 0 1,0 0-1,0 0 0,0 0 1,0 0-1,0 0 0,0-1 1,0 1-1,-1 0 1,1 0-1,0 0 0,-1-1 1,0 3-1,-2-2 62,3-1-206,-1 0 0,0 1 1,1-1-1,-1 0 0,0 1 0,0-1 1,1 0-1,-1 1 0,1-1 0,-1 1 1,0-1-1,1 1 0,-1-1 0,1 1 0,-1 0 1,1-1-1,0 1 0,-1 0 0,1-1 1,0 1-1,-1 0 0,1-1 0,0 1 1,0 0-1,-1 0 0,1-1 0,0 1 1,0 0-1,0 0 0,0-1 0,0 1 1,0 0-1,0 0 0,0-1 0,1 1 0,-1 0 1,0 0-1,0-1 0,1 1 0,-1 0 1,0-1-1,1 1 0,-1 0 0,0-1 1,1 1-1,0 0 0,9 22 1170,-8-18-1007,-1 1 0,2-1-1,-1 0 1,1-1-1,-1 1 1,5 5 0,93 118 3191,63 46-1216,-82-92-1959,-58-56-486,47 40-1,-69-65 166,1 1 0,0 0 0,0-1 0,-1 1 0,1 0 0,-1 0 0,0 0 0,1 0 0,-1 0 0,2 4-1,-3-4-27,1-1 0,-1 1 0,1-1 0,0 1 0,0-1 0,0 1 0,0-1 0,0 1 0,0-1 0,1 0 0,-1 0 0,0 0 0,1 0 0,1 2 0,43 41-6874,-43-33 674</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0.913"/>
    </inkml:context>
    <inkml:brush xml:id="br0">
      <inkml:brushProperty name="width" value="0.05" units="cm"/>
      <inkml:brushProperty name="height" value="0.05" units="cm"/>
      <inkml:brushProperty name="color" value="#E71224"/>
    </inkml:brush>
  </inkml:definitions>
  <inkml:trace contextRef="#ctx0" brushRef="#br0">0 138 760,'1'-1'224,"-1"0"1,0-1-1,1 1 0,-1 0 0,0 0 1,1 0-1,0 0 0,-1 1 0,1-1 0,-1 0 1,1 0-1,0 0 0,0 0 0,-1 1 1,1-1-1,0 0 0,0 0 0,0 1 1,0-1-1,0 1 0,0-1 0,0 1 0,1-1 1,10-7 1256,-8 5-1222,0-1-1,0 1 1,0 0 0,1 0 0,-1 1-1,1-1 1,0 1 0,-1 0 0,1 0-1,8-2 1,64-11 1604,-26 6-807,2 0-390,83-3 0,-65 7-504,222-4-2020,-38-3-6702,-220 4 5960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1.373"/>
    </inkml:context>
    <inkml:brush xml:id="br0">
      <inkml:brushProperty name="width" value="0.05" units="cm"/>
      <inkml:brushProperty name="height" value="0.05" units="cm"/>
      <inkml:brushProperty name="color" value="#E71224"/>
    </inkml:brush>
  </inkml:definitions>
  <inkml:trace contextRef="#ctx0" brushRef="#br0">212 113 3993,'0'0'2767,"0"7"738,0 24-1910,-16 105 1331,-1-8-883,17-73-1032,-13 90 1,8-100-697,2 0-1,6 71 1,-1-29-152,-2 180-358,0-266 182,0-1-1,0 0 1,0 1-1,0-1 0,0 0 1,0 1-1,0-1 1,0 0-1,0 1 1,0-1-1,-1 0 1,1 1-1,0-1 0,0 0 1,0 1-1,0-1 1,-1 0-1,1 1 1,0-1-1,0 0 1,-1 0-1,1 1 1,0-1-1,0 0 0,-1 0 1,1 0-1,0 1 1,-1-1-1,1 0 1,0 0-1,-1 0 1,1 0-1,0 0 0,-1 0 1,1 0-1,0 1 1,-1-1-1,1 0 1,0 0-1,-1 0 1,1-1-1,-1 1 0,1 0 1,0 0-1,-1 0 1,1 0-1,0 0 1,-1 0-1,1 0 1,0-1-1,-1 1 1,1 0-1,0 0 0,0 0 1,-1-1-1,1 1 1,0 0-1,0 0 1,-1-1-1,1 1 1,0 0-1,0-1 0,0 1 1,-1 0-1,1-1 1,0 1-1,-19-22-879,-8-16 66,14 0 617,3 0 1,1 0-1,1-1 0,3 0 1,1 0-1,1-40 1,3 68 207,-1-71 38,4 0 1,14-82 0,-12 134 238,2 0 0,1 1 0,18-47 0,-3 20 602,-16 36-391,1 0 0,1 1 0,1 0 0,15-22 0,-10 20-10,1 2 0,1-1 0,32-27-1,-41 44-458,-1-1-1,1 1 0,0 1 1,-1 0-1,1 0 0,0 0 1,1 1-1,-1 0 0,0 1 1,0-1-1,10 2 0,-12-1-17,26-1-35,-25 0 22,-1 1 0,1-1 0,0 1 0,0 1 0,0-1 0,-1 1 0,1 0 0,0 1-1,-1-1 1,12 6 0,11 5-104,-25-11 96,0 0 1,-1 0-1,1 1 1,-1-1-1,0 1 0,1 0 1,-1 0-1,0 0 1,0 0-1,0 0 1,0 1-1,0 0 1,4 5-1,-4-3-42,13 31-432,-16-35 472,0 1-1,0 0 1,0-1-1,0 1 1,0 0 0,-1-1-1,1 1 1,0-1-1,-1 1 1,1-1 0,-1 1-1,0-1 1,1 1-1,-1-1 1,0 1 0,0-1-1,0 0 1,0 1-1,0-1 1,0 0 0,-1 0-1,-2 2 1,-28 32-490,28-29 418,-1 0-1,-1 0 1,1-1-1,-1 0 0,0 1 1,-11 6-1,-60 26-1565,-1-2 0,-2-5 0,-108 29 0,167-56 979,16-3 425,1 0-1,-1 0 0,0 0 0,0 1 1,0-1-1,1 1 0,-1 0 0,1 0 1,-1 1-1,-6 4 0,1 1-1905,1 1-1320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1.696"/>
    </inkml:context>
    <inkml:brush xml:id="br0">
      <inkml:brushProperty name="width" value="0.05" units="cm"/>
      <inkml:brushProperty name="height" value="0.05" units="cm"/>
      <inkml:brushProperty name="color" value="#E71224"/>
    </inkml:brush>
  </inkml:definitions>
  <inkml:trace contextRef="#ctx0" brushRef="#br0">426 97 1504,'0'-4'398,"0"1"0,0 0-1,0 0 1,0-1-1,-1 1 1,0 0 0,1 0-1,-1 0 1,0 0 0,-1 0-1,1 0 1,0 0 0,-1 0-1,0 0 1,1 1-1,-1-1 1,0 1 0,-1-1-1,-2-2 1,0-1 142,-2-2 322,6 7-651,0-1 1,0 1-1,0 0 1,0-1-1,-1 1 1,1 0-1,0 0 1,-1 0-1,1 0 1,-1 0-1,1 0 1,-1 0-1,0 1 1,1-1-1,-1 1 1,0-1-1,-2 0 1,-1 0 37,-1 0 0,1 1 1,-1-1-1,1 1 0,-1 0 1,1 1-1,-1-1 0,1 1 0,-1 0 1,1 0-1,0 1 0,-1-1 1,1 1-1,0 0 0,0 1 0,0-1 1,1 1-1,-1 0 0,1 0 1,-1 1-1,1-1 0,-4 6 0,-10 9-146,2 0-1,0 2 1,-20 32-1,34-50-72,-36 72 145,25-53-117,0 1 0,2 1 1,1 0-1,0 1 0,-6 25 0,2 8 58,-7 62 0,17-84-232,3-1 0,1 0 0,1 1 0,2-1-1,1 0 1,2 0 0,2 0 0,21 60 0,-26-84 17,0 4-253,2-1 0,0 1 0,0-1 0,1 0 0,1-1 1,0 1-1,17 21 0,-9-16-605,1-1 1,1 0 0,0-1 0,1-1-1,1 0 1,0-2 0,1 0-1,1-1 1,0-2 0,0 0-1,1-1 1,26 8 0,3-7-1984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5.309"/>
    </inkml:context>
    <inkml:brush xml:id="br0">
      <inkml:brushProperty name="width" value="0.05" units="cm"/>
      <inkml:brushProperty name="height" value="0.05" units="cm"/>
      <inkml:brushProperty name="color" value="#E71224"/>
    </inkml:brush>
  </inkml:definitions>
  <inkml:trace contextRef="#ctx0" brushRef="#br0">17 1 1344,'0'0'7874,"3"18"-6488,-1-13-1221,1-1 1,-1 0-1,0 1 1,0 0-1,-1 0 0,1-1 1,-1 1-1,0 0 1,0 0-1,-1 0 1,1 10-1,-4 74 1814,1-43-1125,2 2 315,-13 88 0,10-106-798,1 0 1,5 57-1,-1-58-150,-1 1-1,-2-1 0,-5 37 0,-3 35 270,5 132 0,4-218-134,0-42-349,1 1-1,2-1 0,6-32 1,-3-14-30,4 8 3,-8 45 10,1-1 0,12-38 0,-5 26-4,9-54 0,-13 56 34,1-1 0,16-42-1,-8 34 83,34-59 0,-40 84-65,0 1 0,1 1-1,0-1 1,1 2 0,1-1 0,0 2 0,16-13 0,-12 13-76,0 2-1,0 0 1,0 1 0,1 0 0,1 1-1,-1 1 1,1 1 0,0 1-1,0 0 1,24-1 0,-25 3-223,0 1 0,-1 1 0,1 1 0,0 0 1,-1 1-1,1 1 0,-1 0 0,1 2 0,-1 0 0,-1 0 1,24 12-1,-36-15 144,0-1 1,0 1-1,0 0 1,0 1-1,0-1 0,-1 0 1,1 1-1,-1-1 1,1 1-1,-1 0 1,0 0-1,4 6 1,2 4-160,-8-13 272,1 0-1,-1 0 1,1 1-1,-1-1 0,0 0 1,1 0-1,-1 1 1,0-1-1,1 0 0,-1 1 1,0-1-1,0 0 0,1 1 1,-1-1-1,0 0 1,0 1-1,1-1 0,-1 1 1,0-1-1,0 0 1,0 1-1,0-1 0,0 1 1,0-1-1,0 1 0,0-1 1,0 1-1,0-1 1,0 0-1,0 1 0,0-1 1,0 1-1,0-1 1,0 1-1,0-1 0,0 0 1,-1 1-1,-15 15-47,-1-1 0,-1-1 0,0-1 0,-29 17 0,-13 9 117,-54 25 82,101-57-127,1 0 1,-2 0-1,-17 5 0,21-8-6,1-1 0,-1 1 0,1 0 0,0 1 0,1 0 0,-1 0 0,1 1 0,-10 9 0,2-4 37,15-11-49,1 0-1,0 0 0,0 0 0,0 0 1,0 0-1,0 0 0,0 0 1,0 0-1,-1 0 0,1 0 0,0 1 1,0-1-1,0 0 0,0 0 0,0 0 1,0 0-1,0 0 0,0 0 0,0 1 1,0-1-1,0 0 0,0 0 0,0 0 1,0 0-1,0 0 0,0 1 0,0-1 1,0 0-1,0 0 0,0 0 0,0 0 1,0 0-1,0 1 0,0-1 0,0 0 1,0 0-1,0 0 0,0 0 0,0 0 1,0 0-1,0 1 0,0-1 1,0 0-1,1 0 0,-1 0 0,0 0 1,0 0-1,0 0 0,0 0 0,0 0 1,1 1-1,3 1-3,1 0 1,0 1-1,0-2 0,0 1 1,0 0-1,1-1 1,-1 0-1,0-1 1,1 1-1,-1-1 0,0 0 1,1 0-1,-1 0 1,9-2-1,14-1 3,53 6-11,95 14-1,-169-15 9,-1 0 0,1 0 0,-1 0 0,1 1 0,-1 0 0,6 4 0,16 7-8,-17-10 7,-4-2-1,1 1 0,-1 0 0,1 0 0,-1 1 0,0-1 0,-1 2 0,1-1 0,-1 1 0,7 5 0,4 0 5,-16-9 5,1-1 1,0 1-1,-1-1 1,1 1 0,0 0-1,-1 0 1,1 0-1,-1 0 1,1 0-1,-1 0 1,0 0-1,1 1 1,-1-1-1,0 0 1,0 1-1,0-1 1,0 1-1,0-1 1,0 1-1,1 3 1,-10 2 120,0 0 1,0-1-1,0 1 0,-1-2 1,0 1-1,0-1 0,-14 5 1,-67 23 235,-148 34-1,94-30-992,64-19-285,48-12-1617,-54 18-1,82-22 2015,-1-1-1,1 1 0,-1-1 1,0 0-1,1 0 1,-1-1-1,0 1 1,0-1-1,0 0 1,0 0-1,-5-2 0,-6-5-2222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4.471"/>
    </inkml:context>
    <inkml:brush xml:id="br0">
      <inkml:brushProperty name="width" value="0.05" units="cm"/>
      <inkml:brushProperty name="height" value="0.05" units="cm"/>
      <inkml:brushProperty name="color" value="#E71224"/>
    </inkml:brush>
  </inkml:definitions>
  <inkml:trace contextRef="#ctx0" brushRef="#br0">17 311 3137,'-3'-15'7570,"-11"12"1271,31 5-8450,43 12 479,1-2 0,1-3 0,0-3 1,0-2-1,69-5 0,315-44 284,-289 24-653,337-58 201,-46 6-374,56-11-391,-462 73 52,-27 7 46,-1 0-1,1 1 1,29-3 0,-44 6-40,0 0 0,0 0-1,0 0 1,0 0 0,0 0 0,0 0 0,0 0 0,-1 0-1,1 0 1,0 0 0,0 0 0,0 0 0,0 0 0,0 0 0,0 0-1,0 0 1,0-1 0,0 1 0,0 0 0,-1 0 0,1 0-1,0 0 1,0 0 0,0 0 0,0 0 0,0 0 0,0 0-1,0-1 1,0 1 0,0 0 0,0 0 0,0 0 0,0 0-1,0 0 1,0 0 0,0 0 0,0 0 0,0-1 0,0 1-1,0 0 1,0 0 0,0 0 0,0 0 0,0 0 0,0 0-1,0 0 1,0-1 0,0 1 0,0 0 0,0 0 0,0 0-1,1 0 1,-1 0 0,0 0 0,0 0 0,0 0 0,-12-5-381,-118 23-5689,76-15 2913,40-2 1634,-2 0-1,1-1 0,0 0 1,-15-3-1,-22-8-4888,20 2 2620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5.697"/>
    </inkml:context>
    <inkml:brush xml:id="br0">
      <inkml:brushProperty name="width" value="0.05" units="cm"/>
      <inkml:brushProperty name="height" value="0.05" units="cm"/>
      <inkml:brushProperty name="color" value="#E71224"/>
    </inkml:brush>
  </inkml:definitions>
  <inkml:trace contextRef="#ctx0" brushRef="#br0">1 83 3249,'-1'-8'2789,"3"-12"2173,-2 19-4934,0 1 0,0-1 0,0 1 0,1 0 0,-1-1 0,0 1 0,0-1 0,1 1-1,-1-1 1,0 1 0,1 0 0,-1-1 0,1 1 0,-1 0 0,0-1 0,1 1 0,-1 0 0,1 0-1,-1-1 1,1 1 0,-1 0 0,0 0 0,1 0 0,-1 0 0,1 0 0,-1 0 0,1 0 0,-1-1-1,1 1 1,0 1 0,2-1 208,-3-1-198,1 0-1,-1 0 0,1 1 0,0-1 1,-1 1-1,1-1 0,0 0 0,-1 1 1,1-1-1,0 1 0,0 0 1,-1-1-1,1 1 0,0 0 0,0-1 1,0 1-1,-1 0 0,1 0 1,0 0-1,1-1 0,76 1 759,365-7 198,62-12-843,-283 10-134,-69 7-291,-89 3-1825,-80 9-568,0-5 1033,1 1 0,0 0 0,-23 14 0,8-3-1160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7.002"/>
    </inkml:context>
    <inkml:brush xml:id="br0">
      <inkml:brushProperty name="width" value="0.05" units="cm"/>
      <inkml:brushProperty name="height" value="0.05" units="cm"/>
      <inkml:brushProperty name="color" value="#E71224"/>
    </inkml:brush>
  </inkml:definitions>
  <inkml:trace contextRef="#ctx0" brushRef="#br0">182 236 1200,'0'0'1231,"0"-17"7622,0 18-8835,0-1 1,0 1 0,0-1 0,0 1-1,0-1 1,0 1 0,0-1-1,0 1 1,-1-1 0,1 0 0,0 1-1,0-1 1,0 1 0,-1-1-1,1 1 1,0-1 0,-1 0 0,1 1-1,0-1 1,-1 1 0,1-1-1,-1 0 1,1 0 0,0 1 0,-1-1-1,0 0 1,0 1 9,1-1-1,-1 0 1,1 1-1,-1-1 1,1 1-1,-1-1 1,1 1 0,-1-1-1,1 1 1,-1-1-1,1 1 1,-1-1-1,1 1 1,0-1 0,-1 1-1,1 0 1,0-1-1,0 1 1,0 0-1,-1-1 1,1 1 0,0 0-1,0-1 1,0 1-1,0 0 1,0 0-1,-7 28 788,5-26-707,1 0-1,0 0 1,0 0 0,0 0-1,0 0 1,0 0 0,1 1-1,-1-1 1,1 6-1,-1 7 324,-1 0-1,-1 0 1,0 0-1,-2 0 0,1 0 1,-11 21-1,-3 18 516,4-8-389,7-29-334,1 0 0,-5 27-1,5-18-66,0 37 130,-7-26-143,10-31-116,0 1 0,1-1 1,-1 1-1,2 0 1,-1 0-1,0 11 0,-6 15 44,6-30-60,1 0-1,-1 0 1,1 0-1,0 0 1,1 0-1,-1 1 1,0 5-1,-1 3 1126,7-28-171,2 2-820,-1-1 0,-1 0 0,0-1 0,4-19 0,-5 15-126,1 0 1,1 1-1,9-19 0,3 4-117,-2-1 1,-2-1-1,-1 0 0,10-47 0,-16 59-20,0 1 0,1 0 0,2 0 0,0 1 1,23-36-1,20-40-165,-45 81 249,2 0 0,-1 1 0,19-21 0,-2 1 0,20-38 4,-43 70 15,0 0-1,0 0 0,0 0 1,0 0-1,0 1 0,0 0 1,1-1-1,-1 1 0,1 0 1,0 1-1,0-1 0,-1 1 1,1-1-1,0 1 0,0 0 1,0 1-1,0-1 0,0 1 1,1 0-1,-1 0 0,0 0 1,0 0-1,0 1 0,0-1 0,7 3 1,0-1-6,0 1 1,0 0-1,-1 1 0,0 0 1,1 0-1,-1 1 1,-1 0-1,1 1 0,9 7 1,-3 1 11,0 0-1,-1 1 1,0 0 0,-1 1-1,-1 1 1,12 19 0,12 13-1,-29-39 7,1 0-1,-2 1 0,13 20 1,-12-15-11,-1 0 1,0 1-1,6 26 1,36 74-7,-38-85 14,-7-22 11,0 0 0,-1 0 0,-1 0 0,1 1 0,0 15 0,5 15 13,-6-36-15,-1 1 1,1-1-1,-1 0 0,0 1 1,0-1-1,-1 7 0,0-3-1,0-1 0,1 1 0,0-1 0,0 1 1,1-1-1,0 1 0,5 12 0,-6-18-1,0 1 0,0-1 0,-1 1 0,1-1 0,-1 1 0,0-1 0,0 1 1,0-1-1,-1 7 0,0-6 0,1-1-1,-1 1 1,1-1 0,0 1-1,0-1 1,1 1 0,-1-1 0,1 1-1,1 5 1,3 1-10,-4-8-2,1 0-1,-1-1 0,0 1 0,-1 0 0,1 0 0,0 0 1,-1 1-1,1-1 0,-1 0 0,1 0 0,-1 3 0,1 1-262,0 1 0,0-1-1,1 1 1,0-1-1,1 0 1,-1 0-1,1 0 1,0 0-1,0-1 1,6 7-1,-6 3-3346</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8.940"/>
    </inkml:context>
    <inkml:brush xml:id="br0">
      <inkml:brushProperty name="width" value="0.05" units="cm"/>
      <inkml:brushProperty name="height" value="0.05" units="cm"/>
      <inkml:brushProperty name="color" value="#E71224"/>
    </inkml:brush>
  </inkml:definitions>
  <inkml:trace contextRef="#ctx0" brushRef="#br0">246 249 2353,'-30'-9'6437,"27"9"-6192,3 37 578,-16 63 1419,15-84-1892,-2 0 0,1 0 0,-2 0 0,0 0 0,-1-1 0,-10 23 0,6-18-1,2 2 0,-5 21 0,6-13-10,-2 0 0,0-1 1,-22 49-1,15-25-59,-2 2-90,14-51-177,1 1 0,0-1 0,0 1-1,0-1 1,1 1 0,-1 0 0,1 0 0,1-1 0,-2 10 0,1-6-5,0 0-1,-1-1 1,0 1 0,0-1-1,-1 1 1,-5 10-1,3-10 17,4-6 5,0-1 0,0 1 1,0-1-1,1 1 0,-1-1 0,0 1 0,1 0 0,-1-1 0,1 1 0,-1 0 0,1-1 0,0 1 1,0 0-1,0 0 0,0 2 0,0-3 608,0-39 1062,0 14-1477,-1-4-184,1-1 1,2 0-1,10-53 0,-9 28-129,0-1 1,1 35 20,0 0 0,-1-1 1,-1-27-1,-1 26-22,2 0 0,7-38 0,-5 37 33,3-4-52,1 0 0,0 0 0,22-39 0,-9 19-45,-10 21 31,2 0 0,1 1 0,1 1 0,0 0-1,25-25 1,-33 42 100,0 1-1,0-1 1,1 1 0,0 1-1,14-7 1,-7 3-1,-1 3 0,-1 1 0,1 0 0,1 1 1,-1 0-1,0 1 0,1 1 0,0 1 1,-1 0-1,27 2 0,23 8-26,-58-9 44,0 1 0,0 0 0,0 1 0,0-1-1,0 1 1,-1 0 0,12 6 0,-18-7-7,0-1 11,1 0-1,0 0 0,1 0 0,-1 0 1,0 0-1,-1 0 0,1 0 1,0 1-1,0-1 0,0 0 1,0 1-1,0-1 0,0 0 0,0 1 1,0-1-1,0 1 0,0-1 1,-1 1-1,1 0 0,0-1 1,0 1-1,-1 0 0,1 0 1,0-1-1,0 2 0,5 4 6,-3-4-12,16 8-58,41 33-122,-44-23 123,-11-2 9,-3-17 53,-1 1 0,0-1 0,0 0 0,0 1-1,0-1 1,0 1 0,0-1 0,0 1 0,0-1-1,-1 1 1,1 0 0,0-1 0,-1 1 0,0 0-1,1 0 1,-1-1 0,0 1 0,0 0 0,0 3-1,7 3-95,-7-8 96,1 0 1,-1 1-1,1-1 0,-1 0 1,1 1-1,-1-1 1,1 0-1,-1 1 1,1-1-1,-1 0 1,1 1-1,-1-1 1,0 1-1,1-1 1,-1 1-1,0-1 1,1 1-1,-1-1 1,0 1-1,0-1 1,1 1-1,-1 0 1,0-1-1,0 1 1,0-1-1,0 1 1,0 1-1,0 3-327,0-10 55,0 3 3,0-12-1072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9.502"/>
    </inkml:context>
    <inkml:brush xml:id="br0">
      <inkml:brushProperty name="width" value="0.05" units="cm"/>
      <inkml:brushProperty name="height" value="0.05" units="cm"/>
      <inkml:brushProperty name="color" value="#E71224"/>
    </inkml:brush>
  </inkml:definitions>
  <inkml:trace contextRef="#ctx0" brushRef="#br0">1 69 2296,'6'-26'8242,"-4"24"-8210,-1 0 1,1 0 0,0 1 0,0-1 0,0 1 0,0-1 0,1 1-1,-1 0 1,0-1 0,0 1 0,4-1 0,11-6 657,-10 6-538,1 1-1,-1 0 0,0 0 0,0 1 0,1 0 0,-1 0 0,9 2 0,12-1 616,22 0 375,-29 1-777,1-2 0,0 0 0,0-2 0,36-6 0,-44 5-325,-1 1 0,1 1 0,-1 1 1,1 0-1,19 2 0,13 0-74,85 3-2439,-4-1-3060,-60 5-470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49.846"/>
    </inkml:context>
    <inkml:brush xml:id="br0">
      <inkml:brushProperty name="width" value="0.05" units="cm"/>
      <inkml:brushProperty name="height" value="0.05" units="cm"/>
      <inkml:brushProperty name="color" value="#E71224"/>
    </inkml:brush>
  </inkml:definitions>
  <inkml:trace contextRef="#ctx0" brushRef="#br0">17 74 2064,'-17'-20'6754,"18"19"-6545,-1 0 0,0 1 0,0-1 0,1 0 0,-1 1 0,0-1 0,1 0 0,-1 1 0,1-1 1,-1 0-1,1 1 0,-1-1 0,1 1 0,-1-1 0,1 1 0,-1-1 0,1 1 0,0-1 0,-1 1 0,1-1 0,0 1 0,0 0 0,-1 0 0,2-1 1,31-7 1074,34 4-1378,154 4 256,45 0-559,-83 0-3453,-175 0 3117,0-1-1,0 0 0,0 0 1,0 0-1,-1-1 1,1 0-1,-1-1 0,10-4 1,-1-2-1855</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50.173"/>
    </inkml:context>
    <inkml:brush xml:id="br0">
      <inkml:brushProperty name="width" value="0.05" units="cm"/>
      <inkml:brushProperty name="height" value="0.05" units="cm"/>
      <inkml:brushProperty name="color" value="#E71224"/>
    </inkml:brush>
  </inkml:definitions>
  <inkml:trace contextRef="#ctx0" brushRef="#br0">1 74 1112,'0'-2'633,"0"0"-1,0 0 0,0 0 0,0-1 1,0 1-1,0 0 0,1 0 1,-1 0-1,1 0 0,-1 0 0,1 0 1,0 0-1,0 0 0,0 0 1,2-3-1,-1 4-321,-1 0 0,1 0 1,0 0-1,0 0 0,0 1 0,0-1 1,0 0-1,0 1 0,-1 0 0,1 0 1,0-1-1,4 1 0,25-3-368,79-11 392,1 5 0,139 6 0,-170 3-500,20 9-1661,-72-5 635,-25-3 787,1 0 0,0 0 0,0 0 0,0-1 0,0 1 1,-1-1-1,1 0 0,0 0 0,0 0 0,0-1 0,0 0 0,0 1 1,0-1-1,6-3 0,-7 2-1278,0 4-117,10 5-95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50.548"/>
    </inkml:context>
    <inkml:brush xml:id="br0">
      <inkml:brushProperty name="width" value="0.05" units="cm"/>
      <inkml:brushProperty name="height" value="0.05" units="cm"/>
      <inkml:brushProperty name="color" value="#E71224"/>
    </inkml:brush>
  </inkml:definitions>
  <inkml:trace contextRef="#ctx0" brushRef="#br0">0 49 416,'0'-44'7011,"1"43"-6980,0 1 1,0-1 0,-1 1-1,1 0 1,0-1-1,0 1 1,0 0-1,0-1 1,-1 1-1,1 0 1,0 0-1,0 0 1,0 0 0,0 0-1,0 0 1,0 0-1,0 0 1,-1 0-1,1 1 1,0-1-1,0 0 1,0 0-1,0 1 1,-1-1 0,2 1-1,24 9 257,46 40 195,-53-37-301,1 0 0,32 30-1,227 213 1844,-190-183-1620,-37-30-146,52 52 1,-11-4-61,34 36 1,-107-104-157,-2 1-1,0 0 1,28 51-1,-38-60-29,3 4 20,-1 0 1,-1 1-1,0 0 1,-1 0-1,-2 1 0,0 0 1,-1 0-1,-1 0 1,2 30-1,-6-18 81,-7 57-1,4-76-78,0-1 0,-1 1 0,0-1 0,-1 0-1,0 0 1,-13 22 0,1-8 21,-1-1 0,-2-1-1,0 0 1,-2-2 0,-46 40 0,20-26-275,-1-2 1,-63 33 0,61-38-1079,0-3 0,-2-1 0,-1-4 1,-66 20-1,47-24-1553,19 0-523</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5:51.611"/>
    </inkml:context>
    <inkml:brush xml:id="br0">
      <inkml:brushProperty name="width" value="0.05" units="cm"/>
      <inkml:brushProperty name="height" value="0.05" units="cm"/>
      <inkml:brushProperty name="color" value="#E71224"/>
    </inkml:brush>
  </inkml:definitions>
  <inkml:trace contextRef="#ctx0" brushRef="#br0">109 157 288,'-1'-2'500,"1"1"1,0-1-1,0 1 1,-1-1-1,1 1 0,0-1 1,-1 1-1,0-1 1,1 1-1,-1-1 0,0 1 1,0 0-1,0 0 1,0-1-1,0 1 0,0 0 1,0 0-1,0 0 1,-2-2-1,-11-14 3800,7 4-2122,-1 0-1,0 1 0,-18-23 0,23 31-1804,1 3-244,1 0 0,0-1-1,-1 1 1,1 0 0,0-1 0,0 1 0,0-1 0,0 0 0,0 1 0,0-1-1,1 0 1,-1 1 0,0-1 0,1 0 0,0 0 0,-1 0 0,1-2 0,-10 2-3755,17 2-11,-3 10-3125,-2-2 3708,8 2-1056,-7-1-203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49.932"/>
    </inkml:context>
    <inkml:brush xml:id="br0">
      <inkml:brushProperty name="width" value="0.05" units="cm"/>
      <inkml:brushProperty name="height" value="0.05" units="cm"/>
      <inkml:brushProperty name="color" value="#E71224"/>
    </inkml:brush>
  </inkml:definitions>
  <inkml:trace contextRef="#ctx0" brushRef="#br0">0 321 2248,'3'-18'9744,"22"16"-8649,0 0 0,29-8-1,21-2-1059,-24 6-9,318-28 66,-45 5 24,-75 5 16,1099-66 952,-1036 81-953,59 10-38,-145 5-53,202 12-37,-157-8-11,41-1-10,44 0-14,-193 0 2,35 9 15,-52-8 6,68-1 23,96-9 25,-283 9-114,-25-9 158,-21-2-762,9-1 592,0 1-1,-1 0 0,0 0 1,1 1-1,-1 0 0,0 1 1,-21 2-1,-19-2 9,-147-12-61,68 6 101,125 6 38,-1100-64-99,167 27 43,499 13 74,-234-5 20,73 20-11,144 18-45,117 0 19,-2-9-32,338 0 23,22 0-67,60 20-34,376 33 98,-63-25 12,-230-21 0,196 2 16,-141-5 3,68 3 9,149 13-2,-55-3-12,194 9-19,-313-17-5,885 3-58,-776-14 58,-27 12 35,-229-10 172,-229-10-237,-42 1 8,-186 0 7,-535 26 56,394-8-53,77-6 39,227-4-12,-587-9-67,204 1 124,157 0-13,-146-9-65,471 27-65,80-9 59,40 0-199,392-18 261,13-1-1,336 10 38,737 18-98,-845-28-10,-433 9 38,127-13 6,-79 4-18,42 0-43,-184 18-1306,-160 7-118,14-4 1264,-1 0-1,1-1 1,-1 0 0,0 0-1,0 0 1,0 0 0,1 0-1,-1 0 1,-6 0-1,-72 7-4512,34-7 2236</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24.622"/>
    </inkml:context>
    <inkml:brush xml:id="br0">
      <inkml:brushProperty name="width" value="0.05" units="cm"/>
      <inkml:brushProperty name="height" value="0.05" units="cm"/>
      <inkml:brushProperty name="color" value="#E71224"/>
    </inkml:brush>
  </inkml:definitions>
  <inkml:trace contextRef="#ctx0" brushRef="#br0">49 0 3473,'18'5'7406,"-6"-1"-5166,-9 22-871,-3-23-1206,0-2-155,-1 0 0,1 0 0,0 0 0,0-1 0,0 1 0,0 0-1,0 0 1,0 0 0,0 0 0,0 0 0,0-1 0,0 1 0,0 0 0,0 0 0,0 0 0,1 0-1,-1-1 1,0 1 0,1 0 0,-1 0 0,1-1 0,-1 1 0,1 0 0,-1 0 0,1-1-1,-1 1 1,1-1 0,0 1 0,-1 0 0,1-1 0,0 1 0,-1-1 0,1 0 0,1 1 0,1 1-7,-2 2 3,0 0 1,0 1 0,0-1-1,-1 1 1,1-1 0,-1 1-1,0 0 1,-1-1 0,0 8-1,0 0 30,-12 316 1046,7-243-523,7 101 0,1-62-10,-2-91-417,0 73 409,14 109 1,-11-174-388,-2 70 1,-3-81-119,2 0-1,1 0 1,2 0 0,7 37-1,-9-62-89,0 0 0,0 0 0,0 0 0,0 0 0,-1 0 0,0 0 0,0 0-1,0 0 1,-1 0 0,0 0 0,0 0 0,0 0 0,-1 0 0,1-1 0,-1 1 0,0 0 0,-3 4 0,0 3-1085,2-7 142,-11-4-1537,10-1 1837,1-1-1,-1 0 1,0 0-1,0 0 1,0 0 0,1-1-1,-1 0 1,1 1-1,-7-6 1,5 4-214,-25-13-2831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4.923"/>
    </inkml:context>
    <inkml:brush xml:id="br0">
      <inkml:brushProperty name="width" value="0.05" units="cm"/>
      <inkml:brushProperty name="height" value="0.05" units="cm"/>
      <inkml:brushProperty name="color" value="#E71224"/>
    </inkml:brush>
  </inkml:definitions>
  <inkml:trace contextRef="#ctx0" brushRef="#br0">49 64 2521,'-1'-4'920,"0"0"1,0 0 0,-1 0 0,0 0 0,0 1 0,0-1 0,0 0 0,0 1 0,-1-1 0,1 1-1,-1 0 1,0 0 0,0 0 0,0 0 0,-1 0 0,-9-5 6221,17 9-7039,-1 1 0,0-1-1,0 0 1,0 1 0,0 0-1,0 0 1,0 0 0,0 0-1,-1 0 1,1 0 0,-1 1-1,0-1 1,3 5 0,21 17-90,88 88 273,-87-88-167,29 31 1,21 21 98,20 19 26,-70-65-139,2-1 0,49 37 0,9 7 62,-53-43-46,56 39 0,15 3 48,62 38 53,-115-77-164,77 61 1,-66-46-63,-55-41 5,0 1 0,-1-1 0,0 1 0,0 0 0,6 11 0,2 1 25,-15-19-24,1 0 0,-1 0 0,0 0 1,1 0-1,-1 0 0,0 0 0,0 0 0,0 0 0,1 0 0,-1 0 0,0 1 0,-1-1 0,1 0 0,0 0 0,0 0 0,0 0 0,-1 0 0,1 0 0,0 0 0,-1 0 0,1 0 0,-1 0 1,0 0-1,1 0 0,-1 0 0,-1 1 0,-21 27 90,21-26-88,-12 10 35,-1 0 0,0-1 0,-1 0 0,0-1-1,-29 14 1,-13 9 44,-141 79 96,89-53-124,-31 10-31,87-45-19,2 2 0,-76 52 1,40-16 4,35-26-571,-53 46 1,79-60-136,18-17 10,0 1-1,1 0 1,0 1-1,0 0 1,1 0-1,-11 17 1,6-8-1574,10-14 1296,-1 0 0,1-1 0,0 2 0,0-1 0,1 0 0,-1 0 0,0 0 0,1 1 1,0-1-1,0 1 0,-1 6 0,2 1-4737</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24.965"/>
    </inkml:context>
    <inkml:brush xml:id="br0">
      <inkml:brushProperty name="width" value="0.05" units="cm"/>
      <inkml:brushProperty name="height" value="0.05" units="cm"/>
      <inkml:brushProperty name="color" value="#E71224"/>
    </inkml:brush>
  </inkml:definitions>
  <inkml:trace contextRef="#ctx0" brushRef="#br0">1 119 1984,'0'-35'14030,"0"33"-12712,19-8-251,3 1-483,18-10 597,-32 14-1038,0 1 0,-1 0 0,2 0 0,-1 0-1,0 1 1,1 0 0,0 1 0,8-2 0,4 0 16,0 1 0,33-1 0,2 5-137,-1 1-1,61 12 1,-87-8-34,0 1-1,-1 1 1,0 1 0,-1 2-1,45 23 1,-62-28-46,-1 1 0,1 0 0,-1 1-1,-1 0 1,0 0 0,0 1 0,0 0 0,-1 0 0,11 19 0,-17-26 44,0-1 1,0 1 0,-1 0 0,1 0 0,0 0 0,-1 0 0,1 0-1,-1 1 1,0-1 0,0 0 0,1 0 0,-1 0 0,-1 0 0,1 0-1,0 0 1,0 0 0,-1 0 0,1 0 0,-1 0 0,0 0 0,0 0-1,0 0 1,0 0 0,0 0 0,0 0 0,0 0 0,0-1 0,-1 1-1,1-1 1,-1 1 0,1-1 0,-1 1 0,1-1 0,-1 0 0,-3 2-1,-7 5 4,0-1 0,-1 0-1,0-1 1,-15 5 0,14-5 4,-53 20-335,-107 27 0,138-44-119,-142 28-4944,155-34 4220,4-1-1465,-1 1-1,-30 9 1,31-3-359</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25.385"/>
    </inkml:context>
    <inkml:brush xml:id="br0">
      <inkml:brushProperty name="width" value="0.05" units="cm"/>
      <inkml:brushProperty name="height" value="0.05" units="cm"/>
      <inkml:brushProperty name="color" value="#E71224"/>
    </inkml:brush>
  </inkml:definitions>
  <inkml:trace contextRef="#ctx0" brushRef="#br0">814 7 32,'0'-1'157,"0"1"0,0 0 0,0 0 0,0-1 0,0 1 0,-1 0 0,1-1 0,0 1 0,0 0 0,0-1 0,-1 1 0,1 0 0,0 0 0,0-1 0,-1 1 0,1 0 1,0 0-1,-1 0 0,1 0 0,0-1 0,-1 1 0,1 0 0,0 0 0,0 0 0,-1 0 0,1 0 0,-1 0 0,1 0 0,0 0 0,-1 0 0,1 0 0,0 0 0,-1 0 0,1 0 0,-1 0 0,-22 4 2070,17-3-2117,0 1 0,0 0-1,0 1 1,1-1 0,-1 1 0,-7 6 0,-55 36-22,-28 43-28,-98 98 1008,140-119-293,3 2 1,3 3-1,-57 115 1,86-144-292,2 1 1,-17 65 0,23-69-170,-1 13 308,2 1-1,3 0 1,2 0-1,3 103 1,2-108-245,14 149 973,-9-148-1081,2-14-66,1 0-1,1 0 1,22 53-1,-20-59-98,8 17 81,43 73 0,-48-95-148,0 0-33,1-1 0,1-1 1,1-1-1,2 0 1,0-1-1,1-1 1,1-1-1,33 24 1,-38-32-320,1-1 1,1-1-1,-1 0 1,1-1 0,29 8-1,-33-12-357,1-1 0,-1 0 0,1-1 0,0-1 0,-1 0 0,1-1-1,29-4 1,-11-2-3283,48-16 0,-18-2-746</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38.775"/>
    </inkml:context>
    <inkml:brush xml:id="br0">
      <inkml:brushProperty name="width" value="0.05" units="cm"/>
      <inkml:brushProperty name="height" value="0.05" units="cm"/>
      <inkml:brushProperty name="color" value="#E71224"/>
    </inkml:brush>
  </inkml:definitions>
  <inkml:trace contextRef="#ctx0" brushRef="#br0">1027 184 32,'0'-1'14,"0"1"-1,0 0 1,0-1-1,0 1 1,0 0 0,0-1-1,0 1 1,0 0-1,0-1 1,0 1 0,0 0-1,0-1 1,-1 1-1,1 0 1,0-1 0,0 1-1,0 0 1,0-1-1,-1 1 1,1 0 0,0 0-1,0-1 1,-1 1-1,1 0 1,0 0 0,-1 0-1,1-1 1,0 1-1,-1 0 1,1 0 0,0 0-1,-1 0 1,1 0-1,0 0 1,-1-1 0,1 1-1,0 0 1,-1 0-1,1 0 1,-1 0-2,1 0 0,0 0 0,-1 0 0,1 0 0,0 0 0,-1 0 0,1 0 0,0 0 0,0 0 0,-1 0 0,1 0 1,0 0-1,-1 0 0,1-1 0,0 1 0,0 0 0,0 0 0,-1 0 0,1 0 0,0-1 0,0 1 0,-1 0 0,1 0 0,0-1 0,0 1 0,0 0 0,0 0 0,0-1 0,-1 1 0,1 0 0,0 0 0,0-1 0,0 1 0,0 0 0,0-1 0,0-1 2397,-14-9-1777,9-15 247,3 24-850,1 1 47,0 0-1,0-1 1,0 1 0,0 0-1,0-1 1,0 1 0,0-1-1,0 1 1,1-1 0,-1 0-1,0 1 1,1-1 0,0 1-1,-1-1 1,1 0 0,0 0-1,0 1 1,0-1 0,0 0-1,0 1 1,0-3 0,-7-10 315,7 13-364,-1 0 1,0 0-1,0 0 1,0 0-1,1 0 0,-1 0 1,0 0-1,1 0 1,-1 0-1,1 0 1,-1-1-1,1 1 1,0 0-1,0 0 1,-1-1-1,1 1 1,0-1-1,0-3 128,0 4-99,1 0 0,-1 0 1,0 0-1,0 0 1,1-1-1,-1 1 1,0 0-1,0 0 1,0 0-1,-1-1 1,1 1-1,0 0 0,0 0 1,-1 0-1,1-1 1,-1 1-1,1 0 1,-1 0-1,1 0 1,-1 0-1,1 0 1,-1 0-1,0 0 0,0 0 1,0 0-1,0 1 1,1-1-1,-1 0 1,0 0-1,-2 0 1,2 0-29,1 1 0,0 0 0,0 0 0,-1 0 0,1 0 0,0 0 0,0 0-1,-1 0 1,1 0 0,0-1 0,0 1 0,-1 0 0,1 0 0,0 0 0,0 0 0,0-1 0,0 1 0,-1 0 0,1 0 0,0-1 0,0 1 0,0 0 0,0 0 0,0-1 0,0 1 0,0 0 0,-1 0 0,1-1 0,0 1 0,0 0 0,0 0 0,0-1 0,0 1 0,0 0 0,0 0 0,0-1 0,1 1 0,-1 0 0,0 0 0,0-1 0,0 1 0,0 0 0,0 0 0,0-1 0,0 1 0,1 0 0,-1 0 0,0-1 0,0 1 0,0 0-1,0 0 1,1 0 0,-1 0 0,0-1 0,1 1 0,11-5 2400,-19 4-2304,9 1-21,-2 0-95,0 0 0,1 0-1,-1 1 1,1-1 0,-1 0 0,0 0 0,1 0 0,-1 0 0,0 0 0,1 1 0,-1-1 0,0 0 0,1 0-1,-1 0 1,0 1 0,1-1 0,-1 0 0,0 0 0,0 1 0,1-1 0,-1 0 0,0 1 0,0-1 0,0 0 0,0 1-1,1-1 1,-1 1 0,0-1 0,0 0 0,0 1 0,0 1 169,0 25 53,8-5-143,-7-21-81,0 1 0,0-1 1,0 1-1,-1 0 0,1-1 0,0 1 0,-1 0 0,1-1 0,-1 1 1,1 0-1,-1 0 0,0 0 0,0 2 0,17 67 405,-1 19 161,0 14 161,0 23 384,1 21 639,-17 282 1027,-17-248-2560,1-47 266,16-127-429,-1-1-1,0-1 0,-1 1 1,1 0-1,-1 0 0,-1 0 1,-4 9-1,4-10 25,1-1 0,0 1 1,0 0-1,0 0 0,1 0 0,-1 1 1,1 7-1,1-12-62,-1 0 1,1-1 0,0 1-1,0 0 1,-1-1 0,1 1-1,-1 0 1,0-1-1,1 1 1,-1-1 0,0 1-1,-2 2 1,-5 18 307,1-6 20,6-15-328,0 0-1,0 0 1,1 0 0,-1 0 0,0 0 0,1-1-1,-1 1 1,1 0 0,-1 1 0,1-1-1,-1 0 1,1 0 0,0 0 0,0 0-1,-1 0 1,1 2 0,-1-1 23,-1 0 1,1-1-1,-1 1 1,0 0-1,0-1 1,0 1-1,0-1 0,0 0 1,0 1-1,0-1 1,0 0-1,0 0 1,0 0-1,-4 0 0,-23 8 48,18-5-68,0-1-1,0 0 1,-1 0 0,1-1 0,-21 0 0,-70 3 30,52-2-38,-53-3 0,67-3-10,-9 1 11,0-2-1,0-3 0,1-1 0,-69-22 1,82 19-26,0-2 1,1-2 0,1 0 0,-43-31 0,69 43-127,0 0 0,0 0 0,0 0 1,0 0-1,0-1 0,1 1 0,-1-1 0,1 0 1,0 1-1,0-1 0,1 0 0,-3-8 1,3 10-132,1 0 0,-1 0 1,1-1-1,0 1 1,0 0-1,-1 0 0,1-1 1,1 1-1,-1 0 1,0 0-1,1-1 0,-1 1 1,1 0-1,-1 0 1,1 0-1,0 0 0,0 0 1,0 0-1,0 0 1,1 0-1,-1 0 0,0 0 1,1 0-1,-1 1 1,1-1-1,2-1 0,45-34-7750,-20 19 3113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39.229"/>
    </inkml:context>
    <inkml:brush xml:id="br0">
      <inkml:brushProperty name="width" value="0.05" units="cm"/>
      <inkml:brushProperty name="height" value="0.05" units="cm"/>
      <inkml:brushProperty name="color" value="#E71224"/>
    </inkml:brush>
  </inkml:definitions>
  <inkml:trace contextRef="#ctx0" brushRef="#br0">244 9 40,'-8'-7'10649,"3"5"-10877,2 2 1395,3 2-694,1 0 0,-1 0 0,0 1 1,0-1-1,0 0 0,0 0 0,-1 0 1,1 0-1,0 0 0,-1 0 0,-1 3 0,0-4-471,0 0-1,0 0 0,0 1 1,1-1-1,-1 1 0,0 0 1,1-1-1,-1 1 0,1 0 1,-1 0-1,1 0 0,0 0 1,-1 0-1,1 0 0,1 0 1,-1 0-1,0 1 0,0 2 1,-19 54 2,19-55 0,-5 12-2,-1-1 0,0-1 1,-1 1-1,-10 13 1,10-15-1,0 0 0,0 0 1,2 1-1,-11 27 1,-13 43-81,12-37-684,14-38 308,-8 32-1361,9-10-3845,0-22 2660,-11 0-483</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40.186"/>
    </inkml:context>
    <inkml:brush xml:id="br0">
      <inkml:brushProperty name="width" value="0.05" units="cm"/>
      <inkml:brushProperty name="height" value="0.05" units="cm"/>
      <inkml:brushProperty name="color" value="#E71224"/>
    </inkml:brush>
  </inkml:definitions>
  <inkml:trace contextRef="#ctx0" brushRef="#br0">82 259 1280,'0'0'56,"0"0"-1,0 1 1,0-1-1,0 0 1,0 1-1,0-1 0,0 0 1,0 0-1,0 1 1,0-1-1,0 0 1,0 1-1,-1-1 1,1 0-1,0 1 0,0-1 1,0 0-1,0 0 1,0 1-1,-1-1 1,1 0-1,0 0 1,0 1-1,0-1 0,-1 0 1,1 0-1,0 0 1,0 1-1,-1-1 1,1 0-1,0 0 1,-1 0-1,1 0 0,0 0 1,-1 0-1,1 0 1,0 1-1,0-1 1,-1 0-1,1 0 1,-1 0-1,1 0-27,-1 0-1,1 0 1,0 0-1,-1 0 1,1 0-1,-1 0 0,1 0 1,0 0-1,-1 0 1,1 0-1,0 1 1,-1-1-1,1 0 1,0 0-1,-1 0 1,1 1-1,0-1 1,0 0-1,-1 0 1,1 1-1,0-1 1,0 0-1,-1 0 1,1 1-1,0-1 1,0 0-1,0 1 1,0-1-1,0 0 1,-1 1-1,1-1 1,0 0-1,0 1 1,0-1-1,0 1 1,0-1-1,0 0 1,0 1-1,0-1 1,0 0-1,0 1 1,0 2 25,0 0 0,-1 0 0,0 0 1,1 0-1,-1-1 0,-1 1 0,1 0 1,0-1-1,0 1 0,-1-1 0,-2 4 1,2-3-36,0 0 0,0 0 0,0 0 0,0 0 0,1 1 0,-1-1 0,1 0 0,0 1 0,0-1 0,0 1 0,1 0 0,-1 3 0,-15 75 337,-1 27 116,18-86-292,1 1 0,0 0 1,7 25-1,-4 87 763,-1-114-767,12 64 489,-3 2 0,0 100 0,-13 50 29,1-237-688,-2 0-1,1-1 1,0 1-1,0 0 0,0-1 1,0 1-1,0 0 0,0-1 1,-1 1-1,1-1 1,0 1-1,0-1 0,-1 1 1,1 0-1,0-1 1,-1 1-1,1-1 0,-1 1 1,1-1-1,-1 0 1,1 1-1,-1-1 0,1 1 1,-1-1-1,0 1 1,0-1 7,1 0 0,-1 0 1,1 1-1,-1-1 0,1 0 1,0 1-1,-1-1 1,1 0-1,-1 1 0,1-1 1,0 1-1,-1-1 0,1 1 1,0-1-1,0 1 1,-1-1-1,1 0 0,0 1 1,0 0-1,0-1 1,-1 1-1,1-1 0,0 1 1,0 2 2521,0-23 1598,-16-50-2250,16-5-1687,13-99 0,-7 64-195,54-236 91,-44 254 348,-11 54-16,0 29-314,-4 7-83,1 0 0,-1 0 1,0 0-1,-1 0 0,1 0 1,0 0-1,-1 0 1,1 0-1,-1 0 0,1 0 1,-1-3-1,0 3-7,0 0 0,0 0 1,1 1-1,-1-1 0,0 0 0,1 1 0,0-1 0,-1 0 1,1 1-1,0-1 0,0 1 0,1-3 0,6-18 156,-7 20-178,-1 1 1,1-1-1,-1 0 1,1 1-1,0-1 1,0 1-1,-1-1 0,1 1 1,0-1-1,1 1 1,-1 0-1,0 0 0,0-1 1,0 1-1,1 0 1,-1 0-1,1 0 1,-1 0-1,1 0 0,1 0 1,41-15-223,-14 13 206,0 2-1,0 1 1,0 1 0,43 7-1,-44-4 17,-8-1 1,-1 1-1,1 2 0,-1 0 0,-1 0 0,1 2 1,-1 1-1,-1 0 0,0 1 0,0 1 0,19 16 1,-21-11-1,-1 0 0,19 25 1,-4-4 2,-21-24-5,0 0-1,-1 1 1,-1 0 0,0 0 0,0 1 0,-2 0 0,0 0 0,-1 0 0,3 18 0,6 16-16,-12-40 27,0 0 1,-1 0-1,0-1 1,0 1-1,-1 0 1,0 0-1,-1-1 1,1 1 0,-2-1-1,1 1 1,-1-1-1,-1 0 1,-8 14-1,7-9 20,2-9-18,0 1-1,0-1 1,0 0-1,-1 0 1,1 0-1,-1-1 1,0 1-1,-8 5 1,-14 14 97,19-18-91,1 0-1,-1-1 0,1 0 1,-14 6-1,6-3 0,12-6-5,0 0-1,0-1 0,0 1 1,1-1-1,-1 1 0,0-1 1,0 0-1,0 1 0,0-1 1,0 0-1,0 0 0,0-1 1,0 1-1,0 0 0,0-1 1,0 1-1,0-1 0,0 1 1,0-1-1,0 0 0,1 0 1,-1 0-1,0 0 0,0 0 1,-2-3-1,4 4-4,0-1 0,0 0 0,0 0 0,0 0 0,0 0 0,0 0 0,0 1 0,0-1 0,-1 0 0,1 0 0,0 0 0,-1 1 0,1-1 0,-1 0 0,1 0 0,0 1 0,-1-1 0,0 0 0,1 1 0,-1-1 0,0 0 0,0 0-1,0 0 0,1 1-1,-1-1 1,0 0 0,0 0-1,1 0 1,-1 0 0,1 0-1,-1 0 1,1 0 0,-1 0-1,1 0 1,0 0-1,0 0 1,-1 0 0,1 0-1,0 0 1,0 0 0,0 0-1,0 0 1,0-1 0,-1-29-17,2-1 1,0 1-1,2 0 1,2 0-1,1 0 1,1 1-1,1 0 1,14-30-1,-9 34-3,20-49-31,-22 43 41,1 1-1,2-1 0,1 2 0,1 0 0,2 1 0,0 1 1,24-27-1,-26 35-5,24-39 1,-25 36-28,31-39-1,81-67-80,-117 120 100,-1 1 0,1 0 0,0 0 0,1 1 0,0 1 0,0-1 0,12-4 0,-16 10 15,-1 1 1,0 0-1,0 0 1,0 0-1,1 1 1,-1-1-1,0 2 1,0-1 0,0 1-1,0-1 1,0 2-1,-1-1 1,1 1-1,0 0 1,-1 0-1,0 0 1,0 1-1,6 4 1,19 17 4,-19-17 4,-1 0 0,0 0 0,0 1 1,-1 1-1,0 0 0,-1 0 0,9 14 0,16 27 22,-22-36-14,-1 0 1,-1 1 0,0 1-1,-1-1 1,-1 1 0,6 20-1,20 61 42,-6-32-44,-22-43-12,-1-8-2,0 1 0,-2 0-1,2 24 1,-3-17 5,2 0 0,9 43 0,-7-43-54,0 1 0,2 45 0,-8-29-1327,-6 59 0,3-79-435,0 1 0,-10 27 0,-19 28-5854,30-41 4776</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40.533"/>
    </inkml:context>
    <inkml:brush xml:id="br0">
      <inkml:brushProperty name="width" value="0.05" units="cm"/>
      <inkml:brushProperty name="height" value="0.05" units="cm"/>
      <inkml:brushProperty name="color" value="#E71224"/>
    </inkml:brush>
  </inkml:definitions>
  <inkml:trace contextRef="#ctx0" brushRef="#br0">261 1 1384,'-4'1'3483,"-9"7"-1411,13-6-1981,0-1 1,-1 1-1,1-1 1,0 1-1,-1-1 1,0 1-1,1-1 1,-1 1-1,0-1 1,0 0-1,0 1 1,0-1-1,0 0 1,0 0-1,0 0 1,0 0-1,-2 2 1,1-2-58,1 0 1,0 0-1,-1 0 0,1 1 1,0-1-1,0 0 0,0 1 1,0-1-1,0 1 1,0-1-1,0 1 0,1 0 1,-1-1-1,0 1 0,1 0 1,0-1-1,-1 4 1,1-2 13,-1 0-1,1 0 1,-1-1 0,0 1 0,0 0 0,0 0 0,0-1 0,0 1-1,0-1 1,-1 1 0,1-1 0,-4 5 0,-9 18 262,4 14 140,6-23-255,0-1 1,-1 1 0,-7 16-1,4-14-73,1 1-1,1 0 1,0 1-1,-2 22 1,-3 7-58,5 22-40,1-53-23,-3 28-3,-9 38-138,17-78-44,-1 1 1,0 0-1,0-1 1,-1 1-1,0-1 0,0 0 1,0 1-1,-6 8 1,6-12-415,1 0 1,-1 1 0,-1-1 0,1 0-1,0-1 1,-1 1 0,1 0 0,-1-1 0,0 0-1,-3 3 1,-11 4-2905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42.226"/>
    </inkml:context>
    <inkml:brush xml:id="br0">
      <inkml:brushProperty name="width" value="0.05" units="cm"/>
      <inkml:brushProperty name="height" value="0.05" units="cm"/>
      <inkml:brushProperty name="color" value="#E71224"/>
    </inkml:brush>
  </inkml:definitions>
  <inkml:trace contextRef="#ctx0" brushRef="#br0">82 184 224,'-25'-10'11073,"31"11"-12636,-3-1 2799,16 0 418,211 14 449,-89-2-2004,296 18-4,-164-6-129,-41-2 22,-59-6 14,77 3 194,-248-19 396,-18-8-451,-45 2-63,22 3-73,-96 1-37,31 1 25,-98-9-32,-171-15 25,37-2 14,75 1 44,96 17 12,124 6-51,-16-4 4,42 6 21,15 2-27,-1-1 0,1 0-1,-1 0 1,1 0 0,-1 1 0,1-1-1,-1 0 1,0 0 0,1 0 0,-1 0-1,1 0 1,-1 0 0,1 0 0,-1 0 0,1 0-1,-1-1 1,1 1 0,-1 0 0,1 0-1,-1 0 1,1-1 0,-1 1 0,1 0-1,-1 0 1,1-1 0,0 1 0,-1 0-1,1-1 1,-1 1 0,1-1 0,0 1-1,-1 0 1,1-1 0,0 1 0,0-1-1,-1 1 1,1-1 0,0 1 0,0-2-1,0 1 94,32-1-70,65-20 4,165-16-1,-162 26 4,325-19-24,-284 24-20,47 3-29,94-9 14,79-5 26,-256 10 26,-62 3-19,50 0 0,-90 5-58,-4-1-531,1 1 369,0-1-1,-1 0 1,1 1-1,-1-1 0,1 1 1,-1-1-1,0 1 0,1-1 1,-1 1-1,1-1 1,-1 1-1,0-1 0,1 1 1,-1 0-1,0-1 1,0 1-1,1 0 0,-1 0 1,0 0-1,1 0 0,-1-1 1,0 1-1,0 0 1,0 0-1,1 0 0,-2 1 1,-28-1-2824,-3 0-674</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43.434"/>
    </inkml:context>
    <inkml:brush xml:id="br0">
      <inkml:brushProperty name="width" value="0.05" units="cm"/>
      <inkml:brushProperty name="height" value="0.05" units="cm"/>
      <inkml:brushProperty name="color" value="#E71224"/>
    </inkml:brush>
  </inkml:definitions>
  <inkml:trace contextRef="#ctx0" brushRef="#br0">580 182 1984,'0'-74'7782,"0"73"-7766,0 1 0,0 0 0,0 0 0,0-1 0,0 1 0,0 0 0,0-1 0,0 1 0,0 0 0,0 0 0,0-1 0,1 1 0,-1 0 0,0 0 0,0-1 0,0 1 0,0 0 0,0 0 0,1-1 0,-1 1 0,0 0 0,0 0 0,0 0 0,1 0 0,-1-1 0,0 1 0,0 0 0,1 0 0,-1 0 0,0 0 0,0 0 0,1 0 0,-1-1 0,0 1 0,0 0 0,1 0 0,-1 0 0,0 0 0,1 0 0,-1 0 0,1 0 22,-1 0-1,0 0 1,1 0 0,-1 0-1,1 0 1,-1 0 0,0 0-1,1 0 1,-1 0 0,0 0-1,1-1 1,-1 1 0,0 0-1,1 0 1,-1 0 0,0-1-1,1 1 1,-1 0 0,0 0-1,0-1 1,1 1 0,-1 0-1,0-1 1,0 1 0,1 0-1,-1-1 1,0 1 0,0 0-1,0-1 1,0 1 0,0 0-1,0-1 1,1 1 0,-1-1-1,0 1 1,0 0 0,0-1-1,0 1 1,0-1 0,-1 1-1,1-1 1,6-1 69,0 0 0,-1 0 0,1 1 0,0-1 0,0 1-1,0 0 1,10 1 0,11-4-81,82-5 85,-48 5 15,1 3 0,72 7 0,21 1 76,428 11 85,-306-9-11,127 0 175,-59-9-188,-361-9-27,-115 0-88,-97 0-116,-214 0 78,-108-1-38,259 1-6,-7 0 4,157 0-88,138 9 6,6 0 2,287 9-15,106 17 6,-141-5 15,90 13 20,56-14 540,-401-20-542,0 0-1,0 0 1,0 0-1,0 0 0,0 0 1,0 0-1,-1 0 1,1 0-1,0 0 0,0 0 1,0 0-1,0 0 1,0-1-1,0 1 0,0 0 1,0 0-1,-1 0 0,1 0 1,0 0-1,0 0 1,0 0-1,0 0 0,0 0 1,0 0-1,0 0 1,0 0-1,0-1 0,0 1 1,0 0-1,0 0 1,0 0-1,0 0 0,0 0 1,0 0-1,0 0 1,0 0-1,0-1 0,0 1 1,0 0-1,0 0 1,0 0-1,0 0 0,0 0 1,0 0-1,0 0 0,0 0 1,0-1-1,0 1 1,0 0-1,0 0 0,0 0 1,0 0-1,0 0 1,0 0-1,0 0 0,0 0 1,0 0-1,1 0 1,-1-1-1,0 1 0,0 0 1,0 0-1,0 0 1,0 0-1,-15-4 283,-362-6-124,92 3-138,-33-4-49,-441-33 3,303 4 103,396 32-92,-26-1 3,56 8 6,18-2-10,13 1-6,10 1-10,526 83-173,76 27-2257,-355-55-3167,-206-44 2341,-17-1-543</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4.100"/>
    </inkml:context>
    <inkml:brush xml:id="br0">
      <inkml:brushProperty name="width" value="0.05" units="cm"/>
      <inkml:brushProperty name="height" value="0.05" units="cm"/>
      <inkml:brushProperty name="color" value="#E71224"/>
    </inkml:brush>
  </inkml:definitions>
  <inkml:trace contextRef="#ctx0" brushRef="#br0">14 56 376,'-13'0'14790,"339"0"-5549,436 0-6010,-240-29-1577,-445 22-1548,183-3-50,-178 1-85,-79 9 6,-7 2-470,0 0 236,1 0 1,-1-1-1,0 1 0,0-1 0,0 0 0,-7 2 0,-3 1-655,-107 37-9134,47-16 1597,28-9 3322</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47.199"/>
    </inkml:context>
    <inkml:brush xml:id="br0">
      <inkml:brushProperty name="width" value="0.05" units="cm"/>
      <inkml:brushProperty name="height" value="0.05" units="cm"/>
      <inkml:brushProperty name="color" value="#E71224"/>
    </inkml:brush>
  </inkml:definitions>
  <inkml:trace contextRef="#ctx0" brushRef="#br0">410 382 1160,'16'-9'5109,"-2"18"-4204,-12-9-764,-4 18 318,-3-11-322,1 0 0,0 0 0,0 0 0,1 1 0,0-1 0,1 1 1,-3 12-1,-11 28 345,-14 20 139,8-14-93,-57 97-1,64-123-330,0 0-1,-17 49 1,-1 1 212,-16 44 404,-2 3 28,38-92-653,11-27-157,0 0 0,0 0 0,0 0-1,-1-1 1,-5 9 0,-22 56 138,25-54 4608,7-32-1231,14-46-1322,-15 47-2076,1 1 0,0-1 1,6-20-1,-2 5-80,21-61 21,3-52-97,55-160-1,-50 189-34,-13 41 3,3 2-1,3 0 0,59-105 1,-84 172 35,-1 1 0,1-1 0,0 0 0,0 1 0,1-1 0,-1 1 0,1 0 0,5-3 0,-7 4 2,1 0 0,0 0 0,-1 0 0,1 0 0,-1-1 0,0 1-1,0-1 1,0 1 0,0-1 0,0 0 0,2-4 0,-2 1-1,1 0-1,0 1 0,0-1 0,1 1 1,0-1-1,0 1 0,0 0 1,1 0-1,-1 1 0,11-8 0,-4-2 9,-10 12-4,0 1 0,0-1 0,0 1 0,1-1 0,-1 1 0,0-1 1,0 1-1,1 0 0,-1 0 0,1-1 0,-1 1 0,1 0 1,3-1-1,-1 1-3,8-3-19,1 1 0,0 0 0,0 1 1,21-2-1,-28 5 18,0-1 1,0 1-1,0 0 0,0 0 0,-1 0 0,1 1 1,0 0-1,-1 0 0,1 1 0,-1 0 1,0-1-1,0 2 0,0-1 0,7 6 1,0 4 5,0-1 0,-1 2 0,0 0 1,-1 0-1,0 1 0,-1 0 0,-1 0 0,6 18 1,5 9 19,-3 0 1,-1 2-1,-2-1 1,-2 2-1,-2-1 1,-2 1-1,1 64 1,8 72 34,1 1 31,-1 32-8,0-42-109,-16-73-453,0-35-4592,0-81-6358,-2-2 7997,-12-7-365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7.989"/>
    </inkml:context>
    <inkml:brush xml:id="br0">
      <inkml:brushProperty name="width" value="0.05" units="cm"/>
      <inkml:brushProperty name="height" value="0.05" units="cm"/>
      <inkml:brushProperty name="color" value="#E71224"/>
    </inkml:brush>
  </inkml:definitions>
  <inkml:trace contextRef="#ctx0" brushRef="#br0">1 102 1392,'-1'-6'841,"1"0"0,0 1 1,0-1-1,1 1 0,0-1 0,0 1 0,0-1 0,1 1 0,-1-1 0,1 1 0,3-6 0,-4 9-742,0 1 1,-1-1-1,1 0 0,-1 1 1,0-1-1,0 0 0,1 1 1,-1-1-1,0 0 0,0 0 1,-1 1-1,1-1 0,0 0 1,-1-1-1,1 3-79,0 0 1,0 0 0,0 0-1,1 0 1,-1 0-1,0 0 1,0 0-1,0 0 1,0 0 0,0 0-1,0 0 1,1 0-1,-1 0 1,0 0-1,0 0 1,0 0 0,0 0-1,0 0 1,0 0-1,1-1 1,-1 1-1,0 0 1,0 0 0,0 0-1,0 0 1,0 0-1,0 0 1,0 0-1,0 0 1,0 0 0,0-1-1,1 1 1,-1 0-1,0 0 1,5 9-21,0 1 1,-1 0-1,0 0 0,0 0 1,-1 1-1,-1-1 1,1 1-1,0 14 0,10 37 156,-2-16 182,8 67 1,0 1 231,13 132 684,11 82-122,-23-144-673,-1 34-97,-10-145-293,-7-63-58,0 0-1,0 1 1,-1-1 0,0 0 0,-1 1 0,-1 0 0,-2 19 0,-2-11 1,-3 26 13,-9 28-73,17-73 36,0 0-1,0-1 0,-1 1 1,1 0-1,0 0 0,-1-1 0,1 1 1,0 0-1,-1 0 0,1-1 1,0 1-1,-1 0 0,1 0 1,0 0-1,-1 0 0,1 0 0,-1 0 1,1 0-1,0 0 0,-1 0 1,1 0-1,-1 0 0,1 0 1,0 0-1,-1 0 0,1 0 1,0 0-1,-1 0 0,1 0 0,-1 0 1,1 0-1,0 1 0,-1-1 1,1 0-1,0 0 0,-1 0 1,1 1-1,0-1 0,-1 0 1,1 1-1,0-1 0,0 0 0,-1 1 1,1-1-1,0 0 0,0 1 1,0-1-1,0 0 0,-1 1 1,1-1-1,0 0 0,0 1 1,0-1-1,0 1 0,0-1 0,0 0 1,0 1-1,0-1 0,0 1 1,0-1-1,0 0 0,0 1 1,0-1-1,0 0 0,1 1 1,-1 0-1,-20-31-1713,5-23-1494,1-1-1,-10-98 1,-2-10-1222,10 81 2804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47.544"/>
    </inkml:context>
    <inkml:brush xml:id="br0">
      <inkml:brushProperty name="width" value="0.05" units="cm"/>
      <inkml:brushProperty name="height" value="0.05" units="cm"/>
      <inkml:brushProperty name="color" value="#E71224"/>
    </inkml:brush>
  </inkml:definitions>
  <inkml:trace contextRef="#ctx0" brushRef="#br0">1 111 1120,'0'-1'365,"0"0"-1,0 1 1,0-1-1,0 0 1,1 1-1,-1-1 1,0 0-1,0 1 1,1-1-1,-1 1 1,0-1-1,0 0 1,1 1-1,-1-1 1,1 1-1,-1-1 1,1 1-1,-1-1 1,1 1-1,-1 0 1,1-1-1,-1 1 1,1 0-1,0-1 1,22-5 2473,37 6-4281,-35 1 2240,232-10-519,185-15-597,-382 19-141,20-4-3079,101-26 0,-146 26 765</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1.990"/>
    </inkml:context>
    <inkml:brush xml:id="br0">
      <inkml:brushProperty name="width" value="0.05" units="cm"/>
      <inkml:brushProperty name="height" value="0.05" units="cm"/>
      <inkml:brushProperty name="color" value="#E71224"/>
    </inkml:brush>
  </inkml:definitions>
  <inkml:trace contextRef="#ctx0" brushRef="#br0">163 57 2673,'12'-10'1243,"-10"9"-1090,-1 0 1,1 0-1,0-1 0,-1 1 1,1 0-1,-1-1 1,0 0-1,1 1 1,-1-1-1,0 0 1,0 1-1,0-1 0,0 0 1,1-3-1,-2 4-142,0 1 1,0 0-1,0-1 0,0 1 0,0 0 0,0-1 0,0 1 0,0-1 0,0 1 1,0 0-1,0-1 0,1 1 0,-1 0 0,0-1 0,0 1 0,0 0 0,1 0 0,-1-1 1,0 1-1,0 0 0,0 0 0,1-1 0,-1 1 0,0 0 0,1 0 0,-1-1 1,0 1-1,0 0 0,1 0 0,-1 0 0,0 0 0,1 0 0,-1-1 0,0 1 0,1 0 1,-1 0-1,1 0 0,-1 0 0,1 0 0,-1 0-8,0 0 0,1 0 0,-1 0 0,0 0 0,0 0 0,1 0 0,-1 0 0,0 0 0,1 0 0,-1 0 0,0 0 0,0 0 0,1-1 0,-1 1 0,0 0 0,1 0 1,-1 0-1,0 0 0,0-1 0,0 1 0,1 0 0,-1 0 0,0 0 0,0-1 0,0 1 0,0 0 0,1 0 0,-1-1 0,0 1 0,0 0 0,0-1 0,0 1 0,0 0 0,0 0 0,0-1 0,0 1 0,0 0 0,0-1 0,0-1 30,0 1-21,-5 12 213,3-10-219,1 1 0,0-1 0,0 1-1,0 0 1,0-1 0,1 1 0,-1 0-1,0 0 1,1-1 0,-1 1 0,1 0-1,-1 0 1,1 3 0,-13 34 265,7-25-131,-5 12 307,-1-1-1,-23 34 1,-2 5 292,29-48-574,1 0 0,1 0 0,-8 28 0,-19 40-22,29-66-628,1 0 1,0 0-1,1 0 1,1 27 0,1-34-2613</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3.554"/>
    </inkml:context>
    <inkml:brush xml:id="br0">
      <inkml:brushProperty name="width" value="0.05" units="cm"/>
      <inkml:brushProperty name="height" value="0.05" units="cm"/>
      <inkml:brushProperty name="color" value="#E71224"/>
    </inkml:brush>
  </inkml:definitions>
  <inkml:trace contextRef="#ctx0" brushRef="#br0">15 476 328,'-14'5'2762,"28"-1"3759,5-5-4994,-9-7-1171,7-1 3,-14 9-340,-16 0-103,23 0 75,-7 0 1,-6 0-8,-7 0 25,7 0 91,16 9-187,-10-9 73,-3 2-18,0 300 64,16-166-23,-15-91 14,1 0 0,9 48 0,-9-33 16,-3-48-26,1-1 0,0 0 0,1 0 0,2 12 0,2-4 0,4 35 6,7 74-25,-8-106-10,-7-21 21,0 1 1,0-1-1,0 1 1,-1-1-1,1 1 0,0 0 1,0-1-1,-1 1 1,1 0-1,-1-1 1,0 1-1,0 0 1,1 0-1,-1 0 0,0-1 1,0 1-1,0 0 1,-1 0-1,1-1 1,0 1-1,-1 0 0,0 2 1,-11 1 1085,11-11 3226,-2-21-2082,-25-79-872,23 32-1268,-1 33-80,1 0 1,2-70-1,-13-56 5,16-397 1847,0 557-1805,1 0 1,0 0-1,0 0 0,0 1 0,4-9 0,2-28 105,-5 32-152,-1 0 0,2 0 0,-1 0 0,2 0 0,-1 0 0,2 0 0,6-12 0,-6 12-7,2 0-16,0 0 0,2 0 0,-1 1 0,1 0 0,0 1 0,1 0 0,0 1 0,1 0 0,0 0 0,12-6 0,-7 7-3,1 0 0,0 2 0,0-1-1,0 2 1,1 0 0,0 2-1,30-2 1,9-2-24,-49 5 26,1 0 1,0 1-1,0 0 0,-1 1 0,14 2 1,27 2-32,-33-3 30,0-1 0,0 2-1,0 0 1,0 1 0,-1 1 0,1 1 0,-1 0-1,0 0 1,-1 2 0,0 0 0,0 0 0,0 1 0,14 14-1,-26-21 7,0 0 0,0 0 0,0 1 0,0-1-1,0 0 1,0 1 0,-1 0 0,1-1 0,-1 1-1,0 0 1,0 0 0,0 0 0,0-1 0,0 5-1,11 23-28,-9-26 31,0 1-1,-1 0 0,0 0 1,0 0-1,0 0 0,-1 0 1,1 0-1,-1 1 0,0-1 1,-1 1-1,1-1 0,-1 0 1,0 1-1,-2 7 0,-1 9-7,-1 1 0,-9 25 0,2-5 6,7-30 4,-1-1 0,0 1 0,0-1 0,-1 0 1,-12 18-1,-7 14-1,20-35-2,-1 0 0,0 0 0,0-1-1,-1 0 1,-11 11 0,-16 19-26,32-35 25,0 0 1,0-1 0,-1 0-1,1 1 1,-1-1 0,1 0-1,-1 0 1,0 0 0,0-1 0,-6 3-1,6-2 2,-1 0 0,1-1 0,0 1 0,-1 0 0,1 1 0,0-1-1,-5 6 1,0-1 3,0 0 0,-1 0-1,0 0 1,0-1 0,-16 7-1,12-5 3,-39 17-8,49-23-5,-5 4-21,25-3-114,10-3 55,165 7-135,-166-4 226,0 1-1,1 1 1,-2 2-1,1 0 1,32 15-1,-34-11 2,1 1 0,-2 2-1,0 0 1,28 22 0,-42-28 1,-1-1 0,1 2 1,-1-1-1,-1 1 0,1 1 1,-1-1-1,-1 1 0,0 0 1,-1 1-1,0 0 0,0-1 1,4 18-1,-6-17 11,-2-1-1,1 0 1,-1 0-1,-1 1 1,0-1 0,0 1-1,-1-1 1,-1 0-1,-4 19 1,-1-7 6,-1 1 0,-21 39 0,23-51-20,-1-2-1,0 1 0,-1-1 0,0 0 1,0 0-1,-1-1 0,0 0 1,0 0-1,-1-1 0,-17 9 1,-5 1 8,-2 0-1,-36 12 1,37-18 25,-1-2 0,0 0-1,0-3 1,-1 0 0,-61 0-1,46-6-316,-1-3 0,1-2 0,-73-16 0,109 18-202,1-2-1,-1 1 1,1-1-1,0-1 1,0-1-1,0 1 1,1-2-1,-16-12 0,17 11-639,1 0-1,0-1 1,1 0-1,0-1 1,1 0-1,0 0 0,0-1 1,-11-24-1,3-1-2796</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4.740"/>
    </inkml:context>
    <inkml:brush xml:id="br0">
      <inkml:brushProperty name="width" value="0.05" units="cm"/>
      <inkml:brushProperty name="height" value="0.05" units="cm"/>
      <inkml:brushProperty name="color" value="#E71224"/>
    </inkml:brush>
  </inkml:definitions>
  <inkml:trace contextRef="#ctx0" brushRef="#br0">310 26 672,'0'-26'10856,"-2"53"-10545,-1 0 1,-1 0-1,-1-1 1,-1 1-1,-1-1 1,-15 32-1,20-52-272,-107 271 1077,9-39-994,92-222-252,2 1 0,-8 28 0,-5 12-1952,17-46 1064</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7.033"/>
    </inkml:context>
    <inkml:brush xml:id="br0">
      <inkml:brushProperty name="width" value="0.05" units="cm"/>
      <inkml:brushProperty name="height" value="0.05" units="cm"/>
      <inkml:brushProperty name="color" value="#E71224"/>
    </inkml:brush>
  </inkml:definitions>
  <inkml:trace contextRef="#ctx0" brushRef="#br0">147 11 8,'1'0'91,"-1"-1"-1,0 0 1,1 1 0,-1-1-1,1 0 1,-1 1 0,1-1 0,-1 1-1,1-1 1,-1 0 0,1 1-1,0-1 1,-1 1 0,1 0-1,0-1 1,-1 1 0,1 0-1,0-1 1,-1 1 0,1 0-1,0 0 1,0-1 0,0 1 0,-1 0-1,1 0 1,0 0 0,0 0-1,-1 0 1,1 0 0,0 0-1,0 1 1,0-1 0,-1 0-1,1 0 1,1 1 0,3-1 362,-2 0 1027,16 8 2319,-18-8-3792,-1 1 7,1-1 0,0 0 0,0 1-1,0-1 1,0 1 0,-1 0 0,1-1-1,0 1 1,0-1 0,-1 1-1,1 0 1,-1 0 0,1-1 0,0 1-1,-1 0 1,0 0 0,1 0-1,-1 0 1,1-1 0,-1 1 0,0 0-1,0 0 1,1 0 0,-1 0-1,0 0 1,0 0 0,0 0 0,0 0-1,0 0 1,0 0 0,0 0 0,-1 0-1,1 0 1,-1 1 0,9 29 365,-6-28-314,-1 0-1,0 1 1,0-1-1,0 0 1,0 1-1,0-1 1,-1 0-1,1 5 1,-1 1117 4773,-17-1043-5048,17-81 172,0 0 0,0 0 0,0 0 0,-1 0 0,1 0 0,0 0 0,-1 0 1,1 0-1,-1 0 0,1 0 0,-1 0 0,0-1 0,1 1 0,-1 0 0,0 0 1,1-1-1,-1 1 0,0 0 0,0-1 0,0 1 0,1-1 0,-1 1 0,0-1 0,0 0 1,0 1-1,0-1 0,0 0 0,0 1 0,0-1 0,0 0 0,0 0 0,0 0 1,0 0-1,0 0 0,0 0 0,0 0 0,0 0 0,0-1 0,0 1 0,0 0 1,-1-1-1,-52-14-2781,43 11 2009,-1 1-153,0-1 0,1-1 0,0 0 0,-11-7 0,-24-14-2251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7.393"/>
    </inkml:context>
    <inkml:brush xml:id="br0">
      <inkml:brushProperty name="width" value="0.05" units="cm"/>
      <inkml:brushProperty name="height" value="0.05" units="cm"/>
      <inkml:brushProperty name="color" value="#E71224"/>
    </inkml:brush>
  </inkml:definitions>
  <inkml:trace contextRef="#ctx0" brushRef="#br0">1 187 1264,'17'-22'3950,"-15"18"-3622,0 1 1,1-1-1,-1 1 0,1 0 1,0 0-1,-1 0 1,2 0-1,-1 0 0,0 1 1,0-1-1,1 1 1,0 0-1,6-3 0,36-15-22,11-4-162,119-13 824,-51 19-370,-63 8-551,0 2 0,1 4 0,109 5 1,-59 1-37,202 17-2851,-218-10-2446,-67-9 2593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7.748"/>
    </inkml:context>
    <inkml:brush xml:id="br0">
      <inkml:brushProperty name="width" value="0.05" units="cm"/>
      <inkml:brushProperty name="height" value="0.05" units="cm"/>
      <inkml:brushProperty name="color" value="#E71224"/>
    </inkml:brush>
  </inkml:definitions>
  <inkml:trace contextRef="#ctx0" brushRef="#br0">0 0 3273,'33'9'8140,"130"0"-7989,-21-14-301,74 3 146,-49 12 7,-19-3-28,155 29-1,-105-7-1307,-141-21-716,-56-8 1823,0 0 0,0 0 0,0 0 0,0 0 0,0 0 0,0 0 0,0 1 0,0-1 0,0 0 0,0 1 0,0-1 0,0 0 0,0 1 0,0-1 0,0 1 0,0 0 0,-1-1 0,1 1 0,0 0 0,0-1 0,-1 1 0,2 2 0,-2 4-2124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8.091"/>
    </inkml:context>
    <inkml:brush xml:id="br0">
      <inkml:brushProperty name="width" value="0.05" units="cm"/>
      <inkml:brushProperty name="height" value="0.05" units="cm"/>
      <inkml:brushProperty name="color" value="#E71224"/>
    </inkml:brush>
  </inkml:definitions>
  <inkml:trace contextRef="#ctx0" brushRef="#br0">19 83 2264,'-8'14'3450,"7"-14"-3379,0 1 1,0 0-1,0-1 1,1 1-1,-1 0 1,1-1 0,-1 1-1,0 0 1,1 0-1,-1 0 1,1-1-1,-1 1 1,1 0-1,0 0 1,-1 0-1,1 0 1,0 0-1,0 0 1,0 0-1,0 0 1,-1 0-1,1 0 1,1 0-1,-1 0 1,0-1-1,0 1 1,0 0-1,0 0 1,1 0-1,-1 0 1,0 0-1,1 0 1,-1 0-1,1 0 1,0 1-1,4 2-19,1 1 0,-1-1 0,1 0-1,0 0 1,0-1 0,0 0 0,1 0-1,-1 0 1,1-1 0,7 2-1,72 13 830,51-4-150,171-7 1,-7 0-652,-266-6-69,46-4 1,1 0-10,-41 3-104,-1-2-1,1-1 1,-1-2-1,0-2 1,-1-2-1,62-24 1,-92 31-181,-1-2 1,0 1-1,0-1 1,0-1-1,0 1 1,8-9-1,-13 12-10,0-1-1,-1 0 1,1 0-1,0-1 0,-1 1 1,0 0-1,0-1 1,0 0-1,0 1 1,0-1-1,-1 0 1,1 0-1,-1 0 0,0 0 1,-1 0-1,1-6 1,-1-17-2696</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8.435"/>
    </inkml:context>
    <inkml:brush xml:id="br0">
      <inkml:brushProperty name="width" value="0.05" units="cm"/>
      <inkml:brushProperty name="height" value="0.05" units="cm"/>
      <inkml:brushProperty name="color" value="#E71224"/>
    </inkml:brush>
  </inkml:definitions>
  <inkml:trace contextRef="#ctx0" brushRef="#br0">1 10 2497,'3'-4'4479,"7"-2"-3711,-7 6-522,32 0 106,77 10 1169,148-1 118,551 0 418,-561 0-1965,-180-8-104,115 15 0,-154-13-70,3 3-479,-80 23-4964,29-21 2647,1-7-591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8.776"/>
    </inkml:context>
    <inkml:brush xml:id="br0">
      <inkml:brushProperty name="width" value="0.05" units="cm"/>
      <inkml:brushProperty name="height" value="0.05" units="cm"/>
      <inkml:brushProperty name="color" value="#E71224"/>
    </inkml:brush>
  </inkml:definitions>
  <inkml:trace contextRef="#ctx0" brushRef="#br0">1 15 472,'0'-1'72,"0"1"0,0-1 0,0 1-1,0-1 1,0 1 0,0-1 0,0 0 0,0 1-1,1-1 1,-1 1 0,0-1 0,0 1 0,0-1-1,1 1 1,-1-1 0,0 1 0,1-1 0,-1 1-1,0-1 1,1 1 0,-1 0 0,1-1 0,-1 1-1,0-1 1,1 1 0,-1 0 0,1 0 0,-1-1-1,1 1 1,0 0 0,0-1 0,23 4 1773,26 20-961,-16-7-513,46 17 1,18 8 327,-30-8-92,-1 2 0,-2 4-1,-2 3 1,110 94-1,-144-110-442,4 2 40,-2 2 1,-2 1-1,28 37 1,-31-33-31,175 269 930,-177-261-947,-2 1 0,-2 1-1,-1 0 1,-3 2 0,15 66 0,-25-80-37,43 246 986,-43-223-767,-2 0 0,-7 114 0,-2-120-190,1 7-4,-2 0-1,-28 108 1,17-112-70,-1-1 0,-49 91 0,53-119-57,-2 1 0,0-2-1,-2 0 1,-1-1 0,0-1-1,-2-1 1,-28 23-1,-4-4-430,-2-3 0,-1-2-1,-1-3 1,-90 35-1,-122 21-6070,176-69 2842,9-7-444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8.331"/>
    </inkml:context>
    <inkml:brush xml:id="br0">
      <inkml:brushProperty name="width" value="0.05" units="cm"/>
      <inkml:brushProperty name="height" value="0.05" units="cm"/>
      <inkml:brushProperty name="color" value="#E71224"/>
    </inkml:brush>
  </inkml:definitions>
  <inkml:trace contextRef="#ctx0" brushRef="#br0">233 916 336,'-13'-48'1354,"-20"-49"0,-3-6 983,13 42-990,16 45-771,1 0 1,1 0-1,-5-23 0,0 6 1447,-21-56 1,12 41 335,-14-55 2557,32 100-4791,0 0 0,0-1 0,0 1 0,0-1 0,1 1 0,-1-1 0,1 1 0,0-1 0,0 0 1,0 1-1,0-1 0,1 1 0,-1-1 0,1 1 0,0-1 0,0 1 0,1 0 0,-1-1 0,0 1 0,1 0 0,0 0 0,0 0 0,0 0 0,0 0 0,0 0 0,1 1 0,-1-1 0,1 1 0,5-4 0,31-16-58,0 1 0,1 3-1,1 1 1,0 2-1,1 1 1,1 3-1,0 1 1,0 3 0,1 1-1,46 0 1,-48 6-116,70 10 0,-98-8 28,0 1-1,-1 0 1,1 1 0,-1 0-1,0 1 1,0 1 0,-1 0 0,24 15-1,-17-7-11,-9-8-1,-1 1 0,0 0 0,14 15 1,-20-18 17,0-1 0,-1 0 0,0 1 0,0-1 1,0 1-1,0 0 0,0 0 0,-1-1 1,0 1-1,1 0 0,-2 0 0,1 0 0,0 1 1,0 7-1,-1-1-12,0 0-1,-1 0 1,0 0 0,0 0 0,-1 0-1,0 0 1,-1 0 0,-1-1 0,1 1 0,-2-1-1,-9 17 1,3-7 0,0-1 2,0 0 0,-1-1 1,-1-1-1,-24 26 0,-17 10-4,29-26-10,-2-2 0,-1 0 0,0-2-1,-40 24 1,-127 56-774,160-87-433,-1-1-1,0-2 1,-64 14-1,57-25-1938,42-2 2958,0 0 0,0 0 0,0 0 0,0 0 0,0 0 0,0-1 0,0 1 0,0 0 0,0-1 0,0 1 0,1 0 0,-1-1 0,0 1 0,0-1 0,0 1 0,0-1 0,0 0 0,1 1 0,-1-1 1,0 0-1,1 1 0,-1-1 0,0 0 0,1 0 0,-1 0 0,1 0 0,-1 0 0,1 0 0,0 0 0,-1 1 0,1-1 0,-1-2 0,1-14-3939</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7:59.740"/>
    </inkml:context>
    <inkml:brush xml:id="br0">
      <inkml:brushProperty name="width" value="0.05" units="cm"/>
      <inkml:brushProperty name="height" value="0.05" units="cm"/>
      <inkml:brushProperty name="color" value="#E71224"/>
    </inkml:brush>
  </inkml:definitions>
  <inkml:trace contextRef="#ctx0" brushRef="#br0">18 171 96,'0'-1'67,"1"0"0,-1 0 0,0 0 0,0 0 0,0 0 1,-1 0-1,1 0 0,0 0 0,0 0 0,0 0 0,-1 0 0,1 0 0,-1 0 0,1 0 0,-1 0 1,1 0-1,-1 0 0,1 1 0,-1-1 0,0 0 0,1 0 0,-1 1 0,0-1 0,0 0 0,1 1 0,-1-1 1,0 0-1,-1 0 0,1 0 227,0-1 0,1 0 0,-1 1 0,0-1 0,1 0 0,0 0 0,-1 0 0,1 0 0,0 1 0,0-1 0,0 0 0,0 0 0,1 0 0,-1-2 1,1-6 1540,-1 9-1794,0 1-1,0 0 0,0-1 1,0 1-1,0 0 0,0-1 0,0 1 1,0 0-1,1 0 0,-1-1 1,0 1-1,0 0 0,0-1 0,0 1 1,1 0-1,-1 0 0,0-1 0,0 1 1,0 0-1,1 0 0,-1-1 1,0 1-1,1 0 0,-1 0 0,0 0 1,0 0-1,1 0 0,-1-1 1,0 1-1,1 0 0,-1 0 0,0 0 1,1 0-1,-1 0 0,0 0 1,1 0-1,0 0-12,-1 0 0,0 0 0,0 0 0,1 0 1,-1 0-1,0 0 0,1 0 0,-1 0 0,0 0 0,1-1 1,-1 1-1,0 0 0,1 0 0,-1 0 0,0 0 0,0 0 1,1-1-1,-1 1 0,0 0 0,0 0 0,1-1 0,-1 1 1,0 0-1,0 0 0,0-1 0,0 1 0,1 0 0,-1 0 1,0-1-1,0 1 0,0 0 0,0-1 0,0 1 0,0 0 1,0-1-1,0-1 1419,19 2-1018,110-11-356,-46 2-52,103-13-26,29-2 0,-86 15-73,-24 0-889,1 5-1,140 11 1,-200 1-878,-44-8 1582,1 1 0,-1 0 0,1-1 0,-1 1 0,1 0 0,-1 0-1,0 1 1,1-1 0,-1 0 0,0 1 0,0-1 0,0 1 0,4 4 0,-4 10-2382</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00.085"/>
    </inkml:context>
    <inkml:brush xml:id="br0">
      <inkml:brushProperty name="width" value="0.05" units="cm"/>
      <inkml:brushProperty name="height" value="0.05" units="cm"/>
      <inkml:brushProperty name="color" value="#E71224"/>
    </inkml:brush>
  </inkml:definitions>
  <inkml:trace contextRef="#ctx0" brushRef="#br0">0 138 3361,'0'0'4281,"1"0"-4225,-1 1 0,1 0 0,0-1 0,-1 1 0,1 0 0,-1-1 0,1 1 0,0-1 0,0 1 0,-1-1 0,1 1 1,0-1-1,0 0 0,0 1 0,-1-1 0,1 0 0,0 0 0,0 1 0,0-1 0,1 0 0,300-17 1259,-132 5-833,294-32-149,13-1-684,-154 18-5509,-269 25 2706</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5.411"/>
    </inkml:context>
    <inkml:brush xml:id="br0">
      <inkml:brushProperty name="width" value="0.05" units="cm"/>
      <inkml:brushProperty name="height" value="0.05" units="cm"/>
      <inkml:brushProperty name="color" value="#E71224"/>
    </inkml:brush>
  </inkml:definitions>
  <inkml:trace contextRef="#ctx0" brushRef="#br0">114 26 3281,'0'-20'4543,"0"15"-3070,0 11-1539,0-5 52,0 30-56,0 670 781,-16-380-280,16 300 17,0-613-558,-1-1 1,0 1-1,0-1 1,0 1-1,-1-1 0,0 1 1,-6 11-1,8-17-106,-1 1 1,-1-1-1,1 0 0,0 0 1,-1 1-1,1-1 0,-1 0 1,1 0-1,-1 0 0,0-1 0,0 1 1,0 0-1,0-1 0,0 1 1,0-1-1,-1 0 0,1 1 1,0-1-1,-1 0 0,1 0 0,-1-1 1,1 1-1,-1-1 0,-4 1 1,-23-1-2181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5.736"/>
    </inkml:context>
    <inkml:brush xml:id="br0">
      <inkml:brushProperty name="width" value="0.05" units="cm"/>
      <inkml:brushProperty name="height" value="0.05" units="cm"/>
      <inkml:brushProperty name="color" value="#E71224"/>
    </inkml:brush>
  </inkml:definitions>
  <inkml:trace contextRef="#ctx0" brushRef="#br0">49 589 768,'-10'-24'1160,"2"0"1,0-1-1,1 0 0,2-1 0,1 1 1,0-1-1,2 0 0,1-28 0,2 50-1076,-1-1-1,1 1 0,0 0 0,0 0 1,1-1-1,-1 1 0,1 0 1,0 0-1,0 0 0,0 1 0,1-1 1,-1 0-1,1 1 0,0 0 0,0-1 1,6-4-1,7-5 103,1-1 0,23-12 0,-18 11-127,1 1-32,1 1 0,0 1-1,1 1 1,32-10 0,109-24-13,-116 33-9,46-11 13,126-13 0,-179 32-31,0 1 1,0 3 0,1 1-1,-1 3 1,58 11 0,-88-11 5,0 0 1,0 0-1,0 1 1,-1 1 0,0 0-1,0 1 1,-1 0 0,0 1-1,0 0 1,0 0 0,-1 1-1,14 16 1,-22-20 6,1 0 0,0 1 0,-1-1 0,0 1 0,0-1 0,-1 1 0,0-1 0,0 1 0,0 0 0,0 0 0,-1 0 1,0-1-1,0 1 0,-1 0 0,0 0 0,0 0 0,0-1 0,0 1 0,-1 0 0,0-1 0,0 0 0,-6 11 0,-6 4 11,10-13-6,-1 0-1,0 0 0,0 0 0,0-1 1,-1 0-1,0 0 0,-12 9 1,-82 47-348,-2-4 0,-3-4 0,-155 56 1,247-106 160,-59 25-1791,29-9-2393,41-18 2025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6.073"/>
    </inkml:context>
    <inkml:brush xml:id="br0">
      <inkml:brushProperty name="width" value="0.05" units="cm"/>
      <inkml:brushProperty name="height" value="0.05" units="cm"/>
      <inkml:brushProperty name="color" value="#E71224"/>
    </inkml:brush>
  </inkml:definitions>
  <inkml:trace contextRef="#ctx0" brushRef="#br0">882 51 664,'-5'-5'197,"1"1"-1,0-1 1,-1 1 0,0 0-1,0 1 1,0-1-1,0 1 1,-1 0 0,0 0-1,1 1 1,-1-1-1,0 1 1,0 1 0,0-1-1,-8 0 1,5 1-118,0 1-1,-1 0 1,1 1 0,0 0-1,0 1 1,0-1 0,0 2 0,0-1-1,-11 6 1,-5 4 69,0 1 1,1 1-1,1 1 0,0 1 0,-34 32 1,-46 62 896,73-76-713,-12 17 156,2 3 0,3 1 0,2 2 1,2 1-1,4 2 0,1 1 0,-35 119 0,27-7 18,21-89-315,8-46-146,2 1 0,1 0 0,2 0 0,2 0 0,1 0 0,2 0 0,2 0 0,2-1 0,1 1 0,2-2 0,1 1 0,3-1 0,0-1 0,3-1 0,0 0 0,3-1 0,1-1 0,1-1 0,1-1 0,2 0-1,2-2 1,0-2 0,47 38 0,-23-29-340,1-2-1,1-3 1,2-2 0,70 27-1,-72-37-1754,0-2-1,88 16 1,-59-23-1571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6.552"/>
    </inkml:context>
    <inkml:brush xml:id="br0">
      <inkml:brushProperty name="width" value="0.05" units="cm"/>
      <inkml:brushProperty name="height" value="0.05" units="cm"/>
      <inkml:brushProperty name="color" value="#E71224"/>
    </inkml:brush>
  </inkml:definitions>
  <inkml:trace contextRef="#ctx0" brushRef="#br0">814 42 1280,'0'-1'158,"0"0"0,0 0 1,0 1-1,0-1 0,0 0 0,0 0 0,-1 0 0,1 1 0,0-1 0,0 0 0,-1 0 1,1 1-1,0-1 0,-1 0 0,1 1 0,-1-1 0,1 0 0,-1 1 0,1-1 0,-1 1 0,0-1 1,0 0-56,0 0 0,0 0 0,1 1-1,-1-1 1,0 0 0,1 0 0,-1 0 0,1 0 0,-1 0 0,1 0 0,-1 0 0,1 0 0,0 0 0,-1 0 0,1 0 0,0 0 0,0 0 0,0 0 0,0 0 0,0 0 0,0-1 0,0 2-57,0 0-1,0 0 1,0 0 0,0 0-1,0 0 1,0 0 0,0 0-1,1 0 1,-1 0 0,0 0-1,0 0 1,0 0 0,0 0-1,0 0 1,0 0 0,0 0-1,1 0 1,-1 0 0,0 0-1,0 0 1,0 0-1,0 0 1,0 0 0,0 0-1,0 0 1,1 0 0,-1 0-1,0 0 1,0 0 0,0 0-1,0 0 1,0 0 0,0 0-1,0 0 1,1 0 0,-1 0-1,0 0 1,0 0 0,0 0-1,0-1 1,0 1-1,0 0 1,0 0 0,0 0-1,0 0 1,0 0 0,0 0-1,0 0 1,0 0 0,0-1-1,0 1 1,0 0 0,0 0-1,0 0 1,0 0 0,0 0-1,0 0 1,0 0 0,0-1-1,0 1 1,0 0-1,0 0 1,0 0 0,0 0-1,0 0 1,0 0 0,0 0-1,0-1 1,9 13 680,8 19-754,-12 15 134,15 31-19,-15-51-58,16 45-1,12 56 71,-19-85-18,-1 2 1,11 71-1,-17-82-14,17 51-1,-14-54-22,9 49 1,30 188 37,-41-213 42,3 104-1,-13-138 13,-1 0 0,0 0 1,-1-1-1,-11 31 0,6-23 102,7-20-162,-1 0 0,0-1 1,-1 1-1,0 0 0,0-1 1,-1 0-1,1 0 0,-1 0 0,0-1 1,-7 6-1,-2 1 88,-1-1 1,0 0-1,-17 9 0,6-7-93,0-1 0,-1-2 0,0 0 0,0-2 0,-1-1 0,0-1 0,-1-1 0,1-2 0,-51 0 0,44-4-66,0-1 0,0-2 0,0-1 0,0-2 0,1-2 0,0-1 0,-46-20 0,61 21-16,1-1 1,-25-19 0,-10-5-147,41 26-295,0 1 0,1-1 1,0-1-1,1 0 0,0-1 1,0 0-1,1 0 0,0-1 1,1 0-1,0-1 0,-10-19 1,13-7-3769,-9 19 1644</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6.952"/>
    </inkml:context>
    <inkml:brush xml:id="br0">
      <inkml:brushProperty name="width" value="0.05" units="cm"/>
      <inkml:brushProperty name="height" value="0.05" units="cm"/>
      <inkml:brushProperty name="color" value="#E71224"/>
    </inkml:brush>
  </inkml:definitions>
  <inkml:trace contextRef="#ctx0" brushRef="#br0">354 46 1496,'0'-46'4159,"1"46"-4155,0 0 1,0 1 0,0-1 0,0 0 0,0 0 0,0 1 0,0-1 0,0 1 0,0-1-1,0 1 1,-1-1 0,1 1 0,0-1 0,0 1 0,-1 0 0,1-1 0,1 2 0,-2 15 201,1-1 0,1 1 1,0-1-1,6 21 1,-6-26-24,-1 0 0,0 0 1,-1 0-1,0 1 0,-1-1 1,0 0-1,-5 21 0,-3 39 718,9-45-456,0 0-1,-2 0 1,-1-1-1,-9 38 1,-62 272 3209,51-224-2536,-12 9-22,5-20-326,-35 103 102,42-120-706,-22 105 6,18-104-166,22-58-16,0-6-36,1 1 1,1 0 0,1 21 0,-5-6-400,6-35 338,0 1 0,0 0 0,1-1 1,-1 1-1,1 0 0,-1 0 0,1-1 0,0 1 1,0 0-1,-1 0 0,1-1 0,1 1 0,-1 0 1,0 0-1,0 0 0,1-1 0,-1 1 0,1 0 1,-1-1-1,1 1 0,0 0 0,-1-1 0,1 1 1,0-1-1,2 3 0,3 9-2923,-6-13 2928,0 0 1,0 1 0,0-1-1,0 0 1,0 1 0,0-1 0,1 0-1,-1 1 1,0-1 0,0 0-1,0 1 1,1-1 0,-1 0 0,0 1-1,0-1 1,1 0 0,-1 0 0,0 0-1,1 1 1,-1-1 0,0 0-1,1 0 1,-1 0 0,0 1 0,1-1-1,-1 0 1,1 0 0,-1 0-1,0 0 1,1 0 0,-1 0 0,0 0-1,1 0 1,-1 0 0,1 0-1,-1 0 1,0 0 0,1 0 0,-1 0-1,0-1 1,1 1 0,-1 0-1,1 0 1,15 0-3849</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7.585"/>
    </inkml:context>
    <inkml:brush xml:id="br0">
      <inkml:brushProperty name="width" value="0.05" units="cm"/>
      <inkml:brushProperty name="height" value="0.05" units="cm"/>
      <inkml:brushProperty name="color" value="#E71224"/>
    </inkml:brush>
  </inkml:definitions>
  <inkml:trace contextRef="#ctx0" brushRef="#br0">311 691 2345,'0'2'2941,"-3"14"-1703,-6-5-1107,2 1 1,-1 0-1,2 0 0,-1 1 0,2 0 1,-5 15-1,-17 34-11,-61 143 412,78-181-439,-22 98 738,-21 55 671,27-81-1087,20-59-375,6-33-36,0 1-1,-1-1 1,1 0-1,-1 1 1,0-1-1,-1 0 1,1 1-1,-3 4 1,0 26 1587,5-26 2149,-1-25-599,3-29-2131,2 0 0,2 1 0,15-52 1,9-59-1039,-15 70 26,30-94 1,-13 60-23,-9 30-56,4 1-1,4 1 0,66-125 1,-82 185 63,2 1 0,1 0-1,1 1 1,1 2 0,2 0 0,0 1 0,1 1 0,51-33 0,-42 27-14,-27 21 21,1 0 0,0 1 0,0 0 0,0 0-1,10-4 1,17-7-25,-23 10 20,1 1 1,0 0-1,1 1 0,21-6 0,-28 9 10,1 0 0,-1 0-1,0 0 1,1 1 0,-1-1 0,1 2 0,-1-1 0,0 1 0,1 0-1,-1 0 1,0 0 0,0 1 0,10 4 0,-8-2-3,-1 0 1,0 0-1,1 1 1,-1 0-1,-1 0 1,1 1-1,-1-1 1,0 1-1,0 1 1,-1-1-1,0 1 1,0 0-1,0 1 1,-1-1-1,0 1 1,-1-1-1,0 1 1,3 11-1,32 109 1,-10-27 45,20 181 39,-42-244-73,0 4 4,1 51-1,10 64-23,-19-103-155,-3 0 1,-1 0 0,-17 60-1,-9-13-2543,-1-37-3471,32-62 5754,0 0-1,0 0 0,-1 0 1,1-1-1,0 1 1,-1 0-1,0-1 0,1 1 1,-1-1-1,0 1 1,0-1-1,0 0 0,0 0 1,0 0-1,-4 2 1,-10-2-3816</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7.938"/>
    </inkml:context>
    <inkml:brush xml:id="br0">
      <inkml:brushProperty name="width" value="0.05" units="cm"/>
      <inkml:brushProperty name="height" value="0.05" units="cm"/>
      <inkml:brushProperty name="color" value="#E71224"/>
    </inkml:brush>
  </inkml:definitions>
  <inkml:trace contextRef="#ctx0" brushRef="#br0">1 156 1064,'4'-28'8910,"10"9"-6344,-9 15-2516,0 0 1,1 1 0,0-1 0,-1 1-1,1 1 1,10-4 0,25-8 97,0 3 1,1 1-1,51-5 0,139-5-76,-192 18-77,208-2-1042,22-1-4273,-205 3 2812,0 2-572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8.322"/>
    </inkml:context>
    <inkml:brush xml:id="br0">
      <inkml:brushProperty name="width" value="0.05" units="cm"/>
      <inkml:brushProperty name="height" value="0.05" units="cm"/>
      <inkml:brushProperty name="color" value="#E71224"/>
    </inkml:brush>
  </inkml:definitions>
  <inkml:trace contextRef="#ctx0" brushRef="#br0">17 1 64,'0'0'824,"-13"0"-1447,10 0 422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8.675"/>
    </inkml:context>
    <inkml:brush xml:id="br0">
      <inkml:brushProperty name="width" value="0.05" units="cm"/>
      <inkml:brushProperty name="height" value="0.05" units="cm"/>
      <inkml:brushProperty name="color" value="#E71224"/>
    </inkml:brush>
  </inkml:definitions>
  <inkml:trace contextRef="#ctx0" brushRef="#br0">538 21 3665,'-6'-3'1008,"0"0"-1,-1 0 1,1 1 0,-1 0 0,0 0 0,-12-1-1,11 2-936,0 0 0,0 1-1,0 0 1,0 0-1,-1 1 1,2 0 0,-1 1-1,0 0 1,0 0 0,0 0-1,1 1 1,-1 0-1,1 1 1,0 0 0,-13 9-1,-8 7-49,23-17-20,1 0 0,0 0 0,0 1 0,0-1 0,0 1 0,0 0 0,-4 7 1,-15 20 25,6-9 15,0 2 0,2 0 0,0 1-1,2 0 1,-17 46 0,-33 100 341,54-145-282,1 0 1,2 0-1,0 1 0,-2 33 1,-6 33 265,-14 104 486,26-176-772,-2 146 663,5-105-489,3-3 45,2-1-1,2-1 1,25 88 0,-19-88-50,-6-30-88,1 0 0,1-1 0,14 25 0,4 10 158,-16-35-139,1-1 0,2 0 0,0-1 1,24 27-1,0 1 124,-22-30-251,2-1 1,0 0-1,2-2 1,0 0-1,1-1 1,0-1-1,2-1 1,0-2-1,1 0 1,0-1-1,1-2 1,0 0-1,1-2 1,0-1-1,0-1 1,1-2-1,0 0 1,0-2-1,0-1 0,41-2 1,-43-2-830,-1 0 1,0-2-1,0 0 1,0-2-1,-1-1 1,0-1-1,44-20 1,13-21-6521,-46 14 2795</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8.694"/>
    </inkml:context>
    <inkml:brush xml:id="br0">
      <inkml:brushProperty name="width" value="0.05" units="cm"/>
      <inkml:brushProperty name="height" value="0.05" units="cm"/>
      <inkml:brushProperty name="color" value="#E71224"/>
    </inkml:brush>
  </inkml:definitions>
  <inkml:trace contextRef="#ctx0" brushRef="#br0">147 23 112,'0'-1'101,"0"0"0,0 0 0,1 0 0,-1 0 0,0 0 0,0 0 0,0 0 0,0 0 0,-1 0 0,1 0 0,0 0 0,0 0 0,-1 1 0,1-1 0,0 0 0,-1 0 0,0-1 0,-11-2 1687,9 3 290,7 4-1669,12-1-223,-15-3-187,0 1 1,0 0 0,0 0-1,0 0 1,0 0 0,0 0-1,0 0 1,0 0 0,0 0-1,0 1 1,0-1 0,0 0-1,0 0 1,0 1 0,0-1-1,0 1 1,0-1 0,0 1-1,-1-1 1,1 1 0,0-1-1,0 1 1,-1 0 0,1-1-1,0 1 1,-1 0 0,1 0-1,0 0 1,-1 0 0,1-1-1,-1 1 1,0 0 0,1 0 0,-1 0-1,1 2 1,3 6-2,25 14 6,-25-20-2,0 0 0,0 0-1,0 0 1,0 0 0,-1 1-1,1 0 1,2 4 0,41 52 190,-29-38-49,-1 0 0,-1 1 0,14 27 0,70 177 1012,-88-201-1018,-2 1 0,-1 0 0,8 37 0,3 10 96,91 350 647,-83-315-765,-17-73-81,-2 1 0,6 45 0,-11-40-12,11 79 21,-8-71 40,-2-1 0,-2 1-1,-2 0 1,-2-1 0,-2 1 0,-12 57 0,12-93-34,-1-1 1,0 0-1,-1 1 0,0-2 0,-1 1 1,0 0-1,-1-1 0,-1-1 1,0 1-1,-14 15 0,-1-2 54,-2 0 1,0-1-1,-33 23 0,14-15-70,-2-2 1,-88 43 0,101-58-988,0-2 1,-1-1 0,0-2 0,-1-1 0,-47 6-1,36-14-1866</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9.080"/>
    </inkml:context>
    <inkml:brush xml:id="br0">
      <inkml:brushProperty name="width" value="0.05" units="cm"/>
      <inkml:brushProperty name="height" value="0.05" units="cm"/>
      <inkml:brushProperty name="color" value="#E71224"/>
    </inkml:brush>
  </inkml:definitions>
  <inkml:trace contextRef="#ctx0" brushRef="#br0">538 9 952,'2'-8'5188,"4"7"-3612,-5 2-1596,-1 0-1,1 0 1,0-1 0,-1 1 0,1 0 0,0 0 0,-1 0 0,1 0 0,-1 0 0,0-1-1,1 1 1,-1 0 0,0 0 0,1 0 0,-1 0 0,0 0 0,0 0 0,0 2 0,-16 88 989,15-77-828,-1 0 0,0 0 0,-1 0 0,-1 0-1,0-1 1,-1 1 0,-7 13 0,4-8 28,1 1 1,-8 29-1,6-10-25,-1 0 0,-22 48 0,6-19-33,8-18-47,-2-1-1,-27 47 1,4-9-55,35-67-22,-1-1-1,0 0 1,-20 28 0,1-5-206,23-34 77,0 0 0,0 0 0,-1 0 0,-10 9 0,0-1-407,10-9 44,0-1 1,-1 0-1,0 1 0,0-2 0,0 1 0,-1-1 1,0 0-1,0-1 0,0 0 0,0 0 0,-15 4 1,-7-7-1933</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9.405"/>
    </inkml:context>
    <inkml:brush xml:id="br0">
      <inkml:brushProperty name="width" value="0.05" units="cm"/>
      <inkml:brushProperty name="height" value="0.05" units="cm"/>
      <inkml:brushProperty name="color" value="#E71224"/>
    </inkml:brush>
  </inkml:definitions>
  <inkml:trace contextRef="#ctx0" brushRef="#br0">1 74 2777,'1'-4'376,"1"0"0,-1-1 1,1 1-1,0 0 1,1 0-1,-1 1 0,1-1 1,-1 0-1,1 1 1,0 0-1,0-1 1,1 1-1,-1 0 0,1 1 1,-1-1-1,1 1 1,0-1-1,0 1 0,0 0 1,0 1-1,0-1 1,1 1-1,6-2 1,8 4-319,0 1 1,-1 0-1,1 2 1,-1 0-1,0 1 1,0 1-1,-1 0 1,1 2-1,-1 0 1,-1 1-1,20 13 1,17 16-84,89 84 0,-101-84 90,-8-6-53,-1 3 0,-3 0 0,27 41 0,-5-6-112,44 77-3654,-93-145 3452,0 1 1,0-1-1,-1 1 1,1 0-1,-1 0 0,0 0 1,0-1-1,0 1 1,0 0-1,0 0 0,-1 1 1,1-1-1,-1 4 1,0 11-2663</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19.776"/>
    </inkml:context>
    <inkml:brush xml:id="br0">
      <inkml:brushProperty name="width" value="0.05" units="cm"/>
      <inkml:brushProperty name="height" value="0.05" units="cm"/>
      <inkml:brushProperty name="color" value="#E71224"/>
    </inkml:brush>
  </inkml:definitions>
  <inkml:trace contextRef="#ctx0" brushRef="#br0">1 84 1408,'55'-23'6214,"8"10"-3754,68 1-2709,-41 5 561,151-13-1463,260 12 0,-329 9-2286,-91-1 959</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20.116"/>
    </inkml:context>
    <inkml:brush xml:id="br0">
      <inkml:brushProperty name="width" value="0.05" units="cm"/>
      <inkml:brushProperty name="height" value="0.05" units="cm"/>
      <inkml:brushProperty name="color" value="#E71224"/>
    </inkml:brush>
  </inkml:definitions>
  <inkml:trace contextRef="#ctx0" brushRef="#br0">258 395 1600,'0'0'3421,"3"9"-2234,-1-6-1010,1 1 0,-1 0 0,-1 0-1,1 0 1,0 0 0,-1 0 0,0 0 0,0 0 0,0 1-1,-1-1 1,1 0 0,-1 5 0,-2 68-59,1-37 144,0 32 292,-12 94 0,8-49-89,-55 278 180,44-250-628,0-35-1,10-73 18,6-32-4,0-1-1,-1 1 1,0-1 0,1 0-1,-1 1 1,-1-1-1,1 0 1,-4 7-1,1 7 1191,4-17-1182,0-1 0,1 0 0,-1 1 0,0-1-1,0 0 1,0 0 0,0 1 0,0-1 0,0 0-1,0 1 1,0-1 0,0 0 0,0 1 0,0-1-1,0 0 1,0 1 0,0-1 0,0 0 0,0 1-1,0-1 1,0 0 0,0 1 0,-1-1 0,1 0-1,0 0 1,0 1 0,0-1 0,0 0 0,-1 1-1,1-1 1,0 0 0,0 0 0,-1 0 0,1 1-1,0-1 1,0 0 0,-1 0 0,1 0-1,0 0 1,-1 0 0,1 1 0,0-1 0,-1 0-1,1 0 1,0 0 0,-1 0 0,1 0 0,0 0-1,-1 0 1,1 0 0,0 0 0,0 0 0,-1 0-1,1 0 1,0 0 0,-1-1 0,1 1 0,0 0-1,-1 0 1,1 0 0,0 0 0,0 0 0,-1-1-1,1 1 1,0 0 0,0 0 0,-1-1 0,-15-26 2701,7 8-2479,1 0 0,1-1 0,1 0 0,1 0 0,1 0 0,1 0 0,-2-41 0,-3-6-196,-19-197-78,25 215-1,1 0 1,9-78-1,1-23 23,-4 45 378,39-203 1,-42 294-316,26-63 448,-26 67-447,-1 3-29,0 0-1,1 1 1,-1-1-1,2 1 1,-1 0-1,1 0 1,0 0-1,0 0 1,0 0-1,1 0 1,6-6-1,1-1-29,0 1-1,1 1 0,1 0 1,0 1-1,1 0 0,0 1 1,0 1-1,1 0 0,0 1 1,0 0-1,30-8 0,-3 3-37,0 2-1,1 2 1,0 2-1,1 1 0,-1 3 1,1 1-1,0 2 1,-1 2-1,55 11 0,-88-11 14,1 0 0,0 0-1,-1 1 1,0 0 0,0 1-1,0 0 1,0 0 0,-1 1-1,0 1 1,10 8 0,-17-13 6,1 1 0,0 0 1,-1-1-1,0 1 0,1 1 0,-1-1 1,-1 0-1,1 0 0,0 1 1,-1-1-1,1 1 0,-1-1 0,0 1 1,-1 0-1,1-1 0,0 1 1,-1 0-1,0 0 0,0-1 0,0 1 1,0 0-1,-1 0 0,1-1 0,-1 1 1,0 0-1,0-1 0,-1 1 1,1-1-1,-1 1 0,1-1 0,-4 5 1,-6 10-10,5-6 5,-1-1 1,-1 1-1,0-1 1,-17 18-1,2-6 3,11-10-2,0-1-1,-1 0 1,0-1-1,-1-1 0,-16 10 1,-102 45-538,-231 80 0,242-100-1102,-23 10-5055,112-38 1318</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20.472"/>
    </inkml:context>
    <inkml:brush xml:id="br0">
      <inkml:brushProperty name="width" value="0.05" units="cm"/>
      <inkml:brushProperty name="height" value="0.05" units="cm"/>
      <inkml:brushProperty name="color" value="#E71224"/>
    </inkml:brush>
  </inkml:definitions>
  <inkml:trace contextRef="#ctx0" brushRef="#br0">784 0 704,'-19'0'2217,"14"1"-2136,-1 0 0,1 0 0,-1 1 0,1 0 0,0 0 0,-1 0 0,1 1 0,0-1 0,0 1 0,-7 6 0,-52 42 713,50-38-524,-40 35 677,3 2 1,2 2-1,3 2 1,2 3-1,-41 66 1,57-79-483,-23 37 607,-43 89-1,72-119-744,1 0-1,4 2 0,1 0 0,3 1 0,2 0 0,2 1 0,3 0 0,3 0 0,1 1 0,4-1 0,15 110 0,-2-111-204,1 0 0,3-1 0,2-1 0,2-1 0,3-1 0,1-1 0,57 74 1,-48-81-180,1-3 0,2-1 0,2-2 0,64 44 0,-85-65-441,0-2-1,1 0 0,1-2 0,0 0 0,33 10 0,-25-11-2547,59 9 1,-26-10-1076</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21.274"/>
    </inkml:context>
    <inkml:brush xml:id="br0">
      <inkml:brushProperty name="width" value="0.05" units="cm"/>
      <inkml:brushProperty name="height" value="0.05" units="cm"/>
      <inkml:brushProperty name="color" value="#E71224"/>
    </inkml:brush>
  </inkml:definitions>
  <inkml:trace contextRef="#ctx0" brushRef="#br0">65 450 1048,'0'-1'270,"0"1"0,0-1 0,0 0 0,0 1 0,0-1 0,0 0 0,0 1 0,-1-1 0,1 1 0,0-1 0,0 0 0,-1 1 0,1-1 0,-1 1 0,1-1 0,0 1 0,-1-1 0,1 1 0,-1-1 0,1 1 0,-1-1 0,1 1 0,-1-1 0,0 1 0,1 0 0,-1-1 0,1 1 0,-1 0 0,0 0 0,1 0 0,-1-1 0,0 1 0,1 0 0,-1 0-1,-1 0 1,1 0-214,1 0 0,-1 0 0,0 0 0,1 0-1,-1 0 1,0 1 0,1-1 0,-1 0 0,0 0-1,1 1 1,-1-1 0,1 0 0,-1 0 0,1 1-1,-1-1 1,0 1 0,1-1 0,-1 1 0,1-1-1,0 1 1,-1-1 0,1 1 0,-1-1 0,1 1-1,0-1 1,-1 1 0,1 0 0,0-1 0,0 1-1,-1 0 1,1-1 0,0 1 0,0-1-1,0 1 1,0 1 0,-16 53 235,-1 93-227,18-99-12,12 85 0,-10-101-23,0 55 0,-3-59-15,0-1 0,2 1-1,6 28 1,-6-45-5,-1-1-1,0 1 1,-2 19-1,1-24-7,-1 0 1,1 0-1,0 0 0,1 0 0,-1 0 1,1 0-1,1 0 0,-1 0 1,1 0-1,5 11 0,-4 11-362,-3-18 5007,5-99-826,-1 51-3656,3 0-1,0 0 1,19-49-1,-9 10 164,-2 4 112,35-96 650,-27 83-726,3 1 1,55-117-1,-72 185-362,1 0 1,1 0-1,0 1 0,1 1 1,1 0-1,1 0 1,0 2-1,0-1 0,1 2 1,0 0-1,27-14 0,-6 7-50,0 1 0,1 2 0,1 2 0,60-14 0,-76 24 30,-1 0 1,0 1 0,1 2 0,-1 0 0,0 1 0,1 1-1,-1 1 1,0 0 0,0 2 0,21 8 0,4 13-47,-27-14 36,-16-10 22,-1 0 0,0 0 0,0 0 0,0 0 0,0 0 0,0 0-1,-1 1 1,1-1 0,-1 1 0,0-1 0,1 1 0,-1-1 0,0 1 0,0 3 0,10 17-43,-8-19 35,-1 1 1,1 0-1,-1-1 0,0 1 0,0 0 0,-1 0 0,1 0 0,-1 1 1,0-1-1,0 0 0,-1 0 0,0 1 0,0-1 0,-1 8 1,-1 6-47,-2 0 1,-10 31-1,1-1-4,-18 58-56,8-31 51,19-64 59,-1 0 0,0-1 0,-1 1 0,0-1 0,-1-1 0,-10 15 1,8-14-2,2 0 0,0 1 0,0-1 0,-5 16 0,9-21 0,1 0-1,-1 1 1,0-1-1,-1 0 1,1 0-1,-1 0 1,-7 7-1,6 4-11,-22-7 163,24-52 67,3 37-199,1-6-1,1 0 0,0 0 0,0 0 1,8-19-1,3-13 2,-1 0-27,1 1 0,3 1 0,1 0 1,2 1-1,2 1 0,1 1 0,2 1 0,2 1 1,51-56-1,-44 49-24,-27 33 29,1 1-1,0 0 0,1 0 1,-1 1-1,2 0 0,-1 0 0,1 1 1,13-9-1,7 0-41,1 2 1,0 0-1,45-13 0,-63 24 9,-1 0 0,1 0 0,1 1 0,-1 1-1,0 0 1,0 0 0,0 2 0,0-1 0,1 1-1,-1 1 1,0 0 0,16 6 0,-19-3-6,-1 1-1,1 0 1,-1 1-1,15 15 1,-15-15 22,1 5 2,-1 0-1,0 0 0,0 1 0,-1 0 0,-1 0 1,0 1-1,6 22 0,-8-25 12,28 126-155,-28-125 159,-1 0-1,-1 0 1,0 0 0,-1 0-1,1 15 1,3 33-53,0-35-104,-2 0 0,-1 0 1,-1 1-1,-1-1 0,-1 1 0,-1-1 1,-6 28-1,-8 65-3700,11-79 1504,6-34 1790,-2 0 0,1 0-1,-1 1 1,1-1-1,-2 0 1,1 0-1,0 0 1,-1 0 0,0 0-1,-3 5 1,-11 18-3640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21.627"/>
    </inkml:context>
    <inkml:brush xml:id="br0">
      <inkml:brushProperty name="width" value="0.05" units="cm"/>
      <inkml:brushProperty name="height" value="0.05" units="cm"/>
      <inkml:brushProperty name="color" value="#E71224"/>
    </inkml:brush>
  </inkml:definitions>
  <inkml:trace contextRef="#ctx0" brushRef="#br0">602 19 2593,'13'-10'4030,"4"1"359,-14 9-3430,-6 11-181,-8 11-719,2 0 0,0 1 0,-6 25 0,-3 9-57,-30 86 1,-34 91 19,24-60 25,41-114-27,-39 88 0,-25 45 9,-47 99-62,100-223-259,20-48-302,-1 0-1,-13 25 1,-8 27-4133,29-72 4610,1 0-1,0 0 0,0-1 1,-1 1-1,1 0 0,0 0 1,0-1-1,0 1 0,0 0 0,0 0 1,0 0-1,0-1 0,0 1 1,0 0-1,0 0 0,0-1 1,1 1-1,-1 0 0,1 1 1,12 9-2775</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22.126"/>
    </inkml:context>
    <inkml:brush xml:id="br0">
      <inkml:brushProperty name="width" value="0.05" units="cm"/>
      <inkml:brushProperty name="height" value="0.05" units="cm"/>
      <inkml:brushProperty name="color" value="#E71224"/>
    </inkml:brush>
  </inkml:definitions>
  <inkml:trace contextRef="#ctx0" brushRef="#br0">333 531 1616,'0'-2'426,"1"-1"0,-1 1 0,1-1 0,-1 1 0,1-1 0,0 1 0,0 0 0,0-1 0,0 1 0,0 0 0,1-1 0,-1 1 0,1 0 0,2-3 0,-2 3-220,-1 1 0,1-1 0,-1 0 0,1 0 0,-1 0 1,0 0-1,0 0 0,0 0 0,0 0 0,-1 0 1,1 0-1,0 0 0,-1-1 0,1-2 0,-1 3-91,0 22-158,-1-15 37,0 0 0,0 0 0,0 0 0,-1 0-1,0 0 1,0 0 0,-4 7 0,-8 23-17,-38 129 39,36-109-6,10-35-5,0 0 0,-12 23-1,1-2 19,-17 59 0,25-70-8,-1 0 0,0-2 0,-3 1 0,-24 42-1,31-60-9,0 1-1,0 0 1,1 0-1,-6 24 0,8-25-2,-1 0 0,0 0-1,0 0 1,-1-1 0,-9 16-1,10-21 5,0 0-1,0 1 0,1 0 1,0 0-1,0 0 0,0 0 1,1 0-1,-1 1 0,0 7 1,-5-6 335,13-18 426,11-35 235,10-30-661,54-108 1,-34 84-308,68-139-15,-102 215-34,0 1 1,28-38-1,7-9 0,-4-3-20,58-75-1,-30 53 2,-41 52 13,67-72 0,-84 101 14,1 0 0,0 0 0,0 1 0,1 1 0,1 1 0,28-15 0,-22 15-26,-11 5 11,1 0 0,-1 0 0,1 1 0,0 1 0,19-4 0,-27 7 16,0 0 1,0 0-1,0 0 0,1 1 1,-1-1-1,0 1 1,0 0-1,0 0 0,0 1 1,0-1-1,0 1 1,0 0-1,0 0 0,-1 0 1,1 0-1,-1 1 1,1 0-1,-1-1 0,0 1 1,5 6-1,3 7 3,1 0 0,-2 0 0,0 1 0,-1 0 0,-1 1 1,-1 0-1,0 0 0,-1 1 0,-1 0 0,-1 0 0,-1 0 0,0 1 0,-1 23 0,15 140-4,-31 73 30,12-225-5,2 53 0,1-55-2,-1 1 1,-4 34-1,-8 2-1,5-32-8,2-1 0,-1 43 0,4-45-41,-2-1 0,-1 0-1,-1 0 1,-11 32-1,5-16-452,6-15-378,6-27 407,-1 1 0,1-1 0,-1 1 0,0-1 0,0 1 0,-1-1 0,1 0 0,-1 0 0,0 0 0,0 0 0,0 0 0,-1 0 0,1 0 0,-1-1 0,-4 5 0,-9 2-2974</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22.466"/>
    </inkml:context>
    <inkml:brush xml:id="br0">
      <inkml:brushProperty name="width" value="0.05" units="cm"/>
      <inkml:brushProperty name="height" value="0.05" units="cm"/>
      <inkml:brushProperty name="color" value="#E71224"/>
    </inkml:brush>
  </inkml:definitions>
  <inkml:trace contextRef="#ctx0" brushRef="#br0">0 105 3457,'4'-2'744,"0"-1"0,-1 1 1,0-1-1,1 0 0,-1 0 0,-1 0 1,1-1-1,4-5 0,-5 6-672,1-1 1,0 1-1,-1-1 0,2 1 0,-1 0 0,0 0 0,0 0 0,1 0 0,0 1 1,0 0-1,-1-1 0,1 1 0,5-1 0,58-10 60,-25 7-99,-5 1-30,1 0-1,0 3 0,-1 1 0,1 2 0,49 7 1,-17-2-105,317 40-6230,-335-39 3694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9.040"/>
    </inkml:context>
    <inkml:brush xml:id="br0">
      <inkml:brushProperty name="width" value="0.05" units="cm"/>
      <inkml:brushProperty name="height" value="0.05" units="cm"/>
      <inkml:brushProperty name="color" value="#E71224"/>
    </inkml:brush>
  </inkml:definitions>
  <inkml:trace contextRef="#ctx0" brushRef="#br0">684 19 2128,'-5'-7'5996,"-9"-5"-1863,12 14-4088,0 0-1,0 0 1,0 0 0,1 0-1,-1 0 1,1 0 0,-1 0-1,1 0 1,0 1-1,0-1 1,0 1 0,0-1-1,0 0 1,1 1-1,-1 0 1,1-1 0,-1 5-1,-4 14 156,-36 130 740,30-103-821,-2 0 1,-25 60-1,-74 130-27,75-158-70,15-33-8,-32 54 0,-74 82-18,119-168-230,0 0-1,-1 0 0,0-1 1,-1-1-1,-1 1 0,-25 20 0,17-15-948,19-17 885,-1 1 0,0-1-1,0 0 1,0 0 0,0 0-1,0-1 1,-1 1-1,1 0 1,-1-1 0,1 0-1,-1 1 1,1-1 0,-1 0-1,0 0 1,1-1-1,-1 1 1,0-1 0,-5 1-1,-6-1-2821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22.838"/>
    </inkml:context>
    <inkml:brush xml:id="br0">
      <inkml:brushProperty name="width" value="0.05" units="cm"/>
      <inkml:brushProperty name="height" value="0.05" units="cm"/>
      <inkml:brushProperty name="color" value="#E71224"/>
    </inkml:brush>
  </inkml:definitions>
  <inkml:trace contextRef="#ctx0" brushRef="#br0">0 83 896,'17'-72'8565,"-16"71"-8509,0 0 0,0 0 0,0 0 0,0 0 0,1 1 0,-1-1 0,0 0 0,1 0 0,-1 1 0,0-1 0,1 1 0,-1-1 0,1 1 0,-1 0 0,1-1 0,-1 1 0,1 0 0,0 0 0,-1 0 0,1 0 0,-1 0 0,1 1 0,-1-1 0,4 1 0,12 5 30,1 1 1,-1 0-1,-1 1 0,1 1 0,17 13 1,79 64-5,-39-28-62,-22-14-19,71 77 0,-73-69-2,303 373 10,-334-400-8,14 24 11,-2 1 0,37 82 0,-35-64 2,-7-12 24,-2 0-1,-3 2 0,-2 0 0,-3 1 0,14 107 0,-20-69 87,-4 0 1,-14 182 0,1-231-97,-1-1 1,-3 0-1,-2-1 1,-2-1-1,-1 0 1,-3-1-1,-2 0 1,-1-2-1,-39 54 1,40-66-261,-2 0 0,-1-1 1,-2-2-1,-40 35 0,31-33-958,-2-2-1,-1-2 0,-50 26 1,-9-4-2240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3.038"/>
    </inkml:context>
    <inkml:brush xml:id="br0">
      <inkml:brushProperty name="width" value="0.05" units="cm"/>
      <inkml:brushProperty name="height" value="0.05" units="cm"/>
      <inkml:brushProperty name="color" value="#E71224"/>
    </inkml:brush>
  </inkml:definitions>
  <inkml:trace contextRef="#ctx0" brushRef="#br0">668 0 872,'0'0'1458,"-14"9"-646,11-9-532,4 2-64,-1 0-1,0 0 1,0 0 0,0 0 0,0 0-1,0 0 1,0 0 0,-1 0-1,1 0 1,-1 0 0,0 2 0,-6-1-425,7-2 324,-1-1 0,1 0-1,-1 0 1,1 1 0,-1-1 0,1 0 0,-1 1 0,1-1 0,-1 1 0,1-1 0,0 0 0,-1 1 0,1-1 0,0 1 0,-1-1 0,1 1 0,0-1-1,0 1 1,-1-1 0,1 1 0,0 0 0,0-1 0,0 1 0,0-1 0,0 1 0,0-1 0,0 1 0,0 0 0,0-1 0,0 1 0,0-1-1,0 1 1,0-1 0,0 1 0,1 0 0,-1 0 0,-3 9 205,-1 1-1,0-1 1,0 0 0,-1 0-1,-7 10 1,-16 32 965,-9 16 32,-76 111 1251,49-75-1912,-50 89 33,16-9-348,50-88-230,-20 61-38,62-145-71,2 0 0,-1-1 0,1 1 0,1 1 0,0-1 1,0 0-1,0 23 0,1 20-6547,2-70-1310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3.381"/>
    </inkml:context>
    <inkml:brush xml:id="br0">
      <inkml:brushProperty name="width" value="0.05" units="cm"/>
      <inkml:brushProperty name="height" value="0.05" units="cm"/>
      <inkml:brushProperty name="color" value="#E71224"/>
    </inkml:brush>
  </inkml:definitions>
  <inkml:trace contextRef="#ctx0" brushRef="#br0">1 10 2697,'5'-8'4645,"6"7"-3290,-10 1-1337,0 0-1,-1 0 1,1 0-1,0 0 1,0 1-1,0-1 1,-1 0-1,1 1 1,0-1-1,-1 0 1,1 1-1,0-1 1,-1 1-1,1-1 1,0 1-1,-1-1 1,1 1-1,-1 0 1,1-1 0,-1 1-1,1 0 1,-1-1-1,0 1 1,1 0-1,-1 0 1,3 9 175,0 0 1,1-1 0,0 1-1,0-1 1,1 0 0,11 15-1,-6-7 36,69 122 1086,-14-14-1058,16 23-211,-70-130-51,-2 0 1,14 35 0,-18-38 1,1 0 0,1-1 1,0 0-1,1 0 0,0 0 0,11 13 1,-11-18-14,-1 1 1,-1 0-1,10 21 1,-11-21-17,-1 0 0,2-1 0,0 1-1,0-1 1,0 0 0,1-1 0,11 11 0,28 18-1790,-43-35 737,-19-2-7140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3.720"/>
    </inkml:context>
    <inkml:brush xml:id="br0">
      <inkml:brushProperty name="width" value="0.05" units="cm"/>
      <inkml:brushProperty name="height" value="0.05" units="cm"/>
      <inkml:brushProperty name="color" value="#E71224"/>
    </inkml:brush>
  </inkml:definitions>
  <inkml:trace contextRef="#ctx0" brushRef="#br0">33 160 2401,'-16'-6'2075,"16"6"-1969,-1-1 0,0 1 0,0 0 0,0 0 0,0 0 0,0-1 0,0 1 0,0 0 0,1-1 0,-1 1 0,0-1 0,0 1 0,1-1 0,-1 1 0,0-1 0,0 0 0,1 1 0,-1-1 0,1 0 0,-2-3 2931,21 4-1448,132-8-378,277-50 0,-280 33-969,-66 14-147,-41 6-45,67-16 1,-89 17-48,0 0 0,0 2 1,0 0-1,0 1 1,35 3-1,22 0-14,-73-2 2,-6 26-3439,-27-14-1705,14 5 1488</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4.417"/>
    </inkml:context>
    <inkml:brush xml:id="br0">
      <inkml:brushProperty name="width" value="0.05" units="cm"/>
      <inkml:brushProperty name="height" value="0.05" units="cm"/>
      <inkml:brushProperty name="color" value="#E71224"/>
    </inkml:brush>
  </inkml:definitions>
  <inkml:trace contextRef="#ctx0" brushRef="#br0">230 598 1920,'-3'-9'6268,"-2"9"-3860,4 1-2340,0 0 1,0-1-1,1 1 1,-1 0 0,0 0-1,1 0 1,-1-1-1,1 1 1,0 0-1,-1 0 1,1 0 0,-1 0-1,1 0 1,0 0-1,0 0 1,0 0-1,-1 0 1,1 1 0,0 13-22,0-1 0,-2 1 1,0-1-1,0 0 0,-5 15 1,5-23-18,1 1 1,0-1-1,1 1 1,-1 0 0,1-1-1,1 9 1,-3 33 199,-25 152 1254,11-34-298,14-145-1006,1 0 0,2 32 0,0-34-102,0 1 1,-2-1-1,-3 27 0,-2-9-15,1 0 0,2 64 0,3 8 624,0-108-225,0 7 1662,-8-29-184,7 20-1877,0-1 1,1 1-1,-1 0 0,0-1 1,0 1-1,0-1 0,1 0 1,-1 1-1,1-1 0,0 1 1,-1-1-1,1 0 0,0 1 1,0-3-1,-2-14 179,0 0 0,-1 0 0,-10-30 0,-3-13-143,-43-362-100,43 214-1,13 170 112,2-1 1,2 1-1,6-49 0,2-42 383,-8 111-431,1 0 1,1 0-1,1 0 1,1 1-1,0-1 1,1 1-1,1 0 1,1 1-1,9-18 1,6-14-96,-17 38 20,1 0-1,0 1 1,0 0-1,1 0 1,0 1 0,1 0-1,0 0 1,0 1-1,19-13 1,0 2-19,1 1 0,47-20-1,-47 26 34,0 2-1,1 1 1,1 1-1,31-3 0,-41 7-8,0 2 0,0 1 0,0 0-1,0 2 1,0 0 0,0 1 0,23 6-1,-32-4-6,-1 0 1,1 0-1,-1 1 0,0 1 0,0 0 0,17 12 0,-24-15 15,0 0-1,0 1 1,0-1-1,-1 1 1,1 0-1,-1 0 1,0 0-1,0 0 1,-1 0 0,1 1-1,-1 0 1,0-1-1,0 1 1,0 0-1,-1 0 1,0 0-1,0 0 1,0 0-1,0 6 1,0 27-3,1-26 3,-1-1 0,-1 0 1,0 1-1,0-1 0,-2 0 0,1 0 1,-1 0-1,-1 0 0,0 0 0,0 0 1,-6 11-1,-21 24-53,-2-1 1,-2-2-1,-79 76 0,97-104-47,-2 0 0,0-2 0,-25 15-1,-8 5-578,-63 30-3617,85-55 698,28-8 3419,0 0 0,0 0-1,1 0 1,-1 0 0,0 0-1,1 0 1,-1 0 0,0 0-1,0 0 1,1-1 0,-1 1-1,0 0 1,1 0 0,-1-1-1,0 1 1,1 0 0,-1-1-1,1 1 1,-1-1 0,1 1-1,-1-1 1,1 1 0,-1-1-1,1 1 1,-1-1 0,1 1-1,-1-1 1,1 0 0,0 1-1,-1-1 1,1 1 0,0-1-1,0 0 1,-1 0-1,1 1 1,0-1 0,0 0-1,0 1 1,0-2 0,3-8-2958,10 1-420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4.750"/>
    </inkml:context>
    <inkml:brush xml:id="br0">
      <inkml:brushProperty name="width" value="0.05" units="cm"/>
      <inkml:brushProperty name="height" value="0.05" units="cm"/>
      <inkml:brushProperty name="color" value="#E71224"/>
    </inkml:brush>
  </inkml:definitions>
  <inkml:trace contextRef="#ctx0" brushRef="#br0">943 76 656,'-6'-7'366,"0"0"-1,-1 0 1,0 1 0,0 0-1,0 1 1,-1 0 0,0 0-1,0 0 1,0 1 0,-1 0-1,1 1 1,-1 0 0,-16-4-1,17 7-263,1-1 0,-1 1 0,0 0 0,1 0 0,-1 1-1,1 0 1,-1 0 0,1 1 0,-1 0 0,1 0 0,0 1 0,0 0-1,0 0 1,1 1 0,-1 0 0,-10 8 0,-14 10 420,0 1-1,2 2 1,1 1 0,1 1-1,-25 33 1,-108 143 1938,105-125-1862,4 2-1,4 3 0,-44 105 0,42-19-128,30-93-359,14-58-90,2 0 1,0 0 0,1 0 0,0 0-1,2 0 1,0 1 0,1-1-1,5 27 1,6 4 41,31 85 0,-41-130-60,4 11-5,0-1-1,2 0 1,0-1 0,0 0 0,2 0 0,13 16-1,19 25-185,-37-47 25,1 0 1,-1 0-1,2-1 1,-1 0-1,1 0 0,0 0 1,0-1-1,0 0 1,1 0-1,0-1 1,0 0-1,0-1 1,0 1-1,0-2 0,18 5 1,-2-3-1358,0-1 1,0-2-1,0 0 1,42-4-1,-15-4-2184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6.013"/>
    </inkml:context>
    <inkml:brush xml:id="br0">
      <inkml:brushProperty name="width" value="0.05" units="cm"/>
      <inkml:brushProperty name="height" value="0.05" units="cm"/>
      <inkml:brushProperty name="color" value="#E71224"/>
    </inkml:brush>
  </inkml:definitions>
  <inkml:trace contextRef="#ctx0" brushRef="#br0">278 440 728,'0'21'6337,"0"-6"-4955,0-14-1365,0 0 0,0 0 0,0 0-1,0 0 1,0-1 0,0 1 0,0 0-1,-1 0 1,1 0 0,0 0 0,-1-1 0,1 1-1,0 0 1,-1 0 0,1-1 0,-1 1 0,1 0-1,-1-1 1,0 1 0,1 0 0,-1 0 0,0-1 5,0 1 1,0 0-1,0 0 1,1 0 0,-1 0-1,1-1 1,-1 1-1,0 0 1,1 0 0,0 0-1,-1 0 1,1 0 0,-1 0-1,1 0 1,0 0-1,0 0 1,0 1 0,0-1-1,0 0 1,0 0-1,0 1 1,-2 13 260,0 0 0,-1 0 0,-1 0 0,-5 15 0,-6 23 466,8-29-409,-1-2-1,-14 33 1,12-36-115,2 1 0,1 1 0,-7 29 1,10-29-74,0 0 1,-1 0-1,-1 0 1,-11 23-1,-15 66 190,-8 5-189,17-45-81,19-48-61,3-19-11,1-1 0,0 0 0,0 0 0,-1 0 0,1 0 0,-1 0 0,0 0 0,0 0 1,0 0-1,0 0 0,0 0 0,0 0 0,-2 2 0,-1 29 337,5-23 628,-1-27 111,3-23-473,0 1 1,15-61-1,-12 71-547,0-54-28,-3 60-27,4-12-13,12-46 0,-13 60 1,-1 0-1,2-27 1,8-36-27,22-57-7,89-274-15,-104 351 47,-15 42 7,1 0 0,17-34 0,-9 17-21,-15 39 17,0-1-1,0 0 1,0 0-1,-1 1 1,1-1-1,0 0 1,0 1 0,0-1-1,0 1 1,0-1-1,0 1 1,0 0-1,0-1 1,0 1-1,0 0 1,0 0-1,0 0 1,1 0-1,-1 0 1,0 0-1,0 0 1,0 0-1,0 0 1,0 0-1,0 0 1,0 1-1,0-1 1,1 1 0,2 1-2,0 0 1,0 0 0,0 1 0,-1-1 0,1 1 0,-1 0 0,5 5 0,2 3 10,0 1 0,-1 0 0,0 1 0,6 13 0,-1 2-4,-4-11 6,-1 1 0,0 1 0,-2-1 0,0 1 0,5 26 0,-4-8 17,20 53 0,-16-57 2,-2 1-1,8 48 1,-15-52-9,0-9-4,0 1 0,7 22 0,22 130-6,7 14 14,-15-55-168,-22-114-392,0 1 1,-1 0 0,-2 27 0,0-8-2553,-1-38 2695,1 1 0,0 0 0,-1-1 0,1 1 0,-1-1 0,1 0 0,-1 1 0,0-1 0,0 0 0,1 0 0,-1 0 0,0 0 0,0-1 0,0 1 0,-3 1 0,-1-4-1594,-7-6-208</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6.359"/>
    </inkml:context>
    <inkml:brush xml:id="br0">
      <inkml:brushProperty name="width" value="0.05" units="cm"/>
      <inkml:brushProperty name="height" value="0.05" units="cm"/>
      <inkml:brushProperty name="color" value="#E71224"/>
    </inkml:brush>
  </inkml:definitions>
  <inkml:trace contextRef="#ctx0" brushRef="#br0">0 0 2753,'0'0'1852,"17"8"220,37 5-1656,1-2-1,99 7 1,114-13-111,-233-5-243,85-9-83,-94 8-249,-1-1 0,29-7-1,17-8-3188,-55 9 1659</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6.977"/>
    </inkml:context>
    <inkml:brush xml:id="br0">
      <inkml:brushProperty name="width" value="0.05" units="cm"/>
      <inkml:brushProperty name="height" value="0.05" units="cm"/>
      <inkml:brushProperty name="color" value="#E71224"/>
    </inkml:brush>
  </inkml:definitions>
  <inkml:trace contextRef="#ctx0" brushRef="#br0">831 7 936,'-24'-3'1877,"22"2"-1801,0 0 1,0 1-1,0-1 1,0 1-1,0 0 1,0 0-1,-1 0 1,1 0-1,0 0 1,0 0 0,0 0-1,0 1 1,0-1-1,0 1 1,0 0-1,0-1 1,0 1-1,0 0 1,-3 2 0,-14 3 255,16-5-269,0-1-1,1 1 1,-1 0 0,0 0 0,0 0-1,1 0 1,-1 0 0,1 1 0,-1-1-1,1 1 1,-1-1 0,1 1 0,0 0-1,-2 2 1,-39 60 1966,29-45-1548,0 1-1,1 1 1,2 0-1,-11 25 1,-9 19 333,22-49-579,1 0-1,-9 26 0,-6 17 293,-32 63-1,29-68-19,-33 94-1,-16 49 564,48-136-676,-34 119 0,28-79-246,1-8-80,19-43-40,-55 200 32,60-224-81,1 0-1,1 1 1,1 0 0,-2 41-1,-9 53-2784,16-120 2707,0 25-2728,0-8-2068,0-8 939</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8.376"/>
    </inkml:context>
    <inkml:brush xml:id="br0">
      <inkml:brushProperty name="width" value="0.05" units="cm"/>
      <inkml:brushProperty name="height" value="0.05" units="cm"/>
      <inkml:brushProperty name="color" value="#E71224"/>
    </inkml:brush>
  </inkml:definitions>
  <inkml:trace contextRef="#ctx0" brushRef="#br0">229 292 2112,'0'0'149,"0"1"0,0-1-1,0 1 1,0-1 0,0 0-1,0 1 1,0-1 0,0 1-1,0-1 1,0 0 0,0 1-1,-1-1 1,1 0-1,0 1 1,0-1 0,0 1-1,-1-1 1,1 0 0,0 0-1,0 1 1,-1-1 0,1 0-1,0 1 1,0-1-1,-1 0 1,1 0 0,0 1-1,-1-1 1,1 0 0,0 0-1,-1 0 1,1 0 0,-1 1-1,0-1-128,1 0-1,-1 0 0,1 1 1,-1-1-1,0 0 0,1 1 1,-1-1-1,1 1 0,-1-1 1,1 1-1,0-1 1,-1 0-1,1 1 0,-1 0 1,1-1-1,0 1 0,-1-1 1,1 1-1,0-1 0,0 1 1,-1 0-1,1-1 0,0 1 1,0 0-1,0-1 0,0 1 1,0-1-1,0 1 1,0 0-1,0-1 0,0 1 1,0 0-1,1 0 0,-9 20 150,7-20-163,0 0 0,0 1 0,0-1 1,0 1-1,0 0 0,1-1 0,-1 1 0,1-1 0,-1 1 0,1 0 0,0-1 0,-1 4 0,1 25 139,-1 0-1,-11 57 1,6-14 144,1-41-150,1 0-1,1 1 0,2 35 1,-16 107 171,17-143-152,-1 0 0,-11 58 0,9-69-42,2 0 1,0 0 0,2 24-1,0-6 126,-9-23 37,8-15-218,-1 0-1,0-1 0,0 1 1,1 0-1,-1 0 1,1 0-1,-1 0 0,0 0 1,1 0-1,0 0 0,-1 0 1,1 0-1,0 0 0,-1 0 1,1 0-1,0 0 0,0 2 1,0-2 415,-11 3 441,7-3-493,3-16 569,-16-48-297,1-66-503,0-9-108,-1-69 321,1 11-11,16 173-377,4-92 26,-3 102-42,1-1 0,1 1-1,0 0 1,0 0 0,2 0 0,7-17-1,20-60-6,-26 78-4,1 1-1,-1 0 1,2 0 0,0 0-1,0 1 1,1 0 0,0 0-1,0 1 1,1 1 0,0 0-1,17-11 1,-8 11-12,-1 0-1,2 1 1,-1 1 0,1 0 0,40-4 0,-26 4 8,-25 5 4,0 1 0,0 1 1,0 0-1,0 0 0,-1 1 1,1 0-1,0 0 0,-1 1 0,15 7 1,-11-5 8,-3 0-14,0 0 0,-1 2-1,1-1 1,-1 1 0,0 0 0,-1 0-1,0 1 1,0 0 0,-1 1 0,9 14 0,-8-13 5,-1-3 9,0 1 0,-1 1 0,0-1-1,0 1 1,-1 0 0,0 0 0,-1 0 0,0 0 0,0 1 0,-1-1 0,1 12-1,5 15 28,-7-33-21,1-1-1,-1 1 0,-1 0 0,1 0 0,0 0 1,-1 0-1,1 0 0,-1 0 0,0 0 1,0 0-1,0 0 0,0 0 0,-1 4 1,-7 12 1,0 0 1,0-1-1,-2-1 1,0 1 0,-1-1-1,-1-1 1,0 0 0,-2-1-1,1 0 1,-2-1 0,0 0-1,-1-2 1,0 0 0,-23 13-1,-207 132-5,228-144 1,19-9 0,-1-4-1,0 2 14,14-13 16,-1 4-37,1 1 0,0 1 0,1 0 0,-1 1 0,1 0 1,18-1-1,7 0-32,51 2 0,-77 4 30,-1 1 0,1 1 0,-1 0 0,0 0 0,0 2 0,0-1 0,-1 2 0,0 0 0,0 0 0,0 1 0,0 0 0,12 12 0,1 1 10,-19-16-1,0 0 1,0 0-1,0 1 1,-1-1-1,0 1 1,0 1-1,0-1 0,-1 1 1,0 0-1,0 0 1,0 0-1,-1 0 1,4 9-1,-3-2 11,-1 1 0,0-1 1,-1 1-1,0 0 0,-1 0 0,-1 22 0,-1-28 2,0 0 0,-1 0 0,1 0 0,-2 0-1,1 0 1,-1-1 0,0 1 0,-1-1 0,0 0 0,0 0 0,0 0 0,-1 0-1,-6 6 1,-15 12 72,0-1-1,-2-1 1,-1-1-1,-1-2 1,0-1 0,-2-1-1,0-2 1,0-1-1,-39 12 1,39-19-64,1-1 0,-1-1 1,0-2-1,0-1 0,-59-2 1,86-1-90,0-1 1,0 1 0,1-1-1,-1 1 1,0-2-1,0 1 1,1 0-1,-1-1 1,0 0 0,1 0-1,0 0 1,-1-1-1,1 1 1,0-1-1,-6-6 1,7 6-243,0-1 1,0 1-1,0-1 1,0 0-1,1 0 1,-1 0-1,1-1 1,0 1-1,1 0 1,-1-1-1,1 1 1,0-1-1,0 1 1,0-1-1,0 0 1,1-7-1,0-51-5743,0 34 2141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43.175"/>
    </inkml:context>
    <inkml:brush xml:id="br0">
      <inkml:brushProperty name="width" value="0.05" units="cm"/>
      <inkml:brushProperty name="height" value="0.05" units="cm"/>
      <inkml:brushProperty name="color" value="#E71224"/>
    </inkml:brush>
  </inkml:definitions>
  <inkml:trace contextRef="#ctx0" brushRef="#br0">0 1 1104,'0'0'6590,"19"9"-5954,44 75 1475,-55-73-1954,0 0 1,-1 1 0,-1 0-1,1 0 1,-2 1-1,5 15 1,17 30 130,-21-48-140,-1 0-1,0 0 1,-1 0 0,0 0 0,5 21 0,-1 19 1102,3 81 0,5 98 1680,-2 17-1380,-9-25-1033,9-27-209,2 23-29,-16-189-252,1 0-1,1 0 1,9 43 0,-9-57-15,0-1 1,-1 0 0,-1 1-1,-1 25 1,-1-2 9,-14 26-598,15-63 494,1 0 0,-1 1 0,0-1 0,0 1 0,0-1 0,1 0 0,-1 0 0,0 1 0,0-1 0,0 0 0,0 0 0,0 0 0,1 0 0,-1 0 0,0 0 0,0 0 0,0 0 0,0 0 0,0-1-1,0 1 1,1 0 0,-1 0 0,0-1 0,-1 0 0,-22-9-1841,17-4 24,0-1 0,1 1 0,1-2 1,-6-26-1,9 33 1085,-12-26-2258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9.393"/>
    </inkml:context>
    <inkml:brush xml:id="br0">
      <inkml:brushProperty name="width" value="0.05" units="cm"/>
      <inkml:brushProperty name="height" value="0.05" units="cm"/>
      <inkml:brushProperty name="color" value="#E71224"/>
    </inkml:brush>
  </inkml:definitions>
  <inkml:trace contextRef="#ctx0" brushRef="#br0">1 16 2769,'6'-12'6999,"10"9"-4627,21 7-2274,-34-3 153,51 13-159,-1 2-1,0 3 0,96 49 1,3 1 42,-74-36-98,-2 4-1,128 83 0,2 7-1777,-154-89-4051,-36-29 2545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8.854"/>
    </inkml:context>
    <inkml:brush xml:id="br0">
      <inkml:brushProperty name="width" value="0.05" units="cm"/>
      <inkml:brushProperty name="height" value="0.05" units="cm"/>
      <inkml:brushProperty name="color" value="#E71224"/>
    </inkml:brush>
  </inkml:definitions>
  <inkml:trace contextRef="#ctx0" brushRef="#br0">34 156 952,'-32'-9'7658,"31"10"-7412,1-1 1,0 1 0,0 0-1,0 0 1,0 0 0,0 0-1,0 0 1,0 0 0,0-1-1,0 1 1,0 0 0,1 0-1,-1 0 1,0 0 0,1-1-1,-1 1 1,1 1-1,8 0 161,-1 0-1,1-1 0,-1 0 0,1-1 0,-1 0 1,1 0-1,11-2 0,14 0 493,-18 2-700,14 1 182,0-2 0,52-8 0,-41 1-113,46-2 0,-47 6-90,57-12 0,78-17 147,-104 22 136,117-34 0,-171 40-261,0 1-1,33-3 1,16-4 295,-20 9-258,-44 2-260,-3 0 15,0 0 0,0 1 0,1-1 0,-1 0 0,0 0 0,0 1 0,0-1 0,0 1 0,0-1 0,0 1 0,0-1 0,1 1 0,-1-1 0,0 1 0,0 0 0,1-1 0,-2 2 0,1 1-65,0-1 0,0 1-1,-1-1 1,1 0-1,-1 0 1,0 0-1,1 0 1,-1 0 0,0 0-1,0 0 1,0-1-1,0 1 1,0-1 0,-1 1-1,1-1 1,-4 2-1,-39 18-1914,-11 9-3735,26-12 1161,0-2 449</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49.792"/>
    </inkml:context>
    <inkml:brush xml:id="br0">
      <inkml:brushProperty name="width" value="0.05" units="cm"/>
      <inkml:brushProperty name="height" value="0.05" units="cm"/>
      <inkml:brushProperty name="color" value="#E71224"/>
    </inkml:brush>
  </inkml:definitions>
  <inkml:trace contextRef="#ctx0" brushRef="#br0">117 19 928,'-2'-1'42,"2"0"82,-1 1 0,0 0 0,0-1 0,0 1 0,1-1 0,-1 1 0,0-1 0,0 1 0,1-1 0,-1 1 0,0-1 0,1 0-1,-1 1 1,1-1 0,-1 0 0,1 1 0,-1-1 0,1 0 0,-1 0 0,0-5 4298,-15 14-1989,16-4-2290,-1-1 1,1 1 0,-1 0-1,1 0 1,-1-1 0,0 1 0,0 0-1,-2 3 1,1-4-65,1 1 0,-1 0 0,1 0 0,0 0 0,1 0 0,-1 0 0,1 0 0,-1 4 0,-15 64 903,15-60-893,0 0 1,-1-1 0,0 1 0,-8 22 0,6-23-59,1 1 1,0 0-1,0 0 0,2 0 1,-1 13-1,2-12-25,-1 0 0,0 0 0,0 0 0,-1 0 0,-7 21 0,7-27-11,1-1 1,0 1-1,0 0 1,0-1-1,1 1 0,0 0 1,0 0-1,1 0 1,0-1-1,0 1 1,1 0-1,0-1 0,0 1 1,0-1-1,4 7 1,-3 5-78,-3-17 6,0 0 0,0 0 0,0 0 0,0 0 0,-1 0 0,1 0 0,0 0 0,1 0 0,-1-1 0,0 1 0,0 0 0,0 0 0,0 0 0,1 0 0,-1 0 0,0 0 0,1-1 0,-1 1 0,1 0 0,-1 0 0,1 0 0,-1-1 0,1 1 0,0 0 0,-1-1 0,1 1 0,0 0 0,-1-1 0,1 1 0,0-1 0,0 1 0,0-1 0,-1 0 0,1 1 0,0-1 0,0 0 0,0 0 0,0 1 0,0-1 0,0 0 0,0 0-1,0 0 1,0 0 0,-1 0 0,1 0 0,0 0 0,0-1 0,0 1 0,0 0 0,0 0 0,0-1 0,0 1 0,-1 0 0,2-1 0,11-9-2013,-7 3 39,8-2-829</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0.130"/>
    </inkml:context>
    <inkml:brush xml:id="br0">
      <inkml:brushProperty name="width" value="0.05" units="cm"/>
      <inkml:brushProperty name="height" value="0.05" units="cm"/>
      <inkml:brushProperty name="color" value="#E71224"/>
    </inkml:brush>
  </inkml:definitions>
  <inkml:trace contextRef="#ctx0" brushRef="#br0">163 10 712,'14'-8'862,"-11"6"258,-6 22-237,0-14-700,1-1 0,0 1 0,0 0 0,1 0 0,-1 0 0,1 0 0,1 0 0,-1 0 0,1 0 0,0 7 1,-1-2 60,0 0 0,0-1 0,-2 1 0,1 0 0,-6 12 0,4-12-99,1-1 0,0 1-1,1 0 1,0 0-1,0 14 1,-15 83 326,18-76-440,-1 7-18,0-1-1,-3 1 1,-8 43-1,9-70-9,1-1-1,0 1 1,1 0-1,1 14 1,0-15-5,-1 1 1,0 0-1,0 0 1,-4 15-1,0-8-4,-5 35-9,-7 73-17,15-120-56,0 1-1,0-1 1,-1 1-1,0-1 0,0 0 1,0 1-1,-1-1 1,-5 9-1,6-13-255,0 0 0,0 1 0,0-1 0,0 0 0,-1 0 0,1 0 0,-1 0 0,0-1 0,0 1 0,-3 2 0,-8-4-1326</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0.500"/>
    </inkml:context>
    <inkml:brush xml:id="br0">
      <inkml:brushProperty name="width" value="0.05" units="cm"/>
      <inkml:brushProperty name="height" value="0.05" units="cm"/>
      <inkml:brushProperty name="color" value="#E71224"/>
    </inkml:brush>
  </inkml:definitions>
  <inkml:trace contextRef="#ctx0" brushRef="#br0">0 67 1264,'0'-22'4182,"0"-9"-2668,5 29-1104,-4 2-394,-1 0 0,1 0 0,-1 0 0,1 0 0,-1 0 1,1 0-1,-1-1 0,1 1 0,-1 0 0,0 0 0,1 0 0,-1 0 0,1-1 1,-1 1-1,0 0 0,1 0 0,-1-1 0,1 1 0,-1 0 0,0-1 1,1 1-1,-1 0 0,0-1 0,0 1 0,1 0 0,-1-1 0,0 1 0,0-1 1,1-1 1886,12 11-679,76-8-1045,-17 1-178,112-13 0,-136 7-63,95 5-1,-60 1-3099,-81-2 1799</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0.841"/>
    </inkml:context>
    <inkml:brush xml:id="br0">
      <inkml:brushProperty name="width" value="0.05" units="cm"/>
      <inkml:brushProperty name="height" value="0.05" units="cm"/>
      <inkml:brushProperty name="color" value="#E71224"/>
    </inkml:brush>
  </inkml:definitions>
  <inkml:trace contextRef="#ctx0" brushRef="#br0">1 0 672,'0'0'812,"0"1"-388,0 0 0,0 0 1,0 0-1,-1 0 0,1 0 0,0 0 0,0 0 0,1 0 0,-1 0 0,0 0 0,0 0 0,0 0 0,1 0 1,-1 0-1,0 0 0,1 0 0,0 1 0,110 7 943,114 0-1283,-162-6-163,-1 3 0,76 17 0,-124-20-28,70 17-4812,-84-11 1979,0 0 1318</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1.197"/>
    </inkml:context>
    <inkml:brush xml:id="br0">
      <inkml:brushProperty name="width" value="0.05" units="cm"/>
      <inkml:brushProperty name="height" value="0.05" units="cm"/>
      <inkml:brushProperty name="color" value="#E71224"/>
    </inkml:brush>
  </inkml:definitions>
  <inkml:trace contextRef="#ctx0" brushRef="#br0">1 183 24,'0'0'1028,"19"17"3054,-13-16-3515,-1 0 0,1 0-1,0 0 1,0-1 0,-1 0-1,1 0 1,0 0-1,0-1 1,-1 0 0,1 0-1,7-3 1,19-1-232,0 4-289,-2-2 0,1-1 0,58-15 0,-41 8-239,-36 9-17,1-1 0,-1 0 0,0 0 0,0-1 0,-1-1 0,1 0 0,-1-1 0,12-7 0,18-14-1386,-30 21 776,-1 0 0,0-1 0,0-1-1,0 0 1,12-12 0,7-8-1785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1.566"/>
    </inkml:context>
    <inkml:brush xml:id="br0">
      <inkml:brushProperty name="width" value="0.05" units="cm"/>
      <inkml:brushProperty name="height" value="0.05" units="cm"/>
      <inkml:brushProperty name="color" value="#E71224"/>
    </inkml:brush>
  </inkml:definitions>
  <inkml:trace contextRef="#ctx0" brushRef="#br0">14 0 2505,'0'0'2923,"-13"0"-1291,14 1-1577,1-1-1,-1 0 1,1 0-1,-1 0 1,0 1 0,1-1-1,-1 1 1,1-1-1,-1 1 1,0 0-1,1-1 1,-1 1-1,0 0 1,0 0 0,2 1-1,-2-1-17,0 0 0,0 0 0,0-1 0,0 1-1,0 0 1,0-1 0,0 1 0,1 0 0,-1-1 0,0 0-1,1 1 1,-1-1 0,0 0 0,3 1 0,-2-1 13,0 0 0,-1 1 0,1-1 0,0 0 0,-1 1 0,1 0 1,0-1-1,-1 1 0,1 0 0,-1 0 0,1 0 0,1 2 0,12 5 220,28 5 162,1-3-1,0-1 0,0-2 1,63 1-1,-34-2-346,231 4 165,-152-1-218,-119-5-64,-24-4-187,0 1 1,0 0 0,-1 0-1,1 1 1,0 1-1,-1-1 1,9 5 0,-4 1-1164,-13-8 1278,0 0 0,1 0-1,-1 1 1,0-1 0,0 0 0,1 0 0,-1 0 0,0 0 0,0 0 0,1 0 0,-1 1 0,0-1-1,0 0 1,0 0 0,1 0 0,-1 1 0,0-1 0,0 0 0,0 0 0,0 1 0,0-1-1,1 0 1,-1 0 0,0 1 0,0-1 0,0 0 0,0 0 0,0 1 0,0-1 0,0 0-1,0 0 1,0 1 0,0-1 0,0 0 0,0 1 0,0-1 0,0 0 0,0 0 0,0 1 0,0-1-1,-1 0 1,1 0 0,0 1 0,0-1 0,0 0 0,-14 8-2669</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1.891"/>
    </inkml:context>
    <inkml:brush xml:id="br0">
      <inkml:brushProperty name="width" value="0.05" units="cm"/>
      <inkml:brushProperty name="height" value="0.05" units="cm"/>
      <inkml:brushProperty name="color" value="#E71224"/>
    </inkml:brush>
  </inkml:definitions>
  <inkml:trace contextRef="#ctx0" brushRef="#br0">66 8 472,'0'-7'5108,"8"15"-5011,0 0-1,1-1 1,17 13 0,-3-5 233,-1 1 0,30 29 0,11 8 227,19 7 97,-34-28-332,-2 2 0,-2 3-1,46 47 1,-73-64-201,18 17 134,-2 1 0,-2 1 0,-1 2 0,-2 2 0,25 51 0,-22-29 18,-8-15-22,18 53 0,-37-90-219,11 30 84,-3 0-1,12 79 1,-18-76-69,-2 0 1,-2 0-1,-3-1 0,-1 1 1,-2 0-1,-2 0 0,-12 47 1,12-73-7,2-1 12,-1-1 0,-1 0 0,0-1-1,-1 1 1,-1-1 0,-18 28-1,5-17 45,0 0 0,-2-2 0,-42 39-1,6-18-146,-2-1-1,-129 71 0,-36-19-2705,67-51-3318,108-36 2668</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2.265"/>
    </inkml:context>
    <inkml:brush xml:id="br0">
      <inkml:brushProperty name="width" value="0.05" units="cm"/>
      <inkml:brushProperty name="height" value="0.05" units="cm"/>
      <inkml:brushProperty name="color" value="#E71224"/>
    </inkml:brush>
  </inkml:definitions>
  <inkml:trace contextRef="#ctx0" brushRef="#br0">602 1 2841,'0'0'9880,"-1"0"-9844,-1 1 0,1 0 0,0 0-1,0 0 1,0 1 0,-1-1 0,1 0-1,0 0 1,0 1 0,1-1 0,-1 0-1,0 1 1,0-1 0,0 2 0,-1 7-27,0 0 0,-1-1 0,0 1 0,0-1 0,-1 0 0,0 0 0,-8 11 1,-4 12-2,-70 126-12,28-60 0,19-27 11,14-28 5,-27 65 0,36-74-16,-30 50 0,-6 13-207,41-78-328,0 0 0,-1-1 0,-1 0 0,-1-1 0,-18 18 0,14-15-1159,17-19 1538,1 0 0,-1-1 0,0 1 0,1 0 0,-1-1 0,1 1 0,-1 0 1,0-1-1,0 1 0,1-1 0,-1 1 0,0-1 0,0 1 0,0-1 0,0 0 0,1 1 0,-1-1 0,0 0 0,0 0 0,0 0 0,0 0 0,0 0 0,0 0 0,0 0 1,0 0-1,0 0 0,1 0 0,-1 0 0,0 0 0,0-1 0,0 1 0,0 0 0,0-1 0,1 1 0,-1 0 0,0-1 0,0 1 0,-1-2 0,-1 0-42,-13-7-1497</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2.607"/>
    </inkml:context>
    <inkml:brush xml:id="br0">
      <inkml:brushProperty name="width" value="0.05" units="cm"/>
      <inkml:brushProperty name="height" value="0.05" units="cm"/>
      <inkml:brushProperty name="color" value="#E71224"/>
    </inkml:brush>
  </inkml:definitions>
  <inkml:trace contextRef="#ctx0" brushRef="#br0">194 73 1336,'14'-29'2858,"-13"28"-2660,-1-1 1,1 0 0,-1 0 0,1 0 0,0 1 0,0-1 0,0 0 0,0 1 0,0-1 0,0 1 0,0-1 0,0 1 0,3-3 0,6-8 3083,-10 12-3255,0 0 0,0-1 0,0 1 0,0 0 0,0 0 0,0-1 0,0 1 0,0 0 0,0-1 0,1 1 0,-1 0 0,0 0 0,0-1 0,0 1 0,1 0 0,-1 0 0,0-1 0,0 1 0,0 0 0,1 0 0,-1 0 0,0 0 0,0-1 0,1 1 0,-1 0 0,0 0 0,1 0 0,-1 0 0,0 0 0,0 0 0,1 0 1,-1 0-1,0 0 0,1 0 0,-1 0 0,0 0 0,1 0 0,-1 0 0,0 0 0,1 0 0,-1 0 0,1 4 49,0 0 0,0 0 1,0 0-1,0 0 0,1 0 1,0 0-1,-1 0 0,5 5 0,8 22-77,42 115 37,-11-36-8,-25-57-26,-9-27-2,-2 0 0,13 54 0,-16-46-16,1 0 1,15 43 0,24 104-1669,-44-175 1242,-1 0-1,0 1 1,0-1 0,0 0-1,-1 0 1,0 1 0,-2 9 0,1 8-2307,1-5 195</inkml:trace>
  <inkml:trace contextRef="#ctx0" brushRef="#br0" timeOffset="1">14 723 2240,'0'0'2600,"-13"0"2266,128-11-3639,-35 2-911,292-9 230,-1-1-5720,-319 12 2546,-3-2-621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19.753"/>
    </inkml:context>
    <inkml:brush xml:id="br0">
      <inkml:brushProperty name="width" value="0.05" units="cm"/>
      <inkml:brushProperty name="height" value="0.05" units="cm"/>
      <inkml:brushProperty name="color" value="#E71224"/>
    </inkml:brush>
  </inkml:definitions>
  <inkml:trace contextRef="#ctx0" brushRef="#br0">130 0 2633,'0'0'2687,"1"5"1320,-4 7-2954,2-11-984,-1 0 1,1-1 0,0 1-1,0 0 1,0 0-1,1 0 1,-1 0 0,0 0-1,0 0 1,0 0 0,1 1-1,-1-1 1,0 0 0,1 0-1,-1 0 1,1 1 0,0-1-1,-1 0 1,1 1 0,0-1-1,0 0 1,0 1 0,0-1-1,0 0 1,0 1-1,0-1 1,0 0 0,1 3-1,-1-2-91,-8 25 613,7-25-542,0 0 0,0 1 0,0-1 0,0 0 0,0 1 0,1-1 0,-1 0 0,1 1 0,-1-1 0,1 5 0,-16 64 487,16-61-512,0 12 1,0 0 0,-1 0 1,-2 1-1,-7 34 1,9-50-27,0-1 0,0 1 1,1 0-1,-1-1 1,2 11-1,0-10-4,-1 0 0,0-1-1,0 1 1,-1 0 0,-1 10 0,-4-3-29,5-11-8,0-1 0,-1 1 0,1 1 0,0-1 0,1 0 0,-1 0 0,1 0 0,-1 6 0,-15 52-3020,16-60 2868,0 1-1,0-1 1,-1 0 0,1 0 0,0 1-1,0-1 1,-1 0 0,1 0 0,-1 0-1,1 1 1,-1-1 0,1 0-1,-1 0 1,0 0 0,1 0 0,-1 0-1,0 0 1,0 0 0,0-1 0,0 1-1,-2 1 1,1 1-386,-15 7-2898</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3.106"/>
    </inkml:context>
    <inkml:brush xml:id="br0">
      <inkml:brushProperty name="width" value="0.05" units="cm"/>
      <inkml:brushProperty name="height" value="0.05" units="cm"/>
      <inkml:brushProperty name="color" value="#E71224"/>
    </inkml:brush>
  </inkml:definitions>
  <inkml:trace contextRef="#ctx0" brushRef="#br0">243 602 2649,'-6'80'5462,"-17"36"-4856,1-8-564,17-84-29,-4 53 17,-7 77 2,16 422 76,0-575-85,0-1 0,0 1 0,-1-1 1,1 1-1,0-1 0,0 1 0,0-1 0,0 1 1,-1-1-1,1 0 0,0 1 0,-1-1 0,1 0 0,0 1 1,0-1-1,-1 0 0,1 1 0,-1-1 0,1 0 1,0 1-1,-1-1 0,1 0 0,-1 0 0,1 0 0,-1 1 1,1-1-1,0 0 0,-1 0 0,1 0 0,-1 0 1,1 0-1,-1 0 0,1 0 0,-1 0 0,1 0 0,-1 0 1,1 0-1,-1 0 0,1 0 0,0-1 0,-1 1 1,1 0-1,-1 0 0,0-1 11,0 1 1,0 0-1,0 0 1,0-1-1,0 1 1,1-1-1,-1 1 0,0-1 1,0 1-1,1-1 1,-1 1-1,0-1 1,1 0-1,-1 1 1,1-1-1,-1 0 0,1 1 1,-1-1-1,1 0 1,-1 0-1,1 0 1,0 0-1,-1 1 1,1-1-1,0 0 0,0 0 1,-1-1-1,1-2 37,0-1 0,0 1 0,0 0-1,-1-1 1,1 1 0,-1 0 0,0 0 0,-1 0-1,1 0 1,-1 0 0,0 0 0,-4-7 0,1 1 5,-1 0 0,2-1 1,0 1-1,0-1 1,1 0-1,0 0 1,-2-18-1,-10-35 183,8 40-48,1-1 0,-6-40 0,7 31 45,0-75 429,-22-165 541,25 243-1169,2 0 1,2-1-1,7-42 1,-2 14-28,7-51 18,51-198 1,-60 292-47,2 0 1,0 1-1,9-17 0,14-32-2,-26 55-5,0 0 0,0 0 0,1 0 0,1 1 0,0-1 0,0 1 0,1 1 0,0-1 0,0 1 0,1 1 0,0-1 0,0 1 0,1 1 0,0-1 0,0 1 0,1 1 0,-1 0 0,1 0 0,0 1 0,1 1 0,10-4 0,-6 4-2,-1 1 1,1 0-1,0 1 1,0 0-1,-1 1 1,1 1-1,0 0 1,0 1-1,-1 1 1,1 0-1,-1 1 1,0 1-1,0 0 1,0 1-1,16 9 1,-15-6 1,1 1 0,-1 0 1,-1 1-1,0 1 1,0 0-1,-2 0 1,1 2-1,17 24 0,-22-23-3,-2-1-1,0 1 0,-1 0 0,0 1 0,4 28 0,-1-10 6,-7-25 4,0 1-1,0-1 0,-1 1 0,0-1 0,-1 1 1,0-1-1,0 1 0,-1-1 0,-6 17 1,1 2 4,4-19-3,-1 0 0,0-1 0,-1 1 0,1-1-1,-2 0 1,1-1 0,-1 1 0,0-1 0,-1 0 0,0 0-1,-11 7 1,-18 22-2,19-18-19,-2 0 1,0-2 0,-1 0 0,-34 20-1,-94 42-1027,7-25-2014,52-22-3697,59-22 3359</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6.321"/>
    </inkml:context>
    <inkml:brush xml:id="br0">
      <inkml:brushProperty name="width" value="0.05" units="cm"/>
      <inkml:brushProperty name="height" value="0.05" units="cm"/>
      <inkml:brushProperty name="color" value="#E71224"/>
    </inkml:brush>
  </inkml:definitions>
  <inkml:trace contextRef="#ctx0" brushRef="#br0">865 88 264,'-2'-3'96,"1"1"0,-1-1-1,0 1 1,0 0 0,0 0-1,0-1 1,0 1 0,0 0 0,-1 1-1,1-1 1,-1 0 0,1 1 0,-1-1-1,0 1 1,0 0 0,0 0-1,-4-1 1,-15-10 1212,20 10-1186,0 1-1,0-1 1,-1 0-1,1 1 0,-1 0 1,1-1-1,-1 1 0,1 0 1,-1 0-1,1 0 1,-5 0-1,-25-12 872,28 11-884,0 0-1,0 1 0,-1-1 1,1 1-1,0 0 1,-1 0-1,1 0 0,-1 0 1,1 1-1,-1 0 1,1 0-1,-1 0 0,-7 2 1,2 0 118,0 0 1,1 1-1,-1 1 1,1-1-1,-16 10 1,-5 5 381,1 2 1,-41 36-1,67-54-577,-36 33 401,1 2 0,2 1 1,1 2-1,2 1 1,3 2-1,1 0 1,-40 83-1,34-60-46,23-45-207,1-1 0,0 1 1,2 1-1,-11 39 0,20-60-169,-42 201 1138,38-169-971,1 1 1,1-1-1,2 1 0,5 39 0,3-24-101,2 0 0,3 0 0,1-2 0,3 1 0,2-2 0,27 51 0,-27-63-168,1 0 1,1-1-1,2-1 0,1-2 1,2 0-1,1-1 0,1-2 1,1-1-1,2-1 0,50 32 1,-58-44-542,1 0 1,1-2 0,0 0 0,32 8 0,-24-10-1851,1-1 0,67 7-1,-35-14-1622</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7.785"/>
    </inkml:context>
    <inkml:brush xml:id="br0">
      <inkml:brushProperty name="width" value="0.05" units="cm"/>
      <inkml:brushProperty name="height" value="0.05" units="cm"/>
      <inkml:brushProperty name="color" value="#E71224"/>
    </inkml:brush>
  </inkml:definitions>
  <inkml:trace contextRef="#ctx0" brushRef="#br0">131 1 96,'0'0'1823,"13"10"-1001,-7 7-722,1-5 174,-1-1-1,1 1 1,-2 1 0,0-1 0,0 1 0,-2 0 0,5 20 0,-5-22-46,2 15 208,-1 1 0,0 0 0,-3 0 1,0 0-1,-4 41 0,-27 137 985,15-121-1140,-34 182 222,43-208-431,6-47-59,-1-1-1,0 1 1,0-1-1,-6 18 1,0 5 17,-2-2-12,7-29-17,1 1 1,1-1-1,-1 1 1,0-1 0,0 1-1,1-1 1,-1 1-1,1-1 1,0 1-1,0 0 1,0-1-1,0 1 1,0-1-1,2 5 1,0 33 24,-2-39-26,0-1 0,0 0 1,0 0-1,-1 0 0,1 1 0,0-1 0,0 0 0,0 0 0,0 0 1,-1 1-1,1-1 0,0 0 0,0 0 0,0 0 0,-1 0 0,1 0 0,0 0 1,0 1-1,0-1 0,-1 0 0,1 0 0,0 0 0,0 0 0,-1 0 1,1 0-1,0 0 0,0 0 0,-1 0 0,1 0 0,0 0 0,0 0 0,-1 0 1,1 0-1,0 0 0,0 0 0,0 0 0,-1-1 0,1 1 0,0 0 1,0 0-1,-1 0 0,1 0 0,0 0 0,0 0 0,0-1 0,0 1 0,-1 0 1,1 0-1,0 0 0,0-1 0,0 1 0,0 0 0,-9-7-16,4 6-5,4 1 13,1 0 1,0 0 0,-1 0-1,1 0 1,0 0-1,-1 0 1,1-1 0,0 1-1,-1 0 1,1 0-1,0 0 1,-1 0 0,1 0-1,0-1 1,0 1-1,-1 0 1,1 0 0,0 0-1,0-1 1,-1 1 0,1 0-1,0 0 1,0-1-1,-1 1 1,1 0 0,0-1-1,0 1 1,0 0-1,0-1 1,0 1 0,0 0-1,-1-1 1,1 1-1,0 0 1,0-1 0,0 1-1,0 0 1,0-1-1,0-2-173,-1 0 0,0 1 0,0 0-1,-1-1 1,1 1 0,0 0 0,-1-1-1,0 1 1,1 0 0,-3-2 0,-9-14-1496,7-1-215,-7 1-493</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8.656"/>
    </inkml:context>
    <inkml:brush xml:id="br0">
      <inkml:brushProperty name="width" value="0.05" units="cm"/>
      <inkml:brushProperty name="height" value="0.05" units="cm"/>
      <inkml:brushProperty name="color" value="#E71224"/>
    </inkml:brush>
  </inkml:definitions>
  <inkml:trace contextRef="#ctx0" brushRef="#br0">14 51 1104,'0'-1'305,"1"0"-1,-1 0 1,0 0 0,0 0-1,0 0 1,0 1-1,0-1 1,0 0-1,0 0 1,-1 0 0,1 0-1,0 0 1,0 0-1,-1 1 1,1-1 0,0 0-1,-2-1 1,-8-9 3210,10 5-703,13 3-1883,3-5-626,-2 6-283,1 0 0,-1 1 0,0 0-1,0 1 1,18 3 0,12-1-31,142 13 33,-147-10 0,7 2-4,0 2 1,57 20 0,11 7-34,-97-32 11,-1 2 0,29 13 0,-9-3-1,-26-11 4,0 1 0,-1 0-1,0 0 1,0 1 0,-1 0 0,0 0 0,0 1 0,12 15 0,-13-15-3,-6-2 10,1 0-1,-1 0 0,-1 0 0,1 0 0,-1 0 1,0 0-1,-1 0 0,1 0 0,-1 0 1,-2 8-1,-1-4 8,-1-2-1,1 1 1,-1 0 0,-1-1 0,0 0 0,0-1 0,0 1-1,-1-1 1,-10 8 0,-2 1 28,0-2 1,-37 22-1,-13 2 39,-104 43 0,89-43-64,82-38-22,1 1-1,-1-1 1,0 1 0,1 0 0,-1 0-1,0-1 1,1 1 0,-1 0 0,1 1-1,-1-1 1,1 0 0,-1 0 0,1 1-1,0-1 1,0 0 0,0 1 0,0-1-1,0 1 1,0 0 0,0-1 0,0 1 0,1 0-1,-1-1 1,0 4 0,1-3-22,49 7-12,-28-7 48,0 1 0,0 1 1,33 11-1,-41-12-1,-9-1-7,28 5 2,0 3-1,-1 0 1,0 2-1,-1 1 1,54 33-1,-51-24 2,-22-16 0,-1 1 0,0 0 0,-1 0 0,1 1 1,-2 1-1,1 0 0,8 10 0,-7-3 17,0 0 0,0 0 0,-2 1 0,13 36 0,-18-44 7,-2 1 0,1 0 1,-1 0-1,0 0 0,-1-1 0,0 1 0,-1 0 0,0 0 0,-1 0 0,0-1 0,0 1 1,-1 0-1,0-1 0,-1 0 0,0 0 0,0 0 0,-8 11 0,0-7 89,-2-1 1,0 0-1,0-1 0,-1 0 0,0-1 1,-1-1-1,-25 10 0,-126 42 383,147-54-466,-205 46 127,196-47-146,-57 6-1,8-2 1,65-8-265,-1 0-1,1-1 1,-1 0-1,0-1 1,0-1-1,1 0 1,-1 0-1,1-2 1,-1 0-1,1 0 1,-19-8-1,29 9-50,1 1 0,-1-1-1,1 1 1,0-1-1,0 0 1,0 0 0,0 0-1,0 0 1,0 0-1,1-1 1,-1 1 0,1 0-1,-1-1 1,1 1 0,0-1-1,0 0 1,0 1-1,0-1 1,1 0 0,-1 0-1,1 1 1,0-1-1,-1 0 1,1 0 0,0 0-1,1 1 1,-1-1 0,1-3-1,-1 4 196,0-25-3345</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9.012"/>
    </inkml:context>
    <inkml:brush xml:id="br0">
      <inkml:brushProperty name="width" value="0.05" units="cm"/>
      <inkml:brushProperty name="height" value="0.05" units="cm"/>
      <inkml:brushProperty name="color" value="#E71224"/>
    </inkml:brush>
  </inkml:definitions>
  <inkml:trace contextRef="#ctx0" brushRef="#br0">1 65 2264,'4'-17'8177,"-3"17"-7905,-1 0-1,0 0 1,1 0 0,-1-1-1,0 1 1,1 0 0,5 0 46,-3 0-156,13 1 83,7 3-141,0 0 0,0-2 1,0-1-1,42-3 0,-10 1-30,189-8 41,65-10-61,-279 19-49,0-1 0,0-2-1,43-9 1,-27 2-20,-43 9 1,11 1-1319,-61 20-3926,31-13 2694,0 3-556</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8:59.540"/>
    </inkml:context>
    <inkml:brush xml:id="br0">
      <inkml:brushProperty name="width" value="0.05" units="cm"/>
      <inkml:brushProperty name="height" value="0.05" units="cm"/>
      <inkml:brushProperty name="color" value="#E71224"/>
    </inkml:brush>
  </inkml:definitions>
  <inkml:trace contextRef="#ctx0" brushRef="#br0">17 8 1408,'0'0'48,"0"0"0,0-1 0,-1 1 0,1 0 0,0 0 0,0 0 0,0-1 0,0 1 0,0 0 0,0 0 0,0 0 0,0-1 0,0 1 0,0 0 0,0 0 0,0 0-1,0-1 1,0 1 0,0 0 0,0 0 0,0 0 0,0-1 0,0 1 0,0 0 0,0 0 0,0 0 0,0-1 0,1 1 0,-1 0 0,0 0 0,0 0 0,0 0 0,0-1 0,0 1 0,1 0 0,-1 0 0,0 0-1,0 0 1,0 0 0,0 0 0,1 0 0,-1-1 0,0 1 0,0 0 0,1 0 0,3 3-25,0 0 0,0 1-1,-1-1 1,1 1 0,-1-1 0,0 1 0,5 8-1,24 25 387,1-2 50,-2 1 0,-2 1 1,27 42-1,6 11 184,63 99 212,-40-35-382,-56-96-303,-1 0 73,-4 1 1,-1 1-1,-4 2 0,20 100 0,-36-147-201,7 35 128,-1 0 1,2 72 0,-12-27-77,-11 98 1,8-163-80,-2 1 0,0-1 0,-2-1 0,-2 1-1,0-1 1,-2-1 0,-20 35 0,19-45-10,-1 0 1,0-1-1,-2-1 1,0 0-1,0-2 1,-2 1-1,-35 21 1,24-18-233,-1 0-1,-1-2 1,0-2 0,-1 0 0,-40 10-1,45-17-625,0-2-1,0-1 0,0 0 1,-30-2-1,8-2-1779</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0.176"/>
    </inkml:context>
    <inkml:brush xml:id="br0">
      <inkml:brushProperty name="width" value="0.05" units="cm"/>
      <inkml:brushProperty name="height" value="0.05" units="cm"/>
      <inkml:brushProperty name="color" value="#E71224"/>
    </inkml:brush>
  </inkml:definitions>
  <inkml:trace contextRef="#ctx0" brushRef="#br0">521 0 3113,'0'0'2124,"-16"2"209,11 0-2253,1 0 1,0 0 0,-1 0 0,1 1 0,0-1-1,1 1 1,-1 0 0,0 1 0,1-1-1,0 0 1,-5 7 0,-35 53 72,7-11-16,20-32-63,1 0 1,1 1 0,-12 26 0,12-21 65,-32 43-1,33-49-93,0 1 0,2 0 0,-12 26 0,-12 24-4,22-45-39,0 0 0,1 1 0,2 0 1,-12 50-1,-11-4-3,27-60-4,-1 13-19,-1-1-159,7-23 106,0 0-1,-1 1 1,2-1-1,-1 0 1,0 0-1,0 0 1,1 1-1,-1-1 1,1 0 0,0 4-1,-5-9-765,5 3 796,-1-1 0,0 1 1,1 0-1,-1-1 0,0 1 1,1 0-1,-1-1 0,1 1 1,-1-1-1,0 1 1,1-1-1,-1 1 0,1-1 1,0 1-1,-1-1 0,1 1 1,-1-1-1,1 0 0,0 1 1,-1-1-1,1 0 0,0 1 1,0-1-1,0 0 0,-1 1 1,1-2-1,8-23-1453,-7 23 1327,0 0 1,0-1-1,0 1 0,0-1 0,0 1 0,0-1 1,-1 1-1,1-1 0,-1 1 0,1-4 0,-1-22-1111,0-7 7</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0.517"/>
    </inkml:context>
    <inkml:brush xml:id="br0">
      <inkml:brushProperty name="width" value="0.05" units="cm"/>
      <inkml:brushProperty name="height" value="0.05" units="cm"/>
      <inkml:brushProperty name="color" value="#E71224"/>
    </inkml:brush>
  </inkml:definitions>
  <inkml:trace contextRef="#ctx0" brushRef="#br0">2 20 392,'0'-1'55,"-1"1"1,1-1-1,0 1 1,0-1-1,0 0 0,0 1 1,0-1-1,-1 1 1,1-1-1,0 1 0,0-1 1,0 1-1,0-1 0,1 1 1,-1-1-1,0 1 1,0-1-1,0 0 0,0 1 1,0-1-1,1 1 1,-1-1-1,0 1 0,1 0 1,-1-1-1,0 1 0,1-1 1,-1 1-1,0-1 1,1 1-1,-1 0 0,1-1 1,-1 1-1,0 0 1,1 0-1,-1-1 0,1 1 1,-1 0-1,1 0 0,-1-1 1,1 1-1,0 0 1,-1 0-1,1 0 0,-1 0 1,1 0-1,-1 0 1,1 0-1,-1 0 0,1 0 1,2 0 943,0 9-479,11 22 367,2 4-62,1 7-119,-2-3-164,14 6-276,53 62 1,-27-38-245,26 29-6,-21-40-17,40 68-871,-98-124 704,-1 0 0,1 0 1,-1 0-1,1 0 1,-1 0-1,0 0 0,0 0 1,0 0-1,0 0 0,0 1 1,0-1-1,-1 0 1,1 0-1,-1 1 0,1-1 1,-1 1-1,0-1 1,-1 5-1,1 2-1616</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0.876"/>
    </inkml:context>
    <inkml:brush xml:id="br0">
      <inkml:brushProperty name="width" value="0.05" units="cm"/>
      <inkml:brushProperty name="height" value="0.05" units="cm"/>
      <inkml:brushProperty name="color" value="#E71224"/>
    </inkml:brush>
  </inkml:definitions>
  <inkml:trace contextRef="#ctx0" brushRef="#br0">0 65 864,'1'-1'229,"-1"-1"0,1 1-1,-1-1 1,1 1 0,-1 0-1,1 0 1,0-1 0,0 1-1,0 0 1,-1 0 0,1 0 0,0 0-1,1 0 1,-1 0 0,0 0-1,0 0 1,0 0 0,0 1-1,1-1 1,-1 0 0,0 1 0,1-1-1,-1 1 1,0-1 0,3 1-1,44-12 890,-40 11-978,91-12 585,188 0-1,59 17-1036,-6 1-4728,-275-5 2779</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3.669"/>
    </inkml:context>
    <inkml:brush xml:id="br0">
      <inkml:brushProperty name="width" value="0.05" units="cm"/>
      <inkml:brushProperty name="height" value="0.05" units="cm"/>
      <inkml:brushProperty name="color" value="#E71224"/>
    </inkml:brush>
  </inkml:definitions>
  <inkml:trace contextRef="#ctx0" brushRef="#br0">635 0 512,'-2'1'106,"0"0"-1,0 0 1,0 0 0,0 0-1,0 0 1,0 0 0,0 1-1,0-1 1,0 1 0,0-1-1,1 1 1,-1 0 0,1-1-1,-1 1 1,1 0 0,-2 4-1,2 15 81,-1 0 0,0 0 0,-7 26-1,4 37 977,3-73-1013,-42 225 2668,36-199-2355,-1 41 1,-7 34 140,-19 117 77,2-17-329,-43 298-11,70-457-335,6-42-6,-1 0 1,-1 0 0,0-1-1,-3 13 1,0-7-3,-6 6-1,10-21 3,1-1 0,-1 1 0,0-1-1,1 1 1,-1-1 0,0 1 0,0-1 0,1 1-1,-1-1 1,0 0 0,0 1 0,1-1 0,-1 0-1,0 0 1,0 1 0,0-1 0,0 0 0,0 0-1,1 0 1,-1 0 0,0 0 0,0 0 0,0-1-1,0 1 1,1 0 0,-1 0 0,0-1 0,0 1-1,0 0 1,1-1 0,-1 1 0,0 0 0,1-1-1,-1 1 1,0-1 0,1 0 0,-1 1 0,0-1-1,1 1 1,-1-1 0,1 0 0,-1 1 0,0-3-1,-26-41-124,19 29 65,-2-4-137,0-1-1,-7-24 0,-14-29-322,4 14 161,3-2 0,3-1 0,-25-119 0,37 140 337,-7-41-23,-5-110 1,6 46 50,1-181 602,14 308-470,2-10 319,2 1 1,0-1-1,2 1 0,14-43 0,12-10 563,-30 78-999,0-1 1,0 1-1,0 0 0,0-1 1,1 1-1,-1 0 0,1 0 1,0 0-1,0 1 1,0-1-1,0 1 0,0-1 1,1 1-1,-1 0 1,6-2-1,21-16 58,-24 16-77,1 0 1,-1 1-1,1 0 1,0 0-1,0 0 1,0 1 0,0 0-1,1 0 1,14-1-1,73-3-6,-71 7-6,-1 0 0,0 2 0,1 0 0,-1 2 0,0 0-1,-1 2 1,1 0 0,-1 2 0,-1 0 0,0 2-1,0 0 1,34 26 0,-53-35 9,0 0 0,0 0 0,0 0-1,-1 0 1,0 0 0,1 1 0,-1-1 0,0 1 0,0-1-1,0 1 1,0 0 0,-1-1 0,1 1 0,-1 0-1,1-1 1,-1 1 0,0 0 0,0 0 0,0-1 0,0 1-1,-2 3 1,-15 58-16,15-58 15,-1-1 2,0 0 1,-1 0 0,0 0-1,1 0 1,-2 0 0,1-1-1,0 0 1,-1 0-1,0 0 1,-9 6 0,-8 7-16,0 2-181,0-2 0,-44 27-1,-9 6-1403,42-29 252,23-15 268,0 0 0,1 0 0,-1 1 1,-10 11-1,17-9-949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1.413"/>
    </inkml:context>
    <inkml:brush xml:id="br0">
      <inkml:brushProperty name="width" value="0.05" units="cm"/>
      <inkml:brushProperty name="height" value="0.05" units="cm"/>
      <inkml:brushProperty name="color" value="#E71224"/>
    </inkml:brush>
  </inkml:definitions>
  <inkml:trace contextRef="#ctx0" brushRef="#br0">61 294 1104,'8'-7'13337,"-2"5"-13963,-4 2 1470,15-8 1689,-17 6-2327,13-8 148,85-60-222,-86 62-131,0-1 1,-1 0-1,0 0 0,-1-1 1,11-12-1,-12 11 5,1 2-1,-1-1 1,2 1-1,-1 1 1,13-8-1,-21 15-2,0 1 0,0-1 0,0 0-1,-1 0 1,1 0 0,0 0 0,0-1-1,-1 1 1,1 0 0,-1-1 0,1 1 0,-1-1-1,1 1 1,-1-1 0,0 1 0,0-1-1,0 0 1,0 0 0,0 0 0,0 0 0,-1 0-1,2-2 1,-2 2 13,9-2 24,-9 4-40,0 0 1,0 1 0,0-1-1,0 0 1,0 0-1,0 0 1,0 0 0,0 0-1,0 1 1,0-1-1,0 0 1,0 0 0,0 0-1,0 0 1,1 0-1,-1 1 1,0-1 0,0 0-1,0 0 1,0 0-1,0 0 1,0 0 0,0 0-1,0 1 1,0-1-1,1 0 1,-1 0 0,0 0-1,0 0 1,0 0-1,0 0 1,0 0 0,1 0-1,-1 0 1,0 0-1,0 0 1,0 0 0,0 0-1,0 1 1,1-1-1,-1 0 1,0 0 0,0 0-1,0 0 1,0-1-1,0 1 1,1 0 0,-1 0-1,0 0 1,0 0-1,0 0 1,0 0 0,0 0-1,1 0 1,-1 0-1,0 0 1,0 0 0,0 0-1,0 0 1,0-1-1,0 1 1,1 0 0,-1 0-1,0 0 1,0 1 72,0-1-67,-1 0 0,1 0 1,0 0-1,0 0 0,0 0 0,0-1 0,0 1 0,-1 0 0,1 0 0,0 0 0,0 0 0,0-1 1,0 1-1,0 0 0,0 0 0,0 0 0,0-1 0,0 1 0,-1 0 0,1 0 0,0 0 0,0-1 1,0 1-1,0 0 0,0 0 0,0 0 0,0-1 0,0 1 0,1 0 0,-1 0 0,0-1 0,0 1 1,0 0-1,0 0 0,0 0 0,0 0 0,0-1 0,0 1 0,0 0 0,1 0 0,-1 0 0,0 0 1,0-1-1,0 1 0,0 0 0,1 0 0,-1 0 0,0 0 0,0 0 0,0 0 0,1 0 0,-1-1 1,2-3 182,-8 7-91,6-3-72,-1 0-1,1 0 1,-1 0 0,1 0 0,-1 0-1,1 0 1,0 0 0,-1 0 0,1 0-1,-1 0 1,1 0 0,-1 0 0,1 0-1,-1 0 1,1 0 0,-1 0 0,1-1-1,0 1 1,-1 0 0,1 0 0,-1 0-1,1-1 1,0 1 0,-1 0 0,1-1-1,0 1 1,-1 0 0,1-1-1,0 1 1,0 0 0,-1-1 0,1 1-1,0-1 1,0 1 0,-1-1 0,1 0-12,-1 0 0,1 1 0,0-1 0,-1 0 0,1 1 0,-1-1 0,0 1 0,1-1 0,-1 1 0,1-1 1,-1 1-1,0-1 0,1 1 0,-1-1 0,0 1 0,1 0 0,-1 0 0,0-1 0,-1 1 0,-1 0 24,3 0-39,0 1 0,0-1 0,0 0 0,0 1 0,0-1 0,0 0 0,-1 1 0,1-1 0,0 0 0,0 1 0,0-1 0,-1 0 0,1 1 0,0-1 0,0 0 0,-1 0 0,1 1 0,0-1 0,-1 0 0,1 0 0,0 0 0,-1 1 0,1-1 0,0 0 0,-1 0 0,1 0 0,0 0 0,-1 0 0,1 0 0,-1 0 0,1 0 0,0 0 0,-1 0 0,1 0 0,0 0 0,-1 0 0,1 0 0,-1 0 0,1 0 0,0 0 0,-1 0 0,1 0 0,0-1 0,-1 1 0,1 0 0,0 0 0,-1 0 0,1-1 0,0 1 0,0 0 0,-1 0 0,1-1 0,0 1 0,0 0 0,-1-1 0,17 62-71,-16-46 70,0 0 0,1 0 1,0 0-1,1 0 1,8 27-1,-8-35 2,-1 0-1,0-1 1,0 1 0,-1 0-1,1-1 1,-1 1-1,-1 0 1,-1 8 0,1-8-2,1 0 0,-1 0 0,1 0 1,1 0-1,-1 0 0,3 12 0,1-8 2,-1 0 0,-1 0 0,0 1 0,-1-1 0,1 15 0,14 57-8,0 19 31,-16 179 82,0-280-104,1-1-1,-1 1 0,-1 0 1,1 0-1,0 0 1,0 0-1,0-1 0,0 1 1,0 0-1,-1 0 1,1-1-1,0 1 0,-1 0 1,1 0-1,0-1 1,-1 1-1,1 0 0,-1-1 1,1 1-1,-1-1 1,0 1-1,0 1 0,0-1 1,0 0-1,0 0 0,0 0 1,0 0-1,1 1 0,-1-1 1,0 0-1,1 1 0,-1-1 1,1 1-1,-1-1 0,1 1 1,0-1-1,0 1 1,0-1-1,0 0 0,0 1 1,0-1-1,0 3 0,-7 12 5,6-15-3,0 0 0,0-1 0,1 1-1,-1 0 1,0 0 0,1 0 0,-1 0 0,1 0 0,-1 0 0,1 0 0,-1 0 0,1 0 0,0 0 0,-1 0 0,1 1 0,0-1 0,0 0 0,0 2 0,-1-1 1,1-1 0,0 1 1,-1 0-1,0-1 0,1 1 1,-1-1-1,0 1 0,0-1 1,0 1-1,0-1 0,0 1 1,0-1-1,-1 0 0,1 0 1,0 1-1,-1-1 1,-2 1-1,-33 21 74,29-18-50,-11 4 29,-1 0 1,1-1 0,-37 10-1,-58 0 440,106-16-446,0-1-1,0 0 1,0-1-1,0 0 0,-10-1 1,-3 0 80,-5 5 346,21 0-43,14-3-271,-6-1-3,-1-1-106,-1-1 0,1 1 0,-1 0 1,1 0-1,-1 0 0,1 0 0,0 0 0,0 0 0,0 0 1,-1 1-1,1-1 0,0 0 0,0 1 0,0 0 0,0-1 1,0 1-1,3 0 0,42-4 591,-32 2-433,1 0-1,-1-1 0,0-1 0,16-5 0,-9 3-16,44-15 302,-24 7-227,48-9-1,53-20-130,-115 34-97,-22 7-33,0 0 0,0 0 0,0 1 0,1-1 0,-1 1 0,8 0 0,-11 1 112,1 0-55,-4 0-63,0 0 0,0 1 0,1-1 1,-1 0-1,0 0 0,1 0 0,-1 0 0,0 0 0,1 0 0,-1 0 0,0 0 0,1 0 0,-1 0 1,0 0-1,1 0 0,-1 0 0,1 0 0,-1 0 0,0 0 0,1 0 0,-1 0 0,0 0 0,0 0 0,1 0 1,-1-1-1,0 1 0,1 0 0,-1 0 0,0 0 0,0-1 0,1 1 0,-1 0 0,0 0 0,0-1 1,1 1-1,-1 0 0,0-1 0,0 1 0,0 0 0,0-1 0,1 1 0,-1 0 0,0 0 0,0-1 0,0 1 1,0-1-1,0 1 0,0 0 0,0-1 0,0 1 0,0-2-81,-8 3 1325,-17 7-21014,9-8 15271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4.041"/>
    </inkml:context>
    <inkml:brush xml:id="br0">
      <inkml:brushProperty name="width" value="0.05" units="cm"/>
      <inkml:brushProperty name="height" value="0.05" units="cm"/>
      <inkml:brushProperty name="color" value="#E71224"/>
    </inkml:brush>
  </inkml:definitions>
  <inkml:trace contextRef="#ctx0" brushRef="#br0">1061 48 216,'-16'-17'1289,"15"15"-1176,0 0 0,0 1-1,0-1 1,0 1 0,0-1 0,0 1 0,-1-1-1,1 1 1,0-1 0,-1 1 0,0 0 0,-3-2-1,0 1 11,0 0 0,0 1 0,-1-1-1,1 1 1,-1 1 0,1-1 0,-1 1-1,0 0 1,1 0 0,-1 0 0,1 1-1,-1 0 1,1 0 0,-1 1 0,1-1 0,0 1-1,0 0 1,0 0 0,-10 7 0,-10 5 305,1 1 1,-37 29-1,31-21-82,-152 127 1306,147-117-1242,1 0 0,-57 76-1,5 3 264,-40 60 232,85-102-541,3 2-1,3 2 0,-27 84 1,52-127-274,2 0 1,1 1 0,2 0-1,1 1 1,1-1 0,2 42-1,3-49-48,0 1 0,2-1 0,0 0 0,2 0 0,1-1 0,1 0 0,1 0 0,17 33 0,-12-30-81,2-2 0,1 1-1,0-2 1,2-1 0,1 0 0,1-1-1,1-1 1,43 32 0,-39-36-486,1-1-1,0-1 0,1-2 1,1-1-1,33 10 1,84 16-5002,-67-20 1745</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4.758"/>
    </inkml:context>
    <inkml:brush xml:id="br0">
      <inkml:brushProperty name="width" value="0.05" units="cm"/>
      <inkml:brushProperty name="height" value="0.05" units="cm"/>
      <inkml:brushProperty name="color" value="#E71224"/>
    </inkml:brush>
  </inkml:definitions>
  <inkml:trace contextRef="#ctx0" brushRef="#br0">212 0 1232,'-17'25'402,"0"0"-1,2 0 0,1 2 1,-19 49-1,15-34-171,4-10 187,1 0 0,-11 43 0,11-41-48,10-28-289,0 0 0,1 1-1,0-1 1,0 0 0,0 1 0,1-1 0,0 1 0,0 9 0,-16 109 593,17-112-658,1-1-1,-1 1 1,2 0-1,0 0 1,7 23-1,-8-33-15,0 0 0,-1 0 0,1 0 0,-1 0 1,0 0-1,0 0 0,0 0 0,0 0 0,-1 4 0,1-5 1,0 1-1,-1-1 1,1 1 0,0-1-1,0 0 1,1 1 0,-1-1-1,0 1 1,1-1-1,0 0 1,0 4 0,5 4-27,2 15-305,-8-24 304,0 0 0,0 0 0,0 0 0,0 0 0,0 0 0,0 0 0,0-1-1,1 1 1,-1 0 0,0 0 0,1 0 0,-1 0 0,0 0 0,1 0 0,-1-1 0,1 1 0,-1 0 0,1 0 0,-1-1 0,1 1 0,0 0-1,1 0 1,-2 0-79,1-1 1,-1 1-1,1-1 0,0 1 0,-1-1 0,1 1 0,-1-1 0,1 1 0,-1 0 0,0-1 0,1 1 0,-1 0 0,0 0 1,1-1-1,-1 1 0,0 0 0,0 0 0,0-1 0,0 1 0,0 0 0,0 0 0,0 1 0,0-1-1224</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5.099"/>
    </inkml:context>
    <inkml:brush xml:id="br0">
      <inkml:brushProperty name="width" value="0.05" units="cm"/>
      <inkml:brushProperty name="height" value="0.05" units="cm"/>
      <inkml:brushProperty name="color" value="#E71224"/>
    </inkml:brush>
  </inkml:definitions>
  <inkml:trace contextRef="#ctx0" brushRef="#br0">17 166 416,'1'-2'194,"-1"1"0,0 0-1,0-1 1,0 1 0,0 0 0,0-1-1,0 1 1,0-1 0,0 1 0,0 0-1,-1-1 1,1 1 0,-1 0 0,1-1-1,-1 1 1,1 0 0,-1 0 0,0 0-1,1-1 1,-1 1 0,0 0 0,0 0-1,0 0 1,0 0 0,0 0 0,0 0-1,-1 0 1,1-1 199,0 1 0,1 0-1,-1-1 1,1 1 0,0-1 0,-1 1 0,1-1-1,0 1 1,0-1 0,0 1 0,0 0-1,0-1 1,0 1 0,1-1 0,-1 1-1,0-1 1,1 1 0,-1-1 0,2-1-1,13-4 99,0 0-1,0 1 1,1 1-1,0 1 1,0 0 0,0 1-1,30-2 1,-7 3-667,0 2 0,48 7 0,-42-4-680,1-1 0,80-8 0,18-12-4050,-72-3 1202,-31 7 1100,-8 5 749</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5.455"/>
    </inkml:context>
    <inkml:brush xml:id="br0">
      <inkml:brushProperty name="width" value="0.05" units="cm"/>
      <inkml:brushProperty name="height" value="0.05" units="cm"/>
      <inkml:brushProperty name="color" value="#E71224"/>
    </inkml:brush>
  </inkml:definitions>
  <inkml:trace contextRef="#ctx0" brushRef="#br0">1 0 224,'-1'2'574,"1"0"1,0 0-1,0 0 0,0 0 1,0 0-1,0 0 0,1 0 1,-1 0-1,0 0 0,1 0 1,1 2-1,90 25 542,125 34-961,-107-38-910,-88-21-38,1 0 0,0 2 0,-1 0 0,0 1 0,27 14 0,-30-10-865</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5.794"/>
    </inkml:context>
    <inkml:brush xml:id="br0">
      <inkml:brushProperty name="width" value="0.05" units="cm"/>
      <inkml:brushProperty name="height" value="0.05" units="cm"/>
      <inkml:brushProperty name="color" value="#E71224"/>
    </inkml:brush>
  </inkml:definitions>
  <inkml:trace contextRef="#ctx0" brushRef="#br0">0 0 272,'2'2'197,"1"0"0,-1 0 0,0 0 0,1 0-1,0-1 1,-1 1 0,1-1 0,0 1 0,0-1 0,0 0 0,0 0 0,0-1 0,0 1-1,5 0 1,14 6 811,-4-2-501,1-1 0,-1-1 0,1 0-1,21 0 1,36 6 61,-3 4-372,92 5 1,-10-2-542,-114-11-1914,48-2 1,-72-3 224</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6.168"/>
    </inkml:context>
    <inkml:brush xml:id="br0">
      <inkml:brushProperty name="width" value="0.05" units="cm"/>
      <inkml:brushProperty name="height" value="0.05" units="cm"/>
      <inkml:brushProperty name="color" value="#E71224"/>
    </inkml:brush>
  </inkml:definitions>
  <inkml:trace contextRef="#ctx0" brushRef="#br0">17 64 1032,'0'0'4065,"-16"8"552,16-6-3894,16-10 832,-16 6-431,19-5 917,27-2-381,-19 3-1411,50-5 1,1 0-210,-62 9-34,0 1 1,31 1 0,-33 1-50,0 0-1,1-2 1,-1 0 0,26-5 0,42-3-5584,-53 7 865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7.098"/>
    </inkml:context>
    <inkml:brush xml:id="br0">
      <inkml:brushProperty name="width" value="0.05" units="cm"/>
      <inkml:brushProperty name="height" value="0.05" units="cm"/>
      <inkml:brushProperty name="color" value="#E71224"/>
    </inkml:brush>
  </inkml:definitions>
  <inkml:trace contextRef="#ctx0" brushRef="#br0">60 0 136,'-16'9'5025,"40"1"2628,36-1-7155,37-4-359,106 19 0,-164-18-126,-37-6-13,63 9 26,77 2 0,-94-2 34,-45-9-23,-3-1-34,-1 0-1,1 1 1,-1-1-1,0 0 1,1 1-1,-1-1 1,0 1-1,1-1 1,-1 1-1,0-1 1,0 1-1,1-1 0,-1 1 1,0 0-1,0-1 1,0 1-1,1 0 1,-1 0-1,0 0 1,-1 0-1,-112-10 109,-309 1 33,276 0-104,120 11-41,38 4 18,13-1-9,0-1-1,33 2 1,1 0 2,33 7 12,111 0-1,-10-4 48,-189-9-91,-52 0 239,-192-9-53,238 9-175,3 4-27,0-3 3,0-1 0,-1 1-1,1 0 1,0 0 0,0-1 0,0 1 0,0 0 0,0-1 0,0 1 0,0 0 0,0-1 0,1 1-1,-1 0 1,0 0 0,0-1 0,0 1 0,1 0 0,-1-1 0,0 1 0,1-1 0,0 2 0,9 3-1130,0-1 0,0 0 0,1-1 0,0 0 1,20 3-1,-17-4-1023,16 6-1089</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6:09:07.502"/>
    </inkml:context>
    <inkml:brush xml:id="br0">
      <inkml:brushProperty name="width" value="0.05" units="cm"/>
      <inkml:brushProperty name="height" value="0.05" units="cm"/>
      <inkml:brushProperty name="color" value="#E71224"/>
    </inkml:brush>
  </inkml:definitions>
  <inkml:trace contextRef="#ctx0" brushRef="#br0">1 0 176,'0'0'818,"32"2"59,-23 2-855,0 0 0,0 0 0,-1 1-1,13 9 1,2 1-15,-14-10-10,-1 1-1,1 0 1,-1 1 0,10 11-1,17 13 33,-15-12 121,0 0-1,-1 2 1,-2 0-1,0 1 1,-1 0-1,18 36 1,15 13 328,-32-48-254,-2 0 1,18 35-1,49 151 571,-65-167-714,-3 2 0,-1-1 1,-2 1-1,-2 1 0,-1 0 1,-3 0-1,-1 61 1,-1-5 83,0-41-12,-6 61-1,-3-15 12,5-55-84,-11 67 0,4-70-56,-2 0 0,-2 0 0,-23 56 0,19-65-289,-1-1-1,-2 0 0,-1-2 0,-2 0 0,-50 60 0,10-32-1643,-3 0-736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1.804"/>
    </inkml:context>
    <inkml:brush xml:id="br0">
      <inkml:brushProperty name="width" value="0.05" units="cm"/>
      <inkml:brushProperty name="height" value="0.05" units="cm"/>
      <inkml:brushProperty name="color" value="#E71224"/>
    </inkml:brush>
  </inkml:definitions>
  <inkml:trace contextRef="#ctx0" brushRef="#br0">82 0 1792,'0'0'12794,"1"3"-12788,-1-1 0,0 0 1,0 1-1,0-1 0,0 0 1,0 0-1,-1 1 0,1-1 1,-1 0-1,0 3 0,-2-1 13,0 1 0,0 0 0,1-1 0,0 1 0,0 0 0,-2 8 0,-4 10 34,2 21 13,1-30-47,3-11-16,1 0 0,0 0 0,0 0 0,0 0 0,0 1 1,1-1-1,-1 0 0,1 6 0,-17 62 14,1 13-717,16-79 826,1 22-2230,-1-24 1492,0-1 0,1 0 0,-1 1 0,1-1-1,-1 0 1,1 0 0,0 0 0,0 1 0,0-1 0,0 0 0,0 0 0,4 3 0,-3 4-3332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2.143"/>
    </inkml:context>
    <inkml:brush xml:id="br0">
      <inkml:brushProperty name="width" value="0.05" units="cm"/>
      <inkml:brushProperty name="height" value="0.05" units="cm"/>
      <inkml:brushProperty name="color" value="#E71224"/>
    </inkml:brush>
  </inkml:definitions>
  <inkml:trace contextRef="#ctx0" brushRef="#br0">830 1 528,'-7'14'8215,"-12"18"-4729,-57 97-2658,67-113 102,-178 323 1780,157-283-2415,-100 162 362,49-107-584,46-69-62,27-34-36,0 1 0,1 0 1,0 0-1,-7 14 0,9-16-88,1 0-1,-1 0 1,-1 0-1,1-1 1,-1 0 0,-1 0-1,-6 6 1,-4 3-428,10-9 75,0-1 1,0 1 0,0-1-1,-1-1 1,-8 5-1,6-5-1106,0 0 0,0 0-1,-22 4 1,2-7-1786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2.490"/>
    </inkml:context>
    <inkml:brush xml:id="br0">
      <inkml:brushProperty name="width" value="0.05" units="cm"/>
      <inkml:brushProperty name="height" value="0.05" units="cm"/>
      <inkml:brushProperty name="color" value="#E71224"/>
    </inkml:brush>
  </inkml:definitions>
  <inkml:trace contextRef="#ctx0" brushRef="#br0">17 10 120,'-17'-9'6784,"36"9"-1565,-1 3-4957,0 1 1,-1 1-1,0 0 1,1 1-1,-2 1 1,31 17-1,-8-5 78,194 102 1211,-75-21-716,-126-79-571,42 33-1,-15-10-6,42 46-46,-60-54-169,-26-22-48,1-1 1,20 14-1,0-1 28,-30-21-50,0-1 0,0 0 0,0 1 0,0-2 0,1 1 0,7 2 0,1 0-307,-6-2-137,0-1-1,1 0 1,-1 0 0,18 3 0,-24-6 44,0 0 0,0 0 0,1 0 0,-1 0 0,0-1 0,0 1 0,0-1 0,0 0 0,0 0 1,-1 0-1,1 0 0,0 0 0,0-1 0,-1 1 0,1-1 0,0 0 0,-1 1 0,0-1 0,1-1 0,2-2 0,-2-4-3693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3.165"/>
    </inkml:context>
    <inkml:brush xml:id="br0">
      <inkml:brushProperty name="width" value="0.05" units="cm"/>
      <inkml:brushProperty name="height" value="0.05" units="cm"/>
      <inkml:brushProperty name="color" value="#E71224"/>
    </inkml:brush>
  </inkml:definitions>
  <inkml:trace contextRef="#ctx0" brushRef="#br0">276 468 1120,'-16'-9'6622,"-3"-11"-1985,-95-35-1545,35 11-895,74 39-2026,0 0 0,1 0 0,-1 0 1,1-1-1,1 0 0,-1 0 0,1 0 0,0 0 0,-4-11 1,4 11-120,3 5-41,-1 0-1,1 0 1,0 0-1,0 0 1,0 0-1,-1 0 1,1 0-1,0 0 1,0-1-1,1 1 1,-1 0-1,0 0 1,0 0-1,0 0 1,1 0-1,-1 1 1,0-1-1,1 0 1,-1 0-1,1 0 1,-1 0-1,1 0 1,0 0 0,0 0-1,8-20 114,-9 15-111,1 1 1,0 0-1,1-1 1,-1 1-1,1 0 1,0 0-1,0 0 0,1 0 1,0 1-1,0-1 1,0 1-1,6-8 1,15-15-11,-20 22-5,-1 1-1,1 0 0,-1 0 1,1 0-1,0 0 0,1 0 1,-1 1-1,6-4 1,20-15-37,-26 18 36,0 1 1,1-1-1,0 1 0,0-1 0,0 1 0,0 1 0,0-1 0,9-2 1,8-3-3,-18 6 4,1 0 1,-1 0-1,1 1 1,-1-1 0,1 1-1,-1 1 1,10-2 0,18-2 8,-26 2-7,0 1 1,0 0 0,0 0-1,0 1 1,0-1-1,0 1 1,0 1 0,9 1-1,2 2-4,6 2-18,-1 1 0,0 1 0,41 20-1,-57-25 19,-1 1-1,1 0 0,-1 0 1,0 0-1,0 0 1,0 1-1,-1 0 0,1 0 1,-1 0-1,-1 1 1,5 7-1,0 2-1,-2 1-1,10 33 1,-12-35 2,-2 0 5,0 1 0,-1 0 1,-1 0-1,0 0 0,-1 0 1,-1-1-1,0 1 0,-8 26 1,9-36-2,-5 24 3,-1 3 6,-1 0-1,-23 59 0,6-26-6,20-48 15,-1 0 0,-1 0 0,-1-1 1,0 0-1,-1 0 0,0-1 0,-14 16 0,-69 68 669,27-33 67,32-38-352,27-22-345,1-1 1,-1 1-1,0-2 0,0 1 1,-1-1-1,1 0 1,-1 0-1,-12 5 0,6 2 13,12-10-64,0 0 0,1 0-1,-1 0 1,0 0 0,0 0-1,1 0 1,-1 0 0,0 0-1,0-1 1,0 1 0,0 0 0,0-1-1,0 1 1,0-1 0,0 1-1,0-1 1,-1 1 0,1-1-1,0 0 1,-2 1 0,-8 3 255,22 1 453,-8-5-442,16 0 136,25-4 245,-1-1 0,1-2 0,63-20 0,-20 6-475,106-34-76,-155 40-92,-30 11-3,1 1-1,0-1 0,0 1 0,1 1 0,-1 0 1,15-2-1,-22 4-9,-1 0 0,0 0 0,0 0 0,0 0 1,0 0-1,0 0 0,0 0 0,0 0 0,0 0 0,0-1 0,0 1 1,0 0-1,0-1 0,0 1 0,0-1 0,0 1 0,0-1 0,-1 0 1,2 0-1,5-2-32,-5 3-84,-18 8-2053,16-7 1058,-3-1 523,1 0 0,-1 1 0,1-1 0,-1 0 0,1 1 0,-1 0 0,1 0 0,-1-1 0,1 1 0,-5 3 0,5-2-139,-1-1 1,1 0-1,0 0 0,-1 0 0,0 0 1,1-1-1,-1 1 0,1 0 0,-1-1 1,0 0-1,-2 0 0,-11 0-3712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3.564"/>
    </inkml:context>
    <inkml:brush xml:id="br0">
      <inkml:brushProperty name="width" value="0.05" units="cm"/>
      <inkml:brushProperty name="height" value="0.05" units="cm"/>
      <inkml:brushProperty name="color" value="#E71224"/>
    </inkml:brush>
  </inkml:definitions>
  <inkml:trace contextRef="#ctx0" brushRef="#br0">112 1 1624,'0'0'6170,"0"29"-4187,-8 21-82,5-40-1482,1 1 0,1-1 1,-2 20-1,-13 86 1196,0-43-1267,0-1-255,15-69-90,1 1 0,0-1 1,-1 1-1,0-1 0,0 1 0,0-1 0,0 1 0,-2 3 0,-5 22 1,8-25-71,0 0 0,0 0-1,0 0 1,0 0 0,-1-1 0,0 1-1,0 0 1,0 0 0,0-1-1,-1 1 1,1 0 0,-4 5-1,-1 11-2282,6-19 2133,0 0 0,0-1 0,0 1 0,0 0-1,-1 0 1,1-1 0,0 1 0,0 0-1,0-1 1,-1 1 0,1-1 0,0 1-1,0 0 1,-1-1 0,1 1 0,-1-1 0,1 1-1,0-1 1,-1 1 0,1-1 0,-1 1-1,0-1 1,1 1 0,-1-1 0,1 0-1,-1 1 1,-1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4.007"/>
    </inkml:context>
    <inkml:brush xml:id="br0">
      <inkml:brushProperty name="width" value="0.05" units="cm"/>
      <inkml:brushProperty name="height" value="0.05" units="cm"/>
      <inkml:brushProperty name="color" value="#E71224"/>
    </inkml:brush>
  </inkml:definitions>
  <inkml:trace contextRef="#ctx0" brushRef="#br0">652 1 112,'0'0'5152,"0"12"-4071,-1-7-897,0-1-1,-1 1 1,1 0-1,-1-1 1,0 1-1,0-1 1,-5 8-1,-10 25 1114,-16 44 727,27-66-1604,-1 1 0,-1-1 0,-11 17 0,-3 7 282,-11 11 96,0 2-203,16-16-118,-32 46 0,-1 2-58,35-59-314,-28 36 0,-13 19-17,-88 129-449,108-154-1033,10-29-2639,19-24 696,-2-4 1286,6-6-2217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4.379"/>
    </inkml:context>
    <inkml:brush xml:id="br0">
      <inkml:brushProperty name="width" value="0.05" units="cm"/>
      <inkml:brushProperty name="height" value="0.05" units="cm"/>
      <inkml:brushProperty name="color" value="#E71224"/>
    </inkml:brush>
  </inkml:definitions>
  <inkml:trace contextRef="#ctx0" brushRef="#br0">1 1 1376,'0'0'3165,"29"10"-1287,-2 8-625,-2 1 1,0 2-1,39 40 1,-20-18-630,16-3-81,92 97 1111,-44-38-941,-104-95-698,26 32 59,3-2 0,47 39-1,-74-68-71,1 1-1,-1 1 1,0-1-1,-1 1 1,8 12-1,11 13-18,-9-15-203,-7-7-230,1-1-1,0 0 0,17 14 0,-20-19-825,0-1-1,0 1 1,0-1-1,0-1 1,11 4-1,0-4-2732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43.565"/>
    </inkml:context>
    <inkml:brush xml:id="br0">
      <inkml:brushProperty name="width" value="0.05" units="cm"/>
      <inkml:brushProperty name="height" value="0.05" units="cm"/>
      <inkml:brushProperty name="color" value="#E71224"/>
    </inkml:brush>
  </inkml:definitions>
  <inkml:trace contextRef="#ctx0" brushRef="#br0">66 175 760,'-15'-26'4979,"-3"-1"-1355,16 24-3380,-1 1 0,0-1 0,1 1-1,-1-1 1,1 0 0,0 0 0,0 0 0,0 0-1,0 0 1,1-1 0,-1 1 0,1 0-1,0-1 1,0 1 0,0-1 0,0 0-1,1 1 1,-1-5 0,1 6 267,0 1-396,-1 0-1,1 1 1,0-1 0,0 0 0,0 0-1,0 0 1,0 0 0,0 0 0,0 0-1,1 1 1,-1-1 0,0 0 0,0 0-1,1 0 1,-1 0 0,0 1 0,2-3 0,1 2-98,0 0 0,1 0 0,-1 0 0,1 0 0,0 1 1,-1-1-1,1 1 0,4 0 0,21-3 34,180-17 32,-162 15-86,1 1-1,71 3 1,-59 2 2,-36-1-2,1 1-1,-1 0 1,1 2-1,-1 1 1,0 1 0,0 1-1,0 1 1,-1 2-1,0 0 1,-1 1 0,0 1-1,35 24 1,-51-30 3,0 1 0,-1 0-1,1 0 1,-2 0 0,1 0 0,-1 1-1,0 0 1,4 9 0,12 18-9,-17-29 9,0-1 0,-1 1 0,0 0 1,0 0-1,0 0 0,-1 0 0,1 0 0,-1 0 0,-1 1 0,1-1 0,-1 0 0,1 0 0,-2 1 0,1-1 0,0 0 0,-1 1 1,0-1-1,0 0 0,-1 0 0,-3 9 0,-2 2 15,0 0 0,-2 0 0,0-1 0,-19 26 1,10-23 5,0 0 0,-1-2 0,-1 0 0,0-1 0,-1-1 0,-1-1 0,-28 14 0,12-7 12,9-6-12,-1-1 1,-57 17-1,41-15-17,23-9-109,1-1 0,-1-1 1,0-1-1,-1-2 0,-40 0 0,45-1-385,4-7-589,10 1-2266,25-9-7557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5.043"/>
    </inkml:context>
    <inkml:brush xml:id="br0">
      <inkml:brushProperty name="width" value="0.05" units="cm"/>
      <inkml:brushProperty name="height" value="0.05" units="cm"/>
      <inkml:brushProperty name="color" value="#E71224"/>
    </inkml:brush>
  </inkml:definitions>
  <inkml:trace contextRef="#ctx0" brushRef="#br0">228 174 1512,'0'-72'12335,"6"65"-10814,-5 7-1452,0-1 0,-1 1 0,1 0-1,-1-1 1,1 1 0,-1 0 0,1-1 0,-1 1 0,1-1 0,-1 1-1,1-1 1,-1 1 0,1-1 0,-1 1 0,0-1 0,1 0 0,-1 1-1,0-1 1,0 1 0,1-1 0,-1 0 0,0 1 0,0-1 0,0 0-1,0 0 1,3-2-1,0 0-1,0 1 0,0-1 0,0 1 0,1 0 0,-1 0 1,1 0-1,-1 0 0,1 0 0,-1 1 0,1 0 1,5-2-1,51-11-43,123-12 0,-130 21-31,-49 4 4,18-2-15,0 1 0,1 0 0,-1 2 0,0 1-1,39 6 1,-45-4-25,-3 1-92,-9 18 0,-6-17 129,1 0 1,-1 0-1,0 0 1,0 0-1,0 0 1,-1 0-1,0-1 1,0 1-1,0-1 1,0 0-1,-1 0 1,-6 6-1,4-3 3,-62 83 16,-147 121 35,123-128-34,91-81 0,-1 0 0,1-1 1,-1 1-1,0-1 0,1 1 0,-1-1 1,0 0-1,0 0 0,0 0 0,0 0 1,0 0-1,0 0 0,0-1 0,0 1 1,-3 0-1,2-1 901,2-3-869,1-1 1,-1 1 0,1 0-1,0-1 1,0 1 0,0 0-1,0-1 1,1 1 0,-1 0-1,1 0 1,0 0 0,0-1-1,0 1 1,0 0 0,1 0 0,-1 0-1,1 0 1,2-3 0,2-13-103,-5 17 53,1 1 1,0-1 0,0 0 0,-1 1 0,1-1 0,0 1 0,0-1 0,1 1 0,-1 0 0,0 0 0,0 0 0,5-1 0,16-10-29,-20 10 26,-1 0 1,1 1-1,0-1 1,0 1-1,0 0 1,-1 0-1,1 0 1,1 0-1,-1 0 1,0 0-1,4 1 1,16-5-11,-21 4 16,-1 0-1,1 1 1,0-1 0,-1 1 0,1-1 0,0 1-1,0 0 1,-1 0 0,1-1 0,0 1 0,0 1-1,0-1 1,-1 0 0,4 1 0,6 3-4,1 0-1,-1 1 1,0 0 0,0 0-1,0 2 1,-1-1 0,0 1-1,0 1 1,-1 0 0,0 0 0,0 0-1,-1 2 1,0-1 0,-1 1-1,0 0 1,0 0 0,-1 1-1,8 19 1,-1-9 3,-11-19 3,0 1 0,-1-1 1,1 1-1,0 0 0,-1-1 1,0 1-1,1 0 1,-1 0-1,0 0 0,-1 0 1,1 0-1,0 0 0,-1 4 1,0 4 11,1 12 6,-2 1 1,0 0 0,-8 37-1,7-53 47,-1 0-1,1 0 1,-1 0-1,-1-1 1,0 1 0,0-1-1,0 0 1,-1 0-1,0 0 1,0-1-1,-1 1 1,0-1 0,0-1-1,-9 8 1,-7 2 360,-1-2 0,0 0 1,-1-1-1,0-1 1,-1-1-1,0-2 0,-1 0 1,0-2-1,-46 6 0,53-11-235,0-1-1,0-1 0,0-1 0,0-1 0,0 0 1,1-1-1,-26-10 0,-15-16 43,33 14-187,25 15-57,0 0 0,-1 0 0,1 0 1,0 0-1,-1 0 0,1 0 0,0 0 1,0-1-1,0 1 0,0-1 0,0 1 0,-1-3 1,2 2-15,-1 1 0,0-1 1,0 1-1,0 0 1,0-1-1,0 1 0,0 0 1,0-1-1,-1 1 0,1 0 1,0 0-1,-3-1 1,-4-2-283,7 3 146,-1 1 0,1-1-1,-1 0 1,1 1 0,-1-1 0,1 0-1,0 0 1,-1 0 0,1 0-1,0 0 1,0 0 0,0 0 0,-1 0-1,1 0 1,1-1 0,-1 1-1,0 0 1,0-1 0,-1-1 0,-4-5-3187,5 8 3118,1 0-1,-1-1 1,1 1 0,-1 0-1,0-1 1,1 1 0,-1 0-1,1-1 1,-1 1 0,1-1-1,-1 1 1,1-1 0,0 1-1,-1-1 1,1 0 0,0 1-1,-1-1 1,1 1 0,0-1-1,0 0 1,0 1 0,-1-1-1,1 0 1,0-1 0,0-3-896,0-1-395,0-1-3413,0-1 477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5.497"/>
    </inkml:context>
    <inkml:brush xml:id="br0">
      <inkml:brushProperty name="width" value="0.05" units="cm"/>
      <inkml:brushProperty name="height" value="0.05" units="cm"/>
      <inkml:brushProperty name="color" value="#E71224"/>
    </inkml:brush>
  </inkml:definitions>
  <inkml:trace contextRef="#ctx0" brushRef="#br0">171 0 1552,'0'0'6558,"0"37"-3446,1-18-2521,-2 0-1,0 0 0,-1 0 0,-8 33 1,4 30 1164,2-67-1493,-5 25 461,9-35-648,-1 0 0,0 1 1,0-1-1,0 0 0,-1 0 0,1 0 0,-1-1 0,0 1 0,-3 5 0,2-6-25,1 1 0,0 0 0,0 0 0,0 0-1,1 0 1,-1 0 0,1 0 0,0 0 0,0 6 0,1-4-8,-1-1 0,-1 1 1,1-1-1,-1 1 0,0-1 0,-1 0 0,-5 11 1,-8 22 47,10-24-97,0 1 1,-18 27-1,0 2-892,22-36-41,-6 12 518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5.846"/>
    </inkml:context>
    <inkml:brush xml:id="br0">
      <inkml:brushProperty name="width" value="0.05" units="cm"/>
      <inkml:brushProperty name="height" value="0.05" units="cm"/>
      <inkml:brushProperty name="color" value="#E71224"/>
    </inkml:brush>
  </inkml:definitions>
  <inkml:trace contextRef="#ctx0" brushRef="#br0">700 0 1400,'0'0'4069,"-2"12"-2957,-2-6-884,1-1-1,-1 1 0,1-1 1,1 1-1,-1 0 0,1 0 1,0 0-1,-1 9 0,1-6 58,-1 0 0,0 0 1,-1 0-1,-5 10 0,-5 8 467,2 0 0,-15 45 1,15-39 38,-23 46 0,23-56-513,4-10 1,0 1 0,-10 29 0,12-26-86,-1-1 0,-1-1 0,-16 25-1,-10 19 188,22-33-251,5-9-40,-2-1 0,-14 24 0,-59 97 130,37-68-151,24-34-88,-46 54 0,5-8-1336,59-77 972,-1 0 1,0 0-1,1 0 1,-1-1-1,-1 1 1,1-1-1,-5 3 1,5-4-337,1 0 0,-1 0 1,1 0-1,-1-1 1,0 1-1,0-1 0,1 0 1,-1-1-1,0 1 1,-4 0-1,-9-1-3245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6.211"/>
    </inkml:context>
    <inkml:brush xml:id="br0">
      <inkml:brushProperty name="width" value="0.05" units="cm"/>
      <inkml:brushProperty name="height" value="0.05" units="cm"/>
      <inkml:brushProperty name="color" value="#E71224"/>
    </inkml:brush>
  </inkml:definitions>
  <inkml:trace contextRef="#ctx0" brushRef="#br0">0 8 2248,'0'0'3875,"0"-8"-1065,65 45-622,111 87 256,-29-22-1237,51 46 28,-51-38-941,-121-89-271,32 31 11,99 113-1189,-154-162 258,4 2 464,2-4-6399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6.811"/>
    </inkml:context>
    <inkml:brush xml:id="br0">
      <inkml:brushProperty name="width" value="0.05" units="cm"/>
      <inkml:brushProperty name="height" value="0.05" units="cm"/>
      <inkml:brushProperty name="color" value="#E71224"/>
    </inkml:brush>
  </inkml:definitions>
  <inkml:trace contextRef="#ctx0" brushRef="#br0">244 202 904,'0'-35'8805,"0"33"-7586,0 1-956,0 0 1,0 0 0,0 0-1,0 0 1,0 0-1,0 0 1,0 0 0,0 0-1,0 0 1,0 0-1,0 1 1,1-1 0,-1 0-1,0 0 1,1 0-1,-1 0 1,1-1 0,45-18 961,117-43-974,-92 40-229,-39 13-21,41-10 0,9 9-37,-31 22-40,-47-10 74,-1 1 0,1 0 1,-1 0-1,0 0 0,0 0 0,0 1 1,0-1-1,0 1 0,-1 0 0,1 0 0,-1 0 1,0 0-1,1 0 0,-1 0 0,-1 1 1,1-1-1,1 5 0,-3-6 1,1 0 0,-1 0 0,0 1 0,1-1 0,0 0 0,-1 0 0,1 0 1,0 0-1,0 0 0,2 3 0,-2-3-1,0-1 0,0 0 0,0 1 0,-1-1 0,1 1 1,0-1-1,-1 1 0,1-1 0,-1 1 0,1-1 0,-1 1 1,0 0-1,0-1 0,0 1 0,0 0 0,0-1 0,0 1 0,0-1 1,-1 1-1,1 0 0,0-1 0,-1 1 0,0 1 0,-6 13-13,0 0 0,-1-1 0,-1 0 0,0 0 0,-1-1 0,-1 0 0,0-1 0,-1-1 0,0 1 1,-1-2-1,0 0 0,-28 18 0,-45 25 29,57-34 14,0-2-1,-1-1 0,-1-1 0,-1-1 0,-54 16 0,79-30-24,7-1-2,-1 0 0,1 0 0,0 0 0,-1 0 0,1 0 0,0 0-1,-1 0 1,1 0 0,0 0 0,0 0 0,-1 1 0,1-1 0,0 0 0,-1 0 0,1 0 0,0 0-1,-1 0 1,1 1 0,0-1 0,0 0 0,-1 0 0,1 0 0,0 1 0,0-1 0,-1 0-1,1 0 1,0 1 0,0-1 0,0 0 0,0 1 0,-1-1 0,1 0 0,0 1 0,0-1 0,0 0-1,0 1 1,0-1 0,0 0 0,0 0 0,0 1 0,0 1 52,35-11-21,-8 9-30,1 3 0,-1 0 0,-1 1 0,1 2 0,0 1 0,-1 1 0,35 15 0,10 3 16,-51-19 2,0 0 0,-1 1 0,-1 1 0,1 1 0,-1 1 0,-1 0 0,0 1 1,0 1-1,-2 0 0,1 1 0,-2 1 0,23 29 0,-30-34 42,-4-7 20,-1 0 1,1 0-1,-1 0 1,1 0-1,-1 0 1,0 0-1,-1 1 1,1-1-1,0 1 1,-1 0-1,0-1 1,0 1-1,0 0 1,0 0-1,-1 0 1,1 0-1,-1-1 1,0 1-1,0 0 1,-1 0-1,1 0 1,-1 0-1,0 0 1,-1 4 0,-3 4 348,0-1 0,0 0 0,-1-1 0,0 1 1,-1-1-1,-1 0 0,1-1 0,-1 0 0,-1 0 1,0 0-1,-12 8 0,4-5 63,-1 0 0,0-2 0,-1 0 0,0 0 0,-33 10 1,3-3 72,12-4-194,-45 10 0,51-16-547,0-1 1,-1-1-1,0-2 0,1-2 0,-56-3 0,-22-5-3830,9 2-4282,51-1 3225,0 4-386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7.348"/>
    </inkml:context>
    <inkml:brush xml:id="br0">
      <inkml:brushProperty name="width" value="0.05" units="cm"/>
      <inkml:brushProperty name="height" value="0.05" units="cm"/>
      <inkml:brushProperty name="color" value="#E71224"/>
    </inkml:brush>
  </inkml:definitions>
  <inkml:trace contextRef="#ctx0" brushRef="#br0">0 113 328,'4'-8'1020,"-1"0"-1,-1 0 0,1-1 1,-1 1-1,-1 0 1,0-1-1,0 1 1,0-1-1,-2-16 1,1 16-561,0 9-443,0 0 0,0 0 0,0 0 0,0-1 0,0 1 0,0 0-1,1 0 1,-1 0 0,0-1 0,0 1 0,0 0 0,0 0 0,1 0-1,-1 0 1,0-1 0,0 1 0,1 0 0,-1 0 0,0 0 0,0 0 0,0 0-1,1 0 1,-1 0 0,0 0 0,0 0 0,1 0 0,-1 0 0,0 0 0,0 0-1,1 0 1,-1 0 0,0 0 0,0 0 0,1 0 0,-1 0 0,0 0-1,0 0 1,0 0 0,1 0 0,-1 1 0,0-1 0,0 0 0,0 0 0,1 0-1,-1 0 1,0 1 0,0-1 0,0 0 0,0 0 0,1 0 0,-1 1-1,0-1 1,9 6 556,56 33 178,21 28 67,-2 3 0,-4 4 0,-3 4-1,-3 3 1,-4 3 0,-4 3-1,97 168 1,-146-221-761,-1 0 0,-2 1 0,-1 0 0,-2 1 0,-2 1 0,-1 0 0,-1 0 0,-3 0 0,-1 1 0,-1-1 0,-2 1 0,-2 0 0,-2-1 0,-1 1 0,-2-1 0,-17 56 0,-3-20-327,-43 87 0,53-128-301,-2-1-1,-1-1 1,-1-1-1,-1-1 1,-29 28-1,8-16-3074,-90 65-1,35-39-1062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8.064"/>
    </inkml:context>
    <inkml:brush xml:id="br0">
      <inkml:brushProperty name="width" value="0.05" units="cm"/>
      <inkml:brushProperty name="height" value="0.05" units="cm"/>
      <inkml:brushProperty name="color" value="#E71224"/>
    </inkml:brush>
  </inkml:definitions>
  <inkml:trace contextRef="#ctx0" brushRef="#br0">32 120 1752,'-19'-11'5932,"6"-2"-1328,22 5 1120,11 4-1770,-1 3-4658,114 2 1212,469-20-84,-249-9-1297,-213 13-720,32-5-4934,-139 18 3882,-17 3-2809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3:28.439"/>
    </inkml:context>
    <inkml:brush xml:id="br0">
      <inkml:brushProperty name="width" value="0.05" units="cm"/>
      <inkml:brushProperty name="height" value="0.05" units="cm"/>
      <inkml:brushProperty name="color" value="#E71224"/>
    </inkml:brush>
  </inkml:definitions>
  <inkml:trace contextRef="#ctx0" brushRef="#br0">0 192 1864,'8'7'6033,"11"-4"-3698,23-3-2012,-32 0 343,230-21 4483,-106 6-4053,-50 8-731,112-5 32,-178 10-363,1 1 1,-1-2-1,20-5 1,29-4 15,-5 5-442,107-24 0,-126 20-3396,60-26-1,-73 20-193,-11-1-467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10.660"/>
    </inkml:context>
    <inkml:brush xml:id="br0">
      <inkml:brushProperty name="width" value="0.05" units="cm"/>
      <inkml:brushProperty name="height" value="0.05" units="cm"/>
      <inkml:brushProperty name="color" value="#E71224"/>
    </inkml:brush>
  </inkml:definitions>
  <inkml:trace contextRef="#ctx0" brushRef="#br0">309 691 1768,'0'0'4257,"-2"-18"-4186,-3 14-63,4 4-7,1 0 0,-1-1 0,1 1 0,-1-1 0,0 1 0,1-1 0,-1 1 0,1-1 0,-1 1 0,1-1 0,0 0 0,-1 1 0,1-1 0,0 1 1,-1-1-1,1 0 0,0 1 0,0-1 0,-1 0 0,1 0 0,0 1 0,0-2 0,-1-1 1,0 0 1,0 0-1,0 0 0,-1 0 1,1 0-1,-1 0 0,0 1 1,0-1-1,0 1 0,-3-4 0,-5-8 13,-13-39 6,20 42-18,-1 0 0,-1 1 0,-11-21 0,12 26-4,1-1 1,0 0-1,1 0 0,-1 0 0,1 0 0,1 0 1,-1 0-1,0-9 0,-12-34 0,7 33 0,3 9 4,1 0 0,0 1 0,0-1 0,0 0 0,1-1 0,0 1 0,0-9 0,2 15-1,0 0-1,0 0 1,0 0-1,0 0 1,-1 0-1,1 0 1,0 0 0,0 1-1,-1-1 1,1 0-1,0 0 1,-1 0-1,1 0 1,-1 0 0,1 0-1,-1 1 1,1-1-1,-1 0 1,0 0 0,-1-1-1,2 2 1,-1-1 0,0 0 0,1 1 0,-1-1 0,0 0 0,1 0 0,-1 1 0,1-1 0,-1 0 0,1 0 0,0 0 0,-1 0 0,1 0 0,0 0 0,0 0 0,-1 0 0,1 0 0,0 0 0,0 0 0,0-1 0,-8-16 32,0 0 24,8 16-54,-1 0 0,1 0 0,-1 0-1,1 0 1,-1 0 0,0 1 0,0-1 0,0 0 0,0 0 0,0 0 0,0 1 0,-1-1 0,1 0 0,-2-1 0,1 2 0,0-1-1,1 0 1,-1 0 0,1 0 0,0 0 0,-1 0-1,1 0 1,0 0 0,0 0 0,0 0 0,1-1-1,-1 1 1,0 0 0,0-5 0,1 7-4,1 0 1,-1-1 0,0 1-1,0-1 1,0 1-1,-1 0 1,1-1 0,0 1-1,0 0 1,0-1 0,0 1-1,0 0 1,0-1-1,0 1 1,-1 0 0,1-1-1,0 1 1,0 0-1,-1-1 1,1 1 0,0 0-1,0 0 1,-1-1 0,1 1-1,0 0 1,-1 0-1,1-1 1,0 1 0,0 0-1,-1 0 1,1 0 0,-1-1-1,0 1 4,1 0 0,-1 0-1,0-1 1,1 1 0,-1 0 0,1-1-1,-1 1 1,1-1 0,-1 1 0,1-1-1,-1 1 1,1-1 0,-1 1 0,1-1-1,0 1 1,-1-1 0,1 0 0,0 1-1,-1-1 1,1 0 0,0 1 0,0-1-1,0 0 1,0 1 0,0-1 0,0 0-1,0 1 1,0-1 0,0 0 0,0 1-1,0-1 1,0-1 0,-7-11 72,6 12-66,1 0 0,-1 0 0,0 0-1,0 0 1,1 0 0,-1 0 0,0 0 0,1 0 0,-1 0 0,1 0 0,-1 0 0,1 0-1,0 0 1,-1 0 0,1-1 0,0 1 0,0 0 0,0-2 0,-7-12 102,6 14-59,0 0 0,0 0 0,0 0 0,1 0 0,-1 0 0,0 0 0,1 0 0,-1 0 1,1 0-1,-1 0 0,1-1 0,-1 1 0,1 0 0,0 0 0,0-1 0,0 1 0,0 0 0,0-2 0,-7-5 581,6 8-566,1-1-1,-1 1 1,1 0 0,-1-1 0,1 1-1,-1 0 1,1-1 0,-1 1 0,1 0-1,-1-1 1,1 1 0,-1-1 0,1 1-1,0-1 1,-1 1 0,1-1 0,0 0-1,-1 1 1,1-1 0,0 1 0,0-1-1,0 0 1,-1 1 0,1-1 0,0 1-1,0-1 1,0 0 0,0 1-1,0-1 1,0 0 0,0-1 375,0-4 649,1 4-884,-1 1 1,0 0-1,0 0 0,0 0 1,0-1-1,0 1 1,0 0-1,0 0 0,0 0 1,0-1-1,-1 1 0,1 0 1,-1 0-1,1 0 1,-1-2-1,-10-1 589,11 4-775,0 0-1,0 0 0,0 0 1,0 0-1,0 0 0,0 0 0,0 0 1,0 0-1,0 1 0,0-1 0,0 0 1,0 0-1,0 0 0,0 0 0,0 0 1,0 0-1,0 0 0,0 0 1,0 0-1,0 0 0,0 1 0,0-1 1,0 0-1,0 0 0,0 0 0,0 0 1,0 0-1,-1 0 0,1 0 1,0 0-1,0 0 0,0 0 0,0 0 1,0 0-1,0 0 0,0 0 0,0 0 1,0 0-1,0 0 0,0 0 1,-1 0-1,1 0 0,0 1 0,0-1 1,0 0-1,0 0 0,0 0 0,0-1 1,0 1-1,0 0 0,0 0 1,0 0-1,-1 0 0,1 0 0,0 0 1,0 0-1,0 0 0,0 2-5,16 8 23,-8 20 151,-7-27-131,1 0 0,-1 0 1,0 1-1,0-1 0,0 0 0,0 1 0,-1-1 0,1 5 1,15 75 1101,-14-59-659,1 1 0,1-1 0,14 45 0,1 9 457,-12-36-482,-2-15-42,0 0 0,13 38 0,-7-34 119,11 63-1,-9-36-149,-7 0 42,-1-34-246,-2 0 0,0 0 1,-1 30-1,15 49 679,-18-53-140,-12 83 0,8-17 158,-2-60-492,1-12-16,-11 50 0,6-47-114,3-1 0,1 2 0,0 66 0,-9 52-152,16-121-123,2 0 0,10 56 0,-11-90 0,0 0 0,0 0 0,-1-1 0,-2 14 0,1-14 0,1 0 0,0-1 0,0 1 0,1 0 0,3 14 0,1-2 0,-2 0 0,0 0 0,0 39 0,-4-60 0,1 0 0,1 1 0,-1-1 0,0 0 0,0 0 0,0 0 0,1 0 0,-1 1 0,0-1 0,1 0 0,-1 0 0,1 0 0,-1 0 0,1 0 0,0 0 0,-1 0 0,2 1 0,4 6 0,-3 7 0,-3 52-353,0-66 319,0-1 0,0 0 0,0 1 0,0-1 0,0 0 0,0 1 0,0-1 0,0 0 0,0 1 0,0-1 0,0 0 0,1 0 0,-1 1 0,0-1 0,0 0 0,0 0 0,1 1 0,-1-1 0,0 0 1,0 0-1,0 1 0,1-1 0,-1 0 0,0 0 0,0 0 0,1 0 0,-1 1 0,0-1 0,1 0 0,-1 0 0,0 0 0,1 0 0,-1 0 0,0 0 0,0 0 0,1 0 0,-1 0 0,0 0 0,1 0 0,-1 0 0,0 0 1,1 0-1,-1 0 0,0 0 0,1 0 0,-1 0-32,0 0 1,0 0 0,1 0-1,-1 0 1,0 0-1,0 0 1,0 0 0,0 0-1,1 0 1,-1 0-1,0 0 1,0 0 0,0 0-1,0-1 1,1 1 0,-1 0-1,0 0 1,0 0-1,0 0 1,0 0 0,1 0-1,-1 0 1,0 0-1,0 0 1,0-1 0,0 1-1,0 0 1,0 0 0,0 0-1,1 0 1,-1-1-1,0 1 1,0 0 0,0 0-1,0 0 1,0 0-1,0-1 1,0 1 0,0 0-1,0 0 1,0 0 0,0 0-1,0-1 1,0 1-1,0 0 1,0 0 0,0 0-1,0 0 1,0-1-1,0 1 1,0 0 0,0 0-1,0 0 1,-1 0 0,1-1-1,0 1 1,0 0-1,0 0 1,0 0 0,0 0-1,0 0 1,-1-1-1,0 1-301,0-1 0,0 0-1,0 1 1,0-1 0,0 0-1,0 0 1,0 0 0,1 0-1,-1 0 1,0 0 0,0 0-1,1 0 1,-1 0 0,1 0-1,-1 0 1,1-1 0,-1 1-1,1 0 1,0 0 0,-1-1-1,1 1 1,0 0 0,0 0-1,0-1 1,0 1 0,0 0-1,0 0 1,1-1 0,-1 1-1,1-2 1,-1-1-108,0-50-9219,0 27 4526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11.696"/>
    </inkml:context>
    <inkml:brush xml:id="br0">
      <inkml:brushProperty name="width" value="0.05" units="cm"/>
      <inkml:brushProperty name="height" value="0.05" units="cm"/>
      <inkml:brushProperty name="color" value="#E71224"/>
    </inkml:brush>
  </inkml:definitions>
  <inkml:trace contextRef="#ctx0" brushRef="#br0">0 542 376,'0'0'9890,"19"-8"-8715,-13 7-1051,0 0 0,-1 0 0,1 0 1,0 0-1,0 1 0,0 0 0,10 2 0,22-2 498,62-14 653,763-82 4344,-263 60-4390,151-44 1312,-507 42-2010,27-8-137,93-18-38,431-65 526,-755 121-833,-25 5-30,0 1 0,29-2 1,-31 1-7,-11 2-12,0 0 0,0 0 0,-1 0 0,1 0 0,0 1 0,0-1 1,0 1-1,0-1 0,1 1 0,-1 0 0,0 0 0,0 0 0,0 0 0,0 0 0,3 1 0,2-1 132,13 1-615,-19 2-106,-10 3 2,-15 20-3865,2-15 1404,0-2 0,-1 0 1,-38 8-1,15-8-707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55.215"/>
    </inkml:context>
    <inkml:brush xml:id="br0">
      <inkml:brushProperty name="width" value="0.05" units="cm"/>
      <inkml:brushProperty name="height" value="0.05" units="cm"/>
      <inkml:brushProperty name="color" value="#E71224"/>
    </inkml:brush>
  </inkml:definitions>
  <inkml:trace contextRef="#ctx0" brushRef="#br0">0 101 312,'1'-2'174,"-1"0"0,1-1 0,-1 1-1,1-1 1,0 1 0,0 0 0,0 0 0,0-1 0,0 1-1,1 0 1,-1 0 0,1 0 0,3-3 0,-4 3 45,1 1 1,-1-1-1,0 0 0,1 1 1,-1-1-1,0 0 1,0 0-1,0 0 0,0 0 1,0 0-1,-1 0 0,1 0 1,0-4-1,7-9 1887,-8 14-1862,1 0 0,0 0-1,0 0 1,-1 1 0,1-1 0,0 0 0,-1 0 0,1 0 0,-1 0 0,0 0 0,1 0 0,-1 0 0,0 0 0,1 0 0,-1 0-1,0-1 1,0-2 3145,3 42-2670,0-25-539,0 0 1,0 0 0,-2 0-1,1 0 1,-2 25 0,4 42 674,12 89 692,-5-28-574,-8-113-655,-3 45 0,3 29 271,1-69-420,5 70 350,8 89 202,-17-123-645,13 91-1,-11-138-66,-1 0-1,-2 26 1,0-27-25,1 0 1,5 37-1,1-16-1845,1 78 1,-7-119 1659,0 1 0,0 0 0,1-1-1,-1 1 1,0 0 0,1-1 0,-1 1 0,1-1 0,0 1 0,-1-1 0,1 1-1,0-1 1,2 3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12.356"/>
    </inkml:context>
    <inkml:brush xml:id="br0">
      <inkml:brushProperty name="width" value="0.05" units="cm"/>
      <inkml:brushProperty name="height" value="0.05" units="cm"/>
      <inkml:brushProperty name="color" value="#E71224"/>
    </inkml:brush>
  </inkml:definitions>
  <inkml:trace contextRef="#ctx0" brushRef="#br0">17 100 872,'0'0'44,"0"-1"0,0 1 0,0 0 0,0-1 0,0 1 0,0 0 0,0-1 0,0 1 0,0-1 0,0 1-1,0 0 1,0-1 0,-1 1 0,1 0 0,0-1 0,0 1 0,0 0 0,-1-1 0,1 1 0,0 0 0,0 0 0,-1-1 0,1 1 0,0 0 0,-1 0 0,1-1-1,0 1 1,0 0 0,-1 0 0,1 0 0,-1 0 0,0-1 0,1 1 44,-1 0 1,1-1-1,-1 1 1,0 0-1,1-1 0,-1 1 1,1 0-1,-1-1 0,1 1 1,-1-1-1,1 1 1,-1-1-1,1 1 0,0-1 1,-1 0-1,1 1 0,0-1 1,-1 1-1,1-1 1,0 0-1,0 1 0,0-1 1,-1 0-1,1 1 0,0-1 1,0 0-1,0 1 1,0-1-1,0 0 0,0 0 1,0 1-1,1-2 0,-1-50 4269,0 51-3942,16-7 759,-16 7-377,0-7 3247,2 20-3903,0 0 0,0 1 0,1-1 0,1-1 0,0 1 0,1 0 0,0-1 0,0 0 0,9 12 0,21 49 1011,40 80 1468,0-1-246,-5-12-785,-13-31-649,92 240 1129,-56-138-1371,-54-96-226,-5 2 0,23 139 0,-54-233-434,-2-10-17,1-1 0,0 1 1,1-1-1,5 13 0,-3-7 6,0 1 0,-1-1-1,2 31 1,4 15 46,-5 10 21,1-40-25,-2-1 0,0 58 1,-4-86-62,0 0 0,0 0 0,1 0 0,0-1 1,0 1-1,0 0 0,3 6 0,-3-6-3,1 0 0,-1 0 0,0 0-1,0 0 1,0 0 0,-1 0 0,1 7 0,-1 41 61,0-51-43,0 7-272,-1-9-156,1-1 0,-1 1 1,0 0-1,0 0 1,1 0-1,-1-1 1,0 1-1,0 0 1,0 0-1,0 1 0,-1-1 1,1 0-1,0 0 1,0 0-1,0 1 1,-1-1-1,1 1 1,0-1-1,-1 1 0,1-1 1,0 1-1,-3-1 1,-46-10-10615,29 7 6364,-11-5-1205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15.171"/>
    </inkml:context>
    <inkml:brush xml:id="br0">
      <inkml:brushProperty name="width" value="0.05" units="cm"/>
      <inkml:brushProperty name="height" value="0.05" units="cm"/>
      <inkml:brushProperty name="color" value="#E71224"/>
    </inkml:brush>
  </inkml:definitions>
  <inkml:trace contextRef="#ctx0" brushRef="#br0">100 180 752,'-2'-2'210,"1"0"0,-1 1-1,1-1 1,-1 0 0,1 0-1,-1 0 1,1 0 0,0 0-1,0 0 1,0 0 0,0 0-1,0 0 1,1 0 0,-1-1-1,1 1 1,-1 0 0,1 0 0,0-1-1,0 1 1,0 0 0,0-1-1,0 1 1,1 0 0,0-5-1,0-11 1640,-8 4-1003,6 14-778,0-1-1,0 0 1,1 0 0,-1 0-1,0 0 1,0 0 0,1-1-1,-1 1 1,1 0 0,-1 0 0,1 0-1,0-1 1,-1 1 0,1 0-1,0 0 1,0-1 0,0 0-1,-8-14 617,7 15-619,0 0-1,1 0 1,-1 0-1,0 0 1,1 0-1,-1 0 1,0 0-1,1 0 1,-1 0-1,1 0 0,0 0 1,-1 0-1,1 0 1,0-1-1,0 1 1,-1 0-1,1-2 1,0 3-44,0-1 0,0 1 1,0 0-1,1 0 0,-1-1 0,-1 1 1,1 0-1,0-1 0,0 1 0,0 0 1,0-1-1,0 1 0,0 0 0,0-1 1,0 1-1,0 0 0,-1 0 0,1-1 1,0 1-1,0 0 0,0 0 0,0-1 1,-1 1-1,1 0 0,0 0 0,0 0 1,-1-1-1,1 1 0,0 0 0,-1 0 1,1 0-1,0 0 0,0-1 0,-1 1 1,1 0-1,0 0 0,-1 0 0,1 0 1,0 0-1,-1 0 0,1 0 0,-1 0 20,1 0-1,-1 0 1,1 0-1,0 0 1,-1 0-1,1 0 0,0 0 1,-1 0-1,1 0 1,0-1-1,-1 1 1,1 0-1,0 0 1,-1 0-1,1-1 0,0 1 1,-1 0-1,1 0 1,0-1-1,0 1 1,-1 0-1,1 0 1,0-1-1,0 1 0,0 0 1,-1-1-1,1 1 1,0 0-1,0-1 1,0 1-1,0 0 1,0-1-1,0 1 1,0 0-1,0-1 0,0 1 1,0-1-1,0 1 1,0 0-1,0-1 1,0 0-1,-8-9 967,8 10-971,0-1 0,0 1 0,-1 0 0,1 0 0,0 0 0,0 0 0,0-1 1,0 1-1,0 0 0,0 0 0,-1 0 0,1 0 0,0 0 0,0 0 0,0 0 0,0 0 0,-1-1 0,1 1 0,0 0 0,0 0 0,0 0 0,-1 0 1,1 0-1,0 0 0,0 0 0,0 0 0,0 0 0,-1 0 0,1 0 0,0 0 0,0 0 0,0 0 0,-1 0 0,1 1 0,0-1 0,0 0 0,0 0 1,0 0-1,-1 0 0,1 0 0,0 0 0,0 0 0,0 1 0,0-1 0,0 0 0,-1 0 0,1 0 0,0 0 0,0 0 0,0 1 0,0-1 0,0 0 1,0 0-1,0 0 0,0 0 0,0 1 0,0-1 0,0 0 0,0 0 0,0 0 0,0 1 0,0-1 0,0 0 0,0 0 0,0 1 0,0 153 3320,-17-61-2384,17-48-746,-1-12-126,1 0 0,2 0 0,11 62 0,-10-78-88,-1-1 1,0 1-1,-2-1 1,-1 21-1,0-23-45,1 0 0,0 0 0,1-1 0,0 1-1,1 0 1,5 17 0,-6-28-21,0 0 0,-1 0 1,1 1-1,-1-1 0,0 0 0,0 0 0,0 0 0,0 0 0,-1 6 0,0-7-68,1 1-1,-1-1 0,1 0 0,0 1 0,0-1 1,0 1-1,0-1 0,0 0 0,1 1 1,-1-1-1,1 1 0,-1-1 0,1 0 0,2 4 1,6 14-2806,-9-15-104,-9-13 1355,-8-19-3693,15 8 1892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15.640"/>
    </inkml:context>
    <inkml:brush xml:id="br0">
      <inkml:brushProperty name="width" value="0.05" units="cm"/>
      <inkml:brushProperty name="height" value="0.05" units="cm"/>
      <inkml:brushProperty name="color" value="#E71224"/>
    </inkml:brush>
  </inkml:definitions>
  <inkml:trace contextRef="#ctx0" brushRef="#br0">212 119 616,'-46'-73'5243,"38"59"-3820,0 2-385,3-8 3254,2 21-4247,1 0 0,0-1-1,0 1 1,0 0 0,0 1 0,0-1-1,0 0 1,0 0 0,0 1 0,0-1 0,0 1-1,1 0 1,-1-1 0,1 1 0,-1 0 0,1 0-1,0 0 1,0 0 0,-2 3 0,-20 47 325,15-30-204,-22 74 603,-3 14 35,27-73-549,2 1 0,1 0 0,3 40 0,0-67-226,1 0 11,1 0-1,0-1 0,0 1 1,1-1-1,1 0 1,0 0-1,0 0 0,1-1 1,0 1-1,12 15 1,-11-17 26,1-1 1,0 0-1,0 0 1,1-1-1,0 0 1,0 0 0,1-1-1,0 0 1,11 5-1,-16-9-28,0 0-1,1 1 1,-1-2-1,1 1 1,-1 0-1,0-1 0,1 0 1,-1 0-1,1 0 1,-1-1-1,1 0 1,-1 0-1,1 0 1,-1 0-1,0 0 0,0-1 1,0 0-1,0 0 1,0 0-1,0 0 1,0-1-1,0 1 1,4-6-1,2 1-16,-1-2 0,0 1 0,0-1 0,-1 0-1,0-1 1,0 0 0,-1 0 0,-1-1 0,1 0 0,-2 0 0,0 0 0,0-1 0,-1 0 0,0 0-1,-1 0 1,-1 0 0,0 0 0,0-1 0,-1 1 0,-1-20 0,1 12 2,-1 0 1,0 0-1,-2 0 0,0 0 1,-1 0-1,-1 1 1,-1-1-1,-13-30 0,6 15 13,11 30-28,-1 0 0,1 0 0,-1 1-1,0-1 1,0 0 0,0 1-1,-1 0 1,-5-8 0,-90-98 129,95 107-160,-1 0 0,0 0 0,0 1 0,0-1 1,0 1-1,-1 0 0,1 0 0,0 0 0,-1 1 0,1 0 0,-1 0 0,0 0 0,0 0 0,1 1 0,-8-1 0,10 45-2736,2-42 2504,1 4-199,0 1-1,0-1 0,1 0 0,0 0 1,0 0-1,1 0 0,-1 0 0,1-1 0,1 1 1,4 6-1,44 53-5693,-36-46 3644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16.024"/>
    </inkml:context>
    <inkml:brush xml:id="br0">
      <inkml:brushProperty name="width" value="0.05" units="cm"/>
      <inkml:brushProperty name="height" value="0.05" units="cm"/>
      <inkml:brushProperty name="color" value="#E71224"/>
    </inkml:brush>
  </inkml:definitions>
  <inkml:trace contextRef="#ctx0" brushRef="#br0">33 211 1984,'-29'0'7191,"26"0"-6591,17-9 2542,-12 9-2700,17-9 247,-4 7-548,-1 1 0,0-2 1,21-5-1,-21 4 58,1 1 0,-1 0 1,23-1-1,-20 3-66,0-1 1,0-1-1,33-9 0,-5 1-262,-37 9 16,-1 0 0,1-1 1,0 0-1,-1 0 0,11-6 0,10-6-448,73-31-3062,-7-4-3696,-77 47 5021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16.392"/>
    </inkml:context>
    <inkml:brush xml:id="br0">
      <inkml:brushProperty name="width" value="0.05" units="cm"/>
      <inkml:brushProperty name="height" value="0.05" units="cm"/>
      <inkml:brushProperty name="color" value="#E71224"/>
    </inkml:brush>
  </inkml:definitions>
  <inkml:trace contextRef="#ctx0" brushRef="#br0">1 266 2128,'1'0'3315,"17"0"836,3-4-3925,0 0-1,0-1 1,27-11 0,21-9-218,108-25-1,-19 7-480,-33 8-778,-70 20-1376,91-36-1,-111 33 439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16.751"/>
    </inkml:context>
    <inkml:brush xml:id="br0">
      <inkml:brushProperty name="width" value="0.05" units="cm"/>
      <inkml:brushProperty name="height" value="0.05" units="cm"/>
      <inkml:brushProperty name="color" value="#E71224"/>
    </inkml:brush>
  </inkml:definitions>
  <inkml:trace contextRef="#ctx0" brushRef="#br0">1 8 2353,'0'-7'7334,"0"7"-7316,0 0-1,0 1 0,0-1 1,0 0-1,0 0 0,0 1 1,0-1-1,0 0 1,0 1-1,0-1 0,0 0 1,0 0-1,1 1 0,-1-1 1,0 0-1,0 0 0,0 1 1,0-1-1,1 0 0,-1 0 1,0 1-1,0-1 0,1 0 1,-1 0-1,0 0 0,0 0 1,1 0-1,-1 1 0,0-1 1,0 0-1,1 0 0,-1 0 1,0 0-1,1 0 0,-1 0 1,0 0-1,0 0 1,1 0-1,0 0-13,-1 0 1,0 0-1,1 0 1,-1 0-1,0 0 1,1 0-1,-1 0 1,0 0-1,1 1 1,-1-1-1,0 0 1,1 0-1,-1 0 1,0 0-1,1 1 1,-1-1-1,0 0 1,0 0-1,1 1 1,-1-1-1,0 0 1,0 0-1,1 1 1,-1-1-1,0 0 1,0 1-1,0-1 1,0 0-1,1 0 1,-1 1-1,0-1 1,0 1-1,0-1 1,0 0-1,0 1 1,0-1-1,0 0 1,0 1-1,0-1 1,1 4 15,1-1 1,0 0 0,0 1-1,0-1 1,0 0 0,0 0 0,1-1-1,-1 1 1,1 0 0,0-1-1,0 0 1,0 1 0,0-1 0,4 2-1,18 16 114,20 29 48,-24-28-88,-2 1-1,0 0 0,23 38 1,-23-29-27,-9-17-71,-2 0-1,0 1 1,0 0 0,7 25-1,-12-33-95,10 54-1273,-13-57 896,0 1-1,0-1 0,0 1 1,0 0-1,-1-1 0,0 1 0,-2 6 1,-10 15-2409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17.644"/>
    </inkml:context>
    <inkml:brush xml:id="br0">
      <inkml:brushProperty name="width" value="0.05" units="cm"/>
      <inkml:brushProperty name="height" value="0.05" units="cm"/>
      <inkml:brushProperty name="color" value="#E71224"/>
    </inkml:brush>
  </inkml:definitions>
  <inkml:trace contextRef="#ctx0" brushRef="#br0">16 301 304,'0'0'172,"1"-1"-1,-1 0 1,0 1 0,0-1 0,0 0-1,0 0 1,0 1 0,-1-1-1,1 0 1,0 1 0,0-1-1,0 1 1,0-1 0,-1 0 0,1 1-1,0-1 1,-1 0 0,1 1-1,0-1 1,-1 1 0,1-1-1,-1 1 1,1-1 0,-1 1 0,1-1-1,-1 1 1,1 0 0,-1-1-1,0 1 1,1 0 0,-2-1-1,-4-8 5125,22 16-4832,-16-5-298,14 9-137,8 25-1,46 109 536,-44-90-248,-22-28-169,1 0-10,-1-24-121,0 1 0,0-1 0,-1 1 0,1 0 0,-1 0 0,0 0 0,0 0 0,0 0 0,-1 0 0,1 0 0,-1 0 0,0 4 0,0-7-13,0 0 0,0 0 0,0 0-1,0 0 1,0 0 0,1 0-1,-1 0 1,0 0 0,1 0-1,-1 0 1,1 0 0,-1 0-1,1 0 1,-1 0 0,1 0-1,-1-1 1,1 1 0,1 1 0,-1-2 1,-1 1 1,1 0 0,0 0 0,-1-1 0,1 1 0,0 0 0,-1 0 0,1 0 0,-1 0 0,0 0 0,1 0 0,-1 0 0,0 0 0,1 0 0,-1 0 0,0 0 0,0 0 0,0 3 2143,0-43 510,0 28-2534,1 0 0,0-1 1,0 1-1,1 0 0,7-21 0,-8 25-119,1 0 0,-1 0 0,0 0 0,-1 0 0,1 0 0,-1 0-1,-1-1 1,-1-8 0,1 9-2,0-1 0,1 1-1,0 0 1,0-1 0,1 1-1,2-15 1,1 3 2,0-1 0,-1 1-1,-1-1 1,-1-29 0,15-34-28,-8 54 22,0 4 0,-7 19 5,1 0 1,0 0-1,0 0 0,0 0 1,1 0-1,0 1 1,0-1-1,8-9 0,-5 4-2,-2 7-3,-1-1 0,1 2-1,0-1 1,0 0 0,0 1 0,0-1 0,6-2-1,19-18-49,-27 23 45,1-1-1,-1 1 1,1 0 0,0-1 0,0 1 0,0 0-1,-1 1 1,1-1 0,0 0 0,0 1 0,4-1 0,15-3-18,13 11-13,-27-7 27,-6 0 8,0 0 0,0 0 0,0 1 0,0-1 0,0 1 0,0-1 0,-1 1-1,1 0 1,0 0 0,0-1 0,0 1 0,-1 1 0,1-1 0,2 2 0,7 4-1,-1-2 4,-1 1 1,0 0-1,0 1 0,-1 0 1,0 0-1,0 1 0,0 0 1,-1 1-1,-1 0 0,1 0 1,5 10-1,8 7-1,-17-24 0,0 1 0,-1 0 0,1 0 0,-1 0 0,1 1 0,-1-1 0,3 7 0,2 10 0,2 5 1,0 0 0,18 31 0,5 27 31,-25-71-27,0 0 1,-1 1-1,-1 0 1,5 19 0,34 51-168,-42-75-168,1 1-1,1 0 1,0-1 0,0 1-1,0-1 1,1 0-1,0-1 1,10 12-1,-8-12-1465,0 0 0,1-1-1,-1 1 1,1-2-1,12 7 1,10 5-2781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0.823"/>
    </inkml:context>
    <inkml:brush xml:id="br0">
      <inkml:brushProperty name="width" value="0.05" units="cm"/>
      <inkml:brushProperty name="height" value="0.05" units="cm"/>
      <inkml:brushProperty name="color" value="#E71224"/>
    </inkml:brush>
  </inkml:definitions>
  <inkml:trace contextRef="#ctx0" brushRef="#br0">51 58 1016,'0'-1'144,"0"0"1,0 0-1,0 0 0,-1 1 0,1-1 0,0 0 0,0 0 0,-1 0 1,1 0-1,0 0 0,-1 1 0,1-1 0,-1 0 0,1 0 1,-1 1-1,1-1 0,-1 0 0,1 1 0,-2-2 0,1 1 2,0 1 1,1-1-1,-1 0 0,0 1 0,1-1 0,-1 0 0,1 0 0,-1 1 0,1-1 0,-1 0 1,1 0-1,0 0 0,-1 0 0,1 0 0,0 0 0,0 0 0,0 1 0,-1-1 0,1-2 0,-1 1 548,-1 0 1,0 0-1,0 0 0,0 0 0,0 0 0,0 1 0,0-1 0,-1 1 0,1-1 0,-1 1 0,-7-2 5423,11 14-5700,29 55-395,-13 17 16,7 96-1,-14-94 82,23 97 0,-1 0 65,-23-142-127,5 47 1,-10-53-32,1-1-1,12 38 1,-3-20 7,12 90-1,2 9 44,-23-124-391,-1-1 1,-1 1-1,-1 33 0,-2-59 275,0 1 1,0-1-1,0 0 1,0 0-1,0 1 0,0-1 1,0 0-1,0 1 0,0-1 1,0 0-1,-1 1 0,1-1 1,0 0-1,0 1 1,0-1-1,0 0 0,0 0 1,0 1-1,-1-1 0,1 0 1,0 0-1,0 1 0,0-1 1,-1 0-1,1 0 1,0 0-1,0 1 0,-1-1 1,1 0-1,0 0 0,-1 0 1,1 0-1,0 0 0,0 0 1,-1 1-1,1-1 1,0 0-1,-1 0 0,1 0 1,0 0-1,-1 0 0,1 0 1,0 0-1,-1 0 0,-19-9-2326,-17-22-2679,5-22-1727,16 18 2716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1.178"/>
    </inkml:context>
    <inkml:brush xml:id="br0">
      <inkml:brushProperty name="width" value="0.05" units="cm"/>
      <inkml:brushProperty name="height" value="0.05" units="cm"/>
      <inkml:brushProperty name="color" value="#E71224"/>
    </inkml:brush>
  </inkml:definitions>
  <inkml:trace contextRef="#ctx0" brushRef="#br0">35 330 1424,'-2'-3'416,"0"0"0,0 0-1,0-1 1,1 1-1,-1 0 1,1-1 0,0 1-1,0 0 1,0-1-1,0 0 1,1 1 0,-1-7-1,1 7-92,0 0-1,0 0 1,-1 0-1,1 0 1,-1 0-1,0 0 1,0 0-1,0 0 1,0 0-1,-1 0 1,1 0-1,-3-3 1,3 5-133,1-1 0,-1 0-1,0 1 1,1-1 0,-1 1 0,1-1 0,0 0 0,-1 1 0,1-1 0,0 0 0,0 1 0,0-1 0,0 0 0,1 1 0,-1-1 0,0 0 0,1 1-1,-1-1 1,1 1 0,-1-1 0,1 1 0,0-1 0,0 1 0,0-1 0,0 1 0,0 0 0,1-2 0,6-15 785,-7 15-877,0-1 0,1 1 0,-1-1-1,1 1 1,0-1 0,0 1 0,1 0 0,-1 0 0,1 0-1,-1 0 1,1 0 0,0 1 0,0-1 0,0 1 0,0 0 0,1 0-1,-1 0 1,5-2 0,26-9 95,4-2-80,47-12 0,274-35-58,-333 61-56,1 1 1,-1 1 0,1 2 0,-1 0 0,0 2-1,30 9 1,-48-12-3,0 0 0,0 1-1,0 0 1,0 0 0,-1 0-1,1 1 1,-1 0 0,0 1-1,0-1 1,0 1 0,10 11-1,-15-13-1,0 1-1,0-1 1,-1 1-1,1 0 0,-1 0 1,0-1-1,0 1 1,0 0-1,-1 0 1,1 0-1,-1 0 1,0 7-1,-1-4 2,0-1 0,0 0 0,-1 0 0,0 0 0,0 0 1,0 0-1,-1-1 0,0 1 0,0-1 0,0 1 0,-1-1 0,0 0 0,-6 7 0,-9 8-59,-35 29 0,37-35-24,-45 39-1290,-1-3 0,-88 53 0,61-43-2371,4-3-3788,67-46 3871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1.567"/>
    </inkml:context>
    <inkml:brush xml:id="br0">
      <inkml:brushProperty name="width" value="0.05" units="cm"/>
      <inkml:brushProperty name="height" value="0.05" units="cm"/>
      <inkml:brushProperty name="color" value="#E71224"/>
    </inkml:brush>
  </inkml:definitions>
  <inkml:trace contextRef="#ctx0" brushRef="#br0">521 113 2521,'-1'-2'134,"1"0"1,0 0-1,-1 0 1,0 0 0,1 0-1,-1-1 1,0 1-1,0 1 1,0-1 0,0 0-1,0 0 1,-1 0-1,1 0 1,-1 1 0,1-1-1,-1 1 1,1-1 0,-1 1-1,0 0 1,-2-2-1,2 2-85,1 0 0,-1 0 0,1 0 0,-1-1 1,1 1-1,-1 0 0,1-1 0,0 1 0,-1-1 0,1 1 0,0-1 0,0 0 0,0 1 0,0-1 0,1 0 0,-1 0 0,0 0 0,1 0 0,-1-3 0,0 4-5,1-1 1,-1 1-1,1-1 1,-1 1-1,0 0 1,0 0-1,0-1 1,0 1-1,0 0 0,0 0 1,0 0-1,0 0 1,0 0-1,-1 0 1,1 0-1,0 0 1,0 1-1,-1-1 0,1 0 1,-1 1-1,-1-1 1,-2-2 117,-4-6 652,9 9-809,0-1 1,0 1 0,0 0-1,0 0 1,0 0 0,-1-1-1,1 1 1,0 0 0,0 0-1,0 0 1,0-1 0,0 1-1,0 0 1,-1 0-1,1 0 1,0 0 0,0 0-1,0-1 1,0 1 0,-1 0-1,1 0 1,0 0 0,0 0-1,0 0 1,-1 0-1,1 0 1,0 0 0,0 0-1,0 0 1,-1 0 0,1 0-1,0 0 1,0 0 0,-1 0-1,1 0 1,0 0 0,0 0-1,0 0 1,-1 0-1,1 0 1,0 0 0,0 0-1,0 0 1,-1 0 0,1 0-1,0 0 1,0 1 0,0-1-1,0 0 1,-1 0 0,1 0-1,0 0 1,0 1-1,0-1 1,0 0 0,0 0-1,0 0 1,-1 0 0,1 1-1,0-1 1,0 0 0,0 0-1,0 1 1,0-1 0,-3 6 43,0 0 1,-1 0-1,1 0 1,-1-1-1,-1 0 1,1 0-1,-9 8 1,3-2 94,-6 9 221,2 0 1,0 2 0,1 0-1,-17 39 1,-13 22 696,28-54-567,2-1 1,-12 36 0,-3 8 232,8-29-188,3 1 1,1 1-1,-13 61 1,1-2 434,18-74-547,2 0-1,-8 53 0,11-36-38,-1-4 101,2 1 0,1-1 0,3 1 0,1 0 0,13 74 0,-7-88-220,33 117 911,-33-127-1013,1 1 1,2-2-1,0 1 1,0-1-1,15 18 1,11 13 219,3-2-1,1-1 1,84 73 0,-87-89-305,3-2 1,0-2 0,2-2-1,0-2 1,87 34-1,-72-36-445,1-3-1,1-2 1,79 10-1,-96-21-1465,77-2 0,-83-6-641,1-1 0,52-12 0,-29 4-1999,-9-5-458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55.622"/>
    </inkml:context>
    <inkml:brush xml:id="br0">
      <inkml:brushProperty name="width" value="0.05" units="cm"/>
      <inkml:brushProperty name="height" value="0.05" units="cm"/>
      <inkml:brushProperty name="color" value="#E71224"/>
    </inkml:brush>
  </inkml:definitions>
  <inkml:trace contextRef="#ctx0" brushRef="#br0">53 119 2945,'-3'-4'644,"0"-1"0,0 1 0,1-1 0,-1 0 1,1 0-1,0 0 0,-2-9 0,-9-19 1438,8 24-1622,4 8-244,0 0 0,0-1 1,0 0-1,0 1 0,1-1 0,-1 1 0,0-1 0,1 0 0,-1 1 0,1-1 0,0 0 0,0 1 0,-1-1 1,1 0-1,1-2 0,50 2 2266,-21 5-2417,0 1 0,48 12 0,-10-2-43,329 67 104,-315-58-108,-1 4-1,130 62 1,-164-66-6,-22-13-1,0 2 0,-1 1 0,0 0-1,-1 2 1,-1 1 0,0 0 0,-1 2 0,20 21 0,-13-4 48,-2 0 0,-1 2 1,23 46-1,-36-58-2,-1 1 1,-1 0-1,-2 1 1,0 0-1,-2 0 1,4 37-1,-5-8 102,-3-1-1,-3 1 1,-14 105-1,8-122-51,-1-1 0,-1-1-1,-2 1 1,-2-2-1,-2 1 1,-27 48-1,10-30 206,-2-2-1,-3-1 1,-50 54-1,15-35 199,-4-2 0,-2-4 0,-138 87 0,160-120-442,-3-2 0,0-2-1,-1-4 1,-2-1 0,0-4-1,-84 15 1,135-31-224,1-1 0,-1 0 0,0-1 0,1 0 0,-1-1 0,0 0 0,0-1 0,1 0 0,-1-1 0,1 0 0,-1 0-1,1-1 1,0 0 0,0-1 0,0-1 0,0 1 0,1-1 0,-1-1 0,1 0 0,-10-9 0,16 12-152,0-1 0,1 1 0,0-1 0,0 1 0,0-1 0,0 0 0,1 0 0,-1 0 0,1 0 0,0 0 0,0 0 0,0 0 0,1-1 0,0 1 0,0 0 0,0 0 0,1-8 0,0 1-981,0 0 0,1 1-1,1-1 1,0 0-1,6-14 1,7-12-2883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3.562"/>
    </inkml:context>
    <inkml:brush xml:id="br0">
      <inkml:brushProperty name="width" value="0.05" units="cm"/>
      <inkml:brushProperty name="height" value="0.05" units="cm"/>
      <inkml:brushProperty name="color" value="#E71224"/>
    </inkml:brush>
  </inkml:definitions>
  <inkml:trace contextRef="#ctx0" brushRef="#br0">684 37 2545,'1'-4'1198,"-1"1"0,0-1 0,0 0 0,0 1 0,0-1 0,-1 0 0,1 1 0,-2-5 0,0 9-995,1 0 0,0 0 0,0 0 1,0 0-1,-1 0 0,1 0 0,0 0 0,0 0 0,0 1 0,1-1 1,-1 0-1,0 1 0,0-1 0,1 0 0,-1 1 0,1-1 1,-1 1-1,1-1 0,0 1 0,-1 2 0,-10 49-688,7-34 997,-2 2-267,-1 0 0,0-1 0,-13 23 0,10-22 26,0 0 1,-8 33 0,-1 7 467,-44 97 0,17-47-358,45-109-376,-96 233 257,88-213-246,0 1 0,-6 25 0,9-27-13,0 0 0,-19 37 0,-103 206-1030,117-240-601,-29 41 0,-6-16-4318,45-48 5680,-1 0 0,1 0 0,0 0 0,0-1 0,0 1 0,-1 0 0,1 0 0,0-1 0,-1 1 0,1-1 0,-1 1 0,1-1 0,-1 0 0,1 0 0,-1 1 0,1-1 0,-1 0 0,1 0 0,-1 0 0,1-1 0,-3 1 0,-12-8-3315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3.947"/>
    </inkml:context>
    <inkml:brush xml:id="br0">
      <inkml:brushProperty name="width" value="0.05" units="cm"/>
      <inkml:brushProperty name="height" value="0.05" units="cm"/>
      <inkml:brushProperty name="color" value="#E71224"/>
    </inkml:brush>
  </inkml:definitions>
  <inkml:trace contextRef="#ctx0" brushRef="#br0">2 74 776,'0'-9'1729,"-1"5"-1206,1 0 0,0 0 0,0 0 0,0 1 1,0-1-1,0 0 0,1 0 0,0 1 0,1-7 0,3 9-310,-4 1-187,-1 0 0,0 0 1,1 0-1,-1 0 1,0-1-1,1 1 0,-1 0 1,0 0-1,1 0 0,-1 0 1,0 0-1,1 0 1,-1-1-1,0 1 0,1 0 1,-1 0-1,0-1 0,1 1 1,-1 0-1,0 0 1,0-1-1,1 1 0,-1 0 1,0-1-1,0 1 1,0 0-1,0-1 0,1 1 1,-1 0-1,0-1 0,0 1 1,0 0-1,0-1 1,0 1-1,0 0 0,0-1 1,0 1-1,0-1 0,0 1 1,0 0-1,0-1 1,0 0-13,0 1 1,0 0-1,0-1 1,0 1-1,0-1 0,0 1 1,1 0-1,-1-1 1,0 1-1,0 0 1,0-1-1,1 1 1,-1 0-1,0-1 1,0 1-1,1 0 1,-1 0-1,0-1 1,1 1-1,-1 0 1,0 0-1,1-1 1,-1 1-1,0 0 1,1 0-1,-1 0 1,1 0-1,-1 0 0,0 0 1,1 0-1,-1 0 1,1-1-1,-1 1 1,0 1-1,1-1 1,-1 0-1,1 0 1,-1 0-1,0 0 1,1 0-1,-1 0 1,1 0-1,-1 0 1,0 1-1,1-1 1,-1 0-1,0 0 1,1 0-1,-1 1 1,32 14 324,-11-4-149,8 2 477,-1 1-1,0 2 1,47 34-1,39 46 2195,-49-38-1828,16 24-121,77 67-172,-101-92-644,119 93 1,-141-121-98,11 7-37,1-7-413,-30-18-185,0 0 0,1-2 0,23 10 0,-32-16-784,0 0 0,1-1 0,-1 0 0,0-1 0,19 1 1,2-2-2702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4.300"/>
    </inkml:context>
    <inkml:brush xml:id="br0">
      <inkml:brushProperty name="width" value="0.05" units="cm"/>
      <inkml:brushProperty name="height" value="0.05" units="cm"/>
      <inkml:brushProperty name="color" value="#E71224"/>
    </inkml:brush>
  </inkml:definitions>
  <inkml:trace contextRef="#ctx0" brushRef="#br0">1 1 184,'0'2'247,"1"1"1,0 0-1,0 0 1,0-1-1,0 1 0,0-1 1,1 1-1,-1-1 1,1 1-1,0-1 0,0 0 1,-1 0-1,5 3 1,-3-2-57,-1-1 0,0 0 1,1 1-1,-1 0 0,0-1 1,0 1-1,-1 0 0,1 0 0,-1 0 1,1 0-1,-1 0 0,0 1 1,0-1-1,1 5 0,14 62 2085,-8-25-1259,0 3-161,-8 280 3029,16-236-3595,-15-87-285,0-1 1,-1 1-1,1-1 1,1 0-1,-1 1 1,1-1-1,-1 0 1,1 0-1,1 0 1,-1 0-1,0 0 1,1 0-1,0-1 1,3 5-1,-5-8-4,-1 0 0,0 0-1,1 1 1,-1-1 0,1 0-1,-1 1 1,0-1 0,1 0-1,-1 1 1,0-1 0,0 0-1,1 1 1,-1-1 0,0 1-1,0-1 1,0 1 0,1-1-1,-1 0 1,0 1 0,0-1-1,0 1 1,0-1 0,0 1-1,0-1 1,0 1 0,0-1-1,0 1 1,0-1 0,0 1-1,0-1 1,-1 1 0,2 8 2,15-5-44,-14-4-49,-1 0-1,1 1 1,0-1-1,0 0 1,-1 0 0,1 0-1,0 0 1,0 0-1,-1-1 1,1 1-1,0 0 1,0-1-1,-1 1 1,1-1 0,0 0-1,-1 1 1,1-1-1,-1 0 1,1 0-1,-1 0 1,0 0-1,1 0 1,-1-1 0,0 1-1,0 0 1,1-1-1,-1 1 1,0 0-1,-1-1 1,1 0-1,0 1 1,1-3 0,12-15-2194,-12 18 2020,-1-1 0,1 1 1,-1-1-1,0 1 1,0-1-1,0 1 0,0-1 1,0 0-1,0 0 0,0 0 1,-1 1-1,1-1 1,0 0-1,-1 0 0,0 0 1,1 0-1,-1 0 1,0 0-1,0-3 0,0-22-3502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4.806"/>
    </inkml:context>
    <inkml:brush xml:id="br0">
      <inkml:brushProperty name="width" value="0.05" units="cm"/>
      <inkml:brushProperty name="height" value="0.05" units="cm"/>
      <inkml:brushProperty name="color" value="#E71224"/>
    </inkml:brush>
  </inkml:definitions>
  <inkml:trace contextRef="#ctx0" brushRef="#br0">82 54 1728,'0'0'120,"0"-1"0,0 0 1,1 0-1,-1 1 0,-1-1 0,1 0 0,0 0 0,0 0 0,0 1 0,0-1 0,0 0 0,-1 0 0,1 1 0,0-1 0,-1 0 0,1 1 0,-1-1 0,1 0 0,0 1 0,-1-1 0,1 1 0,-1-1 0,0 1 0,1-1 1,-1 1-1,0-1 0,0 0-77,1 1 0,-1 0-1,0-1 1,1 1 0,-1-1 0,1 1 0,0-1 0,-1 1 0,1-1 0,-1 1 0,1-1 0,0 0 0,-1 1 0,1-1 0,0 1 0,-1-1 0,1 0 0,0 1 0,0-1 0,0 0 0,0 1 0,0-1-1,0 0 1,0 1 0,0-1 0,0-1 0,-8-6 879,0-2 3569,8 12-4478,0-1 0,0 1-1,0 0 1,0 0-1,0-1 1,-1 1-1,1 0 1,0-1 0,-1 1-1,1 0 1,-1-1-1,0 1 1,0-1 0,1 1-1,-1-1 1,0 1-1,0-1 1,0 0-1,0 1 1,-3 1 0,3 0 16,0 0 1,0 0 0,0 0 0,0-1-1,1 1 1,-1 0 0,1 1 0,0-1-1,0 0 1,0 0 0,0 0 0,1 4 0,-1 22 156,-4-18-78,1 0 0,1 0-1,0 0 1,0 0 0,1 1 0,1 12 0,0-15-40,-1 13 205,1 1 0,1 0 0,2 0 0,0-1 1,10 39-1,-5-37-140,-1-4-19,0-1 1,15 27-1,-19-39-101,1-1 1,1 0-1,-1 0 1,1-1-1,0 1 1,0-1-1,1 0 1,-1-1-1,1 1 0,11 5 1,-5-2 8,1-2 0,1 0 0,-1 0 0,1-2 0,0 1 0,0-2 0,16 3 0,-22-6-13,1 1 1,0-1 0,-1 0-1,1 0 1,0-1 0,-1-1-1,1 1 1,-1-1 0,0-1-1,1 0 1,-1 0 0,12-7-1,6 0-17,-24 9 8,0 1 0,0-1 0,1 0 0,-1 0 0,0 1 0,0-2 0,0 1 0,0 0 0,0 0 0,0-1 0,0 1 0,-1 0 0,1-1 0,0 0 0,-1 0 0,1 1 0,-1-1 0,2-2 0,10-23 36,-10 21-19,0 1-1,0-1 0,-1 0 1,1 0-1,-1 0 0,0-1 0,-1 1 1,0 0-1,1-13 0,-3 7 65,0 0 0,-1 0 1,0 1-1,-1-1 0,-1 0 0,0 1 0,0 0 0,-12-21 0,2 0 187,8 22-215,-1 1 0,0 0 1,0 0-1,0 0 0,-1 1 1,-1 0-1,1 0 0,-1 1 1,0 0-1,-1 1 0,0 0 1,0 1-1,0 0 0,-17-6 1,17 9-135,0 1 0,0 0 0,0 0 0,0 1 0,0 0 0,0 1 0,0 1 1,-18 3-1,-73 27-1176,91-29 358,-32 15-1985,23-1-1924,6 0 941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5.811"/>
    </inkml:context>
    <inkml:brush xml:id="br0">
      <inkml:brushProperty name="width" value="0.05" units="cm"/>
      <inkml:brushProperty name="height" value="0.05" units="cm"/>
      <inkml:brushProperty name="color" value="#E71224"/>
    </inkml:brush>
  </inkml:definitions>
  <inkml:trace contextRef="#ctx0" brushRef="#br0">15 18 864,'0'-1'292,"0"0"-1,0 0 1,0 0-1,1 0 1,-1 0-1,0 1 0,0-1 1,-1 0-1,1 0 1,0 0-1,0 0 1,0 0-1,-1 0 1,1 1-1,0-1 1,-1 0-1,0-1 1,1 2-245,0 0-1,0 1 1,0-1 0,0 0 0,0 0 0,0 1 0,0-1 0,0 0 0,0 1 0,0-1 0,0 0-1,0 0 1,0 1 0,0-1 0,0 0 0,0 0 0,0 1 0,0-1 0,0 0 0,-1 0 0,1 1 0,0-1-1,0 0 1,0 0 0,0 0 0,-1 1 0,1-1 0,0 0 0,0 0 0,-1 0 0,1 0 0,0 0-1,0 1 1,-1-1 0,1 0 0,0 0 0,0 0 0,-1 0 0,1 0 0,0 0 0,0 0 0,-1 0 0,1 0-1,0 0 1,0 0 0,-1 0 0,1 0 0,0 0 0,-1 0 0,1 0 0,0 0 0,0 0 0,-1-1-1,1 1 1,0 0 0,0 0 0,0 0 0,-1 0 0,1 0 0,0-1 0,0 1 0,-1 0 0,1 0 0,0 0-1,0-1 1,0 1 0,0 0 0,0 0 0,-1-1 0,11 27 109,-5-12 112,-1 69 906,4-1-1,3 0 1,31 112-1,-34-153-507,2 45 1,4 24 349,165 860 4190,-164-858-4718,3 14-47,-3-27-164,-11-64-147,10 42 0,-4-35-39,-2 1 1,-1 0-1,0 56 0,-6-80-60,1 0-1,0-1 0,9 32 0,-6-32-29,-1 1 1,-1-1 0,2 33-1,11 22-1192,-16-72 1082,0-1 1,0 0-1,0 1 0,0-1 1,0 1-1,0-1 0,1 0 0,-1 1 1,0-1-1,0 0 0,0 1 1,1-1-1,-1 0 0,0 1 0,0-1 1,1 0-1,-1 1 0,0-1 0,0 0 1,1 0-1,-1 1 0,0-1 1,1 0-1,-1 0 0,0 0 0,1 1 1,-1-1-1,1 0 0,-1 0 0,0 0 1,1 0-1,-1 0 0,1 0 1,-1 0-1,0 0 0,1 0 0,-1 0 1,1 0-1,-1 0 0,0 0 0,1 0 1,-1 0-1,0 0 0,1-1 1,-1 1-1,1 0 0,-1 0 0,0 0 1,1-1-1,-1 1 0,0 0 1,0 0-1,1-1 0,0 0-280,1 0-1,-1 0 1,0 1 0,0-1-1,0 0 1,0 0 0,0 0-1,0 0 1,0-1 0,-1 1-1,1 0 1,0 0 0,-1 0-1,1-1 1,-1 1 0,1 0-1,-1-1 1,1 1 0,-1 0-1,0-1 1,1-1 0,-1-21-4312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6.217"/>
    </inkml:context>
    <inkml:brush xml:id="br0">
      <inkml:brushProperty name="width" value="0.05" units="cm"/>
      <inkml:brushProperty name="height" value="0.05" units="cm"/>
      <inkml:brushProperty name="color" value="#E71224"/>
    </inkml:brush>
  </inkml:definitions>
  <inkml:trace contextRef="#ctx0" brushRef="#br0">16 37 336,'-1'-1'217,"0"0"-1,0 0 1,0 0 0,-1 0-1,1 0 1,0 0 0,0-1-1,1 1 1,-1 0 0,0-1-1,0 1 1,1 0 0,-1-1-1,1 1 1,-1-1 0,1 1-1,-1-3 1,0-8 4015,17 87-2196,-14-41-1304,2 0 0,11 48 0,0-4-41,17 88 288,-23-120-621,26 77 0,-16-65-137,46 96 346,-46-93-420,43 89-1,-29-60-112,-29-82-223,1-1 0,-1 1 1,-1 0-1,0 1 0,0-1 1,0 1-1,-1-1 0,0 1 0,-1 0 1,0 0-1,0 12 0,-1-21 94,0 1 1,0-1-1,0 1 0,0-1 0,0 0 0,0 1 0,-1-1 1,1 1-1,0-1 0,0 0 0,0 1 0,-1-1 1,1 1-1,0-1 0,0 0 0,-1 1 0,1-1 0,0 0 1,-1 1-1,1-1 0,0 0 0,-1 0 0,1 1 0,-1-1 1,1 0-1,0 0 0,-1 0 0,1 0 0,-1 0 0,1 1 1,-1-1-1,1 0 0,0 0 0,-1 0 0,1 0 0,-1 0 1,-23-3-5852,-6-4 2024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6.571"/>
    </inkml:context>
    <inkml:brush xml:id="br0">
      <inkml:brushProperty name="width" value="0.05" units="cm"/>
      <inkml:brushProperty name="height" value="0.05" units="cm"/>
      <inkml:brushProperty name="color" value="#E71224"/>
    </inkml:brush>
  </inkml:definitions>
  <inkml:trace contextRef="#ctx0" brushRef="#br0">33 178 432,'0'-3'783,"0"-1"0,-1 1 0,0 0 0,1-1 0,-1 1 0,-1 0 0,1-1-1,0 1 1,-1 0 0,1 0 0,-5-6 0,4 6-407,0 0 0,0 0 0,0 0 1,1 0-1,-1 0 0,1-1 0,0 1 0,0 0 0,0-1 0,1 1 0,-1-1 0,1-3 0,-1 6-310,1 1-1,0-1 0,0 1 1,0-1-1,0 0 0,0 1 1,1-1-1,-1 1 0,0-1 0,0 1 1,0-1-1,0 1 0,1-1 1,-1 1-1,0-1 0,0 1 1,1-1-1,-1 1 0,0-1 0,1 1 1,-1-1-1,1 1 0,-1-1 1,0 1-1,1 0 0,-1-1 1,1 1-1,-1 0 0,1 0 0,0-1 1,0 1-31,-1 0 0,1 0 1,-1-1-1,0 1 1,1 0-1,-1 0 0,1 0 1,-1-1-1,0 1 0,1 0 1,-1-1-1,0 1 1,1 0-1,-1-1 0,0 1 1,0 0-1,1-1 0,-1 1 1,0-1-1,0 1 0,0 0 1,0-1-1,1 1 1,-1-1-1,0 1 0,0-1 1,0 1-1,0-1 0,0 1 1,0-1-1,35-8 1959,233-23-1063,-129 18-897,-86 10-5,-1 2-1,82 8 1,-96 0-43,41 12-1,-34-7-4,-31-7-4,-1 1 0,0 0 0,-1 1 0,0 1 0,0-1 0,0 2 0,0 0 0,-1 0 0,10 11 0,10 6-18,-29-24 37,0 1 0,0 0 0,0 0 0,-1 0 0,1 0 0,-1 0 0,1 0 0,-1 0 0,0 0 0,0 1 0,0-1 0,0 0 0,0 1 0,0 3 0,13 23-45,-11-26 45,-1 1 0,0 0 0,-1 0 0,1 0-1,-1 0 1,1 0 0,-1 0 0,0 0 0,-1 0 0,1 0 0,-1 0 0,0 0 0,0 1 0,0-1 0,0 0 0,-1 0 0,0 0 0,0 0 0,0 1 0,0-1 0,0-1 0,-4 7 0,0 2 3,-1 1 0,0-1 0,-1 0 0,0 0 0,-18 21 0,-6 1-212,-2-2 0,-1-1 0,-2-2-1,0-1 1,-52 29 0,-39 19-1903,-3 2-4933,124-69 2086,-7-7 1695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7.112"/>
    </inkml:context>
    <inkml:brush xml:id="br0">
      <inkml:brushProperty name="width" value="0.05" units="cm"/>
      <inkml:brushProperty name="height" value="0.05" units="cm"/>
      <inkml:brushProperty name="color" value="#E71224"/>
    </inkml:brush>
  </inkml:definitions>
  <inkml:trace contextRef="#ctx0" brushRef="#br0">197 1 768,'-6'0'808,"-12"0"8866,12 0-8196,3 0 92,-11 9-1356,-2 20-162,11-20-45,-6 8 5,1 0-1,1 1 1,-10 29 0,-30 63 70,42-86-52,0 0 0,2 0 0,1 1 1,0 0-1,1 27 0,3-37-4,0 0 1,1-1 0,0 1-1,1 0 1,1 0 0,9 27-1,-9-36-16,0 1 0,1-1 0,-1 0 0,1-1 0,0 1 0,1-1 0,-1 0 0,1 0 0,0 0 0,1-1 0,-1 1-1,1-1 1,-1-1 0,1 1 0,0-1 0,1 0 0,10 4 0,-4-4-5,0-1 0,-1 0 0,2 0-1,-1-1 1,0-1 0,0 0 0,0-1 0,0-1 0,0 0 0,0 0 0,0-1 0,-1-1-1,1 0 1,12-7 0,-15 6-4,0-1 0,-1 0 0,0-1 0,0 0 0,-1-1 0,1 1 0,-2-2 0,1 1 0,-1-1 0,7-12 0,-8 13 0,-2-1-1,1 0 1,-1-1 0,-1 1 0,0 0-1,0-1 1,-1 0 0,0 0 0,1-19-1,-3-103 72,-2 69 118,-14-56 1005,-1 47 1327,17 72-2485,0-1 0,0 1 0,0-1 0,0 1 0,0 0 1,0-1-1,0 1 0,0-1 0,-1 1 0,1 0 0,0-1 0,0 1 0,0-1 0,-1 1 0,1 0 0,0-1 0,-1 1 0,1 0 0,0-1 0,-1 1 0,1 0 1,0 0-1,-1-1 0,1 1 0,0 0 0,-1 0 0,0-1 0,0 1-1,1 0 0,-1 0 0,1 0 0,-1-1 0,1 1 0,0 0 1,-1-1-1,1 1 0,-1 0 0,1-1 0,-1 1 0,1-1 0,0 1 0,-1 0 0,1-1 0,0 1 0,0-1 1,-1 1-1,1-1 0,0 1 0,0-1 0,0 1 0,-1-1 0,1 0 0,0 1 0,0-1 0,0 1 0,0-2 1,0 2-26,0 0 0,0 0 0,0-1 0,0 1 0,0 0 0,0 0 1,0-1-1,0 1 0,0 0 0,0 0 0,0 0 0,0-1 0,0 1 0,0 0 1,0 0-1,0-1 0,0 1 0,0 0 0,0 0 0,0-1 0,0 1 1,0 0-1,0 0 0,1 0 0,-1-1 0,0 1 0,0 0 0,0 0 1,0 0-1,1 0 0,-1-1 0,0 1 0,0 0 0,0 0 0,1 0 0,-1 0 1,0 0-1,0 0 0,1 0 0,-1-1 0,0 1 0,0 0 0,1 0 1,-1 0-1,0 0 0,0 0 0,0 0 0,1 0 0,-1 0 0,0 0 1,0 0-1,1 1 0,-1-1 0,0 0 0,0 0 0,1 0 0,-1 0 0,0 0 1,1 1-16,0 0 0,-1-1 0,1 1 0,0 0 0,-1 0 0,1 0 0,-1-1 0,1 1 0,-1 0 0,1 0 1,-1 0-1,0 0 0,1 0 0,-1 0 0,0 0 0,0 0 0,0 0 0,0 0 0,0 2 0,1 0 3,-1 1-1,1-1 0,0 0 0,-1 1 0,1-1 1,1 1-1,-1-1 0,1 0 0,-1 0 0,1 0 1,2 3-1,-2-3 2,0 1 0,0-1 0,0 1-1,0-1 1,-1 1 0,0 0 0,1 0 0,-1-1 0,-1 1 0,1 0 0,0 5 0,0 4 2,1 1 1,0-1-1,1 0 1,0-1-1,6 15 1,6 26-10,18 58-27,-1-2-3,1-16-216,-1-12-1785,-27-71 716,0 1 1,0-1-1,1-1 0,0 1 1,11 13-1,-14-6-5757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8.644"/>
    </inkml:context>
    <inkml:brush xml:id="br0">
      <inkml:brushProperty name="width" value="0.05" units="cm"/>
      <inkml:brushProperty name="height" value="0.05" units="cm"/>
      <inkml:brushProperty name="color" value="#E71224"/>
    </inkml:brush>
  </inkml:definitions>
  <inkml:trace contextRef="#ctx0" brushRef="#br0">18 1555 4393,'-1'-1'574,"-1"0"0,1 0 0,0 1 0,0-1 0,0 0 0,0-1-1,0 1 1,0 0 0,0 0 0,0 0 0,0-1 0,1 1 0,-1 0 0,0-1 0,1 1 0,-1 0 0,1-1 0,0 1 0,-1-1 0,1 1-1,0-1 1,0 1 0,0-1 0,0 1 0,0-1 0,0 1 0,1-3 0,-1-2-306,3 5-219,1 0 0,0 1-1,0 0 1,-1 0 0,1 0 0,0 0-1,0 0 1,4 2 0,17 4-44,47 15 41,-29-6-29,36 16 27,-16 3-27,-3 3 0,81 64 0,-125-88-21,0 0 1,-1 1 0,0 0-1,-2 1 1,1 1 0,-2 0-1,0 1 1,-1 1 0,0-1-1,-2 2 1,12 29 0,-12-19 4,-4-17-10,-1 1 0,-1-1 0,0 1-1,-1 0 1,2 23 0,-4-32-3,0-1 0,-1 1 0,1-1 0,-1 1 0,0-1 0,0 0-1,0 1 1,0-1 0,-1 0 0,1 0 0,-1 0 0,0 0 0,0 0 0,0 0 0,0 0 0,-1-1-1,1 1 1,-1-1 0,1 1 0,-1-1 0,0 0 0,0 0 0,0 0 0,-4 1 0,2 0 9,-1-1 0,0 0 0,0 0 0,1-1 0,-1 0 0,0 0 0,-1 0 0,1-1 0,0 1 0,0-1 0,0-1 0,0 1 0,0-1 0,-10-3 0,0-5 3,8 1-3,0 0 0,1-1 0,-1 0 0,2 0 0,-1-1-1,2 0 1,-8-16 0,11 19-8,0-1 1,1 1-1,0-1 0,1 0 0,-1 1 1,2-1-1,-1 0 0,1 1 0,0-1 1,0 0-1,1 1 0,0-1 0,1 1 1,-1 0-1,5-8 0,12-25-60,-5 5 6,1 13 40,1 0 1,26-28-1,15-19 26,-46 57 4,1 1 0,0 0 0,0 1 0,1 0 0,0 1 0,1 0 0,29-13 1,-10 5-17,-22 12 14,1 0 0,1 1-1,-1 0 1,0 1 0,1 1-1,-1 0 1,1 0 0,0 1-1,0 1 1,0 0 0,-1 1-1,1 0 1,17 5 0,201 21 15,-214-26-13,-1-1-1,1 0 0,0-2 1,0 0-1,17-5 0,11-1 6,-37 6-7,1 0-1,-1-1 1,0 0-1,0-1 1,0 0-1,0 0 0,-1-1 1,1 0-1,-1 0 1,11-11-1,12-3 0,-28 18-3,0 0 0,0 0 0,0 0 0,1 0 0,-1 0 0,0 0 0,-1-1 1,1 1-1,0-1 0,0 1 0,0-1 0,-1 0 0,1 0 0,-1 0 0,0 0 1,3-4-1,-1-3-2,1 0 0,0 1-1,1-1 1,0 1 0,9-13 0,-10 15 13,0-1 0,-1 0 0,1 0 0,-1 0 0,-1 0-1,0-1 1,0 1 0,0-1 0,-1 1 0,0-1 0,0 1 0,-1-1 0,0 0 0,0 0 0,-1 1-1,0-1 1,-1 0 0,1 1 0,-1 0 0,-1-1 0,1 1 0,-1 0 0,-1 0 0,1 0 0,-7-8-1,-36-22 30,44 35-39,-1-1-1,0 1 0,0-1 1,0 1-1,0 0 1,0 0-1,0 0 1,-1 0-1,1 1 0,-5-2 1,0 0 1,2 2-1,1-1 1,-1 1 0,0 1-1,0-1 1,0 1-1,0 0 1,0 1 0,0-1-1,0 1 1,-5 2-1,0 0 1,1 0-1,0 0 0,0 1 0,0 0 0,1 1 0,0 0 0,0 1 0,0 0 0,0 0 0,1 1 0,0 0 0,1 0 0,-1 1 0,1 0 1,1 0-1,-1 1 0,2 0 0,-6 10 0,-22 37-2,25-30 7,2 1 0,0 0-1,2 0 1,0 1-1,2-1 1,2 38-1,2-49 13,0-1 0,1 0 0,0 0 0,1-1 0,0 1 0,2-1 0,0 0-1,0 0 1,1 0 0,1-1 0,0 0 0,1-1 0,0 0 0,1 0 0,0-1-1,1 0 1,0-1 0,1 0 0,0-1 0,1 0 0,0-1 0,0 0 0,0-1-1,1-1 1,22 7 0,3-2-5,-12-2-1,0-1-1,1-2 1,0 0 0,50 1 0,-32-6-18,-15 1-13,1-2 0,0-1-1,-1-1 1,1-2 0,-1-1 0,0-2 0,45-15 0,-58 15-10,0 0 1,0-2 0,-1 0-1,0-1 1,-1 0 0,0-2-1,-1 0 1,0 0-1,14-17 1,-22 21 27,0 1 1,-1-1-1,-1-1 0,1 1 0,-1-1 1,0 0-1,-1 0 0,0-1 1,3-11-1,-4 3 38,0-1 0,-1 0 0,-1-36 0,-1 54-31,0 0-1,0 0 1,0 0 0,0 0-1,0 0 1,-1 0 0,1 0-1,0 0 1,-1 0 0,1 0-1,-1 0 1,1 0 0,-1 0-1,1 0 1,-1 0 0,1 1-1,-3-2 1,3 1 3,-1 0 1,0 0-1,0 0 0,1 0 1,-1 0-1,1 1 0,-1-1 0,0 0 1,1-1-1,0 1 0,-1 0 1,1 0-1,0 0 0,-1 0 0,1 0 1,0 0-1,0-2 0,0-3 10,2-11 645,10 20-260,-7 11-319,-5-10-70,62 63 95,-40-38-96,-11-16-7,-1 1 0,0 0 0,-1 0 0,8 18 0,-15-27 0,1 0 1,0 0-1,-1 0 0,2 0 1,-1 0-1,0-1 0,6 5 1,16 24-2,-14-22-6,-9-10-1,-1 0 0,1 0 0,-1 0 0,1 1 0,-1-1 0,0 0 0,0 1 0,1-1 0,-1 1 0,0-1 0,-1 1 1,1-1-1,0 1 0,0 0 0,0 2 0,-1-4 1,0 0-1,0 1 1,0-1 0,0 0 0,0 1 0,0-1-1,0 0 1,0 1 0,0-1 0,1 0-1,-1 1 1,0-1 0,0 0 0,0 1-1,0-1 1,0 0 0,1 1 0,-1-1 0,0 0-1,0 0 1,1 1 0,-1-1 0,0 0-1,0 0 1,1 1 0,-1-1 0,0 0 0,1 0-1,-1 0 1,0 0 0,1 0 0,-1 1-1,0-1 1,1 0 0,-1 0 0,0 0 0,1 0-1,-1 0 1,1 0 0,-1 0 0,0 0 0,1 0 0,-1 0 0,0 0 0,1 0 0,-1 0 0,0 0 0,0 0 0,1 0 1,-1 0-1,0 0 0,1 1 0,-1-1 0,0 0 0,0 0 0,1 0 0,-1 0 0,0 0 0,0 1 0,1-1 0,-1 0 0,0 0 0,0 1 0,0-1 1,0 0-1,1 0 0,-1 1 0,0-1 0,0 0 0,0 0 0,0 1 0,0-1 0,0 0 0,0 1 0,0-1 0,0 0 0,0 1 0,0-1 1,1 1 0,-1-1 1,1 0 0,-1 0 0,1 0 0,-1 0 0,1 1 0,-1-1 0,0 0-1,1 0 1,-1 0 0,1 0 0,-1 0 0,1 0 0,-1 0 0,1 0 0,-1 0-1,1 0 1,-1-1 0,1 1 0,-1 0 0,0 0 0,1 0 0,-1-1 0,1 1 0,-1 0-1,0 0 1,1-1 0,-1 1 0,1 0 0,-1-1 0,0 1 0,1 0 0,-1-1-1,0 1 1,0 0 0,1-1 0,-1 1 0,0-1 0,0 1 0,0-1 0,0 1 0,1 0-1,-1-1 1,0 1 0,0-1 0,0 1 0,0-1 0,0 1 0,0-1 0,16-114 0,-16-133-96,8 216 100,-7 29-3,1 0 0,-1-1-1,0 1 1,0 0 0,0 0 0,-1-1 0,1 1 0,-1-5-1,1 2 0,-1 1-1,1-1 0,0 0 1,0 1-1,1 0 0,0-1 1,0 1-1,0 0 1,1 0-1,-1 0 0,1 0 1,0 0-1,1 1 0,-1-1 1,9-7-1,-5 5 6,2 0-1,-1 0 1,1 1-1,-1 0 1,2 0 0,-1 1-1,17-6 1,28-13 16,-46 19-22,1 1 0,-1 0 0,1 0 0,0 1 0,0 0 0,0 1 0,0-1 0,1 2 1,-1-1-1,0 2 0,1-1 0,-1 1 0,1 0 0,10 3 0,-3 2 0,0 1 1,0 1 0,-1 1-1,0 0 1,0 1-1,-1 1 1,0 1-1,24 21 1,-1-2-1,27 25 42,3 0-54,-6-11-8,-48-33 11,0 0 0,1-1 1,29 15-1,34 12 27,-32-14-29,0-2 1,58 17 0,-87-33 2,-7-2 4,0 0-1,0-1 1,0 0 0,11 1-1,9-1 7,11-2-15,-35-2 10,1 1-1,-1-1 1,0 0-1,0 0 1,0 0-1,-1-1 1,1 0-1,0 0 1,-1-1-1,0 0 1,0 0-1,0 0 1,0 0-1,-1-1 1,8-8-1,19-25-46,-22 28 27,-1 1 0,0-1-1,-1-1 1,11-20 0,14-42-114,28-100 1,-49 133 114,-2-1-1,-2 0 1,-1 0 0,-1-55 0,-34-552 8,22 566 103,5 47 191,-11-59 1,0 55 111,9 31-225,1 1 0,1-1 0,0 0 0,0 0 0,-2-15-1,-4-2 405,7 23-540,0 0 0,0 0 0,0-1 0,0 1 0,0 0 0,1 0 0,-1-1 1,1 1-1,-1 0 0,1-4 0,-16 98-149,-1 34 9,17 213 185,4-272-28,15 90 0,-6-70 7,19 98 30,-19-123-48,3-1-1,3 0 1,28 63 0,-17-49 4,-26-63-52,0 1 1,1-1-1,0-1 1,1 1-1,0-1 0,12 16 1,21 40-2054,-38-65 1764,1 0-1,0 1 0,0-1 1,0 0-1,1 0 1,-1 0-1,0-1 0,1 1 1,-1 0-1,1-1 0,-1 0 1,1 1-1,0-1 1,0 0-1,5 1 0,-6-2-120,0 1 0,0 0 1,-1-1-1,1 0 0,0 1 0,0-1 0,0 0 0,0 0 0,-1 0 0,1 0 0,0 0 0,0 0 0,0-1 0,0 1 0,-1-1 0,1 1 0,0-1 0,0 0 0,-1 0 0,1 1 0,-1-1 1,1 0-1,-1-1 0,1 1 0,-1 0 0,3-3 0,-1-12-4214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8.998"/>
    </inkml:context>
    <inkml:brush xml:id="br0">
      <inkml:brushProperty name="width" value="0.05" units="cm"/>
      <inkml:brushProperty name="height" value="0.05" units="cm"/>
      <inkml:brushProperty name="color" value="#E71224"/>
    </inkml:brush>
  </inkml:definitions>
  <inkml:trace contextRef="#ctx0" brushRef="#br0">1 193 3473,'-1'-3'7628,"4"-11"-2963,6 10-3817,0 1 0,0 0 1,0 0-1,17-2 0,26-7-233,42-14-612,1 5 1,151-15-1,-114 20-1115,73-12-3819,-71 11-3699,-98 16 4423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2:57.732"/>
    </inkml:context>
    <inkml:brush xml:id="br0">
      <inkml:brushProperty name="width" value="0.05" units="cm"/>
      <inkml:brushProperty name="height" value="0.05" units="cm"/>
      <inkml:brushProperty name="color" value="#E71224"/>
    </inkml:brush>
  </inkml:definitions>
  <inkml:trace contextRef="#ctx0" brushRef="#br0">15 102 352,'-15'-5'6112,"21"1"-2466,3 3-4158,26 3 1539,-29 0-942,0 1 0,0-1-1,1-1 1,-1 1 0,0-1 0,1 0 0,-1-1 0,0 1-1,12-2 1,67-8 353,-67 6-318,8-1-38,43-5 166,80-22 0,-93 20-183,-44 10-53,0-1 0,-1 0 0,1-1 1,-1 0-1,0-1 0,0 0 0,13-8 0,-15 8-284,-5 1-501,-10 3-18,4 0 688,-1 0-830,-16 9-3910,6-9 2172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29.443"/>
    </inkml:context>
    <inkml:brush xml:id="br0">
      <inkml:brushProperty name="width" value="0.05" units="cm"/>
      <inkml:brushProperty name="height" value="0.05" units="cm"/>
      <inkml:brushProperty name="color" value="#E71224"/>
    </inkml:brush>
  </inkml:definitions>
  <inkml:trace contextRef="#ctx0" brushRef="#br0">310 28 2961,'0'-1'223,"-1"0"-1,1 0 1,0 0 0,-1 1 0,1-1 0,-1 0 0,1 0 0,-1 1 0,1-1-1,-1 0 1,1 1 0,-1-1 0,0 1 0,1-1 0,-1 1 0,0-1 0,1 1-1,-1-1 1,0 1 0,0 0 0,0-1 0,1 1 0,-1 0 0,0 0 0,-1-1 0,1 1-128,0 0 1,0 0-1,1 0 1,-1 0 0,0-1-1,0 1 1,1 0 0,-1-1-1,0 1 1,1 0 0,-1-1-1,0 1 1,1-1-1,-1 1 1,1-1 0,-1 1-1,1-1 1,-1 1 0,1-1-1,-1 0 1,1 1-1,-1-1 1,1 0 0,-1-2 1362,0 3-1426,0 0 1,0 1-1,0-1 0,1 0 0,-1 0 0,0 1 0,0-1 0,0 1 0,0-1 0,0 0 0,0 1 0,1 0 0,-1-1 0,0 1 1,0 0-1,1-1 0,-2 2 0,2 0-11,-1-1-1,1 0 1,0 0 0,-1 1-1,1-1 1,-1 0 0,0 0 0,1 0-1,-1 0 1,0 0 0,0 0-1,0 0 1,0 0 0,0 0 0,0 0-1,0 0 1,-2 1 0,-12 15 271,10 0-46,4-12-156,0 0-1,-1-1 1,1 1 0,-1-1-1,0 1 1,-5 7 0,-15 26 736,2 2 0,-18 50 1,25-58-410,-7 30 665,2 0-1,-13 85 1,16-73-380,14-66-629,-10 37 542,3 2 0,-4 81-1,12-48 13,3-1 0,20 113 0,-17-160-541,2 0 1,1-1-1,2 0 0,1-1 1,1 0-1,1 0 0,2-2 1,31 44-1,-16-32-20,1-2 0,2-1 0,2-2 0,67 52-1,-77-69-119,1 0 0,1-2 0,0-1 0,2-1-1,-1-2 1,2-1 0,-1-1 0,40 7 0,-24-9-934,0-2 1,69 0 0,25-15-3804,-105 4 2019,0-1-1,36-11 0,-19-1-2265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30.345"/>
    </inkml:context>
    <inkml:brush xml:id="br0">
      <inkml:brushProperty name="width" value="0.05" units="cm"/>
      <inkml:brushProperty name="height" value="0.05" units="cm"/>
      <inkml:brushProperty name="color" value="#E71224"/>
    </inkml:brush>
  </inkml:definitions>
  <inkml:trace contextRef="#ctx0" brushRef="#br0">880 1 1080,'0'0'995,"0"38"713,-2-21-867,0 0 0,-1-1-1,-1 1 1,-12 31-1,-3 19 907,8-9-360,8-36-787,-2 0 0,-12 39 0,-1 9 661,4-10-180,-19 85 1351,1-43-1008,-85 227 385,93-282-1727,-50 71 1,44-74-10,14-20-35,-37 38 0,9-10-44,31-39-72,1 1 0,-2-2 0,-27 21 0,7-6-326,-29 20-1202,58-42 1204,0-1-1,-1 1 0,1-1 0,-1-1 0,0 1 0,0-1 0,0 0 1,-1 0-1,1-1 0,-10 3 0,13-5-35,-1 1 0,1-1-1,0 1 1,0-1 0,-1 0-1,1 0 1,0-1 0,-1 1-1,1-1 1,0 1 0,0-1-1,0 0 1,-1 0 0,1-1-1,0 1 1,0 0 0,1-1 0,-1 0-1,0 0 1,0 0 0,1 0-1,-5-5 1,-9-17-3083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30.666"/>
    </inkml:context>
    <inkml:brush xml:id="br0">
      <inkml:brushProperty name="width" value="0.05" units="cm"/>
      <inkml:brushProperty name="height" value="0.05" units="cm"/>
      <inkml:brushProperty name="color" value="#E71224"/>
    </inkml:brush>
  </inkml:definitions>
  <inkml:trace contextRef="#ctx0" brushRef="#br0">17 105 584,'-8'-26'3816,"7"24"-3541,0 0 0,-1 0 0,2 0 0,-1-1 0,0 1 0,0 0 0,1 0 0,-1-1 0,1 1 0,0 0 0,-1-3 0,1 3-121,0 0-1,1 1 1,-1-1-1,0 0 1,0 1-1,1-1 0,-1 0 1,1 1-1,0-1 1,-1 1-1,1-1 1,0 1-1,0-1 1,0 1-1,0 0 0,0-1 1,0 1-1,0 0 1,1 0-1,-1 0 1,0 0-1,3-2 1,1 1 3,-1 0 0,1 0 0,0 0 1,0 1-1,-1-1 0,1 1 0,10-1 1,9 1 84,0 1 1,42 5 0,-27 1 41,0 2 0,-1 1 0,0 2 0,70 31 0,-46-13 1096,113 75 0,-165-96-1163,-1-1 0,-1 1-1,15 17 1,11 10 284,-12-17-240,-2 0 0,0 2 0,-1 0 0,-1 2 0,30 45 0,17 15 112,-51-62-326,1-1-1,0 0 0,20 17 1,-3-2-22,-4-4-305,2-1 0,1-2 1,46 32-1,-68-53-160,1 0 1,0-1-1,1-1 1,-1 0-1,1 0 1,0-1-1,19 4 1,-3-3-2705,0-2 0,28 0 0,-22-2-998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33.958"/>
    </inkml:context>
    <inkml:brush xml:id="br0">
      <inkml:brushProperty name="width" value="0.05" units="cm"/>
      <inkml:brushProperty name="height" value="0.05" units="cm"/>
      <inkml:brushProperty name="color" value="#E71224"/>
    </inkml:brush>
  </inkml:definitions>
  <inkml:trace contextRef="#ctx0" brushRef="#br0">0 38 3529,'3'-3'6258,"8"-5"-4580,-5-1 3767,-3 3-464,7 4-3028,-10 1-1892,1 1 0,-1-1-1,1 0 1,0 1 0,-1-1 0,1 0 0,0 1 0,-1-1 0,1 1-1,0-1 1,0 1 0,0 0 0,-1-1 0,1 1 0,0 0 0,0-1 0,0 1-1,0 0 1,0 0 0,0 0 0,-1 0 0,1 0 0,0 0 0,0 0-1,1 0 1,35 0 1881,-27 0-1516,-2 1-350,1 0 0,-1 1 0,1 0 0,-1 0 0,0 1 0,1 0 0,-1 1 0,-1-1 0,1 1 0,13 10 0,76 63 52,-72-56-19,4 7-9,-1 2 0,35 45-1,-7-6 76,21 34 110,-40-51-150,-4-2 88,31 59 0,4 9 66,-48-83-99,25 60-1,-31-62-131,2 8 24,-3 1 0,12 55 0,-11-39-25,-8-31-59,-2 0 0,0 0 1,-2 0-1,-1 1 0,-1-1 0,-5 37 1,-38 159 10,41-217-7,-10 34-142,-2-1 1,-2-1-1,-1 0 1,-2-1 0,-28 39-1,26-40-217,2-9-511,-2-1 1,0 0-1,-2-2 1,0-1-1,-2 0 0,-42 29 1,57-44 396,-6 3-887,-1 0 1,0 0-1,-1-2 0,0 0 1,-23 7-1,3-1-2660,2-6-558,-10-7-261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34.955"/>
    </inkml:context>
    <inkml:brush xml:id="br0">
      <inkml:brushProperty name="width" value="0.05" units="cm"/>
      <inkml:brushProperty name="height" value="0.05" units="cm"/>
      <inkml:brushProperty name="color" value="#E71224"/>
    </inkml:brush>
  </inkml:definitions>
  <inkml:trace contextRef="#ctx0" brushRef="#br0">1 23 1168,'0'0'2250,"16"-7"680,-16 5-1982,19 1 2337,-18 0-3193,1 1 0,-1 0 0,1-1 0,-1 1 0,1 0 0,0 0 0,-1 0-1,1 0 1,-1 0 0,1 0 0,-1 1 0,1-1 0,-1 1 0,2 0 0,0 0 18,-1-1 1,0 1-1,0-1 0,1 1 1,-1-1-1,0 0 0,1 0 1,-1 0-1,0 0 1,0 0-1,1 0 0,-1-1 1,0 1-1,1-1 0,3-1 1,0-1 81,0 1 0,0 0 1,1 1-1,-1-1 1,0 1-1,1 0 1,-1 1-1,7 0 0,69 2 2369,-34 0-1239,-25-1-1101,-1 1-1,1 1 0,0 1 1,-1 1-1,31 11 1,109 50 298,-65-24-160,-63-26-178,51 33 0,-27-15-17,-19-10-41,-1 1 1,-2 3-1,0 0 0,34 38 0,115 140 271,-152-163-278,-2 1 0,-2 2 1,26 54-1,58 153 615,-97-217-613,33 81 366,-4 1 0,40 169 0,-4 58-40,-35-53-220,-24-136-100,2 69 118,-18-155-149,-4-5 66,-2 0 1,-4 0 0,-2-1-1,-3 1 1,-20 76-1,21-112-94,-1 0-1,-1 0 1,-2-1 0,-1 0-1,-1-1 1,-1-1-1,-1 0 1,-22 26-1,10-19 7,-1-2 0,-2-1 0,-1-1 0,-1-1 0,-42 25 0,0-7-197,-2-4 1,-2-4 0,-2-3 0,-1-4-1,-89 22 1,86-30-2651,-160 19 0,76-32-3987,1-19-3536,86 0 4971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37.041"/>
    </inkml:context>
    <inkml:brush xml:id="br0">
      <inkml:brushProperty name="width" value="0.05" units="cm"/>
      <inkml:brushProperty name="height" value="0.05" units="cm"/>
      <inkml:brushProperty name="color" value="#E71224"/>
    </inkml:brush>
  </inkml:definitions>
  <inkml:trace contextRef="#ctx0" brushRef="#br0">0 74 160,'0'-2'121,"0"0"0,0 0 0,0 1-1,0-1 1,0 0 0,1 0 0,-1 0 0,0 1 0,1-1 0,0 0-1,-1 1 1,1-1 0,0 0 0,0 1 0,-1-1 0,1 1 0,1-1-1,-1 1 1,0-1 0,2-1 0,-2 2-21,-1 1 1,1-1 0,-1 0-1,1 0 1,-1 0-1,1 0 1,-1 0-1,1 0 1,-1 0-1,0 0 1,0 0-1,0 0 1,0-1 0,1 1-1,-1 0 1,0 0-1,-1 0 1,1 0-1,0 0 1,-1-2-1,1 3-69,0 0 0,0-1 0,0 1 0,0 0 0,0-1 0,-1 1 0,1-1-1,0 1 1,0-1 0,0 1 0,0 0 0,0-1 0,0 1 0,0-1 0,0 1 0,0 0-1,1-1 1,-1 1 0,0-1 0,0 1 0,0 0 0,0-1 0,0 1 0,1-1 0,-1 1-1,0 0 1,0-1 0,1 1 0,-1 0 0,0 0 0,1-1 0,-1 1 0,0 0-1,1 0 1,-1-1 0,0 1 0,1 0 0,-1 0 0,0 0 0,1-1 0,-1 1 0,1 0-1,-1 0 1,0 0 0,1 0 0,-1 0 0,1 0 0,-1 0 0,1 0 0,-1 0 0,0 0-1,1 0 1,-1 0 0,1 1 0,2-1 249,16 1 158,-8 7-263,0 0 0,0 0 1,-1 1-1,0 1 0,-1 0 1,0 0-1,15 23 0,-9-10 208,-1 0-1,-1 2 0,10 25 0,39 90 1046,-45-99-1146,-3 0 1,-1 0-1,9 54 1,-4-12 13,13 33 6,39 181 65,-27-143-332,-33-99-55,0 10-220,35 116 0,-42-147-834,-3-12-523,0-21 1513,1-1-1,-1 1 0,0-1 0,0 1 0,0-1 0,1 1 0,-1-1 0,0 1 0,1-1 0,-1 1 0,0-1 0,1 0 0,-1 1 0,0-1 0,1 0 0,-1 1 0,1-1 0,-1 0 0,1 0 0,-1 1 0,1-1 0,-1 0 0,1 0 0,-1 0 0,1 0 0,-1 1 0,1-1 1,-1 0-1,1 0 0,-1 0 0,2 0 0,0-2-2212,-2-5-575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38.819"/>
    </inkml:context>
    <inkml:brush xml:id="br0">
      <inkml:brushProperty name="width" value="0.05" units="cm"/>
      <inkml:brushProperty name="height" value="0.05" units="cm"/>
      <inkml:brushProperty name="color" value="#E71224"/>
    </inkml:brush>
  </inkml:definitions>
  <inkml:trace contextRef="#ctx0" brushRef="#br0">1 183 1864,'0'-1'181,"0"0"-1,0 0 0,1 0 0,-1 0 0,0 0 0,1-1 0,-1 1 0,1 0 1,-1 0-1,1 0 0,0 0 0,-1 0 0,1 1 0,0-1 0,-1 0 0,1 0 1,0 0-1,0 1 0,0-1 0,0 0 0,1 0 0,34-14 1518,54 1-1284,-67 11-143,88-5-110,-72 6-145,55-8-1,-2-3-11,-54 9-164,60-14 0,-49 5-321,-17 5-652,-1-1-1,38-18 1,-22 9-952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39.821"/>
    </inkml:context>
    <inkml:brush xml:id="br0">
      <inkml:brushProperty name="width" value="0.05" units="cm"/>
      <inkml:brushProperty name="height" value="0.05" units="cm"/>
      <inkml:brushProperty name="color" value="#E71224"/>
    </inkml:brush>
  </inkml:definitions>
  <inkml:trace contextRef="#ctx0" brushRef="#br0">17 63 2353,'1'-14'2860,"-2"-14"677,1 28-3499,0-1 0,0 1 0,0-1 0,0 0 0,0 1 0,-1-1 0,1 1 0,0-1 0,0 1 0,-1-1 0,1 1 0,0-1 0,-1 1 0,1-1 0,0 1 0,-1-1 0,1 1 1,-1-1-1,1 1 0,-1 0 0,1-1 0,-1 1 0,1 0 0,-1 0 0,1-1 0,-1 1 0,1 0 0,-1 0 0,1 0 0,-1-1 0,0 1 0,1 0 0,-2 0 0,-1-5 162,4 9-153,-1-3 227,0-8 20,6 15-165,-5-8-106,-1 1 1,1-1-1,0 0 1,-1 1 0,1-1-1,-1 0 1,1 1-1,-1-1 1,1 1-1,-1-1 1,1 1 0,-1 0-1,1-1 1,-1 1-1,0-1 1,1 1 0,-1 0-1,0-1 1,0 1-1,1 0 1,-1-1-1,0 1 1,0 0 0,0 0-1,0-1 1,0 1-1,0 0 1,0 1-1,0 6 334,1 1 0,-1 0-1,2-1 1,-1 1 0,1-1-1,6 15 1,-8-19-263,1 0-1,0 0 1,-1 0 0,0 0-1,0 0 1,0 0-1,0 0 1,-1 0 0,0 0-1,0 0 1,0 0 0,-3 7-1,-4 30 492,8 378 780,0-415-1463,0-1-1,1 1 0,0-1 0,-1 1 1,1-1-1,0 1 0,1-1 1,1 4-1,4 22-924,-7-26 758,0 0 0,0 0 0,0 0 0,0 0 0,1 0 0,-1-1 0,1 1 0,-1 0 0,1 0 0,0 0 0,0-1 0,1 1 0,-1 0 0,3 3-1,-2-3-43,1 32-6908,-3-26 4080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41.108"/>
    </inkml:context>
    <inkml:brush xml:id="br0">
      <inkml:brushProperty name="width" value="0.05" units="cm"/>
      <inkml:brushProperty name="height" value="0.05" units="cm"/>
      <inkml:brushProperty name="color" value="#E71224"/>
    </inkml:brush>
  </inkml:definitions>
  <inkml:trace contextRef="#ctx0" brushRef="#br0">1 0 256,'0'0'9049,"19"19"-6258,80 113-2301,-71-92-451,5 27-29,-27-57-71,1 1 0,-2-1-1,1 1 1,5 17 0,21 29-2323,-27-48 1662,4 17-2278,-9-15 170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0T05:24:42.198"/>
    </inkml:context>
    <inkml:brush xml:id="br0">
      <inkml:brushProperty name="width" value="0.05" units="cm"/>
      <inkml:brushProperty name="height" value="0.05" units="cm"/>
      <inkml:brushProperty name="color" value="#E71224"/>
    </inkml:brush>
  </inkml:definitions>
  <inkml:trace contextRef="#ctx0" brushRef="#br0">0 147 4449,'0'-1'709,"1"0"1,-1-1-1,0 1 1,1 0-1,-1-1 1,1 1-1,-1 0 1,1-1-1,0 1 0,-1 0 1,1 0-1,0-1 1,0 1-1,0 0 1,0 0-1,0 0 1,2-1-1,30-17 4608,-21 14-4959,0 1 0,1 0 1,17-3-1,43-5-125,68-7-203,-5 4-380,100-5-4055,-144 11-140,-8 0-4630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C8D0-769D-42C5-A27A-FCB1A81C6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746DCA-6D46-4921-8EEE-05C770614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B5A5E5-5714-49C0-9E6D-77AA312916D6}"/>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5" name="Footer Placeholder 4">
            <a:extLst>
              <a:ext uri="{FF2B5EF4-FFF2-40B4-BE49-F238E27FC236}">
                <a16:creationId xmlns:a16="http://schemas.microsoft.com/office/drawing/2014/main" id="{EF7E7B49-8EC9-43E2-9C47-9C8318CE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A4DD2-EE00-4036-9C67-524E744EBC1A}"/>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296752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5024-3D93-49CA-82B3-5D04427C1D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D93A45-7BB2-4F19-9B29-AB153421DE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229C4-4C8C-4932-AB8A-1FB481A8AB37}"/>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5" name="Footer Placeholder 4">
            <a:extLst>
              <a:ext uri="{FF2B5EF4-FFF2-40B4-BE49-F238E27FC236}">
                <a16:creationId xmlns:a16="http://schemas.microsoft.com/office/drawing/2014/main" id="{AD0D3CE7-3E37-4516-9974-328137A14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DD8AA-7410-48CB-8748-8807AEF3C47F}"/>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244451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F1952C-E93C-4A94-87B3-D499BDCA6E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2BA2DC-8704-4DEF-A48F-A15788E7AC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FB0891-DDF8-493F-9BBD-C3D36885104B}"/>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5" name="Footer Placeholder 4">
            <a:extLst>
              <a:ext uri="{FF2B5EF4-FFF2-40B4-BE49-F238E27FC236}">
                <a16:creationId xmlns:a16="http://schemas.microsoft.com/office/drawing/2014/main" id="{B31BA7ED-859B-430D-AB26-98018DAAE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5DE1D-2275-4D63-AFA8-F095D8FC33B1}"/>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389839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4B53-BA76-46D9-AA0E-C8D9B4777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15450-74DD-4143-AD23-3968224EF7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2A8F7-4842-4271-9159-595C1FB48BCC}"/>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5" name="Footer Placeholder 4">
            <a:extLst>
              <a:ext uri="{FF2B5EF4-FFF2-40B4-BE49-F238E27FC236}">
                <a16:creationId xmlns:a16="http://schemas.microsoft.com/office/drawing/2014/main" id="{F9CC7F9D-1818-46E2-A5EE-95762327B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C7154-B14F-4BAA-8DFF-9517B85DAA06}"/>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107174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8353-E3BA-4C47-A1CD-EAEF131DDE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04A5B9-4233-4041-A4D7-4AD5EA9DE9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22B3E-185F-4485-A6FD-FD99A2AACB33}"/>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5" name="Footer Placeholder 4">
            <a:extLst>
              <a:ext uri="{FF2B5EF4-FFF2-40B4-BE49-F238E27FC236}">
                <a16:creationId xmlns:a16="http://schemas.microsoft.com/office/drawing/2014/main" id="{3930BF0C-E93C-435A-883B-E5D043E9E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25D5A9-388F-41CB-85D5-71E857B2BBF2}"/>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31343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0750-799C-40D6-B697-B6E4FBE90F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D96417-2768-4E7C-B55E-07B9F9625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E959DE-CCCB-4B77-9951-8C31CF4690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3F609A-3DFE-4F9B-8091-316D552D147D}"/>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6" name="Footer Placeholder 5">
            <a:extLst>
              <a:ext uri="{FF2B5EF4-FFF2-40B4-BE49-F238E27FC236}">
                <a16:creationId xmlns:a16="http://schemas.microsoft.com/office/drawing/2014/main" id="{EE308BF2-3F45-4C9A-8028-8A058AF86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DE20A3-A8CF-407E-8C51-694B2891C772}"/>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280331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8E18-57FD-47CF-BE06-261AEC9672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04589-C81A-4334-BCAB-F68D2E885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3108D9-4A6E-4E4F-A193-153D968AC3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D6328D-8479-482A-8ACA-E4F64A561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789D81-2628-491B-8D14-5F511C2EDC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66A7F3-B2E5-42C0-88A5-8769DBADE1EA}"/>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8" name="Footer Placeholder 7">
            <a:extLst>
              <a:ext uri="{FF2B5EF4-FFF2-40B4-BE49-F238E27FC236}">
                <a16:creationId xmlns:a16="http://schemas.microsoft.com/office/drawing/2014/main" id="{F81E857C-BD48-48F9-A678-5F8644F2D7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11653D-AE3A-4D68-9E93-960E3E6EE64A}"/>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40007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1FA3-3417-4C9D-A42F-A248672F63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F13A82-051B-45B3-A84C-F1C13A25FAFC}"/>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4" name="Footer Placeholder 3">
            <a:extLst>
              <a:ext uri="{FF2B5EF4-FFF2-40B4-BE49-F238E27FC236}">
                <a16:creationId xmlns:a16="http://schemas.microsoft.com/office/drawing/2014/main" id="{77F86C06-DF61-4139-AB13-4554023F4D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3AE076-4DF6-406F-A334-A50F8228A4C3}"/>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279946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35A09-3226-4CAD-9867-7064C05AEB41}"/>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3" name="Footer Placeholder 2">
            <a:extLst>
              <a:ext uri="{FF2B5EF4-FFF2-40B4-BE49-F238E27FC236}">
                <a16:creationId xmlns:a16="http://schemas.microsoft.com/office/drawing/2014/main" id="{4D124AAD-A280-4AC6-B8AC-5DC4CB39C8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73E85A-FC1E-44CA-8C82-BCE9E1C762A9}"/>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203606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8AA1-517C-42EE-B20F-22DCA4D82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0190B0-8CED-47A2-B851-641A1ECC4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BC7BDF-1C1B-4568-9510-883F200D1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A4196-EC5D-4174-A8BC-C43683FEB507}"/>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6" name="Footer Placeholder 5">
            <a:extLst>
              <a:ext uri="{FF2B5EF4-FFF2-40B4-BE49-F238E27FC236}">
                <a16:creationId xmlns:a16="http://schemas.microsoft.com/office/drawing/2014/main" id="{1DBE33E5-5B84-4F5D-AED7-B7D56AD91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15EB58-67BE-4BC1-9A96-C0BF200FFB60}"/>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216376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381E-D646-4CE9-AE0D-AEC45A861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0ED951-B5A8-4A20-8515-F6DD130E37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3B5F78-D7C8-42C9-8FCF-BDBC7374C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6C4E7-E122-4570-9C32-F199E97B9EF8}"/>
              </a:ext>
            </a:extLst>
          </p:cNvPr>
          <p:cNvSpPr>
            <a:spLocks noGrp="1"/>
          </p:cNvSpPr>
          <p:nvPr>
            <p:ph type="dt" sz="half" idx="10"/>
          </p:nvPr>
        </p:nvSpPr>
        <p:spPr/>
        <p:txBody>
          <a:bodyPr/>
          <a:lstStyle/>
          <a:p>
            <a:fld id="{0C645350-DBB6-4B93-8879-85204AA3ED90}" type="datetimeFigureOut">
              <a:rPr lang="en-IN" smtClean="0"/>
              <a:t>20-10-2022</a:t>
            </a:fld>
            <a:endParaRPr lang="en-IN"/>
          </a:p>
        </p:txBody>
      </p:sp>
      <p:sp>
        <p:nvSpPr>
          <p:cNvPr id="6" name="Footer Placeholder 5">
            <a:extLst>
              <a:ext uri="{FF2B5EF4-FFF2-40B4-BE49-F238E27FC236}">
                <a16:creationId xmlns:a16="http://schemas.microsoft.com/office/drawing/2014/main" id="{15536BFB-1440-4541-85FF-57DAF0FAD1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4AECCF-33C1-4113-BB05-6237A3546069}"/>
              </a:ext>
            </a:extLst>
          </p:cNvPr>
          <p:cNvSpPr>
            <a:spLocks noGrp="1"/>
          </p:cNvSpPr>
          <p:nvPr>
            <p:ph type="sldNum" sz="quarter" idx="12"/>
          </p:nvPr>
        </p:nvSpPr>
        <p:spPr/>
        <p:txBody>
          <a:bodyPr/>
          <a:lstStyle/>
          <a:p>
            <a:fld id="{D2997553-7E1D-4783-A2D9-0575278D28AE}" type="slidenum">
              <a:rPr lang="en-IN" smtClean="0"/>
              <a:t>‹#›</a:t>
            </a:fld>
            <a:endParaRPr lang="en-IN"/>
          </a:p>
        </p:txBody>
      </p:sp>
    </p:spTree>
    <p:extLst>
      <p:ext uri="{BB962C8B-B14F-4D97-AF65-F5344CB8AC3E}">
        <p14:creationId xmlns:p14="http://schemas.microsoft.com/office/powerpoint/2010/main" val="244356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5F90FD-F984-461A-B1E5-564C43F2A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E048B8-84F3-43DE-AAEE-465A26D3B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2E9859-0B8E-4791-A3ED-7F80EE26A3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45350-DBB6-4B93-8879-85204AA3ED90}" type="datetimeFigureOut">
              <a:rPr lang="en-IN" smtClean="0"/>
              <a:t>20-10-2022</a:t>
            </a:fld>
            <a:endParaRPr lang="en-IN"/>
          </a:p>
        </p:txBody>
      </p:sp>
      <p:sp>
        <p:nvSpPr>
          <p:cNvPr id="5" name="Footer Placeholder 4">
            <a:extLst>
              <a:ext uri="{FF2B5EF4-FFF2-40B4-BE49-F238E27FC236}">
                <a16:creationId xmlns:a16="http://schemas.microsoft.com/office/drawing/2014/main" id="{A9ECC2EA-DE9C-4409-973A-17DD704F0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DB8B30-63F8-4689-9F34-16DFEC7E0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97553-7E1D-4783-A2D9-0575278D28AE}" type="slidenum">
              <a:rPr lang="en-IN" smtClean="0"/>
              <a:t>‹#›</a:t>
            </a:fld>
            <a:endParaRPr lang="en-IN"/>
          </a:p>
        </p:txBody>
      </p:sp>
    </p:spTree>
    <p:extLst>
      <p:ext uri="{BB962C8B-B14F-4D97-AF65-F5344CB8AC3E}">
        <p14:creationId xmlns:p14="http://schemas.microsoft.com/office/powerpoint/2010/main" val="61662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7" Type="http://schemas.openxmlformats.org/officeDocument/2006/relationships/image" Target="../media/image62.png"/><Relationship Id="rId21" Type="http://schemas.openxmlformats.org/officeDocument/2006/relationships/image" Target="../media/image14.png"/><Relationship Id="rId42" Type="http://schemas.openxmlformats.org/officeDocument/2006/relationships/customXml" Target="../ink/ink21.xml"/><Relationship Id="rId63" Type="http://schemas.openxmlformats.org/officeDocument/2006/relationships/image" Target="../media/image35.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3.png"/><Relationship Id="rId170" Type="http://schemas.openxmlformats.org/officeDocument/2006/relationships/customXml" Target="../ink/ink85.xml"/><Relationship Id="rId191" Type="http://schemas.openxmlformats.org/officeDocument/2006/relationships/image" Target="../media/image99.png"/><Relationship Id="rId107" Type="http://schemas.openxmlformats.org/officeDocument/2006/relationships/image" Target="../media/image57.png"/><Relationship Id="rId11" Type="http://schemas.openxmlformats.org/officeDocument/2006/relationships/image" Target="../media/image9.png"/><Relationship Id="rId32" Type="http://schemas.openxmlformats.org/officeDocument/2006/relationships/customXml" Target="../ink/ink16.xml"/><Relationship Id="rId53" Type="http://schemas.openxmlformats.org/officeDocument/2006/relationships/image" Target="../media/image30.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8.png"/><Relationship Id="rId5" Type="http://schemas.openxmlformats.org/officeDocument/2006/relationships/image" Target="../media/image6.png"/><Relationship Id="rId95" Type="http://schemas.openxmlformats.org/officeDocument/2006/relationships/image" Target="../media/image51.png"/><Relationship Id="rId160" Type="http://schemas.openxmlformats.org/officeDocument/2006/relationships/customXml" Target="../ink/ink80.xml"/><Relationship Id="rId181" Type="http://schemas.openxmlformats.org/officeDocument/2006/relationships/image" Target="../media/image94.png"/><Relationship Id="rId22" Type="http://schemas.openxmlformats.org/officeDocument/2006/relationships/customXml" Target="../ink/ink11.xml"/><Relationship Id="rId43" Type="http://schemas.openxmlformats.org/officeDocument/2006/relationships/image" Target="../media/image25.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3.png"/><Relationship Id="rId85" Type="http://schemas.openxmlformats.org/officeDocument/2006/relationships/image" Target="../media/image46.png"/><Relationship Id="rId150" Type="http://schemas.openxmlformats.org/officeDocument/2006/relationships/customXml" Target="../ink/ink75.xml"/><Relationship Id="rId171" Type="http://schemas.openxmlformats.org/officeDocument/2006/relationships/image" Target="../media/image89.png"/><Relationship Id="rId192" Type="http://schemas.openxmlformats.org/officeDocument/2006/relationships/customXml" Target="../ink/ink96.xml"/><Relationship Id="rId12" Type="http://schemas.openxmlformats.org/officeDocument/2006/relationships/customXml" Target="../ink/ink6.xml"/><Relationship Id="rId33" Type="http://schemas.openxmlformats.org/officeDocument/2006/relationships/image" Target="../media/image20.png"/><Relationship Id="rId108" Type="http://schemas.openxmlformats.org/officeDocument/2006/relationships/customXml" Target="../ink/ink54.xml"/><Relationship Id="rId129" Type="http://schemas.openxmlformats.org/officeDocument/2006/relationships/image" Target="../media/image68.png"/><Relationship Id="rId54" Type="http://schemas.openxmlformats.org/officeDocument/2006/relationships/customXml" Target="../ink/ink27.xml"/><Relationship Id="rId75" Type="http://schemas.openxmlformats.org/officeDocument/2006/relationships/image" Target="../media/image41.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4.png"/><Relationship Id="rId182" Type="http://schemas.openxmlformats.org/officeDocument/2006/relationships/customXml" Target="../ink/ink91.xml"/><Relationship Id="rId6" Type="http://schemas.openxmlformats.org/officeDocument/2006/relationships/customXml" Target="../ink/ink3.xml"/><Relationship Id="rId23" Type="http://schemas.openxmlformats.org/officeDocument/2006/relationships/image" Target="../media/image15.png"/><Relationship Id="rId119" Type="http://schemas.openxmlformats.org/officeDocument/2006/relationships/image" Target="../media/image63.png"/><Relationship Id="rId44" Type="http://schemas.openxmlformats.org/officeDocument/2006/relationships/customXml" Target="../ink/ink22.xml"/><Relationship Id="rId65" Type="http://schemas.openxmlformats.org/officeDocument/2006/relationships/image" Target="../media/image36.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9.png"/><Relationship Id="rId172" Type="http://schemas.openxmlformats.org/officeDocument/2006/relationships/customXml" Target="../ink/ink86.xml"/><Relationship Id="rId193" Type="http://schemas.openxmlformats.org/officeDocument/2006/relationships/image" Target="../media/image100.png"/><Relationship Id="rId13" Type="http://schemas.openxmlformats.org/officeDocument/2006/relationships/image" Target="../media/image10.png"/><Relationship Id="rId109" Type="http://schemas.openxmlformats.org/officeDocument/2006/relationships/image" Target="../media/image58.png"/><Relationship Id="rId34" Type="http://schemas.openxmlformats.org/officeDocument/2006/relationships/customXml" Target="../ink/ink17.xml"/><Relationship Id="rId55" Type="http://schemas.openxmlformats.org/officeDocument/2006/relationships/image" Target="../media/image31.png"/><Relationship Id="rId76" Type="http://schemas.openxmlformats.org/officeDocument/2006/relationships/customXml" Target="../ink/ink38.xml"/><Relationship Id="rId97" Type="http://schemas.openxmlformats.org/officeDocument/2006/relationships/image" Target="../media/image52.png"/><Relationship Id="rId120" Type="http://schemas.openxmlformats.org/officeDocument/2006/relationships/customXml" Target="../ink/ink60.xml"/><Relationship Id="rId141" Type="http://schemas.openxmlformats.org/officeDocument/2006/relationships/image" Target="../media/image74.png"/><Relationship Id="rId7" Type="http://schemas.openxmlformats.org/officeDocument/2006/relationships/image" Target="../media/image7.png"/><Relationship Id="rId71" Type="http://schemas.openxmlformats.org/officeDocument/2006/relationships/image" Target="../media/image39.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95.png"/><Relationship Id="rId2" Type="http://schemas.openxmlformats.org/officeDocument/2006/relationships/customXml" Target="../ink/ink1.xml"/><Relationship Id="rId29" Type="http://schemas.openxmlformats.org/officeDocument/2006/relationships/image" Target="../media/image1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6.png"/><Relationship Id="rId66" Type="http://schemas.openxmlformats.org/officeDocument/2006/relationships/customXml" Target="../ink/ink33.xml"/><Relationship Id="rId87" Type="http://schemas.openxmlformats.org/officeDocument/2006/relationships/image" Target="../media/image47.png"/><Relationship Id="rId110" Type="http://schemas.openxmlformats.org/officeDocument/2006/relationships/customXml" Target="../ink/ink55.xml"/><Relationship Id="rId115" Type="http://schemas.openxmlformats.org/officeDocument/2006/relationships/image" Target="../media/image61.png"/><Relationship Id="rId131" Type="http://schemas.openxmlformats.org/officeDocument/2006/relationships/image" Target="../media/image69.png"/><Relationship Id="rId136" Type="http://schemas.openxmlformats.org/officeDocument/2006/relationships/customXml" Target="../ink/ink68.xml"/><Relationship Id="rId157" Type="http://schemas.openxmlformats.org/officeDocument/2006/relationships/image" Target="../media/image82.png"/><Relationship Id="rId178" Type="http://schemas.openxmlformats.org/officeDocument/2006/relationships/customXml" Target="../ink/ink89.xml"/><Relationship Id="rId61" Type="http://schemas.openxmlformats.org/officeDocument/2006/relationships/image" Target="../media/image34.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90.png"/><Relationship Id="rId194" Type="http://schemas.openxmlformats.org/officeDocument/2006/relationships/customXml" Target="../ink/ink97.xml"/><Relationship Id="rId199" Type="http://schemas.openxmlformats.org/officeDocument/2006/relationships/image" Target="../media/image103.png"/><Relationship Id="rId19" Type="http://schemas.openxmlformats.org/officeDocument/2006/relationships/image" Target="../media/image1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1.png"/><Relationship Id="rId56" Type="http://schemas.openxmlformats.org/officeDocument/2006/relationships/customXml" Target="../ink/ink28.xml"/><Relationship Id="rId77" Type="http://schemas.openxmlformats.org/officeDocument/2006/relationships/image" Target="../media/image42.png"/><Relationship Id="rId100" Type="http://schemas.openxmlformats.org/officeDocument/2006/relationships/customXml" Target="../ink/ink50.xml"/><Relationship Id="rId105" Type="http://schemas.openxmlformats.org/officeDocument/2006/relationships/image" Target="../media/image56.png"/><Relationship Id="rId126" Type="http://schemas.openxmlformats.org/officeDocument/2006/relationships/customXml" Target="../ink/ink63.xml"/><Relationship Id="rId147" Type="http://schemas.openxmlformats.org/officeDocument/2006/relationships/image" Target="../media/image77.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29.png"/><Relationship Id="rId72" Type="http://schemas.openxmlformats.org/officeDocument/2006/relationships/customXml" Target="../ink/ink36.xml"/><Relationship Id="rId93" Type="http://schemas.openxmlformats.org/officeDocument/2006/relationships/image" Target="../media/image50.png"/><Relationship Id="rId98" Type="http://schemas.openxmlformats.org/officeDocument/2006/relationships/customXml" Target="../ink/ink49.xml"/><Relationship Id="rId121" Type="http://schemas.openxmlformats.org/officeDocument/2006/relationships/image" Target="../media/image64.png"/><Relationship Id="rId142" Type="http://schemas.openxmlformats.org/officeDocument/2006/relationships/customXml" Target="../ink/ink71.xml"/><Relationship Id="rId163" Type="http://schemas.openxmlformats.org/officeDocument/2006/relationships/image" Target="../media/image85.png"/><Relationship Id="rId184" Type="http://schemas.openxmlformats.org/officeDocument/2006/relationships/customXml" Target="../ink/ink92.xml"/><Relationship Id="rId189" Type="http://schemas.openxmlformats.org/officeDocument/2006/relationships/image" Target="../media/image98.png"/><Relationship Id="rId3" Type="http://schemas.openxmlformats.org/officeDocument/2006/relationships/image" Target="../media/image5.png"/><Relationship Id="rId25" Type="http://schemas.openxmlformats.org/officeDocument/2006/relationships/image" Target="../media/image16.png"/><Relationship Id="rId46" Type="http://schemas.openxmlformats.org/officeDocument/2006/relationships/customXml" Target="../ink/ink23.xml"/><Relationship Id="rId67" Type="http://schemas.openxmlformats.org/officeDocument/2006/relationships/image" Target="../media/image37.png"/><Relationship Id="rId116" Type="http://schemas.openxmlformats.org/officeDocument/2006/relationships/customXml" Target="../ink/ink58.xml"/><Relationship Id="rId137" Type="http://schemas.openxmlformats.org/officeDocument/2006/relationships/image" Target="../media/image72.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4.png"/><Relationship Id="rId62" Type="http://schemas.openxmlformats.org/officeDocument/2006/relationships/customXml" Target="../ink/ink31.xml"/><Relationship Id="rId83" Type="http://schemas.openxmlformats.org/officeDocument/2006/relationships/image" Target="../media/image45.png"/><Relationship Id="rId88" Type="http://schemas.openxmlformats.org/officeDocument/2006/relationships/customXml" Target="../ink/ink44.xml"/><Relationship Id="rId111" Type="http://schemas.openxmlformats.org/officeDocument/2006/relationships/image" Target="../media/image59.png"/><Relationship Id="rId132" Type="http://schemas.openxmlformats.org/officeDocument/2006/relationships/customXml" Target="../ink/ink66.xml"/><Relationship Id="rId153" Type="http://schemas.openxmlformats.org/officeDocument/2006/relationships/image" Target="../media/image80.png"/><Relationship Id="rId174" Type="http://schemas.openxmlformats.org/officeDocument/2006/relationships/customXml" Target="../ink/ink87.xml"/><Relationship Id="rId179" Type="http://schemas.openxmlformats.org/officeDocument/2006/relationships/image" Target="../media/image93.png"/><Relationship Id="rId195" Type="http://schemas.openxmlformats.org/officeDocument/2006/relationships/image" Target="../media/image101.png"/><Relationship Id="rId190" Type="http://schemas.openxmlformats.org/officeDocument/2006/relationships/customXml" Target="../ink/ink95.xml"/><Relationship Id="rId15" Type="http://schemas.openxmlformats.org/officeDocument/2006/relationships/image" Target="../media/image11.png"/><Relationship Id="rId36" Type="http://schemas.openxmlformats.org/officeDocument/2006/relationships/customXml" Target="../ink/ink18.xml"/><Relationship Id="rId57" Type="http://schemas.openxmlformats.org/officeDocument/2006/relationships/image" Target="../media/image32.png"/><Relationship Id="rId106" Type="http://schemas.openxmlformats.org/officeDocument/2006/relationships/customXml" Target="../ink/ink53.xml"/><Relationship Id="rId127" Type="http://schemas.openxmlformats.org/officeDocument/2006/relationships/image" Target="../media/image67.png"/><Relationship Id="rId10" Type="http://schemas.openxmlformats.org/officeDocument/2006/relationships/customXml" Target="../ink/ink5.xml"/><Relationship Id="rId31" Type="http://schemas.openxmlformats.org/officeDocument/2006/relationships/image" Target="../media/image19.png"/><Relationship Id="rId52" Type="http://schemas.openxmlformats.org/officeDocument/2006/relationships/customXml" Target="../ink/ink26.xml"/><Relationship Id="rId73" Type="http://schemas.openxmlformats.org/officeDocument/2006/relationships/image" Target="../media/image40.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61.xml"/><Relationship Id="rId143" Type="http://schemas.openxmlformats.org/officeDocument/2006/relationships/image" Target="../media/image75.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8.png"/><Relationship Id="rId185" Type="http://schemas.openxmlformats.org/officeDocument/2006/relationships/image" Target="../media/image96.png"/><Relationship Id="rId4" Type="http://schemas.openxmlformats.org/officeDocument/2006/relationships/customXml" Target="../ink/ink2.xml"/><Relationship Id="rId9" Type="http://schemas.openxmlformats.org/officeDocument/2006/relationships/image" Target="../media/image8.png"/><Relationship Id="rId180" Type="http://schemas.openxmlformats.org/officeDocument/2006/relationships/customXml" Target="../ink/ink90.xml"/><Relationship Id="rId26" Type="http://schemas.openxmlformats.org/officeDocument/2006/relationships/customXml" Target="../ink/ink13.xml"/><Relationship Id="rId47" Type="http://schemas.openxmlformats.org/officeDocument/2006/relationships/image" Target="../media/image27.png"/><Relationship Id="rId68" Type="http://schemas.openxmlformats.org/officeDocument/2006/relationships/customXml" Target="../ink/ink34.xml"/><Relationship Id="rId89" Type="http://schemas.openxmlformats.org/officeDocument/2006/relationships/image" Target="../media/image48.png"/><Relationship Id="rId112" Type="http://schemas.openxmlformats.org/officeDocument/2006/relationships/customXml" Target="../ink/ink56.xml"/><Relationship Id="rId133" Type="http://schemas.openxmlformats.org/officeDocument/2006/relationships/image" Target="../media/image70.png"/><Relationship Id="rId154" Type="http://schemas.openxmlformats.org/officeDocument/2006/relationships/customXml" Target="../ink/ink77.xml"/><Relationship Id="rId175" Type="http://schemas.openxmlformats.org/officeDocument/2006/relationships/image" Target="../media/image91.png"/><Relationship Id="rId196" Type="http://schemas.openxmlformats.org/officeDocument/2006/relationships/customXml" Target="../ink/ink98.xml"/><Relationship Id="rId16" Type="http://schemas.openxmlformats.org/officeDocument/2006/relationships/customXml" Target="../ink/ink8.xml"/><Relationship Id="rId37" Type="http://schemas.openxmlformats.org/officeDocument/2006/relationships/image" Target="../media/image22.png"/><Relationship Id="rId58" Type="http://schemas.openxmlformats.org/officeDocument/2006/relationships/customXml" Target="../ink/ink29.xml"/><Relationship Id="rId79" Type="http://schemas.openxmlformats.org/officeDocument/2006/relationships/image" Target="../media/image43.png"/><Relationship Id="rId102" Type="http://schemas.openxmlformats.org/officeDocument/2006/relationships/customXml" Target="../ink/ink51.xml"/><Relationship Id="rId123" Type="http://schemas.openxmlformats.org/officeDocument/2006/relationships/image" Target="../media/image65.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6.png"/><Relationship Id="rId186" Type="http://schemas.openxmlformats.org/officeDocument/2006/relationships/customXml" Target="../ink/ink93.xml"/><Relationship Id="rId27" Type="http://schemas.openxmlformats.org/officeDocument/2006/relationships/image" Target="../media/image17.png"/><Relationship Id="rId48" Type="http://schemas.openxmlformats.org/officeDocument/2006/relationships/customXml" Target="../ink/ink24.xml"/><Relationship Id="rId69" Type="http://schemas.openxmlformats.org/officeDocument/2006/relationships/image" Target="../media/image38.png"/><Relationship Id="rId113" Type="http://schemas.openxmlformats.org/officeDocument/2006/relationships/image" Target="../media/image60.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1.png"/><Relationship Id="rId176" Type="http://schemas.openxmlformats.org/officeDocument/2006/relationships/customXml" Target="../ink/ink88.xml"/><Relationship Id="rId197" Type="http://schemas.openxmlformats.org/officeDocument/2006/relationships/image" Target="../media/image102.png"/><Relationship Id="rId17" Type="http://schemas.openxmlformats.org/officeDocument/2006/relationships/image" Target="../media/image12.png"/><Relationship Id="rId38" Type="http://schemas.openxmlformats.org/officeDocument/2006/relationships/customXml" Target="../ink/ink19.xml"/><Relationship Id="rId59" Type="http://schemas.openxmlformats.org/officeDocument/2006/relationships/image" Target="../media/image33.png"/><Relationship Id="rId103" Type="http://schemas.openxmlformats.org/officeDocument/2006/relationships/image" Target="../media/image55.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9.png"/><Relationship Id="rId145" Type="http://schemas.openxmlformats.org/officeDocument/2006/relationships/image" Target="../media/image76.png"/><Relationship Id="rId166" Type="http://schemas.openxmlformats.org/officeDocument/2006/relationships/customXml" Target="../ink/ink83.xml"/><Relationship Id="rId187" Type="http://schemas.openxmlformats.org/officeDocument/2006/relationships/image" Target="../media/image97.png"/><Relationship Id="rId1" Type="http://schemas.openxmlformats.org/officeDocument/2006/relationships/slideLayout" Target="../slideLayouts/slideLayout7.xml"/><Relationship Id="rId28" Type="http://schemas.openxmlformats.org/officeDocument/2006/relationships/customXml" Target="../ink/ink14.xml"/><Relationship Id="rId49" Type="http://schemas.openxmlformats.org/officeDocument/2006/relationships/image" Target="../media/image28.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4.png"/><Relationship Id="rId135" Type="http://schemas.openxmlformats.org/officeDocument/2006/relationships/image" Target="../media/image71.png"/><Relationship Id="rId156" Type="http://schemas.openxmlformats.org/officeDocument/2006/relationships/customXml" Target="../ink/ink78.xml"/><Relationship Id="rId177" Type="http://schemas.openxmlformats.org/officeDocument/2006/relationships/image" Target="../media/image92.png"/><Relationship Id="rId198" Type="http://schemas.openxmlformats.org/officeDocument/2006/relationships/customXml" Target="../ink/ink99.xml"/><Relationship Id="rId18" Type="http://schemas.openxmlformats.org/officeDocument/2006/relationships/customXml" Target="../ink/ink9.xml"/><Relationship Id="rId39" Type="http://schemas.openxmlformats.org/officeDocument/2006/relationships/image" Target="../media/image23.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6.png"/><Relationship Id="rId146" Type="http://schemas.openxmlformats.org/officeDocument/2006/relationships/customXml" Target="../ink/ink73.xml"/><Relationship Id="rId167" Type="http://schemas.openxmlformats.org/officeDocument/2006/relationships/image" Target="../media/image87.png"/><Relationship Id="rId188" Type="http://schemas.openxmlformats.org/officeDocument/2006/relationships/customXml" Target="../ink/ink94.xml"/></Relationships>
</file>

<file path=ppt/slides/_rels/slide23.xml.rels><?xml version="1.0" encoding="UTF-8" standalone="yes"?>
<Relationships xmlns="http://schemas.openxmlformats.org/package/2006/relationships"><Relationship Id="rId3" Type="http://schemas.openxmlformats.org/officeDocument/2006/relationships/image" Target="../media/image532.png"/><Relationship Id="rId2" Type="http://schemas.openxmlformats.org/officeDocument/2006/relationships/customXml" Target="../ink/ink10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17" Type="http://schemas.openxmlformats.org/officeDocument/2006/relationships/image" Target="../media/image161.png"/><Relationship Id="rId21" Type="http://schemas.openxmlformats.org/officeDocument/2006/relationships/image" Target="../media/image113.png"/><Relationship Id="rId42" Type="http://schemas.openxmlformats.org/officeDocument/2006/relationships/customXml" Target="../ink/ink121.xml"/><Relationship Id="rId63" Type="http://schemas.openxmlformats.org/officeDocument/2006/relationships/image" Target="../media/image134.png"/><Relationship Id="rId84" Type="http://schemas.openxmlformats.org/officeDocument/2006/relationships/customXml" Target="../ink/ink142.xml"/><Relationship Id="rId138" Type="http://schemas.openxmlformats.org/officeDocument/2006/relationships/customXml" Target="../ink/ink169.xml"/><Relationship Id="rId159" Type="http://schemas.openxmlformats.org/officeDocument/2006/relationships/image" Target="../media/image182.png"/><Relationship Id="rId170" Type="http://schemas.openxmlformats.org/officeDocument/2006/relationships/customXml" Target="../ink/ink185.xml"/><Relationship Id="rId191" Type="http://schemas.openxmlformats.org/officeDocument/2006/relationships/image" Target="../media/image198.png"/><Relationship Id="rId205" Type="http://schemas.openxmlformats.org/officeDocument/2006/relationships/image" Target="../media/image205.png"/><Relationship Id="rId107" Type="http://schemas.openxmlformats.org/officeDocument/2006/relationships/image" Target="../media/image156.png"/><Relationship Id="rId11" Type="http://schemas.openxmlformats.org/officeDocument/2006/relationships/image" Target="../media/image108.png"/><Relationship Id="rId32" Type="http://schemas.openxmlformats.org/officeDocument/2006/relationships/customXml" Target="../ink/ink116.xml"/><Relationship Id="rId53" Type="http://schemas.openxmlformats.org/officeDocument/2006/relationships/image" Target="../media/image129.png"/><Relationship Id="rId74" Type="http://schemas.openxmlformats.org/officeDocument/2006/relationships/customXml" Target="../ink/ink137.xml"/><Relationship Id="rId128" Type="http://schemas.openxmlformats.org/officeDocument/2006/relationships/customXml" Target="../ink/ink164.xml"/><Relationship Id="rId149" Type="http://schemas.openxmlformats.org/officeDocument/2006/relationships/image" Target="../media/image177.png"/><Relationship Id="rId5" Type="http://schemas.openxmlformats.org/officeDocument/2006/relationships/image" Target="../media/image105.png"/><Relationship Id="rId95" Type="http://schemas.openxmlformats.org/officeDocument/2006/relationships/image" Target="../media/image150.png"/><Relationship Id="rId160" Type="http://schemas.openxmlformats.org/officeDocument/2006/relationships/customXml" Target="../ink/ink180.xml"/><Relationship Id="rId181" Type="http://schemas.openxmlformats.org/officeDocument/2006/relationships/image" Target="../media/image193.png"/><Relationship Id="rId216" Type="http://schemas.openxmlformats.org/officeDocument/2006/relationships/customXml" Target="../ink/ink208.xml"/><Relationship Id="rId22" Type="http://schemas.openxmlformats.org/officeDocument/2006/relationships/customXml" Target="../ink/ink111.xml"/><Relationship Id="rId43" Type="http://schemas.openxmlformats.org/officeDocument/2006/relationships/image" Target="../media/image124.png"/><Relationship Id="rId64" Type="http://schemas.openxmlformats.org/officeDocument/2006/relationships/customXml" Target="../ink/ink132.xml"/><Relationship Id="rId118" Type="http://schemas.openxmlformats.org/officeDocument/2006/relationships/customXml" Target="../ink/ink159.xml"/><Relationship Id="rId139" Type="http://schemas.openxmlformats.org/officeDocument/2006/relationships/image" Target="../media/image172.png"/><Relationship Id="rId85" Type="http://schemas.openxmlformats.org/officeDocument/2006/relationships/image" Target="../media/image145.png"/><Relationship Id="rId150" Type="http://schemas.openxmlformats.org/officeDocument/2006/relationships/customXml" Target="../ink/ink175.xml"/><Relationship Id="rId171" Type="http://schemas.openxmlformats.org/officeDocument/2006/relationships/image" Target="../media/image188.png"/><Relationship Id="rId192" Type="http://schemas.openxmlformats.org/officeDocument/2006/relationships/customXml" Target="../ink/ink196.xml"/><Relationship Id="rId206" Type="http://schemas.openxmlformats.org/officeDocument/2006/relationships/customXml" Target="../ink/ink203.xml"/><Relationship Id="rId12" Type="http://schemas.openxmlformats.org/officeDocument/2006/relationships/customXml" Target="../ink/ink106.xml"/><Relationship Id="rId33" Type="http://schemas.openxmlformats.org/officeDocument/2006/relationships/image" Target="../media/image119.png"/><Relationship Id="rId108" Type="http://schemas.openxmlformats.org/officeDocument/2006/relationships/customXml" Target="../ink/ink154.xml"/><Relationship Id="rId129" Type="http://schemas.openxmlformats.org/officeDocument/2006/relationships/image" Target="../media/image167.png"/><Relationship Id="rId54" Type="http://schemas.openxmlformats.org/officeDocument/2006/relationships/customXml" Target="../ink/ink127.xml"/><Relationship Id="rId75" Type="http://schemas.openxmlformats.org/officeDocument/2006/relationships/image" Target="../media/image140.png"/><Relationship Id="rId96" Type="http://schemas.openxmlformats.org/officeDocument/2006/relationships/customXml" Target="../ink/ink148.xml"/><Relationship Id="rId140" Type="http://schemas.openxmlformats.org/officeDocument/2006/relationships/customXml" Target="../ink/ink170.xml"/><Relationship Id="rId161" Type="http://schemas.openxmlformats.org/officeDocument/2006/relationships/image" Target="../media/image183.png"/><Relationship Id="rId182" Type="http://schemas.openxmlformats.org/officeDocument/2006/relationships/customXml" Target="../ink/ink191.xml"/><Relationship Id="rId217" Type="http://schemas.openxmlformats.org/officeDocument/2006/relationships/image" Target="../media/image211.png"/><Relationship Id="rId6" Type="http://schemas.openxmlformats.org/officeDocument/2006/relationships/customXml" Target="../ink/ink103.xml"/><Relationship Id="rId23" Type="http://schemas.openxmlformats.org/officeDocument/2006/relationships/image" Target="../media/image114.png"/><Relationship Id="rId119" Type="http://schemas.openxmlformats.org/officeDocument/2006/relationships/image" Target="../media/image162.png"/><Relationship Id="rId44" Type="http://schemas.openxmlformats.org/officeDocument/2006/relationships/customXml" Target="../ink/ink122.xml"/><Relationship Id="rId65" Type="http://schemas.openxmlformats.org/officeDocument/2006/relationships/image" Target="../media/image135.png"/><Relationship Id="rId86" Type="http://schemas.openxmlformats.org/officeDocument/2006/relationships/customXml" Target="../ink/ink143.xml"/><Relationship Id="rId130" Type="http://schemas.openxmlformats.org/officeDocument/2006/relationships/customXml" Target="../ink/ink165.xml"/><Relationship Id="rId151" Type="http://schemas.openxmlformats.org/officeDocument/2006/relationships/image" Target="../media/image178.png"/><Relationship Id="rId172" Type="http://schemas.openxmlformats.org/officeDocument/2006/relationships/customXml" Target="../ink/ink186.xml"/><Relationship Id="rId193" Type="http://schemas.openxmlformats.org/officeDocument/2006/relationships/image" Target="../media/image199.png"/><Relationship Id="rId207" Type="http://schemas.openxmlformats.org/officeDocument/2006/relationships/image" Target="../media/image206.png"/><Relationship Id="rId13" Type="http://schemas.openxmlformats.org/officeDocument/2006/relationships/image" Target="../media/image109.png"/><Relationship Id="rId109" Type="http://schemas.openxmlformats.org/officeDocument/2006/relationships/image" Target="../media/image157.png"/><Relationship Id="rId34" Type="http://schemas.openxmlformats.org/officeDocument/2006/relationships/customXml" Target="../ink/ink117.xml"/><Relationship Id="rId55" Type="http://schemas.openxmlformats.org/officeDocument/2006/relationships/image" Target="../media/image130.png"/><Relationship Id="rId76" Type="http://schemas.openxmlformats.org/officeDocument/2006/relationships/customXml" Target="../ink/ink138.xml"/><Relationship Id="rId97" Type="http://schemas.openxmlformats.org/officeDocument/2006/relationships/image" Target="../media/image151.png"/><Relationship Id="rId120" Type="http://schemas.openxmlformats.org/officeDocument/2006/relationships/customXml" Target="../ink/ink160.xml"/><Relationship Id="rId141" Type="http://schemas.openxmlformats.org/officeDocument/2006/relationships/image" Target="../media/image173.png"/><Relationship Id="rId7" Type="http://schemas.openxmlformats.org/officeDocument/2006/relationships/image" Target="../media/image106.png"/><Relationship Id="rId162" Type="http://schemas.openxmlformats.org/officeDocument/2006/relationships/customXml" Target="../ink/ink181.xml"/><Relationship Id="rId183" Type="http://schemas.openxmlformats.org/officeDocument/2006/relationships/image" Target="../media/image194.png"/><Relationship Id="rId218" Type="http://schemas.openxmlformats.org/officeDocument/2006/relationships/customXml" Target="../ink/ink209.xml"/><Relationship Id="rId24" Type="http://schemas.openxmlformats.org/officeDocument/2006/relationships/customXml" Target="../ink/ink112.xml"/><Relationship Id="rId45" Type="http://schemas.openxmlformats.org/officeDocument/2006/relationships/image" Target="../media/image125.png"/><Relationship Id="rId66" Type="http://schemas.openxmlformats.org/officeDocument/2006/relationships/customXml" Target="../ink/ink133.xml"/><Relationship Id="rId87" Type="http://schemas.openxmlformats.org/officeDocument/2006/relationships/image" Target="../media/image146.png"/><Relationship Id="rId110" Type="http://schemas.openxmlformats.org/officeDocument/2006/relationships/customXml" Target="../ink/ink155.xml"/><Relationship Id="rId131" Type="http://schemas.openxmlformats.org/officeDocument/2006/relationships/image" Target="../media/image168.png"/><Relationship Id="rId152" Type="http://schemas.openxmlformats.org/officeDocument/2006/relationships/customXml" Target="../ink/ink176.xml"/><Relationship Id="rId173" Type="http://schemas.openxmlformats.org/officeDocument/2006/relationships/image" Target="../media/image189.png"/><Relationship Id="rId194" Type="http://schemas.openxmlformats.org/officeDocument/2006/relationships/customXml" Target="../ink/ink197.xml"/><Relationship Id="rId208" Type="http://schemas.openxmlformats.org/officeDocument/2006/relationships/customXml" Target="../ink/ink204.xml"/><Relationship Id="rId14" Type="http://schemas.openxmlformats.org/officeDocument/2006/relationships/customXml" Target="../ink/ink107.xml"/><Relationship Id="rId35" Type="http://schemas.openxmlformats.org/officeDocument/2006/relationships/image" Target="../media/image120.png"/><Relationship Id="rId56" Type="http://schemas.openxmlformats.org/officeDocument/2006/relationships/customXml" Target="../ink/ink128.xml"/><Relationship Id="rId77" Type="http://schemas.openxmlformats.org/officeDocument/2006/relationships/image" Target="../media/image141.png"/><Relationship Id="rId100" Type="http://schemas.openxmlformats.org/officeDocument/2006/relationships/customXml" Target="../ink/ink150.xml"/><Relationship Id="rId8" Type="http://schemas.openxmlformats.org/officeDocument/2006/relationships/customXml" Target="../ink/ink104.xml"/><Relationship Id="rId51" Type="http://schemas.openxmlformats.org/officeDocument/2006/relationships/image" Target="../media/image128.png"/><Relationship Id="rId72" Type="http://schemas.openxmlformats.org/officeDocument/2006/relationships/customXml" Target="../ink/ink136.xml"/><Relationship Id="rId93" Type="http://schemas.openxmlformats.org/officeDocument/2006/relationships/image" Target="../media/image149.png"/><Relationship Id="rId98" Type="http://schemas.openxmlformats.org/officeDocument/2006/relationships/customXml" Target="../ink/ink149.xml"/><Relationship Id="rId121" Type="http://schemas.openxmlformats.org/officeDocument/2006/relationships/image" Target="../media/image163.png"/><Relationship Id="rId142" Type="http://schemas.openxmlformats.org/officeDocument/2006/relationships/customXml" Target="../ink/ink171.xml"/><Relationship Id="rId163" Type="http://schemas.openxmlformats.org/officeDocument/2006/relationships/image" Target="../media/image184.png"/><Relationship Id="rId184" Type="http://schemas.openxmlformats.org/officeDocument/2006/relationships/customXml" Target="../ink/ink192.xml"/><Relationship Id="rId189" Type="http://schemas.openxmlformats.org/officeDocument/2006/relationships/image" Target="../media/image197.png"/><Relationship Id="rId219" Type="http://schemas.openxmlformats.org/officeDocument/2006/relationships/image" Target="../media/image212.png"/><Relationship Id="rId3" Type="http://schemas.openxmlformats.org/officeDocument/2006/relationships/image" Target="../media/image104.png"/><Relationship Id="rId214" Type="http://schemas.openxmlformats.org/officeDocument/2006/relationships/customXml" Target="../ink/ink207.xml"/><Relationship Id="rId25" Type="http://schemas.openxmlformats.org/officeDocument/2006/relationships/image" Target="../media/image115.png"/><Relationship Id="rId46" Type="http://schemas.openxmlformats.org/officeDocument/2006/relationships/customXml" Target="../ink/ink123.xml"/><Relationship Id="rId67" Type="http://schemas.openxmlformats.org/officeDocument/2006/relationships/image" Target="../media/image136.png"/><Relationship Id="rId116" Type="http://schemas.openxmlformats.org/officeDocument/2006/relationships/customXml" Target="../ink/ink158.xml"/><Relationship Id="rId137" Type="http://schemas.openxmlformats.org/officeDocument/2006/relationships/image" Target="../media/image171.png"/><Relationship Id="rId158" Type="http://schemas.openxmlformats.org/officeDocument/2006/relationships/customXml" Target="../ink/ink179.xml"/><Relationship Id="rId20" Type="http://schemas.openxmlformats.org/officeDocument/2006/relationships/customXml" Target="../ink/ink110.xml"/><Relationship Id="rId41" Type="http://schemas.openxmlformats.org/officeDocument/2006/relationships/image" Target="../media/image123.png"/><Relationship Id="rId62" Type="http://schemas.openxmlformats.org/officeDocument/2006/relationships/customXml" Target="../ink/ink131.xml"/><Relationship Id="rId83" Type="http://schemas.openxmlformats.org/officeDocument/2006/relationships/image" Target="../media/image144.png"/><Relationship Id="rId88" Type="http://schemas.openxmlformats.org/officeDocument/2006/relationships/customXml" Target="../ink/ink144.xml"/><Relationship Id="rId111" Type="http://schemas.openxmlformats.org/officeDocument/2006/relationships/image" Target="../media/image158.png"/><Relationship Id="rId132" Type="http://schemas.openxmlformats.org/officeDocument/2006/relationships/customXml" Target="../ink/ink166.xml"/><Relationship Id="rId153" Type="http://schemas.openxmlformats.org/officeDocument/2006/relationships/image" Target="../media/image179.png"/><Relationship Id="rId174" Type="http://schemas.openxmlformats.org/officeDocument/2006/relationships/customXml" Target="../ink/ink187.xml"/><Relationship Id="rId179" Type="http://schemas.openxmlformats.org/officeDocument/2006/relationships/image" Target="../media/image192.png"/><Relationship Id="rId195" Type="http://schemas.openxmlformats.org/officeDocument/2006/relationships/image" Target="../media/image200.png"/><Relationship Id="rId209" Type="http://schemas.openxmlformats.org/officeDocument/2006/relationships/image" Target="../media/image207.png"/><Relationship Id="rId190" Type="http://schemas.openxmlformats.org/officeDocument/2006/relationships/customXml" Target="../ink/ink195.xml"/><Relationship Id="rId204" Type="http://schemas.openxmlformats.org/officeDocument/2006/relationships/customXml" Target="../ink/ink202.xml"/><Relationship Id="rId220" Type="http://schemas.openxmlformats.org/officeDocument/2006/relationships/customXml" Target="../ink/ink210.xml"/><Relationship Id="rId15" Type="http://schemas.openxmlformats.org/officeDocument/2006/relationships/image" Target="../media/image110.png"/><Relationship Id="rId36" Type="http://schemas.openxmlformats.org/officeDocument/2006/relationships/customXml" Target="../ink/ink118.xml"/><Relationship Id="rId57" Type="http://schemas.openxmlformats.org/officeDocument/2006/relationships/image" Target="../media/image131.png"/><Relationship Id="rId106" Type="http://schemas.openxmlformats.org/officeDocument/2006/relationships/customXml" Target="../ink/ink153.xml"/><Relationship Id="rId127" Type="http://schemas.openxmlformats.org/officeDocument/2006/relationships/image" Target="../media/image166.png"/><Relationship Id="rId10" Type="http://schemas.openxmlformats.org/officeDocument/2006/relationships/customXml" Target="../ink/ink105.xml"/><Relationship Id="rId31" Type="http://schemas.openxmlformats.org/officeDocument/2006/relationships/image" Target="../media/image118.png"/><Relationship Id="rId52" Type="http://schemas.openxmlformats.org/officeDocument/2006/relationships/customXml" Target="../ink/ink126.xml"/><Relationship Id="rId73" Type="http://schemas.openxmlformats.org/officeDocument/2006/relationships/image" Target="../media/image139.png"/><Relationship Id="rId78" Type="http://schemas.openxmlformats.org/officeDocument/2006/relationships/customXml" Target="../ink/ink139.xml"/><Relationship Id="rId94" Type="http://schemas.openxmlformats.org/officeDocument/2006/relationships/customXml" Target="../ink/ink147.xml"/><Relationship Id="rId99" Type="http://schemas.openxmlformats.org/officeDocument/2006/relationships/image" Target="../media/image152.png"/><Relationship Id="rId101" Type="http://schemas.openxmlformats.org/officeDocument/2006/relationships/image" Target="../media/image153.png"/><Relationship Id="rId122" Type="http://schemas.openxmlformats.org/officeDocument/2006/relationships/customXml" Target="../ink/ink161.xml"/><Relationship Id="rId143" Type="http://schemas.openxmlformats.org/officeDocument/2006/relationships/image" Target="../media/image174.png"/><Relationship Id="rId148" Type="http://schemas.openxmlformats.org/officeDocument/2006/relationships/customXml" Target="../ink/ink174.xml"/><Relationship Id="rId164" Type="http://schemas.openxmlformats.org/officeDocument/2006/relationships/customXml" Target="../ink/ink182.xml"/><Relationship Id="rId169" Type="http://schemas.openxmlformats.org/officeDocument/2006/relationships/image" Target="../media/image187.png"/><Relationship Id="rId185" Type="http://schemas.openxmlformats.org/officeDocument/2006/relationships/image" Target="../media/image195.png"/><Relationship Id="rId4" Type="http://schemas.openxmlformats.org/officeDocument/2006/relationships/customXml" Target="../ink/ink102.xml"/><Relationship Id="rId9" Type="http://schemas.openxmlformats.org/officeDocument/2006/relationships/image" Target="../media/image107.png"/><Relationship Id="rId180" Type="http://schemas.openxmlformats.org/officeDocument/2006/relationships/customXml" Target="../ink/ink190.xml"/><Relationship Id="rId210" Type="http://schemas.openxmlformats.org/officeDocument/2006/relationships/customXml" Target="../ink/ink205.xml"/><Relationship Id="rId215" Type="http://schemas.openxmlformats.org/officeDocument/2006/relationships/image" Target="../media/image210.png"/><Relationship Id="rId26" Type="http://schemas.openxmlformats.org/officeDocument/2006/relationships/customXml" Target="../ink/ink113.xml"/><Relationship Id="rId47" Type="http://schemas.openxmlformats.org/officeDocument/2006/relationships/image" Target="../media/image126.png"/><Relationship Id="rId68" Type="http://schemas.openxmlformats.org/officeDocument/2006/relationships/customXml" Target="../ink/ink134.xml"/><Relationship Id="rId89" Type="http://schemas.openxmlformats.org/officeDocument/2006/relationships/image" Target="../media/image147.png"/><Relationship Id="rId112" Type="http://schemas.openxmlformats.org/officeDocument/2006/relationships/customXml" Target="../ink/ink156.xml"/><Relationship Id="rId133" Type="http://schemas.openxmlformats.org/officeDocument/2006/relationships/image" Target="../media/image169.png"/><Relationship Id="rId154" Type="http://schemas.openxmlformats.org/officeDocument/2006/relationships/customXml" Target="../ink/ink177.xml"/><Relationship Id="rId175" Type="http://schemas.openxmlformats.org/officeDocument/2006/relationships/image" Target="../media/image190.png"/><Relationship Id="rId196" Type="http://schemas.openxmlformats.org/officeDocument/2006/relationships/customXml" Target="../ink/ink198.xml"/><Relationship Id="rId200" Type="http://schemas.openxmlformats.org/officeDocument/2006/relationships/customXml" Target="../ink/ink200.xml"/><Relationship Id="rId16" Type="http://schemas.openxmlformats.org/officeDocument/2006/relationships/customXml" Target="../ink/ink108.xml"/><Relationship Id="rId221" Type="http://schemas.openxmlformats.org/officeDocument/2006/relationships/image" Target="../media/image213.png"/><Relationship Id="rId37" Type="http://schemas.openxmlformats.org/officeDocument/2006/relationships/image" Target="../media/image121.png"/><Relationship Id="rId58" Type="http://schemas.openxmlformats.org/officeDocument/2006/relationships/customXml" Target="../ink/ink129.xml"/><Relationship Id="rId79" Type="http://schemas.openxmlformats.org/officeDocument/2006/relationships/image" Target="../media/image142.png"/><Relationship Id="rId102" Type="http://schemas.openxmlformats.org/officeDocument/2006/relationships/customXml" Target="../ink/ink151.xml"/><Relationship Id="rId123" Type="http://schemas.openxmlformats.org/officeDocument/2006/relationships/image" Target="../media/image164.png"/><Relationship Id="rId144" Type="http://schemas.openxmlformats.org/officeDocument/2006/relationships/customXml" Target="../ink/ink172.xml"/><Relationship Id="rId90" Type="http://schemas.openxmlformats.org/officeDocument/2006/relationships/customXml" Target="../ink/ink145.xml"/><Relationship Id="rId165" Type="http://schemas.openxmlformats.org/officeDocument/2006/relationships/image" Target="../media/image185.png"/><Relationship Id="rId186" Type="http://schemas.openxmlformats.org/officeDocument/2006/relationships/customXml" Target="../ink/ink193.xml"/><Relationship Id="rId211" Type="http://schemas.openxmlformats.org/officeDocument/2006/relationships/image" Target="../media/image208.png"/><Relationship Id="rId27" Type="http://schemas.openxmlformats.org/officeDocument/2006/relationships/image" Target="../media/image116.png"/><Relationship Id="rId48" Type="http://schemas.openxmlformats.org/officeDocument/2006/relationships/customXml" Target="../ink/ink124.xml"/><Relationship Id="rId69" Type="http://schemas.openxmlformats.org/officeDocument/2006/relationships/image" Target="../media/image137.png"/><Relationship Id="rId113" Type="http://schemas.openxmlformats.org/officeDocument/2006/relationships/image" Target="../media/image159.png"/><Relationship Id="rId134" Type="http://schemas.openxmlformats.org/officeDocument/2006/relationships/customXml" Target="../ink/ink167.xml"/><Relationship Id="rId80" Type="http://schemas.openxmlformats.org/officeDocument/2006/relationships/customXml" Target="../ink/ink140.xml"/><Relationship Id="rId155" Type="http://schemas.openxmlformats.org/officeDocument/2006/relationships/image" Target="../media/image180.png"/><Relationship Id="rId176" Type="http://schemas.openxmlformats.org/officeDocument/2006/relationships/customXml" Target="../ink/ink188.xml"/><Relationship Id="rId197" Type="http://schemas.openxmlformats.org/officeDocument/2006/relationships/image" Target="../media/image201.png"/><Relationship Id="rId201" Type="http://schemas.openxmlformats.org/officeDocument/2006/relationships/image" Target="../media/image203.png"/><Relationship Id="rId222" Type="http://schemas.openxmlformats.org/officeDocument/2006/relationships/customXml" Target="../ink/ink211.xml"/><Relationship Id="rId17" Type="http://schemas.openxmlformats.org/officeDocument/2006/relationships/image" Target="../media/image111.png"/><Relationship Id="rId38" Type="http://schemas.openxmlformats.org/officeDocument/2006/relationships/customXml" Target="../ink/ink119.xml"/><Relationship Id="rId59" Type="http://schemas.openxmlformats.org/officeDocument/2006/relationships/image" Target="../media/image132.png"/><Relationship Id="rId103" Type="http://schemas.openxmlformats.org/officeDocument/2006/relationships/image" Target="../media/image154.png"/><Relationship Id="rId124" Type="http://schemas.openxmlformats.org/officeDocument/2006/relationships/customXml" Target="../ink/ink162.xml"/><Relationship Id="rId70" Type="http://schemas.openxmlformats.org/officeDocument/2006/relationships/customXml" Target="../ink/ink135.xml"/><Relationship Id="rId91" Type="http://schemas.openxmlformats.org/officeDocument/2006/relationships/image" Target="../media/image148.png"/><Relationship Id="rId145" Type="http://schemas.openxmlformats.org/officeDocument/2006/relationships/image" Target="../media/image175.png"/><Relationship Id="rId166" Type="http://schemas.openxmlformats.org/officeDocument/2006/relationships/customXml" Target="../ink/ink183.xml"/><Relationship Id="rId187" Type="http://schemas.openxmlformats.org/officeDocument/2006/relationships/image" Target="../media/image196.png"/><Relationship Id="rId1" Type="http://schemas.openxmlformats.org/officeDocument/2006/relationships/slideLayout" Target="../slideLayouts/slideLayout7.xml"/><Relationship Id="rId212" Type="http://schemas.openxmlformats.org/officeDocument/2006/relationships/customXml" Target="../ink/ink206.xml"/><Relationship Id="rId28" Type="http://schemas.openxmlformats.org/officeDocument/2006/relationships/customXml" Target="../ink/ink114.xml"/><Relationship Id="rId49" Type="http://schemas.openxmlformats.org/officeDocument/2006/relationships/image" Target="../media/image127.png"/><Relationship Id="rId114" Type="http://schemas.openxmlformats.org/officeDocument/2006/relationships/customXml" Target="../ink/ink157.xml"/><Relationship Id="rId60" Type="http://schemas.openxmlformats.org/officeDocument/2006/relationships/customXml" Target="../ink/ink130.xml"/><Relationship Id="rId81" Type="http://schemas.openxmlformats.org/officeDocument/2006/relationships/image" Target="../media/image143.png"/><Relationship Id="rId135" Type="http://schemas.openxmlformats.org/officeDocument/2006/relationships/image" Target="../media/image170.png"/><Relationship Id="rId156" Type="http://schemas.openxmlformats.org/officeDocument/2006/relationships/customXml" Target="../ink/ink178.xml"/><Relationship Id="rId177" Type="http://schemas.openxmlformats.org/officeDocument/2006/relationships/image" Target="../media/image191.png"/><Relationship Id="rId198" Type="http://schemas.openxmlformats.org/officeDocument/2006/relationships/customXml" Target="../ink/ink199.xml"/><Relationship Id="rId202" Type="http://schemas.openxmlformats.org/officeDocument/2006/relationships/customXml" Target="../ink/ink201.xml"/><Relationship Id="rId223" Type="http://schemas.openxmlformats.org/officeDocument/2006/relationships/image" Target="../media/image214.png"/><Relationship Id="rId18" Type="http://schemas.openxmlformats.org/officeDocument/2006/relationships/customXml" Target="../ink/ink109.xml"/><Relationship Id="rId39" Type="http://schemas.openxmlformats.org/officeDocument/2006/relationships/image" Target="../media/image122.png"/><Relationship Id="rId50" Type="http://schemas.openxmlformats.org/officeDocument/2006/relationships/customXml" Target="../ink/ink125.xml"/><Relationship Id="rId104" Type="http://schemas.openxmlformats.org/officeDocument/2006/relationships/customXml" Target="../ink/ink152.xml"/><Relationship Id="rId125" Type="http://schemas.openxmlformats.org/officeDocument/2006/relationships/image" Target="../media/image165.png"/><Relationship Id="rId146" Type="http://schemas.openxmlformats.org/officeDocument/2006/relationships/customXml" Target="../ink/ink173.xml"/><Relationship Id="rId167" Type="http://schemas.openxmlformats.org/officeDocument/2006/relationships/image" Target="../media/image186.png"/><Relationship Id="rId188" Type="http://schemas.openxmlformats.org/officeDocument/2006/relationships/customXml" Target="../ink/ink194.xml"/><Relationship Id="rId71" Type="http://schemas.openxmlformats.org/officeDocument/2006/relationships/image" Target="../media/image138.png"/><Relationship Id="rId92" Type="http://schemas.openxmlformats.org/officeDocument/2006/relationships/customXml" Target="../ink/ink146.xml"/><Relationship Id="rId213" Type="http://schemas.openxmlformats.org/officeDocument/2006/relationships/image" Target="../media/image209.png"/><Relationship Id="rId2" Type="http://schemas.openxmlformats.org/officeDocument/2006/relationships/customXml" Target="../ink/ink101.xml"/><Relationship Id="rId29" Type="http://schemas.openxmlformats.org/officeDocument/2006/relationships/image" Target="../media/image117.png"/><Relationship Id="rId40" Type="http://schemas.openxmlformats.org/officeDocument/2006/relationships/customXml" Target="../ink/ink120.xml"/><Relationship Id="rId115" Type="http://schemas.openxmlformats.org/officeDocument/2006/relationships/image" Target="../media/image160.png"/><Relationship Id="rId136" Type="http://schemas.openxmlformats.org/officeDocument/2006/relationships/customXml" Target="../ink/ink168.xml"/><Relationship Id="rId157" Type="http://schemas.openxmlformats.org/officeDocument/2006/relationships/image" Target="../media/image181.png"/><Relationship Id="rId178" Type="http://schemas.openxmlformats.org/officeDocument/2006/relationships/customXml" Target="../ink/ink189.xml"/><Relationship Id="rId61" Type="http://schemas.openxmlformats.org/officeDocument/2006/relationships/image" Target="../media/image133.png"/><Relationship Id="rId82" Type="http://schemas.openxmlformats.org/officeDocument/2006/relationships/customXml" Target="../ink/ink141.xml"/><Relationship Id="rId199" Type="http://schemas.openxmlformats.org/officeDocument/2006/relationships/image" Target="../media/image202.png"/><Relationship Id="rId203" Type="http://schemas.openxmlformats.org/officeDocument/2006/relationships/image" Target="../media/image204.png"/><Relationship Id="rId19" Type="http://schemas.openxmlformats.org/officeDocument/2006/relationships/image" Target="../media/image112.png"/><Relationship Id="rId30" Type="http://schemas.openxmlformats.org/officeDocument/2006/relationships/customXml" Target="../ink/ink115.xml"/><Relationship Id="rId105" Type="http://schemas.openxmlformats.org/officeDocument/2006/relationships/image" Target="../media/image155.png"/><Relationship Id="rId126" Type="http://schemas.openxmlformats.org/officeDocument/2006/relationships/customXml" Target="../ink/ink163.xml"/><Relationship Id="rId147" Type="http://schemas.openxmlformats.org/officeDocument/2006/relationships/image" Target="../media/image176.png"/><Relationship Id="rId168" Type="http://schemas.openxmlformats.org/officeDocument/2006/relationships/customXml" Target="../ink/ink184.xml"/></Relationships>
</file>

<file path=ppt/slides/_rels/slide25.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6" Type="http://schemas.openxmlformats.org/officeDocument/2006/relationships/customXml" Target="../ink/ink224.xml"/><Relationship Id="rId21" Type="http://schemas.openxmlformats.org/officeDocument/2006/relationships/image" Target="../media/image225.png"/><Relationship Id="rId42" Type="http://schemas.openxmlformats.org/officeDocument/2006/relationships/customXml" Target="../ink/ink232.xml"/><Relationship Id="rId47" Type="http://schemas.openxmlformats.org/officeDocument/2006/relationships/image" Target="../media/image238.png"/><Relationship Id="rId63" Type="http://schemas.openxmlformats.org/officeDocument/2006/relationships/image" Target="../media/image246.png"/><Relationship Id="rId68" Type="http://schemas.openxmlformats.org/officeDocument/2006/relationships/customXml" Target="../ink/ink245.xml"/><Relationship Id="rId84" Type="http://schemas.openxmlformats.org/officeDocument/2006/relationships/customXml" Target="../ink/ink253.xml"/><Relationship Id="rId89" Type="http://schemas.openxmlformats.org/officeDocument/2006/relationships/image" Target="../media/image259.png"/><Relationship Id="rId16" Type="http://schemas.openxmlformats.org/officeDocument/2006/relationships/customXml" Target="../ink/ink219.xml"/><Relationship Id="rId107" Type="http://schemas.openxmlformats.org/officeDocument/2006/relationships/image" Target="../media/image268.png"/><Relationship Id="rId11" Type="http://schemas.openxmlformats.org/officeDocument/2006/relationships/image" Target="../media/image220.png"/><Relationship Id="rId32" Type="http://schemas.openxmlformats.org/officeDocument/2006/relationships/customXml" Target="../ink/ink227.xml"/><Relationship Id="rId37" Type="http://schemas.openxmlformats.org/officeDocument/2006/relationships/image" Target="../media/image233.png"/><Relationship Id="rId53" Type="http://schemas.openxmlformats.org/officeDocument/2006/relationships/image" Target="../media/image241.png"/><Relationship Id="rId58" Type="http://schemas.openxmlformats.org/officeDocument/2006/relationships/customXml" Target="../ink/ink240.xml"/><Relationship Id="rId74" Type="http://schemas.openxmlformats.org/officeDocument/2006/relationships/customXml" Target="../ink/ink248.xml"/><Relationship Id="rId79" Type="http://schemas.openxmlformats.org/officeDocument/2006/relationships/image" Target="../media/image254.png"/><Relationship Id="rId102" Type="http://schemas.openxmlformats.org/officeDocument/2006/relationships/customXml" Target="../ink/ink262.xml"/><Relationship Id="rId5" Type="http://schemas.openxmlformats.org/officeDocument/2006/relationships/image" Target="../media/image217.png"/><Relationship Id="rId90" Type="http://schemas.openxmlformats.org/officeDocument/2006/relationships/customXml" Target="../ink/ink256.xml"/><Relationship Id="rId95" Type="http://schemas.openxmlformats.org/officeDocument/2006/relationships/image" Target="../media/image262.png"/><Relationship Id="rId22" Type="http://schemas.openxmlformats.org/officeDocument/2006/relationships/customXml" Target="../ink/ink222.xml"/><Relationship Id="rId27" Type="http://schemas.openxmlformats.org/officeDocument/2006/relationships/image" Target="../media/image228.png"/><Relationship Id="rId43" Type="http://schemas.openxmlformats.org/officeDocument/2006/relationships/image" Target="../media/image236.png"/><Relationship Id="rId48" Type="http://schemas.openxmlformats.org/officeDocument/2006/relationships/customXml" Target="../ink/ink235.xml"/><Relationship Id="rId64" Type="http://schemas.openxmlformats.org/officeDocument/2006/relationships/customXml" Target="../ink/ink243.xml"/><Relationship Id="rId69" Type="http://schemas.openxmlformats.org/officeDocument/2006/relationships/image" Target="../media/image249.png"/><Relationship Id="rId80" Type="http://schemas.openxmlformats.org/officeDocument/2006/relationships/customXml" Target="../ink/ink251.xml"/><Relationship Id="rId85" Type="http://schemas.openxmlformats.org/officeDocument/2006/relationships/image" Target="../media/image257.png"/><Relationship Id="rId12" Type="http://schemas.openxmlformats.org/officeDocument/2006/relationships/customXml" Target="../ink/ink217.xml"/><Relationship Id="rId17" Type="http://schemas.openxmlformats.org/officeDocument/2006/relationships/image" Target="../media/image223.png"/><Relationship Id="rId33" Type="http://schemas.openxmlformats.org/officeDocument/2006/relationships/image" Target="../media/image231.png"/><Relationship Id="rId38" Type="http://schemas.openxmlformats.org/officeDocument/2006/relationships/customXml" Target="../ink/ink230.xml"/><Relationship Id="rId59" Type="http://schemas.openxmlformats.org/officeDocument/2006/relationships/image" Target="../media/image244.png"/><Relationship Id="rId103" Type="http://schemas.openxmlformats.org/officeDocument/2006/relationships/image" Target="../media/image266.png"/><Relationship Id="rId108" Type="http://schemas.openxmlformats.org/officeDocument/2006/relationships/customXml" Target="../ink/ink265.xml"/><Relationship Id="rId54" Type="http://schemas.openxmlformats.org/officeDocument/2006/relationships/customXml" Target="../ink/ink238.xml"/><Relationship Id="rId70" Type="http://schemas.openxmlformats.org/officeDocument/2006/relationships/customXml" Target="../ink/ink246.xml"/><Relationship Id="rId75" Type="http://schemas.openxmlformats.org/officeDocument/2006/relationships/image" Target="../media/image252.png"/><Relationship Id="rId91" Type="http://schemas.openxmlformats.org/officeDocument/2006/relationships/image" Target="../media/image260.png"/><Relationship Id="rId96" Type="http://schemas.openxmlformats.org/officeDocument/2006/relationships/customXml" Target="../ink/ink259.xml"/><Relationship Id="rId1" Type="http://schemas.openxmlformats.org/officeDocument/2006/relationships/slideLayout" Target="../slideLayouts/slideLayout2.xml"/><Relationship Id="rId6" Type="http://schemas.openxmlformats.org/officeDocument/2006/relationships/customXml" Target="../ink/ink214.xml"/><Relationship Id="rId15" Type="http://schemas.openxmlformats.org/officeDocument/2006/relationships/image" Target="../media/image222.png"/><Relationship Id="rId23" Type="http://schemas.openxmlformats.org/officeDocument/2006/relationships/image" Target="../media/image226.png"/><Relationship Id="rId28" Type="http://schemas.openxmlformats.org/officeDocument/2006/relationships/customXml" Target="../ink/ink225.xml"/><Relationship Id="rId36" Type="http://schemas.openxmlformats.org/officeDocument/2006/relationships/customXml" Target="../ink/ink229.xml"/><Relationship Id="rId49" Type="http://schemas.openxmlformats.org/officeDocument/2006/relationships/image" Target="../media/image239.png"/><Relationship Id="rId57" Type="http://schemas.openxmlformats.org/officeDocument/2006/relationships/image" Target="../media/image243.png"/><Relationship Id="rId106" Type="http://schemas.openxmlformats.org/officeDocument/2006/relationships/customXml" Target="../ink/ink264.xml"/><Relationship Id="rId10" Type="http://schemas.openxmlformats.org/officeDocument/2006/relationships/customXml" Target="../ink/ink216.xml"/><Relationship Id="rId31" Type="http://schemas.openxmlformats.org/officeDocument/2006/relationships/image" Target="../media/image230.png"/><Relationship Id="rId44" Type="http://schemas.openxmlformats.org/officeDocument/2006/relationships/customXml" Target="../ink/ink233.xml"/><Relationship Id="rId52" Type="http://schemas.openxmlformats.org/officeDocument/2006/relationships/customXml" Target="../ink/ink237.xml"/><Relationship Id="rId60" Type="http://schemas.openxmlformats.org/officeDocument/2006/relationships/customXml" Target="../ink/ink241.xml"/><Relationship Id="rId65" Type="http://schemas.openxmlformats.org/officeDocument/2006/relationships/image" Target="../media/image247.png"/><Relationship Id="rId73" Type="http://schemas.openxmlformats.org/officeDocument/2006/relationships/image" Target="../media/image251.png"/><Relationship Id="rId78" Type="http://schemas.openxmlformats.org/officeDocument/2006/relationships/customXml" Target="../ink/ink250.xml"/><Relationship Id="rId81" Type="http://schemas.openxmlformats.org/officeDocument/2006/relationships/image" Target="../media/image255.png"/><Relationship Id="rId86" Type="http://schemas.openxmlformats.org/officeDocument/2006/relationships/customXml" Target="../ink/ink254.xml"/><Relationship Id="rId94" Type="http://schemas.openxmlformats.org/officeDocument/2006/relationships/customXml" Target="../ink/ink258.xml"/><Relationship Id="rId99" Type="http://schemas.openxmlformats.org/officeDocument/2006/relationships/image" Target="../media/image264.png"/><Relationship Id="rId101" Type="http://schemas.openxmlformats.org/officeDocument/2006/relationships/image" Target="../media/image265.png"/><Relationship Id="rId4" Type="http://schemas.openxmlformats.org/officeDocument/2006/relationships/customXml" Target="../ink/ink213.xml"/><Relationship Id="rId9" Type="http://schemas.openxmlformats.org/officeDocument/2006/relationships/image" Target="../media/image219.png"/><Relationship Id="rId13" Type="http://schemas.openxmlformats.org/officeDocument/2006/relationships/image" Target="../media/image221.png"/><Relationship Id="rId18" Type="http://schemas.openxmlformats.org/officeDocument/2006/relationships/customXml" Target="../ink/ink220.xml"/><Relationship Id="rId39" Type="http://schemas.openxmlformats.org/officeDocument/2006/relationships/image" Target="../media/image234.png"/><Relationship Id="rId109" Type="http://schemas.openxmlformats.org/officeDocument/2006/relationships/image" Target="../media/image269.png"/><Relationship Id="rId34" Type="http://schemas.openxmlformats.org/officeDocument/2006/relationships/customXml" Target="../ink/ink228.xml"/><Relationship Id="rId50" Type="http://schemas.openxmlformats.org/officeDocument/2006/relationships/customXml" Target="../ink/ink236.xml"/><Relationship Id="rId55" Type="http://schemas.openxmlformats.org/officeDocument/2006/relationships/image" Target="../media/image242.png"/><Relationship Id="rId76" Type="http://schemas.openxmlformats.org/officeDocument/2006/relationships/customXml" Target="../ink/ink249.xml"/><Relationship Id="rId97" Type="http://schemas.openxmlformats.org/officeDocument/2006/relationships/image" Target="../media/image263.png"/><Relationship Id="rId104" Type="http://schemas.openxmlformats.org/officeDocument/2006/relationships/customXml" Target="../ink/ink263.xml"/><Relationship Id="rId7" Type="http://schemas.openxmlformats.org/officeDocument/2006/relationships/image" Target="../media/image218.png"/><Relationship Id="rId71" Type="http://schemas.openxmlformats.org/officeDocument/2006/relationships/image" Target="../media/image250.png"/><Relationship Id="rId92" Type="http://schemas.openxmlformats.org/officeDocument/2006/relationships/customXml" Target="../ink/ink257.xml"/><Relationship Id="rId2" Type="http://schemas.openxmlformats.org/officeDocument/2006/relationships/customXml" Target="../ink/ink212.xml"/><Relationship Id="rId29" Type="http://schemas.openxmlformats.org/officeDocument/2006/relationships/image" Target="../media/image229.png"/><Relationship Id="rId24" Type="http://schemas.openxmlformats.org/officeDocument/2006/relationships/customXml" Target="../ink/ink223.xml"/><Relationship Id="rId40" Type="http://schemas.openxmlformats.org/officeDocument/2006/relationships/customXml" Target="../ink/ink231.xml"/><Relationship Id="rId45" Type="http://schemas.openxmlformats.org/officeDocument/2006/relationships/image" Target="../media/image237.png"/><Relationship Id="rId66" Type="http://schemas.openxmlformats.org/officeDocument/2006/relationships/customXml" Target="../ink/ink244.xml"/><Relationship Id="rId87" Type="http://schemas.openxmlformats.org/officeDocument/2006/relationships/image" Target="../media/image258.png"/><Relationship Id="rId110" Type="http://schemas.openxmlformats.org/officeDocument/2006/relationships/customXml" Target="../ink/ink266.xml"/><Relationship Id="rId61" Type="http://schemas.openxmlformats.org/officeDocument/2006/relationships/image" Target="../media/image245.png"/><Relationship Id="rId82" Type="http://schemas.openxmlformats.org/officeDocument/2006/relationships/customXml" Target="../ink/ink252.xml"/><Relationship Id="rId19" Type="http://schemas.openxmlformats.org/officeDocument/2006/relationships/image" Target="../media/image224.png"/><Relationship Id="rId14" Type="http://schemas.openxmlformats.org/officeDocument/2006/relationships/customXml" Target="../ink/ink218.xml"/><Relationship Id="rId30" Type="http://schemas.openxmlformats.org/officeDocument/2006/relationships/customXml" Target="../ink/ink226.xml"/><Relationship Id="rId35" Type="http://schemas.openxmlformats.org/officeDocument/2006/relationships/image" Target="../media/image232.png"/><Relationship Id="rId56" Type="http://schemas.openxmlformats.org/officeDocument/2006/relationships/customXml" Target="../ink/ink239.xml"/><Relationship Id="rId77" Type="http://schemas.openxmlformats.org/officeDocument/2006/relationships/image" Target="../media/image253.png"/><Relationship Id="rId100" Type="http://schemas.openxmlformats.org/officeDocument/2006/relationships/customXml" Target="../ink/ink261.xml"/><Relationship Id="rId105" Type="http://schemas.openxmlformats.org/officeDocument/2006/relationships/image" Target="../media/image267.png"/><Relationship Id="rId8" Type="http://schemas.openxmlformats.org/officeDocument/2006/relationships/customXml" Target="../ink/ink215.xml"/><Relationship Id="rId51" Type="http://schemas.openxmlformats.org/officeDocument/2006/relationships/image" Target="../media/image240.png"/><Relationship Id="rId72" Type="http://schemas.openxmlformats.org/officeDocument/2006/relationships/customXml" Target="../ink/ink247.xml"/><Relationship Id="rId93" Type="http://schemas.openxmlformats.org/officeDocument/2006/relationships/image" Target="../media/image261.png"/><Relationship Id="rId98" Type="http://schemas.openxmlformats.org/officeDocument/2006/relationships/customXml" Target="../ink/ink260.xml"/><Relationship Id="rId3" Type="http://schemas.openxmlformats.org/officeDocument/2006/relationships/image" Target="../media/image216.png"/><Relationship Id="rId25" Type="http://schemas.openxmlformats.org/officeDocument/2006/relationships/image" Target="../media/image227.png"/><Relationship Id="rId46" Type="http://schemas.openxmlformats.org/officeDocument/2006/relationships/customXml" Target="../ink/ink234.xml"/><Relationship Id="rId67" Type="http://schemas.openxmlformats.org/officeDocument/2006/relationships/image" Target="../media/image248.png"/><Relationship Id="rId20" Type="http://schemas.openxmlformats.org/officeDocument/2006/relationships/customXml" Target="../ink/ink221.xml"/><Relationship Id="rId41" Type="http://schemas.openxmlformats.org/officeDocument/2006/relationships/image" Target="../media/image235.png"/><Relationship Id="rId62" Type="http://schemas.openxmlformats.org/officeDocument/2006/relationships/customXml" Target="../ink/ink242.xml"/><Relationship Id="rId83" Type="http://schemas.openxmlformats.org/officeDocument/2006/relationships/image" Target="../media/image256.png"/><Relationship Id="rId88" Type="http://schemas.openxmlformats.org/officeDocument/2006/relationships/customXml" Target="../ink/ink255.xml"/><Relationship Id="rId111" Type="http://schemas.openxmlformats.org/officeDocument/2006/relationships/image" Target="../media/image270.png"/></Relationships>
</file>

<file path=ppt/slides/_rels/slide27.xml.rels><?xml version="1.0" encoding="UTF-8" standalone="yes"?>
<Relationships xmlns="http://schemas.openxmlformats.org/package/2006/relationships"><Relationship Id="rId117" Type="http://schemas.openxmlformats.org/officeDocument/2006/relationships/image" Target="../media/image328.png"/><Relationship Id="rId299" Type="http://schemas.openxmlformats.org/officeDocument/2006/relationships/image" Target="../media/image419.png"/><Relationship Id="rId21" Type="http://schemas.openxmlformats.org/officeDocument/2006/relationships/image" Target="../media/image280.png"/><Relationship Id="rId63" Type="http://schemas.openxmlformats.org/officeDocument/2006/relationships/image" Target="../media/image301.png"/><Relationship Id="rId159" Type="http://schemas.openxmlformats.org/officeDocument/2006/relationships/image" Target="../media/image349.png"/><Relationship Id="rId324" Type="http://schemas.openxmlformats.org/officeDocument/2006/relationships/customXml" Target="../ink/ink428.xml"/><Relationship Id="rId170" Type="http://schemas.openxmlformats.org/officeDocument/2006/relationships/customXml" Target="../ink/ink351.xml"/><Relationship Id="rId226" Type="http://schemas.openxmlformats.org/officeDocument/2006/relationships/customXml" Target="../ink/ink379.xml"/><Relationship Id="rId268" Type="http://schemas.openxmlformats.org/officeDocument/2006/relationships/customXml" Target="../ink/ink400.xml"/><Relationship Id="rId32" Type="http://schemas.openxmlformats.org/officeDocument/2006/relationships/customXml" Target="../ink/ink282.xml"/><Relationship Id="rId74" Type="http://schemas.openxmlformats.org/officeDocument/2006/relationships/customXml" Target="../ink/ink303.xml"/><Relationship Id="rId128" Type="http://schemas.openxmlformats.org/officeDocument/2006/relationships/customXml" Target="../ink/ink330.xml"/><Relationship Id="rId335" Type="http://schemas.openxmlformats.org/officeDocument/2006/relationships/image" Target="../media/image437.png"/><Relationship Id="rId5" Type="http://schemas.openxmlformats.org/officeDocument/2006/relationships/image" Target="../media/image272.png"/><Relationship Id="rId181" Type="http://schemas.openxmlformats.org/officeDocument/2006/relationships/image" Target="../media/image360.png"/><Relationship Id="rId237" Type="http://schemas.openxmlformats.org/officeDocument/2006/relationships/image" Target="../media/image388.png"/><Relationship Id="rId279" Type="http://schemas.openxmlformats.org/officeDocument/2006/relationships/image" Target="../media/image409.png"/><Relationship Id="rId43" Type="http://schemas.openxmlformats.org/officeDocument/2006/relationships/image" Target="../media/image291.png"/><Relationship Id="rId139" Type="http://schemas.openxmlformats.org/officeDocument/2006/relationships/image" Target="../media/image339.png"/><Relationship Id="rId290" Type="http://schemas.openxmlformats.org/officeDocument/2006/relationships/customXml" Target="../ink/ink411.xml"/><Relationship Id="rId304" Type="http://schemas.openxmlformats.org/officeDocument/2006/relationships/customXml" Target="../ink/ink418.xml"/><Relationship Id="rId346" Type="http://schemas.openxmlformats.org/officeDocument/2006/relationships/customXml" Target="../ink/ink439.xml"/><Relationship Id="rId85" Type="http://schemas.openxmlformats.org/officeDocument/2006/relationships/image" Target="../media/image312.png"/><Relationship Id="rId150" Type="http://schemas.openxmlformats.org/officeDocument/2006/relationships/customXml" Target="../ink/ink341.xml"/><Relationship Id="rId192" Type="http://schemas.openxmlformats.org/officeDocument/2006/relationships/customXml" Target="../ink/ink362.xml"/><Relationship Id="rId206" Type="http://schemas.openxmlformats.org/officeDocument/2006/relationships/customXml" Target="../ink/ink369.xml"/><Relationship Id="rId248" Type="http://schemas.openxmlformats.org/officeDocument/2006/relationships/customXml" Target="../ink/ink390.xml"/><Relationship Id="rId12" Type="http://schemas.openxmlformats.org/officeDocument/2006/relationships/customXml" Target="../ink/ink272.xml"/><Relationship Id="rId108" Type="http://schemas.openxmlformats.org/officeDocument/2006/relationships/customXml" Target="../ink/ink320.xml"/><Relationship Id="rId315" Type="http://schemas.openxmlformats.org/officeDocument/2006/relationships/image" Target="../media/image427.png"/><Relationship Id="rId357" Type="http://schemas.openxmlformats.org/officeDocument/2006/relationships/image" Target="../media/image448.png"/><Relationship Id="rId54" Type="http://schemas.openxmlformats.org/officeDocument/2006/relationships/customXml" Target="../ink/ink293.xml"/><Relationship Id="rId96" Type="http://schemas.openxmlformats.org/officeDocument/2006/relationships/customXml" Target="../ink/ink314.xml"/><Relationship Id="rId161" Type="http://schemas.openxmlformats.org/officeDocument/2006/relationships/image" Target="../media/image350.png"/><Relationship Id="rId217" Type="http://schemas.openxmlformats.org/officeDocument/2006/relationships/image" Target="../media/image378.png"/><Relationship Id="rId259" Type="http://schemas.openxmlformats.org/officeDocument/2006/relationships/image" Target="../media/image399.png"/><Relationship Id="rId23" Type="http://schemas.openxmlformats.org/officeDocument/2006/relationships/image" Target="../media/image281.png"/><Relationship Id="rId119" Type="http://schemas.openxmlformats.org/officeDocument/2006/relationships/image" Target="../media/image329.png"/><Relationship Id="rId270" Type="http://schemas.openxmlformats.org/officeDocument/2006/relationships/customXml" Target="../ink/ink401.xml"/><Relationship Id="rId326" Type="http://schemas.openxmlformats.org/officeDocument/2006/relationships/customXml" Target="../ink/ink429.xml"/><Relationship Id="rId65" Type="http://schemas.openxmlformats.org/officeDocument/2006/relationships/image" Target="../media/image302.png"/><Relationship Id="rId130" Type="http://schemas.openxmlformats.org/officeDocument/2006/relationships/customXml" Target="../ink/ink331.xml"/><Relationship Id="rId172" Type="http://schemas.openxmlformats.org/officeDocument/2006/relationships/customXml" Target="../ink/ink352.xml"/><Relationship Id="rId228" Type="http://schemas.openxmlformats.org/officeDocument/2006/relationships/customXml" Target="../ink/ink380.xml"/><Relationship Id="rId281" Type="http://schemas.openxmlformats.org/officeDocument/2006/relationships/image" Target="../media/image410.png"/><Relationship Id="rId337" Type="http://schemas.openxmlformats.org/officeDocument/2006/relationships/image" Target="../media/image438.png"/><Relationship Id="rId34" Type="http://schemas.openxmlformats.org/officeDocument/2006/relationships/customXml" Target="../ink/ink283.xml"/><Relationship Id="rId76" Type="http://schemas.openxmlformats.org/officeDocument/2006/relationships/customXml" Target="../ink/ink304.xml"/><Relationship Id="rId141" Type="http://schemas.openxmlformats.org/officeDocument/2006/relationships/image" Target="../media/image340.png"/><Relationship Id="rId7" Type="http://schemas.openxmlformats.org/officeDocument/2006/relationships/image" Target="../media/image273.png"/><Relationship Id="rId183" Type="http://schemas.openxmlformats.org/officeDocument/2006/relationships/image" Target="../media/image361.png"/><Relationship Id="rId239" Type="http://schemas.openxmlformats.org/officeDocument/2006/relationships/image" Target="../media/image389.png"/><Relationship Id="rId250" Type="http://schemas.openxmlformats.org/officeDocument/2006/relationships/customXml" Target="../ink/ink391.xml"/><Relationship Id="rId292" Type="http://schemas.openxmlformats.org/officeDocument/2006/relationships/customXml" Target="../ink/ink412.xml"/><Relationship Id="rId306" Type="http://schemas.openxmlformats.org/officeDocument/2006/relationships/customXml" Target="../ink/ink419.xml"/><Relationship Id="rId45" Type="http://schemas.openxmlformats.org/officeDocument/2006/relationships/image" Target="../media/image292.png"/><Relationship Id="rId87" Type="http://schemas.openxmlformats.org/officeDocument/2006/relationships/image" Target="../media/image313.png"/><Relationship Id="rId110" Type="http://schemas.openxmlformats.org/officeDocument/2006/relationships/customXml" Target="../ink/ink321.xml"/><Relationship Id="rId348" Type="http://schemas.openxmlformats.org/officeDocument/2006/relationships/customXml" Target="../ink/ink440.xml"/><Relationship Id="rId152" Type="http://schemas.openxmlformats.org/officeDocument/2006/relationships/customXml" Target="../ink/ink342.xml"/><Relationship Id="rId194" Type="http://schemas.openxmlformats.org/officeDocument/2006/relationships/customXml" Target="../ink/ink363.xml"/><Relationship Id="rId208" Type="http://schemas.openxmlformats.org/officeDocument/2006/relationships/customXml" Target="../ink/ink370.xml"/><Relationship Id="rId261" Type="http://schemas.openxmlformats.org/officeDocument/2006/relationships/image" Target="../media/image400.png"/><Relationship Id="rId14" Type="http://schemas.openxmlformats.org/officeDocument/2006/relationships/customXml" Target="../ink/ink273.xml"/><Relationship Id="rId56" Type="http://schemas.openxmlformats.org/officeDocument/2006/relationships/customXml" Target="../ink/ink294.xml"/><Relationship Id="rId317" Type="http://schemas.openxmlformats.org/officeDocument/2006/relationships/image" Target="../media/image428.png"/><Relationship Id="rId359" Type="http://schemas.openxmlformats.org/officeDocument/2006/relationships/image" Target="../media/image449.png"/><Relationship Id="rId98" Type="http://schemas.openxmlformats.org/officeDocument/2006/relationships/customXml" Target="../ink/ink315.xml"/><Relationship Id="rId121" Type="http://schemas.openxmlformats.org/officeDocument/2006/relationships/image" Target="../media/image330.png"/><Relationship Id="rId163" Type="http://schemas.openxmlformats.org/officeDocument/2006/relationships/image" Target="../media/image351.png"/><Relationship Id="rId219" Type="http://schemas.openxmlformats.org/officeDocument/2006/relationships/image" Target="../media/image379.png"/><Relationship Id="rId230" Type="http://schemas.openxmlformats.org/officeDocument/2006/relationships/customXml" Target="../ink/ink381.xml"/><Relationship Id="rId25" Type="http://schemas.openxmlformats.org/officeDocument/2006/relationships/image" Target="../media/image282.png"/><Relationship Id="rId67" Type="http://schemas.openxmlformats.org/officeDocument/2006/relationships/image" Target="../media/image303.png"/><Relationship Id="rId272" Type="http://schemas.openxmlformats.org/officeDocument/2006/relationships/customXml" Target="../ink/ink402.xml"/><Relationship Id="rId328" Type="http://schemas.openxmlformats.org/officeDocument/2006/relationships/customXml" Target="../ink/ink430.xml"/><Relationship Id="rId88" Type="http://schemas.openxmlformats.org/officeDocument/2006/relationships/customXml" Target="../ink/ink310.xml"/><Relationship Id="rId111" Type="http://schemas.openxmlformats.org/officeDocument/2006/relationships/image" Target="../media/image325.png"/><Relationship Id="rId132" Type="http://schemas.openxmlformats.org/officeDocument/2006/relationships/customXml" Target="../ink/ink332.xml"/><Relationship Id="rId153" Type="http://schemas.openxmlformats.org/officeDocument/2006/relationships/image" Target="../media/image346.png"/><Relationship Id="rId174" Type="http://schemas.openxmlformats.org/officeDocument/2006/relationships/customXml" Target="../ink/ink353.xml"/><Relationship Id="rId195" Type="http://schemas.openxmlformats.org/officeDocument/2006/relationships/image" Target="../media/image367.png"/><Relationship Id="rId209" Type="http://schemas.openxmlformats.org/officeDocument/2006/relationships/image" Target="../media/image374.png"/><Relationship Id="rId360" Type="http://schemas.openxmlformats.org/officeDocument/2006/relationships/customXml" Target="../ink/ink446.xml"/><Relationship Id="rId220" Type="http://schemas.openxmlformats.org/officeDocument/2006/relationships/customXml" Target="../ink/ink376.xml"/><Relationship Id="rId241" Type="http://schemas.openxmlformats.org/officeDocument/2006/relationships/image" Target="../media/image390.png"/><Relationship Id="rId15" Type="http://schemas.openxmlformats.org/officeDocument/2006/relationships/image" Target="../media/image277.png"/><Relationship Id="rId36" Type="http://schemas.openxmlformats.org/officeDocument/2006/relationships/customXml" Target="../ink/ink284.xml"/><Relationship Id="rId57" Type="http://schemas.openxmlformats.org/officeDocument/2006/relationships/image" Target="../media/image298.png"/><Relationship Id="rId262" Type="http://schemas.openxmlformats.org/officeDocument/2006/relationships/customXml" Target="../ink/ink397.xml"/><Relationship Id="rId283" Type="http://schemas.openxmlformats.org/officeDocument/2006/relationships/image" Target="../media/image411.png"/><Relationship Id="rId318" Type="http://schemas.openxmlformats.org/officeDocument/2006/relationships/customXml" Target="../ink/ink425.xml"/><Relationship Id="rId339" Type="http://schemas.openxmlformats.org/officeDocument/2006/relationships/image" Target="../media/image439.png"/><Relationship Id="rId78" Type="http://schemas.openxmlformats.org/officeDocument/2006/relationships/customXml" Target="../ink/ink305.xml"/><Relationship Id="rId99" Type="http://schemas.openxmlformats.org/officeDocument/2006/relationships/image" Target="../media/image319.png"/><Relationship Id="rId101" Type="http://schemas.openxmlformats.org/officeDocument/2006/relationships/image" Target="../media/image320.png"/><Relationship Id="rId122" Type="http://schemas.openxmlformats.org/officeDocument/2006/relationships/customXml" Target="../ink/ink327.xml"/><Relationship Id="rId143" Type="http://schemas.openxmlformats.org/officeDocument/2006/relationships/image" Target="../media/image341.png"/><Relationship Id="rId164" Type="http://schemas.openxmlformats.org/officeDocument/2006/relationships/customXml" Target="../ink/ink348.xml"/><Relationship Id="rId185" Type="http://schemas.openxmlformats.org/officeDocument/2006/relationships/image" Target="../media/image362.png"/><Relationship Id="rId350" Type="http://schemas.openxmlformats.org/officeDocument/2006/relationships/customXml" Target="../ink/ink441.xml"/><Relationship Id="rId9" Type="http://schemas.openxmlformats.org/officeDocument/2006/relationships/image" Target="../media/image274.png"/><Relationship Id="rId210" Type="http://schemas.openxmlformats.org/officeDocument/2006/relationships/customXml" Target="../ink/ink371.xml"/><Relationship Id="rId26" Type="http://schemas.openxmlformats.org/officeDocument/2006/relationships/customXml" Target="../ink/ink279.xml"/><Relationship Id="rId231" Type="http://schemas.openxmlformats.org/officeDocument/2006/relationships/image" Target="../media/image385.png"/><Relationship Id="rId252" Type="http://schemas.openxmlformats.org/officeDocument/2006/relationships/customXml" Target="../ink/ink392.xml"/><Relationship Id="rId273" Type="http://schemas.openxmlformats.org/officeDocument/2006/relationships/image" Target="../media/image406.png"/><Relationship Id="rId294" Type="http://schemas.openxmlformats.org/officeDocument/2006/relationships/customXml" Target="../ink/ink413.xml"/><Relationship Id="rId308" Type="http://schemas.openxmlformats.org/officeDocument/2006/relationships/customXml" Target="../ink/ink420.xml"/><Relationship Id="rId329" Type="http://schemas.openxmlformats.org/officeDocument/2006/relationships/image" Target="../media/image434.png"/><Relationship Id="rId47" Type="http://schemas.openxmlformats.org/officeDocument/2006/relationships/image" Target="../media/image293.png"/><Relationship Id="rId68" Type="http://schemas.openxmlformats.org/officeDocument/2006/relationships/customXml" Target="../ink/ink300.xml"/><Relationship Id="rId89" Type="http://schemas.openxmlformats.org/officeDocument/2006/relationships/image" Target="../media/image314.png"/><Relationship Id="rId112" Type="http://schemas.openxmlformats.org/officeDocument/2006/relationships/customXml" Target="../ink/ink322.xml"/><Relationship Id="rId133" Type="http://schemas.openxmlformats.org/officeDocument/2006/relationships/image" Target="../media/image336.png"/><Relationship Id="rId154" Type="http://schemas.openxmlformats.org/officeDocument/2006/relationships/customXml" Target="../ink/ink343.xml"/><Relationship Id="rId175" Type="http://schemas.openxmlformats.org/officeDocument/2006/relationships/image" Target="../media/image357.png"/><Relationship Id="rId340" Type="http://schemas.openxmlformats.org/officeDocument/2006/relationships/customXml" Target="../ink/ink436.xml"/><Relationship Id="rId361" Type="http://schemas.openxmlformats.org/officeDocument/2006/relationships/image" Target="../media/image450.png"/><Relationship Id="rId196" Type="http://schemas.openxmlformats.org/officeDocument/2006/relationships/customXml" Target="../ink/ink364.xml"/><Relationship Id="rId200" Type="http://schemas.openxmlformats.org/officeDocument/2006/relationships/customXml" Target="../ink/ink366.xml"/><Relationship Id="rId16" Type="http://schemas.openxmlformats.org/officeDocument/2006/relationships/customXml" Target="../ink/ink274.xml"/><Relationship Id="rId221" Type="http://schemas.openxmlformats.org/officeDocument/2006/relationships/image" Target="../media/image380.png"/><Relationship Id="rId242" Type="http://schemas.openxmlformats.org/officeDocument/2006/relationships/customXml" Target="../ink/ink387.xml"/><Relationship Id="rId263" Type="http://schemas.openxmlformats.org/officeDocument/2006/relationships/image" Target="../media/image401.png"/><Relationship Id="rId284" Type="http://schemas.openxmlformats.org/officeDocument/2006/relationships/customXml" Target="../ink/ink408.xml"/><Relationship Id="rId319" Type="http://schemas.openxmlformats.org/officeDocument/2006/relationships/image" Target="../media/image429.png"/><Relationship Id="rId37" Type="http://schemas.openxmlformats.org/officeDocument/2006/relationships/image" Target="../media/image288.png"/><Relationship Id="rId58" Type="http://schemas.openxmlformats.org/officeDocument/2006/relationships/customXml" Target="../ink/ink295.xml"/><Relationship Id="rId79" Type="http://schemas.openxmlformats.org/officeDocument/2006/relationships/image" Target="../media/image309.png"/><Relationship Id="rId102" Type="http://schemas.openxmlformats.org/officeDocument/2006/relationships/customXml" Target="../ink/ink317.xml"/><Relationship Id="rId123" Type="http://schemas.openxmlformats.org/officeDocument/2006/relationships/image" Target="../media/image331.png"/><Relationship Id="rId144" Type="http://schemas.openxmlformats.org/officeDocument/2006/relationships/customXml" Target="../ink/ink338.xml"/><Relationship Id="rId330" Type="http://schemas.openxmlformats.org/officeDocument/2006/relationships/customXml" Target="../ink/ink431.xml"/><Relationship Id="rId90" Type="http://schemas.openxmlformats.org/officeDocument/2006/relationships/customXml" Target="../ink/ink311.xml"/><Relationship Id="rId165" Type="http://schemas.openxmlformats.org/officeDocument/2006/relationships/image" Target="../media/image352.png"/><Relationship Id="rId186" Type="http://schemas.openxmlformats.org/officeDocument/2006/relationships/customXml" Target="../ink/ink359.xml"/><Relationship Id="rId351" Type="http://schemas.openxmlformats.org/officeDocument/2006/relationships/image" Target="../media/image445.png"/><Relationship Id="rId211" Type="http://schemas.openxmlformats.org/officeDocument/2006/relationships/image" Target="../media/image375.png"/><Relationship Id="rId232" Type="http://schemas.openxmlformats.org/officeDocument/2006/relationships/customXml" Target="../ink/ink382.xml"/><Relationship Id="rId253" Type="http://schemas.openxmlformats.org/officeDocument/2006/relationships/image" Target="../media/image396.png"/><Relationship Id="rId274" Type="http://schemas.openxmlformats.org/officeDocument/2006/relationships/customXml" Target="../ink/ink403.xml"/><Relationship Id="rId295" Type="http://schemas.openxmlformats.org/officeDocument/2006/relationships/image" Target="../media/image417.png"/><Relationship Id="rId309" Type="http://schemas.openxmlformats.org/officeDocument/2006/relationships/image" Target="../media/image424.png"/><Relationship Id="rId27" Type="http://schemas.openxmlformats.org/officeDocument/2006/relationships/image" Target="../media/image283.png"/><Relationship Id="rId48" Type="http://schemas.openxmlformats.org/officeDocument/2006/relationships/customXml" Target="../ink/ink290.xml"/><Relationship Id="rId69" Type="http://schemas.openxmlformats.org/officeDocument/2006/relationships/image" Target="../media/image304.png"/><Relationship Id="rId113" Type="http://schemas.openxmlformats.org/officeDocument/2006/relationships/image" Target="../media/image326.png"/><Relationship Id="rId134" Type="http://schemas.openxmlformats.org/officeDocument/2006/relationships/customXml" Target="../ink/ink333.xml"/><Relationship Id="rId320" Type="http://schemas.openxmlformats.org/officeDocument/2006/relationships/customXml" Target="../ink/ink426.xml"/><Relationship Id="rId80" Type="http://schemas.openxmlformats.org/officeDocument/2006/relationships/customXml" Target="../ink/ink306.xml"/><Relationship Id="rId155" Type="http://schemas.openxmlformats.org/officeDocument/2006/relationships/image" Target="../media/image347.png"/><Relationship Id="rId176" Type="http://schemas.openxmlformats.org/officeDocument/2006/relationships/customXml" Target="../ink/ink354.xml"/><Relationship Id="rId197" Type="http://schemas.openxmlformats.org/officeDocument/2006/relationships/image" Target="../media/image368.png"/><Relationship Id="rId341" Type="http://schemas.openxmlformats.org/officeDocument/2006/relationships/image" Target="../media/image440.png"/><Relationship Id="rId362" Type="http://schemas.openxmlformats.org/officeDocument/2006/relationships/customXml" Target="../ink/ink447.xml"/><Relationship Id="rId201" Type="http://schemas.openxmlformats.org/officeDocument/2006/relationships/image" Target="../media/image370.png"/><Relationship Id="rId222" Type="http://schemas.openxmlformats.org/officeDocument/2006/relationships/customXml" Target="../ink/ink377.xml"/><Relationship Id="rId243" Type="http://schemas.openxmlformats.org/officeDocument/2006/relationships/image" Target="../media/image391.png"/><Relationship Id="rId264" Type="http://schemas.openxmlformats.org/officeDocument/2006/relationships/customXml" Target="../ink/ink398.xml"/><Relationship Id="rId285" Type="http://schemas.openxmlformats.org/officeDocument/2006/relationships/image" Target="../media/image412.png"/><Relationship Id="rId17" Type="http://schemas.openxmlformats.org/officeDocument/2006/relationships/image" Target="../media/image278.png"/><Relationship Id="rId38" Type="http://schemas.openxmlformats.org/officeDocument/2006/relationships/customXml" Target="../ink/ink285.xml"/><Relationship Id="rId59" Type="http://schemas.openxmlformats.org/officeDocument/2006/relationships/image" Target="../media/image299.png"/><Relationship Id="rId103" Type="http://schemas.openxmlformats.org/officeDocument/2006/relationships/image" Target="../media/image321.png"/><Relationship Id="rId124" Type="http://schemas.openxmlformats.org/officeDocument/2006/relationships/customXml" Target="../ink/ink328.xml"/><Relationship Id="rId310" Type="http://schemas.openxmlformats.org/officeDocument/2006/relationships/customXml" Target="../ink/ink421.xml"/><Relationship Id="rId70" Type="http://schemas.openxmlformats.org/officeDocument/2006/relationships/customXml" Target="../ink/ink301.xml"/><Relationship Id="rId91" Type="http://schemas.openxmlformats.org/officeDocument/2006/relationships/image" Target="../media/image315.png"/><Relationship Id="rId145" Type="http://schemas.openxmlformats.org/officeDocument/2006/relationships/image" Target="../media/image342.png"/><Relationship Id="rId166" Type="http://schemas.openxmlformats.org/officeDocument/2006/relationships/customXml" Target="../ink/ink349.xml"/><Relationship Id="rId187" Type="http://schemas.openxmlformats.org/officeDocument/2006/relationships/image" Target="../media/image363.png"/><Relationship Id="rId331" Type="http://schemas.openxmlformats.org/officeDocument/2006/relationships/image" Target="../media/image435.png"/><Relationship Id="rId352" Type="http://schemas.openxmlformats.org/officeDocument/2006/relationships/customXml" Target="../ink/ink442.xml"/><Relationship Id="rId1" Type="http://schemas.openxmlformats.org/officeDocument/2006/relationships/slideLayout" Target="../slideLayouts/slideLayout7.xml"/><Relationship Id="rId212" Type="http://schemas.openxmlformats.org/officeDocument/2006/relationships/customXml" Target="../ink/ink372.xml"/><Relationship Id="rId233" Type="http://schemas.openxmlformats.org/officeDocument/2006/relationships/image" Target="../media/image386.png"/><Relationship Id="rId254" Type="http://schemas.openxmlformats.org/officeDocument/2006/relationships/customXml" Target="../ink/ink393.xml"/><Relationship Id="rId28" Type="http://schemas.openxmlformats.org/officeDocument/2006/relationships/customXml" Target="../ink/ink280.xml"/><Relationship Id="rId49" Type="http://schemas.openxmlformats.org/officeDocument/2006/relationships/image" Target="../media/image294.png"/><Relationship Id="rId114" Type="http://schemas.openxmlformats.org/officeDocument/2006/relationships/customXml" Target="../ink/ink323.xml"/><Relationship Id="rId275" Type="http://schemas.openxmlformats.org/officeDocument/2006/relationships/image" Target="../media/image407.png"/><Relationship Id="rId296" Type="http://schemas.openxmlformats.org/officeDocument/2006/relationships/customXml" Target="../ink/ink414.xml"/><Relationship Id="rId300" Type="http://schemas.openxmlformats.org/officeDocument/2006/relationships/customXml" Target="../ink/ink416.xml"/><Relationship Id="rId60" Type="http://schemas.openxmlformats.org/officeDocument/2006/relationships/customXml" Target="../ink/ink296.xml"/><Relationship Id="rId81" Type="http://schemas.openxmlformats.org/officeDocument/2006/relationships/image" Target="../media/image310.png"/><Relationship Id="rId135" Type="http://schemas.openxmlformats.org/officeDocument/2006/relationships/image" Target="../media/image337.png"/><Relationship Id="rId156" Type="http://schemas.openxmlformats.org/officeDocument/2006/relationships/customXml" Target="../ink/ink344.xml"/><Relationship Id="rId177" Type="http://schemas.openxmlformats.org/officeDocument/2006/relationships/image" Target="../media/image358.png"/><Relationship Id="rId198" Type="http://schemas.openxmlformats.org/officeDocument/2006/relationships/customXml" Target="../ink/ink365.xml"/><Relationship Id="rId321" Type="http://schemas.openxmlformats.org/officeDocument/2006/relationships/image" Target="../media/image430.png"/><Relationship Id="rId342" Type="http://schemas.openxmlformats.org/officeDocument/2006/relationships/customXml" Target="../ink/ink437.xml"/><Relationship Id="rId363" Type="http://schemas.openxmlformats.org/officeDocument/2006/relationships/image" Target="../media/image451.png"/><Relationship Id="rId202" Type="http://schemas.openxmlformats.org/officeDocument/2006/relationships/customXml" Target="../ink/ink367.xml"/><Relationship Id="rId223" Type="http://schemas.openxmlformats.org/officeDocument/2006/relationships/image" Target="../media/image381.png"/><Relationship Id="rId244" Type="http://schemas.openxmlformats.org/officeDocument/2006/relationships/customXml" Target="../ink/ink388.xml"/><Relationship Id="rId18" Type="http://schemas.openxmlformats.org/officeDocument/2006/relationships/customXml" Target="../ink/ink275.xml"/><Relationship Id="rId39" Type="http://schemas.openxmlformats.org/officeDocument/2006/relationships/image" Target="../media/image289.png"/><Relationship Id="rId265" Type="http://schemas.openxmlformats.org/officeDocument/2006/relationships/image" Target="../media/image402.png"/><Relationship Id="rId286" Type="http://schemas.openxmlformats.org/officeDocument/2006/relationships/customXml" Target="../ink/ink409.xml"/><Relationship Id="rId50" Type="http://schemas.openxmlformats.org/officeDocument/2006/relationships/customXml" Target="../ink/ink291.xml"/><Relationship Id="rId104" Type="http://schemas.openxmlformats.org/officeDocument/2006/relationships/customXml" Target="../ink/ink318.xml"/><Relationship Id="rId125" Type="http://schemas.openxmlformats.org/officeDocument/2006/relationships/image" Target="../media/image332.png"/><Relationship Id="rId146" Type="http://schemas.openxmlformats.org/officeDocument/2006/relationships/customXml" Target="../ink/ink339.xml"/><Relationship Id="rId167" Type="http://schemas.openxmlformats.org/officeDocument/2006/relationships/image" Target="../media/image353.png"/><Relationship Id="rId188" Type="http://schemas.openxmlformats.org/officeDocument/2006/relationships/customXml" Target="../ink/ink360.xml"/><Relationship Id="rId311" Type="http://schemas.openxmlformats.org/officeDocument/2006/relationships/image" Target="../media/image425.png"/><Relationship Id="rId332" Type="http://schemas.openxmlformats.org/officeDocument/2006/relationships/customXml" Target="../ink/ink432.xml"/><Relationship Id="rId353" Type="http://schemas.openxmlformats.org/officeDocument/2006/relationships/image" Target="../media/image446.png"/><Relationship Id="rId71" Type="http://schemas.openxmlformats.org/officeDocument/2006/relationships/image" Target="../media/image305.png"/><Relationship Id="rId92" Type="http://schemas.openxmlformats.org/officeDocument/2006/relationships/customXml" Target="../ink/ink312.xml"/><Relationship Id="rId213" Type="http://schemas.openxmlformats.org/officeDocument/2006/relationships/image" Target="../media/image376.png"/><Relationship Id="rId234" Type="http://schemas.openxmlformats.org/officeDocument/2006/relationships/customXml" Target="../ink/ink383.xml"/><Relationship Id="rId2" Type="http://schemas.openxmlformats.org/officeDocument/2006/relationships/customXml" Target="../ink/ink267.xml"/><Relationship Id="rId29" Type="http://schemas.openxmlformats.org/officeDocument/2006/relationships/image" Target="../media/image284.png"/><Relationship Id="rId255" Type="http://schemas.openxmlformats.org/officeDocument/2006/relationships/image" Target="../media/image397.png"/><Relationship Id="rId276" Type="http://schemas.openxmlformats.org/officeDocument/2006/relationships/customXml" Target="../ink/ink404.xml"/><Relationship Id="rId297" Type="http://schemas.openxmlformats.org/officeDocument/2006/relationships/image" Target="../media/image418.png"/><Relationship Id="rId40" Type="http://schemas.openxmlformats.org/officeDocument/2006/relationships/customXml" Target="../ink/ink286.xml"/><Relationship Id="rId115" Type="http://schemas.openxmlformats.org/officeDocument/2006/relationships/image" Target="../media/image327.png"/><Relationship Id="rId136" Type="http://schemas.openxmlformats.org/officeDocument/2006/relationships/customXml" Target="../ink/ink334.xml"/><Relationship Id="rId157" Type="http://schemas.openxmlformats.org/officeDocument/2006/relationships/image" Target="../media/image348.png"/><Relationship Id="rId178" Type="http://schemas.openxmlformats.org/officeDocument/2006/relationships/customXml" Target="../ink/ink355.xml"/><Relationship Id="rId301" Type="http://schemas.openxmlformats.org/officeDocument/2006/relationships/image" Target="../media/image420.png"/><Relationship Id="rId322" Type="http://schemas.openxmlformats.org/officeDocument/2006/relationships/customXml" Target="../ink/ink427.xml"/><Relationship Id="rId343" Type="http://schemas.openxmlformats.org/officeDocument/2006/relationships/image" Target="../media/image441.png"/><Relationship Id="rId61" Type="http://schemas.openxmlformats.org/officeDocument/2006/relationships/image" Target="../media/image300.png"/><Relationship Id="rId82" Type="http://schemas.openxmlformats.org/officeDocument/2006/relationships/customXml" Target="../ink/ink307.xml"/><Relationship Id="rId199" Type="http://schemas.openxmlformats.org/officeDocument/2006/relationships/image" Target="../media/image369.png"/><Relationship Id="rId203" Type="http://schemas.openxmlformats.org/officeDocument/2006/relationships/image" Target="../media/image371.png"/><Relationship Id="rId19" Type="http://schemas.openxmlformats.org/officeDocument/2006/relationships/image" Target="../media/image279.png"/><Relationship Id="rId224" Type="http://schemas.openxmlformats.org/officeDocument/2006/relationships/customXml" Target="../ink/ink378.xml"/><Relationship Id="rId245" Type="http://schemas.openxmlformats.org/officeDocument/2006/relationships/image" Target="../media/image392.png"/><Relationship Id="rId266" Type="http://schemas.openxmlformats.org/officeDocument/2006/relationships/customXml" Target="../ink/ink399.xml"/><Relationship Id="rId287" Type="http://schemas.openxmlformats.org/officeDocument/2006/relationships/image" Target="../media/image413.png"/><Relationship Id="rId30" Type="http://schemas.openxmlformats.org/officeDocument/2006/relationships/customXml" Target="../ink/ink281.xml"/><Relationship Id="rId105" Type="http://schemas.openxmlformats.org/officeDocument/2006/relationships/image" Target="../media/image322.png"/><Relationship Id="rId126" Type="http://schemas.openxmlformats.org/officeDocument/2006/relationships/customXml" Target="../ink/ink329.xml"/><Relationship Id="rId147" Type="http://schemas.openxmlformats.org/officeDocument/2006/relationships/image" Target="../media/image343.png"/><Relationship Id="rId168" Type="http://schemas.openxmlformats.org/officeDocument/2006/relationships/customXml" Target="../ink/ink350.xml"/><Relationship Id="rId312" Type="http://schemas.openxmlformats.org/officeDocument/2006/relationships/customXml" Target="../ink/ink422.xml"/><Relationship Id="rId333" Type="http://schemas.openxmlformats.org/officeDocument/2006/relationships/image" Target="../media/image436.png"/><Relationship Id="rId354" Type="http://schemas.openxmlformats.org/officeDocument/2006/relationships/customXml" Target="../ink/ink443.xml"/><Relationship Id="rId51" Type="http://schemas.openxmlformats.org/officeDocument/2006/relationships/image" Target="../media/image295.png"/><Relationship Id="rId72" Type="http://schemas.openxmlformats.org/officeDocument/2006/relationships/customXml" Target="../ink/ink302.xml"/><Relationship Id="rId93" Type="http://schemas.openxmlformats.org/officeDocument/2006/relationships/image" Target="../media/image316.png"/><Relationship Id="rId189" Type="http://schemas.openxmlformats.org/officeDocument/2006/relationships/image" Target="../media/image364.png"/><Relationship Id="rId3" Type="http://schemas.openxmlformats.org/officeDocument/2006/relationships/image" Target="../media/image271.png"/><Relationship Id="rId214" Type="http://schemas.openxmlformats.org/officeDocument/2006/relationships/customXml" Target="../ink/ink373.xml"/><Relationship Id="rId235" Type="http://schemas.openxmlformats.org/officeDocument/2006/relationships/image" Target="../media/image387.png"/><Relationship Id="rId256" Type="http://schemas.openxmlformats.org/officeDocument/2006/relationships/customXml" Target="../ink/ink394.xml"/><Relationship Id="rId277" Type="http://schemas.openxmlformats.org/officeDocument/2006/relationships/image" Target="../media/image408.png"/><Relationship Id="rId298" Type="http://schemas.openxmlformats.org/officeDocument/2006/relationships/customXml" Target="../ink/ink415.xml"/><Relationship Id="rId116" Type="http://schemas.openxmlformats.org/officeDocument/2006/relationships/customXml" Target="../ink/ink324.xml"/><Relationship Id="rId137" Type="http://schemas.openxmlformats.org/officeDocument/2006/relationships/image" Target="../media/image338.png"/><Relationship Id="rId158" Type="http://schemas.openxmlformats.org/officeDocument/2006/relationships/customXml" Target="../ink/ink345.xml"/><Relationship Id="rId302" Type="http://schemas.openxmlformats.org/officeDocument/2006/relationships/customXml" Target="../ink/ink417.xml"/><Relationship Id="rId323" Type="http://schemas.openxmlformats.org/officeDocument/2006/relationships/image" Target="../media/image431.png"/><Relationship Id="rId344" Type="http://schemas.openxmlformats.org/officeDocument/2006/relationships/customXml" Target="../ink/ink438.xml"/><Relationship Id="rId20" Type="http://schemas.openxmlformats.org/officeDocument/2006/relationships/customXml" Target="../ink/ink276.xml"/><Relationship Id="rId41" Type="http://schemas.openxmlformats.org/officeDocument/2006/relationships/image" Target="../media/image290.png"/><Relationship Id="rId62" Type="http://schemas.openxmlformats.org/officeDocument/2006/relationships/customXml" Target="../ink/ink297.xml"/><Relationship Id="rId83" Type="http://schemas.openxmlformats.org/officeDocument/2006/relationships/image" Target="../media/image311.png"/><Relationship Id="rId179" Type="http://schemas.openxmlformats.org/officeDocument/2006/relationships/image" Target="../media/image359.png"/><Relationship Id="rId190" Type="http://schemas.openxmlformats.org/officeDocument/2006/relationships/customXml" Target="../ink/ink361.xml"/><Relationship Id="rId204" Type="http://schemas.openxmlformats.org/officeDocument/2006/relationships/customXml" Target="../ink/ink368.xml"/><Relationship Id="rId225" Type="http://schemas.openxmlformats.org/officeDocument/2006/relationships/image" Target="../media/image382.png"/><Relationship Id="rId246" Type="http://schemas.openxmlformats.org/officeDocument/2006/relationships/customXml" Target="../ink/ink389.xml"/><Relationship Id="rId267" Type="http://schemas.openxmlformats.org/officeDocument/2006/relationships/image" Target="../media/image403.png"/><Relationship Id="rId288" Type="http://schemas.openxmlformats.org/officeDocument/2006/relationships/customXml" Target="../ink/ink410.xml"/><Relationship Id="rId106" Type="http://schemas.openxmlformats.org/officeDocument/2006/relationships/customXml" Target="../ink/ink319.xml"/><Relationship Id="rId127" Type="http://schemas.openxmlformats.org/officeDocument/2006/relationships/image" Target="../media/image333.png"/><Relationship Id="rId313" Type="http://schemas.openxmlformats.org/officeDocument/2006/relationships/image" Target="../media/image426.png"/><Relationship Id="rId10" Type="http://schemas.openxmlformats.org/officeDocument/2006/relationships/customXml" Target="../ink/ink271.xml"/><Relationship Id="rId31" Type="http://schemas.openxmlformats.org/officeDocument/2006/relationships/image" Target="../media/image285.png"/><Relationship Id="rId52" Type="http://schemas.openxmlformats.org/officeDocument/2006/relationships/customXml" Target="../ink/ink292.xml"/><Relationship Id="rId73" Type="http://schemas.openxmlformats.org/officeDocument/2006/relationships/image" Target="../media/image306.png"/><Relationship Id="rId94" Type="http://schemas.openxmlformats.org/officeDocument/2006/relationships/customXml" Target="../ink/ink313.xml"/><Relationship Id="rId148" Type="http://schemas.openxmlformats.org/officeDocument/2006/relationships/customXml" Target="../ink/ink340.xml"/><Relationship Id="rId169" Type="http://schemas.openxmlformats.org/officeDocument/2006/relationships/image" Target="../media/image354.png"/><Relationship Id="rId334" Type="http://schemas.openxmlformats.org/officeDocument/2006/relationships/customXml" Target="../ink/ink433.xml"/><Relationship Id="rId355" Type="http://schemas.openxmlformats.org/officeDocument/2006/relationships/image" Target="../media/image447.png"/><Relationship Id="rId4" Type="http://schemas.openxmlformats.org/officeDocument/2006/relationships/customXml" Target="../ink/ink268.xml"/><Relationship Id="rId180" Type="http://schemas.openxmlformats.org/officeDocument/2006/relationships/customXml" Target="../ink/ink356.xml"/><Relationship Id="rId215" Type="http://schemas.openxmlformats.org/officeDocument/2006/relationships/image" Target="../media/image377.png"/><Relationship Id="rId236" Type="http://schemas.openxmlformats.org/officeDocument/2006/relationships/customXml" Target="../ink/ink384.xml"/><Relationship Id="rId257" Type="http://schemas.openxmlformats.org/officeDocument/2006/relationships/image" Target="../media/image398.png"/><Relationship Id="rId278" Type="http://schemas.openxmlformats.org/officeDocument/2006/relationships/customXml" Target="../ink/ink405.xml"/><Relationship Id="rId303" Type="http://schemas.openxmlformats.org/officeDocument/2006/relationships/image" Target="../media/image421.png"/><Relationship Id="rId42" Type="http://schemas.openxmlformats.org/officeDocument/2006/relationships/customXml" Target="../ink/ink287.xml"/><Relationship Id="rId84" Type="http://schemas.openxmlformats.org/officeDocument/2006/relationships/customXml" Target="../ink/ink308.xml"/><Relationship Id="rId138" Type="http://schemas.openxmlformats.org/officeDocument/2006/relationships/customXml" Target="../ink/ink335.xml"/><Relationship Id="rId345" Type="http://schemas.openxmlformats.org/officeDocument/2006/relationships/image" Target="../media/image442.png"/><Relationship Id="rId191" Type="http://schemas.openxmlformats.org/officeDocument/2006/relationships/image" Target="../media/image365.png"/><Relationship Id="rId205" Type="http://schemas.openxmlformats.org/officeDocument/2006/relationships/image" Target="../media/image372.png"/><Relationship Id="rId247" Type="http://schemas.openxmlformats.org/officeDocument/2006/relationships/image" Target="../media/image393.png"/><Relationship Id="rId107" Type="http://schemas.openxmlformats.org/officeDocument/2006/relationships/image" Target="../media/image323.png"/><Relationship Id="rId289" Type="http://schemas.openxmlformats.org/officeDocument/2006/relationships/image" Target="../media/image414.png"/><Relationship Id="rId11" Type="http://schemas.openxmlformats.org/officeDocument/2006/relationships/image" Target="../media/image275.png"/><Relationship Id="rId53" Type="http://schemas.openxmlformats.org/officeDocument/2006/relationships/image" Target="../media/image296.png"/><Relationship Id="rId149" Type="http://schemas.openxmlformats.org/officeDocument/2006/relationships/image" Target="../media/image344.png"/><Relationship Id="rId314" Type="http://schemas.openxmlformats.org/officeDocument/2006/relationships/customXml" Target="../ink/ink423.xml"/><Relationship Id="rId356" Type="http://schemas.openxmlformats.org/officeDocument/2006/relationships/customXml" Target="../ink/ink444.xml"/><Relationship Id="rId95" Type="http://schemas.openxmlformats.org/officeDocument/2006/relationships/image" Target="../media/image317.png"/><Relationship Id="rId160" Type="http://schemas.openxmlformats.org/officeDocument/2006/relationships/customXml" Target="../ink/ink346.xml"/><Relationship Id="rId216" Type="http://schemas.openxmlformats.org/officeDocument/2006/relationships/customXml" Target="../ink/ink374.xml"/><Relationship Id="rId258" Type="http://schemas.openxmlformats.org/officeDocument/2006/relationships/customXml" Target="../ink/ink395.xml"/><Relationship Id="rId22" Type="http://schemas.openxmlformats.org/officeDocument/2006/relationships/customXml" Target="../ink/ink277.xml"/><Relationship Id="rId64" Type="http://schemas.openxmlformats.org/officeDocument/2006/relationships/customXml" Target="../ink/ink298.xml"/><Relationship Id="rId118" Type="http://schemas.openxmlformats.org/officeDocument/2006/relationships/customXml" Target="../ink/ink325.xml"/><Relationship Id="rId325" Type="http://schemas.openxmlformats.org/officeDocument/2006/relationships/image" Target="../media/image432.png"/><Relationship Id="rId171" Type="http://schemas.openxmlformats.org/officeDocument/2006/relationships/image" Target="../media/image355.png"/><Relationship Id="rId227" Type="http://schemas.openxmlformats.org/officeDocument/2006/relationships/image" Target="../media/image383.png"/><Relationship Id="rId269" Type="http://schemas.openxmlformats.org/officeDocument/2006/relationships/image" Target="../media/image404.png"/><Relationship Id="rId33" Type="http://schemas.openxmlformats.org/officeDocument/2006/relationships/image" Target="../media/image286.png"/><Relationship Id="rId129" Type="http://schemas.openxmlformats.org/officeDocument/2006/relationships/image" Target="../media/image334.png"/><Relationship Id="rId280" Type="http://schemas.openxmlformats.org/officeDocument/2006/relationships/customXml" Target="../ink/ink406.xml"/><Relationship Id="rId336" Type="http://schemas.openxmlformats.org/officeDocument/2006/relationships/customXml" Target="../ink/ink434.xml"/><Relationship Id="rId75" Type="http://schemas.openxmlformats.org/officeDocument/2006/relationships/image" Target="../media/image307.png"/><Relationship Id="rId140" Type="http://schemas.openxmlformats.org/officeDocument/2006/relationships/customXml" Target="../ink/ink336.xml"/><Relationship Id="rId182" Type="http://schemas.openxmlformats.org/officeDocument/2006/relationships/customXml" Target="../ink/ink357.xml"/><Relationship Id="rId6" Type="http://schemas.openxmlformats.org/officeDocument/2006/relationships/customXml" Target="../ink/ink269.xml"/><Relationship Id="rId238" Type="http://schemas.openxmlformats.org/officeDocument/2006/relationships/customXml" Target="../ink/ink385.xml"/><Relationship Id="rId291" Type="http://schemas.openxmlformats.org/officeDocument/2006/relationships/image" Target="../media/image415.png"/><Relationship Id="rId305" Type="http://schemas.openxmlformats.org/officeDocument/2006/relationships/image" Target="../media/image422.png"/><Relationship Id="rId347" Type="http://schemas.openxmlformats.org/officeDocument/2006/relationships/image" Target="../media/image443.png"/><Relationship Id="rId44" Type="http://schemas.openxmlformats.org/officeDocument/2006/relationships/customXml" Target="../ink/ink288.xml"/><Relationship Id="rId86" Type="http://schemas.openxmlformats.org/officeDocument/2006/relationships/customXml" Target="../ink/ink309.xml"/><Relationship Id="rId151" Type="http://schemas.openxmlformats.org/officeDocument/2006/relationships/image" Target="../media/image345.png"/><Relationship Id="rId193" Type="http://schemas.openxmlformats.org/officeDocument/2006/relationships/image" Target="../media/image366.png"/><Relationship Id="rId207" Type="http://schemas.openxmlformats.org/officeDocument/2006/relationships/image" Target="../media/image373.png"/><Relationship Id="rId249" Type="http://schemas.openxmlformats.org/officeDocument/2006/relationships/image" Target="../media/image394.png"/><Relationship Id="rId13" Type="http://schemas.openxmlformats.org/officeDocument/2006/relationships/image" Target="../media/image276.png"/><Relationship Id="rId109" Type="http://schemas.openxmlformats.org/officeDocument/2006/relationships/image" Target="../media/image324.png"/><Relationship Id="rId260" Type="http://schemas.openxmlformats.org/officeDocument/2006/relationships/customXml" Target="../ink/ink396.xml"/><Relationship Id="rId316" Type="http://schemas.openxmlformats.org/officeDocument/2006/relationships/customXml" Target="../ink/ink424.xml"/><Relationship Id="rId55" Type="http://schemas.openxmlformats.org/officeDocument/2006/relationships/image" Target="../media/image297.png"/><Relationship Id="rId97" Type="http://schemas.openxmlformats.org/officeDocument/2006/relationships/image" Target="../media/image318.png"/><Relationship Id="rId120" Type="http://schemas.openxmlformats.org/officeDocument/2006/relationships/customXml" Target="../ink/ink326.xml"/><Relationship Id="rId358" Type="http://schemas.openxmlformats.org/officeDocument/2006/relationships/customXml" Target="../ink/ink445.xml"/><Relationship Id="rId162" Type="http://schemas.openxmlformats.org/officeDocument/2006/relationships/customXml" Target="../ink/ink347.xml"/><Relationship Id="rId218" Type="http://schemas.openxmlformats.org/officeDocument/2006/relationships/customXml" Target="../ink/ink375.xml"/><Relationship Id="rId271" Type="http://schemas.openxmlformats.org/officeDocument/2006/relationships/image" Target="../media/image405.png"/><Relationship Id="rId24" Type="http://schemas.openxmlformats.org/officeDocument/2006/relationships/customXml" Target="../ink/ink278.xml"/><Relationship Id="rId66" Type="http://schemas.openxmlformats.org/officeDocument/2006/relationships/customXml" Target="../ink/ink299.xml"/><Relationship Id="rId131" Type="http://schemas.openxmlformats.org/officeDocument/2006/relationships/image" Target="../media/image335.png"/><Relationship Id="rId327" Type="http://schemas.openxmlformats.org/officeDocument/2006/relationships/image" Target="../media/image433.png"/><Relationship Id="rId173" Type="http://schemas.openxmlformats.org/officeDocument/2006/relationships/image" Target="../media/image356.png"/><Relationship Id="rId229" Type="http://schemas.openxmlformats.org/officeDocument/2006/relationships/image" Target="../media/image384.png"/><Relationship Id="rId240" Type="http://schemas.openxmlformats.org/officeDocument/2006/relationships/customXml" Target="../ink/ink386.xml"/><Relationship Id="rId35" Type="http://schemas.openxmlformats.org/officeDocument/2006/relationships/image" Target="../media/image287.png"/><Relationship Id="rId77" Type="http://schemas.openxmlformats.org/officeDocument/2006/relationships/image" Target="../media/image308.png"/><Relationship Id="rId100" Type="http://schemas.openxmlformats.org/officeDocument/2006/relationships/customXml" Target="../ink/ink316.xml"/><Relationship Id="rId282" Type="http://schemas.openxmlformats.org/officeDocument/2006/relationships/customXml" Target="../ink/ink407.xml"/><Relationship Id="rId338" Type="http://schemas.openxmlformats.org/officeDocument/2006/relationships/customXml" Target="../ink/ink435.xml"/><Relationship Id="rId8" Type="http://schemas.openxmlformats.org/officeDocument/2006/relationships/customXml" Target="../ink/ink270.xml"/><Relationship Id="rId142" Type="http://schemas.openxmlformats.org/officeDocument/2006/relationships/customXml" Target="../ink/ink337.xml"/><Relationship Id="rId184" Type="http://schemas.openxmlformats.org/officeDocument/2006/relationships/customXml" Target="../ink/ink358.xml"/><Relationship Id="rId251" Type="http://schemas.openxmlformats.org/officeDocument/2006/relationships/image" Target="../media/image395.png"/><Relationship Id="rId46" Type="http://schemas.openxmlformats.org/officeDocument/2006/relationships/customXml" Target="../ink/ink289.xml"/><Relationship Id="rId293" Type="http://schemas.openxmlformats.org/officeDocument/2006/relationships/image" Target="../media/image416.png"/><Relationship Id="rId307" Type="http://schemas.openxmlformats.org/officeDocument/2006/relationships/image" Target="../media/image423.png"/><Relationship Id="rId349" Type="http://schemas.openxmlformats.org/officeDocument/2006/relationships/image" Target="../media/image444.png"/></Relationships>
</file>

<file path=ppt/slides/_rels/slide28.xml.rels><?xml version="1.0" encoding="UTF-8" standalone="yes"?>
<Relationships xmlns="http://schemas.openxmlformats.org/package/2006/relationships"><Relationship Id="rId117" Type="http://schemas.openxmlformats.org/officeDocument/2006/relationships/image" Target="../media/image509.png"/><Relationship Id="rId21" Type="http://schemas.openxmlformats.org/officeDocument/2006/relationships/image" Target="../media/image461.png"/><Relationship Id="rId42" Type="http://schemas.openxmlformats.org/officeDocument/2006/relationships/customXml" Target="../ink/ink468.xml"/><Relationship Id="rId63" Type="http://schemas.openxmlformats.org/officeDocument/2006/relationships/image" Target="../media/image482.png"/><Relationship Id="rId84" Type="http://schemas.openxmlformats.org/officeDocument/2006/relationships/customXml" Target="../ink/ink489.xml"/><Relationship Id="rId138" Type="http://schemas.openxmlformats.org/officeDocument/2006/relationships/customXml" Target="../ink/ink516.xml"/><Relationship Id="rId159" Type="http://schemas.openxmlformats.org/officeDocument/2006/relationships/image" Target="../media/image530.png"/><Relationship Id="rId107" Type="http://schemas.openxmlformats.org/officeDocument/2006/relationships/image" Target="../media/image504.png"/><Relationship Id="rId11" Type="http://schemas.openxmlformats.org/officeDocument/2006/relationships/image" Target="../media/image456.png"/><Relationship Id="rId32" Type="http://schemas.openxmlformats.org/officeDocument/2006/relationships/customXml" Target="../ink/ink463.xml"/><Relationship Id="rId53" Type="http://schemas.openxmlformats.org/officeDocument/2006/relationships/image" Target="../media/image477.png"/><Relationship Id="rId74" Type="http://schemas.openxmlformats.org/officeDocument/2006/relationships/customXml" Target="../ink/ink484.xml"/><Relationship Id="rId128" Type="http://schemas.openxmlformats.org/officeDocument/2006/relationships/customXml" Target="../ink/ink511.xml"/><Relationship Id="rId149" Type="http://schemas.openxmlformats.org/officeDocument/2006/relationships/image" Target="../media/image525.png"/><Relationship Id="rId5" Type="http://schemas.openxmlformats.org/officeDocument/2006/relationships/image" Target="../media/image453.png"/><Relationship Id="rId95" Type="http://schemas.openxmlformats.org/officeDocument/2006/relationships/image" Target="../media/image498.png"/><Relationship Id="rId160" Type="http://schemas.openxmlformats.org/officeDocument/2006/relationships/customXml" Target="../ink/ink527.xml"/><Relationship Id="rId22" Type="http://schemas.openxmlformats.org/officeDocument/2006/relationships/customXml" Target="../ink/ink458.xml"/><Relationship Id="rId43" Type="http://schemas.openxmlformats.org/officeDocument/2006/relationships/image" Target="../media/image472.png"/><Relationship Id="rId64" Type="http://schemas.openxmlformats.org/officeDocument/2006/relationships/customXml" Target="../ink/ink479.xml"/><Relationship Id="rId118" Type="http://schemas.openxmlformats.org/officeDocument/2006/relationships/customXml" Target="../ink/ink506.xml"/><Relationship Id="rId139" Type="http://schemas.openxmlformats.org/officeDocument/2006/relationships/image" Target="../media/image520.png"/><Relationship Id="rId85" Type="http://schemas.openxmlformats.org/officeDocument/2006/relationships/image" Target="../media/image493.png"/><Relationship Id="rId150" Type="http://schemas.openxmlformats.org/officeDocument/2006/relationships/customXml" Target="../ink/ink522.xml"/><Relationship Id="rId12" Type="http://schemas.openxmlformats.org/officeDocument/2006/relationships/customXml" Target="../ink/ink453.xml"/><Relationship Id="rId17" Type="http://schemas.openxmlformats.org/officeDocument/2006/relationships/image" Target="../media/image459.png"/><Relationship Id="rId33" Type="http://schemas.openxmlformats.org/officeDocument/2006/relationships/image" Target="../media/image467.png"/><Relationship Id="rId38" Type="http://schemas.openxmlformats.org/officeDocument/2006/relationships/customXml" Target="../ink/ink466.xml"/><Relationship Id="rId59" Type="http://schemas.openxmlformats.org/officeDocument/2006/relationships/image" Target="../media/image480.png"/><Relationship Id="rId103" Type="http://schemas.openxmlformats.org/officeDocument/2006/relationships/image" Target="../media/image502.png"/><Relationship Id="rId108" Type="http://schemas.openxmlformats.org/officeDocument/2006/relationships/customXml" Target="../ink/ink501.xml"/><Relationship Id="rId124" Type="http://schemas.openxmlformats.org/officeDocument/2006/relationships/customXml" Target="../ink/ink509.xml"/><Relationship Id="rId129" Type="http://schemas.openxmlformats.org/officeDocument/2006/relationships/image" Target="../media/image515.png"/><Relationship Id="rId54" Type="http://schemas.openxmlformats.org/officeDocument/2006/relationships/customXml" Target="../ink/ink474.xml"/><Relationship Id="rId70" Type="http://schemas.openxmlformats.org/officeDocument/2006/relationships/customXml" Target="../ink/ink482.xml"/><Relationship Id="rId75" Type="http://schemas.openxmlformats.org/officeDocument/2006/relationships/image" Target="../media/image488.png"/><Relationship Id="rId91" Type="http://schemas.openxmlformats.org/officeDocument/2006/relationships/image" Target="../media/image496.png"/><Relationship Id="rId96" Type="http://schemas.openxmlformats.org/officeDocument/2006/relationships/customXml" Target="../ink/ink495.xml"/><Relationship Id="rId140" Type="http://schemas.openxmlformats.org/officeDocument/2006/relationships/customXml" Target="../ink/ink517.xml"/><Relationship Id="rId145" Type="http://schemas.openxmlformats.org/officeDocument/2006/relationships/image" Target="../media/image523.png"/><Relationship Id="rId161" Type="http://schemas.openxmlformats.org/officeDocument/2006/relationships/image" Target="../media/image531.png"/><Relationship Id="rId1" Type="http://schemas.openxmlformats.org/officeDocument/2006/relationships/slideLayout" Target="../slideLayouts/slideLayout2.xml"/><Relationship Id="rId6" Type="http://schemas.openxmlformats.org/officeDocument/2006/relationships/customXml" Target="../ink/ink450.xml"/><Relationship Id="rId23" Type="http://schemas.openxmlformats.org/officeDocument/2006/relationships/image" Target="../media/image462.png"/><Relationship Id="rId28" Type="http://schemas.openxmlformats.org/officeDocument/2006/relationships/customXml" Target="../ink/ink461.xml"/><Relationship Id="rId49" Type="http://schemas.openxmlformats.org/officeDocument/2006/relationships/image" Target="../media/image475.png"/><Relationship Id="rId114" Type="http://schemas.openxmlformats.org/officeDocument/2006/relationships/customXml" Target="../ink/ink504.xml"/><Relationship Id="rId119" Type="http://schemas.openxmlformats.org/officeDocument/2006/relationships/image" Target="../media/image510.png"/><Relationship Id="rId44" Type="http://schemas.openxmlformats.org/officeDocument/2006/relationships/customXml" Target="../ink/ink469.xml"/><Relationship Id="rId60" Type="http://schemas.openxmlformats.org/officeDocument/2006/relationships/customXml" Target="../ink/ink477.xml"/><Relationship Id="rId65" Type="http://schemas.openxmlformats.org/officeDocument/2006/relationships/image" Target="../media/image483.png"/><Relationship Id="rId81" Type="http://schemas.openxmlformats.org/officeDocument/2006/relationships/image" Target="../media/image491.png"/><Relationship Id="rId86" Type="http://schemas.openxmlformats.org/officeDocument/2006/relationships/customXml" Target="../ink/ink490.xml"/><Relationship Id="rId130" Type="http://schemas.openxmlformats.org/officeDocument/2006/relationships/customXml" Target="../ink/ink512.xml"/><Relationship Id="rId135" Type="http://schemas.openxmlformats.org/officeDocument/2006/relationships/image" Target="../media/image518.png"/><Relationship Id="rId151" Type="http://schemas.openxmlformats.org/officeDocument/2006/relationships/image" Target="../media/image526.png"/><Relationship Id="rId156" Type="http://schemas.openxmlformats.org/officeDocument/2006/relationships/customXml" Target="../ink/ink525.xml"/><Relationship Id="rId13" Type="http://schemas.openxmlformats.org/officeDocument/2006/relationships/image" Target="../media/image457.png"/><Relationship Id="rId18" Type="http://schemas.openxmlformats.org/officeDocument/2006/relationships/customXml" Target="../ink/ink456.xml"/><Relationship Id="rId39" Type="http://schemas.openxmlformats.org/officeDocument/2006/relationships/image" Target="../media/image470.png"/><Relationship Id="rId109" Type="http://schemas.openxmlformats.org/officeDocument/2006/relationships/image" Target="../media/image505.png"/><Relationship Id="rId34" Type="http://schemas.openxmlformats.org/officeDocument/2006/relationships/customXml" Target="../ink/ink464.xml"/><Relationship Id="rId50" Type="http://schemas.openxmlformats.org/officeDocument/2006/relationships/customXml" Target="../ink/ink472.xml"/><Relationship Id="rId55" Type="http://schemas.openxmlformats.org/officeDocument/2006/relationships/image" Target="../media/image478.png"/><Relationship Id="rId76" Type="http://schemas.openxmlformats.org/officeDocument/2006/relationships/customXml" Target="../ink/ink485.xml"/><Relationship Id="rId97" Type="http://schemas.openxmlformats.org/officeDocument/2006/relationships/image" Target="../media/image499.png"/><Relationship Id="rId104" Type="http://schemas.openxmlformats.org/officeDocument/2006/relationships/customXml" Target="../ink/ink499.xml"/><Relationship Id="rId120" Type="http://schemas.openxmlformats.org/officeDocument/2006/relationships/customXml" Target="../ink/ink507.xml"/><Relationship Id="rId125" Type="http://schemas.openxmlformats.org/officeDocument/2006/relationships/image" Target="../media/image513.png"/><Relationship Id="rId141" Type="http://schemas.openxmlformats.org/officeDocument/2006/relationships/image" Target="../media/image521.png"/><Relationship Id="rId146" Type="http://schemas.openxmlformats.org/officeDocument/2006/relationships/customXml" Target="../ink/ink520.xml"/><Relationship Id="rId7" Type="http://schemas.openxmlformats.org/officeDocument/2006/relationships/image" Target="../media/image454.png"/><Relationship Id="rId71" Type="http://schemas.openxmlformats.org/officeDocument/2006/relationships/image" Target="../media/image486.png"/><Relationship Id="rId92" Type="http://schemas.openxmlformats.org/officeDocument/2006/relationships/customXml" Target="../ink/ink493.xml"/><Relationship Id="rId2" Type="http://schemas.openxmlformats.org/officeDocument/2006/relationships/customXml" Target="../ink/ink448.xml"/><Relationship Id="rId29" Type="http://schemas.openxmlformats.org/officeDocument/2006/relationships/image" Target="../media/image465.png"/><Relationship Id="rId24" Type="http://schemas.openxmlformats.org/officeDocument/2006/relationships/customXml" Target="../ink/ink459.xml"/><Relationship Id="rId40" Type="http://schemas.openxmlformats.org/officeDocument/2006/relationships/customXml" Target="../ink/ink467.xml"/><Relationship Id="rId45" Type="http://schemas.openxmlformats.org/officeDocument/2006/relationships/image" Target="../media/image473.png"/><Relationship Id="rId66" Type="http://schemas.openxmlformats.org/officeDocument/2006/relationships/customXml" Target="../ink/ink480.xml"/><Relationship Id="rId87" Type="http://schemas.openxmlformats.org/officeDocument/2006/relationships/image" Target="../media/image494.png"/><Relationship Id="rId110" Type="http://schemas.openxmlformats.org/officeDocument/2006/relationships/customXml" Target="../ink/ink502.xml"/><Relationship Id="rId115" Type="http://schemas.openxmlformats.org/officeDocument/2006/relationships/image" Target="../media/image508.png"/><Relationship Id="rId131" Type="http://schemas.openxmlformats.org/officeDocument/2006/relationships/image" Target="../media/image516.png"/><Relationship Id="rId136" Type="http://schemas.openxmlformats.org/officeDocument/2006/relationships/customXml" Target="../ink/ink515.xml"/><Relationship Id="rId157" Type="http://schemas.openxmlformats.org/officeDocument/2006/relationships/image" Target="../media/image529.png"/><Relationship Id="rId61" Type="http://schemas.openxmlformats.org/officeDocument/2006/relationships/image" Target="../media/image481.png"/><Relationship Id="rId82" Type="http://schemas.openxmlformats.org/officeDocument/2006/relationships/customXml" Target="../ink/ink488.xml"/><Relationship Id="rId152" Type="http://schemas.openxmlformats.org/officeDocument/2006/relationships/customXml" Target="../ink/ink523.xml"/><Relationship Id="rId19" Type="http://schemas.openxmlformats.org/officeDocument/2006/relationships/image" Target="../media/image460.png"/><Relationship Id="rId14" Type="http://schemas.openxmlformats.org/officeDocument/2006/relationships/customXml" Target="../ink/ink454.xml"/><Relationship Id="rId30" Type="http://schemas.openxmlformats.org/officeDocument/2006/relationships/customXml" Target="../ink/ink462.xml"/><Relationship Id="rId35" Type="http://schemas.openxmlformats.org/officeDocument/2006/relationships/image" Target="../media/image468.png"/><Relationship Id="rId56" Type="http://schemas.openxmlformats.org/officeDocument/2006/relationships/customXml" Target="../ink/ink475.xml"/><Relationship Id="rId77" Type="http://schemas.openxmlformats.org/officeDocument/2006/relationships/image" Target="../media/image489.png"/><Relationship Id="rId100" Type="http://schemas.openxmlformats.org/officeDocument/2006/relationships/customXml" Target="../ink/ink497.xml"/><Relationship Id="rId105" Type="http://schemas.openxmlformats.org/officeDocument/2006/relationships/image" Target="../media/image503.png"/><Relationship Id="rId126" Type="http://schemas.openxmlformats.org/officeDocument/2006/relationships/customXml" Target="../ink/ink510.xml"/><Relationship Id="rId147" Type="http://schemas.openxmlformats.org/officeDocument/2006/relationships/image" Target="../media/image524.png"/><Relationship Id="rId8" Type="http://schemas.openxmlformats.org/officeDocument/2006/relationships/customXml" Target="../ink/ink451.xml"/><Relationship Id="rId51" Type="http://schemas.openxmlformats.org/officeDocument/2006/relationships/image" Target="../media/image476.png"/><Relationship Id="rId72" Type="http://schemas.openxmlformats.org/officeDocument/2006/relationships/customXml" Target="../ink/ink483.xml"/><Relationship Id="rId93" Type="http://schemas.openxmlformats.org/officeDocument/2006/relationships/image" Target="../media/image497.png"/><Relationship Id="rId98" Type="http://schemas.openxmlformats.org/officeDocument/2006/relationships/customXml" Target="../ink/ink496.xml"/><Relationship Id="rId121" Type="http://schemas.openxmlformats.org/officeDocument/2006/relationships/image" Target="../media/image511.png"/><Relationship Id="rId142" Type="http://schemas.openxmlformats.org/officeDocument/2006/relationships/customXml" Target="../ink/ink518.xml"/><Relationship Id="rId3" Type="http://schemas.openxmlformats.org/officeDocument/2006/relationships/image" Target="../media/image452.png"/><Relationship Id="rId25" Type="http://schemas.openxmlformats.org/officeDocument/2006/relationships/image" Target="../media/image463.png"/><Relationship Id="rId46" Type="http://schemas.openxmlformats.org/officeDocument/2006/relationships/customXml" Target="../ink/ink470.xml"/><Relationship Id="rId67" Type="http://schemas.openxmlformats.org/officeDocument/2006/relationships/image" Target="../media/image484.png"/><Relationship Id="rId116" Type="http://schemas.openxmlformats.org/officeDocument/2006/relationships/customXml" Target="../ink/ink505.xml"/><Relationship Id="rId137" Type="http://schemas.openxmlformats.org/officeDocument/2006/relationships/image" Target="../media/image519.png"/><Relationship Id="rId158" Type="http://schemas.openxmlformats.org/officeDocument/2006/relationships/customXml" Target="../ink/ink526.xml"/><Relationship Id="rId20" Type="http://schemas.openxmlformats.org/officeDocument/2006/relationships/customXml" Target="../ink/ink457.xml"/><Relationship Id="rId41" Type="http://schemas.openxmlformats.org/officeDocument/2006/relationships/image" Target="../media/image471.png"/><Relationship Id="rId62" Type="http://schemas.openxmlformats.org/officeDocument/2006/relationships/customXml" Target="../ink/ink478.xml"/><Relationship Id="rId83" Type="http://schemas.openxmlformats.org/officeDocument/2006/relationships/image" Target="../media/image492.png"/><Relationship Id="rId88" Type="http://schemas.openxmlformats.org/officeDocument/2006/relationships/customXml" Target="../ink/ink491.xml"/><Relationship Id="rId111" Type="http://schemas.openxmlformats.org/officeDocument/2006/relationships/image" Target="../media/image506.png"/><Relationship Id="rId132" Type="http://schemas.openxmlformats.org/officeDocument/2006/relationships/customXml" Target="../ink/ink513.xml"/><Relationship Id="rId153" Type="http://schemas.openxmlformats.org/officeDocument/2006/relationships/image" Target="../media/image527.png"/><Relationship Id="rId15" Type="http://schemas.openxmlformats.org/officeDocument/2006/relationships/image" Target="../media/image458.png"/><Relationship Id="rId36" Type="http://schemas.openxmlformats.org/officeDocument/2006/relationships/customXml" Target="../ink/ink465.xml"/><Relationship Id="rId57" Type="http://schemas.openxmlformats.org/officeDocument/2006/relationships/image" Target="../media/image479.png"/><Relationship Id="rId106" Type="http://schemas.openxmlformats.org/officeDocument/2006/relationships/customXml" Target="../ink/ink500.xml"/><Relationship Id="rId127" Type="http://schemas.openxmlformats.org/officeDocument/2006/relationships/image" Target="../media/image514.png"/><Relationship Id="rId10" Type="http://schemas.openxmlformats.org/officeDocument/2006/relationships/customXml" Target="../ink/ink452.xml"/><Relationship Id="rId31" Type="http://schemas.openxmlformats.org/officeDocument/2006/relationships/image" Target="../media/image466.png"/><Relationship Id="rId52" Type="http://schemas.openxmlformats.org/officeDocument/2006/relationships/customXml" Target="../ink/ink473.xml"/><Relationship Id="rId73" Type="http://schemas.openxmlformats.org/officeDocument/2006/relationships/image" Target="../media/image487.png"/><Relationship Id="rId78" Type="http://schemas.openxmlformats.org/officeDocument/2006/relationships/customXml" Target="../ink/ink486.xml"/><Relationship Id="rId94" Type="http://schemas.openxmlformats.org/officeDocument/2006/relationships/customXml" Target="../ink/ink494.xml"/><Relationship Id="rId99" Type="http://schemas.openxmlformats.org/officeDocument/2006/relationships/image" Target="../media/image500.png"/><Relationship Id="rId101" Type="http://schemas.openxmlformats.org/officeDocument/2006/relationships/image" Target="../media/image501.png"/><Relationship Id="rId122" Type="http://schemas.openxmlformats.org/officeDocument/2006/relationships/customXml" Target="../ink/ink508.xml"/><Relationship Id="rId143" Type="http://schemas.openxmlformats.org/officeDocument/2006/relationships/image" Target="../media/image522.png"/><Relationship Id="rId148" Type="http://schemas.openxmlformats.org/officeDocument/2006/relationships/customXml" Target="../ink/ink521.xml"/><Relationship Id="rId4" Type="http://schemas.openxmlformats.org/officeDocument/2006/relationships/customXml" Target="../ink/ink449.xml"/><Relationship Id="rId9" Type="http://schemas.openxmlformats.org/officeDocument/2006/relationships/image" Target="../media/image455.png"/><Relationship Id="rId26" Type="http://schemas.openxmlformats.org/officeDocument/2006/relationships/customXml" Target="../ink/ink460.xml"/><Relationship Id="rId47" Type="http://schemas.openxmlformats.org/officeDocument/2006/relationships/image" Target="../media/image474.png"/><Relationship Id="rId68" Type="http://schemas.openxmlformats.org/officeDocument/2006/relationships/customXml" Target="../ink/ink481.xml"/><Relationship Id="rId89" Type="http://schemas.openxmlformats.org/officeDocument/2006/relationships/image" Target="../media/image495.png"/><Relationship Id="rId112" Type="http://schemas.openxmlformats.org/officeDocument/2006/relationships/customXml" Target="../ink/ink503.xml"/><Relationship Id="rId133" Type="http://schemas.openxmlformats.org/officeDocument/2006/relationships/image" Target="../media/image517.png"/><Relationship Id="rId154" Type="http://schemas.openxmlformats.org/officeDocument/2006/relationships/customXml" Target="../ink/ink524.xml"/><Relationship Id="rId16" Type="http://schemas.openxmlformats.org/officeDocument/2006/relationships/customXml" Target="../ink/ink455.xml"/><Relationship Id="rId37" Type="http://schemas.openxmlformats.org/officeDocument/2006/relationships/image" Target="../media/image469.png"/><Relationship Id="rId58" Type="http://schemas.openxmlformats.org/officeDocument/2006/relationships/customXml" Target="../ink/ink476.xml"/><Relationship Id="rId79" Type="http://schemas.openxmlformats.org/officeDocument/2006/relationships/image" Target="../media/image490.png"/><Relationship Id="rId102" Type="http://schemas.openxmlformats.org/officeDocument/2006/relationships/customXml" Target="../ink/ink498.xml"/><Relationship Id="rId123" Type="http://schemas.openxmlformats.org/officeDocument/2006/relationships/image" Target="../media/image512.png"/><Relationship Id="rId144" Type="http://schemas.openxmlformats.org/officeDocument/2006/relationships/customXml" Target="../ink/ink519.xml"/><Relationship Id="rId90" Type="http://schemas.openxmlformats.org/officeDocument/2006/relationships/customXml" Target="../ink/ink492.xml"/><Relationship Id="rId27" Type="http://schemas.openxmlformats.org/officeDocument/2006/relationships/image" Target="../media/image464.png"/><Relationship Id="rId48" Type="http://schemas.openxmlformats.org/officeDocument/2006/relationships/customXml" Target="../ink/ink471.xml"/><Relationship Id="rId69" Type="http://schemas.openxmlformats.org/officeDocument/2006/relationships/image" Target="../media/image485.png"/><Relationship Id="rId113" Type="http://schemas.openxmlformats.org/officeDocument/2006/relationships/image" Target="../media/image507.png"/><Relationship Id="rId134" Type="http://schemas.openxmlformats.org/officeDocument/2006/relationships/customXml" Target="../ink/ink514.xml"/><Relationship Id="rId80" Type="http://schemas.openxmlformats.org/officeDocument/2006/relationships/customXml" Target="../ink/ink487.xml"/><Relationship Id="rId155" Type="http://schemas.openxmlformats.org/officeDocument/2006/relationships/image" Target="../media/image5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B5B8-F504-4F98-B159-4C7288898332}"/>
              </a:ext>
            </a:extLst>
          </p:cNvPr>
          <p:cNvSpPr>
            <a:spLocks noGrp="1"/>
          </p:cNvSpPr>
          <p:nvPr>
            <p:ph type="ctrTitle"/>
          </p:nvPr>
        </p:nvSpPr>
        <p:spPr/>
        <p:txBody>
          <a:bodyPr/>
          <a:lstStyle/>
          <a:p>
            <a:r>
              <a:rPr lang="en-IN" dirty="0"/>
              <a:t>Statistical Reasoning</a:t>
            </a:r>
          </a:p>
        </p:txBody>
      </p:sp>
      <p:sp>
        <p:nvSpPr>
          <p:cNvPr id="3" name="Subtitle 2">
            <a:extLst>
              <a:ext uri="{FF2B5EF4-FFF2-40B4-BE49-F238E27FC236}">
                <a16:creationId xmlns:a16="http://schemas.microsoft.com/office/drawing/2014/main" id="{02D3608B-54C5-4678-B04B-A492CA1EE5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1470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396D-4D8C-4BCC-8B9A-482B47C10E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298FCC-7A86-4E6F-B088-4E0D3A3459EB}"/>
              </a:ext>
            </a:extLst>
          </p:cNvPr>
          <p:cNvSpPr>
            <a:spLocks noGrp="1"/>
          </p:cNvSpPr>
          <p:nvPr>
            <p:ph idx="1"/>
          </p:nvPr>
        </p:nvSpPr>
        <p:spPr/>
        <p:txBody>
          <a:bodyPr/>
          <a:lstStyle/>
          <a:p>
            <a:r>
              <a:rPr lang="en-US" b="0" i="0" dirty="0">
                <a:solidFill>
                  <a:srgbClr val="333333"/>
                </a:solidFill>
                <a:effectLst/>
                <a:latin typeface="inter-regular"/>
              </a:rPr>
              <a:t>In a class, there are 70% of the students who like English and 40% of the students who likes English and mathematics, and then what is the percent of students those who like English also like mathematics?</a:t>
            </a:r>
            <a:endParaRPr lang="en-IN" dirty="0"/>
          </a:p>
        </p:txBody>
      </p:sp>
    </p:spTree>
    <p:extLst>
      <p:ext uri="{BB962C8B-B14F-4D97-AF65-F5344CB8AC3E}">
        <p14:creationId xmlns:p14="http://schemas.microsoft.com/office/powerpoint/2010/main" val="19414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82AF-DC16-4468-B617-535256529E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386445-6C94-463C-975E-1986D7B6A4E7}"/>
              </a:ext>
            </a:extLst>
          </p:cNvPr>
          <p:cNvSpPr>
            <a:spLocks noGrp="1"/>
          </p:cNvSpPr>
          <p:nvPr>
            <p:ph idx="1"/>
          </p:nvPr>
        </p:nvSpPr>
        <p:spPr>
          <a:xfrm>
            <a:off x="838200" y="1825625"/>
            <a:ext cx="9639748" cy="4101840"/>
          </a:xfrm>
        </p:spPr>
        <p:txBody>
          <a:bodyPr>
            <a:normAutofit fontScale="85000" lnSpcReduction="20000"/>
          </a:bodyPr>
          <a:lstStyle/>
          <a:p>
            <a:r>
              <a:rPr lang="en-US" b="0" i="0" dirty="0">
                <a:solidFill>
                  <a:srgbClr val="333333"/>
                </a:solidFill>
                <a:effectLst/>
                <a:latin typeface="inter-regular"/>
              </a:rPr>
              <a:t>Bayes' theorem is also known as </a:t>
            </a:r>
            <a:r>
              <a:rPr lang="en-US" b="1" i="0" dirty="0">
                <a:solidFill>
                  <a:srgbClr val="333333"/>
                </a:solidFill>
                <a:effectLst/>
                <a:latin typeface="inter-bold"/>
              </a:rPr>
              <a:t>Bayes' rule, Bayes' law</a:t>
            </a:r>
            <a:r>
              <a:rPr lang="en-US" b="0" i="0" dirty="0">
                <a:solidFill>
                  <a:srgbClr val="333333"/>
                </a:solidFill>
                <a:effectLst/>
                <a:latin typeface="inter-regular"/>
              </a:rPr>
              <a:t>, or </a:t>
            </a:r>
            <a:r>
              <a:rPr lang="en-US" b="1" i="0" dirty="0">
                <a:solidFill>
                  <a:srgbClr val="333333"/>
                </a:solidFill>
                <a:effectLst/>
                <a:latin typeface="inter-bold"/>
              </a:rPr>
              <a:t>Bayesian reasoning</a:t>
            </a:r>
            <a:r>
              <a:rPr lang="en-US" b="0" i="0" dirty="0">
                <a:solidFill>
                  <a:srgbClr val="333333"/>
                </a:solidFill>
                <a:effectLst/>
                <a:latin typeface="inter-regular"/>
              </a:rPr>
              <a:t>, which determines the probability of an event with uncertain knowledge.</a:t>
            </a:r>
          </a:p>
          <a:p>
            <a:endParaRPr lang="en-US" dirty="0">
              <a:solidFill>
                <a:srgbClr val="333333"/>
              </a:solidFill>
              <a:latin typeface="inter-regular"/>
            </a:endParaRPr>
          </a:p>
          <a:p>
            <a:endParaRPr lang="en-US" dirty="0">
              <a:solidFill>
                <a:srgbClr val="333333"/>
              </a:solidFill>
              <a:latin typeface="inter-regular"/>
            </a:endParaRPr>
          </a:p>
          <a:p>
            <a:pPr algn="just"/>
            <a:r>
              <a:rPr lang="en-US" b="0" i="0" dirty="0">
                <a:solidFill>
                  <a:srgbClr val="333333"/>
                </a:solidFill>
                <a:effectLst/>
                <a:latin typeface="inter-regular"/>
              </a:rPr>
              <a:t>P(A|B) is known as </a:t>
            </a:r>
            <a:r>
              <a:rPr lang="en-US" b="1" i="0" dirty="0">
                <a:solidFill>
                  <a:srgbClr val="333333"/>
                </a:solidFill>
                <a:effectLst/>
                <a:latin typeface="inter-bold"/>
              </a:rPr>
              <a:t>posterior</a:t>
            </a:r>
            <a:r>
              <a:rPr lang="en-US" b="0" i="0" dirty="0">
                <a:solidFill>
                  <a:srgbClr val="333333"/>
                </a:solidFill>
                <a:effectLst/>
                <a:latin typeface="inter-regular"/>
              </a:rPr>
              <a:t>, which we need to calculate, and it will be read as Probability of hypothesis A when we have occurred an evidence B.</a:t>
            </a:r>
          </a:p>
          <a:p>
            <a:pPr algn="just"/>
            <a:r>
              <a:rPr lang="en-US" b="0" i="0" dirty="0">
                <a:solidFill>
                  <a:srgbClr val="333333"/>
                </a:solidFill>
                <a:effectLst/>
                <a:latin typeface="inter-regular"/>
              </a:rPr>
              <a:t>P(B|A) is called the likelihood, in which we consider that hypothesis is true, then we calculate the probability of evidence.</a:t>
            </a:r>
          </a:p>
          <a:p>
            <a:pPr algn="just"/>
            <a:r>
              <a:rPr lang="en-US" b="0" i="0" dirty="0">
                <a:solidFill>
                  <a:srgbClr val="333333"/>
                </a:solidFill>
                <a:effectLst/>
                <a:latin typeface="inter-regular"/>
              </a:rPr>
              <a:t>P(A) is called the </a:t>
            </a:r>
            <a:r>
              <a:rPr lang="en-US" b="1" i="0" dirty="0">
                <a:solidFill>
                  <a:srgbClr val="333333"/>
                </a:solidFill>
                <a:effectLst/>
                <a:latin typeface="inter-bold"/>
              </a:rPr>
              <a:t>prior probability</a:t>
            </a:r>
            <a:r>
              <a:rPr lang="en-US" b="0" i="0" dirty="0">
                <a:solidFill>
                  <a:srgbClr val="333333"/>
                </a:solidFill>
                <a:effectLst/>
                <a:latin typeface="inter-regular"/>
              </a:rPr>
              <a:t>, probability of hypothesis before considering the evidence</a:t>
            </a:r>
          </a:p>
          <a:p>
            <a:pPr algn="just"/>
            <a:r>
              <a:rPr lang="en-US" b="0" i="0" dirty="0">
                <a:solidFill>
                  <a:srgbClr val="333333"/>
                </a:solidFill>
                <a:effectLst/>
                <a:latin typeface="inter-regular"/>
              </a:rPr>
              <a:t>P(B) is called </a:t>
            </a:r>
            <a:r>
              <a:rPr lang="en-US" b="1" i="0" dirty="0">
                <a:solidFill>
                  <a:srgbClr val="333333"/>
                </a:solidFill>
                <a:effectLst/>
                <a:latin typeface="inter-bold"/>
              </a:rPr>
              <a:t>marginal probability</a:t>
            </a:r>
            <a:r>
              <a:rPr lang="en-US" b="0" i="0" dirty="0">
                <a:solidFill>
                  <a:srgbClr val="333333"/>
                </a:solidFill>
                <a:effectLst/>
                <a:latin typeface="inter-regular"/>
              </a:rPr>
              <a:t>, pure probability of an evidence.</a:t>
            </a:r>
          </a:p>
          <a:p>
            <a:endParaRPr lang="en-IN" dirty="0"/>
          </a:p>
        </p:txBody>
      </p:sp>
      <p:pic>
        <p:nvPicPr>
          <p:cNvPr id="2050" name="Picture 2" descr="Bayes theorem in Artificial intelligence">
            <a:extLst>
              <a:ext uri="{FF2B5EF4-FFF2-40B4-BE49-F238E27FC236}">
                <a16:creationId xmlns:a16="http://schemas.microsoft.com/office/drawing/2014/main" id="{504BFF79-8F1F-4FBF-BB18-F7E9DBE28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314" y="2602902"/>
            <a:ext cx="4076042" cy="66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47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9EDF-6844-4DB1-92DD-386C858734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EEC6F7-139D-4739-BB43-2591D9E768DE}"/>
              </a:ext>
            </a:extLst>
          </p:cNvPr>
          <p:cNvSpPr>
            <a:spLocks noGrp="1"/>
          </p:cNvSpPr>
          <p:nvPr>
            <p:ph idx="1"/>
          </p:nvPr>
        </p:nvSpPr>
        <p:spPr/>
        <p:txBody>
          <a:bodyPr/>
          <a:lstStyle/>
          <a:p>
            <a:pPr algn="just"/>
            <a:r>
              <a:rPr lang="en-US" b="0" i="0" dirty="0">
                <a:solidFill>
                  <a:srgbClr val="333333"/>
                </a:solidFill>
                <a:effectLst/>
                <a:latin typeface="inter-regular"/>
              </a:rPr>
              <a:t>A doctor is aware that disease meningitis causes a patient to have a stiff neck, and it occurs 80% of the time. He is also aware of some more facts, which are given as follows:</a:t>
            </a:r>
          </a:p>
          <a:p>
            <a:pPr algn="just">
              <a:buFont typeface="Arial" panose="020B0604020202020204" pitchFamily="34" charset="0"/>
              <a:buChar char="•"/>
            </a:pPr>
            <a:r>
              <a:rPr lang="en-US" b="0" i="0" dirty="0">
                <a:solidFill>
                  <a:srgbClr val="000000"/>
                </a:solidFill>
                <a:effectLst/>
                <a:latin typeface="inter-regular"/>
              </a:rPr>
              <a:t>The Known probability that a patient has meningitis disease is 1/30,000.</a:t>
            </a:r>
          </a:p>
          <a:p>
            <a:pPr algn="just">
              <a:buFont typeface="Arial" panose="020B0604020202020204" pitchFamily="34" charset="0"/>
              <a:buChar char="•"/>
            </a:pPr>
            <a:r>
              <a:rPr lang="en-US" b="0" i="0" dirty="0">
                <a:solidFill>
                  <a:srgbClr val="000000"/>
                </a:solidFill>
                <a:effectLst/>
                <a:latin typeface="inter-regular"/>
              </a:rPr>
              <a:t>The Known probability that a patient has a stiff neck is 2%.</a:t>
            </a:r>
          </a:p>
          <a:p>
            <a:endParaRPr lang="en-IN" dirty="0"/>
          </a:p>
        </p:txBody>
      </p:sp>
    </p:spTree>
    <p:extLst>
      <p:ext uri="{BB962C8B-B14F-4D97-AF65-F5344CB8AC3E}">
        <p14:creationId xmlns:p14="http://schemas.microsoft.com/office/powerpoint/2010/main" val="337010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4782-955D-47FC-AC27-5180EEB8EB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8A5EB1-55F6-4099-9989-EFA246CA55AC}"/>
              </a:ext>
            </a:extLst>
          </p:cNvPr>
          <p:cNvSpPr>
            <a:spLocks noGrp="1"/>
          </p:cNvSpPr>
          <p:nvPr>
            <p:ph idx="1"/>
          </p:nvPr>
        </p:nvSpPr>
        <p:spPr/>
        <p:txBody>
          <a:bodyPr/>
          <a:lstStyle/>
          <a:p>
            <a:endParaRPr lang="en-IN" dirty="0"/>
          </a:p>
        </p:txBody>
      </p:sp>
      <p:pic>
        <p:nvPicPr>
          <p:cNvPr id="3074" name="Picture 2" descr="Bayes theorem in Artificial intelligence">
            <a:extLst>
              <a:ext uri="{FF2B5EF4-FFF2-40B4-BE49-F238E27FC236}">
                <a16:creationId xmlns:a16="http://schemas.microsoft.com/office/drawing/2014/main" id="{2B85D102-EF06-4544-8FC6-6D8E90E6B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4" y="2538805"/>
            <a:ext cx="6535736" cy="1152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6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BD5B-3244-4945-941E-3B08F890B4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829A3-4CCA-4D6D-AA0E-0BBDD823F7D9}"/>
              </a:ext>
            </a:extLst>
          </p:cNvPr>
          <p:cNvSpPr>
            <a:spLocks noGrp="1"/>
          </p:cNvSpPr>
          <p:nvPr>
            <p:ph idx="1"/>
          </p:nvPr>
        </p:nvSpPr>
        <p:spPr/>
        <p:txBody>
          <a:bodyPr/>
          <a:lstStyle/>
          <a:p>
            <a:r>
              <a:rPr lang="en-US" b="1" i="0" dirty="0">
                <a:solidFill>
                  <a:srgbClr val="333333"/>
                </a:solidFill>
                <a:effectLst/>
                <a:latin typeface="inter-bold"/>
              </a:rPr>
              <a:t> From a standard deck of playing cards, a single card is drawn. The probability that the card is king is 4/52, then calculate posterior probability P(</a:t>
            </a:r>
            <a:r>
              <a:rPr lang="en-US" b="1" i="0" dirty="0" err="1">
                <a:solidFill>
                  <a:srgbClr val="333333"/>
                </a:solidFill>
                <a:effectLst/>
                <a:latin typeface="inter-bold"/>
              </a:rPr>
              <a:t>King|Face</a:t>
            </a:r>
            <a:r>
              <a:rPr lang="en-US" b="1" i="0" dirty="0">
                <a:solidFill>
                  <a:srgbClr val="333333"/>
                </a:solidFill>
                <a:effectLst/>
                <a:latin typeface="inter-bold"/>
              </a:rPr>
              <a:t>), which means the drawn face card is a king card.</a:t>
            </a:r>
          </a:p>
          <a:p>
            <a:pPr algn="just"/>
            <a:r>
              <a:rPr lang="en-US" b="0" i="0" dirty="0">
                <a:solidFill>
                  <a:srgbClr val="333333"/>
                </a:solidFill>
                <a:effectLst/>
                <a:latin typeface="inter-regular"/>
              </a:rPr>
              <a:t>P(king): probability that the card is King= 4/52= 1/13</a:t>
            </a:r>
          </a:p>
          <a:p>
            <a:pPr algn="just"/>
            <a:r>
              <a:rPr lang="en-US" b="0" i="0" dirty="0">
                <a:solidFill>
                  <a:srgbClr val="333333"/>
                </a:solidFill>
                <a:effectLst/>
                <a:latin typeface="inter-regular"/>
              </a:rPr>
              <a:t>P(face): probability that a card is a face card= 3/13</a:t>
            </a:r>
          </a:p>
          <a:p>
            <a:pPr algn="just"/>
            <a:r>
              <a:rPr lang="en-US" b="0" i="0" dirty="0">
                <a:solidFill>
                  <a:srgbClr val="333333"/>
                </a:solidFill>
                <a:effectLst/>
                <a:latin typeface="inter-regular"/>
              </a:rPr>
              <a:t>P(</a:t>
            </a:r>
            <a:r>
              <a:rPr lang="en-US" b="0" i="0" dirty="0" err="1">
                <a:solidFill>
                  <a:srgbClr val="333333"/>
                </a:solidFill>
                <a:effectLst/>
                <a:latin typeface="inter-regular"/>
              </a:rPr>
              <a:t>Face|King</a:t>
            </a:r>
            <a:r>
              <a:rPr lang="en-US" b="0" i="0" dirty="0">
                <a:solidFill>
                  <a:srgbClr val="333333"/>
                </a:solidFill>
                <a:effectLst/>
                <a:latin typeface="inter-regular"/>
              </a:rPr>
              <a:t>): probability of face card when we assume it is a king = 1</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3220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F580-C199-41A2-8ED4-E5B4A7FAD1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6C5817-95BB-41EA-80D3-EB95F3D7E363}"/>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Three urns contain 6 red, 4 black; 4 red, 6 black, and 5 red, 5 black balls respectively. One of the urns is selected at random and a ball is drawn from it. If the ball drawn is red, find the probability that it is drawn from the first urn.</a:t>
            </a:r>
          </a:p>
          <a:p>
            <a:r>
              <a:rPr lang="en-IN" b="0" i="0" dirty="0">
                <a:solidFill>
                  <a:srgbClr val="51565E"/>
                </a:solidFill>
                <a:effectLst/>
                <a:latin typeface="Roboto" panose="02000000000000000000" pitchFamily="2" charset="0"/>
              </a:rPr>
              <a:t>P(E1/A) = P(E1) P(A/E1)/P(E1) P(A/E1) + P(E2) P(A/E2) + P(E3) P(A/E3)      </a:t>
            </a:r>
            <a:endParaRPr lang="en-IN" dirty="0"/>
          </a:p>
        </p:txBody>
      </p:sp>
    </p:spTree>
    <p:extLst>
      <p:ext uri="{BB962C8B-B14F-4D97-AF65-F5344CB8AC3E}">
        <p14:creationId xmlns:p14="http://schemas.microsoft.com/office/powerpoint/2010/main" val="244215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D055-6B62-4EAD-8FE5-CE892D34A6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7F5424-C255-4BBA-A6DC-2CC82DE03108}"/>
              </a:ext>
            </a:extLst>
          </p:cNvPr>
          <p:cNvSpPr>
            <a:spLocks noGrp="1"/>
          </p:cNvSpPr>
          <p:nvPr>
            <p:ph idx="1"/>
          </p:nvPr>
        </p:nvSpPr>
        <p:spPr/>
        <p:txBody>
          <a:bodyPr/>
          <a:lstStyle/>
          <a:p>
            <a:r>
              <a:rPr lang="en-US" b="0" i="0" dirty="0">
                <a:solidFill>
                  <a:srgbClr val="51565E"/>
                </a:solidFill>
                <a:effectLst/>
                <a:latin typeface="Roboto" panose="02000000000000000000" pitchFamily="2" charset="0"/>
              </a:rPr>
              <a:t>An insurance company insured 2000 scooter drivers, 4000 car drivers, and 6000 truck drivers. The probability of an accident involving a scooter driver, car driver, and a truck is 0.01, 0.03, and 0.015 respectively. One of the insured persons meets with an accident. What is the probability that he is a scooter driver?</a:t>
            </a:r>
            <a:endParaRPr lang="en-IN" dirty="0"/>
          </a:p>
        </p:txBody>
      </p:sp>
    </p:spTree>
    <p:extLst>
      <p:ext uri="{BB962C8B-B14F-4D97-AF65-F5344CB8AC3E}">
        <p14:creationId xmlns:p14="http://schemas.microsoft.com/office/powerpoint/2010/main" val="432451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C338-C44C-4FF7-BDD9-3145FC204F2E}"/>
              </a:ext>
            </a:extLst>
          </p:cNvPr>
          <p:cNvSpPr>
            <a:spLocks noGrp="1"/>
          </p:cNvSpPr>
          <p:nvPr>
            <p:ph type="title"/>
          </p:nvPr>
        </p:nvSpPr>
        <p:spPr/>
        <p:txBody>
          <a:bodyPr>
            <a:normAutofit/>
          </a:bodyPr>
          <a:lstStyle/>
          <a:p>
            <a:r>
              <a:rPr lang="en-US" b="0" i="0" dirty="0">
                <a:solidFill>
                  <a:srgbClr val="610B38"/>
                </a:solidFill>
                <a:effectLst/>
                <a:latin typeface="erdana"/>
              </a:rPr>
              <a:t>Bayesian Belief Network in artificial intelligence</a:t>
            </a:r>
            <a:endParaRPr lang="en-IN" dirty="0"/>
          </a:p>
        </p:txBody>
      </p:sp>
      <p:sp>
        <p:nvSpPr>
          <p:cNvPr id="3" name="Content Placeholder 2">
            <a:extLst>
              <a:ext uri="{FF2B5EF4-FFF2-40B4-BE49-F238E27FC236}">
                <a16:creationId xmlns:a16="http://schemas.microsoft.com/office/drawing/2014/main" id="{BA2FC16D-92A9-4F00-BDE8-B84370F8E40B}"/>
              </a:ext>
            </a:extLst>
          </p:cNvPr>
          <p:cNvSpPr>
            <a:spLocks noGrp="1"/>
          </p:cNvSpPr>
          <p:nvPr>
            <p:ph idx="1"/>
          </p:nvPr>
        </p:nvSpPr>
        <p:spPr/>
        <p:txBody>
          <a:bodyPr>
            <a:normAutofit lnSpcReduction="10000"/>
          </a:bodyPr>
          <a:lstStyle/>
          <a:p>
            <a:r>
              <a:rPr lang="en-US" b="0" i="0" dirty="0">
                <a:solidFill>
                  <a:srgbClr val="333333"/>
                </a:solidFill>
                <a:effectLst/>
                <a:latin typeface="inter-regular"/>
              </a:rPr>
              <a:t>"A Bayesian network is a probabilistic graphical model which represents a set of variables and their conditional dependencies using a directed acyclic graph.“</a:t>
            </a:r>
          </a:p>
          <a:p>
            <a:pPr algn="just"/>
            <a:r>
              <a:rPr lang="en-US" b="0" i="0" dirty="0">
                <a:solidFill>
                  <a:srgbClr val="333333"/>
                </a:solidFill>
                <a:effectLst/>
                <a:latin typeface="inter-regular"/>
              </a:rPr>
              <a:t>Bayesian networks are probabilistic, because these networks are built from a </a:t>
            </a:r>
            <a:r>
              <a:rPr lang="en-US" b="1" i="0" dirty="0">
                <a:solidFill>
                  <a:srgbClr val="333333"/>
                </a:solidFill>
                <a:effectLst/>
                <a:latin typeface="inter-bold"/>
              </a:rPr>
              <a:t>probability distribution</a:t>
            </a:r>
            <a:r>
              <a:rPr lang="en-US" b="0" i="0" dirty="0">
                <a:solidFill>
                  <a:srgbClr val="333333"/>
                </a:solidFill>
                <a:effectLst/>
                <a:latin typeface="inter-regular"/>
              </a:rPr>
              <a:t>, and also use probability theory for prediction and anomaly detection.</a:t>
            </a:r>
          </a:p>
          <a:p>
            <a:pPr algn="just"/>
            <a:r>
              <a:rPr lang="en-US" b="0" i="0" dirty="0">
                <a:solidFill>
                  <a:srgbClr val="333333"/>
                </a:solidFill>
                <a:effectLst/>
                <a:latin typeface="inter-regular"/>
              </a:rPr>
              <a:t>Real world applications are probabilistic in nature, and to represent the relationship between multiple events, we need a Bayesian network. It can also be used in various tasks including </a:t>
            </a:r>
            <a:r>
              <a:rPr lang="en-US" b="1" i="0" dirty="0">
                <a:solidFill>
                  <a:srgbClr val="333333"/>
                </a:solidFill>
                <a:effectLst/>
                <a:latin typeface="inter-bold"/>
              </a:rPr>
              <a:t>prediction, anomaly detection, diagnostics, automated insight, reasoning, time series prediction</a:t>
            </a:r>
            <a:r>
              <a:rPr lang="en-US" b="0" i="0" dirty="0">
                <a:solidFill>
                  <a:srgbClr val="333333"/>
                </a:solidFill>
                <a:effectLst/>
                <a:latin typeface="inter-regular"/>
              </a:rPr>
              <a:t>, and </a:t>
            </a:r>
            <a:r>
              <a:rPr lang="en-US" b="1" i="0" dirty="0">
                <a:solidFill>
                  <a:srgbClr val="333333"/>
                </a:solidFill>
                <a:effectLst/>
                <a:latin typeface="inter-bold"/>
              </a:rPr>
              <a:t>decision making under uncertainty</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3006237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7495-3137-4F0C-B5C0-61F16E70217E}"/>
              </a:ext>
            </a:extLst>
          </p:cNvPr>
          <p:cNvSpPr>
            <a:spLocks noGrp="1"/>
          </p:cNvSpPr>
          <p:nvPr>
            <p:ph type="title"/>
          </p:nvPr>
        </p:nvSpPr>
        <p:spPr/>
        <p:txBody>
          <a:bodyPr/>
          <a:lstStyle/>
          <a:p>
            <a:r>
              <a:rPr lang="en-US" b="0" i="0" dirty="0">
                <a:solidFill>
                  <a:srgbClr val="610B38"/>
                </a:solidFill>
                <a:effectLst/>
                <a:latin typeface="erdana"/>
              </a:rPr>
              <a:t>Bayesian Belief Network</a:t>
            </a:r>
            <a:endParaRPr lang="en-IN" dirty="0"/>
          </a:p>
        </p:txBody>
      </p:sp>
      <p:sp>
        <p:nvSpPr>
          <p:cNvPr id="3" name="Content Placeholder 2">
            <a:extLst>
              <a:ext uri="{FF2B5EF4-FFF2-40B4-BE49-F238E27FC236}">
                <a16:creationId xmlns:a16="http://schemas.microsoft.com/office/drawing/2014/main" id="{A16D5232-4660-40CF-9A2C-391CA5C33425}"/>
              </a:ext>
            </a:extLst>
          </p:cNvPr>
          <p:cNvSpPr>
            <a:spLocks noGrp="1"/>
          </p:cNvSpPr>
          <p:nvPr>
            <p:ph idx="1"/>
          </p:nvPr>
        </p:nvSpPr>
        <p:spPr/>
        <p:txBody>
          <a:bodyPr/>
          <a:lstStyle/>
          <a:p>
            <a:pPr algn="just"/>
            <a:r>
              <a:rPr lang="en-US" b="0" i="0" dirty="0">
                <a:solidFill>
                  <a:srgbClr val="333333"/>
                </a:solidFill>
                <a:effectLst/>
                <a:latin typeface="inter-regular"/>
              </a:rPr>
              <a:t>Bayesian Network can be used for building models from data and experts opinions, and it consists of two parts:</a:t>
            </a:r>
          </a:p>
          <a:p>
            <a:pPr algn="just">
              <a:buFont typeface="Arial" panose="020B0604020202020204" pitchFamily="34" charset="0"/>
              <a:buChar char="•"/>
            </a:pPr>
            <a:r>
              <a:rPr lang="en-US" b="1" i="0" dirty="0">
                <a:solidFill>
                  <a:srgbClr val="000000"/>
                </a:solidFill>
                <a:effectLst/>
                <a:latin typeface="inter-bold"/>
              </a:rPr>
              <a:t>Directed Acyclic Graph</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Table of conditional probabilities.</a:t>
            </a:r>
            <a:endParaRPr lang="en-US" b="0" i="0" dirty="0">
              <a:solidFill>
                <a:srgbClr val="000000"/>
              </a:solidFill>
              <a:effectLst/>
              <a:latin typeface="inter-regular"/>
            </a:endParaRPr>
          </a:p>
          <a:p>
            <a:pPr algn="just"/>
            <a:r>
              <a:rPr lang="en-US" b="0" i="0" dirty="0">
                <a:solidFill>
                  <a:srgbClr val="333333"/>
                </a:solidFill>
                <a:effectLst/>
                <a:latin typeface="inter-regular"/>
              </a:rPr>
              <a:t>The generalized form of Bayesian network that represents and solve decision problems under uncertain knowledge is known as an </a:t>
            </a:r>
            <a:r>
              <a:rPr lang="en-US" b="1" i="0" dirty="0">
                <a:solidFill>
                  <a:srgbClr val="333333"/>
                </a:solidFill>
                <a:effectLst/>
                <a:latin typeface="inter-bold"/>
              </a:rPr>
              <a:t>Influence diagram</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59749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A331-E678-496A-A3FF-2B3BEF96EE94}"/>
              </a:ext>
            </a:extLst>
          </p:cNvPr>
          <p:cNvSpPr>
            <a:spLocks noGrp="1"/>
          </p:cNvSpPr>
          <p:nvPr>
            <p:ph type="title"/>
          </p:nvPr>
        </p:nvSpPr>
        <p:spPr/>
        <p:txBody>
          <a:bodyPr/>
          <a:lstStyle/>
          <a:p>
            <a:r>
              <a:rPr lang="en-US" b="0" i="0" dirty="0">
                <a:solidFill>
                  <a:srgbClr val="610B38"/>
                </a:solidFill>
                <a:effectLst/>
                <a:latin typeface="erdana"/>
              </a:rPr>
              <a:t>Bayesian Belief Network</a:t>
            </a:r>
            <a:endParaRPr lang="en-IN" dirty="0"/>
          </a:p>
        </p:txBody>
      </p:sp>
      <p:sp>
        <p:nvSpPr>
          <p:cNvPr id="3" name="Content Placeholder 2">
            <a:extLst>
              <a:ext uri="{FF2B5EF4-FFF2-40B4-BE49-F238E27FC236}">
                <a16:creationId xmlns:a16="http://schemas.microsoft.com/office/drawing/2014/main" id="{41589C93-35B2-4BEE-8B0F-0CAA2DB3306F}"/>
              </a:ext>
            </a:extLst>
          </p:cNvPr>
          <p:cNvSpPr>
            <a:spLocks noGrp="1"/>
          </p:cNvSpPr>
          <p:nvPr>
            <p:ph idx="1"/>
          </p:nvPr>
        </p:nvSpPr>
        <p:spPr/>
        <p:txBody>
          <a:bodyPr/>
          <a:lstStyle/>
          <a:p>
            <a:endParaRPr lang="en-IN" dirty="0"/>
          </a:p>
        </p:txBody>
      </p:sp>
      <p:pic>
        <p:nvPicPr>
          <p:cNvPr id="1026" name="Picture 2" descr="Bayesian Belief Network">
            <a:extLst>
              <a:ext uri="{FF2B5EF4-FFF2-40B4-BE49-F238E27FC236}">
                <a16:creationId xmlns:a16="http://schemas.microsoft.com/office/drawing/2014/main" id="{0547D48C-BCD1-43EA-90B4-233915CF2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430" y="1904383"/>
            <a:ext cx="3435786" cy="27486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62126E-8572-4AF3-85EA-CAD75C001E27}"/>
              </a:ext>
            </a:extLst>
          </p:cNvPr>
          <p:cNvSpPr txBox="1"/>
          <p:nvPr/>
        </p:nvSpPr>
        <p:spPr>
          <a:xfrm>
            <a:off x="5034803" y="2136338"/>
            <a:ext cx="6094206" cy="2585323"/>
          </a:xfrm>
          <a:prstGeom prst="rect">
            <a:avLst/>
          </a:prstGeom>
          <a:noFill/>
        </p:spPr>
        <p:txBody>
          <a:bodyPr wrap="square">
            <a:spAutoFit/>
          </a:bodyPr>
          <a:lstStyle/>
          <a:p>
            <a:pPr algn="just"/>
            <a:r>
              <a:rPr lang="en-US" b="0" i="0" dirty="0">
                <a:solidFill>
                  <a:srgbClr val="333333"/>
                </a:solidFill>
                <a:effectLst/>
                <a:latin typeface="inter-regular"/>
              </a:rPr>
              <a:t>The Bayesian network has mainly two components:</a:t>
            </a:r>
          </a:p>
          <a:p>
            <a:pPr algn="just">
              <a:buFont typeface="Arial" panose="020B0604020202020204" pitchFamily="34" charset="0"/>
              <a:buChar char="•"/>
            </a:pPr>
            <a:r>
              <a:rPr lang="en-US" b="1" i="0" dirty="0">
                <a:solidFill>
                  <a:srgbClr val="000000"/>
                </a:solidFill>
                <a:effectLst/>
                <a:latin typeface="inter-bold"/>
              </a:rPr>
              <a:t>Causal Component</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Actual numbers</a:t>
            </a:r>
            <a:endParaRPr lang="en-US" b="0" i="0" dirty="0">
              <a:solidFill>
                <a:srgbClr val="000000"/>
              </a:solidFill>
              <a:effectLst/>
              <a:latin typeface="inter-regular"/>
            </a:endParaRPr>
          </a:p>
          <a:p>
            <a:pPr algn="just"/>
            <a:r>
              <a:rPr lang="en-US" b="0" i="0" dirty="0">
                <a:solidFill>
                  <a:srgbClr val="333333"/>
                </a:solidFill>
                <a:effectLst/>
                <a:latin typeface="inter-regular"/>
              </a:rPr>
              <a:t>Each node in the Bayesian network has condition probability distribution </a:t>
            </a:r>
            <a:r>
              <a:rPr lang="en-US" b="1" i="0" dirty="0">
                <a:solidFill>
                  <a:srgbClr val="333333"/>
                </a:solidFill>
                <a:effectLst/>
                <a:latin typeface="inter-bold"/>
              </a:rPr>
              <a:t>P(X</a:t>
            </a:r>
            <a:r>
              <a:rPr lang="en-US" b="1" i="0" baseline="-25000" dirty="0">
                <a:solidFill>
                  <a:srgbClr val="333333"/>
                </a:solidFill>
                <a:effectLst/>
                <a:latin typeface="inter-bold"/>
              </a:rPr>
              <a:t>i</a:t>
            </a:r>
            <a:r>
              <a:rPr lang="en-US" b="1" i="0" dirty="0">
                <a:solidFill>
                  <a:srgbClr val="333333"/>
                </a:solidFill>
                <a:effectLst/>
                <a:latin typeface="inter-bold"/>
              </a:rPr>
              <a:t> |Parent(X</a:t>
            </a:r>
            <a:r>
              <a:rPr lang="en-US" b="1" i="0" baseline="-25000" dirty="0">
                <a:solidFill>
                  <a:srgbClr val="333333"/>
                </a:solidFill>
                <a:effectLst/>
                <a:latin typeface="inter-bold"/>
              </a:rPr>
              <a:t>i</a:t>
            </a:r>
            <a:r>
              <a:rPr lang="en-US" b="1" i="0" dirty="0">
                <a:solidFill>
                  <a:srgbClr val="333333"/>
                </a:solidFill>
                <a:effectLst/>
                <a:latin typeface="inter-bold"/>
              </a:rPr>
              <a:t>) )</a:t>
            </a:r>
            <a:r>
              <a:rPr lang="en-US" b="0" i="0" dirty="0">
                <a:solidFill>
                  <a:srgbClr val="333333"/>
                </a:solidFill>
                <a:effectLst/>
                <a:latin typeface="inter-regular"/>
              </a:rPr>
              <a:t>, which determines the effect of the parent on that node.</a:t>
            </a:r>
          </a:p>
          <a:p>
            <a:pPr algn="just"/>
            <a:r>
              <a:rPr lang="en-US" b="0" i="0" dirty="0">
                <a:solidFill>
                  <a:srgbClr val="333333"/>
                </a:solidFill>
                <a:effectLst/>
                <a:latin typeface="inter-regular"/>
              </a:rPr>
              <a:t>Bayesian network is based on Joint probability distribution and conditional probability. So let's first understand the joint probability distribution:</a:t>
            </a:r>
          </a:p>
        </p:txBody>
      </p:sp>
    </p:spTree>
    <p:extLst>
      <p:ext uri="{BB962C8B-B14F-4D97-AF65-F5344CB8AC3E}">
        <p14:creationId xmlns:p14="http://schemas.microsoft.com/office/powerpoint/2010/main" val="39703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0A83-E629-433D-A197-52C1F6FC425D}"/>
              </a:ext>
            </a:extLst>
          </p:cNvPr>
          <p:cNvSpPr>
            <a:spLocks noGrp="1"/>
          </p:cNvSpPr>
          <p:nvPr>
            <p:ph type="title"/>
          </p:nvPr>
        </p:nvSpPr>
        <p:spPr/>
        <p:txBody>
          <a:bodyPr/>
          <a:lstStyle/>
          <a:p>
            <a:r>
              <a:rPr lang="en-IN" dirty="0"/>
              <a:t>Uncertain Knowledge</a:t>
            </a:r>
          </a:p>
        </p:txBody>
      </p:sp>
      <p:sp>
        <p:nvSpPr>
          <p:cNvPr id="3" name="Content Placeholder 2">
            <a:extLst>
              <a:ext uri="{FF2B5EF4-FFF2-40B4-BE49-F238E27FC236}">
                <a16:creationId xmlns:a16="http://schemas.microsoft.com/office/drawing/2014/main" id="{2090467E-7120-46F5-B49C-19E79D3D000C}"/>
              </a:ext>
            </a:extLst>
          </p:cNvPr>
          <p:cNvSpPr>
            <a:spLocks noGrp="1"/>
          </p:cNvSpPr>
          <p:nvPr>
            <p:ph idx="1"/>
          </p:nvPr>
        </p:nvSpPr>
        <p:spPr/>
        <p:txBody>
          <a:bodyPr/>
          <a:lstStyle/>
          <a:p>
            <a:pPr algn="just"/>
            <a:r>
              <a:rPr lang="en-US" b="0" i="0" dirty="0">
                <a:solidFill>
                  <a:srgbClr val="333333"/>
                </a:solidFill>
                <a:effectLst/>
                <a:latin typeface="inter-regular"/>
              </a:rPr>
              <a:t>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p>
          <a:p>
            <a:pPr algn="just"/>
            <a:r>
              <a:rPr lang="en-US" b="0" i="0" dirty="0">
                <a:solidFill>
                  <a:srgbClr val="333333"/>
                </a:solidFill>
                <a:effectLst/>
                <a:latin typeface="inter-regular"/>
              </a:rPr>
              <a:t>So to represent uncertain knowledge, where we are not sure about the predicates, we need uncertain reasoning or probabilistic reasoning.</a:t>
            </a:r>
          </a:p>
          <a:p>
            <a:endParaRPr lang="en-IN" dirty="0"/>
          </a:p>
        </p:txBody>
      </p:sp>
    </p:spTree>
    <p:extLst>
      <p:ext uri="{BB962C8B-B14F-4D97-AF65-F5344CB8AC3E}">
        <p14:creationId xmlns:p14="http://schemas.microsoft.com/office/powerpoint/2010/main" val="130788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F539-E549-4B93-A3DA-E535252279D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9B908D7-3F86-4F1A-8E10-7A7F05BC11A3}"/>
              </a:ext>
            </a:extLst>
          </p:cNvPr>
          <p:cNvSpPr>
            <a:spLocks noGrp="1"/>
          </p:cNvSpPr>
          <p:nvPr>
            <p:ph idx="1"/>
          </p:nvPr>
        </p:nvSpPr>
        <p:spPr/>
        <p:txBody>
          <a:bodyPr/>
          <a:lstStyle/>
          <a:p>
            <a:r>
              <a:rPr lang="en-US" b="0" i="0" dirty="0">
                <a:solidFill>
                  <a:srgbClr val="333333"/>
                </a:solidFill>
                <a:effectLst/>
                <a:latin typeface="inter-regular"/>
              </a:rPr>
              <a:t>Harry installed a new burglar alarm at his home to detect burglary. The alarm reliably responds at detecting a burglary but also responds for minor earthquakes. </a:t>
            </a:r>
          </a:p>
          <a:p>
            <a:r>
              <a:rPr lang="en-US" b="0" i="0" dirty="0">
                <a:solidFill>
                  <a:srgbClr val="333333"/>
                </a:solidFill>
                <a:effectLst/>
                <a:latin typeface="inter-regular"/>
              </a:rPr>
              <a:t>Harry has two neighbors john and Mary, who have taken a responsibility to inform Harry at work when they hear the alarm.</a:t>
            </a:r>
          </a:p>
          <a:p>
            <a:r>
              <a:rPr lang="en-US" b="0" i="0" dirty="0">
                <a:solidFill>
                  <a:srgbClr val="333333"/>
                </a:solidFill>
                <a:effectLst/>
                <a:latin typeface="inter-regular"/>
              </a:rPr>
              <a:t>John always calls Harry when he hears the alarm, but sometimes he got confused with the phone ringing and calls at that time too. </a:t>
            </a:r>
          </a:p>
          <a:p>
            <a:r>
              <a:rPr lang="en-US" b="0" i="0" dirty="0">
                <a:solidFill>
                  <a:srgbClr val="333333"/>
                </a:solidFill>
                <a:effectLst/>
                <a:latin typeface="inter-regular"/>
              </a:rPr>
              <a:t>On the other hand, Mary likes to listen to high music, so sometimes she misses to hear the alarm. Here we would like to compute the probability of Burglary Alarm.</a:t>
            </a:r>
            <a:endParaRPr lang="en-IN" dirty="0"/>
          </a:p>
        </p:txBody>
      </p:sp>
    </p:spTree>
    <p:extLst>
      <p:ext uri="{BB962C8B-B14F-4D97-AF65-F5344CB8AC3E}">
        <p14:creationId xmlns:p14="http://schemas.microsoft.com/office/powerpoint/2010/main" val="399582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F4F5-6845-4C69-9AD2-86D34536AEB2}"/>
              </a:ext>
            </a:extLst>
          </p:cNvPr>
          <p:cNvSpPr>
            <a:spLocks noGrp="1"/>
          </p:cNvSpPr>
          <p:nvPr>
            <p:ph type="title"/>
          </p:nvPr>
        </p:nvSpPr>
        <p:spPr/>
        <p:txBody>
          <a:bodyPr/>
          <a:lstStyle/>
          <a:p>
            <a:r>
              <a:rPr lang="en-US" b="0" i="0" dirty="0">
                <a:solidFill>
                  <a:srgbClr val="610B38"/>
                </a:solidFill>
                <a:effectLst/>
                <a:latin typeface="erdana"/>
              </a:rPr>
              <a:t>Bayesian Belief Network</a:t>
            </a:r>
            <a:endParaRPr lang="en-IN" dirty="0"/>
          </a:p>
        </p:txBody>
      </p:sp>
      <p:sp>
        <p:nvSpPr>
          <p:cNvPr id="3" name="Content Placeholder 2">
            <a:extLst>
              <a:ext uri="{FF2B5EF4-FFF2-40B4-BE49-F238E27FC236}">
                <a16:creationId xmlns:a16="http://schemas.microsoft.com/office/drawing/2014/main" id="{580B333C-8991-49C3-BB7A-959606519476}"/>
              </a:ext>
            </a:extLst>
          </p:cNvPr>
          <p:cNvSpPr>
            <a:spLocks noGrp="1"/>
          </p:cNvSpPr>
          <p:nvPr>
            <p:ph idx="1"/>
          </p:nvPr>
        </p:nvSpPr>
        <p:spPr/>
        <p:txBody>
          <a:bodyPr/>
          <a:lstStyle/>
          <a:p>
            <a:r>
              <a:rPr lang="en-US" b="1" i="0" dirty="0">
                <a:solidFill>
                  <a:srgbClr val="333333"/>
                </a:solidFill>
                <a:effectLst/>
                <a:latin typeface="inter-bold"/>
              </a:rPr>
              <a:t>Calculate the probability of John calls.</a:t>
            </a:r>
          </a:p>
          <a:p>
            <a:r>
              <a:rPr lang="en-US" b="1" i="0" dirty="0">
                <a:solidFill>
                  <a:srgbClr val="333333"/>
                </a:solidFill>
                <a:effectLst/>
                <a:latin typeface="inter-bold"/>
              </a:rPr>
              <a:t>Calculate the probability that alarm has sounded, but there is neither a burglary, nor an earthquake occurred, and David and Sophia both called the Harry.</a:t>
            </a:r>
            <a:endParaRPr lang="en-IN" dirty="0"/>
          </a:p>
        </p:txBody>
      </p:sp>
    </p:spTree>
    <p:extLst>
      <p:ext uri="{BB962C8B-B14F-4D97-AF65-F5344CB8AC3E}">
        <p14:creationId xmlns:p14="http://schemas.microsoft.com/office/powerpoint/2010/main" val="1482054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256F4AC0-DF43-44DC-9565-B94DA12FD8F4}"/>
              </a:ext>
            </a:extLst>
          </p:cNvPr>
          <p:cNvGrpSpPr/>
          <p:nvPr/>
        </p:nvGrpSpPr>
        <p:grpSpPr>
          <a:xfrm>
            <a:off x="657960" y="437610"/>
            <a:ext cx="11127240" cy="5280120"/>
            <a:chOff x="657960" y="437610"/>
            <a:chExt cx="11127240" cy="52801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01BCE93-F8AC-46E1-9EBE-32FEA5F9F29F}"/>
                    </a:ext>
                  </a:extLst>
                </p14:cNvPr>
                <p14:cNvContentPartPr/>
                <p14:nvPr/>
              </p14:nvContentPartPr>
              <p14:xfrm>
                <a:off x="706200" y="644610"/>
                <a:ext cx="309600" cy="632880"/>
              </p14:xfrm>
            </p:contentPart>
          </mc:Choice>
          <mc:Fallback>
            <p:pic>
              <p:nvPicPr>
                <p:cNvPr id="4" name="Ink 3">
                  <a:extLst>
                    <a:ext uri="{FF2B5EF4-FFF2-40B4-BE49-F238E27FC236}">
                      <a16:creationId xmlns:a16="http://schemas.microsoft.com/office/drawing/2014/main" id="{101BCE93-F8AC-46E1-9EBE-32FEA5F9F29F}"/>
                    </a:ext>
                  </a:extLst>
                </p:cNvPr>
                <p:cNvPicPr/>
                <p:nvPr/>
              </p:nvPicPr>
              <p:blipFill>
                <a:blip r:embed="rId3"/>
                <a:stretch>
                  <a:fillRect/>
                </a:stretch>
              </p:blipFill>
              <p:spPr>
                <a:xfrm>
                  <a:off x="697200" y="635610"/>
                  <a:ext cx="327240" cy="650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C4FA6EC-50E2-4E46-9ACD-72546C869235}"/>
                    </a:ext>
                  </a:extLst>
                </p14:cNvPr>
                <p14:cNvContentPartPr/>
                <p14:nvPr/>
              </p14:nvContentPartPr>
              <p14:xfrm>
                <a:off x="874680" y="637410"/>
                <a:ext cx="192240" cy="446760"/>
              </p14:xfrm>
            </p:contentPart>
          </mc:Choice>
          <mc:Fallback>
            <p:pic>
              <p:nvPicPr>
                <p:cNvPr id="5" name="Ink 4">
                  <a:extLst>
                    <a:ext uri="{FF2B5EF4-FFF2-40B4-BE49-F238E27FC236}">
                      <a16:creationId xmlns:a16="http://schemas.microsoft.com/office/drawing/2014/main" id="{5C4FA6EC-50E2-4E46-9ACD-72546C869235}"/>
                    </a:ext>
                  </a:extLst>
                </p:cNvPr>
                <p:cNvPicPr/>
                <p:nvPr/>
              </p:nvPicPr>
              <p:blipFill>
                <a:blip r:embed="rId5"/>
                <a:stretch>
                  <a:fillRect/>
                </a:stretch>
              </p:blipFill>
              <p:spPr>
                <a:xfrm>
                  <a:off x="866040" y="628410"/>
                  <a:ext cx="20988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6B8C44E-E6A5-4CBF-8B16-55EB3592C344}"/>
                    </a:ext>
                  </a:extLst>
                </p14:cNvPr>
                <p14:cNvContentPartPr/>
                <p14:nvPr/>
              </p14:nvContentPartPr>
              <p14:xfrm>
                <a:off x="657960" y="787170"/>
                <a:ext cx="369360" cy="142200"/>
              </p14:xfrm>
            </p:contentPart>
          </mc:Choice>
          <mc:Fallback>
            <p:pic>
              <p:nvPicPr>
                <p:cNvPr id="6" name="Ink 5">
                  <a:extLst>
                    <a:ext uri="{FF2B5EF4-FFF2-40B4-BE49-F238E27FC236}">
                      <a16:creationId xmlns:a16="http://schemas.microsoft.com/office/drawing/2014/main" id="{96B8C44E-E6A5-4CBF-8B16-55EB3592C344}"/>
                    </a:ext>
                  </a:extLst>
                </p:cNvPr>
                <p:cNvPicPr/>
                <p:nvPr/>
              </p:nvPicPr>
              <p:blipFill>
                <a:blip r:embed="rId7"/>
                <a:stretch>
                  <a:fillRect/>
                </a:stretch>
              </p:blipFill>
              <p:spPr>
                <a:xfrm>
                  <a:off x="649320" y="778170"/>
                  <a:ext cx="38700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A9A277E-CD6A-47FA-910A-515D1ADF883E}"/>
                    </a:ext>
                  </a:extLst>
                </p14:cNvPr>
                <p14:cNvContentPartPr/>
                <p14:nvPr/>
              </p14:nvContentPartPr>
              <p14:xfrm>
                <a:off x="1454280" y="438330"/>
                <a:ext cx="510840" cy="1023480"/>
              </p14:xfrm>
            </p:contentPart>
          </mc:Choice>
          <mc:Fallback>
            <p:pic>
              <p:nvPicPr>
                <p:cNvPr id="7" name="Ink 6">
                  <a:extLst>
                    <a:ext uri="{FF2B5EF4-FFF2-40B4-BE49-F238E27FC236}">
                      <a16:creationId xmlns:a16="http://schemas.microsoft.com/office/drawing/2014/main" id="{8A9A277E-CD6A-47FA-910A-515D1ADF883E}"/>
                    </a:ext>
                  </a:extLst>
                </p:cNvPr>
                <p:cNvPicPr/>
                <p:nvPr/>
              </p:nvPicPr>
              <p:blipFill>
                <a:blip r:embed="rId9"/>
                <a:stretch>
                  <a:fillRect/>
                </a:stretch>
              </p:blipFill>
              <p:spPr>
                <a:xfrm>
                  <a:off x="1445280" y="429330"/>
                  <a:ext cx="528480" cy="1041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23C697D9-4F7C-4C98-8F10-7121F8B2084C}"/>
                    </a:ext>
                  </a:extLst>
                </p14:cNvPr>
                <p14:cNvContentPartPr/>
                <p14:nvPr/>
              </p14:nvContentPartPr>
              <p14:xfrm>
                <a:off x="2351400" y="605730"/>
                <a:ext cx="106920" cy="709560"/>
              </p14:xfrm>
            </p:contentPart>
          </mc:Choice>
          <mc:Fallback>
            <p:pic>
              <p:nvPicPr>
                <p:cNvPr id="8" name="Ink 7">
                  <a:extLst>
                    <a:ext uri="{FF2B5EF4-FFF2-40B4-BE49-F238E27FC236}">
                      <a16:creationId xmlns:a16="http://schemas.microsoft.com/office/drawing/2014/main" id="{23C697D9-4F7C-4C98-8F10-7121F8B2084C}"/>
                    </a:ext>
                  </a:extLst>
                </p:cNvPr>
                <p:cNvPicPr/>
                <p:nvPr/>
              </p:nvPicPr>
              <p:blipFill>
                <a:blip r:embed="rId11"/>
                <a:stretch>
                  <a:fillRect/>
                </a:stretch>
              </p:blipFill>
              <p:spPr>
                <a:xfrm>
                  <a:off x="2342400" y="597090"/>
                  <a:ext cx="124560" cy="727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185FFAF4-4C60-4E1C-AB93-060F847776E0}"/>
                    </a:ext>
                  </a:extLst>
                </p14:cNvPr>
                <p14:cNvContentPartPr/>
                <p14:nvPr/>
              </p14:nvContentPartPr>
              <p14:xfrm>
                <a:off x="2362920" y="552810"/>
                <a:ext cx="353160" cy="241200"/>
              </p14:xfrm>
            </p:contentPart>
          </mc:Choice>
          <mc:Fallback>
            <p:pic>
              <p:nvPicPr>
                <p:cNvPr id="9" name="Ink 8">
                  <a:extLst>
                    <a:ext uri="{FF2B5EF4-FFF2-40B4-BE49-F238E27FC236}">
                      <a16:creationId xmlns:a16="http://schemas.microsoft.com/office/drawing/2014/main" id="{185FFAF4-4C60-4E1C-AB93-060F847776E0}"/>
                    </a:ext>
                  </a:extLst>
                </p:cNvPr>
                <p:cNvPicPr/>
                <p:nvPr/>
              </p:nvPicPr>
              <p:blipFill>
                <a:blip r:embed="rId13"/>
                <a:stretch>
                  <a:fillRect/>
                </a:stretch>
              </p:blipFill>
              <p:spPr>
                <a:xfrm>
                  <a:off x="2353920" y="543810"/>
                  <a:ext cx="3708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87F266BC-AAB9-4070-A3F2-8C45265B19E7}"/>
                    </a:ext>
                  </a:extLst>
                </p14:cNvPr>
                <p14:cNvContentPartPr/>
                <p14:nvPr/>
              </p14:nvContentPartPr>
              <p14:xfrm>
                <a:off x="3159960" y="437610"/>
                <a:ext cx="61920" cy="601200"/>
              </p14:xfrm>
            </p:contentPart>
          </mc:Choice>
          <mc:Fallback>
            <p:pic>
              <p:nvPicPr>
                <p:cNvPr id="12" name="Ink 11">
                  <a:extLst>
                    <a:ext uri="{FF2B5EF4-FFF2-40B4-BE49-F238E27FC236}">
                      <a16:creationId xmlns:a16="http://schemas.microsoft.com/office/drawing/2014/main" id="{87F266BC-AAB9-4070-A3F2-8C45265B19E7}"/>
                    </a:ext>
                  </a:extLst>
                </p:cNvPr>
                <p:cNvPicPr/>
                <p:nvPr/>
              </p:nvPicPr>
              <p:blipFill>
                <a:blip r:embed="rId15"/>
                <a:stretch>
                  <a:fillRect/>
                </a:stretch>
              </p:blipFill>
              <p:spPr>
                <a:xfrm>
                  <a:off x="3150960" y="428970"/>
                  <a:ext cx="7956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B475BADE-CC96-4251-852A-162E3B488A5D}"/>
                    </a:ext>
                  </a:extLst>
                </p14:cNvPr>
                <p14:cNvContentPartPr/>
                <p14:nvPr/>
              </p14:nvContentPartPr>
              <p14:xfrm>
                <a:off x="3035400" y="493770"/>
                <a:ext cx="542160" cy="829800"/>
              </p14:xfrm>
            </p:contentPart>
          </mc:Choice>
          <mc:Fallback>
            <p:pic>
              <p:nvPicPr>
                <p:cNvPr id="13" name="Ink 12">
                  <a:extLst>
                    <a:ext uri="{FF2B5EF4-FFF2-40B4-BE49-F238E27FC236}">
                      <a16:creationId xmlns:a16="http://schemas.microsoft.com/office/drawing/2014/main" id="{B475BADE-CC96-4251-852A-162E3B488A5D}"/>
                    </a:ext>
                  </a:extLst>
                </p:cNvPr>
                <p:cNvPicPr/>
                <p:nvPr/>
              </p:nvPicPr>
              <p:blipFill>
                <a:blip r:embed="rId17"/>
                <a:stretch>
                  <a:fillRect/>
                </a:stretch>
              </p:blipFill>
              <p:spPr>
                <a:xfrm>
                  <a:off x="3026760" y="484770"/>
                  <a:ext cx="559800" cy="847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6A12D7E6-23D9-464A-B773-B4BCFBF9809E}"/>
                    </a:ext>
                  </a:extLst>
                </p14:cNvPr>
                <p14:cNvContentPartPr/>
                <p14:nvPr/>
              </p14:nvContentPartPr>
              <p14:xfrm>
                <a:off x="4080480" y="885810"/>
                <a:ext cx="232200" cy="38520"/>
              </p14:xfrm>
            </p:contentPart>
          </mc:Choice>
          <mc:Fallback>
            <p:pic>
              <p:nvPicPr>
                <p:cNvPr id="15" name="Ink 14">
                  <a:extLst>
                    <a:ext uri="{FF2B5EF4-FFF2-40B4-BE49-F238E27FC236}">
                      <a16:creationId xmlns:a16="http://schemas.microsoft.com/office/drawing/2014/main" id="{6A12D7E6-23D9-464A-B773-B4BCFBF9809E}"/>
                    </a:ext>
                  </a:extLst>
                </p:cNvPr>
                <p:cNvPicPr/>
                <p:nvPr/>
              </p:nvPicPr>
              <p:blipFill>
                <a:blip r:embed="rId19"/>
                <a:stretch>
                  <a:fillRect/>
                </a:stretch>
              </p:blipFill>
              <p:spPr>
                <a:xfrm>
                  <a:off x="4071480" y="877170"/>
                  <a:ext cx="24984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11E8EA64-426C-480A-861A-C0E63E75E877}"/>
                    </a:ext>
                  </a:extLst>
                </p14:cNvPr>
                <p14:cNvContentPartPr/>
                <p14:nvPr/>
              </p14:nvContentPartPr>
              <p14:xfrm>
                <a:off x="4641000" y="483690"/>
                <a:ext cx="265320" cy="780840"/>
              </p14:xfrm>
            </p:contentPart>
          </mc:Choice>
          <mc:Fallback>
            <p:pic>
              <p:nvPicPr>
                <p:cNvPr id="16" name="Ink 15">
                  <a:extLst>
                    <a:ext uri="{FF2B5EF4-FFF2-40B4-BE49-F238E27FC236}">
                      <a16:creationId xmlns:a16="http://schemas.microsoft.com/office/drawing/2014/main" id="{11E8EA64-426C-480A-861A-C0E63E75E877}"/>
                    </a:ext>
                  </a:extLst>
                </p:cNvPr>
                <p:cNvPicPr/>
                <p:nvPr/>
              </p:nvPicPr>
              <p:blipFill>
                <a:blip r:embed="rId21"/>
                <a:stretch>
                  <a:fillRect/>
                </a:stretch>
              </p:blipFill>
              <p:spPr>
                <a:xfrm>
                  <a:off x="4632360" y="475050"/>
                  <a:ext cx="282960" cy="798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0D1F6F8E-D734-4E35-BEB4-BC92C329DA61}"/>
                    </a:ext>
                  </a:extLst>
                </p14:cNvPr>
                <p14:cNvContentPartPr/>
                <p14:nvPr/>
              </p14:nvContentPartPr>
              <p14:xfrm>
                <a:off x="5011080" y="645330"/>
                <a:ext cx="271440" cy="630000"/>
              </p14:xfrm>
            </p:contentPart>
          </mc:Choice>
          <mc:Fallback>
            <p:pic>
              <p:nvPicPr>
                <p:cNvPr id="17" name="Ink 16">
                  <a:extLst>
                    <a:ext uri="{FF2B5EF4-FFF2-40B4-BE49-F238E27FC236}">
                      <a16:creationId xmlns:a16="http://schemas.microsoft.com/office/drawing/2014/main" id="{0D1F6F8E-D734-4E35-BEB4-BC92C329DA61}"/>
                    </a:ext>
                  </a:extLst>
                </p:cNvPr>
                <p:cNvPicPr/>
                <p:nvPr/>
              </p:nvPicPr>
              <p:blipFill>
                <a:blip r:embed="rId23"/>
                <a:stretch>
                  <a:fillRect/>
                </a:stretch>
              </p:blipFill>
              <p:spPr>
                <a:xfrm>
                  <a:off x="5002080" y="636690"/>
                  <a:ext cx="289080" cy="647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7D064765-AF1C-41E5-B269-D98565592BFF}"/>
                    </a:ext>
                  </a:extLst>
                </p14:cNvPr>
                <p14:cNvContentPartPr/>
                <p14:nvPr/>
              </p14:nvContentPartPr>
              <p14:xfrm>
                <a:off x="5449560" y="899130"/>
                <a:ext cx="275400" cy="334440"/>
              </p14:xfrm>
            </p:contentPart>
          </mc:Choice>
          <mc:Fallback>
            <p:pic>
              <p:nvPicPr>
                <p:cNvPr id="18" name="Ink 17">
                  <a:extLst>
                    <a:ext uri="{FF2B5EF4-FFF2-40B4-BE49-F238E27FC236}">
                      <a16:creationId xmlns:a16="http://schemas.microsoft.com/office/drawing/2014/main" id="{7D064765-AF1C-41E5-B269-D98565592BFF}"/>
                    </a:ext>
                  </a:extLst>
                </p:cNvPr>
                <p:cNvPicPr/>
                <p:nvPr/>
              </p:nvPicPr>
              <p:blipFill>
                <a:blip r:embed="rId25"/>
                <a:stretch>
                  <a:fillRect/>
                </a:stretch>
              </p:blipFill>
              <p:spPr>
                <a:xfrm>
                  <a:off x="5440920" y="890130"/>
                  <a:ext cx="29304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215A88AE-86C7-486B-BEF0-C596D55D90F6}"/>
                    </a:ext>
                  </a:extLst>
                </p14:cNvPr>
                <p14:cNvContentPartPr/>
                <p14:nvPr/>
              </p14:nvContentPartPr>
              <p14:xfrm>
                <a:off x="5925480" y="899130"/>
                <a:ext cx="76680" cy="329040"/>
              </p14:xfrm>
            </p:contentPart>
          </mc:Choice>
          <mc:Fallback>
            <p:pic>
              <p:nvPicPr>
                <p:cNvPr id="19" name="Ink 18">
                  <a:extLst>
                    <a:ext uri="{FF2B5EF4-FFF2-40B4-BE49-F238E27FC236}">
                      <a16:creationId xmlns:a16="http://schemas.microsoft.com/office/drawing/2014/main" id="{215A88AE-86C7-486B-BEF0-C596D55D90F6}"/>
                    </a:ext>
                  </a:extLst>
                </p:cNvPr>
                <p:cNvPicPr/>
                <p:nvPr/>
              </p:nvPicPr>
              <p:blipFill>
                <a:blip r:embed="rId27"/>
                <a:stretch>
                  <a:fillRect/>
                </a:stretch>
              </p:blipFill>
              <p:spPr>
                <a:xfrm>
                  <a:off x="5916840" y="890130"/>
                  <a:ext cx="9432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6626BD66-0E7A-4961-90C1-576F0DAC1F2C}"/>
                    </a:ext>
                  </a:extLst>
                </p14:cNvPr>
                <p14:cNvContentPartPr/>
                <p14:nvPr/>
              </p14:nvContentPartPr>
              <p14:xfrm>
                <a:off x="5925480" y="717690"/>
                <a:ext cx="18000" cy="29880"/>
              </p14:xfrm>
            </p:contentPart>
          </mc:Choice>
          <mc:Fallback>
            <p:pic>
              <p:nvPicPr>
                <p:cNvPr id="20" name="Ink 19">
                  <a:extLst>
                    <a:ext uri="{FF2B5EF4-FFF2-40B4-BE49-F238E27FC236}">
                      <a16:creationId xmlns:a16="http://schemas.microsoft.com/office/drawing/2014/main" id="{6626BD66-0E7A-4961-90C1-576F0DAC1F2C}"/>
                    </a:ext>
                  </a:extLst>
                </p:cNvPr>
                <p:cNvPicPr/>
                <p:nvPr/>
              </p:nvPicPr>
              <p:blipFill>
                <a:blip r:embed="rId29"/>
                <a:stretch>
                  <a:fillRect/>
                </a:stretch>
              </p:blipFill>
              <p:spPr>
                <a:xfrm>
                  <a:off x="5916840" y="709050"/>
                  <a:ext cx="356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FCBE5C50-69C9-4C2A-B4D1-C9D2C6B86636}"/>
                    </a:ext>
                  </a:extLst>
                </p14:cNvPr>
                <p14:cNvContentPartPr/>
                <p14:nvPr/>
              </p14:nvContentPartPr>
              <p14:xfrm>
                <a:off x="6113040" y="864570"/>
                <a:ext cx="345960" cy="288720"/>
              </p14:xfrm>
            </p:contentPart>
          </mc:Choice>
          <mc:Fallback>
            <p:pic>
              <p:nvPicPr>
                <p:cNvPr id="21" name="Ink 20">
                  <a:extLst>
                    <a:ext uri="{FF2B5EF4-FFF2-40B4-BE49-F238E27FC236}">
                      <a16:creationId xmlns:a16="http://schemas.microsoft.com/office/drawing/2014/main" id="{FCBE5C50-69C9-4C2A-B4D1-C9D2C6B86636}"/>
                    </a:ext>
                  </a:extLst>
                </p:cNvPr>
                <p:cNvPicPr/>
                <p:nvPr/>
              </p:nvPicPr>
              <p:blipFill>
                <a:blip r:embed="rId31"/>
                <a:stretch>
                  <a:fillRect/>
                </a:stretch>
              </p:blipFill>
              <p:spPr>
                <a:xfrm>
                  <a:off x="6104040" y="855570"/>
                  <a:ext cx="3636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69A09ED1-D90B-418B-A892-396D9DB39591}"/>
                    </a:ext>
                  </a:extLst>
                </p14:cNvPr>
                <p14:cNvContentPartPr/>
                <p14:nvPr/>
              </p14:nvContentPartPr>
              <p14:xfrm>
                <a:off x="6593640" y="536610"/>
                <a:ext cx="100080" cy="537480"/>
              </p14:xfrm>
            </p:contentPart>
          </mc:Choice>
          <mc:Fallback>
            <p:pic>
              <p:nvPicPr>
                <p:cNvPr id="22" name="Ink 21">
                  <a:extLst>
                    <a:ext uri="{FF2B5EF4-FFF2-40B4-BE49-F238E27FC236}">
                      <a16:creationId xmlns:a16="http://schemas.microsoft.com/office/drawing/2014/main" id="{69A09ED1-D90B-418B-A892-396D9DB39591}"/>
                    </a:ext>
                  </a:extLst>
                </p:cNvPr>
                <p:cNvPicPr/>
                <p:nvPr/>
              </p:nvPicPr>
              <p:blipFill>
                <a:blip r:embed="rId33"/>
                <a:stretch>
                  <a:fillRect/>
                </a:stretch>
              </p:blipFill>
              <p:spPr>
                <a:xfrm>
                  <a:off x="6584640" y="527610"/>
                  <a:ext cx="117720" cy="555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8C7AF401-8708-4E57-BB06-55669C6E7E0C}"/>
                    </a:ext>
                  </a:extLst>
                </p14:cNvPr>
                <p14:cNvContentPartPr/>
                <p14:nvPr/>
              </p14:nvContentPartPr>
              <p14:xfrm>
                <a:off x="6464040" y="704730"/>
                <a:ext cx="299520" cy="109080"/>
              </p14:xfrm>
            </p:contentPart>
          </mc:Choice>
          <mc:Fallback>
            <p:pic>
              <p:nvPicPr>
                <p:cNvPr id="23" name="Ink 22">
                  <a:extLst>
                    <a:ext uri="{FF2B5EF4-FFF2-40B4-BE49-F238E27FC236}">
                      <a16:creationId xmlns:a16="http://schemas.microsoft.com/office/drawing/2014/main" id="{8C7AF401-8708-4E57-BB06-55669C6E7E0C}"/>
                    </a:ext>
                  </a:extLst>
                </p:cNvPr>
                <p:cNvPicPr/>
                <p:nvPr/>
              </p:nvPicPr>
              <p:blipFill>
                <a:blip r:embed="rId35"/>
                <a:stretch>
                  <a:fillRect/>
                </a:stretch>
              </p:blipFill>
              <p:spPr>
                <a:xfrm>
                  <a:off x="6455400" y="695730"/>
                  <a:ext cx="3171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B6134974-1B99-4F60-A792-F4FB4AA7D767}"/>
                    </a:ext>
                  </a:extLst>
                </p14:cNvPr>
                <p14:cNvContentPartPr/>
                <p14:nvPr/>
              </p14:nvContentPartPr>
              <p14:xfrm>
                <a:off x="7583640" y="688170"/>
                <a:ext cx="142200" cy="445320"/>
              </p14:xfrm>
            </p:contentPart>
          </mc:Choice>
          <mc:Fallback>
            <p:pic>
              <p:nvPicPr>
                <p:cNvPr id="24" name="Ink 23">
                  <a:extLst>
                    <a:ext uri="{FF2B5EF4-FFF2-40B4-BE49-F238E27FC236}">
                      <a16:creationId xmlns:a16="http://schemas.microsoft.com/office/drawing/2014/main" id="{B6134974-1B99-4F60-A792-F4FB4AA7D767}"/>
                    </a:ext>
                  </a:extLst>
                </p:cNvPr>
                <p:cNvPicPr/>
                <p:nvPr/>
              </p:nvPicPr>
              <p:blipFill>
                <a:blip r:embed="rId37"/>
                <a:stretch>
                  <a:fillRect/>
                </a:stretch>
              </p:blipFill>
              <p:spPr>
                <a:xfrm>
                  <a:off x="7575000" y="679530"/>
                  <a:ext cx="15984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201C5085-2ECA-49CC-B8FD-5F8C0021F01B}"/>
                    </a:ext>
                  </a:extLst>
                </p14:cNvPr>
                <p14:cNvContentPartPr/>
                <p14:nvPr/>
              </p14:nvContentPartPr>
              <p14:xfrm>
                <a:off x="7495440" y="546330"/>
                <a:ext cx="333720" cy="323280"/>
              </p14:xfrm>
            </p:contentPart>
          </mc:Choice>
          <mc:Fallback>
            <p:pic>
              <p:nvPicPr>
                <p:cNvPr id="25" name="Ink 24">
                  <a:extLst>
                    <a:ext uri="{FF2B5EF4-FFF2-40B4-BE49-F238E27FC236}">
                      <a16:creationId xmlns:a16="http://schemas.microsoft.com/office/drawing/2014/main" id="{201C5085-2ECA-49CC-B8FD-5F8C0021F01B}"/>
                    </a:ext>
                  </a:extLst>
                </p:cNvPr>
                <p:cNvPicPr/>
                <p:nvPr/>
              </p:nvPicPr>
              <p:blipFill>
                <a:blip r:embed="rId39"/>
                <a:stretch>
                  <a:fillRect/>
                </a:stretch>
              </p:blipFill>
              <p:spPr>
                <a:xfrm>
                  <a:off x="7486440" y="537330"/>
                  <a:ext cx="35136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CA47D368-20B9-4580-9F70-508992764BA3}"/>
                    </a:ext>
                  </a:extLst>
                </p14:cNvPr>
                <p14:cNvContentPartPr/>
                <p14:nvPr/>
              </p14:nvContentPartPr>
              <p14:xfrm>
                <a:off x="7934640" y="777090"/>
                <a:ext cx="586440" cy="339480"/>
              </p14:xfrm>
            </p:contentPart>
          </mc:Choice>
          <mc:Fallback>
            <p:pic>
              <p:nvPicPr>
                <p:cNvPr id="26" name="Ink 25">
                  <a:extLst>
                    <a:ext uri="{FF2B5EF4-FFF2-40B4-BE49-F238E27FC236}">
                      <a16:creationId xmlns:a16="http://schemas.microsoft.com/office/drawing/2014/main" id="{CA47D368-20B9-4580-9F70-508992764BA3}"/>
                    </a:ext>
                  </a:extLst>
                </p:cNvPr>
                <p:cNvPicPr/>
                <p:nvPr/>
              </p:nvPicPr>
              <p:blipFill>
                <a:blip r:embed="rId41"/>
                <a:stretch>
                  <a:fillRect/>
                </a:stretch>
              </p:blipFill>
              <p:spPr>
                <a:xfrm>
                  <a:off x="7926000" y="768450"/>
                  <a:ext cx="60408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2B420D7C-98D5-485E-9809-F2ADD44B9208}"/>
                    </a:ext>
                  </a:extLst>
                </p14:cNvPr>
                <p14:cNvContentPartPr/>
                <p14:nvPr/>
              </p14:nvContentPartPr>
              <p14:xfrm>
                <a:off x="8673360" y="527610"/>
                <a:ext cx="327960" cy="506880"/>
              </p14:xfrm>
            </p:contentPart>
          </mc:Choice>
          <mc:Fallback>
            <p:pic>
              <p:nvPicPr>
                <p:cNvPr id="27" name="Ink 26">
                  <a:extLst>
                    <a:ext uri="{FF2B5EF4-FFF2-40B4-BE49-F238E27FC236}">
                      <a16:creationId xmlns:a16="http://schemas.microsoft.com/office/drawing/2014/main" id="{2B420D7C-98D5-485E-9809-F2ADD44B9208}"/>
                    </a:ext>
                  </a:extLst>
                </p:cNvPr>
                <p:cNvPicPr/>
                <p:nvPr/>
              </p:nvPicPr>
              <p:blipFill>
                <a:blip r:embed="rId43"/>
                <a:stretch>
                  <a:fillRect/>
                </a:stretch>
              </p:blipFill>
              <p:spPr>
                <a:xfrm>
                  <a:off x="8664720" y="518970"/>
                  <a:ext cx="345600" cy="524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32877E4A-238C-48C5-89FB-6285AB2FE482}"/>
                    </a:ext>
                  </a:extLst>
                </p14:cNvPr>
                <p14:cNvContentPartPr/>
                <p14:nvPr/>
              </p14:nvContentPartPr>
              <p14:xfrm>
                <a:off x="9125520" y="743610"/>
                <a:ext cx="462240" cy="256680"/>
              </p14:xfrm>
            </p:contentPart>
          </mc:Choice>
          <mc:Fallback>
            <p:pic>
              <p:nvPicPr>
                <p:cNvPr id="28" name="Ink 27">
                  <a:extLst>
                    <a:ext uri="{FF2B5EF4-FFF2-40B4-BE49-F238E27FC236}">
                      <a16:creationId xmlns:a16="http://schemas.microsoft.com/office/drawing/2014/main" id="{32877E4A-238C-48C5-89FB-6285AB2FE482}"/>
                    </a:ext>
                  </a:extLst>
                </p:cNvPr>
                <p:cNvPicPr/>
                <p:nvPr/>
              </p:nvPicPr>
              <p:blipFill>
                <a:blip r:embed="rId45"/>
                <a:stretch>
                  <a:fillRect/>
                </a:stretch>
              </p:blipFill>
              <p:spPr>
                <a:xfrm>
                  <a:off x="9116880" y="734970"/>
                  <a:ext cx="4798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07EEBC83-E299-41DE-9407-7C460E162BA8}"/>
                    </a:ext>
                  </a:extLst>
                </p14:cNvPr>
                <p14:cNvContentPartPr/>
                <p14:nvPr/>
              </p14:nvContentPartPr>
              <p14:xfrm>
                <a:off x="9587400" y="525810"/>
                <a:ext cx="357120" cy="418680"/>
              </p14:xfrm>
            </p:contentPart>
          </mc:Choice>
          <mc:Fallback>
            <p:pic>
              <p:nvPicPr>
                <p:cNvPr id="29" name="Ink 28">
                  <a:extLst>
                    <a:ext uri="{FF2B5EF4-FFF2-40B4-BE49-F238E27FC236}">
                      <a16:creationId xmlns:a16="http://schemas.microsoft.com/office/drawing/2014/main" id="{07EEBC83-E299-41DE-9407-7C460E162BA8}"/>
                    </a:ext>
                  </a:extLst>
                </p:cNvPr>
                <p:cNvPicPr/>
                <p:nvPr/>
              </p:nvPicPr>
              <p:blipFill>
                <a:blip r:embed="rId47"/>
                <a:stretch>
                  <a:fillRect/>
                </a:stretch>
              </p:blipFill>
              <p:spPr>
                <a:xfrm>
                  <a:off x="9578760" y="516810"/>
                  <a:ext cx="37476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173F1B68-E0A4-42B9-9EB0-3E1FEC8AE6A2}"/>
                    </a:ext>
                  </a:extLst>
                </p14:cNvPr>
                <p14:cNvContentPartPr/>
                <p14:nvPr/>
              </p14:nvContentPartPr>
              <p14:xfrm>
                <a:off x="10114800" y="767370"/>
                <a:ext cx="59040" cy="187920"/>
              </p14:xfrm>
            </p:contentPart>
          </mc:Choice>
          <mc:Fallback>
            <p:pic>
              <p:nvPicPr>
                <p:cNvPr id="30" name="Ink 29">
                  <a:extLst>
                    <a:ext uri="{FF2B5EF4-FFF2-40B4-BE49-F238E27FC236}">
                      <a16:creationId xmlns:a16="http://schemas.microsoft.com/office/drawing/2014/main" id="{173F1B68-E0A4-42B9-9EB0-3E1FEC8AE6A2}"/>
                    </a:ext>
                  </a:extLst>
                </p:cNvPr>
                <p:cNvPicPr/>
                <p:nvPr/>
              </p:nvPicPr>
              <p:blipFill>
                <a:blip r:embed="rId49"/>
                <a:stretch>
                  <a:fillRect/>
                </a:stretch>
              </p:blipFill>
              <p:spPr>
                <a:xfrm>
                  <a:off x="10106160" y="758370"/>
                  <a:ext cx="766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15A7A07E-A852-4AA9-AABA-8B9BC3FECFA1}"/>
                    </a:ext>
                  </a:extLst>
                </p14:cNvPr>
                <p14:cNvContentPartPr/>
                <p14:nvPr/>
              </p14:nvContentPartPr>
              <p14:xfrm>
                <a:off x="10150080" y="536610"/>
                <a:ext cx="322560" cy="386280"/>
              </p14:xfrm>
            </p:contentPart>
          </mc:Choice>
          <mc:Fallback>
            <p:pic>
              <p:nvPicPr>
                <p:cNvPr id="31" name="Ink 30">
                  <a:extLst>
                    <a:ext uri="{FF2B5EF4-FFF2-40B4-BE49-F238E27FC236}">
                      <a16:creationId xmlns:a16="http://schemas.microsoft.com/office/drawing/2014/main" id="{15A7A07E-A852-4AA9-AABA-8B9BC3FECFA1}"/>
                    </a:ext>
                  </a:extLst>
                </p:cNvPr>
                <p:cNvPicPr/>
                <p:nvPr/>
              </p:nvPicPr>
              <p:blipFill>
                <a:blip r:embed="rId51"/>
                <a:stretch>
                  <a:fillRect/>
                </a:stretch>
              </p:blipFill>
              <p:spPr>
                <a:xfrm>
                  <a:off x="10141080" y="527610"/>
                  <a:ext cx="34020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991A6DD3-D953-41D7-950D-81FD05F24A83}"/>
                    </a:ext>
                  </a:extLst>
                </p14:cNvPr>
                <p14:cNvContentPartPr/>
                <p14:nvPr/>
              </p14:nvContentPartPr>
              <p14:xfrm>
                <a:off x="10230000" y="731010"/>
                <a:ext cx="283680" cy="10440"/>
              </p14:xfrm>
            </p:contentPart>
          </mc:Choice>
          <mc:Fallback>
            <p:pic>
              <p:nvPicPr>
                <p:cNvPr id="32" name="Ink 31">
                  <a:extLst>
                    <a:ext uri="{FF2B5EF4-FFF2-40B4-BE49-F238E27FC236}">
                      <a16:creationId xmlns:a16="http://schemas.microsoft.com/office/drawing/2014/main" id="{991A6DD3-D953-41D7-950D-81FD05F24A83}"/>
                    </a:ext>
                  </a:extLst>
                </p:cNvPr>
                <p:cNvPicPr/>
                <p:nvPr/>
              </p:nvPicPr>
              <p:blipFill>
                <a:blip r:embed="rId53"/>
                <a:stretch>
                  <a:fillRect/>
                </a:stretch>
              </p:blipFill>
              <p:spPr>
                <a:xfrm>
                  <a:off x="10221000" y="722010"/>
                  <a:ext cx="3013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76305D50-BDEC-41B8-A42A-51E08724713D}"/>
                    </a:ext>
                  </a:extLst>
                </p14:cNvPr>
                <p14:cNvContentPartPr/>
                <p14:nvPr/>
              </p14:nvContentPartPr>
              <p14:xfrm>
                <a:off x="10606200" y="572970"/>
                <a:ext cx="59760" cy="371520"/>
              </p14:xfrm>
            </p:contentPart>
          </mc:Choice>
          <mc:Fallback>
            <p:pic>
              <p:nvPicPr>
                <p:cNvPr id="33" name="Ink 32">
                  <a:extLst>
                    <a:ext uri="{FF2B5EF4-FFF2-40B4-BE49-F238E27FC236}">
                      <a16:creationId xmlns:a16="http://schemas.microsoft.com/office/drawing/2014/main" id="{76305D50-BDEC-41B8-A42A-51E08724713D}"/>
                    </a:ext>
                  </a:extLst>
                </p:cNvPr>
                <p:cNvPicPr/>
                <p:nvPr/>
              </p:nvPicPr>
              <p:blipFill>
                <a:blip r:embed="rId55"/>
                <a:stretch>
                  <a:fillRect/>
                </a:stretch>
              </p:blipFill>
              <p:spPr>
                <a:xfrm>
                  <a:off x="10597560" y="563970"/>
                  <a:ext cx="7740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8D8B5EFB-934E-4564-8794-448C1C5EFDA5}"/>
                    </a:ext>
                  </a:extLst>
                </p14:cNvPr>
                <p14:cNvContentPartPr/>
                <p14:nvPr/>
              </p14:nvContentPartPr>
              <p14:xfrm>
                <a:off x="10741920" y="507450"/>
                <a:ext cx="222840" cy="369000"/>
              </p14:xfrm>
            </p:contentPart>
          </mc:Choice>
          <mc:Fallback>
            <p:pic>
              <p:nvPicPr>
                <p:cNvPr id="34" name="Ink 33">
                  <a:extLst>
                    <a:ext uri="{FF2B5EF4-FFF2-40B4-BE49-F238E27FC236}">
                      <a16:creationId xmlns:a16="http://schemas.microsoft.com/office/drawing/2014/main" id="{8D8B5EFB-934E-4564-8794-448C1C5EFDA5}"/>
                    </a:ext>
                  </a:extLst>
                </p:cNvPr>
                <p:cNvPicPr/>
                <p:nvPr/>
              </p:nvPicPr>
              <p:blipFill>
                <a:blip r:embed="rId57"/>
                <a:stretch>
                  <a:fillRect/>
                </a:stretch>
              </p:blipFill>
              <p:spPr>
                <a:xfrm>
                  <a:off x="10732920" y="498810"/>
                  <a:ext cx="24048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42160897-6EA9-4EB2-B2F4-88DE57168F93}"/>
                    </a:ext>
                  </a:extLst>
                </p14:cNvPr>
                <p14:cNvContentPartPr/>
                <p14:nvPr/>
              </p14:nvContentPartPr>
              <p14:xfrm>
                <a:off x="10841280" y="691410"/>
                <a:ext cx="475200" cy="562320"/>
              </p14:xfrm>
            </p:contentPart>
          </mc:Choice>
          <mc:Fallback>
            <p:pic>
              <p:nvPicPr>
                <p:cNvPr id="35" name="Ink 34">
                  <a:extLst>
                    <a:ext uri="{FF2B5EF4-FFF2-40B4-BE49-F238E27FC236}">
                      <a16:creationId xmlns:a16="http://schemas.microsoft.com/office/drawing/2014/main" id="{42160897-6EA9-4EB2-B2F4-88DE57168F93}"/>
                    </a:ext>
                  </a:extLst>
                </p:cNvPr>
                <p:cNvPicPr/>
                <p:nvPr/>
              </p:nvPicPr>
              <p:blipFill>
                <a:blip r:embed="rId59"/>
                <a:stretch>
                  <a:fillRect/>
                </a:stretch>
              </p:blipFill>
              <p:spPr>
                <a:xfrm>
                  <a:off x="10832640" y="682770"/>
                  <a:ext cx="492840" cy="579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2DAA2D0C-A9D3-4A2A-99CF-1735517D7462}"/>
                    </a:ext>
                  </a:extLst>
                </p14:cNvPr>
                <p14:cNvContentPartPr/>
                <p14:nvPr/>
              </p14:nvContentPartPr>
              <p14:xfrm>
                <a:off x="5802360" y="1907490"/>
                <a:ext cx="65160" cy="263880"/>
              </p14:xfrm>
            </p:contentPart>
          </mc:Choice>
          <mc:Fallback>
            <p:pic>
              <p:nvPicPr>
                <p:cNvPr id="36" name="Ink 35">
                  <a:extLst>
                    <a:ext uri="{FF2B5EF4-FFF2-40B4-BE49-F238E27FC236}">
                      <a16:creationId xmlns:a16="http://schemas.microsoft.com/office/drawing/2014/main" id="{2DAA2D0C-A9D3-4A2A-99CF-1735517D7462}"/>
                    </a:ext>
                  </a:extLst>
                </p:cNvPr>
                <p:cNvPicPr/>
                <p:nvPr/>
              </p:nvPicPr>
              <p:blipFill>
                <a:blip r:embed="rId61"/>
                <a:stretch>
                  <a:fillRect/>
                </a:stretch>
              </p:blipFill>
              <p:spPr>
                <a:xfrm>
                  <a:off x="5793360" y="1898850"/>
                  <a:ext cx="828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38F346BA-6779-43A7-9315-C3B04DC2F817}"/>
                    </a:ext>
                  </a:extLst>
                </p14:cNvPr>
                <p14:cNvContentPartPr/>
                <p14:nvPr/>
              </p14:nvContentPartPr>
              <p14:xfrm>
                <a:off x="5556120" y="1834770"/>
                <a:ext cx="609840" cy="409680"/>
              </p14:xfrm>
            </p:contentPart>
          </mc:Choice>
          <mc:Fallback>
            <p:pic>
              <p:nvPicPr>
                <p:cNvPr id="37" name="Ink 36">
                  <a:extLst>
                    <a:ext uri="{FF2B5EF4-FFF2-40B4-BE49-F238E27FC236}">
                      <a16:creationId xmlns:a16="http://schemas.microsoft.com/office/drawing/2014/main" id="{38F346BA-6779-43A7-9315-C3B04DC2F817}"/>
                    </a:ext>
                  </a:extLst>
                </p:cNvPr>
                <p:cNvPicPr/>
                <p:nvPr/>
              </p:nvPicPr>
              <p:blipFill>
                <a:blip r:embed="rId63"/>
                <a:stretch>
                  <a:fillRect/>
                </a:stretch>
              </p:blipFill>
              <p:spPr>
                <a:xfrm>
                  <a:off x="5547480" y="1825770"/>
                  <a:ext cx="62748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A55CDBB2-CFDB-440E-80B8-0581E7121E53}"/>
                    </a:ext>
                  </a:extLst>
                </p14:cNvPr>
                <p14:cNvContentPartPr/>
                <p14:nvPr/>
              </p14:nvContentPartPr>
              <p14:xfrm>
                <a:off x="6365040" y="2009370"/>
                <a:ext cx="100800" cy="225720"/>
              </p14:xfrm>
            </p:contentPart>
          </mc:Choice>
          <mc:Fallback>
            <p:pic>
              <p:nvPicPr>
                <p:cNvPr id="38" name="Ink 37">
                  <a:extLst>
                    <a:ext uri="{FF2B5EF4-FFF2-40B4-BE49-F238E27FC236}">
                      <a16:creationId xmlns:a16="http://schemas.microsoft.com/office/drawing/2014/main" id="{A55CDBB2-CFDB-440E-80B8-0581E7121E53}"/>
                    </a:ext>
                  </a:extLst>
                </p:cNvPr>
                <p:cNvPicPr/>
                <p:nvPr/>
              </p:nvPicPr>
              <p:blipFill>
                <a:blip r:embed="rId65"/>
                <a:stretch>
                  <a:fillRect/>
                </a:stretch>
              </p:blipFill>
              <p:spPr>
                <a:xfrm>
                  <a:off x="6356040" y="2000370"/>
                  <a:ext cx="1184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E046DAF0-1D77-4A85-ABCD-87888E1EEA46}"/>
                    </a:ext>
                  </a:extLst>
                </p14:cNvPr>
                <p14:cNvContentPartPr/>
                <p14:nvPr/>
              </p14:nvContentPartPr>
              <p14:xfrm>
                <a:off x="6406080" y="1858170"/>
                <a:ext cx="59040" cy="10080"/>
              </p14:xfrm>
            </p:contentPart>
          </mc:Choice>
          <mc:Fallback>
            <p:pic>
              <p:nvPicPr>
                <p:cNvPr id="39" name="Ink 38">
                  <a:extLst>
                    <a:ext uri="{FF2B5EF4-FFF2-40B4-BE49-F238E27FC236}">
                      <a16:creationId xmlns:a16="http://schemas.microsoft.com/office/drawing/2014/main" id="{E046DAF0-1D77-4A85-ABCD-87888E1EEA46}"/>
                    </a:ext>
                  </a:extLst>
                </p:cNvPr>
                <p:cNvPicPr/>
                <p:nvPr/>
              </p:nvPicPr>
              <p:blipFill>
                <a:blip r:embed="rId67"/>
                <a:stretch>
                  <a:fillRect/>
                </a:stretch>
              </p:blipFill>
              <p:spPr>
                <a:xfrm>
                  <a:off x="6397080" y="1849530"/>
                  <a:ext cx="766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AAF946DB-4C9F-485A-A521-34EADD362B80}"/>
                    </a:ext>
                  </a:extLst>
                </p14:cNvPr>
                <p14:cNvContentPartPr/>
                <p14:nvPr/>
              </p14:nvContentPartPr>
              <p14:xfrm>
                <a:off x="6569880" y="1914330"/>
                <a:ext cx="235440" cy="332280"/>
              </p14:xfrm>
            </p:contentPart>
          </mc:Choice>
          <mc:Fallback>
            <p:pic>
              <p:nvPicPr>
                <p:cNvPr id="40" name="Ink 39">
                  <a:extLst>
                    <a:ext uri="{FF2B5EF4-FFF2-40B4-BE49-F238E27FC236}">
                      <a16:creationId xmlns:a16="http://schemas.microsoft.com/office/drawing/2014/main" id="{AAF946DB-4C9F-485A-A521-34EADD362B80}"/>
                    </a:ext>
                  </a:extLst>
                </p:cNvPr>
                <p:cNvPicPr/>
                <p:nvPr/>
              </p:nvPicPr>
              <p:blipFill>
                <a:blip r:embed="rId69"/>
                <a:stretch>
                  <a:fillRect/>
                </a:stretch>
              </p:blipFill>
              <p:spPr>
                <a:xfrm>
                  <a:off x="6561240" y="1905330"/>
                  <a:ext cx="2530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797F2524-2E85-4D6C-85D2-65A8F064FDF4}"/>
                    </a:ext>
                  </a:extLst>
                </p14:cNvPr>
                <p14:cNvContentPartPr/>
                <p14:nvPr/>
              </p14:nvContentPartPr>
              <p14:xfrm>
                <a:off x="6973800" y="1764930"/>
                <a:ext cx="129600" cy="383760"/>
              </p14:xfrm>
            </p:contentPart>
          </mc:Choice>
          <mc:Fallback>
            <p:pic>
              <p:nvPicPr>
                <p:cNvPr id="41" name="Ink 40">
                  <a:extLst>
                    <a:ext uri="{FF2B5EF4-FFF2-40B4-BE49-F238E27FC236}">
                      <a16:creationId xmlns:a16="http://schemas.microsoft.com/office/drawing/2014/main" id="{797F2524-2E85-4D6C-85D2-65A8F064FDF4}"/>
                    </a:ext>
                  </a:extLst>
                </p:cNvPr>
                <p:cNvPicPr/>
                <p:nvPr/>
              </p:nvPicPr>
              <p:blipFill>
                <a:blip r:embed="rId71"/>
                <a:stretch>
                  <a:fillRect/>
                </a:stretch>
              </p:blipFill>
              <p:spPr>
                <a:xfrm>
                  <a:off x="6965160" y="1756290"/>
                  <a:ext cx="14724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24C2CCF0-F876-4B98-83A9-4CF0B7C16F3F}"/>
                    </a:ext>
                  </a:extLst>
                </p14:cNvPr>
                <p14:cNvContentPartPr/>
                <p14:nvPr/>
              </p14:nvContentPartPr>
              <p14:xfrm>
                <a:off x="6950760" y="1860690"/>
                <a:ext cx="697680" cy="286200"/>
              </p14:xfrm>
            </p:contentPart>
          </mc:Choice>
          <mc:Fallback>
            <p:pic>
              <p:nvPicPr>
                <p:cNvPr id="42" name="Ink 41">
                  <a:extLst>
                    <a:ext uri="{FF2B5EF4-FFF2-40B4-BE49-F238E27FC236}">
                      <a16:creationId xmlns:a16="http://schemas.microsoft.com/office/drawing/2014/main" id="{24C2CCF0-F876-4B98-83A9-4CF0B7C16F3F}"/>
                    </a:ext>
                  </a:extLst>
                </p:cNvPr>
                <p:cNvPicPr/>
                <p:nvPr/>
              </p:nvPicPr>
              <p:blipFill>
                <a:blip r:embed="rId73"/>
                <a:stretch>
                  <a:fillRect/>
                </a:stretch>
              </p:blipFill>
              <p:spPr>
                <a:xfrm>
                  <a:off x="6942120" y="1852050"/>
                  <a:ext cx="71532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77CD893B-21CE-4D97-9EAE-C6F8727DF28C}"/>
                    </a:ext>
                  </a:extLst>
                </p14:cNvPr>
                <p14:cNvContentPartPr/>
                <p14:nvPr/>
              </p14:nvContentPartPr>
              <p14:xfrm>
                <a:off x="7531080" y="1693290"/>
                <a:ext cx="23760" cy="16920"/>
              </p14:xfrm>
            </p:contentPart>
          </mc:Choice>
          <mc:Fallback>
            <p:pic>
              <p:nvPicPr>
                <p:cNvPr id="43" name="Ink 42">
                  <a:extLst>
                    <a:ext uri="{FF2B5EF4-FFF2-40B4-BE49-F238E27FC236}">
                      <a16:creationId xmlns:a16="http://schemas.microsoft.com/office/drawing/2014/main" id="{77CD893B-21CE-4D97-9EAE-C6F8727DF28C}"/>
                    </a:ext>
                  </a:extLst>
                </p:cNvPr>
                <p:cNvPicPr/>
                <p:nvPr/>
              </p:nvPicPr>
              <p:blipFill>
                <a:blip r:embed="rId75"/>
                <a:stretch>
                  <a:fillRect/>
                </a:stretch>
              </p:blipFill>
              <p:spPr>
                <a:xfrm>
                  <a:off x="7522080" y="1684650"/>
                  <a:ext cx="414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950B84E6-4978-47CE-B0DE-B5A8E4F22A9D}"/>
                    </a:ext>
                  </a:extLst>
                </p14:cNvPr>
                <p14:cNvContentPartPr/>
                <p14:nvPr/>
              </p14:nvContentPartPr>
              <p14:xfrm>
                <a:off x="7946880" y="1586370"/>
                <a:ext cx="281520" cy="538920"/>
              </p14:xfrm>
            </p:contentPart>
          </mc:Choice>
          <mc:Fallback>
            <p:pic>
              <p:nvPicPr>
                <p:cNvPr id="44" name="Ink 43">
                  <a:extLst>
                    <a:ext uri="{FF2B5EF4-FFF2-40B4-BE49-F238E27FC236}">
                      <a16:creationId xmlns:a16="http://schemas.microsoft.com/office/drawing/2014/main" id="{950B84E6-4978-47CE-B0DE-B5A8E4F22A9D}"/>
                    </a:ext>
                  </a:extLst>
                </p:cNvPr>
                <p:cNvPicPr/>
                <p:nvPr/>
              </p:nvPicPr>
              <p:blipFill>
                <a:blip r:embed="rId77"/>
                <a:stretch>
                  <a:fillRect/>
                </a:stretch>
              </p:blipFill>
              <p:spPr>
                <a:xfrm>
                  <a:off x="7937880" y="1577370"/>
                  <a:ext cx="29916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CFF88347-5719-46CB-B85F-61DE1D3A9E20}"/>
                    </a:ext>
                  </a:extLst>
                </p14:cNvPr>
                <p14:cNvContentPartPr/>
                <p14:nvPr/>
              </p14:nvContentPartPr>
              <p14:xfrm>
                <a:off x="8333520" y="1482330"/>
                <a:ext cx="568800" cy="567720"/>
              </p14:xfrm>
            </p:contentPart>
          </mc:Choice>
          <mc:Fallback>
            <p:pic>
              <p:nvPicPr>
                <p:cNvPr id="45" name="Ink 44">
                  <a:extLst>
                    <a:ext uri="{FF2B5EF4-FFF2-40B4-BE49-F238E27FC236}">
                      <a16:creationId xmlns:a16="http://schemas.microsoft.com/office/drawing/2014/main" id="{CFF88347-5719-46CB-B85F-61DE1D3A9E20}"/>
                    </a:ext>
                  </a:extLst>
                </p:cNvPr>
                <p:cNvPicPr/>
                <p:nvPr/>
              </p:nvPicPr>
              <p:blipFill>
                <a:blip r:embed="rId79"/>
                <a:stretch>
                  <a:fillRect/>
                </a:stretch>
              </p:blipFill>
              <p:spPr>
                <a:xfrm>
                  <a:off x="8324880" y="1473690"/>
                  <a:ext cx="586440" cy="585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4BB32B80-80C1-4AE8-A67E-E6FAE48BFAF2}"/>
                    </a:ext>
                  </a:extLst>
                </p14:cNvPr>
                <p14:cNvContentPartPr/>
                <p14:nvPr/>
              </p14:nvContentPartPr>
              <p14:xfrm>
                <a:off x="8708640" y="1702650"/>
                <a:ext cx="457560" cy="237600"/>
              </p14:xfrm>
            </p:contentPart>
          </mc:Choice>
          <mc:Fallback>
            <p:pic>
              <p:nvPicPr>
                <p:cNvPr id="46" name="Ink 45">
                  <a:extLst>
                    <a:ext uri="{FF2B5EF4-FFF2-40B4-BE49-F238E27FC236}">
                      <a16:creationId xmlns:a16="http://schemas.microsoft.com/office/drawing/2014/main" id="{4BB32B80-80C1-4AE8-A67E-E6FAE48BFAF2}"/>
                    </a:ext>
                  </a:extLst>
                </p:cNvPr>
                <p:cNvPicPr/>
                <p:nvPr/>
              </p:nvPicPr>
              <p:blipFill>
                <a:blip r:embed="rId81"/>
                <a:stretch>
                  <a:fillRect/>
                </a:stretch>
              </p:blipFill>
              <p:spPr>
                <a:xfrm>
                  <a:off x="8700000" y="1694010"/>
                  <a:ext cx="4752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7F66F305-F3E6-453C-A494-D92A021A21E5}"/>
                    </a:ext>
                  </a:extLst>
                </p14:cNvPr>
                <p14:cNvContentPartPr/>
                <p14:nvPr/>
              </p14:nvContentPartPr>
              <p14:xfrm>
                <a:off x="9206880" y="1581330"/>
                <a:ext cx="52920" cy="10080"/>
              </p14:xfrm>
            </p:contentPart>
          </mc:Choice>
          <mc:Fallback>
            <p:pic>
              <p:nvPicPr>
                <p:cNvPr id="47" name="Ink 46">
                  <a:extLst>
                    <a:ext uri="{FF2B5EF4-FFF2-40B4-BE49-F238E27FC236}">
                      <a16:creationId xmlns:a16="http://schemas.microsoft.com/office/drawing/2014/main" id="{7F66F305-F3E6-453C-A494-D92A021A21E5}"/>
                    </a:ext>
                  </a:extLst>
                </p:cNvPr>
                <p:cNvPicPr/>
                <p:nvPr/>
              </p:nvPicPr>
              <p:blipFill>
                <a:blip r:embed="rId83"/>
                <a:stretch>
                  <a:fillRect/>
                </a:stretch>
              </p:blipFill>
              <p:spPr>
                <a:xfrm>
                  <a:off x="9197880" y="1572690"/>
                  <a:ext cx="70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9EF890A0-23E3-4A0F-9F6B-A6F1FC852BE9}"/>
                    </a:ext>
                  </a:extLst>
                </p14:cNvPr>
                <p14:cNvContentPartPr/>
                <p14:nvPr/>
              </p14:nvContentPartPr>
              <p14:xfrm>
                <a:off x="9363840" y="1583850"/>
                <a:ext cx="570960" cy="410400"/>
              </p14:xfrm>
            </p:contentPart>
          </mc:Choice>
          <mc:Fallback>
            <p:pic>
              <p:nvPicPr>
                <p:cNvPr id="48" name="Ink 47">
                  <a:extLst>
                    <a:ext uri="{FF2B5EF4-FFF2-40B4-BE49-F238E27FC236}">
                      <a16:creationId xmlns:a16="http://schemas.microsoft.com/office/drawing/2014/main" id="{9EF890A0-23E3-4A0F-9F6B-A6F1FC852BE9}"/>
                    </a:ext>
                  </a:extLst>
                </p:cNvPr>
                <p:cNvPicPr/>
                <p:nvPr/>
              </p:nvPicPr>
              <p:blipFill>
                <a:blip r:embed="rId85"/>
                <a:stretch>
                  <a:fillRect/>
                </a:stretch>
              </p:blipFill>
              <p:spPr>
                <a:xfrm>
                  <a:off x="9354840" y="1574850"/>
                  <a:ext cx="58860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8E786F86-2BFD-4294-A6F3-B4022AFCABE0}"/>
                    </a:ext>
                  </a:extLst>
                </p14:cNvPr>
                <p14:cNvContentPartPr/>
                <p14:nvPr/>
              </p14:nvContentPartPr>
              <p14:xfrm>
                <a:off x="10126680" y="1380450"/>
                <a:ext cx="334800" cy="751680"/>
              </p14:xfrm>
            </p:contentPart>
          </mc:Choice>
          <mc:Fallback>
            <p:pic>
              <p:nvPicPr>
                <p:cNvPr id="49" name="Ink 48">
                  <a:extLst>
                    <a:ext uri="{FF2B5EF4-FFF2-40B4-BE49-F238E27FC236}">
                      <a16:creationId xmlns:a16="http://schemas.microsoft.com/office/drawing/2014/main" id="{8E786F86-2BFD-4294-A6F3-B4022AFCABE0}"/>
                    </a:ext>
                  </a:extLst>
                </p:cNvPr>
                <p:cNvPicPr/>
                <p:nvPr/>
              </p:nvPicPr>
              <p:blipFill>
                <a:blip r:embed="rId87"/>
                <a:stretch>
                  <a:fillRect/>
                </a:stretch>
              </p:blipFill>
              <p:spPr>
                <a:xfrm>
                  <a:off x="10117680" y="1371450"/>
                  <a:ext cx="352440" cy="769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810A59AC-E051-4069-862E-A868C657E6DC}"/>
                    </a:ext>
                  </a:extLst>
                </p14:cNvPr>
                <p14:cNvContentPartPr/>
                <p14:nvPr/>
              </p14:nvContentPartPr>
              <p14:xfrm>
                <a:off x="1079880" y="2972370"/>
                <a:ext cx="948600" cy="122760"/>
              </p14:xfrm>
            </p:contentPart>
          </mc:Choice>
          <mc:Fallback>
            <p:pic>
              <p:nvPicPr>
                <p:cNvPr id="51" name="Ink 50">
                  <a:extLst>
                    <a:ext uri="{FF2B5EF4-FFF2-40B4-BE49-F238E27FC236}">
                      <a16:creationId xmlns:a16="http://schemas.microsoft.com/office/drawing/2014/main" id="{810A59AC-E051-4069-862E-A868C657E6DC}"/>
                    </a:ext>
                  </a:extLst>
                </p:cNvPr>
                <p:cNvPicPr/>
                <p:nvPr/>
              </p:nvPicPr>
              <p:blipFill>
                <a:blip r:embed="rId89"/>
                <a:stretch>
                  <a:fillRect/>
                </a:stretch>
              </p:blipFill>
              <p:spPr>
                <a:xfrm>
                  <a:off x="1070880" y="2963370"/>
                  <a:ext cx="9662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1AD18711-C5F7-4320-9340-7A6F2E9AD435}"/>
                    </a:ext>
                  </a:extLst>
                </p14:cNvPr>
                <p14:cNvContentPartPr/>
                <p14:nvPr/>
              </p14:nvContentPartPr>
              <p14:xfrm>
                <a:off x="1671720" y="2593290"/>
                <a:ext cx="492480" cy="738720"/>
              </p14:xfrm>
            </p:contentPart>
          </mc:Choice>
          <mc:Fallback>
            <p:pic>
              <p:nvPicPr>
                <p:cNvPr id="52" name="Ink 51">
                  <a:extLst>
                    <a:ext uri="{FF2B5EF4-FFF2-40B4-BE49-F238E27FC236}">
                      <a16:creationId xmlns:a16="http://schemas.microsoft.com/office/drawing/2014/main" id="{1AD18711-C5F7-4320-9340-7A6F2E9AD435}"/>
                    </a:ext>
                  </a:extLst>
                </p:cNvPr>
                <p:cNvPicPr/>
                <p:nvPr/>
              </p:nvPicPr>
              <p:blipFill>
                <a:blip r:embed="rId91"/>
                <a:stretch>
                  <a:fillRect/>
                </a:stretch>
              </p:blipFill>
              <p:spPr>
                <a:xfrm>
                  <a:off x="1662720" y="2584290"/>
                  <a:ext cx="510120" cy="756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22B6AD6A-AD97-480E-9A9D-E8959E5FE994}"/>
                    </a:ext>
                  </a:extLst>
                </p14:cNvPr>
                <p14:cNvContentPartPr/>
                <p14:nvPr/>
              </p14:nvContentPartPr>
              <p14:xfrm>
                <a:off x="2784840" y="3054450"/>
                <a:ext cx="88920" cy="626760"/>
              </p14:xfrm>
            </p:contentPart>
          </mc:Choice>
          <mc:Fallback>
            <p:pic>
              <p:nvPicPr>
                <p:cNvPr id="54" name="Ink 53">
                  <a:extLst>
                    <a:ext uri="{FF2B5EF4-FFF2-40B4-BE49-F238E27FC236}">
                      <a16:creationId xmlns:a16="http://schemas.microsoft.com/office/drawing/2014/main" id="{22B6AD6A-AD97-480E-9A9D-E8959E5FE994}"/>
                    </a:ext>
                  </a:extLst>
                </p:cNvPr>
                <p:cNvPicPr/>
                <p:nvPr/>
              </p:nvPicPr>
              <p:blipFill>
                <a:blip r:embed="rId93"/>
                <a:stretch>
                  <a:fillRect/>
                </a:stretch>
              </p:blipFill>
              <p:spPr>
                <a:xfrm>
                  <a:off x="2775840" y="3045810"/>
                  <a:ext cx="10656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95DACD6A-DD14-4A3C-AA06-DECC77E83EE3}"/>
                    </a:ext>
                  </a:extLst>
                </p14:cNvPr>
                <p14:cNvContentPartPr/>
                <p14:nvPr/>
              </p14:nvContentPartPr>
              <p14:xfrm>
                <a:off x="2677920" y="2909730"/>
                <a:ext cx="335880" cy="330120"/>
              </p14:xfrm>
            </p:contentPart>
          </mc:Choice>
          <mc:Fallback>
            <p:pic>
              <p:nvPicPr>
                <p:cNvPr id="55" name="Ink 54">
                  <a:extLst>
                    <a:ext uri="{FF2B5EF4-FFF2-40B4-BE49-F238E27FC236}">
                      <a16:creationId xmlns:a16="http://schemas.microsoft.com/office/drawing/2014/main" id="{95DACD6A-DD14-4A3C-AA06-DECC77E83EE3}"/>
                    </a:ext>
                  </a:extLst>
                </p:cNvPr>
                <p:cNvPicPr/>
                <p:nvPr/>
              </p:nvPicPr>
              <p:blipFill>
                <a:blip r:embed="rId95"/>
                <a:stretch>
                  <a:fillRect/>
                </a:stretch>
              </p:blipFill>
              <p:spPr>
                <a:xfrm>
                  <a:off x="2669280" y="2900730"/>
                  <a:ext cx="35352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5A6EBBB0-3B58-4CA0-A073-857B9AE888EE}"/>
                    </a:ext>
                  </a:extLst>
                </p14:cNvPr>
                <p14:cNvContentPartPr/>
                <p14:nvPr/>
              </p14:nvContentPartPr>
              <p14:xfrm>
                <a:off x="3364800" y="2579250"/>
                <a:ext cx="428400" cy="798120"/>
              </p14:xfrm>
            </p:contentPart>
          </mc:Choice>
          <mc:Fallback>
            <p:pic>
              <p:nvPicPr>
                <p:cNvPr id="56" name="Ink 55">
                  <a:extLst>
                    <a:ext uri="{FF2B5EF4-FFF2-40B4-BE49-F238E27FC236}">
                      <a16:creationId xmlns:a16="http://schemas.microsoft.com/office/drawing/2014/main" id="{5A6EBBB0-3B58-4CA0-A073-857B9AE888EE}"/>
                    </a:ext>
                  </a:extLst>
                </p:cNvPr>
                <p:cNvPicPr/>
                <p:nvPr/>
              </p:nvPicPr>
              <p:blipFill>
                <a:blip r:embed="rId97"/>
                <a:stretch>
                  <a:fillRect/>
                </a:stretch>
              </p:blipFill>
              <p:spPr>
                <a:xfrm>
                  <a:off x="3355800" y="2570610"/>
                  <a:ext cx="446040" cy="815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0EFAC381-0F82-40EE-A017-382CB60A1D27}"/>
                    </a:ext>
                  </a:extLst>
                </p14:cNvPr>
                <p14:cNvContentPartPr/>
                <p14:nvPr/>
              </p14:nvContentPartPr>
              <p14:xfrm>
                <a:off x="3986160" y="2850330"/>
                <a:ext cx="246600" cy="445320"/>
              </p14:xfrm>
            </p:contentPart>
          </mc:Choice>
          <mc:Fallback>
            <p:pic>
              <p:nvPicPr>
                <p:cNvPr id="57" name="Ink 56">
                  <a:extLst>
                    <a:ext uri="{FF2B5EF4-FFF2-40B4-BE49-F238E27FC236}">
                      <a16:creationId xmlns:a16="http://schemas.microsoft.com/office/drawing/2014/main" id="{0EFAC381-0F82-40EE-A017-382CB60A1D27}"/>
                    </a:ext>
                  </a:extLst>
                </p:cNvPr>
                <p:cNvPicPr/>
                <p:nvPr/>
              </p:nvPicPr>
              <p:blipFill>
                <a:blip r:embed="rId99"/>
                <a:stretch>
                  <a:fillRect/>
                </a:stretch>
              </p:blipFill>
              <p:spPr>
                <a:xfrm>
                  <a:off x="3977160" y="2841330"/>
                  <a:ext cx="26424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AA57B507-650E-41B1-A9EF-A7D3A5BB2369}"/>
                    </a:ext>
                  </a:extLst>
                </p14:cNvPr>
                <p14:cNvContentPartPr/>
                <p14:nvPr/>
              </p14:nvContentPartPr>
              <p14:xfrm>
                <a:off x="3909840" y="2907210"/>
                <a:ext cx="416520" cy="200520"/>
              </p14:xfrm>
            </p:contentPart>
          </mc:Choice>
          <mc:Fallback>
            <p:pic>
              <p:nvPicPr>
                <p:cNvPr id="58" name="Ink 57">
                  <a:extLst>
                    <a:ext uri="{FF2B5EF4-FFF2-40B4-BE49-F238E27FC236}">
                      <a16:creationId xmlns:a16="http://schemas.microsoft.com/office/drawing/2014/main" id="{AA57B507-650E-41B1-A9EF-A7D3A5BB2369}"/>
                    </a:ext>
                  </a:extLst>
                </p:cNvPr>
                <p:cNvPicPr/>
                <p:nvPr/>
              </p:nvPicPr>
              <p:blipFill>
                <a:blip r:embed="rId101"/>
                <a:stretch>
                  <a:fillRect/>
                </a:stretch>
              </p:blipFill>
              <p:spPr>
                <a:xfrm>
                  <a:off x="3901200" y="2898570"/>
                  <a:ext cx="4341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3DA3A858-DD37-48D0-818D-5147BA123286}"/>
                    </a:ext>
                  </a:extLst>
                </p14:cNvPr>
                <p14:cNvContentPartPr/>
                <p14:nvPr/>
              </p14:nvContentPartPr>
              <p14:xfrm>
                <a:off x="4431480" y="3127170"/>
                <a:ext cx="47520" cy="211320"/>
              </p14:xfrm>
            </p:contentPart>
          </mc:Choice>
          <mc:Fallback>
            <p:pic>
              <p:nvPicPr>
                <p:cNvPr id="59" name="Ink 58">
                  <a:extLst>
                    <a:ext uri="{FF2B5EF4-FFF2-40B4-BE49-F238E27FC236}">
                      <a16:creationId xmlns:a16="http://schemas.microsoft.com/office/drawing/2014/main" id="{3DA3A858-DD37-48D0-818D-5147BA123286}"/>
                    </a:ext>
                  </a:extLst>
                </p:cNvPr>
                <p:cNvPicPr/>
                <p:nvPr/>
              </p:nvPicPr>
              <p:blipFill>
                <a:blip r:embed="rId103"/>
                <a:stretch>
                  <a:fillRect/>
                </a:stretch>
              </p:blipFill>
              <p:spPr>
                <a:xfrm>
                  <a:off x="4422480" y="3118170"/>
                  <a:ext cx="651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C2167360-7760-44C6-8A17-E6AB85F1EDE1}"/>
                    </a:ext>
                  </a:extLst>
                </p14:cNvPr>
                <p14:cNvContentPartPr/>
                <p14:nvPr/>
              </p14:nvContentPartPr>
              <p14:xfrm>
                <a:off x="4362720" y="2945730"/>
                <a:ext cx="233280" cy="385920"/>
              </p14:xfrm>
            </p:contentPart>
          </mc:Choice>
          <mc:Fallback>
            <p:pic>
              <p:nvPicPr>
                <p:cNvPr id="62" name="Ink 61">
                  <a:extLst>
                    <a:ext uri="{FF2B5EF4-FFF2-40B4-BE49-F238E27FC236}">
                      <a16:creationId xmlns:a16="http://schemas.microsoft.com/office/drawing/2014/main" id="{C2167360-7760-44C6-8A17-E6AB85F1EDE1}"/>
                    </a:ext>
                  </a:extLst>
                </p:cNvPr>
                <p:cNvPicPr/>
                <p:nvPr/>
              </p:nvPicPr>
              <p:blipFill>
                <a:blip r:embed="rId105"/>
                <a:stretch>
                  <a:fillRect/>
                </a:stretch>
              </p:blipFill>
              <p:spPr>
                <a:xfrm>
                  <a:off x="4353720" y="2937090"/>
                  <a:ext cx="25092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F54C900A-2611-4D6B-9392-E1E5DB16B177}"/>
                    </a:ext>
                  </a:extLst>
                </p14:cNvPr>
                <p14:cNvContentPartPr/>
                <p14:nvPr/>
              </p14:nvContentPartPr>
              <p14:xfrm>
                <a:off x="4765200" y="3235890"/>
                <a:ext cx="29880" cy="148680"/>
              </p14:xfrm>
            </p:contentPart>
          </mc:Choice>
          <mc:Fallback>
            <p:pic>
              <p:nvPicPr>
                <p:cNvPr id="63" name="Ink 62">
                  <a:extLst>
                    <a:ext uri="{FF2B5EF4-FFF2-40B4-BE49-F238E27FC236}">
                      <a16:creationId xmlns:a16="http://schemas.microsoft.com/office/drawing/2014/main" id="{F54C900A-2611-4D6B-9392-E1E5DB16B177}"/>
                    </a:ext>
                  </a:extLst>
                </p:cNvPr>
                <p:cNvPicPr/>
                <p:nvPr/>
              </p:nvPicPr>
              <p:blipFill>
                <a:blip r:embed="rId107"/>
                <a:stretch>
                  <a:fillRect/>
                </a:stretch>
              </p:blipFill>
              <p:spPr>
                <a:xfrm>
                  <a:off x="4756560" y="3226890"/>
                  <a:ext cx="475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7680DFAD-5214-4A12-AC3D-19B828275BFF}"/>
                    </a:ext>
                  </a:extLst>
                </p14:cNvPr>
                <p14:cNvContentPartPr/>
                <p14:nvPr/>
              </p14:nvContentPartPr>
              <p14:xfrm>
                <a:off x="5005680" y="2777610"/>
                <a:ext cx="299160" cy="412200"/>
              </p14:xfrm>
            </p:contentPart>
          </mc:Choice>
          <mc:Fallback>
            <p:pic>
              <p:nvPicPr>
                <p:cNvPr id="64" name="Ink 63">
                  <a:extLst>
                    <a:ext uri="{FF2B5EF4-FFF2-40B4-BE49-F238E27FC236}">
                      <a16:creationId xmlns:a16="http://schemas.microsoft.com/office/drawing/2014/main" id="{7680DFAD-5214-4A12-AC3D-19B828275BFF}"/>
                    </a:ext>
                  </a:extLst>
                </p:cNvPr>
                <p:cNvPicPr/>
                <p:nvPr/>
              </p:nvPicPr>
              <p:blipFill>
                <a:blip r:embed="rId109"/>
                <a:stretch>
                  <a:fillRect/>
                </a:stretch>
              </p:blipFill>
              <p:spPr>
                <a:xfrm>
                  <a:off x="4996680" y="2768970"/>
                  <a:ext cx="31680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5" name="Ink 64">
                  <a:extLst>
                    <a:ext uri="{FF2B5EF4-FFF2-40B4-BE49-F238E27FC236}">
                      <a16:creationId xmlns:a16="http://schemas.microsoft.com/office/drawing/2014/main" id="{570813BF-B305-46A7-80A4-BE0E4BA9E749}"/>
                    </a:ext>
                  </a:extLst>
                </p14:cNvPr>
                <p14:cNvContentPartPr/>
                <p14:nvPr/>
              </p14:nvContentPartPr>
              <p14:xfrm>
                <a:off x="4941240" y="2883090"/>
                <a:ext cx="433800" cy="243360"/>
              </p14:xfrm>
            </p:contentPart>
          </mc:Choice>
          <mc:Fallback>
            <p:pic>
              <p:nvPicPr>
                <p:cNvPr id="65" name="Ink 64">
                  <a:extLst>
                    <a:ext uri="{FF2B5EF4-FFF2-40B4-BE49-F238E27FC236}">
                      <a16:creationId xmlns:a16="http://schemas.microsoft.com/office/drawing/2014/main" id="{570813BF-B305-46A7-80A4-BE0E4BA9E749}"/>
                    </a:ext>
                  </a:extLst>
                </p:cNvPr>
                <p:cNvPicPr/>
                <p:nvPr/>
              </p:nvPicPr>
              <p:blipFill>
                <a:blip r:embed="rId111"/>
                <a:stretch>
                  <a:fillRect/>
                </a:stretch>
              </p:blipFill>
              <p:spPr>
                <a:xfrm>
                  <a:off x="4932240" y="2874450"/>
                  <a:ext cx="4514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6" name="Ink 65">
                  <a:extLst>
                    <a:ext uri="{FF2B5EF4-FFF2-40B4-BE49-F238E27FC236}">
                      <a16:creationId xmlns:a16="http://schemas.microsoft.com/office/drawing/2014/main" id="{EB3BC10D-D563-49D6-A850-8F9950FFF59E}"/>
                    </a:ext>
                  </a:extLst>
                </p14:cNvPr>
                <p14:cNvContentPartPr/>
                <p14:nvPr/>
              </p14:nvContentPartPr>
              <p14:xfrm>
                <a:off x="5451360" y="2929170"/>
                <a:ext cx="298800" cy="376200"/>
              </p14:xfrm>
            </p:contentPart>
          </mc:Choice>
          <mc:Fallback>
            <p:pic>
              <p:nvPicPr>
                <p:cNvPr id="66" name="Ink 65">
                  <a:extLst>
                    <a:ext uri="{FF2B5EF4-FFF2-40B4-BE49-F238E27FC236}">
                      <a16:creationId xmlns:a16="http://schemas.microsoft.com/office/drawing/2014/main" id="{EB3BC10D-D563-49D6-A850-8F9950FFF59E}"/>
                    </a:ext>
                  </a:extLst>
                </p:cNvPr>
                <p:cNvPicPr/>
                <p:nvPr/>
              </p:nvPicPr>
              <p:blipFill>
                <a:blip r:embed="rId113"/>
                <a:stretch>
                  <a:fillRect/>
                </a:stretch>
              </p:blipFill>
              <p:spPr>
                <a:xfrm>
                  <a:off x="5442360" y="2920170"/>
                  <a:ext cx="3164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7" name="Ink 66">
                  <a:extLst>
                    <a:ext uri="{FF2B5EF4-FFF2-40B4-BE49-F238E27FC236}">
                      <a16:creationId xmlns:a16="http://schemas.microsoft.com/office/drawing/2014/main" id="{98FAEEB3-8E93-4814-AA42-7D45320F3F01}"/>
                    </a:ext>
                  </a:extLst>
                </p14:cNvPr>
                <p14:cNvContentPartPr/>
                <p14:nvPr/>
              </p14:nvContentPartPr>
              <p14:xfrm>
                <a:off x="5949960" y="3110610"/>
                <a:ext cx="40320" cy="200880"/>
              </p14:xfrm>
            </p:contentPart>
          </mc:Choice>
          <mc:Fallback>
            <p:pic>
              <p:nvPicPr>
                <p:cNvPr id="67" name="Ink 66">
                  <a:extLst>
                    <a:ext uri="{FF2B5EF4-FFF2-40B4-BE49-F238E27FC236}">
                      <a16:creationId xmlns:a16="http://schemas.microsoft.com/office/drawing/2014/main" id="{98FAEEB3-8E93-4814-AA42-7D45320F3F01}"/>
                    </a:ext>
                  </a:extLst>
                </p:cNvPr>
                <p:cNvPicPr/>
                <p:nvPr/>
              </p:nvPicPr>
              <p:blipFill>
                <a:blip r:embed="rId115"/>
                <a:stretch>
                  <a:fillRect/>
                </a:stretch>
              </p:blipFill>
              <p:spPr>
                <a:xfrm>
                  <a:off x="5940960" y="3101970"/>
                  <a:ext cx="579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DCA0992F-BDC9-4FD6-A8E7-D563941B7C85}"/>
                    </a:ext>
                  </a:extLst>
                </p14:cNvPr>
                <p14:cNvContentPartPr/>
                <p14:nvPr/>
              </p14:nvContentPartPr>
              <p14:xfrm>
                <a:off x="6077760" y="2774370"/>
                <a:ext cx="234720" cy="379800"/>
              </p14:xfrm>
            </p:contentPart>
          </mc:Choice>
          <mc:Fallback>
            <p:pic>
              <p:nvPicPr>
                <p:cNvPr id="68" name="Ink 67">
                  <a:extLst>
                    <a:ext uri="{FF2B5EF4-FFF2-40B4-BE49-F238E27FC236}">
                      <a16:creationId xmlns:a16="http://schemas.microsoft.com/office/drawing/2014/main" id="{DCA0992F-BDC9-4FD6-A8E7-D563941B7C85}"/>
                    </a:ext>
                  </a:extLst>
                </p:cNvPr>
                <p:cNvPicPr/>
                <p:nvPr/>
              </p:nvPicPr>
              <p:blipFill>
                <a:blip r:embed="rId117"/>
                <a:stretch>
                  <a:fillRect/>
                </a:stretch>
              </p:blipFill>
              <p:spPr>
                <a:xfrm>
                  <a:off x="6069120" y="2765730"/>
                  <a:ext cx="25236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D1FBABD3-A075-44E7-9B5C-DD15089AAD7D}"/>
                    </a:ext>
                  </a:extLst>
                </p14:cNvPr>
                <p14:cNvContentPartPr/>
                <p14:nvPr/>
              </p14:nvContentPartPr>
              <p14:xfrm>
                <a:off x="6054360" y="2833770"/>
                <a:ext cx="316800" cy="277200"/>
              </p14:xfrm>
            </p:contentPart>
          </mc:Choice>
          <mc:Fallback>
            <p:pic>
              <p:nvPicPr>
                <p:cNvPr id="69" name="Ink 68">
                  <a:extLst>
                    <a:ext uri="{FF2B5EF4-FFF2-40B4-BE49-F238E27FC236}">
                      <a16:creationId xmlns:a16="http://schemas.microsoft.com/office/drawing/2014/main" id="{D1FBABD3-A075-44E7-9B5C-DD15089AAD7D}"/>
                    </a:ext>
                  </a:extLst>
                </p:cNvPr>
                <p:cNvPicPr/>
                <p:nvPr/>
              </p:nvPicPr>
              <p:blipFill>
                <a:blip r:embed="rId119"/>
                <a:stretch>
                  <a:fillRect/>
                </a:stretch>
              </p:blipFill>
              <p:spPr>
                <a:xfrm>
                  <a:off x="6045720" y="2825130"/>
                  <a:ext cx="3344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02206336-85BC-4846-A553-2EF249B41F72}"/>
                    </a:ext>
                  </a:extLst>
                </p14:cNvPr>
                <p14:cNvContentPartPr/>
                <p14:nvPr/>
              </p14:nvContentPartPr>
              <p14:xfrm>
                <a:off x="6447120" y="2929530"/>
                <a:ext cx="287640" cy="349560"/>
              </p14:xfrm>
            </p:contentPart>
          </mc:Choice>
          <mc:Fallback>
            <p:pic>
              <p:nvPicPr>
                <p:cNvPr id="70" name="Ink 69">
                  <a:extLst>
                    <a:ext uri="{FF2B5EF4-FFF2-40B4-BE49-F238E27FC236}">
                      <a16:creationId xmlns:a16="http://schemas.microsoft.com/office/drawing/2014/main" id="{02206336-85BC-4846-A553-2EF249B41F72}"/>
                    </a:ext>
                  </a:extLst>
                </p:cNvPr>
                <p:cNvPicPr/>
                <p:nvPr/>
              </p:nvPicPr>
              <p:blipFill>
                <a:blip r:embed="rId121"/>
                <a:stretch>
                  <a:fillRect/>
                </a:stretch>
              </p:blipFill>
              <p:spPr>
                <a:xfrm>
                  <a:off x="6438120" y="2920530"/>
                  <a:ext cx="30528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B332D7A0-020A-4D2F-8588-57C756E261D4}"/>
                    </a:ext>
                  </a:extLst>
                </p14:cNvPr>
                <p14:cNvContentPartPr/>
                <p14:nvPr/>
              </p14:nvContentPartPr>
              <p14:xfrm>
                <a:off x="6965520" y="3035010"/>
                <a:ext cx="61920" cy="238680"/>
              </p14:xfrm>
            </p:contentPart>
          </mc:Choice>
          <mc:Fallback>
            <p:pic>
              <p:nvPicPr>
                <p:cNvPr id="71" name="Ink 70">
                  <a:extLst>
                    <a:ext uri="{FF2B5EF4-FFF2-40B4-BE49-F238E27FC236}">
                      <a16:creationId xmlns:a16="http://schemas.microsoft.com/office/drawing/2014/main" id="{B332D7A0-020A-4D2F-8588-57C756E261D4}"/>
                    </a:ext>
                  </a:extLst>
                </p:cNvPr>
                <p:cNvPicPr/>
                <p:nvPr/>
              </p:nvPicPr>
              <p:blipFill>
                <a:blip r:embed="rId123"/>
                <a:stretch>
                  <a:fillRect/>
                </a:stretch>
              </p:blipFill>
              <p:spPr>
                <a:xfrm>
                  <a:off x="6956880" y="3026010"/>
                  <a:ext cx="795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3C22AA0F-CE1C-4972-B850-08116975D604}"/>
                    </a:ext>
                  </a:extLst>
                </p14:cNvPr>
                <p14:cNvContentPartPr/>
                <p14:nvPr/>
              </p14:nvContentPartPr>
              <p14:xfrm>
                <a:off x="7197000" y="2655930"/>
                <a:ext cx="252360" cy="419040"/>
              </p14:xfrm>
            </p:contentPart>
          </mc:Choice>
          <mc:Fallback>
            <p:pic>
              <p:nvPicPr>
                <p:cNvPr id="72" name="Ink 71">
                  <a:extLst>
                    <a:ext uri="{FF2B5EF4-FFF2-40B4-BE49-F238E27FC236}">
                      <a16:creationId xmlns:a16="http://schemas.microsoft.com/office/drawing/2014/main" id="{3C22AA0F-CE1C-4972-B850-08116975D604}"/>
                    </a:ext>
                  </a:extLst>
                </p:cNvPr>
                <p:cNvPicPr/>
                <p:nvPr/>
              </p:nvPicPr>
              <p:blipFill>
                <a:blip r:embed="rId125"/>
                <a:stretch>
                  <a:fillRect/>
                </a:stretch>
              </p:blipFill>
              <p:spPr>
                <a:xfrm>
                  <a:off x="7188000" y="2646930"/>
                  <a:ext cx="27000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62CF8EA4-DBEA-4EF1-8178-5B6F79694197}"/>
                    </a:ext>
                  </a:extLst>
                </p14:cNvPr>
                <p14:cNvContentPartPr/>
                <p14:nvPr/>
              </p14:nvContentPartPr>
              <p14:xfrm>
                <a:off x="7126800" y="2794890"/>
                <a:ext cx="357840" cy="276840"/>
              </p14:xfrm>
            </p:contentPart>
          </mc:Choice>
          <mc:Fallback>
            <p:pic>
              <p:nvPicPr>
                <p:cNvPr id="73" name="Ink 72">
                  <a:extLst>
                    <a:ext uri="{FF2B5EF4-FFF2-40B4-BE49-F238E27FC236}">
                      <a16:creationId xmlns:a16="http://schemas.microsoft.com/office/drawing/2014/main" id="{62CF8EA4-DBEA-4EF1-8178-5B6F79694197}"/>
                    </a:ext>
                  </a:extLst>
                </p:cNvPr>
                <p:cNvPicPr/>
                <p:nvPr/>
              </p:nvPicPr>
              <p:blipFill>
                <a:blip r:embed="rId127"/>
                <a:stretch>
                  <a:fillRect/>
                </a:stretch>
              </p:blipFill>
              <p:spPr>
                <a:xfrm>
                  <a:off x="7117800" y="2785890"/>
                  <a:ext cx="37548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17FA6A51-EDCA-4B5E-A9FA-06BB8BF7C03E}"/>
                    </a:ext>
                  </a:extLst>
                </p14:cNvPr>
                <p14:cNvContentPartPr/>
                <p14:nvPr/>
              </p14:nvContentPartPr>
              <p14:xfrm>
                <a:off x="7577880" y="2827290"/>
                <a:ext cx="347040" cy="407160"/>
              </p14:xfrm>
            </p:contentPart>
          </mc:Choice>
          <mc:Fallback>
            <p:pic>
              <p:nvPicPr>
                <p:cNvPr id="74" name="Ink 73">
                  <a:extLst>
                    <a:ext uri="{FF2B5EF4-FFF2-40B4-BE49-F238E27FC236}">
                      <a16:creationId xmlns:a16="http://schemas.microsoft.com/office/drawing/2014/main" id="{17FA6A51-EDCA-4B5E-A9FA-06BB8BF7C03E}"/>
                    </a:ext>
                  </a:extLst>
                </p:cNvPr>
                <p:cNvPicPr/>
                <p:nvPr/>
              </p:nvPicPr>
              <p:blipFill>
                <a:blip r:embed="rId129"/>
                <a:stretch>
                  <a:fillRect/>
                </a:stretch>
              </p:blipFill>
              <p:spPr>
                <a:xfrm>
                  <a:off x="7568880" y="2818290"/>
                  <a:ext cx="36468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E8909AC5-4451-4890-A21D-97C0D63583CA}"/>
                    </a:ext>
                  </a:extLst>
                </p14:cNvPr>
                <p14:cNvContentPartPr/>
                <p14:nvPr/>
              </p14:nvContentPartPr>
              <p14:xfrm>
                <a:off x="7982160" y="2457210"/>
                <a:ext cx="325800" cy="782280"/>
              </p14:xfrm>
            </p:contentPart>
          </mc:Choice>
          <mc:Fallback>
            <p:pic>
              <p:nvPicPr>
                <p:cNvPr id="75" name="Ink 74">
                  <a:extLst>
                    <a:ext uri="{FF2B5EF4-FFF2-40B4-BE49-F238E27FC236}">
                      <a16:creationId xmlns:a16="http://schemas.microsoft.com/office/drawing/2014/main" id="{E8909AC5-4451-4890-A21D-97C0D63583CA}"/>
                    </a:ext>
                  </a:extLst>
                </p:cNvPr>
                <p:cNvPicPr/>
                <p:nvPr/>
              </p:nvPicPr>
              <p:blipFill>
                <a:blip r:embed="rId131"/>
                <a:stretch>
                  <a:fillRect/>
                </a:stretch>
              </p:blipFill>
              <p:spPr>
                <a:xfrm>
                  <a:off x="7973160" y="2448570"/>
                  <a:ext cx="343440" cy="7999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7" name="Ink 76">
                  <a:extLst>
                    <a:ext uri="{FF2B5EF4-FFF2-40B4-BE49-F238E27FC236}">
                      <a16:creationId xmlns:a16="http://schemas.microsoft.com/office/drawing/2014/main" id="{05821955-A8D8-4567-9F58-5D8D1BF13A0B}"/>
                    </a:ext>
                  </a:extLst>
                </p14:cNvPr>
                <p14:cNvContentPartPr/>
                <p14:nvPr/>
              </p14:nvContentPartPr>
              <p14:xfrm>
                <a:off x="2738400" y="4494810"/>
                <a:ext cx="539280" cy="43560"/>
              </p14:xfrm>
            </p:contentPart>
          </mc:Choice>
          <mc:Fallback>
            <p:pic>
              <p:nvPicPr>
                <p:cNvPr id="77" name="Ink 76">
                  <a:extLst>
                    <a:ext uri="{FF2B5EF4-FFF2-40B4-BE49-F238E27FC236}">
                      <a16:creationId xmlns:a16="http://schemas.microsoft.com/office/drawing/2014/main" id="{05821955-A8D8-4567-9F58-5D8D1BF13A0B}"/>
                    </a:ext>
                  </a:extLst>
                </p:cNvPr>
                <p:cNvPicPr/>
                <p:nvPr/>
              </p:nvPicPr>
              <p:blipFill>
                <a:blip r:embed="rId133"/>
                <a:stretch>
                  <a:fillRect/>
                </a:stretch>
              </p:blipFill>
              <p:spPr>
                <a:xfrm>
                  <a:off x="2729400" y="4485810"/>
                  <a:ext cx="5569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8" name="Ink 77">
                  <a:extLst>
                    <a:ext uri="{FF2B5EF4-FFF2-40B4-BE49-F238E27FC236}">
                      <a16:creationId xmlns:a16="http://schemas.microsoft.com/office/drawing/2014/main" id="{266EA519-9674-4929-A43E-7A7549E09396}"/>
                    </a:ext>
                  </a:extLst>
                </p14:cNvPr>
                <p14:cNvContentPartPr/>
                <p14:nvPr/>
              </p14:nvContentPartPr>
              <p14:xfrm>
                <a:off x="2779080" y="4673010"/>
                <a:ext cx="474840" cy="73080"/>
              </p14:xfrm>
            </p:contentPart>
          </mc:Choice>
          <mc:Fallback>
            <p:pic>
              <p:nvPicPr>
                <p:cNvPr id="78" name="Ink 77">
                  <a:extLst>
                    <a:ext uri="{FF2B5EF4-FFF2-40B4-BE49-F238E27FC236}">
                      <a16:creationId xmlns:a16="http://schemas.microsoft.com/office/drawing/2014/main" id="{266EA519-9674-4929-A43E-7A7549E09396}"/>
                    </a:ext>
                  </a:extLst>
                </p:cNvPr>
                <p:cNvPicPr/>
                <p:nvPr/>
              </p:nvPicPr>
              <p:blipFill>
                <a:blip r:embed="rId135"/>
                <a:stretch>
                  <a:fillRect/>
                </a:stretch>
              </p:blipFill>
              <p:spPr>
                <a:xfrm>
                  <a:off x="2770080" y="4664010"/>
                  <a:ext cx="4924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333B3701-0078-4567-9983-4EA98255432E}"/>
                    </a:ext>
                  </a:extLst>
                </p14:cNvPr>
                <p14:cNvContentPartPr/>
                <p14:nvPr/>
              </p14:nvContentPartPr>
              <p14:xfrm>
                <a:off x="3705000" y="4068210"/>
                <a:ext cx="111600" cy="901800"/>
              </p14:xfrm>
            </p:contentPart>
          </mc:Choice>
          <mc:Fallback>
            <p:pic>
              <p:nvPicPr>
                <p:cNvPr id="85" name="Ink 84">
                  <a:extLst>
                    <a:ext uri="{FF2B5EF4-FFF2-40B4-BE49-F238E27FC236}">
                      <a16:creationId xmlns:a16="http://schemas.microsoft.com/office/drawing/2014/main" id="{333B3701-0078-4567-9983-4EA98255432E}"/>
                    </a:ext>
                  </a:extLst>
                </p:cNvPr>
                <p:cNvPicPr/>
                <p:nvPr/>
              </p:nvPicPr>
              <p:blipFill>
                <a:blip r:embed="rId137"/>
                <a:stretch>
                  <a:fillRect/>
                </a:stretch>
              </p:blipFill>
              <p:spPr>
                <a:xfrm>
                  <a:off x="3696000" y="4059570"/>
                  <a:ext cx="129240" cy="919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849BB0F1-7B12-429F-9B3A-4909C83ABF1E}"/>
                    </a:ext>
                  </a:extLst>
                </p14:cNvPr>
                <p14:cNvContentPartPr/>
                <p14:nvPr/>
              </p14:nvContentPartPr>
              <p14:xfrm>
                <a:off x="3218640" y="3963810"/>
                <a:ext cx="1545480" cy="195120"/>
              </p14:xfrm>
            </p:contentPart>
          </mc:Choice>
          <mc:Fallback>
            <p:pic>
              <p:nvPicPr>
                <p:cNvPr id="86" name="Ink 85">
                  <a:extLst>
                    <a:ext uri="{FF2B5EF4-FFF2-40B4-BE49-F238E27FC236}">
                      <a16:creationId xmlns:a16="http://schemas.microsoft.com/office/drawing/2014/main" id="{849BB0F1-7B12-429F-9B3A-4909C83ABF1E}"/>
                    </a:ext>
                  </a:extLst>
                </p:cNvPr>
                <p:cNvPicPr/>
                <p:nvPr/>
              </p:nvPicPr>
              <p:blipFill>
                <a:blip r:embed="rId139"/>
                <a:stretch>
                  <a:fillRect/>
                </a:stretch>
              </p:blipFill>
              <p:spPr>
                <a:xfrm>
                  <a:off x="3209640" y="3955170"/>
                  <a:ext cx="15631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DE4F97AA-B4A9-4DD0-A357-539BCDE6953B}"/>
                    </a:ext>
                  </a:extLst>
                </p14:cNvPr>
                <p14:cNvContentPartPr/>
                <p14:nvPr/>
              </p14:nvContentPartPr>
              <p14:xfrm>
                <a:off x="3997680" y="4149210"/>
                <a:ext cx="299520" cy="869400"/>
              </p14:xfrm>
            </p:contentPart>
          </mc:Choice>
          <mc:Fallback>
            <p:pic>
              <p:nvPicPr>
                <p:cNvPr id="87" name="Ink 86">
                  <a:extLst>
                    <a:ext uri="{FF2B5EF4-FFF2-40B4-BE49-F238E27FC236}">
                      <a16:creationId xmlns:a16="http://schemas.microsoft.com/office/drawing/2014/main" id="{DE4F97AA-B4A9-4DD0-A357-539BCDE6953B}"/>
                    </a:ext>
                  </a:extLst>
                </p:cNvPr>
                <p:cNvPicPr/>
                <p:nvPr/>
              </p:nvPicPr>
              <p:blipFill>
                <a:blip r:embed="rId141"/>
                <a:stretch>
                  <a:fillRect/>
                </a:stretch>
              </p:blipFill>
              <p:spPr>
                <a:xfrm>
                  <a:off x="3988680" y="4140570"/>
                  <a:ext cx="317160" cy="887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9" name="Ink 88">
                  <a:extLst>
                    <a:ext uri="{FF2B5EF4-FFF2-40B4-BE49-F238E27FC236}">
                      <a16:creationId xmlns:a16="http://schemas.microsoft.com/office/drawing/2014/main" id="{3721C53C-0F40-454C-98AF-4950EE76B12B}"/>
                    </a:ext>
                  </a:extLst>
                </p14:cNvPr>
                <p14:cNvContentPartPr/>
                <p14:nvPr/>
              </p14:nvContentPartPr>
              <p14:xfrm>
                <a:off x="3627960" y="5425770"/>
                <a:ext cx="36000" cy="291960"/>
              </p14:xfrm>
            </p:contentPart>
          </mc:Choice>
          <mc:Fallback>
            <p:pic>
              <p:nvPicPr>
                <p:cNvPr id="89" name="Ink 88">
                  <a:extLst>
                    <a:ext uri="{FF2B5EF4-FFF2-40B4-BE49-F238E27FC236}">
                      <a16:creationId xmlns:a16="http://schemas.microsoft.com/office/drawing/2014/main" id="{3721C53C-0F40-454C-98AF-4950EE76B12B}"/>
                    </a:ext>
                  </a:extLst>
                </p:cNvPr>
                <p:cNvPicPr/>
                <p:nvPr/>
              </p:nvPicPr>
              <p:blipFill>
                <a:blip r:embed="rId143"/>
                <a:stretch>
                  <a:fillRect/>
                </a:stretch>
              </p:blipFill>
              <p:spPr>
                <a:xfrm>
                  <a:off x="3619320" y="5416770"/>
                  <a:ext cx="536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0" name="Ink 89">
                  <a:extLst>
                    <a:ext uri="{FF2B5EF4-FFF2-40B4-BE49-F238E27FC236}">
                      <a16:creationId xmlns:a16="http://schemas.microsoft.com/office/drawing/2014/main" id="{BFC6C2E3-A314-4835-A7B6-0187AB1EC647}"/>
                    </a:ext>
                  </a:extLst>
                </p14:cNvPr>
                <p14:cNvContentPartPr/>
                <p14:nvPr/>
              </p14:nvContentPartPr>
              <p14:xfrm>
                <a:off x="3464520" y="5164050"/>
                <a:ext cx="129600" cy="257400"/>
              </p14:xfrm>
            </p:contentPart>
          </mc:Choice>
          <mc:Fallback>
            <p:pic>
              <p:nvPicPr>
                <p:cNvPr id="90" name="Ink 89">
                  <a:extLst>
                    <a:ext uri="{FF2B5EF4-FFF2-40B4-BE49-F238E27FC236}">
                      <a16:creationId xmlns:a16="http://schemas.microsoft.com/office/drawing/2014/main" id="{BFC6C2E3-A314-4835-A7B6-0187AB1EC647}"/>
                    </a:ext>
                  </a:extLst>
                </p:cNvPr>
                <p:cNvPicPr/>
                <p:nvPr/>
              </p:nvPicPr>
              <p:blipFill>
                <a:blip r:embed="rId145"/>
                <a:stretch>
                  <a:fillRect/>
                </a:stretch>
              </p:blipFill>
              <p:spPr>
                <a:xfrm>
                  <a:off x="3455880" y="5155050"/>
                  <a:ext cx="1472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1" name="Ink 90">
                  <a:extLst>
                    <a:ext uri="{FF2B5EF4-FFF2-40B4-BE49-F238E27FC236}">
                      <a16:creationId xmlns:a16="http://schemas.microsoft.com/office/drawing/2014/main" id="{E5E74656-1039-4CBB-BA1E-383C35556BAA}"/>
                    </a:ext>
                  </a:extLst>
                </p14:cNvPr>
                <p14:cNvContentPartPr/>
                <p14:nvPr/>
              </p14:nvContentPartPr>
              <p14:xfrm>
                <a:off x="3851160" y="5440890"/>
                <a:ext cx="228960" cy="76320"/>
              </p14:xfrm>
            </p:contentPart>
          </mc:Choice>
          <mc:Fallback>
            <p:pic>
              <p:nvPicPr>
                <p:cNvPr id="91" name="Ink 90">
                  <a:extLst>
                    <a:ext uri="{FF2B5EF4-FFF2-40B4-BE49-F238E27FC236}">
                      <a16:creationId xmlns:a16="http://schemas.microsoft.com/office/drawing/2014/main" id="{E5E74656-1039-4CBB-BA1E-383C35556BAA}"/>
                    </a:ext>
                  </a:extLst>
                </p:cNvPr>
                <p:cNvPicPr/>
                <p:nvPr/>
              </p:nvPicPr>
              <p:blipFill>
                <a:blip r:embed="rId147"/>
                <a:stretch>
                  <a:fillRect/>
                </a:stretch>
              </p:blipFill>
              <p:spPr>
                <a:xfrm>
                  <a:off x="3842520" y="5431890"/>
                  <a:ext cx="2466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2" name="Ink 91">
                  <a:extLst>
                    <a:ext uri="{FF2B5EF4-FFF2-40B4-BE49-F238E27FC236}">
                      <a16:creationId xmlns:a16="http://schemas.microsoft.com/office/drawing/2014/main" id="{1F92300B-6618-4E06-9472-00FB9893EE0D}"/>
                    </a:ext>
                  </a:extLst>
                </p14:cNvPr>
                <p14:cNvContentPartPr/>
                <p14:nvPr/>
              </p14:nvContentPartPr>
              <p14:xfrm>
                <a:off x="3892200" y="5543130"/>
                <a:ext cx="322560" cy="95760"/>
              </p14:xfrm>
            </p:contentPart>
          </mc:Choice>
          <mc:Fallback>
            <p:pic>
              <p:nvPicPr>
                <p:cNvPr id="92" name="Ink 91">
                  <a:extLst>
                    <a:ext uri="{FF2B5EF4-FFF2-40B4-BE49-F238E27FC236}">
                      <a16:creationId xmlns:a16="http://schemas.microsoft.com/office/drawing/2014/main" id="{1F92300B-6618-4E06-9472-00FB9893EE0D}"/>
                    </a:ext>
                  </a:extLst>
                </p:cNvPr>
                <p:cNvPicPr/>
                <p:nvPr/>
              </p:nvPicPr>
              <p:blipFill>
                <a:blip r:embed="rId149"/>
                <a:stretch>
                  <a:fillRect/>
                </a:stretch>
              </p:blipFill>
              <p:spPr>
                <a:xfrm>
                  <a:off x="3883560" y="5534130"/>
                  <a:ext cx="3402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3" name="Ink 92">
                  <a:extLst>
                    <a:ext uri="{FF2B5EF4-FFF2-40B4-BE49-F238E27FC236}">
                      <a16:creationId xmlns:a16="http://schemas.microsoft.com/office/drawing/2014/main" id="{144EF6BE-A7A0-4133-9959-97EB3DDD8625}"/>
                    </a:ext>
                  </a:extLst>
                </p14:cNvPr>
                <p14:cNvContentPartPr/>
                <p14:nvPr/>
              </p14:nvContentPartPr>
              <p14:xfrm>
                <a:off x="4290720" y="5352330"/>
                <a:ext cx="112680" cy="187560"/>
              </p14:xfrm>
            </p:contentPart>
          </mc:Choice>
          <mc:Fallback>
            <p:pic>
              <p:nvPicPr>
                <p:cNvPr id="93" name="Ink 92">
                  <a:extLst>
                    <a:ext uri="{FF2B5EF4-FFF2-40B4-BE49-F238E27FC236}">
                      <a16:creationId xmlns:a16="http://schemas.microsoft.com/office/drawing/2014/main" id="{144EF6BE-A7A0-4133-9959-97EB3DDD8625}"/>
                    </a:ext>
                  </a:extLst>
                </p:cNvPr>
                <p:cNvPicPr/>
                <p:nvPr/>
              </p:nvPicPr>
              <p:blipFill>
                <a:blip r:embed="rId151"/>
                <a:stretch>
                  <a:fillRect/>
                </a:stretch>
              </p:blipFill>
              <p:spPr>
                <a:xfrm>
                  <a:off x="4282080" y="5343690"/>
                  <a:ext cx="1303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4" name="Ink 93">
                  <a:extLst>
                    <a:ext uri="{FF2B5EF4-FFF2-40B4-BE49-F238E27FC236}">
                      <a16:creationId xmlns:a16="http://schemas.microsoft.com/office/drawing/2014/main" id="{6859C58E-2435-4FF5-9BED-C05381476A1A}"/>
                    </a:ext>
                  </a:extLst>
                </p14:cNvPr>
                <p14:cNvContentPartPr/>
                <p14:nvPr/>
              </p14:nvContentPartPr>
              <p14:xfrm>
                <a:off x="3535080" y="3674730"/>
                <a:ext cx="334440" cy="253440"/>
              </p14:xfrm>
            </p:contentPart>
          </mc:Choice>
          <mc:Fallback>
            <p:pic>
              <p:nvPicPr>
                <p:cNvPr id="94" name="Ink 93">
                  <a:extLst>
                    <a:ext uri="{FF2B5EF4-FFF2-40B4-BE49-F238E27FC236}">
                      <a16:creationId xmlns:a16="http://schemas.microsoft.com/office/drawing/2014/main" id="{6859C58E-2435-4FF5-9BED-C05381476A1A}"/>
                    </a:ext>
                  </a:extLst>
                </p:cNvPr>
                <p:cNvPicPr/>
                <p:nvPr/>
              </p:nvPicPr>
              <p:blipFill>
                <a:blip r:embed="rId153"/>
                <a:stretch>
                  <a:fillRect/>
                </a:stretch>
              </p:blipFill>
              <p:spPr>
                <a:xfrm>
                  <a:off x="3526080" y="3666090"/>
                  <a:ext cx="35208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6" name="Ink 95">
                  <a:extLst>
                    <a:ext uri="{FF2B5EF4-FFF2-40B4-BE49-F238E27FC236}">
                      <a16:creationId xmlns:a16="http://schemas.microsoft.com/office/drawing/2014/main" id="{413A69EC-17B9-4971-8C2F-2C2FF8AB3640}"/>
                    </a:ext>
                  </a:extLst>
                </p14:cNvPr>
                <p14:cNvContentPartPr/>
                <p14:nvPr/>
              </p14:nvContentPartPr>
              <p14:xfrm>
                <a:off x="5145720" y="4138050"/>
                <a:ext cx="100440" cy="554760"/>
              </p14:xfrm>
            </p:contentPart>
          </mc:Choice>
          <mc:Fallback>
            <p:pic>
              <p:nvPicPr>
                <p:cNvPr id="96" name="Ink 95">
                  <a:extLst>
                    <a:ext uri="{FF2B5EF4-FFF2-40B4-BE49-F238E27FC236}">
                      <a16:creationId xmlns:a16="http://schemas.microsoft.com/office/drawing/2014/main" id="{413A69EC-17B9-4971-8C2F-2C2FF8AB3640}"/>
                    </a:ext>
                  </a:extLst>
                </p:cNvPr>
                <p:cNvPicPr/>
                <p:nvPr/>
              </p:nvPicPr>
              <p:blipFill>
                <a:blip r:embed="rId155"/>
                <a:stretch>
                  <a:fillRect/>
                </a:stretch>
              </p:blipFill>
              <p:spPr>
                <a:xfrm>
                  <a:off x="5137080" y="4129410"/>
                  <a:ext cx="11808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7" name="Ink 96">
                  <a:extLst>
                    <a:ext uri="{FF2B5EF4-FFF2-40B4-BE49-F238E27FC236}">
                      <a16:creationId xmlns:a16="http://schemas.microsoft.com/office/drawing/2014/main" id="{9491A662-DDC7-4E19-BB32-20099C4FA15D}"/>
                    </a:ext>
                  </a:extLst>
                </p14:cNvPr>
                <p14:cNvContentPartPr/>
                <p14:nvPr/>
              </p14:nvContentPartPr>
              <p14:xfrm>
                <a:off x="5069400" y="4139130"/>
                <a:ext cx="329400" cy="230760"/>
              </p14:xfrm>
            </p:contentPart>
          </mc:Choice>
          <mc:Fallback>
            <p:pic>
              <p:nvPicPr>
                <p:cNvPr id="97" name="Ink 96">
                  <a:extLst>
                    <a:ext uri="{FF2B5EF4-FFF2-40B4-BE49-F238E27FC236}">
                      <a16:creationId xmlns:a16="http://schemas.microsoft.com/office/drawing/2014/main" id="{9491A662-DDC7-4E19-BB32-20099C4FA15D}"/>
                    </a:ext>
                  </a:extLst>
                </p:cNvPr>
                <p:cNvPicPr/>
                <p:nvPr/>
              </p:nvPicPr>
              <p:blipFill>
                <a:blip r:embed="rId157"/>
                <a:stretch>
                  <a:fillRect/>
                </a:stretch>
              </p:blipFill>
              <p:spPr>
                <a:xfrm>
                  <a:off x="5060400" y="4130490"/>
                  <a:ext cx="3470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8" name="Ink 97">
                  <a:extLst>
                    <a:ext uri="{FF2B5EF4-FFF2-40B4-BE49-F238E27FC236}">
                      <a16:creationId xmlns:a16="http://schemas.microsoft.com/office/drawing/2014/main" id="{015CA79B-D4B1-4402-9222-883CE9B1CB77}"/>
                    </a:ext>
                  </a:extLst>
                </p14:cNvPr>
                <p14:cNvContentPartPr/>
                <p14:nvPr/>
              </p14:nvContentPartPr>
              <p14:xfrm>
                <a:off x="5486280" y="3893970"/>
                <a:ext cx="521280" cy="797760"/>
              </p14:xfrm>
            </p:contentPart>
          </mc:Choice>
          <mc:Fallback>
            <p:pic>
              <p:nvPicPr>
                <p:cNvPr id="98" name="Ink 97">
                  <a:extLst>
                    <a:ext uri="{FF2B5EF4-FFF2-40B4-BE49-F238E27FC236}">
                      <a16:creationId xmlns:a16="http://schemas.microsoft.com/office/drawing/2014/main" id="{015CA79B-D4B1-4402-9222-883CE9B1CB77}"/>
                    </a:ext>
                  </a:extLst>
                </p:cNvPr>
                <p:cNvPicPr/>
                <p:nvPr/>
              </p:nvPicPr>
              <p:blipFill>
                <a:blip r:embed="rId159"/>
                <a:stretch>
                  <a:fillRect/>
                </a:stretch>
              </p:blipFill>
              <p:spPr>
                <a:xfrm>
                  <a:off x="5477640" y="3885330"/>
                  <a:ext cx="538920" cy="815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0" name="Ink 99">
                  <a:extLst>
                    <a:ext uri="{FF2B5EF4-FFF2-40B4-BE49-F238E27FC236}">
                      <a16:creationId xmlns:a16="http://schemas.microsoft.com/office/drawing/2014/main" id="{87D0ED76-30E7-4682-91CB-A6C098F4AE3C}"/>
                    </a:ext>
                  </a:extLst>
                </p14:cNvPr>
                <p14:cNvContentPartPr/>
                <p14:nvPr/>
              </p14:nvContentPartPr>
              <p14:xfrm>
                <a:off x="5995680" y="4082970"/>
                <a:ext cx="246600" cy="530640"/>
              </p14:xfrm>
            </p:contentPart>
          </mc:Choice>
          <mc:Fallback>
            <p:pic>
              <p:nvPicPr>
                <p:cNvPr id="100" name="Ink 99">
                  <a:extLst>
                    <a:ext uri="{FF2B5EF4-FFF2-40B4-BE49-F238E27FC236}">
                      <a16:creationId xmlns:a16="http://schemas.microsoft.com/office/drawing/2014/main" id="{87D0ED76-30E7-4682-91CB-A6C098F4AE3C}"/>
                    </a:ext>
                  </a:extLst>
                </p:cNvPr>
                <p:cNvPicPr/>
                <p:nvPr/>
              </p:nvPicPr>
              <p:blipFill>
                <a:blip r:embed="rId161"/>
                <a:stretch>
                  <a:fillRect/>
                </a:stretch>
              </p:blipFill>
              <p:spPr>
                <a:xfrm>
                  <a:off x="5987040" y="4073970"/>
                  <a:ext cx="26424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1" name="Ink 100">
                  <a:extLst>
                    <a:ext uri="{FF2B5EF4-FFF2-40B4-BE49-F238E27FC236}">
                      <a16:creationId xmlns:a16="http://schemas.microsoft.com/office/drawing/2014/main" id="{A406C42F-DDEC-476B-ACC2-036E8565BC3A}"/>
                    </a:ext>
                  </a:extLst>
                </p14:cNvPr>
                <p14:cNvContentPartPr/>
                <p14:nvPr/>
              </p14:nvContentPartPr>
              <p14:xfrm>
                <a:off x="5901360" y="4184850"/>
                <a:ext cx="440640" cy="313560"/>
              </p14:xfrm>
            </p:contentPart>
          </mc:Choice>
          <mc:Fallback>
            <p:pic>
              <p:nvPicPr>
                <p:cNvPr id="101" name="Ink 100">
                  <a:extLst>
                    <a:ext uri="{FF2B5EF4-FFF2-40B4-BE49-F238E27FC236}">
                      <a16:creationId xmlns:a16="http://schemas.microsoft.com/office/drawing/2014/main" id="{A406C42F-DDEC-476B-ACC2-036E8565BC3A}"/>
                    </a:ext>
                  </a:extLst>
                </p:cNvPr>
                <p:cNvPicPr/>
                <p:nvPr/>
              </p:nvPicPr>
              <p:blipFill>
                <a:blip r:embed="rId163"/>
                <a:stretch>
                  <a:fillRect/>
                </a:stretch>
              </p:blipFill>
              <p:spPr>
                <a:xfrm>
                  <a:off x="5892720" y="4175850"/>
                  <a:ext cx="45828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2" name="Ink 101">
                  <a:extLst>
                    <a:ext uri="{FF2B5EF4-FFF2-40B4-BE49-F238E27FC236}">
                      <a16:creationId xmlns:a16="http://schemas.microsoft.com/office/drawing/2014/main" id="{2A0E147A-3992-414C-80DF-15E6FE5B2CC5}"/>
                    </a:ext>
                  </a:extLst>
                </p14:cNvPr>
                <p14:cNvContentPartPr/>
                <p14:nvPr/>
              </p14:nvContentPartPr>
              <p14:xfrm>
                <a:off x="6546480" y="4451970"/>
                <a:ext cx="82440" cy="274320"/>
              </p14:xfrm>
            </p:contentPart>
          </mc:Choice>
          <mc:Fallback>
            <p:pic>
              <p:nvPicPr>
                <p:cNvPr id="102" name="Ink 101">
                  <a:extLst>
                    <a:ext uri="{FF2B5EF4-FFF2-40B4-BE49-F238E27FC236}">
                      <a16:creationId xmlns:a16="http://schemas.microsoft.com/office/drawing/2014/main" id="{2A0E147A-3992-414C-80DF-15E6FE5B2CC5}"/>
                    </a:ext>
                  </a:extLst>
                </p:cNvPr>
                <p:cNvPicPr/>
                <p:nvPr/>
              </p:nvPicPr>
              <p:blipFill>
                <a:blip r:embed="rId165"/>
                <a:stretch>
                  <a:fillRect/>
                </a:stretch>
              </p:blipFill>
              <p:spPr>
                <a:xfrm>
                  <a:off x="6537840" y="4443330"/>
                  <a:ext cx="1000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3" name="Ink 102">
                  <a:extLst>
                    <a:ext uri="{FF2B5EF4-FFF2-40B4-BE49-F238E27FC236}">
                      <a16:creationId xmlns:a16="http://schemas.microsoft.com/office/drawing/2014/main" id="{CF6AA232-430D-4AED-A16D-92BB7FABCCB5}"/>
                    </a:ext>
                  </a:extLst>
                </p14:cNvPr>
                <p14:cNvContentPartPr/>
                <p14:nvPr/>
              </p14:nvContentPartPr>
              <p14:xfrm>
                <a:off x="6376560" y="4106370"/>
                <a:ext cx="176040" cy="216360"/>
              </p14:xfrm>
            </p:contentPart>
          </mc:Choice>
          <mc:Fallback>
            <p:pic>
              <p:nvPicPr>
                <p:cNvPr id="103" name="Ink 102">
                  <a:extLst>
                    <a:ext uri="{FF2B5EF4-FFF2-40B4-BE49-F238E27FC236}">
                      <a16:creationId xmlns:a16="http://schemas.microsoft.com/office/drawing/2014/main" id="{CF6AA232-430D-4AED-A16D-92BB7FABCCB5}"/>
                    </a:ext>
                  </a:extLst>
                </p:cNvPr>
                <p:cNvPicPr/>
                <p:nvPr/>
              </p:nvPicPr>
              <p:blipFill>
                <a:blip r:embed="rId167"/>
                <a:stretch>
                  <a:fillRect/>
                </a:stretch>
              </p:blipFill>
              <p:spPr>
                <a:xfrm>
                  <a:off x="6367920" y="4097730"/>
                  <a:ext cx="1936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4" name="Ink 103">
                  <a:extLst>
                    <a:ext uri="{FF2B5EF4-FFF2-40B4-BE49-F238E27FC236}">
                      <a16:creationId xmlns:a16="http://schemas.microsoft.com/office/drawing/2014/main" id="{0A9C0D34-20EF-46A7-84EF-2C17C4F72F92}"/>
                    </a:ext>
                  </a:extLst>
                </p14:cNvPr>
                <p14:cNvContentPartPr/>
                <p14:nvPr/>
              </p14:nvContentPartPr>
              <p14:xfrm>
                <a:off x="7051200" y="3763650"/>
                <a:ext cx="169560" cy="958680"/>
              </p14:xfrm>
            </p:contentPart>
          </mc:Choice>
          <mc:Fallback>
            <p:pic>
              <p:nvPicPr>
                <p:cNvPr id="104" name="Ink 103">
                  <a:extLst>
                    <a:ext uri="{FF2B5EF4-FFF2-40B4-BE49-F238E27FC236}">
                      <a16:creationId xmlns:a16="http://schemas.microsoft.com/office/drawing/2014/main" id="{0A9C0D34-20EF-46A7-84EF-2C17C4F72F92}"/>
                    </a:ext>
                  </a:extLst>
                </p:cNvPr>
                <p:cNvPicPr/>
                <p:nvPr/>
              </p:nvPicPr>
              <p:blipFill>
                <a:blip r:embed="rId169"/>
                <a:stretch>
                  <a:fillRect/>
                </a:stretch>
              </p:blipFill>
              <p:spPr>
                <a:xfrm>
                  <a:off x="7042200" y="3755010"/>
                  <a:ext cx="187200" cy="9763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5" name="Ink 104">
                  <a:extLst>
                    <a:ext uri="{FF2B5EF4-FFF2-40B4-BE49-F238E27FC236}">
                      <a16:creationId xmlns:a16="http://schemas.microsoft.com/office/drawing/2014/main" id="{7F778533-AA91-4899-9A56-0EFB3F54CB6B}"/>
                    </a:ext>
                  </a:extLst>
                </p14:cNvPr>
                <p14:cNvContentPartPr/>
                <p14:nvPr/>
              </p14:nvContentPartPr>
              <p14:xfrm>
                <a:off x="7402200" y="4020330"/>
                <a:ext cx="129240" cy="458640"/>
              </p14:xfrm>
            </p:contentPart>
          </mc:Choice>
          <mc:Fallback>
            <p:pic>
              <p:nvPicPr>
                <p:cNvPr id="105" name="Ink 104">
                  <a:extLst>
                    <a:ext uri="{FF2B5EF4-FFF2-40B4-BE49-F238E27FC236}">
                      <a16:creationId xmlns:a16="http://schemas.microsoft.com/office/drawing/2014/main" id="{7F778533-AA91-4899-9A56-0EFB3F54CB6B}"/>
                    </a:ext>
                  </a:extLst>
                </p:cNvPr>
                <p:cNvPicPr/>
                <p:nvPr/>
              </p:nvPicPr>
              <p:blipFill>
                <a:blip r:embed="rId171"/>
                <a:stretch>
                  <a:fillRect/>
                </a:stretch>
              </p:blipFill>
              <p:spPr>
                <a:xfrm>
                  <a:off x="7393200" y="4011330"/>
                  <a:ext cx="14688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6" name="Ink 105">
                  <a:extLst>
                    <a:ext uri="{FF2B5EF4-FFF2-40B4-BE49-F238E27FC236}">
                      <a16:creationId xmlns:a16="http://schemas.microsoft.com/office/drawing/2014/main" id="{F1DB3DB7-5B7C-4574-A194-8562C55607CE}"/>
                    </a:ext>
                  </a:extLst>
                </p14:cNvPr>
                <p14:cNvContentPartPr/>
                <p14:nvPr/>
              </p14:nvContentPartPr>
              <p14:xfrm>
                <a:off x="7220400" y="3893610"/>
                <a:ext cx="387000" cy="278640"/>
              </p14:xfrm>
            </p:contentPart>
          </mc:Choice>
          <mc:Fallback>
            <p:pic>
              <p:nvPicPr>
                <p:cNvPr id="106" name="Ink 105">
                  <a:extLst>
                    <a:ext uri="{FF2B5EF4-FFF2-40B4-BE49-F238E27FC236}">
                      <a16:creationId xmlns:a16="http://schemas.microsoft.com/office/drawing/2014/main" id="{F1DB3DB7-5B7C-4574-A194-8562C55607CE}"/>
                    </a:ext>
                  </a:extLst>
                </p:cNvPr>
                <p:cNvPicPr/>
                <p:nvPr/>
              </p:nvPicPr>
              <p:blipFill>
                <a:blip r:embed="rId173"/>
                <a:stretch>
                  <a:fillRect/>
                </a:stretch>
              </p:blipFill>
              <p:spPr>
                <a:xfrm>
                  <a:off x="7211400" y="3884610"/>
                  <a:ext cx="4046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7" name="Ink 106">
                  <a:extLst>
                    <a:ext uri="{FF2B5EF4-FFF2-40B4-BE49-F238E27FC236}">
                      <a16:creationId xmlns:a16="http://schemas.microsoft.com/office/drawing/2014/main" id="{0BFC9B9B-101E-45BA-9969-D2BF43923A9D}"/>
                    </a:ext>
                  </a:extLst>
                </p14:cNvPr>
                <p14:cNvContentPartPr/>
                <p14:nvPr/>
              </p14:nvContentPartPr>
              <p14:xfrm>
                <a:off x="7724040" y="4214730"/>
                <a:ext cx="240840" cy="270000"/>
              </p14:xfrm>
            </p:contentPart>
          </mc:Choice>
          <mc:Fallback>
            <p:pic>
              <p:nvPicPr>
                <p:cNvPr id="107" name="Ink 106">
                  <a:extLst>
                    <a:ext uri="{FF2B5EF4-FFF2-40B4-BE49-F238E27FC236}">
                      <a16:creationId xmlns:a16="http://schemas.microsoft.com/office/drawing/2014/main" id="{0BFC9B9B-101E-45BA-9969-D2BF43923A9D}"/>
                    </a:ext>
                  </a:extLst>
                </p:cNvPr>
                <p:cNvPicPr/>
                <p:nvPr/>
              </p:nvPicPr>
              <p:blipFill>
                <a:blip r:embed="rId175"/>
                <a:stretch>
                  <a:fillRect/>
                </a:stretch>
              </p:blipFill>
              <p:spPr>
                <a:xfrm>
                  <a:off x="7715400" y="4206090"/>
                  <a:ext cx="25848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8" name="Ink 107">
                  <a:extLst>
                    <a:ext uri="{FF2B5EF4-FFF2-40B4-BE49-F238E27FC236}">
                      <a16:creationId xmlns:a16="http://schemas.microsoft.com/office/drawing/2014/main" id="{8F710687-21E4-4722-9F01-D6C487F5EE2B}"/>
                    </a:ext>
                  </a:extLst>
                </p14:cNvPr>
                <p14:cNvContentPartPr/>
                <p14:nvPr/>
              </p14:nvContentPartPr>
              <p14:xfrm>
                <a:off x="7946520" y="3599130"/>
                <a:ext cx="1571040" cy="789120"/>
              </p14:xfrm>
            </p:contentPart>
          </mc:Choice>
          <mc:Fallback>
            <p:pic>
              <p:nvPicPr>
                <p:cNvPr id="108" name="Ink 107">
                  <a:extLst>
                    <a:ext uri="{FF2B5EF4-FFF2-40B4-BE49-F238E27FC236}">
                      <a16:creationId xmlns:a16="http://schemas.microsoft.com/office/drawing/2014/main" id="{8F710687-21E4-4722-9F01-D6C487F5EE2B}"/>
                    </a:ext>
                  </a:extLst>
                </p:cNvPr>
                <p:cNvPicPr/>
                <p:nvPr/>
              </p:nvPicPr>
              <p:blipFill>
                <a:blip r:embed="rId177"/>
                <a:stretch>
                  <a:fillRect/>
                </a:stretch>
              </p:blipFill>
              <p:spPr>
                <a:xfrm>
                  <a:off x="7937880" y="3590130"/>
                  <a:ext cx="1588680" cy="806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9" name="Ink 108">
                  <a:extLst>
                    <a:ext uri="{FF2B5EF4-FFF2-40B4-BE49-F238E27FC236}">
                      <a16:creationId xmlns:a16="http://schemas.microsoft.com/office/drawing/2014/main" id="{DEE23F3F-39FA-4678-A0C2-0E5B9B0CADA1}"/>
                    </a:ext>
                  </a:extLst>
                </p14:cNvPr>
                <p14:cNvContentPartPr/>
                <p14:nvPr/>
              </p14:nvContentPartPr>
              <p14:xfrm>
                <a:off x="9265200" y="3921330"/>
                <a:ext cx="381240" cy="69480"/>
              </p14:xfrm>
            </p:contentPart>
          </mc:Choice>
          <mc:Fallback>
            <p:pic>
              <p:nvPicPr>
                <p:cNvPr id="109" name="Ink 108">
                  <a:extLst>
                    <a:ext uri="{FF2B5EF4-FFF2-40B4-BE49-F238E27FC236}">
                      <a16:creationId xmlns:a16="http://schemas.microsoft.com/office/drawing/2014/main" id="{DEE23F3F-39FA-4678-A0C2-0E5B9B0CADA1}"/>
                    </a:ext>
                  </a:extLst>
                </p:cNvPr>
                <p:cNvPicPr/>
                <p:nvPr/>
              </p:nvPicPr>
              <p:blipFill>
                <a:blip r:embed="rId179"/>
                <a:stretch>
                  <a:fillRect/>
                </a:stretch>
              </p:blipFill>
              <p:spPr>
                <a:xfrm>
                  <a:off x="9256200" y="3912690"/>
                  <a:ext cx="3988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0" name="Ink 109">
                  <a:extLst>
                    <a:ext uri="{FF2B5EF4-FFF2-40B4-BE49-F238E27FC236}">
                      <a16:creationId xmlns:a16="http://schemas.microsoft.com/office/drawing/2014/main" id="{1E037D27-7AFC-4422-8ACD-889D9200268D}"/>
                    </a:ext>
                  </a:extLst>
                </p14:cNvPr>
                <p14:cNvContentPartPr/>
                <p14:nvPr/>
              </p14:nvContentPartPr>
              <p14:xfrm>
                <a:off x="9921480" y="3545850"/>
                <a:ext cx="445680" cy="695880"/>
              </p14:xfrm>
            </p:contentPart>
          </mc:Choice>
          <mc:Fallback>
            <p:pic>
              <p:nvPicPr>
                <p:cNvPr id="110" name="Ink 109">
                  <a:extLst>
                    <a:ext uri="{FF2B5EF4-FFF2-40B4-BE49-F238E27FC236}">
                      <a16:creationId xmlns:a16="http://schemas.microsoft.com/office/drawing/2014/main" id="{1E037D27-7AFC-4422-8ACD-889D9200268D}"/>
                    </a:ext>
                  </a:extLst>
                </p:cNvPr>
                <p:cNvPicPr/>
                <p:nvPr/>
              </p:nvPicPr>
              <p:blipFill>
                <a:blip r:embed="rId181"/>
                <a:stretch>
                  <a:fillRect/>
                </a:stretch>
              </p:blipFill>
              <p:spPr>
                <a:xfrm>
                  <a:off x="9912840" y="3536850"/>
                  <a:ext cx="463320" cy="713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3" name="Ink 112">
                  <a:extLst>
                    <a:ext uri="{FF2B5EF4-FFF2-40B4-BE49-F238E27FC236}">
                      <a16:creationId xmlns:a16="http://schemas.microsoft.com/office/drawing/2014/main" id="{EF2388E2-1E24-4310-821C-23FFFD3FE4CA}"/>
                    </a:ext>
                  </a:extLst>
                </p14:cNvPr>
                <p14:cNvContentPartPr/>
                <p14:nvPr/>
              </p14:nvContentPartPr>
              <p14:xfrm>
                <a:off x="10220280" y="3565290"/>
                <a:ext cx="316800" cy="585360"/>
              </p14:xfrm>
            </p:contentPart>
          </mc:Choice>
          <mc:Fallback>
            <p:pic>
              <p:nvPicPr>
                <p:cNvPr id="113" name="Ink 112">
                  <a:extLst>
                    <a:ext uri="{FF2B5EF4-FFF2-40B4-BE49-F238E27FC236}">
                      <a16:creationId xmlns:a16="http://schemas.microsoft.com/office/drawing/2014/main" id="{EF2388E2-1E24-4310-821C-23FFFD3FE4CA}"/>
                    </a:ext>
                  </a:extLst>
                </p:cNvPr>
                <p:cNvPicPr/>
                <p:nvPr/>
              </p:nvPicPr>
              <p:blipFill>
                <a:blip r:embed="rId183"/>
                <a:stretch>
                  <a:fillRect/>
                </a:stretch>
              </p:blipFill>
              <p:spPr>
                <a:xfrm>
                  <a:off x="10211640" y="3556650"/>
                  <a:ext cx="334440" cy="603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4" name="Ink 113">
                  <a:extLst>
                    <a:ext uri="{FF2B5EF4-FFF2-40B4-BE49-F238E27FC236}">
                      <a16:creationId xmlns:a16="http://schemas.microsoft.com/office/drawing/2014/main" id="{52021BC6-1D7E-44C0-92E7-C10D93B013D0}"/>
                    </a:ext>
                  </a:extLst>
                </p14:cNvPr>
                <p14:cNvContentPartPr/>
                <p14:nvPr/>
              </p14:nvContentPartPr>
              <p14:xfrm>
                <a:off x="10191120" y="3709290"/>
                <a:ext cx="539280" cy="311400"/>
              </p14:xfrm>
            </p:contentPart>
          </mc:Choice>
          <mc:Fallback>
            <p:pic>
              <p:nvPicPr>
                <p:cNvPr id="114" name="Ink 113">
                  <a:extLst>
                    <a:ext uri="{FF2B5EF4-FFF2-40B4-BE49-F238E27FC236}">
                      <a16:creationId xmlns:a16="http://schemas.microsoft.com/office/drawing/2014/main" id="{52021BC6-1D7E-44C0-92E7-C10D93B013D0}"/>
                    </a:ext>
                  </a:extLst>
                </p:cNvPr>
                <p:cNvPicPr/>
                <p:nvPr/>
              </p:nvPicPr>
              <p:blipFill>
                <a:blip r:embed="rId185"/>
                <a:stretch>
                  <a:fillRect/>
                </a:stretch>
              </p:blipFill>
              <p:spPr>
                <a:xfrm>
                  <a:off x="10182120" y="3700290"/>
                  <a:ext cx="55692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6" name="Ink 115">
                  <a:extLst>
                    <a:ext uri="{FF2B5EF4-FFF2-40B4-BE49-F238E27FC236}">
                      <a16:creationId xmlns:a16="http://schemas.microsoft.com/office/drawing/2014/main" id="{DF9AF8EA-3FBC-4A2E-B267-069237B48AB2}"/>
                    </a:ext>
                  </a:extLst>
                </p14:cNvPr>
                <p14:cNvContentPartPr/>
                <p14:nvPr/>
              </p14:nvContentPartPr>
              <p14:xfrm>
                <a:off x="10782960" y="3459810"/>
                <a:ext cx="340560" cy="804600"/>
              </p14:xfrm>
            </p:contentPart>
          </mc:Choice>
          <mc:Fallback>
            <p:pic>
              <p:nvPicPr>
                <p:cNvPr id="116" name="Ink 115">
                  <a:extLst>
                    <a:ext uri="{FF2B5EF4-FFF2-40B4-BE49-F238E27FC236}">
                      <a16:creationId xmlns:a16="http://schemas.microsoft.com/office/drawing/2014/main" id="{DF9AF8EA-3FBC-4A2E-B267-069237B48AB2}"/>
                    </a:ext>
                  </a:extLst>
                </p:cNvPr>
                <p:cNvPicPr/>
                <p:nvPr/>
              </p:nvPicPr>
              <p:blipFill>
                <a:blip r:embed="rId187"/>
                <a:stretch>
                  <a:fillRect/>
                </a:stretch>
              </p:blipFill>
              <p:spPr>
                <a:xfrm>
                  <a:off x="10773960" y="3451170"/>
                  <a:ext cx="358200" cy="822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7" name="Ink 116">
                  <a:extLst>
                    <a:ext uri="{FF2B5EF4-FFF2-40B4-BE49-F238E27FC236}">
                      <a16:creationId xmlns:a16="http://schemas.microsoft.com/office/drawing/2014/main" id="{24131CD4-68EF-4EEB-B25D-AAB774D1F13A}"/>
                    </a:ext>
                  </a:extLst>
                </p14:cNvPr>
                <p14:cNvContentPartPr/>
                <p14:nvPr/>
              </p14:nvContentPartPr>
              <p14:xfrm>
                <a:off x="11087520" y="3290250"/>
                <a:ext cx="697680" cy="1445400"/>
              </p14:xfrm>
            </p:contentPart>
          </mc:Choice>
          <mc:Fallback>
            <p:pic>
              <p:nvPicPr>
                <p:cNvPr id="117" name="Ink 116">
                  <a:extLst>
                    <a:ext uri="{FF2B5EF4-FFF2-40B4-BE49-F238E27FC236}">
                      <a16:creationId xmlns:a16="http://schemas.microsoft.com/office/drawing/2014/main" id="{24131CD4-68EF-4EEB-B25D-AAB774D1F13A}"/>
                    </a:ext>
                  </a:extLst>
                </p:cNvPr>
                <p:cNvPicPr/>
                <p:nvPr/>
              </p:nvPicPr>
              <p:blipFill>
                <a:blip r:embed="rId189"/>
                <a:stretch>
                  <a:fillRect/>
                </a:stretch>
              </p:blipFill>
              <p:spPr>
                <a:xfrm>
                  <a:off x="11078880" y="3281610"/>
                  <a:ext cx="715320" cy="1463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0">
            <p14:nvContentPartPr>
              <p14:cNvPr id="119" name="Ink 118">
                <a:extLst>
                  <a:ext uri="{FF2B5EF4-FFF2-40B4-BE49-F238E27FC236}">
                    <a16:creationId xmlns:a16="http://schemas.microsoft.com/office/drawing/2014/main" id="{AA01D403-FD28-4A1A-878B-7F3634A2B392}"/>
                  </a:ext>
                </a:extLst>
              </p14:cNvPr>
              <p14:cNvContentPartPr/>
              <p14:nvPr/>
            </p14:nvContentPartPr>
            <p14:xfrm>
              <a:off x="611160" y="6277890"/>
              <a:ext cx="211320" cy="574200"/>
            </p14:xfrm>
          </p:contentPart>
        </mc:Choice>
        <mc:Fallback>
          <p:pic>
            <p:nvPicPr>
              <p:cNvPr id="119" name="Ink 118">
                <a:extLst>
                  <a:ext uri="{FF2B5EF4-FFF2-40B4-BE49-F238E27FC236}">
                    <a16:creationId xmlns:a16="http://schemas.microsoft.com/office/drawing/2014/main" id="{AA01D403-FD28-4A1A-878B-7F3634A2B392}"/>
                  </a:ext>
                </a:extLst>
              </p:cNvPr>
              <p:cNvPicPr/>
              <p:nvPr/>
            </p:nvPicPr>
            <p:blipFill>
              <a:blip r:embed="rId191"/>
              <a:stretch>
                <a:fillRect/>
              </a:stretch>
            </p:blipFill>
            <p:spPr>
              <a:xfrm>
                <a:off x="602160" y="6268890"/>
                <a:ext cx="228960" cy="591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3" name="Ink 122">
                <a:extLst>
                  <a:ext uri="{FF2B5EF4-FFF2-40B4-BE49-F238E27FC236}">
                    <a16:creationId xmlns:a16="http://schemas.microsoft.com/office/drawing/2014/main" id="{47B1F654-0F89-4537-A2F8-09484AEC27C6}"/>
                  </a:ext>
                </a:extLst>
              </p14:cNvPr>
              <p14:cNvContentPartPr/>
              <p14:nvPr/>
            </p14:nvContentPartPr>
            <p14:xfrm>
              <a:off x="1513320" y="6330810"/>
              <a:ext cx="311040" cy="66240"/>
            </p14:xfrm>
          </p:contentPart>
        </mc:Choice>
        <mc:Fallback>
          <p:pic>
            <p:nvPicPr>
              <p:cNvPr id="123" name="Ink 122">
                <a:extLst>
                  <a:ext uri="{FF2B5EF4-FFF2-40B4-BE49-F238E27FC236}">
                    <a16:creationId xmlns:a16="http://schemas.microsoft.com/office/drawing/2014/main" id="{47B1F654-0F89-4537-A2F8-09484AEC27C6}"/>
                  </a:ext>
                </a:extLst>
              </p:cNvPr>
              <p:cNvPicPr/>
              <p:nvPr/>
            </p:nvPicPr>
            <p:blipFill>
              <a:blip r:embed="rId193"/>
              <a:stretch>
                <a:fillRect/>
              </a:stretch>
            </p:blipFill>
            <p:spPr>
              <a:xfrm>
                <a:off x="1504680" y="6321810"/>
                <a:ext cx="3286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4" name="Ink 123">
                <a:extLst>
                  <a:ext uri="{FF2B5EF4-FFF2-40B4-BE49-F238E27FC236}">
                    <a16:creationId xmlns:a16="http://schemas.microsoft.com/office/drawing/2014/main" id="{B56264AB-6C03-4599-BE6B-68B7EBA418FD}"/>
                  </a:ext>
                </a:extLst>
              </p14:cNvPr>
              <p14:cNvContentPartPr/>
              <p14:nvPr/>
            </p14:nvContentPartPr>
            <p14:xfrm>
              <a:off x="2105160" y="6479490"/>
              <a:ext cx="18000" cy="280080"/>
            </p14:xfrm>
          </p:contentPart>
        </mc:Choice>
        <mc:Fallback>
          <p:pic>
            <p:nvPicPr>
              <p:cNvPr id="124" name="Ink 123">
                <a:extLst>
                  <a:ext uri="{FF2B5EF4-FFF2-40B4-BE49-F238E27FC236}">
                    <a16:creationId xmlns:a16="http://schemas.microsoft.com/office/drawing/2014/main" id="{B56264AB-6C03-4599-BE6B-68B7EBA418FD}"/>
                  </a:ext>
                </a:extLst>
              </p:cNvPr>
              <p:cNvPicPr/>
              <p:nvPr/>
            </p:nvPicPr>
            <p:blipFill>
              <a:blip r:embed="rId195"/>
              <a:stretch>
                <a:fillRect/>
              </a:stretch>
            </p:blipFill>
            <p:spPr>
              <a:xfrm>
                <a:off x="2096160" y="6470850"/>
                <a:ext cx="356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6" name="Ink 125">
                <a:extLst>
                  <a:ext uri="{FF2B5EF4-FFF2-40B4-BE49-F238E27FC236}">
                    <a16:creationId xmlns:a16="http://schemas.microsoft.com/office/drawing/2014/main" id="{C92514CE-AE5B-4DC2-B865-CA4E38518DE8}"/>
                  </a:ext>
                </a:extLst>
              </p14:cNvPr>
              <p14:cNvContentPartPr/>
              <p14:nvPr/>
            </p14:nvContentPartPr>
            <p14:xfrm>
              <a:off x="2738040" y="6545010"/>
              <a:ext cx="93960" cy="155160"/>
            </p14:xfrm>
          </p:contentPart>
        </mc:Choice>
        <mc:Fallback>
          <p:pic>
            <p:nvPicPr>
              <p:cNvPr id="126" name="Ink 125">
                <a:extLst>
                  <a:ext uri="{FF2B5EF4-FFF2-40B4-BE49-F238E27FC236}">
                    <a16:creationId xmlns:a16="http://schemas.microsoft.com/office/drawing/2014/main" id="{C92514CE-AE5B-4DC2-B865-CA4E38518DE8}"/>
                  </a:ext>
                </a:extLst>
              </p:cNvPr>
              <p:cNvPicPr/>
              <p:nvPr/>
            </p:nvPicPr>
            <p:blipFill>
              <a:blip r:embed="rId197"/>
              <a:stretch>
                <a:fillRect/>
              </a:stretch>
            </p:blipFill>
            <p:spPr>
              <a:xfrm>
                <a:off x="2729400" y="6536010"/>
                <a:ext cx="1116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9" name="Ink 128">
                <a:extLst>
                  <a:ext uri="{FF2B5EF4-FFF2-40B4-BE49-F238E27FC236}">
                    <a16:creationId xmlns:a16="http://schemas.microsoft.com/office/drawing/2014/main" id="{9536B329-1133-480C-B1AF-7A3EABB26321}"/>
                  </a:ext>
                </a:extLst>
              </p14:cNvPr>
              <p14:cNvContentPartPr/>
              <p14:nvPr/>
            </p14:nvContentPartPr>
            <p14:xfrm>
              <a:off x="3751800" y="6327210"/>
              <a:ext cx="315720" cy="52920"/>
            </p14:xfrm>
          </p:contentPart>
        </mc:Choice>
        <mc:Fallback>
          <p:pic>
            <p:nvPicPr>
              <p:cNvPr id="129" name="Ink 128">
                <a:extLst>
                  <a:ext uri="{FF2B5EF4-FFF2-40B4-BE49-F238E27FC236}">
                    <a16:creationId xmlns:a16="http://schemas.microsoft.com/office/drawing/2014/main" id="{9536B329-1133-480C-B1AF-7A3EABB26321}"/>
                  </a:ext>
                </a:extLst>
              </p:cNvPr>
              <p:cNvPicPr/>
              <p:nvPr/>
            </p:nvPicPr>
            <p:blipFill>
              <a:blip r:embed="rId199"/>
              <a:stretch>
                <a:fillRect/>
              </a:stretch>
            </p:blipFill>
            <p:spPr>
              <a:xfrm>
                <a:off x="3742800" y="6318570"/>
                <a:ext cx="333360" cy="70560"/>
              </a:xfrm>
              <a:prstGeom prst="rect">
                <a:avLst/>
              </a:prstGeom>
            </p:spPr>
          </p:pic>
        </mc:Fallback>
      </mc:AlternateContent>
    </p:spTree>
    <p:extLst>
      <p:ext uri="{BB962C8B-B14F-4D97-AF65-F5344CB8AC3E}">
        <p14:creationId xmlns:p14="http://schemas.microsoft.com/office/powerpoint/2010/main" val="2217646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802CE25-4A97-4AFD-BDB1-FDA332A3A344}"/>
                  </a:ext>
                </a:extLst>
              </p14:cNvPr>
              <p14:cNvContentPartPr/>
              <p14:nvPr/>
            </p14:nvContentPartPr>
            <p14:xfrm>
              <a:off x="893160" y="305640"/>
              <a:ext cx="11226240" cy="5331240"/>
            </p14:xfrm>
          </p:contentPart>
        </mc:Choice>
        <mc:Fallback xmlns="">
          <p:pic>
            <p:nvPicPr>
              <p:cNvPr id="4" name="Ink 3">
                <a:extLst>
                  <a:ext uri="{FF2B5EF4-FFF2-40B4-BE49-F238E27FC236}">
                    <a16:creationId xmlns:a16="http://schemas.microsoft.com/office/drawing/2014/main" id="{4802CE25-4A97-4AFD-BDB1-FDA332A3A344}"/>
                  </a:ext>
                </a:extLst>
              </p:cNvPr>
              <p:cNvPicPr/>
              <p:nvPr/>
            </p:nvPicPr>
            <p:blipFill>
              <a:blip r:embed="rId3"/>
              <a:stretch>
                <a:fillRect/>
              </a:stretch>
            </p:blipFill>
            <p:spPr>
              <a:xfrm>
                <a:off x="883800" y="296280"/>
                <a:ext cx="11244960" cy="5349960"/>
              </a:xfrm>
              <a:prstGeom prst="rect">
                <a:avLst/>
              </a:prstGeom>
            </p:spPr>
          </p:pic>
        </mc:Fallback>
      </mc:AlternateContent>
    </p:spTree>
    <p:extLst>
      <p:ext uri="{BB962C8B-B14F-4D97-AF65-F5344CB8AC3E}">
        <p14:creationId xmlns:p14="http://schemas.microsoft.com/office/powerpoint/2010/main" val="1263415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8AC7D51-0518-4679-B042-B7B773245F0D}"/>
                  </a:ext>
                </a:extLst>
              </p14:cNvPr>
              <p14:cNvContentPartPr/>
              <p14:nvPr/>
            </p14:nvContentPartPr>
            <p14:xfrm>
              <a:off x="470400" y="388290"/>
              <a:ext cx="222840" cy="580320"/>
            </p14:xfrm>
          </p:contentPart>
        </mc:Choice>
        <mc:Fallback>
          <p:pic>
            <p:nvPicPr>
              <p:cNvPr id="3" name="Ink 2">
                <a:extLst>
                  <a:ext uri="{FF2B5EF4-FFF2-40B4-BE49-F238E27FC236}">
                    <a16:creationId xmlns:a16="http://schemas.microsoft.com/office/drawing/2014/main" id="{68AC7D51-0518-4679-B042-B7B773245F0D}"/>
                  </a:ext>
                </a:extLst>
              </p:cNvPr>
              <p:cNvPicPr/>
              <p:nvPr/>
            </p:nvPicPr>
            <p:blipFill>
              <a:blip r:embed="rId3"/>
              <a:stretch>
                <a:fillRect/>
              </a:stretch>
            </p:blipFill>
            <p:spPr>
              <a:xfrm>
                <a:off x="461760" y="379290"/>
                <a:ext cx="240480" cy="597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E016ECA-9F29-4C65-A79C-3C3814C9B7DC}"/>
                  </a:ext>
                </a:extLst>
              </p14:cNvPr>
              <p14:cNvContentPartPr/>
              <p14:nvPr/>
            </p14:nvContentPartPr>
            <p14:xfrm>
              <a:off x="458520" y="553170"/>
              <a:ext cx="199080" cy="267480"/>
            </p14:xfrm>
          </p:contentPart>
        </mc:Choice>
        <mc:Fallback>
          <p:pic>
            <p:nvPicPr>
              <p:cNvPr id="4" name="Ink 3">
                <a:extLst>
                  <a:ext uri="{FF2B5EF4-FFF2-40B4-BE49-F238E27FC236}">
                    <a16:creationId xmlns:a16="http://schemas.microsoft.com/office/drawing/2014/main" id="{4E016ECA-9F29-4C65-A79C-3C3814C9B7DC}"/>
                  </a:ext>
                </a:extLst>
              </p:cNvPr>
              <p:cNvPicPr/>
              <p:nvPr/>
            </p:nvPicPr>
            <p:blipFill>
              <a:blip r:embed="rId5"/>
              <a:stretch>
                <a:fillRect/>
              </a:stretch>
            </p:blipFill>
            <p:spPr>
              <a:xfrm>
                <a:off x="449520" y="544170"/>
                <a:ext cx="2167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5B32619F-3704-4B50-8BFB-D17AB40B1C61}"/>
                  </a:ext>
                </a:extLst>
              </p14:cNvPr>
              <p14:cNvContentPartPr/>
              <p14:nvPr/>
            </p14:nvContentPartPr>
            <p14:xfrm>
              <a:off x="318120" y="704730"/>
              <a:ext cx="492840" cy="56520"/>
            </p14:xfrm>
          </p:contentPart>
        </mc:Choice>
        <mc:Fallback>
          <p:pic>
            <p:nvPicPr>
              <p:cNvPr id="5" name="Ink 4">
                <a:extLst>
                  <a:ext uri="{FF2B5EF4-FFF2-40B4-BE49-F238E27FC236}">
                    <a16:creationId xmlns:a16="http://schemas.microsoft.com/office/drawing/2014/main" id="{5B32619F-3704-4B50-8BFB-D17AB40B1C61}"/>
                  </a:ext>
                </a:extLst>
              </p:cNvPr>
              <p:cNvPicPr/>
              <p:nvPr/>
            </p:nvPicPr>
            <p:blipFill>
              <a:blip r:embed="rId7"/>
              <a:stretch>
                <a:fillRect/>
              </a:stretch>
            </p:blipFill>
            <p:spPr>
              <a:xfrm>
                <a:off x="309120" y="695730"/>
                <a:ext cx="510480" cy="74160"/>
              </a:xfrm>
              <a:prstGeom prst="rect">
                <a:avLst/>
              </a:prstGeom>
            </p:spPr>
          </p:pic>
        </mc:Fallback>
      </mc:AlternateContent>
      <p:grpSp>
        <p:nvGrpSpPr>
          <p:cNvPr id="94" name="Group 93">
            <a:extLst>
              <a:ext uri="{FF2B5EF4-FFF2-40B4-BE49-F238E27FC236}">
                <a16:creationId xmlns:a16="http://schemas.microsoft.com/office/drawing/2014/main" id="{A213C3EA-68F0-46EC-B69A-91A9935BB566}"/>
              </a:ext>
            </a:extLst>
          </p:cNvPr>
          <p:cNvGrpSpPr/>
          <p:nvPr/>
        </p:nvGrpSpPr>
        <p:grpSpPr>
          <a:xfrm>
            <a:off x="587400" y="4437930"/>
            <a:ext cx="399240" cy="392760"/>
            <a:chOff x="587400" y="4437930"/>
            <a:chExt cx="399240" cy="392760"/>
          </a:xfrm>
        </p:grpSpPr>
        <mc:AlternateContent xmlns:mc="http://schemas.openxmlformats.org/markup-compatibility/2006">
          <mc:Choice xmlns:p14="http://schemas.microsoft.com/office/powerpoint/2010/main" Requires="p14">
            <p:contentPart p14:bwMode="auto" r:id="rId8">
              <p14:nvContentPartPr>
                <p14:cNvPr id="91" name="Ink 90">
                  <a:extLst>
                    <a:ext uri="{FF2B5EF4-FFF2-40B4-BE49-F238E27FC236}">
                      <a16:creationId xmlns:a16="http://schemas.microsoft.com/office/drawing/2014/main" id="{FE57235C-E388-4225-B770-AFC7432B836D}"/>
                    </a:ext>
                  </a:extLst>
                </p14:cNvPr>
                <p14:cNvContentPartPr/>
                <p14:nvPr/>
              </p14:nvContentPartPr>
              <p14:xfrm>
                <a:off x="587400" y="4437930"/>
                <a:ext cx="107280" cy="392760"/>
              </p14:xfrm>
            </p:contentPart>
          </mc:Choice>
          <mc:Fallback>
            <p:pic>
              <p:nvPicPr>
                <p:cNvPr id="91" name="Ink 90">
                  <a:extLst>
                    <a:ext uri="{FF2B5EF4-FFF2-40B4-BE49-F238E27FC236}">
                      <a16:creationId xmlns:a16="http://schemas.microsoft.com/office/drawing/2014/main" id="{FE57235C-E388-4225-B770-AFC7432B836D}"/>
                    </a:ext>
                  </a:extLst>
                </p:cNvPr>
                <p:cNvPicPr/>
                <p:nvPr/>
              </p:nvPicPr>
              <p:blipFill>
                <a:blip r:embed="rId9"/>
                <a:stretch>
                  <a:fillRect/>
                </a:stretch>
              </p:blipFill>
              <p:spPr>
                <a:xfrm>
                  <a:off x="578400" y="4429290"/>
                  <a:ext cx="12492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2" name="Ink 91">
                  <a:extLst>
                    <a:ext uri="{FF2B5EF4-FFF2-40B4-BE49-F238E27FC236}">
                      <a16:creationId xmlns:a16="http://schemas.microsoft.com/office/drawing/2014/main" id="{71AEAE57-1A15-4F09-BD66-DEB30A22EEB2}"/>
                    </a:ext>
                  </a:extLst>
                </p14:cNvPr>
                <p14:cNvContentPartPr/>
                <p14:nvPr/>
              </p14:nvContentPartPr>
              <p14:xfrm>
                <a:off x="669840" y="4468530"/>
                <a:ext cx="176040" cy="227880"/>
              </p14:xfrm>
            </p:contentPart>
          </mc:Choice>
          <mc:Fallback>
            <p:pic>
              <p:nvPicPr>
                <p:cNvPr id="92" name="Ink 91">
                  <a:extLst>
                    <a:ext uri="{FF2B5EF4-FFF2-40B4-BE49-F238E27FC236}">
                      <a16:creationId xmlns:a16="http://schemas.microsoft.com/office/drawing/2014/main" id="{71AEAE57-1A15-4F09-BD66-DEB30A22EEB2}"/>
                    </a:ext>
                  </a:extLst>
                </p:cNvPr>
                <p:cNvPicPr/>
                <p:nvPr/>
              </p:nvPicPr>
              <p:blipFill>
                <a:blip r:embed="rId11"/>
                <a:stretch>
                  <a:fillRect/>
                </a:stretch>
              </p:blipFill>
              <p:spPr>
                <a:xfrm>
                  <a:off x="660840" y="4459530"/>
                  <a:ext cx="1936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3" name="Ink 92">
                  <a:extLst>
                    <a:ext uri="{FF2B5EF4-FFF2-40B4-BE49-F238E27FC236}">
                      <a16:creationId xmlns:a16="http://schemas.microsoft.com/office/drawing/2014/main" id="{10238503-CF64-4903-A46A-25942BD13DB9}"/>
                    </a:ext>
                  </a:extLst>
                </p14:cNvPr>
                <p14:cNvContentPartPr/>
                <p14:nvPr/>
              </p14:nvContentPartPr>
              <p14:xfrm>
                <a:off x="605400" y="4553850"/>
                <a:ext cx="381240" cy="60120"/>
              </p14:xfrm>
            </p:contentPart>
          </mc:Choice>
          <mc:Fallback>
            <p:pic>
              <p:nvPicPr>
                <p:cNvPr id="93" name="Ink 92">
                  <a:extLst>
                    <a:ext uri="{FF2B5EF4-FFF2-40B4-BE49-F238E27FC236}">
                      <a16:creationId xmlns:a16="http://schemas.microsoft.com/office/drawing/2014/main" id="{10238503-CF64-4903-A46A-25942BD13DB9}"/>
                    </a:ext>
                  </a:extLst>
                </p:cNvPr>
                <p:cNvPicPr/>
                <p:nvPr/>
              </p:nvPicPr>
              <p:blipFill>
                <a:blip r:embed="rId13"/>
                <a:stretch>
                  <a:fillRect/>
                </a:stretch>
              </p:blipFill>
              <p:spPr>
                <a:xfrm>
                  <a:off x="596400" y="4544850"/>
                  <a:ext cx="398880" cy="77760"/>
                </a:xfrm>
                <a:prstGeom prst="rect">
                  <a:avLst/>
                </a:prstGeom>
              </p:spPr>
            </p:pic>
          </mc:Fallback>
        </mc:AlternateContent>
      </p:grpSp>
      <p:grpSp>
        <p:nvGrpSpPr>
          <p:cNvPr id="106" name="Group 105">
            <a:extLst>
              <a:ext uri="{FF2B5EF4-FFF2-40B4-BE49-F238E27FC236}">
                <a16:creationId xmlns:a16="http://schemas.microsoft.com/office/drawing/2014/main" id="{F25BA54D-9982-46B0-A3F0-E7C4AE435CFA}"/>
              </a:ext>
            </a:extLst>
          </p:cNvPr>
          <p:cNvGrpSpPr/>
          <p:nvPr/>
        </p:nvGrpSpPr>
        <p:grpSpPr>
          <a:xfrm>
            <a:off x="1320000" y="3848610"/>
            <a:ext cx="6318720" cy="1527120"/>
            <a:chOff x="1320000" y="3848610"/>
            <a:chExt cx="6318720" cy="1527120"/>
          </a:xfrm>
        </p:grpSpPr>
        <mc:AlternateContent xmlns:mc="http://schemas.openxmlformats.org/markup-compatibility/2006">
          <mc:Choice xmlns:p14="http://schemas.microsoft.com/office/powerpoint/2010/main" Requires="p14">
            <p:contentPart p14:bwMode="auto" r:id="rId14">
              <p14:nvContentPartPr>
                <p14:cNvPr id="95" name="Ink 94">
                  <a:extLst>
                    <a:ext uri="{FF2B5EF4-FFF2-40B4-BE49-F238E27FC236}">
                      <a16:creationId xmlns:a16="http://schemas.microsoft.com/office/drawing/2014/main" id="{8F7E0DCA-8EDA-4935-97DF-A48B65751485}"/>
                    </a:ext>
                  </a:extLst>
                </p14:cNvPr>
                <p14:cNvContentPartPr/>
                <p14:nvPr/>
              </p14:nvContentPartPr>
              <p14:xfrm>
                <a:off x="1712040" y="4550610"/>
                <a:ext cx="289440" cy="594000"/>
              </p14:xfrm>
            </p:contentPart>
          </mc:Choice>
          <mc:Fallback>
            <p:pic>
              <p:nvPicPr>
                <p:cNvPr id="95" name="Ink 94">
                  <a:extLst>
                    <a:ext uri="{FF2B5EF4-FFF2-40B4-BE49-F238E27FC236}">
                      <a16:creationId xmlns:a16="http://schemas.microsoft.com/office/drawing/2014/main" id="{8F7E0DCA-8EDA-4935-97DF-A48B65751485}"/>
                    </a:ext>
                  </a:extLst>
                </p:cNvPr>
                <p:cNvPicPr/>
                <p:nvPr/>
              </p:nvPicPr>
              <p:blipFill>
                <a:blip r:embed="rId15"/>
                <a:stretch>
                  <a:fillRect/>
                </a:stretch>
              </p:blipFill>
              <p:spPr>
                <a:xfrm>
                  <a:off x="1703040" y="4541610"/>
                  <a:ext cx="30708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6" name="Ink 95">
                  <a:extLst>
                    <a:ext uri="{FF2B5EF4-FFF2-40B4-BE49-F238E27FC236}">
                      <a16:creationId xmlns:a16="http://schemas.microsoft.com/office/drawing/2014/main" id="{617F1B57-ECC3-4E7C-9C93-887B3C1BC363}"/>
                    </a:ext>
                  </a:extLst>
                </p14:cNvPr>
                <p14:cNvContentPartPr/>
                <p14:nvPr/>
              </p14:nvContentPartPr>
              <p14:xfrm>
                <a:off x="1700880" y="4837530"/>
                <a:ext cx="340200" cy="112320"/>
              </p14:xfrm>
            </p:contentPart>
          </mc:Choice>
          <mc:Fallback>
            <p:pic>
              <p:nvPicPr>
                <p:cNvPr id="96" name="Ink 95">
                  <a:extLst>
                    <a:ext uri="{FF2B5EF4-FFF2-40B4-BE49-F238E27FC236}">
                      <a16:creationId xmlns:a16="http://schemas.microsoft.com/office/drawing/2014/main" id="{617F1B57-ECC3-4E7C-9C93-887B3C1BC363}"/>
                    </a:ext>
                  </a:extLst>
                </p:cNvPr>
                <p:cNvPicPr/>
                <p:nvPr/>
              </p:nvPicPr>
              <p:blipFill>
                <a:blip r:embed="rId17"/>
                <a:stretch>
                  <a:fillRect/>
                </a:stretch>
              </p:blipFill>
              <p:spPr>
                <a:xfrm>
                  <a:off x="1692240" y="4828890"/>
                  <a:ext cx="3578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7" name="Ink 96">
                  <a:extLst>
                    <a:ext uri="{FF2B5EF4-FFF2-40B4-BE49-F238E27FC236}">
                      <a16:creationId xmlns:a16="http://schemas.microsoft.com/office/drawing/2014/main" id="{620C375F-0A03-4E1F-87BE-33A62251F042}"/>
                    </a:ext>
                  </a:extLst>
                </p14:cNvPr>
                <p14:cNvContentPartPr/>
                <p14:nvPr/>
              </p14:nvContentPartPr>
              <p14:xfrm>
                <a:off x="1320000" y="4259370"/>
                <a:ext cx="1288800" cy="1116360"/>
              </p14:xfrm>
            </p:contentPart>
          </mc:Choice>
          <mc:Fallback>
            <p:pic>
              <p:nvPicPr>
                <p:cNvPr id="97" name="Ink 96">
                  <a:extLst>
                    <a:ext uri="{FF2B5EF4-FFF2-40B4-BE49-F238E27FC236}">
                      <a16:creationId xmlns:a16="http://schemas.microsoft.com/office/drawing/2014/main" id="{620C375F-0A03-4E1F-87BE-33A62251F042}"/>
                    </a:ext>
                  </a:extLst>
                </p:cNvPr>
                <p:cNvPicPr/>
                <p:nvPr/>
              </p:nvPicPr>
              <p:blipFill>
                <a:blip r:embed="rId19"/>
                <a:stretch>
                  <a:fillRect/>
                </a:stretch>
              </p:blipFill>
              <p:spPr>
                <a:xfrm>
                  <a:off x="1311360" y="4250370"/>
                  <a:ext cx="1306440" cy="1134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8" name="Ink 97">
                  <a:extLst>
                    <a:ext uri="{FF2B5EF4-FFF2-40B4-BE49-F238E27FC236}">
                      <a16:creationId xmlns:a16="http://schemas.microsoft.com/office/drawing/2014/main" id="{128EE707-2FDD-4B78-ACBA-EB908D026CD1}"/>
                    </a:ext>
                  </a:extLst>
                </p14:cNvPr>
                <p14:cNvContentPartPr/>
                <p14:nvPr/>
              </p14:nvContentPartPr>
              <p14:xfrm>
                <a:off x="2755680" y="4778130"/>
                <a:ext cx="953280" cy="165240"/>
              </p14:xfrm>
            </p:contentPart>
          </mc:Choice>
          <mc:Fallback>
            <p:pic>
              <p:nvPicPr>
                <p:cNvPr id="98" name="Ink 97">
                  <a:extLst>
                    <a:ext uri="{FF2B5EF4-FFF2-40B4-BE49-F238E27FC236}">
                      <a16:creationId xmlns:a16="http://schemas.microsoft.com/office/drawing/2014/main" id="{128EE707-2FDD-4B78-ACBA-EB908D026CD1}"/>
                    </a:ext>
                  </a:extLst>
                </p:cNvPr>
                <p:cNvPicPr/>
                <p:nvPr/>
              </p:nvPicPr>
              <p:blipFill>
                <a:blip r:embed="rId21"/>
                <a:stretch>
                  <a:fillRect/>
                </a:stretch>
              </p:blipFill>
              <p:spPr>
                <a:xfrm>
                  <a:off x="2746680" y="4769490"/>
                  <a:ext cx="9709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9" name="Ink 98">
                  <a:extLst>
                    <a:ext uri="{FF2B5EF4-FFF2-40B4-BE49-F238E27FC236}">
                      <a16:creationId xmlns:a16="http://schemas.microsoft.com/office/drawing/2014/main" id="{66CB67C3-37DB-42CC-9D01-EDE788CF9F5C}"/>
                    </a:ext>
                  </a:extLst>
                </p14:cNvPr>
                <p14:cNvContentPartPr/>
                <p14:nvPr/>
              </p14:nvContentPartPr>
              <p14:xfrm>
                <a:off x="3523200" y="4524690"/>
                <a:ext cx="305640" cy="540720"/>
              </p14:xfrm>
            </p:contentPart>
          </mc:Choice>
          <mc:Fallback>
            <p:pic>
              <p:nvPicPr>
                <p:cNvPr id="99" name="Ink 98">
                  <a:extLst>
                    <a:ext uri="{FF2B5EF4-FFF2-40B4-BE49-F238E27FC236}">
                      <a16:creationId xmlns:a16="http://schemas.microsoft.com/office/drawing/2014/main" id="{66CB67C3-37DB-42CC-9D01-EDE788CF9F5C}"/>
                    </a:ext>
                  </a:extLst>
                </p:cNvPr>
                <p:cNvPicPr/>
                <p:nvPr/>
              </p:nvPicPr>
              <p:blipFill>
                <a:blip r:embed="rId23"/>
                <a:stretch>
                  <a:fillRect/>
                </a:stretch>
              </p:blipFill>
              <p:spPr>
                <a:xfrm>
                  <a:off x="3514200" y="4515690"/>
                  <a:ext cx="32328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0" name="Ink 99">
                  <a:extLst>
                    <a:ext uri="{FF2B5EF4-FFF2-40B4-BE49-F238E27FC236}">
                      <a16:creationId xmlns:a16="http://schemas.microsoft.com/office/drawing/2014/main" id="{18351311-BA64-4817-BE89-A88EF5CCC21E}"/>
                    </a:ext>
                  </a:extLst>
                </p14:cNvPr>
                <p14:cNvContentPartPr/>
                <p14:nvPr/>
              </p14:nvContentPartPr>
              <p14:xfrm>
                <a:off x="4449120" y="4390770"/>
                <a:ext cx="316800" cy="551880"/>
              </p14:xfrm>
            </p:contentPart>
          </mc:Choice>
          <mc:Fallback>
            <p:pic>
              <p:nvPicPr>
                <p:cNvPr id="100" name="Ink 99">
                  <a:extLst>
                    <a:ext uri="{FF2B5EF4-FFF2-40B4-BE49-F238E27FC236}">
                      <a16:creationId xmlns:a16="http://schemas.microsoft.com/office/drawing/2014/main" id="{18351311-BA64-4817-BE89-A88EF5CCC21E}"/>
                    </a:ext>
                  </a:extLst>
                </p:cNvPr>
                <p:cNvPicPr/>
                <p:nvPr/>
              </p:nvPicPr>
              <p:blipFill>
                <a:blip r:embed="rId25"/>
                <a:stretch>
                  <a:fillRect/>
                </a:stretch>
              </p:blipFill>
              <p:spPr>
                <a:xfrm>
                  <a:off x="4440120" y="4381770"/>
                  <a:ext cx="334440" cy="569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1" name="Ink 100">
                  <a:extLst>
                    <a:ext uri="{FF2B5EF4-FFF2-40B4-BE49-F238E27FC236}">
                      <a16:creationId xmlns:a16="http://schemas.microsoft.com/office/drawing/2014/main" id="{7C8DC32F-57F6-4007-800E-1BEF05EAF9CB}"/>
                    </a:ext>
                  </a:extLst>
                </p14:cNvPr>
                <p14:cNvContentPartPr/>
                <p14:nvPr/>
              </p14:nvContentPartPr>
              <p14:xfrm>
                <a:off x="3890760" y="4104210"/>
                <a:ext cx="1314360" cy="1171440"/>
              </p14:xfrm>
            </p:contentPart>
          </mc:Choice>
          <mc:Fallback>
            <p:pic>
              <p:nvPicPr>
                <p:cNvPr id="101" name="Ink 100">
                  <a:extLst>
                    <a:ext uri="{FF2B5EF4-FFF2-40B4-BE49-F238E27FC236}">
                      <a16:creationId xmlns:a16="http://schemas.microsoft.com/office/drawing/2014/main" id="{7C8DC32F-57F6-4007-800E-1BEF05EAF9CB}"/>
                    </a:ext>
                  </a:extLst>
                </p:cNvPr>
                <p:cNvPicPr/>
                <p:nvPr/>
              </p:nvPicPr>
              <p:blipFill>
                <a:blip r:embed="rId27"/>
                <a:stretch>
                  <a:fillRect/>
                </a:stretch>
              </p:blipFill>
              <p:spPr>
                <a:xfrm>
                  <a:off x="3881760" y="4095570"/>
                  <a:ext cx="1332000" cy="1189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2" name="Ink 101">
                  <a:extLst>
                    <a:ext uri="{FF2B5EF4-FFF2-40B4-BE49-F238E27FC236}">
                      <a16:creationId xmlns:a16="http://schemas.microsoft.com/office/drawing/2014/main" id="{798D215D-19B9-4FF8-B36D-03AB32459B26}"/>
                    </a:ext>
                  </a:extLst>
                </p14:cNvPr>
                <p14:cNvContentPartPr/>
                <p14:nvPr/>
              </p14:nvContentPartPr>
              <p14:xfrm>
                <a:off x="5064360" y="4665810"/>
                <a:ext cx="1026000" cy="79920"/>
              </p14:xfrm>
            </p:contentPart>
          </mc:Choice>
          <mc:Fallback>
            <p:pic>
              <p:nvPicPr>
                <p:cNvPr id="102" name="Ink 101">
                  <a:extLst>
                    <a:ext uri="{FF2B5EF4-FFF2-40B4-BE49-F238E27FC236}">
                      <a16:creationId xmlns:a16="http://schemas.microsoft.com/office/drawing/2014/main" id="{798D215D-19B9-4FF8-B36D-03AB32459B26}"/>
                    </a:ext>
                  </a:extLst>
                </p:cNvPr>
                <p:cNvPicPr/>
                <p:nvPr/>
              </p:nvPicPr>
              <p:blipFill>
                <a:blip r:embed="rId29"/>
                <a:stretch>
                  <a:fillRect/>
                </a:stretch>
              </p:blipFill>
              <p:spPr>
                <a:xfrm>
                  <a:off x="5055360" y="4657170"/>
                  <a:ext cx="10436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3" name="Ink 102">
                  <a:extLst>
                    <a:ext uri="{FF2B5EF4-FFF2-40B4-BE49-F238E27FC236}">
                      <a16:creationId xmlns:a16="http://schemas.microsoft.com/office/drawing/2014/main" id="{74564B97-F1BC-49ED-AEB6-AE100410C1CB}"/>
                    </a:ext>
                  </a:extLst>
                </p14:cNvPr>
                <p14:cNvContentPartPr/>
                <p14:nvPr/>
              </p14:nvContentPartPr>
              <p14:xfrm>
                <a:off x="5827560" y="4289250"/>
                <a:ext cx="262080" cy="525240"/>
              </p14:xfrm>
            </p:contentPart>
          </mc:Choice>
          <mc:Fallback>
            <p:pic>
              <p:nvPicPr>
                <p:cNvPr id="103" name="Ink 102">
                  <a:extLst>
                    <a:ext uri="{FF2B5EF4-FFF2-40B4-BE49-F238E27FC236}">
                      <a16:creationId xmlns:a16="http://schemas.microsoft.com/office/drawing/2014/main" id="{74564B97-F1BC-49ED-AEB6-AE100410C1CB}"/>
                    </a:ext>
                  </a:extLst>
                </p:cNvPr>
                <p:cNvPicPr/>
                <p:nvPr/>
              </p:nvPicPr>
              <p:blipFill>
                <a:blip r:embed="rId31"/>
                <a:stretch>
                  <a:fillRect/>
                </a:stretch>
              </p:blipFill>
              <p:spPr>
                <a:xfrm>
                  <a:off x="5818920" y="4280610"/>
                  <a:ext cx="279720" cy="542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4" name="Ink 103">
                  <a:extLst>
                    <a:ext uri="{FF2B5EF4-FFF2-40B4-BE49-F238E27FC236}">
                      <a16:creationId xmlns:a16="http://schemas.microsoft.com/office/drawing/2014/main" id="{274FDB12-65FD-431C-912B-22720F2C2689}"/>
                    </a:ext>
                  </a:extLst>
                </p14:cNvPr>
                <p14:cNvContentPartPr/>
                <p14:nvPr/>
              </p14:nvContentPartPr>
              <p14:xfrm>
                <a:off x="6645840" y="4294650"/>
                <a:ext cx="392400" cy="398160"/>
              </p14:xfrm>
            </p:contentPart>
          </mc:Choice>
          <mc:Fallback>
            <p:pic>
              <p:nvPicPr>
                <p:cNvPr id="104" name="Ink 103">
                  <a:extLst>
                    <a:ext uri="{FF2B5EF4-FFF2-40B4-BE49-F238E27FC236}">
                      <a16:creationId xmlns:a16="http://schemas.microsoft.com/office/drawing/2014/main" id="{274FDB12-65FD-431C-912B-22720F2C2689}"/>
                    </a:ext>
                  </a:extLst>
                </p:cNvPr>
                <p:cNvPicPr/>
                <p:nvPr/>
              </p:nvPicPr>
              <p:blipFill>
                <a:blip r:embed="rId33"/>
                <a:stretch>
                  <a:fillRect/>
                </a:stretch>
              </p:blipFill>
              <p:spPr>
                <a:xfrm>
                  <a:off x="6637200" y="4286010"/>
                  <a:ext cx="41004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5" name="Ink 104">
                  <a:extLst>
                    <a:ext uri="{FF2B5EF4-FFF2-40B4-BE49-F238E27FC236}">
                      <a16:creationId xmlns:a16="http://schemas.microsoft.com/office/drawing/2014/main" id="{3309DDC9-FA65-4A8D-8EB6-36565E19EDA7}"/>
                    </a:ext>
                  </a:extLst>
                </p14:cNvPr>
                <p14:cNvContentPartPr/>
                <p14:nvPr/>
              </p14:nvContentPartPr>
              <p14:xfrm>
                <a:off x="6065160" y="3848610"/>
                <a:ext cx="1573560" cy="1338480"/>
              </p14:xfrm>
            </p:contentPart>
          </mc:Choice>
          <mc:Fallback>
            <p:pic>
              <p:nvPicPr>
                <p:cNvPr id="105" name="Ink 104">
                  <a:extLst>
                    <a:ext uri="{FF2B5EF4-FFF2-40B4-BE49-F238E27FC236}">
                      <a16:creationId xmlns:a16="http://schemas.microsoft.com/office/drawing/2014/main" id="{3309DDC9-FA65-4A8D-8EB6-36565E19EDA7}"/>
                    </a:ext>
                  </a:extLst>
                </p:cNvPr>
                <p:cNvPicPr/>
                <p:nvPr/>
              </p:nvPicPr>
              <p:blipFill>
                <a:blip r:embed="rId35"/>
                <a:stretch>
                  <a:fillRect/>
                </a:stretch>
              </p:blipFill>
              <p:spPr>
                <a:xfrm>
                  <a:off x="6056160" y="3839610"/>
                  <a:ext cx="1591200" cy="1356120"/>
                </a:xfrm>
                <a:prstGeom prst="rect">
                  <a:avLst/>
                </a:prstGeom>
              </p:spPr>
            </p:pic>
          </mc:Fallback>
        </mc:AlternateContent>
      </p:grpSp>
      <p:grpSp>
        <p:nvGrpSpPr>
          <p:cNvPr id="109" name="Group 108">
            <a:extLst>
              <a:ext uri="{FF2B5EF4-FFF2-40B4-BE49-F238E27FC236}">
                <a16:creationId xmlns:a16="http://schemas.microsoft.com/office/drawing/2014/main" id="{6BE28014-02CE-413C-AB1B-0ADDD269D85E}"/>
              </a:ext>
            </a:extLst>
          </p:cNvPr>
          <p:cNvGrpSpPr/>
          <p:nvPr/>
        </p:nvGrpSpPr>
        <p:grpSpPr>
          <a:xfrm>
            <a:off x="1085640" y="200370"/>
            <a:ext cx="10172880" cy="3406680"/>
            <a:chOff x="1085640" y="200370"/>
            <a:chExt cx="10172880" cy="3406680"/>
          </a:xfrm>
        </p:grpSpPr>
        <mc:AlternateContent xmlns:mc="http://schemas.openxmlformats.org/markup-compatibility/2006">
          <mc:Choice xmlns:p14="http://schemas.microsoft.com/office/powerpoint/2010/main" Requires="p14">
            <p:contentPart p14:bwMode="auto" r:id="rId36">
              <p14:nvContentPartPr>
                <p14:cNvPr id="7" name="Ink 6">
                  <a:extLst>
                    <a:ext uri="{FF2B5EF4-FFF2-40B4-BE49-F238E27FC236}">
                      <a16:creationId xmlns:a16="http://schemas.microsoft.com/office/drawing/2014/main" id="{9596063C-BC72-4C2E-97CF-E06FC628F99E}"/>
                    </a:ext>
                  </a:extLst>
                </p14:cNvPr>
                <p14:cNvContentPartPr/>
                <p14:nvPr/>
              </p14:nvContentPartPr>
              <p14:xfrm>
                <a:off x="1501800" y="319530"/>
                <a:ext cx="54720" cy="530280"/>
              </p14:xfrm>
            </p:contentPart>
          </mc:Choice>
          <mc:Fallback>
            <p:pic>
              <p:nvPicPr>
                <p:cNvPr id="7" name="Ink 6">
                  <a:extLst>
                    <a:ext uri="{FF2B5EF4-FFF2-40B4-BE49-F238E27FC236}">
                      <a16:creationId xmlns:a16="http://schemas.microsoft.com/office/drawing/2014/main" id="{9596063C-BC72-4C2E-97CF-E06FC628F99E}"/>
                    </a:ext>
                  </a:extLst>
                </p:cNvPr>
                <p:cNvPicPr/>
                <p:nvPr/>
              </p:nvPicPr>
              <p:blipFill>
                <a:blip r:embed="rId37"/>
                <a:stretch>
                  <a:fillRect/>
                </a:stretch>
              </p:blipFill>
              <p:spPr>
                <a:xfrm>
                  <a:off x="1492800" y="310890"/>
                  <a:ext cx="72360" cy="547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 name="Ink 7">
                  <a:extLst>
                    <a:ext uri="{FF2B5EF4-FFF2-40B4-BE49-F238E27FC236}">
                      <a16:creationId xmlns:a16="http://schemas.microsoft.com/office/drawing/2014/main" id="{6CF6C30D-3207-4219-B728-0BB3BD342464}"/>
                    </a:ext>
                  </a:extLst>
                </p14:cNvPr>
                <p14:cNvContentPartPr/>
                <p14:nvPr/>
              </p14:nvContentPartPr>
              <p14:xfrm>
                <a:off x="1114800" y="309090"/>
                <a:ext cx="667800" cy="96120"/>
              </p14:xfrm>
            </p:contentPart>
          </mc:Choice>
          <mc:Fallback>
            <p:pic>
              <p:nvPicPr>
                <p:cNvPr id="8" name="Ink 7">
                  <a:extLst>
                    <a:ext uri="{FF2B5EF4-FFF2-40B4-BE49-F238E27FC236}">
                      <a16:creationId xmlns:a16="http://schemas.microsoft.com/office/drawing/2014/main" id="{6CF6C30D-3207-4219-B728-0BB3BD342464}"/>
                    </a:ext>
                  </a:extLst>
                </p:cNvPr>
                <p:cNvPicPr/>
                <p:nvPr/>
              </p:nvPicPr>
              <p:blipFill>
                <a:blip r:embed="rId39"/>
                <a:stretch>
                  <a:fillRect/>
                </a:stretch>
              </p:blipFill>
              <p:spPr>
                <a:xfrm>
                  <a:off x="1105800" y="300090"/>
                  <a:ext cx="6854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 name="Ink 8">
                  <a:extLst>
                    <a:ext uri="{FF2B5EF4-FFF2-40B4-BE49-F238E27FC236}">
                      <a16:creationId xmlns:a16="http://schemas.microsoft.com/office/drawing/2014/main" id="{9356D5FA-A1C0-4F24-8712-182E8FDA4C7E}"/>
                    </a:ext>
                  </a:extLst>
                </p14:cNvPr>
                <p14:cNvContentPartPr/>
                <p14:nvPr/>
              </p14:nvContentPartPr>
              <p14:xfrm>
                <a:off x="1085640" y="1001370"/>
                <a:ext cx="785520" cy="135720"/>
              </p14:xfrm>
            </p:contentPart>
          </mc:Choice>
          <mc:Fallback>
            <p:pic>
              <p:nvPicPr>
                <p:cNvPr id="9" name="Ink 8">
                  <a:extLst>
                    <a:ext uri="{FF2B5EF4-FFF2-40B4-BE49-F238E27FC236}">
                      <a16:creationId xmlns:a16="http://schemas.microsoft.com/office/drawing/2014/main" id="{9356D5FA-A1C0-4F24-8712-182E8FDA4C7E}"/>
                    </a:ext>
                  </a:extLst>
                </p:cNvPr>
                <p:cNvPicPr/>
                <p:nvPr/>
              </p:nvPicPr>
              <p:blipFill>
                <a:blip r:embed="rId41"/>
                <a:stretch>
                  <a:fillRect/>
                </a:stretch>
              </p:blipFill>
              <p:spPr>
                <a:xfrm>
                  <a:off x="1077000" y="992370"/>
                  <a:ext cx="8031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 name="Ink 9">
                  <a:extLst>
                    <a:ext uri="{FF2B5EF4-FFF2-40B4-BE49-F238E27FC236}">
                      <a16:creationId xmlns:a16="http://schemas.microsoft.com/office/drawing/2014/main" id="{9123202E-4522-46A3-A328-B1009171A686}"/>
                    </a:ext>
                  </a:extLst>
                </p14:cNvPr>
                <p14:cNvContentPartPr/>
                <p14:nvPr/>
              </p14:nvContentPartPr>
              <p14:xfrm>
                <a:off x="1865040" y="717330"/>
                <a:ext cx="422280" cy="165600"/>
              </p14:xfrm>
            </p:contentPart>
          </mc:Choice>
          <mc:Fallback>
            <p:pic>
              <p:nvPicPr>
                <p:cNvPr id="10" name="Ink 9">
                  <a:extLst>
                    <a:ext uri="{FF2B5EF4-FFF2-40B4-BE49-F238E27FC236}">
                      <a16:creationId xmlns:a16="http://schemas.microsoft.com/office/drawing/2014/main" id="{9123202E-4522-46A3-A328-B1009171A686}"/>
                    </a:ext>
                  </a:extLst>
                </p:cNvPr>
                <p:cNvPicPr/>
                <p:nvPr/>
              </p:nvPicPr>
              <p:blipFill>
                <a:blip r:embed="rId43"/>
                <a:stretch>
                  <a:fillRect/>
                </a:stretch>
              </p:blipFill>
              <p:spPr>
                <a:xfrm>
                  <a:off x="1856040" y="708690"/>
                  <a:ext cx="4399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 name="Ink 10">
                  <a:extLst>
                    <a:ext uri="{FF2B5EF4-FFF2-40B4-BE49-F238E27FC236}">
                      <a16:creationId xmlns:a16="http://schemas.microsoft.com/office/drawing/2014/main" id="{425C2D64-8AEB-4D30-AA64-5FA1AE200DCD}"/>
                    </a:ext>
                  </a:extLst>
                </p14:cNvPr>
                <p14:cNvContentPartPr/>
                <p14:nvPr/>
              </p14:nvContentPartPr>
              <p14:xfrm>
                <a:off x="2557680" y="286410"/>
                <a:ext cx="386280" cy="651240"/>
              </p14:xfrm>
            </p:contentPart>
          </mc:Choice>
          <mc:Fallback>
            <p:pic>
              <p:nvPicPr>
                <p:cNvPr id="11" name="Ink 10">
                  <a:extLst>
                    <a:ext uri="{FF2B5EF4-FFF2-40B4-BE49-F238E27FC236}">
                      <a16:creationId xmlns:a16="http://schemas.microsoft.com/office/drawing/2014/main" id="{425C2D64-8AEB-4D30-AA64-5FA1AE200DCD}"/>
                    </a:ext>
                  </a:extLst>
                </p:cNvPr>
                <p:cNvPicPr/>
                <p:nvPr/>
              </p:nvPicPr>
              <p:blipFill>
                <a:blip r:embed="rId45"/>
                <a:stretch>
                  <a:fillRect/>
                </a:stretch>
              </p:blipFill>
              <p:spPr>
                <a:xfrm>
                  <a:off x="2548680" y="277770"/>
                  <a:ext cx="403920" cy="668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 name="Ink 11">
                  <a:extLst>
                    <a:ext uri="{FF2B5EF4-FFF2-40B4-BE49-F238E27FC236}">
                      <a16:creationId xmlns:a16="http://schemas.microsoft.com/office/drawing/2014/main" id="{7386A167-82AB-4B8F-8B2E-DA547FF1009B}"/>
                    </a:ext>
                  </a:extLst>
                </p14:cNvPr>
                <p14:cNvContentPartPr/>
                <p14:nvPr/>
              </p14:nvContentPartPr>
              <p14:xfrm>
                <a:off x="3113160" y="632010"/>
                <a:ext cx="228960" cy="237600"/>
              </p14:xfrm>
            </p:contentPart>
          </mc:Choice>
          <mc:Fallback>
            <p:pic>
              <p:nvPicPr>
                <p:cNvPr id="12" name="Ink 11">
                  <a:extLst>
                    <a:ext uri="{FF2B5EF4-FFF2-40B4-BE49-F238E27FC236}">
                      <a16:creationId xmlns:a16="http://schemas.microsoft.com/office/drawing/2014/main" id="{7386A167-82AB-4B8F-8B2E-DA547FF1009B}"/>
                    </a:ext>
                  </a:extLst>
                </p:cNvPr>
                <p:cNvPicPr/>
                <p:nvPr/>
              </p:nvPicPr>
              <p:blipFill>
                <a:blip r:embed="rId47"/>
                <a:stretch>
                  <a:fillRect/>
                </a:stretch>
              </p:blipFill>
              <p:spPr>
                <a:xfrm>
                  <a:off x="3104160" y="623370"/>
                  <a:ext cx="2466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 name="Ink 12">
                  <a:extLst>
                    <a:ext uri="{FF2B5EF4-FFF2-40B4-BE49-F238E27FC236}">
                      <a16:creationId xmlns:a16="http://schemas.microsoft.com/office/drawing/2014/main" id="{16013625-D9F0-46CC-8411-13899CF9492A}"/>
                    </a:ext>
                  </a:extLst>
                </p14:cNvPr>
                <p14:cNvContentPartPr/>
                <p14:nvPr/>
              </p14:nvContentPartPr>
              <p14:xfrm>
                <a:off x="3435360" y="628770"/>
                <a:ext cx="182160" cy="198000"/>
              </p14:xfrm>
            </p:contentPart>
          </mc:Choice>
          <mc:Fallback>
            <p:pic>
              <p:nvPicPr>
                <p:cNvPr id="13" name="Ink 12">
                  <a:extLst>
                    <a:ext uri="{FF2B5EF4-FFF2-40B4-BE49-F238E27FC236}">
                      <a16:creationId xmlns:a16="http://schemas.microsoft.com/office/drawing/2014/main" id="{16013625-D9F0-46CC-8411-13899CF9492A}"/>
                    </a:ext>
                  </a:extLst>
                </p:cNvPr>
                <p:cNvPicPr/>
                <p:nvPr/>
              </p:nvPicPr>
              <p:blipFill>
                <a:blip r:embed="rId49"/>
                <a:stretch>
                  <a:fillRect/>
                </a:stretch>
              </p:blipFill>
              <p:spPr>
                <a:xfrm>
                  <a:off x="3426360" y="620130"/>
                  <a:ext cx="1998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4" name="Ink 13">
                  <a:extLst>
                    <a:ext uri="{FF2B5EF4-FFF2-40B4-BE49-F238E27FC236}">
                      <a16:creationId xmlns:a16="http://schemas.microsoft.com/office/drawing/2014/main" id="{DA142ADA-9351-426F-AE73-DE3F4BAED62C}"/>
                    </a:ext>
                  </a:extLst>
                </p14:cNvPr>
                <p14:cNvContentPartPr/>
                <p14:nvPr/>
              </p14:nvContentPartPr>
              <p14:xfrm>
                <a:off x="3453000" y="632010"/>
                <a:ext cx="6120" cy="6840"/>
              </p14:xfrm>
            </p:contentPart>
          </mc:Choice>
          <mc:Fallback>
            <p:pic>
              <p:nvPicPr>
                <p:cNvPr id="14" name="Ink 13">
                  <a:extLst>
                    <a:ext uri="{FF2B5EF4-FFF2-40B4-BE49-F238E27FC236}">
                      <a16:creationId xmlns:a16="http://schemas.microsoft.com/office/drawing/2014/main" id="{DA142ADA-9351-426F-AE73-DE3F4BAED62C}"/>
                    </a:ext>
                  </a:extLst>
                </p:cNvPr>
                <p:cNvPicPr/>
                <p:nvPr/>
              </p:nvPicPr>
              <p:blipFill>
                <a:blip r:embed="rId51"/>
                <a:stretch>
                  <a:fillRect/>
                </a:stretch>
              </p:blipFill>
              <p:spPr>
                <a:xfrm>
                  <a:off x="3444000" y="623370"/>
                  <a:ext cx="237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5" name="Ink 14">
                  <a:extLst>
                    <a:ext uri="{FF2B5EF4-FFF2-40B4-BE49-F238E27FC236}">
                      <a16:creationId xmlns:a16="http://schemas.microsoft.com/office/drawing/2014/main" id="{5D74D903-B8E7-4488-8256-DFE6F53AFDD8}"/>
                    </a:ext>
                  </a:extLst>
                </p14:cNvPr>
                <p14:cNvContentPartPr/>
                <p14:nvPr/>
              </p14:nvContentPartPr>
              <p14:xfrm>
                <a:off x="3463800" y="614730"/>
                <a:ext cx="252720" cy="459000"/>
              </p14:xfrm>
            </p:contentPart>
          </mc:Choice>
          <mc:Fallback>
            <p:pic>
              <p:nvPicPr>
                <p:cNvPr id="15" name="Ink 14">
                  <a:extLst>
                    <a:ext uri="{FF2B5EF4-FFF2-40B4-BE49-F238E27FC236}">
                      <a16:creationId xmlns:a16="http://schemas.microsoft.com/office/drawing/2014/main" id="{5D74D903-B8E7-4488-8256-DFE6F53AFDD8}"/>
                    </a:ext>
                  </a:extLst>
                </p:cNvPr>
                <p:cNvPicPr/>
                <p:nvPr/>
              </p:nvPicPr>
              <p:blipFill>
                <a:blip r:embed="rId53"/>
                <a:stretch>
                  <a:fillRect/>
                </a:stretch>
              </p:blipFill>
              <p:spPr>
                <a:xfrm>
                  <a:off x="3455160" y="605730"/>
                  <a:ext cx="27036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6" name="Ink 15">
                  <a:extLst>
                    <a:ext uri="{FF2B5EF4-FFF2-40B4-BE49-F238E27FC236}">
                      <a16:creationId xmlns:a16="http://schemas.microsoft.com/office/drawing/2014/main" id="{E1F7D575-9A1F-475B-B123-78B93B3A4043}"/>
                    </a:ext>
                  </a:extLst>
                </p14:cNvPr>
                <p14:cNvContentPartPr/>
                <p14:nvPr/>
              </p14:nvContentPartPr>
              <p14:xfrm>
                <a:off x="3786720" y="616530"/>
                <a:ext cx="222840" cy="270000"/>
              </p14:xfrm>
            </p:contentPart>
          </mc:Choice>
          <mc:Fallback>
            <p:pic>
              <p:nvPicPr>
                <p:cNvPr id="16" name="Ink 15">
                  <a:extLst>
                    <a:ext uri="{FF2B5EF4-FFF2-40B4-BE49-F238E27FC236}">
                      <a16:creationId xmlns:a16="http://schemas.microsoft.com/office/drawing/2014/main" id="{E1F7D575-9A1F-475B-B123-78B93B3A4043}"/>
                    </a:ext>
                  </a:extLst>
                </p:cNvPr>
                <p:cNvPicPr/>
                <p:nvPr/>
              </p:nvPicPr>
              <p:blipFill>
                <a:blip r:embed="rId55"/>
                <a:stretch>
                  <a:fillRect/>
                </a:stretch>
              </p:blipFill>
              <p:spPr>
                <a:xfrm>
                  <a:off x="3778080" y="607530"/>
                  <a:ext cx="24048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7" name="Ink 16">
                  <a:extLst>
                    <a:ext uri="{FF2B5EF4-FFF2-40B4-BE49-F238E27FC236}">
                      <a16:creationId xmlns:a16="http://schemas.microsoft.com/office/drawing/2014/main" id="{E1417CC8-BCCF-4848-AFC6-FEF4E1380A37}"/>
                    </a:ext>
                  </a:extLst>
                </p14:cNvPr>
                <p14:cNvContentPartPr/>
                <p14:nvPr/>
              </p14:nvContentPartPr>
              <p14:xfrm>
                <a:off x="4149960" y="614730"/>
                <a:ext cx="275040" cy="167760"/>
              </p14:xfrm>
            </p:contentPart>
          </mc:Choice>
          <mc:Fallback>
            <p:pic>
              <p:nvPicPr>
                <p:cNvPr id="17" name="Ink 16">
                  <a:extLst>
                    <a:ext uri="{FF2B5EF4-FFF2-40B4-BE49-F238E27FC236}">
                      <a16:creationId xmlns:a16="http://schemas.microsoft.com/office/drawing/2014/main" id="{E1417CC8-BCCF-4848-AFC6-FEF4E1380A37}"/>
                    </a:ext>
                  </a:extLst>
                </p:cNvPr>
                <p:cNvPicPr/>
                <p:nvPr/>
              </p:nvPicPr>
              <p:blipFill>
                <a:blip r:embed="rId57"/>
                <a:stretch>
                  <a:fillRect/>
                </a:stretch>
              </p:blipFill>
              <p:spPr>
                <a:xfrm>
                  <a:off x="4140960" y="605730"/>
                  <a:ext cx="2926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8" name="Ink 17">
                  <a:extLst>
                    <a:ext uri="{FF2B5EF4-FFF2-40B4-BE49-F238E27FC236}">
                      <a16:creationId xmlns:a16="http://schemas.microsoft.com/office/drawing/2014/main" id="{F39B10B8-E605-4B40-BA9E-BEF259B38794}"/>
                    </a:ext>
                  </a:extLst>
                </p14:cNvPr>
                <p14:cNvContentPartPr/>
                <p14:nvPr/>
              </p14:nvContentPartPr>
              <p14:xfrm>
                <a:off x="4553880" y="200370"/>
                <a:ext cx="1230120" cy="603360"/>
              </p14:xfrm>
            </p:contentPart>
          </mc:Choice>
          <mc:Fallback>
            <p:pic>
              <p:nvPicPr>
                <p:cNvPr id="18" name="Ink 17">
                  <a:extLst>
                    <a:ext uri="{FF2B5EF4-FFF2-40B4-BE49-F238E27FC236}">
                      <a16:creationId xmlns:a16="http://schemas.microsoft.com/office/drawing/2014/main" id="{F39B10B8-E605-4B40-BA9E-BEF259B38794}"/>
                    </a:ext>
                  </a:extLst>
                </p:cNvPr>
                <p:cNvPicPr/>
                <p:nvPr/>
              </p:nvPicPr>
              <p:blipFill>
                <a:blip r:embed="rId59"/>
                <a:stretch>
                  <a:fillRect/>
                </a:stretch>
              </p:blipFill>
              <p:spPr>
                <a:xfrm>
                  <a:off x="4545240" y="191730"/>
                  <a:ext cx="1247760" cy="621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9" name="Ink 18">
                  <a:extLst>
                    <a:ext uri="{FF2B5EF4-FFF2-40B4-BE49-F238E27FC236}">
                      <a16:creationId xmlns:a16="http://schemas.microsoft.com/office/drawing/2014/main" id="{93642B7C-1538-4810-8527-5C6F3FED19D0}"/>
                    </a:ext>
                  </a:extLst>
                </p14:cNvPr>
                <p14:cNvContentPartPr/>
                <p14:nvPr/>
              </p14:nvContentPartPr>
              <p14:xfrm>
                <a:off x="5462520" y="437250"/>
                <a:ext cx="228960" cy="14040"/>
              </p14:xfrm>
            </p:contentPart>
          </mc:Choice>
          <mc:Fallback>
            <p:pic>
              <p:nvPicPr>
                <p:cNvPr id="19" name="Ink 18">
                  <a:extLst>
                    <a:ext uri="{FF2B5EF4-FFF2-40B4-BE49-F238E27FC236}">
                      <a16:creationId xmlns:a16="http://schemas.microsoft.com/office/drawing/2014/main" id="{93642B7C-1538-4810-8527-5C6F3FED19D0}"/>
                    </a:ext>
                  </a:extLst>
                </p:cNvPr>
                <p:cNvPicPr/>
                <p:nvPr/>
              </p:nvPicPr>
              <p:blipFill>
                <a:blip r:embed="rId61"/>
                <a:stretch>
                  <a:fillRect/>
                </a:stretch>
              </p:blipFill>
              <p:spPr>
                <a:xfrm>
                  <a:off x="5453880" y="428610"/>
                  <a:ext cx="2466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0" name="Ink 19">
                  <a:extLst>
                    <a:ext uri="{FF2B5EF4-FFF2-40B4-BE49-F238E27FC236}">
                      <a16:creationId xmlns:a16="http://schemas.microsoft.com/office/drawing/2014/main" id="{791B8D47-D251-4F1B-8B63-4EF904FBB33B}"/>
                    </a:ext>
                  </a:extLst>
                </p14:cNvPr>
                <p14:cNvContentPartPr/>
                <p14:nvPr/>
              </p14:nvContentPartPr>
              <p14:xfrm>
                <a:off x="6575280" y="276330"/>
                <a:ext cx="276480" cy="598320"/>
              </p14:xfrm>
            </p:contentPart>
          </mc:Choice>
          <mc:Fallback>
            <p:pic>
              <p:nvPicPr>
                <p:cNvPr id="20" name="Ink 19">
                  <a:extLst>
                    <a:ext uri="{FF2B5EF4-FFF2-40B4-BE49-F238E27FC236}">
                      <a16:creationId xmlns:a16="http://schemas.microsoft.com/office/drawing/2014/main" id="{791B8D47-D251-4F1B-8B63-4EF904FBB33B}"/>
                    </a:ext>
                  </a:extLst>
                </p:cNvPr>
                <p:cNvPicPr/>
                <p:nvPr/>
              </p:nvPicPr>
              <p:blipFill>
                <a:blip r:embed="rId63"/>
                <a:stretch>
                  <a:fillRect/>
                </a:stretch>
              </p:blipFill>
              <p:spPr>
                <a:xfrm>
                  <a:off x="6566280" y="267690"/>
                  <a:ext cx="29412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1" name="Ink 20">
                  <a:extLst>
                    <a:ext uri="{FF2B5EF4-FFF2-40B4-BE49-F238E27FC236}">
                      <a16:creationId xmlns:a16="http://schemas.microsoft.com/office/drawing/2014/main" id="{B13F8B6F-C7C4-4F4F-94FB-2B773607EFC0}"/>
                    </a:ext>
                  </a:extLst>
                </p14:cNvPr>
                <p14:cNvContentPartPr/>
                <p14:nvPr/>
              </p14:nvContentPartPr>
              <p14:xfrm>
                <a:off x="7031040" y="477210"/>
                <a:ext cx="1414440" cy="333000"/>
              </p14:xfrm>
            </p:contentPart>
          </mc:Choice>
          <mc:Fallback>
            <p:pic>
              <p:nvPicPr>
                <p:cNvPr id="21" name="Ink 20">
                  <a:extLst>
                    <a:ext uri="{FF2B5EF4-FFF2-40B4-BE49-F238E27FC236}">
                      <a16:creationId xmlns:a16="http://schemas.microsoft.com/office/drawing/2014/main" id="{B13F8B6F-C7C4-4F4F-94FB-2B773607EFC0}"/>
                    </a:ext>
                  </a:extLst>
                </p:cNvPr>
                <p:cNvPicPr/>
                <p:nvPr/>
              </p:nvPicPr>
              <p:blipFill>
                <a:blip r:embed="rId65"/>
                <a:stretch>
                  <a:fillRect/>
                </a:stretch>
              </p:blipFill>
              <p:spPr>
                <a:xfrm>
                  <a:off x="7022040" y="468570"/>
                  <a:ext cx="14320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2" name="Ink 21">
                  <a:extLst>
                    <a:ext uri="{FF2B5EF4-FFF2-40B4-BE49-F238E27FC236}">
                      <a16:creationId xmlns:a16="http://schemas.microsoft.com/office/drawing/2014/main" id="{26D4BE34-D62A-4C1C-8518-95F3EA4AA8C9}"/>
                    </a:ext>
                  </a:extLst>
                </p14:cNvPr>
                <p14:cNvContentPartPr/>
                <p14:nvPr/>
              </p14:nvContentPartPr>
              <p14:xfrm>
                <a:off x="8614680" y="389370"/>
                <a:ext cx="398880" cy="402120"/>
              </p14:xfrm>
            </p:contentPart>
          </mc:Choice>
          <mc:Fallback>
            <p:pic>
              <p:nvPicPr>
                <p:cNvPr id="22" name="Ink 21">
                  <a:extLst>
                    <a:ext uri="{FF2B5EF4-FFF2-40B4-BE49-F238E27FC236}">
                      <a16:creationId xmlns:a16="http://schemas.microsoft.com/office/drawing/2014/main" id="{26D4BE34-D62A-4C1C-8518-95F3EA4AA8C9}"/>
                    </a:ext>
                  </a:extLst>
                </p:cNvPr>
                <p:cNvPicPr/>
                <p:nvPr/>
              </p:nvPicPr>
              <p:blipFill>
                <a:blip r:embed="rId67"/>
                <a:stretch>
                  <a:fillRect/>
                </a:stretch>
              </p:blipFill>
              <p:spPr>
                <a:xfrm>
                  <a:off x="8606040" y="380370"/>
                  <a:ext cx="41652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4" name="Ink 23">
                  <a:extLst>
                    <a:ext uri="{FF2B5EF4-FFF2-40B4-BE49-F238E27FC236}">
                      <a16:creationId xmlns:a16="http://schemas.microsoft.com/office/drawing/2014/main" id="{AB074CFF-F2CE-4AF1-8AA3-AE62FA68E8A6}"/>
                    </a:ext>
                  </a:extLst>
                </p14:cNvPr>
                <p14:cNvContentPartPr/>
                <p14:nvPr/>
              </p14:nvContentPartPr>
              <p14:xfrm>
                <a:off x="9218400" y="625530"/>
                <a:ext cx="20160" cy="211320"/>
              </p14:xfrm>
            </p:contentPart>
          </mc:Choice>
          <mc:Fallback>
            <p:pic>
              <p:nvPicPr>
                <p:cNvPr id="24" name="Ink 23">
                  <a:extLst>
                    <a:ext uri="{FF2B5EF4-FFF2-40B4-BE49-F238E27FC236}">
                      <a16:creationId xmlns:a16="http://schemas.microsoft.com/office/drawing/2014/main" id="{AB074CFF-F2CE-4AF1-8AA3-AE62FA68E8A6}"/>
                    </a:ext>
                  </a:extLst>
                </p:cNvPr>
                <p:cNvPicPr/>
                <p:nvPr/>
              </p:nvPicPr>
              <p:blipFill>
                <a:blip r:embed="rId69"/>
                <a:stretch>
                  <a:fillRect/>
                </a:stretch>
              </p:blipFill>
              <p:spPr>
                <a:xfrm>
                  <a:off x="9209760" y="616890"/>
                  <a:ext cx="378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7" name="Ink 26">
                  <a:extLst>
                    <a:ext uri="{FF2B5EF4-FFF2-40B4-BE49-F238E27FC236}">
                      <a16:creationId xmlns:a16="http://schemas.microsoft.com/office/drawing/2014/main" id="{D3941FE4-63CE-4AC2-A9C8-15D352DB4DD5}"/>
                    </a:ext>
                  </a:extLst>
                </p14:cNvPr>
                <p14:cNvContentPartPr/>
                <p14:nvPr/>
              </p14:nvContentPartPr>
              <p14:xfrm>
                <a:off x="1642200" y="1597890"/>
                <a:ext cx="694800" cy="446400"/>
              </p14:xfrm>
            </p:contentPart>
          </mc:Choice>
          <mc:Fallback>
            <p:pic>
              <p:nvPicPr>
                <p:cNvPr id="27" name="Ink 26">
                  <a:extLst>
                    <a:ext uri="{FF2B5EF4-FFF2-40B4-BE49-F238E27FC236}">
                      <a16:creationId xmlns:a16="http://schemas.microsoft.com/office/drawing/2014/main" id="{D3941FE4-63CE-4AC2-A9C8-15D352DB4DD5}"/>
                    </a:ext>
                  </a:extLst>
                </p:cNvPr>
                <p:cNvPicPr/>
                <p:nvPr/>
              </p:nvPicPr>
              <p:blipFill>
                <a:blip r:embed="rId71"/>
                <a:stretch>
                  <a:fillRect/>
                </a:stretch>
              </p:blipFill>
              <p:spPr>
                <a:xfrm>
                  <a:off x="1633560" y="1589250"/>
                  <a:ext cx="71244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8" name="Ink 27">
                  <a:extLst>
                    <a:ext uri="{FF2B5EF4-FFF2-40B4-BE49-F238E27FC236}">
                      <a16:creationId xmlns:a16="http://schemas.microsoft.com/office/drawing/2014/main" id="{DAA6264A-5FB6-4051-8E16-0598826F54E6}"/>
                    </a:ext>
                  </a:extLst>
                </p14:cNvPr>
                <p14:cNvContentPartPr/>
                <p14:nvPr/>
              </p14:nvContentPartPr>
              <p14:xfrm>
                <a:off x="1886640" y="1719930"/>
                <a:ext cx="231840" cy="336600"/>
              </p14:xfrm>
            </p:contentPart>
          </mc:Choice>
          <mc:Fallback>
            <p:pic>
              <p:nvPicPr>
                <p:cNvPr id="28" name="Ink 27">
                  <a:extLst>
                    <a:ext uri="{FF2B5EF4-FFF2-40B4-BE49-F238E27FC236}">
                      <a16:creationId xmlns:a16="http://schemas.microsoft.com/office/drawing/2014/main" id="{DAA6264A-5FB6-4051-8E16-0598826F54E6}"/>
                    </a:ext>
                  </a:extLst>
                </p:cNvPr>
                <p:cNvPicPr/>
                <p:nvPr/>
              </p:nvPicPr>
              <p:blipFill>
                <a:blip r:embed="rId73"/>
                <a:stretch>
                  <a:fillRect/>
                </a:stretch>
              </p:blipFill>
              <p:spPr>
                <a:xfrm>
                  <a:off x="1878000" y="1710930"/>
                  <a:ext cx="2494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9" name="Ink 28">
                  <a:extLst>
                    <a:ext uri="{FF2B5EF4-FFF2-40B4-BE49-F238E27FC236}">
                      <a16:creationId xmlns:a16="http://schemas.microsoft.com/office/drawing/2014/main" id="{315F86D8-C11D-483B-8262-F866927CBC6E}"/>
                    </a:ext>
                  </a:extLst>
                </p14:cNvPr>
                <p14:cNvContentPartPr/>
                <p14:nvPr/>
              </p14:nvContentPartPr>
              <p14:xfrm>
                <a:off x="1956840" y="1825410"/>
                <a:ext cx="283320" cy="59760"/>
              </p14:xfrm>
            </p:contentPart>
          </mc:Choice>
          <mc:Fallback>
            <p:pic>
              <p:nvPicPr>
                <p:cNvPr id="29" name="Ink 28">
                  <a:extLst>
                    <a:ext uri="{FF2B5EF4-FFF2-40B4-BE49-F238E27FC236}">
                      <a16:creationId xmlns:a16="http://schemas.microsoft.com/office/drawing/2014/main" id="{315F86D8-C11D-483B-8262-F866927CBC6E}"/>
                    </a:ext>
                  </a:extLst>
                </p:cNvPr>
                <p:cNvPicPr/>
                <p:nvPr/>
              </p:nvPicPr>
              <p:blipFill>
                <a:blip r:embed="rId75"/>
                <a:stretch>
                  <a:fillRect/>
                </a:stretch>
              </p:blipFill>
              <p:spPr>
                <a:xfrm>
                  <a:off x="1948200" y="1816410"/>
                  <a:ext cx="3009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1" name="Ink 30">
                  <a:extLst>
                    <a:ext uri="{FF2B5EF4-FFF2-40B4-BE49-F238E27FC236}">
                      <a16:creationId xmlns:a16="http://schemas.microsoft.com/office/drawing/2014/main" id="{0CDCD57A-9F43-48B8-92BB-91B8F6F4A3C3}"/>
                    </a:ext>
                  </a:extLst>
                </p14:cNvPr>
                <p14:cNvContentPartPr/>
                <p14:nvPr/>
              </p14:nvContentPartPr>
              <p14:xfrm>
                <a:off x="4132680" y="1690050"/>
                <a:ext cx="76680" cy="335520"/>
              </p14:xfrm>
            </p:contentPart>
          </mc:Choice>
          <mc:Fallback>
            <p:pic>
              <p:nvPicPr>
                <p:cNvPr id="31" name="Ink 30">
                  <a:extLst>
                    <a:ext uri="{FF2B5EF4-FFF2-40B4-BE49-F238E27FC236}">
                      <a16:creationId xmlns:a16="http://schemas.microsoft.com/office/drawing/2014/main" id="{0CDCD57A-9F43-48B8-92BB-91B8F6F4A3C3}"/>
                    </a:ext>
                  </a:extLst>
                </p:cNvPr>
                <p:cNvPicPr/>
                <p:nvPr/>
              </p:nvPicPr>
              <p:blipFill>
                <a:blip r:embed="rId77"/>
                <a:stretch>
                  <a:fillRect/>
                </a:stretch>
              </p:blipFill>
              <p:spPr>
                <a:xfrm>
                  <a:off x="4123680" y="1681410"/>
                  <a:ext cx="9432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2" name="Ink 31">
                  <a:extLst>
                    <a:ext uri="{FF2B5EF4-FFF2-40B4-BE49-F238E27FC236}">
                      <a16:creationId xmlns:a16="http://schemas.microsoft.com/office/drawing/2014/main" id="{A707E876-D0E7-452E-A1DC-96F171A74B2E}"/>
                    </a:ext>
                  </a:extLst>
                </p14:cNvPr>
                <p14:cNvContentPartPr/>
                <p14:nvPr/>
              </p14:nvContentPartPr>
              <p14:xfrm>
                <a:off x="4143120" y="1660890"/>
                <a:ext cx="353160" cy="349560"/>
              </p14:xfrm>
            </p:contentPart>
          </mc:Choice>
          <mc:Fallback>
            <p:pic>
              <p:nvPicPr>
                <p:cNvPr id="32" name="Ink 31">
                  <a:extLst>
                    <a:ext uri="{FF2B5EF4-FFF2-40B4-BE49-F238E27FC236}">
                      <a16:creationId xmlns:a16="http://schemas.microsoft.com/office/drawing/2014/main" id="{A707E876-D0E7-452E-A1DC-96F171A74B2E}"/>
                    </a:ext>
                  </a:extLst>
                </p:cNvPr>
                <p:cNvPicPr/>
                <p:nvPr/>
              </p:nvPicPr>
              <p:blipFill>
                <a:blip r:embed="rId79"/>
                <a:stretch>
                  <a:fillRect/>
                </a:stretch>
              </p:blipFill>
              <p:spPr>
                <a:xfrm>
                  <a:off x="4134480" y="1651890"/>
                  <a:ext cx="37080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3" name="Ink 32">
                  <a:extLst>
                    <a:ext uri="{FF2B5EF4-FFF2-40B4-BE49-F238E27FC236}">
                      <a16:creationId xmlns:a16="http://schemas.microsoft.com/office/drawing/2014/main" id="{229D689C-8C36-4229-A441-23BB177CCC60}"/>
                    </a:ext>
                  </a:extLst>
                </p14:cNvPr>
                <p14:cNvContentPartPr/>
                <p14:nvPr/>
              </p14:nvContentPartPr>
              <p14:xfrm>
                <a:off x="3928200" y="1402770"/>
                <a:ext cx="791280" cy="725400"/>
              </p14:xfrm>
            </p:contentPart>
          </mc:Choice>
          <mc:Fallback>
            <p:pic>
              <p:nvPicPr>
                <p:cNvPr id="33" name="Ink 32">
                  <a:extLst>
                    <a:ext uri="{FF2B5EF4-FFF2-40B4-BE49-F238E27FC236}">
                      <a16:creationId xmlns:a16="http://schemas.microsoft.com/office/drawing/2014/main" id="{229D689C-8C36-4229-A441-23BB177CCC60}"/>
                    </a:ext>
                  </a:extLst>
                </p:cNvPr>
                <p:cNvPicPr/>
                <p:nvPr/>
              </p:nvPicPr>
              <p:blipFill>
                <a:blip r:embed="rId81"/>
                <a:stretch>
                  <a:fillRect/>
                </a:stretch>
              </p:blipFill>
              <p:spPr>
                <a:xfrm>
                  <a:off x="3919200" y="1394130"/>
                  <a:ext cx="808920" cy="743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5" name="Ink 34">
                  <a:extLst>
                    <a:ext uri="{FF2B5EF4-FFF2-40B4-BE49-F238E27FC236}">
                      <a16:creationId xmlns:a16="http://schemas.microsoft.com/office/drawing/2014/main" id="{A0D172E0-0D8F-42D0-AD26-214D472D73A8}"/>
                    </a:ext>
                  </a:extLst>
                </p14:cNvPr>
                <p14:cNvContentPartPr/>
                <p14:nvPr/>
              </p14:nvContentPartPr>
              <p14:xfrm>
                <a:off x="2229360" y="2016570"/>
                <a:ext cx="491760" cy="667440"/>
              </p14:xfrm>
            </p:contentPart>
          </mc:Choice>
          <mc:Fallback>
            <p:pic>
              <p:nvPicPr>
                <p:cNvPr id="35" name="Ink 34">
                  <a:extLst>
                    <a:ext uri="{FF2B5EF4-FFF2-40B4-BE49-F238E27FC236}">
                      <a16:creationId xmlns:a16="http://schemas.microsoft.com/office/drawing/2014/main" id="{A0D172E0-0D8F-42D0-AD26-214D472D73A8}"/>
                    </a:ext>
                  </a:extLst>
                </p:cNvPr>
                <p:cNvPicPr/>
                <p:nvPr/>
              </p:nvPicPr>
              <p:blipFill>
                <a:blip r:embed="rId83"/>
                <a:stretch>
                  <a:fillRect/>
                </a:stretch>
              </p:blipFill>
              <p:spPr>
                <a:xfrm>
                  <a:off x="2220360" y="2007570"/>
                  <a:ext cx="509400" cy="685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6" name="Ink 35">
                  <a:extLst>
                    <a:ext uri="{FF2B5EF4-FFF2-40B4-BE49-F238E27FC236}">
                      <a16:creationId xmlns:a16="http://schemas.microsoft.com/office/drawing/2014/main" id="{3F8B1ADD-2B65-4E65-B311-DCFC25C1FB9C}"/>
                    </a:ext>
                  </a:extLst>
                </p14:cNvPr>
                <p14:cNvContentPartPr/>
                <p14:nvPr/>
              </p14:nvContentPartPr>
              <p14:xfrm>
                <a:off x="2474520" y="2649090"/>
                <a:ext cx="352080" cy="23400"/>
              </p14:xfrm>
            </p:contentPart>
          </mc:Choice>
          <mc:Fallback>
            <p:pic>
              <p:nvPicPr>
                <p:cNvPr id="36" name="Ink 35">
                  <a:extLst>
                    <a:ext uri="{FF2B5EF4-FFF2-40B4-BE49-F238E27FC236}">
                      <a16:creationId xmlns:a16="http://schemas.microsoft.com/office/drawing/2014/main" id="{3F8B1ADD-2B65-4E65-B311-DCFC25C1FB9C}"/>
                    </a:ext>
                  </a:extLst>
                </p:cNvPr>
                <p:cNvPicPr/>
                <p:nvPr/>
              </p:nvPicPr>
              <p:blipFill>
                <a:blip r:embed="rId85"/>
                <a:stretch>
                  <a:fillRect/>
                </a:stretch>
              </p:blipFill>
              <p:spPr>
                <a:xfrm>
                  <a:off x="2465520" y="2640450"/>
                  <a:ext cx="3697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7" name="Ink 36">
                  <a:extLst>
                    <a:ext uri="{FF2B5EF4-FFF2-40B4-BE49-F238E27FC236}">
                      <a16:creationId xmlns:a16="http://schemas.microsoft.com/office/drawing/2014/main" id="{89687147-7C06-45D5-8801-BCEB853AD8B5}"/>
                    </a:ext>
                  </a:extLst>
                </p14:cNvPr>
                <p14:cNvContentPartPr/>
                <p14:nvPr/>
              </p14:nvContentPartPr>
              <p14:xfrm>
                <a:off x="2761440" y="2454690"/>
                <a:ext cx="105840" cy="246960"/>
              </p14:xfrm>
            </p:contentPart>
          </mc:Choice>
          <mc:Fallback>
            <p:pic>
              <p:nvPicPr>
                <p:cNvPr id="37" name="Ink 36">
                  <a:extLst>
                    <a:ext uri="{FF2B5EF4-FFF2-40B4-BE49-F238E27FC236}">
                      <a16:creationId xmlns:a16="http://schemas.microsoft.com/office/drawing/2014/main" id="{89687147-7C06-45D5-8801-BCEB853AD8B5}"/>
                    </a:ext>
                  </a:extLst>
                </p:cNvPr>
                <p:cNvPicPr/>
                <p:nvPr/>
              </p:nvPicPr>
              <p:blipFill>
                <a:blip r:embed="rId87"/>
                <a:stretch>
                  <a:fillRect/>
                </a:stretch>
              </p:blipFill>
              <p:spPr>
                <a:xfrm>
                  <a:off x="2752800" y="2446050"/>
                  <a:ext cx="1234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8" name="Ink 37">
                  <a:extLst>
                    <a:ext uri="{FF2B5EF4-FFF2-40B4-BE49-F238E27FC236}">
                      <a16:creationId xmlns:a16="http://schemas.microsoft.com/office/drawing/2014/main" id="{C9FFDD1F-6E5C-4680-ACF2-AF44F961ABAE}"/>
                    </a:ext>
                  </a:extLst>
                </p14:cNvPr>
                <p14:cNvContentPartPr/>
                <p14:nvPr/>
              </p14:nvContentPartPr>
              <p14:xfrm>
                <a:off x="3376320" y="2141490"/>
                <a:ext cx="826920" cy="656280"/>
              </p14:xfrm>
            </p:contentPart>
          </mc:Choice>
          <mc:Fallback>
            <p:pic>
              <p:nvPicPr>
                <p:cNvPr id="38" name="Ink 37">
                  <a:extLst>
                    <a:ext uri="{FF2B5EF4-FFF2-40B4-BE49-F238E27FC236}">
                      <a16:creationId xmlns:a16="http://schemas.microsoft.com/office/drawing/2014/main" id="{C9FFDD1F-6E5C-4680-ACF2-AF44F961ABAE}"/>
                    </a:ext>
                  </a:extLst>
                </p:cNvPr>
                <p:cNvPicPr/>
                <p:nvPr/>
              </p:nvPicPr>
              <p:blipFill>
                <a:blip r:embed="rId89"/>
                <a:stretch>
                  <a:fillRect/>
                </a:stretch>
              </p:blipFill>
              <p:spPr>
                <a:xfrm>
                  <a:off x="3367680" y="2132850"/>
                  <a:ext cx="844560" cy="673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9" name="Ink 38">
                  <a:extLst>
                    <a:ext uri="{FF2B5EF4-FFF2-40B4-BE49-F238E27FC236}">
                      <a16:creationId xmlns:a16="http://schemas.microsoft.com/office/drawing/2014/main" id="{A3D4DBCE-606A-4A4F-9BA6-F171B0A89922}"/>
                    </a:ext>
                  </a:extLst>
                </p14:cNvPr>
                <p14:cNvContentPartPr/>
                <p14:nvPr/>
              </p14:nvContentPartPr>
              <p14:xfrm>
                <a:off x="3330240" y="2449290"/>
                <a:ext cx="327960" cy="325440"/>
              </p14:xfrm>
            </p:contentPart>
          </mc:Choice>
          <mc:Fallback>
            <p:pic>
              <p:nvPicPr>
                <p:cNvPr id="39" name="Ink 38">
                  <a:extLst>
                    <a:ext uri="{FF2B5EF4-FFF2-40B4-BE49-F238E27FC236}">
                      <a16:creationId xmlns:a16="http://schemas.microsoft.com/office/drawing/2014/main" id="{A3D4DBCE-606A-4A4F-9BA6-F171B0A89922}"/>
                    </a:ext>
                  </a:extLst>
                </p:cNvPr>
                <p:cNvPicPr/>
                <p:nvPr/>
              </p:nvPicPr>
              <p:blipFill>
                <a:blip r:embed="rId91"/>
                <a:stretch>
                  <a:fillRect/>
                </a:stretch>
              </p:blipFill>
              <p:spPr>
                <a:xfrm>
                  <a:off x="3321240" y="2440290"/>
                  <a:ext cx="34560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0" name="Ink 39">
                  <a:extLst>
                    <a:ext uri="{FF2B5EF4-FFF2-40B4-BE49-F238E27FC236}">
                      <a16:creationId xmlns:a16="http://schemas.microsoft.com/office/drawing/2014/main" id="{AA282E3C-FEC0-4237-A477-1D26CB1ABA77}"/>
                    </a:ext>
                  </a:extLst>
                </p14:cNvPr>
                <p14:cNvContentPartPr/>
                <p14:nvPr/>
              </p14:nvContentPartPr>
              <p14:xfrm>
                <a:off x="2474520" y="2749530"/>
                <a:ext cx="1114560" cy="697680"/>
              </p14:xfrm>
            </p:contentPart>
          </mc:Choice>
          <mc:Fallback>
            <p:pic>
              <p:nvPicPr>
                <p:cNvPr id="40" name="Ink 39">
                  <a:extLst>
                    <a:ext uri="{FF2B5EF4-FFF2-40B4-BE49-F238E27FC236}">
                      <a16:creationId xmlns:a16="http://schemas.microsoft.com/office/drawing/2014/main" id="{AA282E3C-FEC0-4237-A477-1D26CB1ABA77}"/>
                    </a:ext>
                  </a:extLst>
                </p:cNvPr>
                <p:cNvPicPr/>
                <p:nvPr/>
              </p:nvPicPr>
              <p:blipFill>
                <a:blip r:embed="rId93"/>
                <a:stretch>
                  <a:fillRect/>
                </a:stretch>
              </p:blipFill>
              <p:spPr>
                <a:xfrm>
                  <a:off x="2465520" y="2740530"/>
                  <a:ext cx="1132200" cy="715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1" name="Ink 40">
                  <a:extLst>
                    <a:ext uri="{FF2B5EF4-FFF2-40B4-BE49-F238E27FC236}">
                      <a16:creationId xmlns:a16="http://schemas.microsoft.com/office/drawing/2014/main" id="{C0453C65-144C-439E-B702-63C55668D259}"/>
                    </a:ext>
                  </a:extLst>
                </p14:cNvPr>
                <p14:cNvContentPartPr/>
                <p14:nvPr/>
              </p14:nvContentPartPr>
              <p14:xfrm>
                <a:off x="2964120" y="2981010"/>
                <a:ext cx="365760" cy="326520"/>
              </p14:xfrm>
            </p:contentPart>
          </mc:Choice>
          <mc:Fallback>
            <p:pic>
              <p:nvPicPr>
                <p:cNvPr id="41" name="Ink 40">
                  <a:extLst>
                    <a:ext uri="{FF2B5EF4-FFF2-40B4-BE49-F238E27FC236}">
                      <a16:creationId xmlns:a16="http://schemas.microsoft.com/office/drawing/2014/main" id="{C0453C65-144C-439E-B702-63C55668D259}"/>
                    </a:ext>
                  </a:extLst>
                </p:cNvPr>
                <p:cNvPicPr/>
                <p:nvPr/>
              </p:nvPicPr>
              <p:blipFill>
                <a:blip r:embed="rId95"/>
                <a:stretch>
                  <a:fillRect/>
                </a:stretch>
              </p:blipFill>
              <p:spPr>
                <a:xfrm>
                  <a:off x="2955480" y="2972010"/>
                  <a:ext cx="38340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3" name="Ink 42">
                  <a:extLst>
                    <a:ext uri="{FF2B5EF4-FFF2-40B4-BE49-F238E27FC236}">
                      <a16:creationId xmlns:a16="http://schemas.microsoft.com/office/drawing/2014/main" id="{78730C23-9927-4E6F-B204-2A9E195AB2D4}"/>
                    </a:ext>
                  </a:extLst>
                </p14:cNvPr>
                <p14:cNvContentPartPr/>
                <p14:nvPr/>
              </p14:nvContentPartPr>
              <p14:xfrm>
                <a:off x="6035280" y="1930890"/>
                <a:ext cx="15480" cy="533880"/>
              </p14:xfrm>
            </p:contentPart>
          </mc:Choice>
          <mc:Fallback>
            <p:pic>
              <p:nvPicPr>
                <p:cNvPr id="43" name="Ink 42">
                  <a:extLst>
                    <a:ext uri="{FF2B5EF4-FFF2-40B4-BE49-F238E27FC236}">
                      <a16:creationId xmlns:a16="http://schemas.microsoft.com/office/drawing/2014/main" id="{78730C23-9927-4E6F-B204-2A9E195AB2D4}"/>
                    </a:ext>
                  </a:extLst>
                </p:cNvPr>
                <p:cNvPicPr/>
                <p:nvPr/>
              </p:nvPicPr>
              <p:blipFill>
                <a:blip r:embed="rId97"/>
                <a:stretch>
                  <a:fillRect/>
                </a:stretch>
              </p:blipFill>
              <p:spPr>
                <a:xfrm>
                  <a:off x="6026280" y="1921890"/>
                  <a:ext cx="3312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4" name="Ink 43">
                  <a:extLst>
                    <a:ext uri="{FF2B5EF4-FFF2-40B4-BE49-F238E27FC236}">
                      <a16:creationId xmlns:a16="http://schemas.microsoft.com/office/drawing/2014/main" id="{ABF65879-D948-404D-9C8E-6622B11452D6}"/>
                    </a:ext>
                  </a:extLst>
                </p14:cNvPr>
                <p14:cNvContentPartPr/>
                <p14:nvPr/>
              </p14:nvContentPartPr>
              <p14:xfrm>
                <a:off x="5889840" y="1943850"/>
                <a:ext cx="265680" cy="240480"/>
              </p14:xfrm>
            </p:contentPart>
          </mc:Choice>
          <mc:Fallback>
            <p:pic>
              <p:nvPicPr>
                <p:cNvPr id="44" name="Ink 43">
                  <a:extLst>
                    <a:ext uri="{FF2B5EF4-FFF2-40B4-BE49-F238E27FC236}">
                      <a16:creationId xmlns:a16="http://schemas.microsoft.com/office/drawing/2014/main" id="{ABF65879-D948-404D-9C8E-6622B11452D6}"/>
                    </a:ext>
                  </a:extLst>
                </p:cNvPr>
                <p:cNvPicPr/>
                <p:nvPr/>
              </p:nvPicPr>
              <p:blipFill>
                <a:blip r:embed="rId99"/>
                <a:stretch>
                  <a:fillRect/>
                </a:stretch>
              </p:blipFill>
              <p:spPr>
                <a:xfrm>
                  <a:off x="5880840" y="1935210"/>
                  <a:ext cx="2833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5" name="Ink 44">
                  <a:extLst>
                    <a:ext uri="{FF2B5EF4-FFF2-40B4-BE49-F238E27FC236}">
                      <a16:creationId xmlns:a16="http://schemas.microsoft.com/office/drawing/2014/main" id="{9B359D67-2F3C-4DFD-86F2-372A9C6B3F05}"/>
                    </a:ext>
                  </a:extLst>
                </p14:cNvPr>
                <p14:cNvContentPartPr/>
                <p14:nvPr/>
              </p14:nvContentPartPr>
              <p14:xfrm>
                <a:off x="6230040" y="1748730"/>
                <a:ext cx="240480" cy="466200"/>
              </p14:xfrm>
            </p:contentPart>
          </mc:Choice>
          <mc:Fallback>
            <p:pic>
              <p:nvPicPr>
                <p:cNvPr id="45" name="Ink 44">
                  <a:extLst>
                    <a:ext uri="{FF2B5EF4-FFF2-40B4-BE49-F238E27FC236}">
                      <a16:creationId xmlns:a16="http://schemas.microsoft.com/office/drawing/2014/main" id="{9B359D67-2F3C-4DFD-86F2-372A9C6B3F05}"/>
                    </a:ext>
                  </a:extLst>
                </p:cNvPr>
                <p:cNvPicPr/>
                <p:nvPr/>
              </p:nvPicPr>
              <p:blipFill>
                <a:blip r:embed="rId101"/>
                <a:stretch>
                  <a:fillRect/>
                </a:stretch>
              </p:blipFill>
              <p:spPr>
                <a:xfrm>
                  <a:off x="6221400" y="1739730"/>
                  <a:ext cx="25812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6" name="Ink 45">
                  <a:extLst>
                    <a:ext uri="{FF2B5EF4-FFF2-40B4-BE49-F238E27FC236}">
                      <a16:creationId xmlns:a16="http://schemas.microsoft.com/office/drawing/2014/main" id="{8F28B0A0-FC16-4689-8BB1-83EEEF6A0EAC}"/>
                    </a:ext>
                  </a:extLst>
                </p14:cNvPr>
                <p14:cNvContentPartPr/>
                <p14:nvPr/>
              </p14:nvContentPartPr>
              <p14:xfrm>
                <a:off x="6582120" y="1742970"/>
                <a:ext cx="222480" cy="392400"/>
              </p14:xfrm>
            </p:contentPart>
          </mc:Choice>
          <mc:Fallback>
            <p:pic>
              <p:nvPicPr>
                <p:cNvPr id="46" name="Ink 45">
                  <a:extLst>
                    <a:ext uri="{FF2B5EF4-FFF2-40B4-BE49-F238E27FC236}">
                      <a16:creationId xmlns:a16="http://schemas.microsoft.com/office/drawing/2014/main" id="{8F28B0A0-FC16-4689-8BB1-83EEEF6A0EAC}"/>
                    </a:ext>
                  </a:extLst>
                </p:cNvPr>
                <p:cNvPicPr/>
                <p:nvPr/>
              </p:nvPicPr>
              <p:blipFill>
                <a:blip r:embed="rId103"/>
                <a:stretch>
                  <a:fillRect/>
                </a:stretch>
              </p:blipFill>
              <p:spPr>
                <a:xfrm>
                  <a:off x="6573480" y="1733970"/>
                  <a:ext cx="24012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7" name="Ink 46">
                  <a:extLst>
                    <a:ext uri="{FF2B5EF4-FFF2-40B4-BE49-F238E27FC236}">
                      <a16:creationId xmlns:a16="http://schemas.microsoft.com/office/drawing/2014/main" id="{68C0C5CD-115B-4B60-BF61-982D4E9233B2}"/>
                    </a:ext>
                  </a:extLst>
                </p14:cNvPr>
                <p14:cNvContentPartPr/>
                <p14:nvPr/>
              </p14:nvContentPartPr>
              <p14:xfrm>
                <a:off x="6587520" y="1910730"/>
                <a:ext cx="305280" cy="37080"/>
              </p14:xfrm>
            </p:contentPart>
          </mc:Choice>
          <mc:Fallback>
            <p:pic>
              <p:nvPicPr>
                <p:cNvPr id="47" name="Ink 46">
                  <a:extLst>
                    <a:ext uri="{FF2B5EF4-FFF2-40B4-BE49-F238E27FC236}">
                      <a16:creationId xmlns:a16="http://schemas.microsoft.com/office/drawing/2014/main" id="{68C0C5CD-115B-4B60-BF61-982D4E9233B2}"/>
                    </a:ext>
                  </a:extLst>
                </p:cNvPr>
                <p:cNvPicPr/>
                <p:nvPr/>
              </p:nvPicPr>
              <p:blipFill>
                <a:blip r:embed="rId105"/>
                <a:stretch>
                  <a:fillRect/>
                </a:stretch>
              </p:blipFill>
              <p:spPr>
                <a:xfrm>
                  <a:off x="6578520" y="1901730"/>
                  <a:ext cx="3229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8" name="Ink 47">
                  <a:extLst>
                    <a:ext uri="{FF2B5EF4-FFF2-40B4-BE49-F238E27FC236}">
                      <a16:creationId xmlns:a16="http://schemas.microsoft.com/office/drawing/2014/main" id="{33B0FA3F-88C7-4B6D-B71B-6322C414D767}"/>
                    </a:ext>
                  </a:extLst>
                </p14:cNvPr>
                <p14:cNvContentPartPr/>
                <p14:nvPr/>
              </p14:nvContentPartPr>
              <p14:xfrm>
                <a:off x="7061640" y="2079210"/>
                <a:ext cx="12960" cy="217440"/>
              </p14:xfrm>
            </p:contentPart>
          </mc:Choice>
          <mc:Fallback>
            <p:pic>
              <p:nvPicPr>
                <p:cNvPr id="48" name="Ink 47">
                  <a:extLst>
                    <a:ext uri="{FF2B5EF4-FFF2-40B4-BE49-F238E27FC236}">
                      <a16:creationId xmlns:a16="http://schemas.microsoft.com/office/drawing/2014/main" id="{33B0FA3F-88C7-4B6D-B71B-6322C414D767}"/>
                    </a:ext>
                  </a:extLst>
                </p:cNvPr>
                <p:cNvPicPr/>
                <p:nvPr/>
              </p:nvPicPr>
              <p:blipFill>
                <a:blip r:embed="rId107"/>
                <a:stretch>
                  <a:fillRect/>
                </a:stretch>
              </p:blipFill>
              <p:spPr>
                <a:xfrm>
                  <a:off x="7053000" y="2070210"/>
                  <a:ext cx="306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9" name="Ink 48">
                  <a:extLst>
                    <a:ext uri="{FF2B5EF4-FFF2-40B4-BE49-F238E27FC236}">
                      <a16:creationId xmlns:a16="http://schemas.microsoft.com/office/drawing/2014/main" id="{CFAF77F8-10F6-4FD2-8084-6D5FF276562A}"/>
                    </a:ext>
                  </a:extLst>
                </p14:cNvPr>
                <p14:cNvContentPartPr/>
                <p14:nvPr/>
              </p14:nvContentPartPr>
              <p14:xfrm>
                <a:off x="7185840" y="1732530"/>
                <a:ext cx="176760" cy="442440"/>
              </p14:xfrm>
            </p:contentPart>
          </mc:Choice>
          <mc:Fallback>
            <p:pic>
              <p:nvPicPr>
                <p:cNvPr id="49" name="Ink 48">
                  <a:extLst>
                    <a:ext uri="{FF2B5EF4-FFF2-40B4-BE49-F238E27FC236}">
                      <a16:creationId xmlns:a16="http://schemas.microsoft.com/office/drawing/2014/main" id="{CFAF77F8-10F6-4FD2-8084-6D5FF276562A}"/>
                    </a:ext>
                  </a:extLst>
                </p:cNvPr>
                <p:cNvPicPr/>
                <p:nvPr/>
              </p:nvPicPr>
              <p:blipFill>
                <a:blip r:embed="rId109"/>
                <a:stretch>
                  <a:fillRect/>
                </a:stretch>
              </p:blipFill>
              <p:spPr>
                <a:xfrm>
                  <a:off x="7176840" y="1723890"/>
                  <a:ext cx="194400" cy="460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0" name="Ink 49">
                  <a:extLst>
                    <a:ext uri="{FF2B5EF4-FFF2-40B4-BE49-F238E27FC236}">
                      <a16:creationId xmlns:a16="http://schemas.microsoft.com/office/drawing/2014/main" id="{85B64BD4-205D-4A9E-A1BE-849E80CC9FC8}"/>
                    </a:ext>
                  </a:extLst>
                </p14:cNvPr>
                <p14:cNvContentPartPr/>
                <p14:nvPr/>
              </p14:nvContentPartPr>
              <p14:xfrm>
                <a:off x="7548360" y="2026290"/>
                <a:ext cx="47160" cy="174960"/>
              </p14:xfrm>
            </p:contentPart>
          </mc:Choice>
          <mc:Fallback>
            <p:pic>
              <p:nvPicPr>
                <p:cNvPr id="50" name="Ink 49">
                  <a:extLst>
                    <a:ext uri="{FF2B5EF4-FFF2-40B4-BE49-F238E27FC236}">
                      <a16:creationId xmlns:a16="http://schemas.microsoft.com/office/drawing/2014/main" id="{85B64BD4-205D-4A9E-A1BE-849E80CC9FC8}"/>
                    </a:ext>
                  </a:extLst>
                </p:cNvPr>
                <p:cNvPicPr/>
                <p:nvPr/>
              </p:nvPicPr>
              <p:blipFill>
                <a:blip r:embed="rId111"/>
                <a:stretch>
                  <a:fillRect/>
                </a:stretch>
              </p:blipFill>
              <p:spPr>
                <a:xfrm>
                  <a:off x="7539720" y="2017650"/>
                  <a:ext cx="648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1" name="Ink 50">
                  <a:extLst>
                    <a:ext uri="{FF2B5EF4-FFF2-40B4-BE49-F238E27FC236}">
                      <a16:creationId xmlns:a16="http://schemas.microsoft.com/office/drawing/2014/main" id="{A7377D5B-FAF8-457F-B44B-4DE8787D1A19}"/>
                    </a:ext>
                  </a:extLst>
                </p14:cNvPr>
                <p14:cNvContentPartPr/>
                <p14:nvPr/>
              </p14:nvContentPartPr>
              <p14:xfrm>
                <a:off x="7694880" y="1687170"/>
                <a:ext cx="287640" cy="313920"/>
              </p14:xfrm>
            </p:contentPart>
          </mc:Choice>
          <mc:Fallback>
            <p:pic>
              <p:nvPicPr>
                <p:cNvPr id="51" name="Ink 50">
                  <a:extLst>
                    <a:ext uri="{FF2B5EF4-FFF2-40B4-BE49-F238E27FC236}">
                      <a16:creationId xmlns:a16="http://schemas.microsoft.com/office/drawing/2014/main" id="{A7377D5B-FAF8-457F-B44B-4DE8787D1A19}"/>
                    </a:ext>
                  </a:extLst>
                </p:cNvPr>
                <p:cNvPicPr/>
                <p:nvPr/>
              </p:nvPicPr>
              <p:blipFill>
                <a:blip r:embed="rId113"/>
                <a:stretch>
                  <a:fillRect/>
                </a:stretch>
              </p:blipFill>
              <p:spPr>
                <a:xfrm>
                  <a:off x="7685880" y="1678170"/>
                  <a:ext cx="3052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2" name="Ink 51">
                  <a:extLst>
                    <a:ext uri="{FF2B5EF4-FFF2-40B4-BE49-F238E27FC236}">
                      <a16:creationId xmlns:a16="http://schemas.microsoft.com/office/drawing/2014/main" id="{7A325302-8598-434C-8AF2-A2B36C3C1A0A}"/>
                    </a:ext>
                  </a:extLst>
                </p14:cNvPr>
                <p14:cNvContentPartPr/>
                <p14:nvPr/>
              </p14:nvContentPartPr>
              <p14:xfrm>
                <a:off x="7811880" y="1528770"/>
                <a:ext cx="329760" cy="663120"/>
              </p14:xfrm>
            </p:contentPart>
          </mc:Choice>
          <mc:Fallback>
            <p:pic>
              <p:nvPicPr>
                <p:cNvPr id="52" name="Ink 51">
                  <a:extLst>
                    <a:ext uri="{FF2B5EF4-FFF2-40B4-BE49-F238E27FC236}">
                      <a16:creationId xmlns:a16="http://schemas.microsoft.com/office/drawing/2014/main" id="{7A325302-8598-434C-8AF2-A2B36C3C1A0A}"/>
                    </a:ext>
                  </a:extLst>
                </p:cNvPr>
                <p:cNvPicPr/>
                <p:nvPr/>
              </p:nvPicPr>
              <p:blipFill>
                <a:blip r:embed="rId115"/>
                <a:stretch>
                  <a:fillRect/>
                </a:stretch>
              </p:blipFill>
              <p:spPr>
                <a:xfrm>
                  <a:off x="7803240" y="1520130"/>
                  <a:ext cx="347400" cy="6807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3" name="Ink 52">
                  <a:extLst>
                    <a:ext uri="{FF2B5EF4-FFF2-40B4-BE49-F238E27FC236}">
                      <a16:creationId xmlns:a16="http://schemas.microsoft.com/office/drawing/2014/main" id="{DFB3E9E0-5445-4FBA-9EF0-40036CFAB403}"/>
                    </a:ext>
                  </a:extLst>
                </p14:cNvPr>
                <p14:cNvContentPartPr/>
                <p14:nvPr/>
              </p14:nvContentPartPr>
              <p14:xfrm>
                <a:off x="8333520" y="1782570"/>
                <a:ext cx="158400" cy="26640"/>
              </p14:xfrm>
            </p:contentPart>
          </mc:Choice>
          <mc:Fallback>
            <p:pic>
              <p:nvPicPr>
                <p:cNvPr id="53" name="Ink 52">
                  <a:extLst>
                    <a:ext uri="{FF2B5EF4-FFF2-40B4-BE49-F238E27FC236}">
                      <a16:creationId xmlns:a16="http://schemas.microsoft.com/office/drawing/2014/main" id="{DFB3E9E0-5445-4FBA-9EF0-40036CFAB403}"/>
                    </a:ext>
                  </a:extLst>
                </p:cNvPr>
                <p:cNvPicPr/>
                <p:nvPr/>
              </p:nvPicPr>
              <p:blipFill>
                <a:blip r:embed="rId117"/>
                <a:stretch>
                  <a:fillRect/>
                </a:stretch>
              </p:blipFill>
              <p:spPr>
                <a:xfrm>
                  <a:off x="8324880" y="1773570"/>
                  <a:ext cx="1760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4" name="Ink 53">
                  <a:extLst>
                    <a:ext uri="{FF2B5EF4-FFF2-40B4-BE49-F238E27FC236}">
                      <a16:creationId xmlns:a16="http://schemas.microsoft.com/office/drawing/2014/main" id="{F211BE01-3F09-49DB-975B-D96328618234}"/>
                    </a:ext>
                  </a:extLst>
                </p14:cNvPr>
                <p14:cNvContentPartPr/>
                <p14:nvPr/>
              </p14:nvContentPartPr>
              <p14:xfrm>
                <a:off x="8251800" y="1904250"/>
                <a:ext cx="232920" cy="27360"/>
              </p14:xfrm>
            </p:contentPart>
          </mc:Choice>
          <mc:Fallback>
            <p:pic>
              <p:nvPicPr>
                <p:cNvPr id="54" name="Ink 53">
                  <a:extLst>
                    <a:ext uri="{FF2B5EF4-FFF2-40B4-BE49-F238E27FC236}">
                      <a16:creationId xmlns:a16="http://schemas.microsoft.com/office/drawing/2014/main" id="{F211BE01-3F09-49DB-975B-D96328618234}"/>
                    </a:ext>
                  </a:extLst>
                </p:cNvPr>
                <p:cNvPicPr/>
                <p:nvPr/>
              </p:nvPicPr>
              <p:blipFill>
                <a:blip r:embed="rId119"/>
                <a:stretch>
                  <a:fillRect/>
                </a:stretch>
              </p:blipFill>
              <p:spPr>
                <a:xfrm>
                  <a:off x="8242800" y="1895610"/>
                  <a:ext cx="2505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6" name="Ink 55">
                  <a:extLst>
                    <a:ext uri="{FF2B5EF4-FFF2-40B4-BE49-F238E27FC236}">
                      <a16:creationId xmlns:a16="http://schemas.microsoft.com/office/drawing/2014/main" id="{DD78B7C6-78AD-4B3E-B559-EDD8366E57CB}"/>
                    </a:ext>
                  </a:extLst>
                </p14:cNvPr>
                <p14:cNvContentPartPr/>
                <p14:nvPr/>
              </p14:nvContentPartPr>
              <p14:xfrm>
                <a:off x="8802240" y="1716330"/>
                <a:ext cx="75600" cy="567360"/>
              </p14:xfrm>
            </p:contentPart>
          </mc:Choice>
          <mc:Fallback>
            <p:pic>
              <p:nvPicPr>
                <p:cNvPr id="56" name="Ink 55">
                  <a:extLst>
                    <a:ext uri="{FF2B5EF4-FFF2-40B4-BE49-F238E27FC236}">
                      <a16:creationId xmlns:a16="http://schemas.microsoft.com/office/drawing/2014/main" id="{DD78B7C6-78AD-4B3E-B559-EDD8366E57CB}"/>
                    </a:ext>
                  </a:extLst>
                </p:cNvPr>
                <p:cNvPicPr/>
                <p:nvPr/>
              </p:nvPicPr>
              <p:blipFill>
                <a:blip r:embed="rId121"/>
                <a:stretch>
                  <a:fillRect/>
                </a:stretch>
              </p:blipFill>
              <p:spPr>
                <a:xfrm>
                  <a:off x="8793600" y="1707690"/>
                  <a:ext cx="9324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7" name="Ink 56">
                  <a:extLst>
                    <a:ext uri="{FF2B5EF4-FFF2-40B4-BE49-F238E27FC236}">
                      <a16:creationId xmlns:a16="http://schemas.microsoft.com/office/drawing/2014/main" id="{06AB8D20-F894-470A-8ED8-0EE7B9936A02}"/>
                    </a:ext>
                  </a:extLst>
                </p14:cNvPr>
                <p14:cNvContentPartPr/>
                <p14:nvPr/>
              </p14:nvContentPartPr>
              <p14:xfrm>
                <a:off x="8743920" y="1649730"/>
                <a:ext cx="345960" cy="288000"/>
              </p14:xfrm>
            </p:contentPart>
          </mc:Choice>
          <mc:Fallback>
            <p:pic>
              <p:nvPicPr>
                <p:cNvPr id="57" name="Ink 56">
                  <a:extLst>
                    <a:ext uri="{FF2B5EF4-FFF2-40B4-BE49-F238E27FC236}">
                      <a16:creationId xmlns:a16="http://schemas.microsoft.com/office/drawing/2014/main" id="{06AB8D20-F894-470A-8ED8-0EE7B9936A02}"/>
                    </a:ext>
                  </a:extLst>
                </p:cNvPr>
                <p:cNvPicPr/>
                <p:nvPr/>
              </p:nvPicPr>
              <p:blipFill>
                <a:blip r:embed="rId123"/>
                <a:stretch>
                  <a:fillRect/>
                </a:stretch>
              </p:blipFill>
              <p:spPr>
                <a:xfrm>
                  <a:off x="8734920" y="1641090"/>
                  <a:ext cx="36360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8" name="Ink 57">
                  <a:extLst>
                    <a:ext uri="{FF2B5EF4-FFF2-40B4-BE49-F238E27FC236}">
                      <a16:creationId xmlns:a16="http://schemas.microsoft.com/office/drawing/2014/main" id="{8408390E-1658-4BAB-8382-D81DCD1A861A}"/>
                    </a:ext>
                  </a:extLst>
                </p14:cNvPr>
                <p14:cNvContentPartPr/>
                <p14:nvPr/>
              </p14:nvContentPartPr>
              <p14:xfrm>
                <a:off x="9166200" y="1429770"/>
                <a:ext cx="486000" cy="554040"/>
              </p14:xfrm>
            </p:contentPart>
          </mc:Choice>
          <mc:Fallback>
            <p:pic>
              <p:nvPicPr>
                <p:cNvPr id="58" name="Ink 57">
                  <a:extLst>
                    <a:ext uri="{FF2B5EF4-FFF2-40B4-BE49-F238E27FC236}">
                      <a16:creationId xmlns:a16="http://schemas.microsoft.com/office/drawing/2014/main" id="{8408390E-1658-4BAB-8382-D81DCD1A861A}"/>
                    </a:ext>
                  </a:extLst>
                </p:cNvPr>
                <p:cNvPicPr/>
                <p:nvPr/>
              </p:nvPicPr>
              <p:blipFill>
                <a:blip r:embed="rId125"/>
                <a:stretch>
                  <a:fillRect/>
                </a:stretch>
              </p:blipFill>
              <p:spPr>
                <a:xfrm>
                  <a:off x="9157560" y="1420770"/>
                  <a:ext cx="50364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9" name="Ink 58">
                  <a:extLst>
                    <a:ext uri="{FF2B5EF4-FFF2-40B4-BE49-F238E27FC236}">
                      <a16:creationId xmlns:a16="http://schemas.microsoft.com/office/drawing/2014/main" id="{52677537-C871-4283-A6E6-439D2E3E6174}"/>
                    </a:ext>
                  </a:extLst>
                </p14:cNvPr>
                <p14:cNvContentPartPr/>
                <p14:nvPr/>
              </p14:nvContentPartPr>
              <p14:xfrm>
                <a:off x="9509640" y="1534890"/>
                <a:ext cx="294840" cy="360000"/>
              </p14:xfrm>
            </p:contentPart>
          </mc:Choice>
          <mc:Fallback>
            <p:pic>
              <p:nvPicPr>
                <p:cNvPr id="59" name="Ink 58">
                  <a:extLst>
                    <a:ext uri="{FF2B5EF4-FFF2-40B4-BE49-F238E27FC236}">
                      <a16:creationId xmlns:a16="http://schemas.microsoft.com/office/drawing/2014/main" id="{52677537-C871-4283-A6E6-439D2E3E6174}"/>
                    </a:ext>
                  </a:extLst>
                </p:cNvPr>
                <p:cNvPicPr/>
                <p:nvPr/>
              </p:nvPicPr>
              <p:blipFill>
                <a:blip r:embed="rId127"/>
                <a:stretch>
                  <a:fillRect/>
                </a:stretch>
              </p:blipFill>
              <p:spPr>
                <a:xfrm>
                  <a:off x="9501000" y="1526250"/>
                  <a:ext cx="31248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0" name="Ink 59">
                  <a:extLst>
                    <a:ext uri="{FF2B5EF4-FFF2-40B4-BE49-F238E27FC236}">
                      <a16:creationId xmlns:a16="http://schemas.microsoft.com/office/drawing/2014/main" id="{1045DEF9-2817-4DB4-B4E1-A2A3BD45C5E9}"/>
                    </a:ext>
                  </a:extLst>
                </p14:cNvPr>
                <p14:cNvContentPartPr/>
                <p14:nvPr/>
              </p14:nvContentPartPr>
              <p14:xfrm>
                <a:off x="9845520" y="1476570"/>
                <a:ext cx="93960" cy="438120"/>
              </p14:xfrm>
            </p:contentPart>
          </mc:Choice>
          <mc:Fallback>
            <p:pic>
              <p:nvPicPr>
                <p:cNvPr id="60" name="Ink 59">
                  <a:extLst>
                    <a:ext uri="{FF2B5EF4-FFF2-40B4-BE49-F238E27FC236}">
                      <a16:creationId xmlns:a16="http://schemas.microsoft.com/office/drawing/2014/main" id="{1045DEF9-2817-4DB4-B4E1-A2A3BD45C5E9}"/>
                    </a:ext>
                  </a:extLst>
                </p:cNvPr>
                <p:cNvPicPr/>
                <p:nvPr/>
              </p:nvPicPr>
              <p:blipFill>
                <a:blip r:embed="rId129"/>
                <a:stretch>
                  <a:fillRect/>
                </a:stretch>
              </p:blipFill>
              <p:spPr>
                <a:xfrm>
                  <a:off x="9836520" y="1467570"/>
                  <a:ext cx="11160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7" name="Ink 66">
                  <a:extLst>
                    <a:ext uri="{FF2B5EF4-FFF2-40B4-BE49-F238E27FC236}">
                      <a16:creationId xmlns:a16="http://schemas.microsoft.com/office/drawing/2014/main" id="{3BF710C2-7120-4767-8B47-3D9507863329}"/>
                    </a:ext>
                  </a:extLst>
                </p14:cNvPr>
                <p14:cNvContentPartPr/>
                <p14:nvPr/>
              </p14:nvContentPartPr>
              <p14:xfrm>
                <a:off x="10037400" y="1478730"/>
                <a:ext cx="335880" cy="475560"/>
              </p14:xfrm>
            </p:contentPart>
          </mc:Choice>
          <mc:Fallback>
            <p:pic>
              <p:nvPicPr>
                <p:cNvPr id="67" name="Ink 66">
                  <a:extLst>
                    <a:ext uri="{FF2B5EF4-FFF2-40B4-BE49-F238E27FC236}">
                      <a16:creationId xmlns:a16="http://schemas.microsoft.com/office/drawing/2014/main" id="{3BF710C2-7120-4767-8B47-3D9507863329}"/>
                    </a:ext>
                  </a:extLst>
                </p:cNvPr>
                <p:cNvPicPr/>
                <p:nvPr/>
              </p:nvPicPr>
              <p:blipFill>
                <a:blip r:embed="rId131"/>
                <a:stretch>
                  <a:fillRect/>
                </a:stretch>
              </p:blipFill>
              <p:spPr>
                <a:xfrm>
                  <a:off x="10028400" y="1469730"/>
                  <a:ext cx="35352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8" name="Ink 67">
                  <a:extLst>
                    <a:ext uri="{FF2B5EF4-FFF2-40B4-BE49-F238E27FC236}">
                      <a16:creationId xmlns:a16="http://schemas.microsoft.com/office/drawing/2014/main" id="{7979D02F-CD1B-4C86-8CD5-86224247CC77}"/>
                    </a:ext>
                  </a:extLst>
                </p14:cNvPr>
                <p14:cNvContentPartPr/>
                <p14:nvPr/>
              </p14:nvContentPartPr>
              <p14:xfrm>
                <a:off x="10069080" y="1686810"/>
                <a:ext cx="351000" cy="33480"/>
              </p14:xfrm>
            </p:contentPart>
          </mc:Choice>
          <mc:Fallback>
            <p:pic>
              <p:nvPicPr>
                <p:cNvPr id="68" name="Ink 67">
                  <a:extLst>
                    <a:ext uri="{FF2B5EF4-FFF2-40B4-BE49-F238E27FC236}">
                      <a16:creationId xmlns:a16="http://schemas.microsoft.com/office/drawing/2014/main" id="{7979D02F-CD1B-4C86-8CD5-86224247CC77}"/>
                    </a:ext>
                  </a:extLst>
                </p:cNvPr>
                <p:cNvPicPr/>
                <p:nvPr/>
              </p:nvPicPr>
              <p:blipFill>
                <a:blip r:embed="rId133"/>
                <a:stretch>
                  <a:fillRect/>
                </a:stretch>
              </p:blipFill>
              <p:spPr>
                <a:xfrm>
                  <a:off x="10060080" y="1678170"/>
                  <a:ext cx="3686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0" name="Ink 69">
                  <a:extLst>
                    <a:ext uri="{FF2B5EF4-FFF2-40B4-BE49-F238E27FC236}">
                      <a16:creationId xmlns:a16="http://schemas.microsoft.com/office/drawing/2014/main" id="{BD7C6DAF-459E-44AE-B829-A5AC2101D12F}"/>
                    </a:ext>
                  </a:extLst>
                </p14:cNvPr>
                <p14:cNvContentPartPr/>
                <p14:nvPr/>
              </p14:nvContentPartPr>
              <p14:xfrm>
                <a:off x="10530960" y="1654410"/>
                <a:ext cx="41400" cy="266400"/>
              </p14:xfrm>
            </p:contentPart>
          </mc:Choice>
          <mc:Fallback>
            <p:pic>
              <p:nvPicPr>
                <p:cNvPr id="70" name="Ink 69">
                  <a:extLst>
                    <a:ext uri="{FF2B5EF4-FFF2-40B4-BE49-F238E27FC236}">
                      <a16:creationId xmlns:a16="http://schemas.microsoft.com/office/drawing/2014/main" id="{BD7C6DAF-459E-44AE-B829-A5AC2101D12F}"/>
                    </a:ext>
                  </a:extLst>
                </p:cNvPr>
                <p:cNvPicPr/>
                <p:nvPr/>
              </p:nvPicPr>
              <p:blipFill>
                <a:blip r:embed="rId135"/>
                <a:stretch>
                  <a:fillRect/>
                </a:stretch>
              </p:blipFill>
              <p:spPr>
                <a:xfrm>
                  <a:off x="10521960" y="1645770"/>
                  <a:ext cx="590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1" name="Ink 70">
                  <a:extLst>
                    <a:ext uri="{FF2B5EF4-FFF2-40B4-BE49-F238E27FC236}">
                      <a16:creationId xmlns:a16="http://schemas.microsoft.com/office/drawing/2014/main" id="{3F3CF768-CBAD-4043-8BEF-D03553850231}"/>
                    </a:ext>
                  </a:extLst>
                </p14:cNvPr>
                <p14:cNvContentPartPr/>
                <p14:nvPr/>
              </p14:nvContentPartPr>
              <p14:xfrm>
                <a:off x="10683240" y="1321050"/>
                <a:ext cx="281880" cy="514440"/>
              </p14:xfrm>
            </p:contentPart>
          </mc:Choice>
          <mc:Fallback>
            <p:pic>
              <p:nvPicPr>
                <p:cNvPr id="71" name="Ink 70">
                  <a:extLst>
                    <a:ext uri="{FF2B5EF4-FFF2-40B4-BE49-F238E27FC236}">
                      <a16:creationId xmlns:a16="http://schemas.microsoft.com/office/drawing/2014/main" id="{3F3CF768-CBAD-4043-8BEF-D03553850231}"/>
                    </a:ext>
                  </a:extLst>
                </p:cNvPr>
                <p:cNvPicPr/>
                <p:nvPr/>
              </p:nvPicPr>
              <p:blipFill>
                <a:blip r:embed="rId137"/>
                <a:stretch>
                  <a:fillRect/>
                </a:stretch>
              </p:blipFill>
              <p:spPr>
                <a:xfrm>
                  <a:off x="10674600" y="1312050"/>
                  <a:ext cx="299520" cy="5320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2" name="Ink 71">
                  <a:extLst>
                    <a:ext uri="{FF2B5EF4-FFF2-40B4-BE49-F238E27FC236}">
                      <a16:creationId xmlns:a16="http://schemas.microsoft.com/office/drawing/2014/main" id="{F5F47D41-4C27-4D93-81CB-0DB6A80E6E99}"/>
                    </a:ext>
                  </a:extLst>
                </p14:cNvPr>
                <p14:cNvContentPartPr/>
                <p14:nvPr/>
              </p14:nvContentPartPr>
              <p14:xfrm>
                <a:off x="10853160" y="1114050"/>
                <a:ext cx="405360" cy="1060920"/>
              </p14:xfrm>
            </p:contentPart>
          </mc:Choice>
          <mc:Fallback>
            <p:pic>
              <p:nvPicPr>
                <p:cNvPr id="72" name="Ink 71">
                  <a:extLst>
                    <a:ext uri="{FF2B5EF4-FFF2-40B4-BE49-F238E27FC236}">
                      <a16:creationId xmlns:a16="http://schemas.microsoft.com/office/drawing/2014/main" id="{F5F47D41-4C27-4D93-81CB-0DB6A80E6E99}"/>
                    </a:ext>
                  </a:extLst>
                </p:cNvPr>
                <p:cNvPicPr/>
                <p:nvPr/>
              </p:nvPicPr>
              <p:blipFill>
                <a:blip r:embed="rId139"/>
                <a:stretch>
                  <a:fillRect/>
                </a:stretch>
              </p:blipFill>
              <p:spPr>
                <a:xfrm>
                  <a:off x="10844520" y="1105410"/>
                  <a:ext cx="423000" cy="10785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4" name="Ink 73">
                  <a:extLst>
                    <a:ext uri="{FF2B5EF4-FFF2-40B4-BE49-F238E27FC236}">
                      <a16:creationId xmlns:a16="http://schemas.microsoft.com/office/drawing/2014/main" id="{DCAD7661-A3BD-4B7C-A3DE-BA303FE9CC7E}"/>
                    </a:ext>
                  </a:extLst>
                </p14:cNvPr>
                <p14:cNvContentPartPr/>
                <p14:nvPr/>
              </p14:nvContentPartPr>
              <p14:xfrm>
                <a:off x="9096720" y="2620290"/>
                <a:ext cx="168840" cy="398520"/>
              </p14:xfrm>
            </p:contentPart>
          </mc:Choice>
          <mc:Fallback>
            <p:pic>
              <p:nvPicPr>
                <p:cNvPr id="74" name="Ink 73">
                  <a:extLst>
                    <a:ext uri="{FF2B5EF4-FFF2-40B4-BE49-F238E27FC236}">
                      <a16:creationId xmlns:a16="http://schemas.microsoft.com/office/drawing/2014/main" id="{DCAD7661-A3BD-4B7C-A3DE-BA303FE9CC7E}"/>
                    </a:ext>
                  </a:extLst>
                </p:cNvPr>
                <p:cNvPicPr/>
                <p:nvPr/>
              </p:nvPicPr>
              <p:blipFill>
                <a:blip r:embed="rId141"/>
                <a:stretch>
                  <a:fillRect/>
                </a:stretch>
              </p:blipFill>
              <p:spPr>
                <a:xfrm>
                  <a:off x="9087720" y="2611290"/>
                  <a:ext cx="18648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5" name="Ink 74">
                  <a:extLst>
                    <a:ext uri="{FF2B5EF4-FFF2-40B4-BE49-F238E27FC236}">
                      <a16:creationId xmlns:a16="http://schemas.microsoft.com/office/drawing/2014/main" id="{B3759EE1-E347-45A3-A1AC-4B902F11D18F}"/>
                    </a:ext>
                  </a:extLst>
                </p14:cNvPr>
                <p14:cNvContentPartPr/>
                <p14:nvPr/>
              </p14:nvContentPartPr>
              <p14:xfrm>
                <a:off x="9118680" y="2629290"/>
                <a:ext cx="187920" cy="263880"/>
              </p14:xfrm>
            </p:contentPart>
          </mc:Choice>
          <mc:Fallback>
            <p:pic>
              <p:nvPicPr>
                <p:cNvPr id="75" name="Ink 74">
                  <a:extLst>
                    <a:ext uri="{FF2B5EF4-FFF2-40B4-BE49-F238E27FC236}">
                      <a16:creationId xmlns:a16="http://schemas.microsoft.com/office/drawing/2014/main" id="{B3759EE1-E347-45A3-A1AC-4B902F11D18F}"/>
                    </a:ext>
                  </a:extLst>
                </p:cNvPr>
                <p:cNvPicPr/>
                <p:nvPr/>
              </p:nvPicPr>
              <p:blipFill>
                <a:blip r:embed="rId143"/>
                <a:stretch>
                  <a:fillRect/>
                </a:stretch>
              </p:blipFill>
              <p:spPr>
                <a:xfrm>
                  <a:off x="9110040" y="2620650"/>
                  <a:ext cx="20556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6" name="Ink 75">
                  <a:extLst>
                    <a:ext uri="{FF2B5EF4-FFF2-40B4-BE49-F238E27FC236}">
                      <a16:creationId xmlns:a16="http://schemas.microsoft.com/office/drawing/2014/main" id="{3A598FD1-951E-461A-BE72-6B2757DCEFBE}"/>
                    </a:ext>
                  </a:extLst>
                </p14:cNvPr>
                <p14:cNvContentPartPr/>
                <p14:nvPr/>
              </p14:nvContentPartPr>
              <p14:xfrm>
                <a:off x="8995560" y="2751330"/>
                <a:ext cx="457560" cy="79920"/>
              </p14:xfrm>
            </p:contentPart>
          </mc:Choice>
          <mc:Fallback>
            <p:pic>
              <p:nvPicPr>
                <p:cNvPr id="76" name="Ink 75">
                  <a:extLst>
                    <a:ext uri="{FF2B5EF4-FFF2-40B4-BE49-F238E27FC236}">
                      <a16:creationId xmlns:a16="http://schemas.microsoft.com/office/drawing/2014/main" id="{3A598FD1-951E-461A-BE72-6B2757DCEFBE}"/>
                    </a:ext>
                  </a:extLst>
                </p:cNvPr>
                <p:cNvPicPr/>
                <p:nvPr/>
              </p:nvPicPr>
              <p:blipFill>
                <a:blip r:embed="rId145"/>
                <a:stretch>
                  <a:fillRect/>
                </a:stretch>
              </p:blipFill>
              <p:spPr>
                <a:xfrm>
                  <a:off x="8986560" y="2742690"/>
                  <a:ext cx="4752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7" name="Ink 76">
                  <a:extLst>
                    <a:ext uri="{FF2B5EF4-FFF2-40B4-BE49-F238E27FC236}">
                      <a16:creationId xmlns:a16="http://schemas.microsoft.com/office/drawing/2014/main" id="{EAFE2032-0619-4257-B56C-EBD829CA578F}"/>
                    </a:ext>
                  </a:extLst>
                </p14:cNvPr>
                <p14:cNvContentPartPr/>
                <p14:nvPr/>
              </p14:nvContentPartPr>
              <p14:xfrm>
                <a:off x="9663720" y="2543610"/>
                <a:ext cx="264240" cy="386280"/>
              </p14:xfrm>
            </p:contentPart>
          </mc:Choice>
          <mc:Fallback>
            <p:pic>
              <p:nvPicPr>
                <p:cNvPr id="77" name="Ink 76">
                  <a:extLst>
                    <a:ext uri="{FF2B5EF4-FFF2-40B4-BE49-F238E27FC236}">
                      <a16:creationId xmlns:a16="http://schemas.microsoft.com/office/drawing/2014/main" id="{EAFE2032-0619-4257-B56C-EBD829CA578F}"/>
                    </a:ext>
                  </a:extLst>
                </p:cNvPr>
                <p:cNvPicPr/>
                <p:nvPr/>
              </p:nvPicPr>
              <p:blipFill>
                <a:blip r:embed="rId147"/>
                <a:stretch>
                  <a:fillRect/>
                </a:stretch>
              </p:blipFill>
              <p:spPr>
                <a:xfrm>
                  <a:off x="9654720" y="2534610"/>
                  <a:ext cx="2818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8" name="Ink 77">
                  <a:extLst>
                    <a:ext uri="{FF2B5EF4-FFF2-40B4-BE49-F238E27FC236}">
                      <a16:creationId xmlns:a16="http://schemas.microsoft.com/office/drawing/2014/main" id="{DB4DCF2E-2CF2-44ED-B2A2-744D0B35B0AF}"/>
                    </a:ext>
                  </a:extLst>
                </p14:cNvPr>
                <p14:cNvContentPartPr/>
                <p14:nvPr/>
              </p14:nvContentPartPr>
              <p14:xfrm>
                <a:off x="10097160" y="2369010"/>
                <a:ext cx="187920" cy="442080"/>
              </p14:xfrm>
            </p:contentPart>
          </mc:Choice>
          <mc:Fallback>
            <p:pic>
              <p:nvPicPr>
                <p:cNvPr id="78" name="Ink 77">
                  <a:extLst>
                    <a:ext uri="{FF2B5EF4-FFF2-40B4-BE49-F238E27FC236}">
                      <a16:creationId xmlns:a16="http://schemas.microsoft.com/office/drawing/2014/main" id="{DB4DCF2E-2CF2-44ED-B2A2-744D0B35B0AF}"/>
                    </a:ext>
                  </a:extLst>
                </p:cNvPr>
                <p:cNvPicPr/>
                <p:nvPr/>
              </p:nvPicPr>
              <p:blipFill>
                <a:blip r:embed="rId149"/>
                <a:stretch>
                  <a:fillRect/>
                </a:stretch>
              </p:blipFill>
              <p:spPr>
                <a:xfrm>
                  <a:off x="10088520" y="2360370"/>
                  <a:ext cx="20556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9" name="Ink 78">
                  <a:extLst>
                    <a:ext uri="{FF2B5EF4-FFF2-40B4-BE49-F238E27FC236}">
                      <a16:creationId xmlns:a16="http://schemas.microsoft.com/office/drawing/2014/main" id="{B93079E5-7D03-4572-AC43-F838046A7320}"/>
                    </a:ext>
                  </a:extLst>
                </p14:cNvPr>
                <p14:cNvContentPartPr/>
                <p14:nvPr/>
              </p14:nvContentPartPr>
              <p14:xfrm>
                <a:off x="10336200" y="2397090"/>
                <a:ext cx="183960" cy="384480"/>
              </p14:xfrm>
            </p:contentPart>
          </mc:Choice>
          <mc:Fallback>
            <p:pic>
              <p:nvPicPr>
                <p:cNvPr id="79" name="Ink 78">
                  <a:extLst>
                    <a:ext uri="{FF2B5EF4-FFF2-40B4-BE49-F238E27FC236}">
                      <a16:creationId xmlns:a16="http://schemas.microsoft.com/office/drawing/2014/main" id="{B93079E5-7D03-4572-AC43-F838046A7320}"/>
                    </a:ext>
                  </a:extLst>
                </p:cNvPr>
                <p:cNvPicPr/>
                <p:nvPr/>
              </p:nvPicPr>
              <p:blipFill>
                <a:blip r:embed="rId151"/>
                <a:stretch>
                  <a:fillRect/>
                </a:stretch>
              </p:blipFill>
              <p:spPr>
                <a:xfrm>
                  <a:off x="10327560" y="2388090"/>
                  <a:ext cx="20160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0" name="Ink 79">
                  <a:extLst>
                    <a:ext uri="{FF2B5EF4-FFF2-40B4-BE49-F238E27FC236}">
                      <a16:creationId xmlns:a16="http://schemas.microsoft.com/office/drawing/2014/main" id="{16D72565-AF13-42F5-A9B5-9191945AABCE}"/>
                    </a:ext>
                  </a:extLst>
                </p14:cNvPr>
                <p14:cNvContentPartPr/>
                <p14:nvPr/>
              </p14:nvContentPartPr>
              <p14:xfrm>
                <a:off x="10284720" y="2570250"/>
                <a:ext cx="246600" cy="36720"/>
              </p14:xfrm>
            </p:contentPart>
          </mc:Choice>
          <mc:Fallback>
            <p:pic>
              <p:nvPicPr>
                <p:cNvPr id="80" name="Ink 79">
                  <a:extLst>
                    <a:ext uri="{FF2B5EF4-FFF2-40B4-BE49-F238E27FC236}">
                      <a16:creationId xmlns:a16="http://schemas.microsoft.com/office/drawing/2014/main" id="{16D72565-AF13-42F5-A9B5-9191945AABCE}"/>
                    </a:ext>
                  </a:extLst>
                </p:cNvPr>
                <p:cNvPicPr/>
                <p:nvPr/>
              </p:nvPicPr>
              <p:blipFill>
                <a:blip r:embed="rId153"/>
                <a:stretch>
                  <a:fillRect/>
                </a:stretch>
              </p:blipFill>
              <p:spPr>
                <a:xfrm>
                  <a:off x="10276080" y="2561250"/>
                  <a:ext cx="2642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1" name="Ink 80">
                  <a:extLst>
                    <a:ext uri="{FF2B5EF4-FFF2-40B4-BE49-F238E27FC236}">
                      <a16:creationId xmlns:a16="http://schemas.microsoft.com/office/drawing/2014/main" id="{4934ED5C-EF6C-464E-99E5-2FB5EDC921F8}"/>
                    </a:ext>
                  </a:extLst>
                </p14:cNvPr>
                <p14:cNvContentPartPr/>
                <p14:nvPr/>
              </p14:nvContentPartPr>
              <p14:xfrm>
                <a:off x="10530960" y="2270010"/>
                <a:ext cx="240840" cy="580680"/>
              </p14:xfrm>
            </p:contentPart>
          </mc:Choice>
          <mc:Fallback>
            <p:pic>
              <p:nvPicPr>
                <p:cNvPr id="81" name="Ink 80">
                  <a:extLst>
                    <a:ext uri="{FF2B5EF4-FFF2-40B4-BE49-F238E27FC236}">
                      <a16:creationId xmlns:a16="http://schemas.microsoft.com/office/drawing/2014/main" id="{4934ED5C-EF6C-464E-99E5-2FB5EDC921F8}"/>
                    </a:ext>
                  </a:extLst>
                </p:cNvPr>
                <p:cNvPicPr/>
                <p:nvPr/>
              </p:nvPicPr>
              <p:blipFill>
                <a:blip r:embed="rId155"/>
                <a:stretch>
                  <a:fillRect/>
                </a:stretch>
              </p:blipFill>
              <p:spPr>
                <a:xfrm>
                  <a:off x="10521960" y="2261010"/>
                  <a:ext cx="258480" cy="5983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3" name="Ink 82">
                  <a:extLst>
                    <a:ext uri="{FF2B5EF4-FFF2-40B4-BE49-F238E27FC236}">
                      <a16:creationId xmlns:a16="http://schemas.microsoft.com/office/drawing/2014/main" id="{5DCAFB9D-7EAA-496B-841F-EDA7385DE8FF}"/>
                    </a:ext>
                  </a:extLst>
                </p14:cNvPr>
                <p14:cNvContentPartPr/>
                <p14:nvPr/>
              </p14:nvContentPartPr>
              <p14:xfrm>
                <a:off x="10870800" y="2415090"/>
                <a:ext cx="117720" cy="303840"/>
              </p14:xfrm>
            </p:contentPart>
          </mc:Choice>
          <mc:Fallback>
            <p:pic>
              <p:nvPicPr>
                <p:cNvPr id="83" name="Ink 82">
                  <a:extLst>
                    <a:ext uri="{FF2B5EF4-FFF2-40B4-BE49-F238E27FC236}">
                      <a16:creationId xmlns:a16="http://schemas.microsoft.com/office/drawing/2014/main" id="{5DCAFB9D-7EAA-496B-841F-EDA7385DE8FF}"/>
                    </a:ext>
                  </a:extLst>
                </p:cNvPr>
                <p:cNvPicPr/>
                <p:nvPr/>
              </p:nvPicPr>
              <p:blipFill>
                <a:blip r:embed="rId157"/>
                <a:stretch>
                  <a:fillRect/>
                </a:stretch>
              </p:blipFill>
              <p:spPr>
                <a:xfrm>
                  <a:off x="10861800" y="2406450"/>
                  <a:ext cx="13536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4" name="Ink 83">
                  <a:extLst>
                    <a:ext uri="{FF2B5EF4-FFF2-40B4-BE49-F238E27FC236}">
                      <a16:creationId xmlns:a16="http://schemas.microsoft.com/office/drawing/2014/main" id="{58B63DA6-41BE-47CB-9C93-68658742D222}"/>
                    </a:ext>
                  </a:extLst>
                </p14:cNvPr>
                <p14:cNvContentPartPr/>
                <p14:nvPr/>
              </p14:nvContentPartPr>
              <p14:xfrm>
                <a:off x="10882320" y="2474490"/>
                <a:ext cx="113400" cy="158400"/>
              </p14:xfrm>
            </p:contentPart>
          </mc:Choice>
          <mc:Fallback>
            <p:pic>
              <p:nvPicPr>
                <p:cNvPr id="84" name="Ink 83">
                  <a:extLst>
                    <a:ext uri="{FF2B5EF4-FFF2-40B4-BE49-F238E27FC236}">
                      <a16:creationId xmlns:a16="http://schemas.microsoft.com/office/drawing/2014/main" id="{58B63DA6-41BE-47CB-9C93-68658742D222}"/>
                    </a:ext>
                  </a:extLst>
                </p:cNvPr>
                <p:cNvPicPr/>
                <p:nvPr/>
              </p:nvPicPr>
              <p:blipFill>
                <a:blip r:embed="rId159"/>
                <a:stretch>
                  <a:fillRect/>
                </a:stretch>
              </p:blipFill>
              <p:spPr>
                <a:xfrm>
                  <a:off x="10873680" y="2465850"/>
                  <a:ext cx="1310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5" name="Ink 84">
                  <a:extLst>
                    <a:ext uri="{FF2B5EF4-FFF2-40B4-BE49-F238E27FC236}">
                      <a16:creationId xmlns:a16="http://schemas.microsoft.com/office/drawing/2014/main" id="{D1497068-3AEB-49BD-BFFC-78655FD5D7B4}"/>
                    </a:ext>
                  </a:extLst>
                </p14:cNvPr>
                <p14:cNvContentPartPr/>
                <p14:nvPr/>
              </p14:nvContentPartPr>
              <p14:xfrm>
                <a:off x="10797360" y="2553330"/>
                <a:ext cx="325800" cy="43560"/>
              </p14:xfrm>
            </p:contentPart>
          </mc:Choice>
          <mc:Fallback>
            <p:pic>
              <p:nvPicPr>
                <p:cNvPr id="85" name="Ink 84">
                  <a:extLst>
                    <a:ext uri="{FF2B5EF4-FFF2-40B4-BE49-F238E27FC236}">
                      <a16:creationId xmlns:a16="http://schemas.microsoft.com/office/drawing/2014/main" id="{D1497068-3AEB-49BD-BFFC-78655FD5D7B4}"/>
                    </a:ext>
                  </a:extLst>
                </p:cNvPr>
                <p:cNvPicPr/>
                <p:nvPr/>
              </p:nvPicPr>
              <p:blipFill>
                <a:blip r:embed="rId161"/>
                <a:stretch>
                  <a:fillRect/>
                </a:stretch>
              </p:blipFill>
              <p:spPr>
                <a:xfrm>
                  <a:off x="10788360" y="2544330"/>
                  <a:ext cx="3434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6" name="Ink 85">
                  <a:extLst>
                    <a:ext uri="{FF2B5EF4-FFF2-40B4-BE49-F238E27FC236}">
                      <a16:creationId xmlns:a16="http://schemas.microsoft.com/office/drawing/2014/main" id="{69C57D09-01D3-4BDF-AE8F-F43B733BCEB4}"/>
                    </a:ext>
                  </a:extLst>
                </p14:cNvPr>
                <p14:cNvContentPartPr/>
                <p14:nvPr/>
              </p14:nvContentPartPr>
              <p14:xfrm>
                <a:off x="10254840" y="3068130"/>
                <a:ext cx="212400" cy="538920"/>
              </p14:xfrm>
            </p:contentPart>
          </mc:Choice>
          <mc:Fallback>
            <p:pic>
              <p:nvPicPr>
                <p:cNvPr id="86" name="Ink 85">
                  <a:extLst>
                    <a:ext uri="{FF2B5EF4-FFF2-40B4-BE49-F238E27FC236}">
                      <a16:creationId xmlns:a16="http://schemas.microsoft.com/office/drawing/2014/main" id="{69C57D09-01D3-4BDF-AE8F-F43B733BCEB4}"/>
                    </a:ext>
                  </a:extLst>
                </p:cNvPr>
                <p:cNvPicPr/>
                <p:nvPr/>
              </p:nvPicPr>
              <p:blipFill>
                <a:blip r:embed="rId163"/>
                <a:stretch>
                  <a:fillRect/>
                </a:stretch>
              </p:blipFill>
              <p:spPr>
                <a:xfrm>
                  <a:off x="10246200" y="3059130"/>
                  <a:ext cx="23004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7" name="Ink 86">
                  <a:extLst>
                    <a:ext uri="{FF2B5EF4-FFF2-40B4-BE49-F238E27FC236}">
                      <a16:creationId xmlns:a16="http://schemas.microsoft.com/office/drawing/2014/main" id="{360E89EC-2C66-4B4B-9641-A9341A697DB6}"/>
                    </a:ext>
                  </a:extLst>
                </p14:cNvPr>
                <p14:cNvContentPartPr/>
                <p14:nvPr/>
              </p14:nvContentPartPr>
              <p14:xfrm>
                <a:off x="10589640" y="2933130"/>
                <a:ext cx="140760" cy="462240"/>
              </p14:xfrm>
            </p:contentPart>
          </mc:Choice>
          <mc:Fallback>
            <p:pic>
              <p:nvPicPr>
                <p:cNvPr id="87" name="Ink 86">
                  <a:extLst>
                    <a:ext uri="{FF2B5EF4-FFF2-40B4-BE49-F238E27FC236}">
                      <a16:creationId xmlns:a16="http://schemas.microsoft.com/office/drawing/2014/main" id="{360E89EC-2C66-4B4B-9641-A9341A697DB6}"/>
                    </a:ext>
                  </a:extLst>
                </p:cNvPr>
                <p:cNvPicPr/>
                <p:nvPr/>
              </p:nvPicPr>
              <p:blipFill>
                <a:blip r:embed="rId165"/>
                <a:stretch>
                  <a:fillRect/>
                </a:stretch>
              </p:blipFill>
              <p:spPr>
                <a:xfrm>
                  <a:off x="10580640" y="2924490"/>
                  <a:ext cx="15840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8" name="Ink 87">
                  <a:extLst>
                    <a:ext uri="{FF2B5EF4-FFF2-40B4-BE49-F238E27FC236}">
                      <a16:creationId xmlns:a16="http://schemas.microsoft.com/office/drawing/2014/main" id="{4018BE51-E9A9-4F48-A042-D2D2D4EF6EA3}"/>
                    </a:ext>
                  </a:extLst>
                </p14:cNvPr>
                <p14:cNvContentPartPr/>
                <p14:nvPr/>
              </p14:nvContentPartPr>
              <p14:xfrm>
                <a:off x="10817880" y="2938890"/>
                <a:ext cx="199800" cy="376920"/>
              </p14:xfrm>
            </p:contentPart>
          </mc:Choice>
          <mc:Fallback>
            <p:pic>
              <p:nvPicPr>
                <p:cNvPr id="88" name="Ink 87">
                  <a:extLst>
                    <a:ext uri="{FF2B5EF4-FFF2-40B4-BE49-F238E27FC236}">
                      <a16:creationId xmlns:a16="http://schemas.microsoft.com/office/drawing/2014/main" id="{4018BE51-E9A9-4F48-A042-D2D2D4EF6EA3}"/>
                    </a:ext>
                  </a:extLst>
                </p:cNvPr>
                <p:cNvPicPr/>
                <p:nvPr/>
              </p:nvPicPr>
              <p:blipFill>
                <a:blip r:embed="rId167"/>
                <a:stretch>
                  <a:fillRect/>
                </a:stretch>
              </p:blipFill>
              <p:spPr>
                <a:xfrm>
                  <a:off x="10809240" y="2930250"/>
                  <a:ext cx="21744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9" name="Ink 88">
                  <a:extLst>
                    <a:ext uri="{FF2B5EF4-FFF2-40B4-BE49-F238E27FC236}">
                      <a16:creationId xmlns:a16="http://schemas.microsoft.com/office/drawing/2014/main" id="{03340B0A-D4E0-4A3F-87CA-FA16A282DAF3}"/>
                    </a:ext>
                  </a:extLst>
                </p14:cNvPr>
                <p14:cNvContentPartPr/>
                <p14:nvPr/>
              </p14:nvContentPartPr>
              <p14:xfrm>
                <a:off x="11005440" y="2780130"/>
                <a:ext cx="218880" cy="584640"/>
              </p14:xfrm>
            </p:contentPart>
          </mc:Choice>
          <mc:Fallback>
            <p:pic>
              <p:nvPicPr>
                <p:cNvPr id="89" name="Ink 88">
                  <a:extLst>
                    <a:ext uri="{FF2B5EF4-FFF2-40B4-BE49-F238E27FC236}">
                      <a16:creationId xmlns:a16="http://schemas.microsoft.com/office/drawing/2014/main" id="{03340B0A-D4E0-4A3F-87CA-FA16A282DAF3}"/>
                    </a:ext>
                  </a:extLst>
                </p:cNvPr>
                <p:cNvPicPr/>
                <p:nvPr/>
              </p:nvPicPr>
              <p:blipFill>
                <a:blip r:embed="rId169"/>
                <a:stretch>
                  <a:fillRect/>
                </a:stretch>
              </p:blipFill>
              <p:spPr>
                <a:xfrm>
                  <a:off x="10996800" y="2771490"/>
                  <a:ext cx="236520" cy="602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7" name="Ink 106">
                  <a:extLst>
                    <a:ext uri="{FF2B5EF4-FFF2-40B4-BE49-F238E27FC236}">
                      <a16:creationId xmlns:a16="http://schemas.microsoft.com/office/drawing/2014/main" id="{8BF8DABC-F700-468F-AA54-5613ED56D489}"/>
                    </a:ext>
                  </a:extLst>
                </p14:cNvPr>
                <p14:cNvContentPartPr/>
                <p14:nvPr/>
              </p14:nvContentPartPr>
              <p14:xfrm>
                <a:off x="2275080" y="1232490"/>
                <a:ext cx="3421440" cy="88920"/>
              </p14:xfrm>
            </p:contentPart>
          </mc:Choice>
          <mc:Fallback>
            <p:pic>
              <p:nvPicPr>
                <p:cNvPr id="107" name="Ink 106">
                  <a:extLst>
                    <a:ext uri="{FF2B5EF4-FFF2-40B4-BE49-F238E27FC236}">
                      <a16:creationId xmlns:a16="http://schemas.microsoft.com/office/drawing/2014/main" id="{8BF8DABC-F700-468F-AA54-5613ED56D489}"/>
                    </a:ext>
                  </a:extLst>
                </p:cNvPr>
                <p:cNvPicPr/>
                <p:nvPr/>
              </p:nvPicPr>
              <p:blipFill>
                <a:blip r:embed="rId171"/>
                <a:stretch>
                  <a:fillRect/>
                </a:stretch>
              </p:blipFill>
              <p:spPr>
                <a:xfrm>
                  <a:off x="2266080" y="1223850"/>
                  <a:ext cx="34390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8" name="Ink 107">
                  <a:extLst>
                    <a:ext uri="{FF2B5EF4-FFF2-40B4-BE49-F238E27FC236}">
                      <a16:creationId xmlns:a16="http://schemas.microsoft.com/office/drawing/2014/main" id="{5BEB0A3F-F033-4714-8DEA-ABCC1BC6791A}"/>
                    </a:ext>
                  </a:extLst>
                </p14:cNvPr>
                <p14:cNvContentPartPr/>
                <p14:nvPr/>
              </p14:nvContentPartPr>
              <p14:xfrm>
                <a:off x="6728280" y="1146090"/>
                <a:ext cx="2606760" cy="208080"/>
              </p14:xfrm>
            </p:contentPart>
          </mc:Choice>
          <mc:Fallback>
            <p:pic>
              <p:nvPicPr>
                <p:cNvPr id="108" name="Ink 107">
                  <a:extLst>
                    <a:ext uri="{FF2B5EF4-FFF2-40B4-BE49-F238E27FC236}">
                      <a16:creationId xmlns:a16="http://schemas.microsoft.com/office/drawing/2014/main" id="{5BEB0A3F-F033-4714-8DEA-ABCC1BC6791A}"/>
                    </a:ext>
                  </a:extLst>
                </p:cNvPr>
                <p:cNvPicPr/>
                <p:nvPr/>
              </p:nvPicPr>
              <p:blipFill>
                <a:blip r:embed="rId173"/>
                <a:stretch>
                  <a:fillRect/>
                </a:stretch>
              </p:blipFill>
              <p:spPr>
                <a:xfrm>
                  <a:off x="6719280" y="1137450"/>
                  <a:ext cx="2624400" cy="225720"/>
                </a:xfrm>
                <a:prstGeom prst="rect">
                  <a:avLst/>
                </a:prstGeom>
              </p:spPr>
            </p:pic>
          </mc:Fallback>
        </mc:AlternateContent>
      </p:grpSp>
      <p:grpSp>
        <p:nvGrpSpPr>
          <p:cNvPr id="122" name="Group 121">
            <a:extLst>
              <a:ext uri="{FF2B5EF4-FFF2-40B4-BE49-F238E27FC236}">
                <a16:creationId xmlns:a16="http://schemas.microsoft.com/office/drawing/2014/main" id="{F44BF81A-5B33-48C5-9FBF-657D988DB47E}"/>
              </a:ext>
            </a:extLst>
          </p:cNvPr>
          <p:cNvGrpSpPr/>
          <p:nvPr/>
        </p:nvGrpSpPr>
        <p:grpSpPr>
          <a:xfrm>
            <a:off x="3142320" y="5495970"/>
            <a:ext cx="3240360" cy="1124640"/>
            <a:chOff x="3142320" y="5495970"/>
            <a:chExt cx="3240360" cy="1124640"/>
          </a:xfrm>
        </p:grpSpPr>
        <mc:AlternateContent xmlns:mc="http://schemas.openxmlformats.org/markup-compatibility/2006">
          <mc:Choice xmlns:p14="http://schemas.microsoft.com/office/powerpoint/2010/main" Requires="p14">
            <p:contentPart p14:bwMode="auto" r:id="rId174">
              <p14:nvContentPartPr>
                <p14:cNvPr id="110" name="Ink 109">
                  <a:extLst>
                    <a:ext uri="{FF2B5EF4-FFF2-40B4-BE49-F238E27FC236}">
                      <a16:creationId xmlns:a16="http://schemas.microsoft.com/office/drawing/2014/main" id="{CE8EDAEC-4178-4CBF-9D76-6479CB1A2402}"/>
                    </a:ext>
                  </a:extLst>
                </p14:cNvPr>
                <p14:cNvContentPartPr/>
                <p14:nvPr/>
              </p14:nvContentPartPr>
              <p14:xfrm>
                <a:off x="3142320" y="5971530"/>
                <a:ext cx="241200" cy="649080"/>
              </p14:xfrm>
            </p:contentPart>
          </mc:Choice>
          <mc:Fallback>
            <p:pic>
              <p:nvPicPr>
                <p:cNvPr id="110" name="Ink 109">
                  <a:extLst>
                    <a:ext uri="{FF2B5EF4-FFF2-40B4-BE49-F238E27FC236}">
                      <a16:creationId xmlns:a16="http://schemas.microsoft.com/office/drawing/2014/main" id="{CE8EDAEC-4178-4CBF-9D76-6479CB1A2402}"/>
                    </a:ext>
                  </a:extLst>
                </p:cNvPr>
                <p:cNvPicPr/>
                <p:nvPr/>
              </p:nvPicPr>
              <p:blipFill>
                <a:blip r:embed="rId175"/>
                <a:stretch>
                  <a:fillRect/>
                </a:stretch>
              </p:blipFill>
              <p:spPr>
                <a:xfrm>
                  <a:off x="3133680" y="5962530"/>
                  <a:ext cx="258840" cy="6667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1" name="Ink 110">
                  <a:extLst>
                    <a:ext uri="{FF2B5EF4-FFF2-40B4-BE49-F238E27FC236}">
                      <a16:creationId xmlns:a16="http://schemas.microsoft.com/office/drawing/2014/main" id="{D8007B9F-8FD8-42C6-B029-CE0E18CEBB04}"/>
                    </a:ext>
                  </a:extLst>
                </p14:cNvPr>
                <p14:cNvContentPartPr/>
                <p14:nvPr/>
              </p14:nvContentPartPr>
              <p14:xfrm>
                <a:off x="3644880" y="5668050"/>
                <a:ext cx="271440" cy="588960"/>
              </p14:xfrm>
            </p:contentPart>
          </mc:Choice>
          <mc:Fallback>
            <p:pic>
              <p:nvPicPr>
                <p:cNvPr id="111" name="Ink 110">
                  <a:extLst>
                    <a:ext uri="{FF2B5EF4-FFF2-40B4-BE49-F238E27FC236}">
                      <a16:creationId xmlns:a16="http://schemas.microsoft.com/office/drawing/2014/main" id="{D8007B9F-8FD8-42C6-B029-CE0E18CEBB04}"/>
                    </a:ext>
                  </a:extLst>
                </p:cNvPr>
                <p:cNvPicPr/>
                <p:nvPr/>
              </p:nvPicPr>
              <p:blipFill>
                <a:blip r:embed="rId177"/>
                <a:stretch>
                  <a:fillRect/>
                </a:stretch>
              </p:blipFill>
              <p:spPr>
                <a:xfrm>
                  <a:off x="3635880" y="5659410"/>
                  <a:ext cx="289080" cy="606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2" name="Ink 111">
                  <a:extLst>
                    <a:ext uri="{FF2B5EF4-FFF2-40B4-BE49-F238E27FC236}">
                      <a16:creationId xmlns:a16="http://schemas.microsoft.com/office/drawing/2014/main" id="{5F8B7C38-6256-46DC-98DC-54913BF0A866}"/>
                    </a:ext>
                  </a:extLst>
                </p14:cNvPr>
                <p14:cNvContentPartPr/>
                <p14:nvPr/>
              </p14:nvContentPartPr>
              <p14:xfrm>
                <a:off x="3986880" y="5736090"/>
                <a:ext cx="321120" cy="475920"/>
              </p14:xfrm>
            </p:contentPart>
          </mc:Choice>
          <mc:Fallback>
            <p:pic>
              <p:nvPicPr>
                <p:cNvPr id="112" name="Ink 111">
                  <a:extLst>
                    <a:ext uri="{FF2B5EF4-FFF2-40B4-BE49-F238E27FC236}">
                      <a16:creationId xmlns:a16="http://schemas.microsoft.com/office/drawing/2014/main" id="{5F8B7C38-6256-46DC-98DC-54913BF0A866}"/>
                    </a:ext>
                  </a:extLst>
                </p:cNvPr>
                <p:cNvPicPr/>
                <p:nvPr/>
              </p:nvPicPr>
              <p:blipFill>
                <a:blip r:embed="rId179"/>
                <a:stretch>
                  <a:fillRect/>
                </a:stretch>
              </p:blipFill>
              <p:spPr>
                <a:xfrm>
                  <a:off x="3978240" y="5727090"/>
                  <a:ext cx="338760" cy="4935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3" name="Ink 112">
                  <a:extLst>
                    <a:ext uri="{FF2B5EF4-FFF2-40B4-BE49-F238E27FC236}">
                      <a16:creationId xmlns:a16="http://schemas.microsoft.com/office/drawing/2014/main" id="{FC61C4A4-D2D2-45EF-8EAB-2F69A25E32AD}"/>
                    </a:ext>
                  </a:extLst>
                </p14:cNvPr>
                <p14:cNvContentPartPr/>
                <p14:nvPr/>
              </p14:nvContentPartPr>
              <p14:xfrm>
                <a:off x="3950880" y="5944890"/>
                <a:ext cx="293400" cy="43200"/>
              </p14:xfrm>
            </p:contentPart>
          </mc:Choice>
          <mc:Fallback>
            <p:pic>
              <p:nvPicPr>
                <p:cNvPr id="113" name="Ink 112">
                  <a:extLst>
                    <a:ext uri="{FF2B5EF4-FFF2-40B4-BE49-F238E27FC236}">
                      <a16:creationId xmlns:a16="http://schemas.microsoft.com/office/drawing/2014/main" id="{FC61C4A4-D2D2-45EF-8EAB-2F69A25E32AD}"/>
                    </a:ext>
                  </a:extLst>
                </p:cNvPr>
                <p:cNvPicPr/>
                <p:nvPr/>
              </p:nvPicPr>
              <p:blipFill>
                <a:blip r:embed="rId181"/>
                <a:stretch>
                  <a:fillRect/>
                </a:stretch>
              </p:blipFill>
              <p:spPr>
                <a:xfrm>
                  <a:off x="3942240" y="5936250"/>
                  <a:ext cx="3110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4" name="Ink 113">
                  <a:extLst>
                    <a:ext uri="{FF2B5EF4-FFF2-40B4-BE49-F238E27FC236}">
                      <a16:creationId xmlns:a16="http://schemas.microsoft.com/office/drawing/2014/main" id="{20F05390-0D91-4166-8AC3-B629442DE8FC}"/>
                    </a:ext>
                  </a:extLst>
                </p14:cNvPr>
                <p14:cNvContentPartPr/>
                <p14:nvPr/>
              </p14:nvContentPartPr>
              <p14:xfrm>
                <a:off x="4489440" y="6169170"/>
                <a:ext cx="53640" cy="240840"/>
              </p14:xfrm>
            </p:contentPart>
          </mc:Choice>
          <mc:Fallback>
            <p:pic>
              <p:nvPicPr>
                <p:cNvPr id="114" name="Ink 113">
                  <a:extLst>
                    <a:ext uri="{FF2B5EF4-FFF2-40B4-BE49-F238E27FC236}">
                      <a16:creationId xmlns:a16="http://schemas.microsoft.com/office/drawing/2014/main" id="{20F05390-0D91-4166-8AC3-B629442DE8FC}"/>
                    </a:ext>
                  </a:extLst>
                </p:cNvPr>
                <p:cNvPicPr/>
                <p:nvPr/>
              </p:nvPicPr>
              <p:blipFill>
                <a:blip r:embed="rId183"/>
                <a:stretch>
                  <a:fillRect/>
                </a:stretch>
              </p:blipFill>
              <p:spPr>
                <a:xfrm>
                  <a:off x="4480800" y="6160530"/>
                  <a:ext cx="712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5" name="Ink 114">
                  <a:extLst>
                    <a:ext uri="{FF2B5EF4-FFF2-40B4-BE49-F238E27FC236}">
                      <a16:creationId xmlns:a16="http://schemas.microsoft.com/office/drawing/2014/main" id="{3490D661-0130-4310-B177-2A3D0680DC23}"/>
                    </a:ext>
                  </a:extLst>
                </p14:cNvPr>
                <p14:cNvContentPartPr/>
                <p14:nvPr/>
              </p14:nvContentPartPr>
              <p14:xfrm>
                <a:off x="4747920" y="5697930"/>
                <a:ext cx="306360" cy="535320"/>
              </p14:xfrm>
            </p:contentPart>
          </mc:Choice>
          <mc:Fallback>
            <p:pic>
              <p:nvPicPr>
                <p:cNvPr id="115" name="Ink 114">
                  <a:extLst>
                    <a:ext uri="{FF2B5EF4-FFF2-40B4-BE49-F238E27FC236}">
                      <a16:creationId xmlns:a16="http://schemas.microsoft.com/office/drawing/2014/main" id="{3490D661-0130-4310-B177-2A3D0680DC23}"/>
                    </a:ext>
                  </a:extLst>
                </p:cNvPr>
                <p:cNvPicPr/>
                <p:nvPr/>
              </p:nvPicPr>
              <p:blipFill>
                <a:blip r:embed="rId185"/>
                <a:stretch>
                  <a:fillRect/>
                </a:stretch>
              </p:blipFill>
              <p:spPr>
                <a:xfrm>
                  <a:off x="4738920" y="5688930"/>
                  <a:ext cx="32400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6" name="Ink 115">
                  <a:extLst>
                    <a:ext uri="{FF2B5EF4-FFF2-40B4-BE49-F238E27FC236}">
                      <a16:creationId xmlns:a16="http://schemas.microsoft.com/office/drawing/2014/main" id="{84EDFAE5-6A7C-406B-AF9E-A0DC00D9C0D2}"/>
                    </a:ext>
                  </a:extLst>
                </p14:cNvPr>
                <p14:cNvContentPartPr/>
                <p14:nvPr/>
              </p14:nvContentPartPr>
              <p14:xfrm>
                <a:off x="5314920" y="6126330"/>
                <a:ext cx="54360" cy="227880"/>
              </p14:xfrm>
            </p:contentPart>
          </mc:Choice>
          <mc:Fallback>
            <p:pic>
              <p:nvPicPr>
                <p:cNvPr id="116" name="Ink 115">
                  <a:extLst>
                    <a:ext uri="{FF2B5EF4-FFF2-40B4-BE49-F238E27FC236}">
                      <a16:creationId xmlns:a16="http://schemas.microsoft.com/office/drawing/2014/main" id="{84EDFAE5-6A7C-406B-AF9E-A0DC00D9C0D2}"/>
                    </a:ext>
                  </a:extLst>
                </p:cNvPr>
                <p:cNvPicPr/>
                <p:nvPr/>
              </p:nvPicPr>
              <p:blipFill>
                <a:blip r:embed="rId187"/>
                <a:stretch>
                  <a:fillRect/>
                </a:stretch>
              </p:blipFill>
              <p:spPr>
                <a:xfrm>
                  <a:off x="5305920" y="6117690"/>
                  <a:ext cx="7200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7" name="Ink 116">
                  <a:extLst>
                    <a:ext uri="{FF2B5EF4-FFF2-40B4-BE49-F238E27FC236}">
                      <a16:creationId xmlns:a16="http://schemas.microsoft.com/office/drawing/2014/main" id="{92A3921A-3C59-426E-938A-B5E80D71FA26}"/>
                    </a:ext>
                  </a:extLst>
                </p14:cNvPr>
                <p14:cNvContentPartPr/>
                <p14:nvPr/>
              </p14:nvContentPartPr>
              <p14:xfrm>
                <a:off x="5638920" y="5707290"/>
                <a:ext cx="398160" cy="413280"/>
              </p14:xfrm>
            </p:contentPart>
          </mc:Choice>
          <mc:Fallback>
            <p:pic>
              <p:nvPicPr>
                <p:cNvPr id="117" name="Ink 116">
                  <a:extLst>
                    <a:ext uri="{FF2B5EF4-FFF2-40B4-BE49-F238E27FC236}">
                      <a16:creationId xmlns:a16="http://schemas.microsoft.com/office/drawing/2014/main" id="{92A3921A-3C59-426E-938A-B5E80D71FA26}"/>
                    </a:ext>
                  </a:extLst>
                </p:cNvPr>
                <p:cNvPicPr/>
                <p:nvPr/>
              </p:nvPicPr>
              <p:blipFill>
                <a:blip r:embed="rId189"/>
                <a:stretch>
                  <a:fillRect/>
                </a:stretch>
              </p:blipFill>
              <p:spPr>
                <a:xfrm>
                  <a:off x="5630280" y="5698650"/>
                  <a:ext cx="41580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8" name="Ink 117">
                  <a:extLst>
                    <a:ext uri="{FF2B5EF4-FFF2-40B4-BE49-F238E27FC236}">
                      <a16:creationId xmlns:a16="http://schemas.microsoft.com/office/drawing/2014/main" id="{399FCCE2-5212-4337-A5DE-91E1D13FBC03}"/>
                    </a:ext>
                  </a:extLst>
                </p14:cNvPr>
                <p14:cNvContentPartPr/>
                <p14:nvPr/>
              </p14:nvContentPartPr>
              <p14:xfrm>
                <a:off x="5989920" y="5495970"/>
                <a:ext cx="392760" cy="630720"/>
              </p14:xfrm>
            </p:contentPart>
          </mc:Choice>
          <mc:Fallback>
            <p:pic>
              <p:nvPicPr>
                <p:cNvPr id="118" name="Ink 117">
                  <a:extLst>
                    <a:ext uri="{FF2B5EF4-FFF2-40B4-BE49-F238E27FC236}">
                      <a16:creationId xmlns:a16="http://schemas.microsoft.com/office/drawing/2014/main" id="{399FCCE2-5212-4337-A5DE-91E1D13FBC03}"/>
                    </a:ext>
                  </a:extLst>
                </p:cNvPr>
                <p:cNvPicPr/>
                <p:nvPr/>
              </p:nvPicPr>
              <p:blipFill>
                <a:blip r:embed="rId191"/>
                <a:stretch>
                  <a:fillRect/>
                </a:stretch>
              </p:blipFill>
              <p:spPr>
                <a:xfrm>
                  <a:off x="5981280" y="5487330"/>
                  <a:ext cx="410400" cy="648360"/>
                </a:xfrm>
                <a:prstGeom prst="rect">
                  <a:avLst/>
                </a:prstGeom>
              </p:spPr>
            </p:pic>
          </mc:Fallback>
        </mc:AlternateContent>
      </p:grpSp>
      <p:grpSp>
        <p:nvGrpSpPr>
          <p:cNvPr id="136" name="Group 135">
            <a:extLst>
              <a:ext uri="{FF2B5EF4-FFF2-40B4-BE49-F238E27FC236}">
                <a16:creationId xmlns:a16="http://schemas.microsoft.com/office/drawing/2014/main" id="{FFDA450D-E64D-494C-A1E2-2A9AA897B137}"/>
              </a:ext>
            </a:extLst>
          </p:cNvPr>
          <p:cNvGrpSpPr/>
          <p:nvPr/>
        </p:nvGrpSpPr>
        <p:grpSpPr>
          <a:xfrm>
            <a:off x="6821880" y="5447010"/>
            <a:ext cx="1900440" cy="876600"/>
            <a:chOff x="6821880" y="5447010"/>
            <a:chExt cx="1900440" cy="876600"/>
          </a:xfrm>
        </p:grpSpPr>
        <mc:AlternateContent xmlns:mc="http://schemas.openxmlformats.org/markup-compatibility/2006">
          <mc:Choice xmlns:p14="http://schemas.microsoft.com/office/powerpoint/2010/main" Requires="p14">
            <p:contentPart p14:bwMode="auto" r:id="rId192">
              <p14:nvContentPartPr>
                <p14:cNvPr id="119" name="Ink 118">
                  <a:extLst>
                    <a:ext uri="{FF2B5EF4-FFF2-40B4-BE49-F238E27FC236}">
                      <a16:creationId xmlns:a16="http://schemas.microsoft.com/office/drawing/2014/main" id="{1ABC1D6A-224A-450E-8635-EC89C2811D11}"/>
                    </a:ext>
                  </a:extLst>
                </p14:cNvPr>
                <p14:cNvContentPartPr/>
                <p14:nvPr/>
              </p14:nvContentPartPr>
              <p14:xfrm>
                <a:off x="6938880" y="5832930"/>
                <a:ext cx="235080" cy="13680"/>
              </p14:xfrm>
            </p:contentPart>
          </mc:Choice>
          <mc:Fallback>
            <p:pic>
              <p:nvPicPr>
                <p:cNvPr id="119" name="Ink 118">
                  <a:extLst>
                    <a:ext uri="{FF2B5EF4-FFF2-40B4-BE49-F238E27FC236}">
                      <a16:creationId xmlns:a16="http://schemas.microsoft.com/office/drawing/2014/main" id="{1ABC1D6A-224A-450E-8635-EC89C2811D11}"/>
                    </a:ext>
                  </a:extLst>
                </p:cNvPr>
                <p:cNvPicPr/>
                <p:nvPr/>
              </p:nvPicPr>
              <p:blipFill>
                <a:blip r:embed="rId193"/>
                <a:stretch>
                  <a:fillRect/>
                </a:stretch>
              </p:blipFill>
              <p:spPr>
                <a:xfrm>
                  <a:off x="6930240" y="5824290"/>
                  <a:ext cx="2527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0" name="Ink 119">
                  <a:extLst>
                    <a:ext uri="{FF2B5EF4-FFF2-40B4-BE49-F238E27FC236}">
                      <a16:creationId xmlns:a16="http://schemas.microsoft.com/office/drawing/2014/main" id="{A33F1514-7D51-4FF9-AF26-8F84941AE4CD}"/>
                    </a:ext>
                  </a:extLst>
                </p14:cNvPr>
                <p14:cNvContentPartPr/>
                <p14:nvPr/>
              </p14:nvContentPartPr>
              <p14:xfrm>
                <a:off x="6821880" y="6024090"/>
                <a:ext cx="170280" cy="29880"/>
              </p14:xfrm>
            </p:contentPart>
          </mc:Choice>
          <mc:Fallback>
            <p:pic>
              <p:nvPicPr>
                <p:cNvPr id="120" name="Ink 119">
                  <a:extLst>
                    <a:ext uri="{FF2B5EF4-FFF2-40B4-BE49-F238E27FC236}">
                      <a16:creationId xmlns:a16="http://schemas.microsoft.com/office/drawing/2014/main" id="{A33F1514-7D51-4FF9-AF26-8F84941AE4CD}"/>
                    </a:ext>
                  </a:extLst>
                </p:cNvPr>
                <p:cNvPicPr/>
                <p:nvPr/>
              </p:nvPicPr>
              <p:blipFill>
                <a:blip r:embed="rId195"/>
                <a:stretch>
                  <a:fillRect/>
                </a:stretch>
              </p:blipFill>
              <p:spPr>
                <a:xfrm>
                  <a:off x="6813240" y="6015450"/>
                  <a:ext cx="1879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3" name="Ink 122">
                  <a:extLst>
                    <a:ext uri="{FF2B5EF4-FFF2-40B4-BE49-F238E27FC236}">
                      <a16:creationId xmlns:a16="http://schemas.microsoft.com/office/drawing/2014/main" id="{0AF14017-3FC8-4CDF-BE5E-92903A8BD370}"/>
                    </a:ext>
                  </a:extLst>
                </p14:cNvPr>
                <p14:cNvContentPartPr/>
                <p14:nvPr/>
              </p14:nvContentPartPr>
              <p14:xfrm>
                <a:off x="6874800" y="6033810"/>
                <a:ext cx="272880" cy="27000"/>
              </p14:xfrm>
            </p:contentPart>
          </mc:Choice>
          <mc:Fallback>
            <p:pic>
              <p:nvPicPr>
                <p:cNvPr id="123" name="Ink 122">
                  <a:extLst>
                    <a:ext uri="{FF2B5EF4-FFF2-40B4-BE49-F238E27FC236}">
                      <a16:creationId xmlns:a16="http://schemas.microsoft.com/office/drawing/2014/main" id="{0AF14017-3FC8-4CDF-BE5E-92903A8BD370}"/>
                    </a:ext>
                  </a:extLst>
                </p:cNvPr>
                <p:cNvPicPr/>
                <p:nvPr/>
              </p:nvPicPr>
              <p:blipFill>
                <a:blip r:embed="rId197"/>
                <a:stretch>
                  <a:fillRect/>
                </a:stretch>
              </p:blipFill>
              <p:spPr>
                <a:xfrm>
                  <a:off x="6865800" y="6025170"/>
                  <a:ext cx="2905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4" name="Ink 123">
                  <a:extLst>
                    <a:ext uri="{FF2B5EF4-FFF2-40B4-BE49-F238E27FC236}">
                      <a16:creationId xmlns:a16="http://schemas.microsoft.com/office/drawing/2014/main" id="{E26659BD-30CD-4616-822D-DAE844C0ADF0}"/>
                    </a:ext>
                  </a:extLst>
                </p14:cNvPr>
                <p14:cNvContentPartPr/>
                <p14:nvPr/>
              </p14:nvContentPartPr>
              <p14:xfrm>
                <a:off x="7513440" y="5647530"/>
                <a:ext cx="256320" cy="676080"/>
              </p14:xfrm>
            </p:contentPart>
          </mc:Choice>
          <mc:Fallback>
            <p:pic>
              <p:nvPicPr>
                <p:cNvPr id="124" name="Ink 123">
                  <a:extLst>
                    <a:ext uri="{FF2B5EF4-FFF2-40B4-BE49-F238E27FC236}">
                      <a16:creationId xmlns:a16="http://schemas.microsoft.com/office/drawing/2014/main" id="{E26659BD-30CD-4616-822D-DAE844C0ADF0}"/>
                    </a:ext>
                  </a:extLst>
                </p:cNvPr>
                <p:cNvPicPr/>
                <p:nvPr/>
              </p:nvPicPr>
              <p:blipFill>
                <a:blip r:embed="rId199"/>
                <a:stretch>
                  <a:fillRect/>
                </a:stretch>
              </p:blipFill>
              <p:spPr>
                <a:xfrm>
                  <a:off x="7504440" y="5638530"/>
                  <a:ext cx="273960" cy="693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5" name="Ink 124">
                  <a:extLst>
                    <a:ext uri="{FF2B5EF4-FFF2-40B4-BE49-F238E27FC236}">
                      <a16:creationId xmlns:a16="http://schemas.microsoft.com/office/drawing/2014/main" id="{783D07CD-0920-4163-BB09-79435AF2F779}"/>
                    </a:ext>
                  </a:extLst>
                </p14:cNvPr>
                <p14:cNvContentPartPr/>
                <p14:nvPr/>
              </p14:nvContentPartPr>
              <p14:xfrm>
                <a:off x="7869840" y="5539530"/>
                <a:ext cx="282600" cy="480600"/>
              </p14:xfrm>
            </p:contentPart>
          </mc:Choice>
          <mc:Fallback>
            <p:pic>
              <p:nvPicPr>
                <p:cNvPr id="125" name="Ink 124">
                  <a:extLst>
                    <a:ext uri="{FF2B5EF4-FFF2-40B4-BE49-F238E27FC236}">
                      <a16:creationId xmlns:a16="http://schemas.microsoft.com/office/drawing/2014/main" id="{783D07CD-0920-4163-BB09-79435AF2F779}"/>
                    </a:ext>
                  </a:extLst>
                </p:cNvPr>
                <p:cNvPicPr/>
                <p:nvPr/>
              </p:nvPicPr>
              <p:blipFill>
                <a:blip r:embed="rId201"/>
                <a:stretch>
                  <a:fillRect/>
                </a:stretch>
              </p:blipFill>
              <p:spPr>
                <a:xfrm>
                  <a:off x="7860840" y="5530530"/>
                  <a:ext cx="300240"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6" name="Ink 125">
                  <a:extLst>
                    <a:ext uri="{FF2B5EF4-FFF2-40B4-BE49-F238E27FC236}">
                      <a16:creationId xmlns:a16="http://schemas.microsoft.com/office/drawing/2014/main" id="{E7A46E19-4D4E-4AA8-A83A-DC3007CB737B}"/>
                    </a:ext>
                  </a:extLst>
                </p14:cNvPr>
                <p14:cNvContentPartPr/>
                <p14:nvPr/>
              </p14:nvContentPartPr>
              <p14:xfrm>
                <a:off x="8222280" y="5500290"/>
                <a:ext cx="236520" cy="405360"/>
              </p14:xfrm>
            </p:contentPart>
          </mc:Choice>
          <mc:Fallback>
            <p:pic>
              <p:nvPicPr>
                <p:cNvPr id="126" name="Ink 125">
                  <a:extLst>
                    <a:ext uri="{FF2B5EF4-FFF2-40B4-BE49-F238E27FC236}">
                      <a16:creationId xmlns:a16="http://schemas.microsoft.com/office/drawing/2014/main" id="{E7A46E19-4D4E-4AA8-A83A-DC3007CB737B}"/>
                    </a:ext>
                  </a:extLst>
                </p:cNvPr>
                <p:cNvPicPr/>
                <p:nvPr/>
              </p:nvPicPr>
              <p:blipFill>
                <a:blip r:embed="rId203"/>
                <a:stretch>
                  <a:fillRect/>
                </a:stretch>
              </p:blipFill>
              <p:spPr>
                <a:xfrm>
                  <a:off x="8213640" y="5491650"/>
                  <a:ext cx="25416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7" name="Ink 126">
                  <a:extLst>
                    <a:ext uri="{FF2B5EF4-FFF2-40B4-BE49-F238E27FC236}">
                      <a16:creationId xmlns:a16="http://schemas.microsoft.com/office/drawing/2014/main" id="{0CB497F0-709F-4AA8-8AB3-C2C7A5C197BD}"/>
                    </a:ext>
                  </a:extLst>
                </p14:cNvPr>
                <p14:cNvContentPartPr/>
                <p14:nvPr/>
              </p14:nvContentPartPr>
              <p14:xfrm>
                <a:off x="8251800" y="5701170"/>
                <a:ext cx="275760" cy="33480"/>
              </p14:xfrm>
            </p:contentPart>
          </mc:Choice>
          <mc:Fallback>
            <p:pic>
              <p:nvPicPr>
                <p:cNvPr id="127" name="Ink 126">
                  <a:extLst>
                    <a:ext uri="{FF2B5EF4-FFF2-40B4-BE49-F238E27FC236}">
                      <a16:creationId xmlns:a16="http://schemas.microsoft.com/office/drawing/2014/main" id="{0CB497F0-709F-4AA8-8AB3-C2C7A5C197BD}"/>
                    </a:ext>
                  </a:extLst>
                </p:cNvPr>
                <p:cNvPicPr/>
                <p:nvPr/>
              </p:nvPicPr>
              <p:blipFill>
                <a:blip r:embed="rId205"/>
                <a:stretch>
                  <a:fillRect/>
                </a:stretch>
              </p:blipFill>
              <p:spPr>
                <a:xfrm>
                  <a:off x="8242800" y="5692530"/>
                  <a:ext cx="2934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8" name="Ink 127">
                  <a:extLst>
                    <a:ext uri="{FF2B5EF4-FFF2-40B4-BE49-F238E27FC236}">
                      <a16:creationId xmlns:a16="http://schemas.microsoft.com/office/drawing/2014/main" id="{F9CBDDE7-26D7-4FB9-9955-40F9A33279E8}"/>
                    </a:ext>
                  </a:extLst>
                </p14:cNvPr>
                <p14:cNvContentPartPr/>
                <p14:nvPr/>
              </p14:nvContentPartPr>
              <p14:xfrm>
                <a:off x="8491560" y="5447010"/>
                <a:ext cx="230760" cy="541440"/>
              </p14:xfrm>
            </p:contentPart>
          </mc:Choice>
          <mc:Fallback>
            <p:pic>
              <p:nvPicPr>
                <p:cNvPr id="128" name="Ink 127">
                  <a:extLst>
                    <a:ext uri="{FF2B5EF4-FFF2-40B4-BE49-F238E27FC236}">
                      <a16:creationId xmlns:a16="http://schemas.microsoft.com/office/drawing/2014/main" id="{F9CBDDE7-26D7-4FB9-9955-40F9A33279E8}"/>
                    </a:ext>
                  </a:extLst>
                </p:cNvPr>
                <p:cNvPicPr/>
                <p:nvPr/>
              </p:nvPicPr>
              <p:blipFill>
                <a:blip r:embed="rId207"/>
                <a:stretch>
                  <a:fillRect/>
                </a:stretch>
              </p:blipFill>
              <p:spPr>
                <a:xfrm>
                  <a:off x="8482920" y="5438010"/>
                  <a:ext cx="248400" cy="559080"/>
                </a:xfrm>
                <a:prstGeom prst="rect">
                  <a:avLst/>
                </a:prstGeom>
              </p:spPr>
            </p:pic>
          </mc:Fallback>
        </mc:AlternateContent>
      </p:grpSp>
      <p:grpSp>
        <p:nvGrpSpPr>
          <p:cNvPr id="134" name="Group 133">
            <a:extLst>
              <a:ext uri="{FF2B5EF4-FFF2-40B4-BE49-F238E27FC236}">
                <a16:creationId xmlns:a16="http://schemas.microsoft.com/office/drawing/2014/main" id="{751687DA-5ED6-44F0-B3A8-5D490788E042}"/>
              </a:ext>
            </a:extLst>
          </p:cNvPr>
          <p:cNvGrpSpPr/>
          <p:nvPr/>
        </p:nvGrpSpPr>
        <p:grpSpPr>
          <a:xfrm>
            <a:off x="9159720" y="5233530"/>
            <a:ext cx="1089000" cy="968040"/>
            <a:chOff x="9159720" y="5233530"/>
            <a:chExt cx="1089000" cy="968040"/>
          </a:xfrm>
        </p:grpSpPr>
        <mc:AlternateContent xmlns:mc="http://schemas.openxmlformats.org/markup-compatibility/2006">
          <mc:Choice xmlns:p14="http://schemas.microsoft.com/office/powerpoint/2010/main" Requires="p14">
            <p:contentPart p14:bwMode="auto" r:id="rId208">
              <p14:nvContentPartPr>
                <p14:cNvPr id="129" name="Ink 128">
                  <a:extLst>
                    <a:ext uri="{FF2B5EF4-FFF2-40B4-BE49-F238E27FC236}">
                      <a16:creationId xmlns:a16="http://schemas.microsoft.com/office/drawing/2014/main" id="{8969BD6F-5030-4781-A3C3-C02092AECCE1}"/>
                    </a:ext>
                  </a:extLst>
                </p14:cNvPr>
                <p14:cNvContentPartPr/>
                <p14:nvPr/>
              </p14:nvContentPartPr>
              <p14:xfrm>
                <a:off x="9159720" y="5552490"/>
                <a:ext cx="200160" cy="649080"/>
              </p14:xfrm>
            </p:contentPart>
          </mc:Choice>
          <mc:Fallback>
            <p:pic>
              <p:nvPicPr>
                <p:cNvPr id="129" name="Ink 128">
                  <a:extLst>
                    <a:ext uri="{FF2B5EF4-FFF2-40B4-BE49-F238E27FC236}">
                      <a16:creationId xmlns:a16="http://schemas.microsoft.com/office/drawing/2014/main" id="{8969BD6F-5030-4781-A3C3-C02092AECCE1}"/>
                    </a:ext>
                  </a:extLst>
                </p:cNvPr>
                <p:cNvPicPr/>
                <p:nvPr/>
              </p:nvPicPr>
              <p:blipFill>
                <a:blip r:embed="rId209"/>
                <a:stretch>
                  <a:fillRect/>
                </a:stretch>
              </p:blipFill>
              <p:spPr>
                <a:xfrm>
                  <a:off x="9151080" y="5543850"/>
                  <a:ext cx="217800" cy="666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0" name="Ink 129">
                  <a:extLst>
                    <a:ext uri="{FF2B5EF4-FFF2-40B4-BE49-F238E27FC236}">
                      <a16:creationId xmlns:a16="http://schemas.microsoft.com/office/drawing/2014/main" id="{DB5402A0-6402-4A13-A848-2AEDC4D121C2}"/>
                    </a:ext>
                  </a:extLst>
                </p14:cNvPr>
                <p14:cNvContentPartPr/>
                <p14:nvPr/>
              </p14:nvContentPartPr>
              <p14:xfrm>
                <a:off x="9534480" y="5338650"/>
                <a:ext cx="141120" cy="613440"/>
              </p14:xfrm>
            </p:contentPart>
          </mc:Choice>
          <mc:Fallback>
            <p:pic>
              <p:nvPicPr>
                <p:cNvPr id="130" name="Ink 129">
                  <a:extLst>
                    <a:ext uri="{FF2B5EF4-FFF2-40B4-BE49-F238E27FC236}">
                      <a16:creationId xmlns:a16="http://schemas.microsoft.com/office/drawing/2014/main" id="{DB5402A0-6402-4A13-A848-2AEDC4D121C2}"/>
                    </a:ext>
                  </a:extLst>
                </p:cNvPr>
                <p:cNvPicPr/>
                <p:nvPr/>
              </p:nvPicPr>
              <p:blipFill>
                <a:blip r:embed="rId211"/>
                <a:stretch>
                  <a:fillRect/>
                </a:stretch>
              </p:blipFill>
              <p:spPr>
                <a:xfrm>
                  <a:off x="9525840" y="5329650"/>
                  <a:ext cx="158760" cy="6310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1" name="Ink 130">
                  <a:extLst>
                    <a:ext uri="{FF2B5EF4-FFF2-40B4-BE49-F238E27FC236}">
                      <a16:creationId xmlns:a16="http://schemas.microsoft.com/office/drawing/2014/main" id="{DFEA6875-8C08-45EB-997B-6349BC81AD54}"/>
                    </a:ext>
                  </a:extLst>
                </p14:cNvPr>
                <p14:cNvContentPartPr/>
                <p14:nvPr/>
              </p14:nvContentPartPr>
              <p14:xfrm>
                <a:off x="9740040" y="5446650"/>
                <a:ext cx="219240" cy="419760"/>
              </p14:xfrm>
            </p:contentPart>
          </mc:Choice>
          <mc:Fallback>
            <p:pic>
              <p:nvPicPr>
                <p:cNvPr id="131" name="Ink 130">
                  <a:extLst>
                    <a:ext uri="{FF2B5EF4-FFF2-40B4-BE49-F238E27FC236}">
                      <a16:creationId xmlns:a16="http://schemas.microsoft.com/office/drawing/2014/main" id="{DFEA6875-8C08-45EB-997B-6349BC81AD54}"/>
                    </a:ext>
                  </a:extLst>
                </p:cNvPr>
                <p:cNvPicPr/>
                <p:nvPr/>
              </p:nvPicPr>
              <p:blipFill>
                <a:blip r:embed="rId213"/>
                <a:stretch>
                  <a:fillRect/>
                </a:stretch>
              </p:blipFill>
              <p:spPr>
                <a:xfrm>
                  <a:off x="9731040" y="5437650"/>
                  <a:ext cx="23688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2" name="Ink 131">
                  <a:extLst>
                    <a:ext uri="{FF2B5EF4-FFF2-40B4-BE49-F238E27FC236}">
                      <a16:creationId xmlns:a16="http://schemas.microsoft.com/office/drawing/2014/main" id="{35F52250-D624-4D12-B7A3-E4EA0B8464CF}"/>
                    </a:ext>
                  </a:extLst>
                </p14:cNvPr>
                <p14:cNvContentPartPr/>
                <p14:nvPr/>
              </p14:nvContentPartPr>
              <p14:xfrm>
                <a:off x="9915720" y="5233530"/>
                <a:ext cx="333000" cy="738360"/>
              </p14:xfrm>
            </p:contentPart>
          </mc:Choice>
          <mc:Fallback>
            <p:pic>
              <p:nvPicPr>
                <p:cNvPr id="132" name="Ink 131">
                  <a:extLst>
                    <a:ext uri="{FF2B5EF4-FFF2-40B4-BE49-F238E27FC236}">
                      <a16:creationId xmlns:a16="http://schemas.microsoft.com/office/drawing/2014/main" id="{35F52250-D624-4D12-B7A3-E4EA0B8464CF}"/>
                    </a:ext>
                  </a:extLst>
                </p:cNvPr>
                <p:cNvPicPr/>
                <p:nvPr/>
              </p:nvPicPr>
              <p:blipFill>
                <a:blip r:embed="rId215"/>
                <a:stretch>
                  <a:fillRect/>
                </a:stretch>
              </p:blipFill>
              <p:spPr>
                <a:xfrm>
                  <a:off x="9906720" y="5224890"/>
                  <a:ext cx="350640" cy="756000"/>
                </a:xfrm>
                <a:prstGeom prst="rect">
                  <a:avLst/>
                </a:prstGeom>
              </p:spPr>
            </p:pic>
          </mc:Fallback>
        </mc:AlternateContent>
      </p:grpSp>
      <p:grpSp>
        <p:nvGrpSpPr>
          <p:cNvPr id="140" name="Group 139">
            <a:extLst>
              <a:ext uri="{FF2B5EF4-FFF2-40B4-BE49-F238E27FC236}">
                <a16:creationId xmlns:a16="http://schemas.microsoft.com/office/drawing/2014/main" id="{E1330BE3-85EB-4028-B29B-54DE522A3248}"/>
              </a:ext>
            </a:extLst>
          </p:cNvPr>
          <p:cNvGrpSpPr/>
          <p:nvPr/>
        </p:nvGrpSpPr>
        <p:grpSpPr>
          <a:xfrm>
            <a:off x="10724280" y="5174850"/>
            <a:ext cx="1195560" cy="890640"/>
            <a:chOff x="10724280" y="5174850"/>
            <a:chExt cx="1195560" cy="890640"/>
          </a:xfrm>
        </p:grpSpPr>
        <mc:AlternateContent xmlns:mc="http://schemas.openxmlformats.org/markup-compatibility/2006">
          <mc:Choice xmlns:p14="http://schemas.microsoft.com/office/powerpoint/2010/main" Requires="p14">
            <p:contentPart p14:bwMode="auto" r:id="rId216">
              <p14:nvContentPartPr>
                <p14:cNvPr id="133" name="Ink 132">
                  <a:extLst>
                    <a:ext uri="{FF2B5EF4-FFF2-40B4-BE49-F238E27FC236}">
                      <a16:creationId xmlns:a16="http://schemas.microsoft.com/office/drawing/2014/main" id="{9DE1C8F6-0656-4363-A5B2-9C36057C7259}"/>
                    </a:ext>
                  </a:extLst>
                </p14:cNvPr>
                <p14:cNvContentPartPr/>
                <p14:nvPr/>
              </p14:nvContentPartPr>
              <p14:xfrm>
                <a:off x="10724280" y="5499930"/>
                <a:ext cx="288720" cy="565560"/>
              </p14:xfrm>
            </p:contentPart>
          </mc:Choice>
          <mc:Fallback>
            <p:pic>
              <p:nvPicPr>
                <p:cNvPr id="133" name="Ink 132">
                  <a:extLst>
                    <a:ext uri="{FF2B5EF4-FFF2-40B4-BE49-F238E27FC236}">
                      <a16:creationId xmlns:a16="http://schemas.microsoft.com/office/drawing/2014/main" id="{9DE1C8F6-0656-4363-A5B2-9C36057C7259}"/>
                    </a:ext>
                  </a:extLst>
                </p:cNvPr>
                <p:cNvPicPr/>
                <p:nvPr/>
              </p:nvPicPr>
              <p:blipFill>
                <a:blip r:embed="rId217"/>
                <a:stretch>
                  <a:fillRect/>
                </a:stretch>
              </p:blipFill>
              <p:spPr>
                <a:xfrm>
                  <a:off x="10715280" y="5491290"/>
                  <a:ext cx="306360" cy="5832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7" name="Ink 136">
                  <a:extLst>
                    <a:ext uri="{FF2B5EF4-FFF2-40B4-BE49-F238E27FC236}">
                      <a16:creationId xmlns:a16="http://schemas.microsoft.com/office/drawing/2014/main" id="{362A616C-0F0A-4F74-92B8-45EBEBFE5E1E}"/>
                    </a:ext>
                  </a:extLst>
                </p14:cNvPr>
                <p14:cNvContentPartPr/>
                <p14:nvPr/>
              </p14:nvContentPartPr>
              <p14:xfrm>
                <a:off x="11140800" y="5177010"/>
                <a:ext cx="286920" cy="702360"/>
              </p14:xfrm>
            </p:contentPart>
          </mc:Choice>
          <mc:Fallback>
            <p:pic>
              <p:nvPicPr>
                <p:cNvPr id="137" name="Ink 136">
                  <a:extLst>
                    <a:ext uri="{FF2B5EF4-FFF2-40B4-BE49-F238E27FC236}">
                      <a16:creationId xmlns:a16="http://schemas.microsoft.com/office/drawing/2014/main" id="{362A616C-0F0A-4F74-92B8-45EBEBFE5E1E}"/>
                    </a:ext>
                  </a:extLst>
                </p:cNvPr>
                <p:cNvPicPr/>
                <p:nvPr/>
              </p:nvPicPr>
              <p:blipFill>
                <a:blip r:embed="rId219"/>
                <a:stretch>
                  <a:fillRect/>
                </a:stretch>
              </p:blipFill>
              <p:spPr>
                <a:xfrm>
                  <a:off x="11131800" y="5168370"/>
                  <a:ext cx="304560" cy="7200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8" name="Ink 137">
                  <a:extLst>
                    <a:ext uri="{FF2B5EF4-FFF2-40B4-BE49-F238E27FC236}">
                      <a16:creationId xmlns:a16="http://schemas.microsoft.com/office/drawing/2014/main" id="{47DF615E-5594-46D3-A8EB-61074D31C76E}"/>
                    </a:ext>
                  </a:extLst>
                </p14:cNvPr>
                <p14:cNvContentPartPr/>
                <p14:nvPr/>
              </p14:nvContentPartPr>
              <p14:xfrm>
                <a:off x="11397840" y="5490210"/>
                <a:ext cx="264240" cy="303480"/>
              </p14:xfrm>
            </p:contentPart>
          </mc:Choice>
          <mc:Fallback>
            <p:pic>
              <p:nvPicPr>
                <p:cNvPr id="138" name="Ink 137">
                  <a:extLst>
                    <a:ext uri="{FF2B5EF4-FFF2-40B4-BE49-F238E27FC236}">
                      <a16:creationId xmlns:a16="http://schemas.microsoft.com/office/drawing/2014/main" id="{47DF615E-5594-46D3-A8EB-61074D31C76E}"/>
                    </a:ext>
                  </a:extLst>
                </p:cNvPr>
                <p:cNvPicPr/>
                <p:nvPr/>
              </p:nvPicPr>
              <p:blipFill>
                <a:blip r:embed="rId221"/>
                <a:stretch>
                  <a:fillRect/>
                </a:stretch>
              </p:blipFill>
              <p:spPr>
                <a:xfrm>
                  <a:off x="11389200" y="5481570"/>
                  <a:ext cx="2818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9" name="Ink 138">
                  <a:extLst>
                    <a:ext uri="{FF2B5EF4-FFF2-40B4-BE49-F238E27FC236}">
                      <a16:creationId xmlns:a16="http://schemas.microsoft.com/office/drawing/2014/main" id="{3D1E8E4D-9600-42E3-86B8-30C2FCE2E77C}"/>
                    </a:ext>
                  </a:extLst>
                </p14:cNvPr>
                <p14:cNvContentPartPr/>
                <p14:nvPr/>
              </p14:nvContentPartPr>
              <p14:xfrm>
                <a:off x="11673240" y="5174850"/>
                <a:ext cx="246600" cy="750960"/>
              </p14:xfrm>
            </p:contentPart>
          </mc:Choice>
          <mc:Fallback>
            <p:pic>
              <p:nvPicPr>
                <p:cNvPr id="139" name="Ink 138">
                  <a:extLst>
                    <a:ext uri="{FF2B5EF4-FFF2-40B4-BE49-F238E27FC236}">
                      <a16:creationId xmlns:a16="http://schemas.microsoft.com/office/drawing/2014/main" id="{3D1E8E4D-9600-42E3-86B8-30C2FCE2E77C}"/>
                    </a:ext>
                  </a:extLst>
                </p:cNvPr>
                <p:cNvPicPr/>
                <p:nvPr/>
              </p:nvPicPr>
              <p:blipFill>
                <a:blip r:embed="rId223"/>
                <a:stretch>
                  <a:fillRect/>
                </a:stretch>
              </p:blipFill>
              <p:spPr>
                <a:xfrm>
                  <a:off x="11664600" y="5165850"/>
                  <a:ext cx="264240" cy="768600"/>
                </a:xfrm>
                <a:prstGeom prst="rect">
                  <a:avLst/>
                </a:prstGeom>
              </p:spPr>
            </p:pic>
          </mc:Fallback>
        </mc:AlternateContent>
      </p:grpSp>
    </p:spTree>
    <p:extLst>
      <p:ext uri="{BB962C8B-B14F-4D97-AF65-F5344CB8AC3E}">
        <p14:creationId xmlns:p14="http://schemas.microsoft.com/office/powerpoint/2010/main" val="2778979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E05F-3346-4F85-A366-2C4A95976E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504B56-8255-4472-9541-70804A2DE40A}"/>
              </a:ext>
            </a:extLst>
          </p:cNvPr>
          <p:cNvSpPr>
            <a:spLocks noGrp="1"/>
          </p:cNvSpPr>
          <p:nvPr>
            <p:ph idx="1"/>
          </p:nvPr>
        </p:nvSpPr>
        <p:spPr/>
        <p:txBody>
          <a:bodyPr/>
          <a:lstStyle/>
          <a:p>
            <a:endParaRPr lang="en-IN"/>
          </a:p>
        </p:txBody>
      </p:sp>
      <p:pic>
        <p:nvPicPr>
          <p:cNvPr id="2050" name="Picture 2" descr="Drools - Bayesian Belief Network Integration Part 2 - KIE Community">
            <a:extLst>
              <a:ext uri="{FF2B5EF4-FFF2-40B4-BE49-F238E27FC236}">
                <a16:creationId xmlns:a16="http://schemas.microsoft.com/office/drawing/2014/main" id="{F99F08EA-D200-455F-981C-B346E0106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590550"/>
            <a:ext cx="8982075"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29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F4F5-6845-4C69-9AD2-86D34536AEB2}"/>
              </a:ext>
            </a:extLst>
          </p:cNvPr>
          <p:cNvSpPr>
            <a:spLocks noGrp="1"/>
          </p:cNvSpPr>
          <p:nvPr>
            <p:ph type="title"/>
          </p:nvPr>
        </p:nvSpPr>
        <p:spPr/>
        <p:txBody>
          <a:bodyPr/>
          <a:lstStyle/>
          <a:p>
            <a:r>
              <a:rPr lang="en-US" b="0" i="0" dirty="0">
                <a:solidFill>
                  <a:srgbClr val="610B38"/>
                </a:solidFill>
                <a:effectLst/>
                <a:latin typeface="erdana"/>
              </a:rPr>
              <a:t>Bayesian Belief Network</a:t>
            </a:r>
            <a:endParaRPr lang="en-IN" dirty="0"/>
          </a:p>
        </p:txBody>
      </p:sp>
      <p:sp>
        <p:nvSpPr>
          <p:cNvPr id="3" name="Content Placeholder 2">
            <a:extLst>
              <a:ext uri="{FF2B5EF4-FFF2-40B4-BE49-F238E27FC236}">
                <a16:creationId xmlns:a16="http://schemas.microsoft.com/office/drawing/2014/main" id="{580B333C-8991-49C3-BB7A-959606519476}"/>
              </a:ext>
            </a:extLst>
          </p:cNvPr>
          <p:cNvSpPr>
            <a:spLocks noGrp="1"/>
          </p:cNvSpPr>
          <p:nvPr>
            <p:ph idx="1"/>
          </p:nvPr>
        </p:nvSpPr>
        <p:spPr/>
        <p:txBody>
          <a:bodyPr/>
          <a:lstStyle/>
          <a:p>
            <a:r>
              <a:rPr lang="en-US" b="1" i="0" dirty="0">
                <a:solidFill>
                  <a:srgbClr val="333333"/>
                </a:solidFill>
                <a:effectLst/>
                <a:latin typeface="inter-bold"/>
              </a:rPr>
              <a:t>Calculate the probability of John calls.</a:t>
            </a:r>
          </a:p>
        </p:txBody>
      </p:sp>
      <p:grpSp>
        <p:nvGrpSpPr>
          <p:cNvPr id="7" name="Group 6">
            <a:extLst>
              <a:ext uri="{FF2B5EF4-FFF2-40B4-BE49-F238E27FC236}">
                <a16:creationId xmlns:a16="http://schemas.microsoft.com/office/drawing/2014/main" id="{AA28F64E-B61E-4E53-AD7D-5484495DAC16}"/>
              </a:ext>
            </a:extLst>
          </p:cNvPr>
          <p:cNvGrpSpPr/>
          <p:nvPr/>
        </p:nvGrpSpPr>
        <p:grpSpPr>
          <a:xfrm>
            <a:off x="867120" y="2292690"/>
            <a:ext cx="983880" cy="643320"/>
            <a:chOff x="867120" y="2292690"/>
            <a:chExt cx="983880" cy="6433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87812EC-58DA-448D-8048-06E11960ED4B}"/>
                    </a:ext>
                  </a:extLst>
                </p14:cNvPr>
                <p14:cNvContentPartPr/>
                <p14:nvPr/>
              </p14:nvContentPartPr>
              <p14:xfrm>
                <a:off x="867120" y="2292690"/>
                <a:ext cx="280800" cy="416160"/>
              </p14:xfrm>
            </p:contentPart>
          </mc:Choice>
          <mc:Fallback>
            <p:pic>
              <p:nvPicPr>
                <p:cNvPr id="4" name="Ink 3">
                  <a:extLst>
                    <a:ext uri="{FF2B5EF4-FFF2-40B4-BE49-F238E27FC236}">
                      <a16:creationId xmlns:a16="http://schemas.microsoft.com/office/drawing/2014/main" id="{A87812EC-58DA-448D-8048-06E11960ED4B}"/>
                    </a:ext>
                  </a:extLst>
                </p:cNvPr>
                <p:cNvPicPr/>
                <p:nvPr/>
              </p:nvPicPr>
              <p:blipFill>
                <a:blip r:embed="rId3"/>
                <a:stretch>
                  <a:fillRect/>
                </a:stretch>
              </p:blipFill>
              <p:spPr>
                <a:xfrm>
                  <a:off x="858480" y="2283690"/>
                  <a:ext cx="29844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E8CBABB-1BDD-4876-8A1F-5059B8ED6B34}"/>
                    </a:ext>
                  </a:extLst>
                </p14:cNvPr>
                <p14:cNvContentPartPr/>
                <p14:nvPr/>
              </p14:nvContentPartPr>
              <p14:xfrm>
                <a:off x="1281120" y="2296290"/>
                <a:ext cx="241920" cy="300240"/>
              </p14:xfrm>
            </p:contentPart>
          </mc:Choice>
          <mc:Fallback>
            <p:pic>
              <p:nvPicPr>
                <p:cNvPr id="5" name="Ink 4">
                  <a:extLst>
                    <a:ext uri="{FF2B5EF4-FFF2-40B4-BE49-F238E27FC236}">
                      <a16:creationId xmlns:a16="http://schemas.microsoft.com/office/drawing/2014/main" id="{CE8CBABB-1BDD-4876-8A1F-5059B8ED6B34}"/>
                    </a:ext>
                  </a:extLst>
                </p:cNvPr>
                <p:cNvPicPr/>
                <p:nvPr/>
              </p:nvPicPr>
              <p:blipFill>
                <a:blip r:embed="rId5"/>
                <a:stretch>
                  <a:fillRect/>
                </a:stretch>
              </p:blipFill>
              <p:spPr>
                <a:xfrm>
                  <a:off x="1272480" y="2287290"/>
                  <a:ext cx="25956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02DD9A1-7216-4016-98A2-5A7026A23836}"/>
                    </a:ext>
                  </a:extLst>
                </p14:cNvPr>
                <p14:cNvContentPartPr/>
                <p14:nvPr/>
              </p14:nvContentPartPr>
              <p14:xfrm>
                <a:off x="1745160" y="2734770"/>
                <a:ext cx="105840" cy="201240"/>
              </p14:xfrm>
            </p:contentPart>
          </mc:Choice>
          <mc:Fallback>
            <p:pic>
              <p:nvPicPr>
                <p:cNvPr id="6" name="Ink 5">
                  <a:extLst>
                    <a:ext uri="{FF2B5EF4-FFF2-40B4-BE49-F238E27FC236}">
                      <a16:creationId xmlns:a16="http://schemas.microsoft.com/office/drawing/2014/main" id="{202DD9A1-7216-4016-98A2-5A7026A23836}"/>
                    </a:ext>
                  </a:extLst>
                </p:cNvPr>
                <p:cNvPicPr/>
                <p:nvPr/>
              </p:nvPicPr>
              <p:blipFill>
                <a:blip r:embed="rId7"/>
                <a:stretch>
                  <a:fillRect/>
                </a:stretch>
              </p:blipFill>
              <p:spPr>
                <a:xfrm>
                  <a:off x="1736160" y="2726130"/>
                  <a:ext cx="123480" cy="218880"/>
                </a:xfrm>
                <a:prstGeom prst="rect">
                  <a:avLst/>
                </a:prstGeom>
              </p:spPr>
            </p:pic>
          </mc:Fallback>
        </mc:AlternateContent>
      </p:grpSp>
      <p:grpSp>
        <p:nvGrpSpPr>
          <p:cNvPr id="19" name="Group 18">
            <a:extLst>
              <a:ext uri="{FF2B5EF4-FFF2-40B4-BE49-F238E27FC236}">
                <a16:creationId xmlns:a16="http://schemas.microsoft.com/office/drawing/2014/main" id="{A111C915-BEFC-46D5-9663-225A6FD15580}"/>
              </a:ext>
            </a:extLst>
          </p:cNvPr>
          <p:cNvGrpSpPr/>
          <p:nvPr/>
        </p:nvGrpSpPr>
        <p:grpSpPr>
          <a:xfrm>
            <a:off x="2612400" y="2708490"/>
            <a:ext cx="391320" cy="729000"/>
            <a:chOff x="2612400" y="2708490"/>
            <a:chExt cx="391320" cy="72900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D1933DB-1E31-4C38-A3E6-602949D00A53}"/>
                    </a:ext>
                  </a:extLst>
                </p14:cNvPr>
                <p14:cNvContentPartPr/>
                <p14:nvPr/>
              </p14:nvContentPartPr>
              <p14:xfrm>
                <a:off x="2811480" y="2721810"/>
                <a:ext cx="70560" cy="715680"/>
              </p14:xfrm>
            </p:contentPart>
          </mc:Choice>
          <mc:Fallback>
            <p:pic>
              <p:nvPicPr>
                <p:cNvPr id="8" name="Ink 7">
                  <a:extLst>
                    <a:ext uri="{FF2B5EF4-FFF2-40B4-BE49-F238E27FC236}">
                      <a16:creationId xmlns:a16="http://schemas.microsoft.com/office/drawing/2014/main" id="{FD1933DB-1E31-4C38-A3E6-602949D00A53}"/>
                    </a:ext>
                  </a:extLst>
                </p:cNvPr>
                <p:cNvPicPr/>
                <p:nvPr/>
              </p:nvPicPr>
              <p:blipFill>
                <a:blip r:embed="rId9"/>
                <a:stretch>
                  <a:fillRect/>
                </a:stretch>
              </p:blipFill>
              <p:spPr>
                <a:xfrm>
                  <a:off x="2802840" y="2712810"/>
                  <a:ext cx="88200" cy="733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2F30F4BC-D9E3-4C9B-BF0D-11F961ED124E}"/>
                    </a:ext>
                  </a:extLst>
                </p14:cNvPr>
                <p14:cNvContentPartPr/>
                <p14:nvPr/>
              </p14:nvContentPartPr>
              <p14:xfrm>
                <a:off x="2612400" y="2708490"/>
                <a:ext cx="391320" cy="214560"/>
              </p14:xfrm>
            </p:contentPart>
          </mc:Choice>
          <mc:Fallback>
            <p:pic>
              <p:nvPicPr>
                <p:cNvPr id="9" name="Ink 8">
                  <a:extLst>
                    <a:ext uri="{FF2B5EF4-FFF2-40B4-BE49-F238E27FC236}">
                      <a16:creationId xmlns:a16="http://schemas.microsoft.com/office/drawing/2014/main" id="{2F30F4BC-D9E3-4C9B-BF0D-11F961ED124E}"/>
                    </a:ext>
                  </a:extLst>
                </p:cNvPr>
                <p:cNvPicPr/>
                <p:nvPr/>
              </p:nvPicPr>
              <p:blipFill>
                <a:blip r:embed="rId11"/>
                <a:stretch>
                  <a:fillRect/>
                </a:stretch>
              </p:blipFill>
              <p:spPr>
                <a:xfrm>
                  <a:off x="2603400" y="2699490"/>
                  <a:ext cx="408960" cy="232200"/>
                </a:xfrm>
                <a:prstGeom prst="rect">
                  <a:avLst/>
                </a:prstGeom>
              </p:spPr>
            </p:pic>
          </mc:Fallback>
        </mc:AlternateContent>
      </p:grpSp>
      <p:grpSp>
        <p:nvGrpSpPr>
          <p:cNvPr id="18" name="Group 17">
            <a:extLst>
              <a:ext uri="{FF2B5EF4-FFF2-40B4-BE49-F238E27FC236}">
                <a16:creationId xmlns:a16="http://schemas.microsoft.com/office/drawing/2014/main" id="{D48F7568-5569-41C5-B1C6-71B9430C724F}"/>
              </a:ext>
            </a:extLst>
          </p:cNvPr>
          <p:cNvGrpSpPr/>
          <p:nvPr/>
        </p:nvGrpSpPr>
        <p:grpSpPr>
          <a:xfrm>
            <a:off x="3521040" y="2349930"/>
            <a:ext cx="2296440" cy="962280"/>
            <a:chOff x="3521040" y="2349930"/>
            <a:chExt cx="2296440" cy="96228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3F689192-B828-41B3-973A-1ADC377FF8C7}"/>
                    </a:ext>
                  </a:extLst>
                </p14:cNvPr>
                <p14:cNvContentPartPr/>
                <p14:nvPr/>
              </p14:nvContentPartPr>
              <p14:xfrm>
                <a:off x="3521040" y="2441010"/>
                <a:ext cx="117000" cy="574560"/>
              </p14:xfrm>
            </p:contentPart>
          </mc:Choice>
          <mc:Fallback>
            <p:pic>
              <p:nvPicPr>
                <p:cNvPr id="10" name="Ink 9">
                  <a:extLst>
                    <a:ext uri="{FF2B5EF4-FFF2-40B4-BE49-F238E27FC236}">
                      <a16:creationId xmlns:a16="http://schemas.microsoft.com/office/drawing/2014/main" id="{3F689192-B828-41B3-973A-1ADC377FF8C7}"/>
                    </a:ext>
                  </a:extLst>
                </p:cNvPr>
                <p:cNvPicPr/>
                <p:nvPr/>
              </p:nvPicPr>
              <p:blipFill>
                <a:blip r:embed="rId13"/>
                <a:stretch>
                  <a:fillRect/>
                </a:stretch>
              </p:blipFill>
              <p:spPr>
                <a:xfrm>
                  <a:off x="3512400" y="2432370"/>
                  <a:ext cx="134640" cy="592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477FB34B-759E-4833-90DC-2BCA55AA7C0C}"/>
                    </a:ext>
                  </a:extLst>
                </p14:cNvPr>
                <p14:cNvContentPartPr/>
                <p14:nvPr/>
              </p14:nvContentPartPr>
              <p14:xfrm>
                <a:off x="3895440" y="2533890"/>
                <a:ext cx="306000" cy="632880"/>
              </p14:xfrm>
            </p:contentPart>
          </mc:Choice>
          <mc:Fallback>
            <p:pic>
              <p:nvPicPr>
                <p:cNvPr id="11" name="Ink 10">
                  <a:extLst>
                    <a:ext uri="{FF2B5EF4-FFF2-40B4-BE49-F238E27FC236}">
                      <a16:creationId xmlns:a16="http://schemas.microsoft.com/office/drawing/2014/main" id="{477FB34B-759E-4833-90DC-2BCA55AA7C0C}"/>
                    </a:ext>
                  </a:extLst>
                </p:cNvPr>
                <p:cNvPicPr/>
                <p:nvPr/>
              </p:nvPicPr>
              <p:blipFill>
                <a:blip r:embed="rId15"/>
                <a:stretch>
                  <a:fillRect/>
                </a:stretch>
              </p:blipFill>
              <p:spPr>
                <a:xfrm>
                  <a:off x="3886800" y="2524890"/>
                  <a:ext cx="323640" cy="650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92365F90-CC06-48D0-AD33-B31CF6E50DF0}"/>
                    </a:ext>
                  </a:extLst>
                </p14:cNvPr>
                <p14:cNvContentPartPr/>
                <p14:nvPr/>
              </p14:nvContentPartPr>
              <p14:xfrm>
                <a:off x="3948360" y="2532810"/>
                <a:ext cx="416520" cy="70920"/>
              </p14:xfrm>
            </p:contentPart>
          </mc:Choice>
          <mc:Fallback>
            <p:pic>
              <p:nvPicPr>
                <p:cNvPr id="12" name="Ink 11">
                  <a:extLst>
                    <a:ext uri="{FF2B5EF4-FFF2-40B4-BE49-F238E27FC236}">
                      <a16:creationId xmlns:a16="http://schemas.microsoft.com/office/drawing/2014/main" id="{92365F90-CC06-48D0-AD33-B31CF6E50DF0}"/>
                    </a:ext>
                  </a:extLst>
                </p:cNvPr>
                <p:cNvPicPr/>
                <p:nvPr/>
              </p:nvPicPr>
              <p:blipFill>
                <a:blip r:embed="rId17"/>
                <a:stretch>
                  <a:fillRect/>
                </a:stretch>
              </p:blipFill>
              <p:spPr>
                <a:xfrm>
                  <a:off x="3939360" y="2523810"/>
                  <a:ext cx="4341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DCD4569D-80FC-4155-AD62-9D9418C6854D}"/>
                    </a:ext>
                  </a:extLst>
                </p14:cNvPr>
                <p14:cNvContentPartPr/>
                <p14:nvPr/>
              </p14:nvContentPartPr>
              <p14:xfrm>
                <a:off x="4481520" y="2349930"/>
                <a:ext cx="287640" cy="962280"/>
              </p14:xfrm>
            </p:contentPart>
          </mc:Choice>
          <mc:Fallback>
            <p:pic>
              <p:nvPicPr>
                <p:cNvPr id="13" name="Ink 12">
                  <a:extLst>
                    <a:ext uri="{FF2B5EF4-FFF2-40B4-BE49-F238E27FC236}">
                      <a16:creationId xmlns:a16="http://schemas.microsoft.com/office/drawing/2014/main" id="{DCD4569D-80FC-4155-AD62-9D9418C6854D}"/>
                    </a:ext>
                  </a:extLst>
                </p:cNvPr>
                <p:cNvPicPr/>
                <p:nvPr/>
              </p:nvPicPr>
              <p:blipFill>
                <a:blip r:embed="rId19"/>
                <a:stretch>
                  <a:fillRect/>
                </a:stretch>
              </p:blipFill>
              <p:spPr>
                <a:xfrm>
                  <a:off x="4472520" y="2340930"/>
                  <a:ext cx="305280" cy="979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1632E80A-FDE8-4863-9BB2-EE4A490035F5}"/>
                    </a:ext>
                  </a:extLst>
                </p14:cNvPr>
                <p14:cNvContentPartPr/>
                <p14:nvPr/>
              </p14:nvContentPartPr>
              <p14:xfrm>
                <a:off x="5090640" y="2603010"/>
                <a:ext cx="492840" cy="95760"/>
              </p14:xfrm>
            </p:contentPart>
          </mc:Choice>
          <mc:Fallback>
            <p:pic>
              <p:nvPicPr>
                <p:cNvPr id="14" name="Ink 13">
                  <a:extLst>
                    <a:ext uri="{FF2B5EF4-FFF2-40B4-BE49-F238E27FC236}">
                      <a16:creationId xmlns:a16="http://schemas.microsoft.com/office/drawing/2014/main" id="{1632E80A-FDE8-4863-9BB2-EE4A490035F5}"/>
                    </a:ext>
                  </a:extLst>
                </p:cNvPr>
                <p:cNvPicPr/>
                <p:nvPr/>
              </p:nvPicPr>
              <p:blipFill>
                <a:blip r:embed="rId21"/>
                <a:stretch>
                  <a:fillRect/>
                </a:stretch>
              </p:blipFill>
              <p:spPr>
                <a:xfrm>
                  <a:off x="5081640" y="2594370"/>
                  <a:ext cx="5104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2809F8EF-64D5-4675-B2FE-27A7CCE324B4}"/>
                    </a:ext>
                  </a:extLst>
                </p14:cNvPr>
                <p14:cNvContentPartPr/>
                <p14:nvPr/>
              </p14:nvContentPartPr>
              <p14:xfrm>
                <a:off x="5143920" y="2784450"/>
                <a:ext cx="673560" cy="47160"/>
              </p14:xfrm>
            </p:contentPart>
          </mc:Choice>
          <mc:Fallback>
            <p:pic>
              <p:nvPicPr>
                <p:cNvPr id="15" name="Ink 14">
                  <a:extLst>
                    <a:ext uri="{FF2B5EF4-FFF2-40B4-BE49-F238E27FC236}">
                      <a16:creationId xmlns:a16="http://schemas.microsoft.com/office/drawing/2014/main" id="{2809F8EF-64D5-4675-B2FE-27A7CCE324B4}"/>
                    </a:ext>
                  </a:extLst>
                </p:cNvPr>
                <p:cNvPicPr/>
                <p:nvPr/>
              </p:nvPicPr>
              <p:blipFill>
                <a:blip r:embed="rId23"/>
                <a:stretch>
                  <a:fillRect/>
                </a:stretch>
              </p:blipFill>
              <p:spPr>
                <a:xfrm>
                  <a:off x="5135280" y="2775450"/>
                  <a:ext cx="691200" cy="64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EF8B525B-4745-4482-A362-F4B860632DA9}"/>
                  </a:ext>
                </a:extLst>
              </p14:cNvPr>
              <p14:cNvContentPartPr/>
              <p14:nvPr/>
            </p14:nvContentPartPr>
            <p14:xfrm>
              <a:off x="6238320" y="2346330"/>
              <a:ext cx="223920" cy="547200"/>
            </p14:xfrm>
          </p:contentPart>
        </mc:Choice>
        <mc:Fallback>
          <p:pic>
            <p:nvPicPr>
              <p:cNvPr id="16" name="Ink 15">
                <a:extLst>
                  <a:ext uri="{FF2B5EF4-FFF2-40B4-BE49-F238E27FC236}">
                    <a16:creationId xmlns:a16="http://schemas.microsoft.com/office/drawing/2014/main" id="{EF8B525B-4745-4482-A362-F4B860632DA9}"/>
                  </a:ext>
                </a:extLst>
              </p:cNvPr>
              <p:cNvPicPr/>
              <p:nvPr/>
            </p:nvPicPr>
            <p:blipFill>
              <a:blip r:embed="rId25"/>
              <a:stretch>
                <a:fillRect/>
              </a:stretch>
            </p:blipFill>
            <p:spPr>
              <a:xfrm>
                <a:off x="6229680" y="2337690"/>
                <a:ext cx="24156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16A92D9D-10C7-4403-93FC-32DAB62096F5}"/>
                  </a:ext>
                </a:extLst>
              </p14:cNvPr>
              <p14:cNvContentPartPr/>
              <p14:nvPr/>
            </p14:nvContentPartPr>
            <p14:xfrm>
              <a:off x="6385560" y="3199530"/>
              <a:ext cx="23760" cy="20160"/>
            </p14:xfrm>
          </p:contentPart>
        </mc:Choice>
        <mc:Fallback>
          <p:pic>
            <p:nvPicPr>
              <p:cNvPr id="17" name="Ink 16">
                <a:extLst>
                  <a:ext uri="{FF2B5EF4-FFF2-40B4-BE49-F238E27FC236}">
                    <a16:creationId xmlns:a16="http://schemas.microsoft.com/office/drawing/2014/main" id="{16A92D9D-10C7-4403-93FC-32DAB62096F5}"/>
                  </a:ext>
                </a:extLst>
              </p:cNvPr>
              <p:cNvPicPr/>
              <p:nvPr/>
            </p:nvPicPr>
            <p:blipFill>
              <a:blip r:embed="rId27"/>
              <a:stretch>
                <a:fillRect/>
              </a:stretch>
            </p:blipFill>
            <p:spPr>
              <a:xfrm>
                <a:off x="6376920" y="3190890"/>
                <a:ext cx="41400" cy="37800"/>
              </a:xfrm>
              <a:prstGeom prst="rect">
                <a:avLst/>
              </a:prstGeom>
            </p:spPr>
          </p:pic>
        </mc:Fallback>
      </mc:AlternateContent>
      <p:grpSp>
        <p:nvGrpSpPr>
          <p:cNvPr id="27" name="Group 26">
            <a:extLst>
              <a:ext uri="{FF2B5EF4-FFF2-40B4-BE49-F238E27FC236}">
                <a16:creationId xmlns:a16="http://schemas.microsoft.com/office/drawing/2014/main" id="{674A664D-1B4E-41C5-AEAB-E1A1050A265C}"/>
              </a:ext>
            </a:extLst>
          </p:cNvPr>
          <p:cNvGrpSpPr/>
          <p:nvPr/>
        </p:nvGrpSpPr>
        <p:grpSpPr>
          <a:xfrm>
            <a:off x="571920" y="3746370"/>
            <a:ext cx="1478880" cy="837720"/>
            <a:chOff x="571920" y="3746370"/>
            <a:chExt cx="1478880" cy="837720"/>
          </a:xfrm>
        </p:grpSpPr>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ED12338C-3BB1-4C7A-A3B1-FCF921B94B92}"/>
                    </a:ext>
                  </a:extLst>
                </p14:cNvPr>
                <p14:cNvContentPartPr/>
                <p14:nvPr/>
              </p14:nvContentPartPr>
              <p14:xfrm>
                <a:off x="637440" y="4053090"/>
                <a:ext cx="77400" cy="531000"/>
              </p14:xfrm>
            </p:contentPart>
          </mc:Choice>
          <mc:Fallback>
            <p:pic>
              <p:nvPicPr>
                <p:cNvPr id="20" name="Ink 19">
                  <a:extLst>
                    <a:ext uri="{FF2B5EF4-FFF2-40B4-BE49-F238E27FC236}">
                      <a16:creationId xmlns:a16="http://schemas.microsoft.com/office/drawing/2014/main" id="{ED12338C-3BB1-4C7A-A3B1-FCF921B94B92}"/>
                    </a:ext>
                  </a:extLst>
                </p:cNvPr>
                <p:cNvPicPr/>
                <p:nvPr/>
              </p:nvPicPr>
              <p:blipFill>
                <a:blip r:embed="rId29"/>
                <a:stretch>
                  <a:fillRect/>
                </a:stretch>
              </p:blipFill>
              <p:spPr>
                <a:xfrm>
                  <a:off x="628440" y="4044450"/>
                  <a:ext cx="9504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D3749FBA-9442-48FA-841E-596B7C3831AB}"/>
                    </a:ext>
                  </a:extLst>
                </p14:cNvPr>
                <p14:cNvContentPartPr/>
                <p14:nvPr/>
              </p14:nvContentPartPr>
              <p14:xfrm>
                <a:off x="571920" y="3975330"/>
                <a:ext cx="318600" cy="269280"/>
              </p14:xfrm>
            </p:contentPart>
          </mc:Choice>
          <mc:Fallback>
            <p:pic>
              <p:nvPicPr>
                <p:cNvPr id="21" name="Ink 20">
                  <a:extLst>
                    <a:ext uri="{FF2B5EF4-FFF2-40B4-BE49-F238E27FC236}">
                      <a16:creationId xmlns:a16="http://schemas.microsoft.com/office/drawing/2014/main" id="{D3749FBA-9442-48FA-841E-596B7C3831AB}"/>
                    </a:ext>
                  </a:extLst>
                </p:cNvPr>
                <p:cNvPicPr/>
                <p:nvPr/>
              </p:nvPicPr>
              <p:blipFill>
                <a:blip r:embed="rId31"/>
                <a:stretch>
                  <a:fillRect/>
                </a:stretch>
              </p:blipFill>
              <p:spPr>
                <a:xfrm>
                  <a:off x="562920" y="3966690"/>
                  <a:ext cx="3362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D7BFAF7A-3C4B-46C0-B9DB-09B9431087FE}"/>
                    </a:ext>
                  </a:extLst>
                </p14:cNvPr>
                <p14:cNvContentPartPr/>
                <p14:nvPr/>
              </p14:nvContentPartPr>
              <p14:xfrm>
                <a:off x="1072320" y="3746370"/>
                <a:ext cx="198360" cy="643320"/>
              </p14:xfrm>
            </p:contentPart>
          </mc:Choice>
          <mc:Fallback>
            <p:pic>
              <p:nvPicPr>
                <p:cNvPr id="22" name="Ink 21">
                  <a:extLst>
                    <a:ext uri="{FF2B5EF4-FFF2-40B4-BE49-F238E27FC236}">
                      <a16:creationId xmlns:a16="http://schemas.microsoft.com/office/drawing/2014/main" id="{D7BFAF7A-3C4B-46C0-B9DB-09B9431087FE}"/>
                    </a:ext>
                  </a:extLst>
                </p:cNvPr>
                <p:cNvPicPr/>
                <p:nvPr/>
              </p:nvPicPr>
              <p:blipFill>
                <a:blip r:embed="rId33"/>
                <a:stretch>
                  <a:fillRect/>
                </a:stretch>
              </p:blipFill>
              <p:spPr>
                <a:xfrm>
                  <a:off x="1063680" y="3737370"/>
                  <a:ext cx="216000" cy="660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447D81B0-1A62-47A6-A776-7BE92CA50EFA}"/>
                    </a:ext>
                  </a:extLst>
                </p14:cNvPr>
                <p14:cNvContentPartPr/>
                <p14:nvPr/>
              </p14:nvContentPartPr>
              <p14:xfrm>
                <a:off x="1446360" y="3868410"/>
                <a:ext cx="246240" cy="588600"/>
              </p14:xfrm>
            </p:contentPart>
          </mc:Choice>
          <mc:Fallback>
            <p:pic>
              <p:nvPicPr>
                <p:cNvPr id="23" name="Ink 22">
                  <a:extLst>
                    <a:ext uri="{FF2B5EF4-FFF2-40B4-BE49-F238E27FC236}">
                      <a16:creationId xmlns:a16="http://schemas.microsoft.com/office/drawing/2014/main" id="{447D81B0-1A62-47A6-A776-7BE92CA50EFA}"/>
                    </a:ext>
                  </a:extLst>
                </p:cNvPr>
                <p:cNvPicPr/>
                <p:nvPr/>
              </p:nvPicPr>
              <p:blipFill>
                <a:blip r:embed="rId35"/>
                <a:stretch>
                  <a:fillRect/>
                </a:stretch>
              </p:blipFill>
              <p:spPr>
                <a:xfrm>
                  <a:off x="1437360" y="3859770"/>
                  <a:ext cx="263880"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25654A0A-8FF5-4E53-8B28-141D3F4B7B72}"/>
                    </a:ext>
                  </a:extLst>
                </p14:cNvPr>
                <p14:cNvContentPartPr/>
                <p14:nvPr/>
              </p14:nvContentPartPr>
              <p14:xfrm>
                <a:off x="1399560" y="3872010"/>
                <a:ext cx="316800" cy="10440"/>
              </p14:xfrm>
            </p:contentPart>
          </mc:Choice>
          <mc:Fallback>
            <p:pic>
              <p:nvPicPr>
                <p:cNvPr id="24" name="Ink 23">
                  <a:extLst>
                    <a:ext uri="{FF2B5EF4-FFF2-40B4-BE49-F238E27FC236}">
                      <a16:creationId xmlns:a16="http://schemas.microsoft.com/office/drawing/2014/main" id="{25654A0A-8FF5-4E53-8B28-141D3F4B7B72}"/>
                    </a:ext>
                  </a:extLst>
                </p:cNvPr>
                <p:cNvPicPr/>
                <p:nvPr/>
              </p:nvPicPr>
              <p:blipFill>
                <a:blip r:embed="rId37"/>
                <a:stretch>
                  <a:fillRect/>
                </a:stretch>
              </p:blipFill>
              <p:spPr>
                <a:xfrm>
                  <a:off x="1390560" y="3863010"/>
                  <a:ext cx="3344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98599259-99DE-44D6-9BE8-8EC7B9953FAF}"/>
                    </a:ext>
                  </a:extLst>
                </p14:cNvPr>
                <p14:cNvContentPartPr/>
                <p14:nvPr/>
              </p14:nvContentPartPr>
              <p14:xfrm>
                <a:off x="1838760" y="3761850"/>
                <a:ext cx="212040" cy="786600"/>
              </p14:xfrm>
            </p:contentPart>
          </mc:Choice>
          <mc:Fallback>
            <p:pic>
              <p:nvPicPr>
                <p:cNvPr id="25" name="Ink 24">
                  <a:extLst>
                    <a:ext uri="{FF2B5EF4-FFF2-40B4-BE49-F238E27FC236}">
                      <a16:creationId xmlns:a16="http://schemas.microsoft.com/office/drawing/2014/main" id="{98599259-99DE-44D6-9BE8-8EC7B9953FAF}"/>
                    </a:ext>
                  </a:extLst>
                </p:cNvPr>
                <p:cNvPicPr/>
                <p:nvPr/>
              </p:nvPicPr>
              <p:blipFill>
                <a:blip r:embed="rId39"/>
                <a:stretch>
                  <a:fillRect/>
                </a:stretch>
              </p:blipFill>
              <p:spPr>
                <a:xfrm>
                  <a:off x="1830120" y="3752850"/>
                  <a:ext cx="229680" cy="804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BB591A77-D24A-472E-A796-421D780ED9E5}"/>
                  </a:ext>
                </a:extLst>
              </p14:cNvPr>
              <p14:cNvContentPartPr/>
              <p14:nvPr/>
            </p14:nvContentPartPr>
            <p14:xfrm>
              <a:off x="2401440" y="4046610"/>
              <a:ext cx="522000" cy="263880"/>
            </p14:xfrm>
          </p:contentPart>
        </mc:Choice>
        <mc:Fallback>
          <p:pic>
            <p:nvPicPr>
              <p:cNvPr id="26" name="Ink 25">
                <a:extLst>
                  <a:ext uri="{FF2B5EF4-FFF2-40B4-BE49-F238E27FC236}">
                    <a16:creationId xmlns:a16="http://schemas.microsoft.com/office/drawing/2014/main" id="{BB591A77-D24A-472E-A796-421D780ED9E5}"/>
                  </a:ext>
                </a:extLst>
              </p:cNvPr>
              <p:cNvPicPr/>
              <p:nvPr/>
            </p:nvPicPr>
            <p:blipFill>
              <a:blip r:embed="rId41"/>
              <a:stretch>
                <a:fillRect/>
              </a:stretch>
            </p:blipFill>
            <p:spPr>
              <a:xfrm>
                <a:off x="2392440" y="4037970"/>
                <a:ext cx="5396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9D7A76A5-981D-4754-9D8E-7F34C0685DB7}"/>
                  </a:ext>
                </a:extLst>
              </p14:cNvPr>
              <p14:cNvContentPartPr/>
              <p14:nvPr/>
            </p14:nvContentPartPr>
            <p14:xfrm>
              <a:off x="3606000" y="4030050"/>
              <a:ext cx="137880" cy="605520"/>
            </p14:xfrm>
          </p:contentPart>
        </mc:Choice>
        <mc:Fallback>
          <p:pic>
            <p:nvPicPr>
              <p:cNvPr id="28" name="Ink 27">
                <a:extLst>
                  <a:ext uri="{FF2B5EF4-FFF2-40B4-BE49-F238E27FC236}">
                    <a16:creationId xmlns:a16="http://schemas.microsoft.com/office/drawing/2014/main" id="{9D7A76A5-981D-4754-9D8E-7F34C0685DB7}"/>
                  </a:ext>
                </a:extLst>
              </p:cNvPr>
              <p:cNvPicPr/>
              <p:nvPr/>
            </p:nvPicPr>
            <p:blipFill>
              <a:blip r:embed="rId43"/>
              <a:stretch>
                <a:fillRect/>
              </a:stretch>
            </p:blipFill>
            <p:spPr>
              <a:xfrm>
                <a:off x="3597000" y="4021410"/>
                <a:ext cx="155520" cy="623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3F03A70C-8D33-48DA-A54F-EA2810A4B926}"/>
                  </a:ext>
                </a:extLst>
              </p14:cNvPr>
              <p14:cNvContentPartPr/>
              <p14:nvPr/>
            </p14:nvContentPartPr>
            <p14:xfrm>
              <a:off x="3573240" y="3995850"/>
              <a:ext cx="252720" cy="258840"/>
            </p14:xfrm>
          </p:contentPart>
        </mc:Choice>
        <mc:Fallback>
          <p:pic>
            <p:nvPicPr>
              <p:cNvPr id="29" name="Ink 28">
                <a:extLst>
                  <a:ext uri="{FF2B5EF4-FFF2-40B4-BE49-F238E27FC236}">
                    <a16:creationId xmlns:a16="http://schemas.microsoft.com/office/drawing/2014/main" id="{3F03A70C-8D33-48DA-A54F-EA2810A4B926}"/>
                  </a:ext>
                </a:extLst>
              </p:cNvPr>
              <p:cNvPicPr/>
              <p:nvPr/>
            </p:nvPicPr>
            <p:blipFill>
              <a:blip r:embed="rId45"/>
              <a:stretch>
                <a:fillRect/>
              </a:stretch>
            </p:blipFill>
            <p:spPr>
              <a:xfrm>
                <a:off x="3564240" y="3987210"/>
                <a:ext cx="27036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724CB61B-9D47-4B7A-8D6E-100263B9FBDB}"/>
                  </a:ext>
                </a:extLst>
              </p14:cNvPr>
              <p14:cNvContentPartPr/>
              <p14:nvPr/>
            </p14:nvContentPartPr>
            <p14:xfrm>
              <a:off x="3995160" y="3819090"/>
              <a:ext cx="334440" cy="546840"/>
            </p14:xfrm>
          </p:contentPart>
        </mc:Choice>
        <mc:Fallback>
          <p:pic>
            <p:nvPicPr>
              <p:cNvPr id="30" name="Ink 29">
                <a:extLst>
                  <a:ext uri="{FF2B5EF4-FFF2-40B4-BE49-F238E27FC236}">
                    <a16:creationId xmlns:a16="http://schemas.microsoft.com/office/drawing/2014/main" id="{724CB61B-9D47-4B7A-8D6E-100263B9FBDB}"/>
                  </a:ext>
                </a:extLst>
              </p:cNvPr>
              <p:cNvPicPr/>
              <p:nvPr/>
            </p:nvPicPr>
            <p:blipFill>
              <a:blip r:embed="rId47"/>
              <a:stretch>
                <a:fillRect/>
              </a:stretch>
            </p:blipFill>
            <p:spPr>
              <a:xfrm>
                <a:off x="3986160" y="3810450"/>
                <a:ext cx="352080" cy="564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7EFD872C-B365-471E-B17D-F7F5ED808976}"/>
                  </a:ext>
                </a:extLst>
              </p14:cNvPr>
              <p14:cNvContentPartPr/>
              <p14:nvPr/>
            </p14:nvContentPartPr>
            <p14:xfrm>
              <a:off x="4423560" y="3859410"/>
              <a:ext cx="309240" cy="455040"/>
            </p14:xfrm>
          </p:contentPart>
        </mc:Choice>
        <mc:Fallback>
          <p:pic>
            <p:nvPicPr>
              <p:cNvPr id="31" name="Ink 30">
                <a:extLst>
                  <a:ext uri="{FF2B5EF4-FFF2-40B4-BE49-F238E27FC236}">
                    <a16:creationId xmlns:a16="http://schemas.microsoft.com/office/drawing/2014/main" id="{7EFD872C-B365-471E-B17D-F7F5ED808976}"/>
                  </a:ext>
                </a:extLst>
              </p:cNvPr>
              <p:cNvPicPr/>
              <p:nvPr/>
            </p:nvPicPr>
            <p:blipFill>
              <a:blip r:embed="rId49"/>
              <a:stretch>
                <a:fillRect/>
              </a:stretch>
            </p:blipFill>
            <p:spPr>
              <a:xfrm>
                <a:off x="4414920" y="3850410"/>
                <a:ext cx="326880" cy="472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6A1A5224-C675-46C1-A207-7C4936531747}"/>
                  </a:ext>
                </a:extLst>
              </p14:cNvPr>
              <p14:cNvContentPartPr/>
              <p14:nvPr/>
            </p14:nvContentPartPr>
            <p14:xfrm>
              <a:off x="5037720" y="3843930"/>
              <a:ext cx="18360" cy="476640"/>
            </p14:xfrm>
          </p:contentPart>
        </mc:Choice>
        <mc:Fallback>
          <p:pic>
            <p:nvPicPr>
              <p:cNvPr id="32" name="Ink 31">
                <a:extLst>
                  <a:ext uri="{FF2B5EF4-FFF2-40B4-BE49-F238E27FC236}">
                    <a16:creationId xmlns:a16="http://schemas.microsoft.com/office/drawing/2014/main" id="{6A1A5224-C675-46C1-A207-7C4936531747}"/>
                  </a:ext>
                </a:extLst>
              </p:cNvPr>
              <p:cNvPicPr/>
              <p:nvPr/>
            </p:nvPicPr>
            <p:blipFill>
              <a:blip r:embed="rId51"/>
              <a:stretch>
                <a:fillRect/>
              </a:stretch>
            </p:blipFill>
            <p:spPr>
              <a:xfrm>
                <a:off x="5028720" y="3834930"/>
                <a:ext cx="3600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029D3FD9-3522-45E2-8883-811235896359}"/>
                  </a:ext>
                </a:extLst>
              </p14:cNvPr>
              <p14:cNvContentPartPr/>
              <p14:nvPr/>
            </p14:nvContentPartPr>
            <p14:xfrm>
              <a:off x="5295840" y="3835650"/>
              <a:ext cx="275760" cy="438120"/>
            </p14:xfrm>
          </p:contentPart>
        </mc:Choice>
        <mc:Fallback>
          <p:pic>
            <p:nvPicPr>
              <p:cNvPr id="33" name="Ink 32">
                <a:extLst>
                  <a:ext uri="{FF2B5EF4-FFF2-40B4-BE49-F238E27FC236}">
                    <a16:creationId xmlns:a16="http://schemas.microsoft.com/office/drawing/2014/main" id="{029D3FD9-3522-45E2-8883-811235896359}"/>
                  </a:ext>
                </a:extLst>
              </p:cNvPr>
              <p:cNvPicPr/>
              <p:nvPr/>
            </p:nvPicPr>
            <p:blipFill>
              <a:blip r:embed="rId53"/>
              <a:stretch>
                <a:fillRect/>
              </a:stretch>
            </p:blipFill>
            <p:spPr>
              <a:xfrm>
                <a:off x="5286840" y="3827010"/>
                <a:ext cx="29340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ECDE0576-52E3-4E6E-9487-7208DC6D1D37}"/>
                  </a:ext>
                </a:extLst>
              </p14:cNvPr>
              <p14:cNvContentPartPr/>
              <p14:nvPr/>
            </p14:nvContentPartPr>
            <p14:xfrm>
              <a:off x="5290080" y="4056690"/>
              <a:ext cx="345960" cy="69480"/>
            </p14:xfrm>
          </p:contentPart>
        </mc:Choice>
        <mc:Fallback>
          <p:pic>
            <p:nvPicPr>
              <p:cNvPr id="34" name="Ink 33">
                <a:extLst>
                  <a:ext uri="{FF2B5EF4-FFF2-40B4-BE49-F238E27FC236}">
                    <a16:creationId xmlns:a16="http://schemas.microsoft.com/office/drawing/2014/main" id="{ECDE0576-52E3-4E6E-9487-7208DC6D1D37}"/>
                  </a:ext>
                </a:extLst>
              </p:cNvPr>
              <p:cNvPicPr/>
              <p:nvPr/>
            </p:nvPicPr>
            <p:blipFill>
              <a:blip r:embed="rId55"/>
              <a:stretch>
                <a:fillRect/>
              </a:stretch>
            </p:blipFill>
            <p:spPr>
              <a:xfrm>
                <a:off x="5281080" y="4047690"/>
                <a:ext cx="3636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CCAA9C25-DECA-4291-96D6-AAC636FF7D16}"/>
                  </a:ext>
                </a:extLst>
              </p14:cNvPr>
              <p14:cNvContentPartPr/>
              <p14:nvPr/>
            </p14:nvContentPartPr>
            <p14:xfrm>
              <a:off x="5559360" y="3723690"/>
              <a:ext cx="275760" cy="702360"/>
            </p14:xfrm>
          </p:contentPart>
        </mc:Choice>
        <mc:Fallback>
          <p:pic>
            <p:nvPicPr>
              <p:cNvPr id="35" name="Ink 34">
                <a:extLst>
                  <a:ext uri="{FF2B5EF4-FFF2-40B4-BE49-F238E27FC236}">
                    <a16:creationId xmlns:a16="http://schemas.microsoft.com/office/drawing/2014/main" id="{CCAA9C25-DECA-4291-96D6-AAC636FF7D16}"/>
                  </a:ext>
                </a:extLst>
              </p:cNvPr>
              <p:cNvPicPr/>
              <p:nvPr/>
            </p:nvPicPr>
            <p:blipFill>
              <a:blip r:embed="rId57"/>
              <a:stretch>
                <a:fillRect/>
              </a:stretch>
            </p:blipFill>
            <p:spPr>
              <a:xfrm>
                <a:off x="5550720" y="3714690"/>
                <a:ext cx="293400" cy="720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3A92A601-B756-4618-BF5E-B8B1F4196D25}"/>
                  </a:ext>
                </a:extLst>
              </p14:cNvPr>
              <p14:cNvContentPartPr/>
              <p14:nvPr/>
            </p14:nvContentPartPr>
            <p14:xfrm>
              <a:off x="6262440" y="3938610"/>
              <a:ext cx="123480" cy="324360"/>
            </p14:xfrm>
          </p:contentPart>
        </mc:Choice>
        <mc:Fallback>
          <p:pic>
            <p:nvPicPr>
              <p:cNvPr id="36" name="Ink 35">
                <a:extLst>
                  <a:ext uri="{FF2B5EF4-FFF2-40B4-BE49-F238E27FC236}">
                    <a16:creationId xmlns:a16="http://schemas.microsoft.com/office/drawing/2014/main" id="{3A92A601-B756-4618-BF5E-B8B1F4196D25}"/>
                  </a:ext>
                </a:extLst>
              </p:cNvPr>
              <p:cNvPicPr/>
              <p:nvPr/>
            </p:nvPicPr>
            <p:blipFill>
              <a:blip r:embed="rId59"/>
              <a:stretch>
                <a:fillRect/>
              </a:stretch>
            </p:blipFill>
            <p:spPr>
              <a:xfrm>
                <a:off x="6253800" y="3929610"/>
                <a:ext cx="14112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83475A77-7927-4391-B141-979F77154AA9}"/>
                  </a:ext>
                </a:extLst>
              </p14:cNvPr>
              <p14:cNvContentPartPr/>
              <p14:nvPr/>
            </p14:nvContentPartPr>
            <p14:xfrm>
              <a:off x="6239040" y="3928170"/>
              <a:ext cx="152640" cy="283320"/>
            </p14:xfrm>
          </p:contentPart>
        </mc:Choice>
        <mc:Fallback>
          <p:pic>
            <p:nvPicPr>
              <p:cNvPr id="37" name="Ink 36">
                <a:extLst>
                  <a:ext uri="{FF2B5EF4-FFF2-40B4-BE49-F238E27FC236}">
                    <a16:creationId xmlns:a16="http://schemas.microsoft.com/office/drawing/2014/main" id="{83475A77-7927-4391-B141-979F77154AA9}"/>
                  </a:ext>
                </a:extLst>
              </p:cNvPr>
              <p:cNvPicPr/>
              <p:nvPr/>
            </p:nvPicPr>
            <p:blipFill>
              <a:blip r:embed="rId61"/>
              <a:stretch>
                <a:fillRect/>
              </a:stretch>
            </p:blipFill>
            <p:spPr>
              <a:xfrm>
                <a:off x="6230400" y="3919170"/>
                <a:ext cx="17028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24D7EA2B-E420-43DE-BB56-1084FD33C089}"/>
                  </a:ext>
                </a:extLst>
              </p14:cNvPr>
              <p14:cNvContentPartPr/>
              <p14:nvPr/>
            </p14:nvContentPartPr>
            <p14:xfrm>
              <a:off x="6180720" y="4069650"/>
              <a:ext cx="334440" cy="46440"/>
            </p14:xfrm>
          </p:contentPart>
        </mc:Choice>
        <mc:Fallback>
          <p:pic>
            <p:nvPicPr>
              <p:cNvPr id="38" name="Ink 37">
                <a:extLst>
                  <a:ext uri="{FF2B5EF4-FFF2-40B4-BE49-F238E27FC236}">
                    <a16:creationId xmlns:a16="http://schemas.microsoft.com/office/drawing/2014/main" id="{24D7EA2B-E420-43DE-BB56-1084FD33C089}"/>
                  </a:ext>
                </a:extLst>
              </p:cNvPr>
              <p:cNvPicPr/>
              <p:nvPr/>
            </p:nvPicPr>
            <p:blipFill>
              <a:blip r:embed="rId63"/>
              <a:stretch>
                <a:fillRect/>
              </a:stretch>
            </p:blipFill>
            <p:spPr>
              <a:xfrm>
                <a:off x="6171720" y="4061010"/>
                <a:ext cx="3520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A100A4C2-DF1F-4D78-B981-DF989DD354D6}"/>
                  </a:ext>
                </a:extLst>
              </p14:cNvPr>
              <p14:cNvContentPartPr/>
              <p14:nvPr/>
            </p14:nvContentPartPr>
            <p14:xfrm>
              <a:off x="6788760" y="3793170"/>
              <a:ext cx="373680" cy="631440"/>
            </p14:xfrm>
          </p:contentPart>
        </mc:Choice>
        <mc:Fallback>
          <p:pic>
            <p:nvPicPr>
              <p:cNvPr id="39" name="Ink 38">
                <a:extLst>
                  <a:ext uri="{FF2B5EF4-FFF2-40B4-BE49-F238E27FC236}">
                    <a16:creationId xmlns:a16="http://schemas.microsoft.com/office/drawing/2014/main" id="{A100A4C2-DF1F-4D78-B981-DF989DD354D6}"/>
                  </a:ext>
                </a:extLst>
              </p:cNvPr>
              <p:cNvPicPr/>
              <p:nvPr/>
            </p:nvPicPr>
            <p:blipFill>
              <a:blip r:embed="rId65"/>
              <a:stretch>
                <a:fillRect/>
              </a:stretch>
            </p:blipFill>
            <p:spPr>
              <a:xfrm>
                <a:off x="6779760" y="3784170"/>
                <a:ext cx="391320" cy="649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757409F6-ADB5-4C4D-A98B-7EC167551696}"/>
                  </a:ext>
                </a:extLst>
              </p14:cNvPr>
              <p14:cNvContentPartPr/>
              <p14:nvPr/>
            </p14:nvContentPartPr>
            <p14:xfrm>
              <a:off x="7293480" y="3600210"/>
              <a:ext cx="229320" cy="621360"/>
            </p14:xfrm>
          </p:contentPart>
        </mc:Choice>
        <mc:Fallback>
          <p:pic>
            <p:nvPicPr>
              <p:cNvPr id="40" name="Ink 39">
                <a:extLst>
                  <a:ext uri="{FF2B5EF4-FFF2-40B4-BE49-F238E27FC236}">
                    <a16:creationId xmlns:a16="http://schemas.microsoft.com/office/drawing/2014/main" id="{757409F6-ADB5-4C4D-A98B-7EC167551696}"/>
                  </a:ext>
                </a:extLst>
              </p:cNvPr>
              <p:cNvPicPr/>
              <p:nvPr/>
            </p:nvPicPr>
            <p:blipFill>
              <a:blip r:embed="rId67"/>
              <a:stretch>
                <a:fillRect/>
              </a:stretch>
            </p:blipFill>
            <p:spPr>
              <a:xfrm>
                <a:off x="7284840" y="3591570"/>
                <a:ext cx="246960" cy="639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8DE330E9-0ACE-4E8B-88E7-F02598D675F2}"/>
                  </a:ext>
                </a:extLst>
              </p14:cNvPr>
              <p14:cNvContentPartPr/>
              <p14:nvPr/>
            </p14:nvContentPartPr>
            <p14:xfrm>
              <a:off x="7710000" y="3692370"/>
              <a:ext cx="240480" cy="391320"/>
            </p14:xfrm>
          </p:contentPart>
        </mc:Choice>
        <mc:Fallback>
          <p:pic>
            <p:nvPicPr>
              <p:cNvPr id="41" name="Ink 40">
                <a:extLst>
                  <a:ext uri="{FF2B5EF4-FFF2-40B4-BE49-F238E27FC236}">
                    <a16:creationId xmlns:a16="http://schemas.microsoft.com/office/drawing/2014/main" id="{8DE330E9-0ACE-4E8B-88E7-F02598D675F2}"/>
                  </a:ext>
                </a:extLst>
              </p:cNvPr>
              <p:cNvPicPr/>
              <p:nvPr/>
            </p:nvPicPr>
            <p:blipFill>
              <a:blip r:embed="rId69"/>
              <a:stretch>
                <a:fillRect/>
              </a:stretch>
            </p:blipFill>
            <p:spPr>
              <a:xfrm>
                <a:off x="7701000" y="3683370"/>
                <a:ext cx="25812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681031B2-47A3-4A29-BBD7-06CF54893862}"/>
                  </a:ext>
                </a:extLst>
              </p14:cNvPr>
              <p14:cNvContentPartPr/>
              <p14:nvPr/>
            </p14:nvContentPartPr>
            <p14:xfrm>
              <a:off x="7687320" y="3904770"/>
              <a:ext cx="392040" cy="56520"/>
            </p14:xfrm>
          </p:contentPart>
        </mc:Choice>
        <mc:Fallback>
          <p:pic>
            <p:nvPicPr>
              <p:cNvPr id="42" name="Ink 41">
                <a:extLst>
                  <a:ext uri="{FF2B5EF4-FFF2-40B4-BE49-F238E27FC236}">
                    <a16:creationId xmlns:a16="http://schemas.microsoft.com/office/drawing/2014/main" id="{681031B2-47A3-4A29-BBD7-06CF54893862}"/>
                  </a:ext>
                </a:extLst>
              </p:cNvPr>
              <p:cNvPicPr/>
              <p:nvPr/>
            </p:nvPicPr>
            <p:blipFill>
              <a:blip r:embed="rId71"/>
              <a:stretch>
                <a:fillRect/>
              </a:stretch>
            </p:blipFill>
            <p:spPr>
              <a:xfrm>
                <a:off x="7678680" y="3896130"/>
                <a:ext cx="4096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938258F5-2BCE-4236-856A-EEF7E1C7A7DE}"/>
                  </a:ext>
                </a:extLst>
              </p14:cNvPr>
              <p14:cNvContentPartPr/>
              <p14:nvPr/>
            </p14:nvContentPartPr>
            <p14:xfrm>
              <a:off x="8213640" y="3450090"/>
              <a:ext cx="187920" cy="754920"/>
            </p14:xfrm>
          </p:contentPart>
        </mc:Choice>
        <mc:Fallback>
          <p:pic>
            <p:nvPicPr>
              <p:cNvPr id="43" name="Ink 42">
                <a:extLst>
                  <a:ext uri="{FF2B5EF4-FFF2-40B4-BE49-F238E27FC236}">
                    <a16:creationId xmlns:a16="http://schemas.microsoft.com/office/drawing/2014/main" id="{938258F5-2BCE-4236-856A-EEF7E1C7A7DE}"/>
                  </a:ext>
                </a:extLst>
              </p:cNvPr>
              <p:cNvPicPr/>
              <p:nvPr/>
            </p:nvPicPr>
            <p:blipFill>
              <a:blip r:embed="rId73"/>
              <a:stretch>
                <a:fillRect/>
              </a:stretch>
            </p:blipFill>
            <p:spPr>
              <a:xfrm>
                <a:off x="8205000" y="3441450"/>
                <a:ext cx="205560" cy="772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F8C8A84E-98C8-402A-98BB-CE745039A7EE}"/>
                  </a:ext>
                </a:extLst>
              </p14:cNvPr>
              <p14:cNvContentPartPr/>
              <p14:nvPr/>
            </p14:nvContentPartPr>
            <p14:xfrm>
              <a:off x="4270200" y="4853370"/>
              <a:ext cx="147600" cy="498240"/>
            </p14:xfrm>
          </p:contentPart>
        </mc:Choice>
        <mc:Fallback>
          <p:pic>
            <p:nvPicPr>
              <p:cNvPr id="46" name="Ink 45">
                <a:extLst>
                  <a:ext uri="{FF2B5EF4-FFF2-40B4-BE49-F238E27FC236}">
                    <a16:creationId xmlns:a16="http://schemas.microsoft.com/office/drawing/2014/main" id="{F8C8A84E-98C8-402A-98BB-CE745039A7EE}"/>
                  </a:ext>
                </a:extLst>
              </p:cNvPr>
              <p:cNvPicPr/>
              <p:nvPr/>
            </p:nvPicPr>
            <p:blipFill>
              <a:blip r:embed="rId75"/>
              <a:stretch>
                <a:fillRect/>
              </a:stretch>
            </p:blipFill>
            <p:spPr>
              <a:xfrm>
                <a:off x="4261560" y="4844730"/>
                <a:ext cx="16524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1570690A-4FF6-4436-B997-011D37933666}"/>
                  </a:ext>
                </a:extLst>
              </p14:cNvPr>
              <p14:cNvContentPartPr/>
              <p14:nvPr/>
            </p14:nvContentPartPr>
            <p14:xfrm>
              <a:off x="4106040" y="4943010"/>
              <a:ext cx="563400" cy="122400"/>
            </p14:xfrm>
          </p:contentPart>
        </mc:Choice>
        <mc:Fallback>
          <p:pic>
            <p:nvPicPr>
              <p:cNvPr id="47" name="Ink 46">
                <a:extLst>
                  <a:ext uri="{FF2B5EF4-FFF2-40B4-BE49-F238E27FC236}">
                    <a16:creationId xmlns:a16="http://schemas.microsoft.com/office/drawing/2014/main" id="{1570690A-4FF6-4436-B997-011D37933666}"/>
                  </a:ext>
                </a:extLst>
              </p:cNvPr>
              <p:cNvPicPr/>
              <p:nvPr/>
            </p:nvPicPr>
            <p:blipFill>
              <a:blip r:embed="rId77"/>
              <a:stretch>
                <a:fillRect/>
              </a:stretch>
            </p:blipFill>
            <p:spPr>
              <a:xfrm>
                <a:off x="4097040" y="4934370"/>
                <a:ext cx="5810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96C291C6-3E99-4268-961F-5C7BD55B3E18}"/>
                  </a:ext>
                </a:extLst>
              </p14:cNvPr>
              <p14:cNvContentPartPr/>
              <p14:nvPr/>
            </p14:nvContentPartPr>
            <p14:xfrm>
              <a:off x="5032320" y="4811250"/>
              <a:ext cx="399240" cy="498600"/>
            </p14:xfrm>
          </p:contentPart>
        </mc:Choice>
        <mc:Fallback>
          <p:pic>
            <p:nvPicPr>
              <p:cNvPr id="48" name="Ink 47">
                <a:extLst>
                  <a:ext uri="{FF2B5EF4-FFF2-40B4-BE49-F238E27FC236}">
                    <a16:creationId xmlns:a16="http://schemas.microsoft.com/office/drawing/2014/main" id="{96C291C6-3E99-4268-961F-5C7BD55B3E18}"/>
                  </a:ext>
                </a:extLst>
              </p:cNvPr>
              <p:cNvPicPr/>
              <p:nvPr/>
            </p:nvPicPr>
            <p:blipFill>
              <a:blip r:embed="rId79"/>
              <a:stretch>
                <a:fillRect/>
              </a:stretch>
            </p:blipFill>
            <p:spPr>
              <a:xfrm>
                <a:off x="5023320" y="4802250"/>
                <a:ext cx="41688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C1610EB1-5B9C-4E0F-BDA1-109C85A56714}"/>
                  </a:ext>
                </a:extLst>
              </p14:cNvPr>
              <p14:cNvContentPartPr/>
              <p14:nvPr/>
            </p14:nvContentPartPr>
            <p14:xfrm>
              <a:off x="5710200" y="4709010"/>
              <a:ext cx="330120" cy="563400"/>
            </p14:xfrm>
          </p:contentPart>
        </mc:Choice>
        <mc:Fallback>
          <p:pic>
            <p:nvPicPr>
              <p:cNvPr id="49" name="Ink 48">
                <a:extLst>
                  <a:ext uri="{FF2B5EF4-FFF2-40B4-BE49-F238E27FC236}">
                    <a16:creationId xmlns:a16="http://schemas.microsoft.com/office/drawing/2014/main" id="{C1610EB1-5B9C-4E0F-BDA1-109C85A56714}"/>
                  </a:ext>
                </a:extLst>
              </p:cNvPr>
              <p:cNvPicPr/>
              <p:nvPr/>
            </p:nvPicPr>
            <p:blipFill>
              <a:blip r:embed="rId81"/>
              <a:stretch>
                <a:fillRect/>
              </a:stretch>
            </p:blipFill>
            <p:spPr>
              <a:xfrm>
                <a:off x="5701200" y="4700370"/>
                <a:ext cx="34776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B13DEF9F-A206-4658-A726-88ED912B6696}"/>
                  </a:ext>
                </a:extLst>
              </p14:cNvPr>
              <p14:cNvContentPartPr/>
              <p14:nvPr/>
            </p14:nvContentPartPr>
            <p14:xfrm>
              <a:off x="6239040" y="4804770"/>
              <a:ext cx="270360" cy="581040"/>
            </p14:xfrm>
          </p:contentPart>
        </mc:Choice>
        <mc:Fallback>
          <p:pic>
            <p:nvPicPr>
              <p:cNvPr id="50" name="Ink 49">
                <a:extLst>
                  <a:ext uri="{FF2B5EF4-FFF2-40B4-BE49-F238E27FC236}">
                    <a16:creationId xmlns:a16="http://schemas.microsoft.com/office/drawing/2014/main" id="{B13DEF9F-A206-4658-A726-88ED912B6696}"/>
                  </a:ext>
                </a:extLst>
              </p:cNvPr>
              <p:cNvPicPr/>
              <p:nvPr/>
            </p:nvPicPr>
            <p:blipFill>
              <a:blip r:embed="rId83"/>
              <a:stretch>
                <a:fillRect/>
              </a:stretch>
            </p:blipFill>
            <p:spPr>
              <a:xfrm>
                <a:off x="6230400" y="4795770"/>
                <a:ext cx="288000" cy="598680"/>
              </a:xfrm>
              <a:prstGeom prst="rect">
                <a:avLst/>
              </a:prstGeom>
            </p:spPr>
          </p:pic>
        </mc:Fallback>
      </mc:AlternateContent>
      <p:grpSp>
        <p:nvGrpSpPr>
          <p:cNvPr id="67" name="Group 66">
            <a:extLst>
              <a:ext uri="{FF2B5EF4-FFF2-40B4-BE49-F238E27FC236}">
                <a16:creationId xmlns:a16="http://schemas.microsoft.com/office/drawing/2014/main" id="{7389C00E-A036-42FC-AA86-96968F58C1DF}"/>
              </a:ext>
            </a:extLst>
          </p:cNvPr>
          <p:cNvGrpSpPr/>
          <p:nvPr/>
        </p:nvGrpSpPr>
        <p:grpSpPr>
          <a:xfrm>
            <a:off x="6829440" y="4563930"/>
            <a:ext cx="1231920" cy="851040"/>
            <a:chOff x="6829440" y="4563930"/>
            <a:chExt cx="1231920" cy="851040"/>
          </a:xfrm>
        </p:grpSpPr>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08A2D2AA-E881-4738-9E4D-83F3A5920BDB}"/>
                    </a:ext>
                  </a:extLst>
                </p14:cNvPr>
                <p14:cNvContentPartPr/>
                <p14:nvPr/>
              </p14:nvContentPartPr>
              <p14:xfrm>
                <a:off x="6829440" y="4834290"/>
                <a:ext cx="60480" cy="486720"/>
              </p14:xfrm>
            </p:contentPart>
          </mc:Choice>
          <mc:Fallback>
            <p:pic>
              <p:nvPicPr>
                <p:cNvPr id="51" name="Ink 50">
                  <a:extLst>
                    <a:ext uri="{FF2B5EF4-FFF2-40B4-BE49-F238E27FC236}">
                      <a16:creationId xmlns:a16="http://schemas.microsoft.com/office/drawing/2014/main" id="{08A2D2AA-E881-4738-9E4D-83F3A5920BDB}"/>
                    </a:ext>
                  </a:extLst>
                </p:cNvPr>
                <p:cNvPicPr/>
                <p:nvPr/>
              </p:nvPicPr>
              <p:blipFill>
                <a:blip r:embed="rId85"/>
                <a:stretch>
                  <a:fillRect/>
                </a:stretch>
              </p:blipFill>
              <p:spPr>
                <a:xfrm>
                  <a:off x="6820440" y="4825650"/>
                  <a:ext cx="7812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50FBCE42-52FC-439C-B26A-1295AF656BAB}"/>
                    </a:ext>
                  </a:extLst>
                </p14:cNvPr>
                <p14:cNvContentPartPr/>
                <p14:nvPr/>
              </p14:nvContentPartPr>
              <p14:xfrm>
                <a:off x="7118160" y="4769130"/>
                <a:ext cx="275760" cy="468000"/>
              </p14:xfrm>
            </p:contentPart>
          </mc:Choice>
          <mc:Fallback>
            <p:pic>
              <p:nvPicPr>
                <p:cNvPr id="52" name="Ink 51">
                  <a:extLst>
                    <a:ext uri="{FF2B5EF4-FFF2-40B4-BE49-F238E27FC236}">
                      <a16:creationId xmlns:a16="http://schemas.microsoft.com/office/drawing/2014/main" id="{50FBCE42-52FC-439C-B26A-1295AF656BAB}"/>
                    </a:ext>
                  </a:extLst>
                </p:cNvPr>
                <p:cNvPicPr/>
                <p:nvPr/>
              </p:nvPicPr>
              <p:blipFill>
                <a:blip r:embed="rId87"/>
                <a:stretch>
                  <a:fillRect/>
                </a:stretch>
              </p:blipFill>
              <p:spPr>
                <a:xfrm>
                  <a:off x="7109160" y="4760130"/>
                  <a:ext cx="29340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66D8257E-4D97-47CC-9926-71B3FC21CF5E}"/>
                    </a:ext>
                  </a:extLst>
                </p14:cNvPr>
                <p14:cNvContentPartPr/>
                <p14:nvPr/>
              </p14:nvContentPartPr>
              <p14:xfrm>
                <a:off x="7106640" y="5018970"/>
                <a:ext cx="252000" cy="36720"/>
              </p14:xfrm>
            </p:contentPart>
          </mc:Choice>
          <mc:Fallback>
            <p:pic>
              <p:nvPicPr>
                <p:cNvPr id="53" name="Ink 52">
                  <a:extLst>
                    <a:ext uri="{FF2B5EF4-FFF2-40B4-BE49-F238E27FC236}">
                      <a16:creationId xmlns:a16="http://schemas.microsoft.com/office/drawing/2014/main" id="{66D8257E-4D97-47CC-9926-71B3FC21CF5E}"/>
                    </a:ext>
                  </a:extLst>
                </p:cNvPr>
                <p:cNvPicPr/>
                <p:nvPr/>
              </p:nvPicPr>
              <p:blipFill>
                <a:blip r:embed="rId89"/>
                <a:stretch>
                  <a:fillRect/>
                </a:stretch>
              </p:blipFill>
              <p:spPr>
                <a:xfrm>
                  <a:off x="7098000" y="5009970"/>
                  <a:ext cx="2696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17D366DE-BD8A-4AA6-8265-A11F8D4B88B3}"/>
                    </a:ext>
                  </a:extLst>
                </p14:cNvPr>
                <p14:cNvContentPartPr/>
                <p14:nvPr/>
              </p14:nvContentPartPr>
              <p14:xfrm>
                <a:off x="7036080" y="4563930"/>
                <a:ext cx="551160" cy="43560"/>
              </p14:xfrm>
            </p:contentPart>
          </mc:Choice>
          <mc:Fallback>
            <p:pic>
              <p:nvPicPr>
                <p:cNvPr id="54" name="Ink 53">
                  <a:extLst>
                    <a:ext uri="{FF2B5EF4-FFF2-40B4-BE49-F238E27FC236}">
                      <a16:creationId xmlns:a16="http://schemas.microsoft.com/office/drawing/2014/main" id="{17D366DE-BD8A-4AA6-8265-A11F8D4B88B3}"/>
                    </a:ext>
                  </a:extLst>
                </p:cNvPr>
                <p:cNvPicPr/>
                <p:nvPr/>
              </p:nvPicPr>
              <p:blipFill>
                <a:blip r:embed="rId91"/>
                <a:stretch>
                  <a:fillRect/>
                </a:stretch>
              </p:blipFill>
              <p:spPr>
                <a:xfrm>
                  <a:off x="7027080" y="4555290"/>
                  <a:ext cx="5688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4DA5445B-E3A9-4465-9F49-4B7DE3FDBC41}"/>
                    </a:ext>
                  </a:extLst>
                </p14:cNvPr>
                <p14:cNvContentPartPr/>
                <p14:nvPr/>
              </p14:nvContentPartPr>
              <p14:xfrm>
                <a:off x="7785960" y="4570770"/>
                <a:ext cx="275400" cy="844200"/>
              </p14:xfrm>
            </p:contentPart>
          </mc:Choice>
          <mc:Fallback>
            <p:pic>
              <p:nvPicPr>
                <p:cNvPr id="56" name="Ink 55">
                  <a:extLst>
                    <a:ext uri="{FF2B5EF4-FFF2-40B4-BE49-F238E27FC236}">
                      <a16:creationId xmlns:a16="http://schemas.microsoft.com/office/drawing/2014/main" id="{4DA5445B-E3A9-4465-9F49-4B7DE3FDBC41}"/>
                    </a:ext>
                  </a:extLst>
                </p:cNvPr>
                <p:cNvPicPr/>
                <p:nvPr/>
              </p:nvPicPr>
              <p:blipFill>
                <a:blip r:embed="rId93"/>
                <a:stretch>
                  <a:fillRect/>
                </a:stretch>
              </p:blipFill>
              <p:spPr>
                <a:xfrm>
                  <a:off x="7777320" y="4561770"/>
                  <a:ext cx="293040" cy="861840"/>
                </a:xfrm>
                <a:prstGeom prst="rect">
                  <a:avLst/>
                </a:prstGeom>
              </p:spPr>
            </p:pic>
          </mc:Fallback>
        </mc:AlternateContent>
      </p:grpSp>
      <p:grpSp>
        <p:nvGrpSpPr>
          <p:cNvPr id="66" name="Group 65">
            <a:extLst>
              <a:ext uri="{FF2B5EF4-FFF2-40B4-BE49-F238E27FC236}">
                <a16:creationId xmlns:a16="http://schemas.microsoft.com/office/drawing/2014/main" id="{4DE2DBE1-EFFB-47E3-A124-505800F73F4F}"/>
              </a:ext>
            </a:extLst>
          </p:cNvPr>
          <p:cNvGrpSpPr/>
          <p:nvPr/>
        </p:nvGrpSpPr>
        <p:grpSpPr>
          <a:xfrm>
            <a:off x="8513160" y="4185210"/>
            <a:ext cx="2262600" cy="1068120"/>
            <a:chOff x="8513160" y="4185210"/>
            <a:chExt cx="2262600" cy="1068120"/>
          </a:xfrm>
        </p:grpSpPr>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AF94FB43-1677-4876-AEBC-A766738F5C9C}"/>
                    </a:ext>
                  </a:extLst>
                </p14:cNvPr>
                <p14:cNvContentPartPr/>
                <p14:nvPr/>
              </p14:nvContentPartPr>
              <p14:xfrm>
                <a:off x="8606400" y="4711530"/>
                <a:ext cx="83160" cy="355320"/>
              </p14:xfrm>
            </p:contentPart>
          </mc:Choice>
          <mc:Fallback>
            <p:pic>
              <p:nvPicPr>
                <p:cNvPr id="57" name="Ink 56">
                  <a:extLst>
                    <a:ext uri="{FF2B5EF4-FFF2-40B4-BE49-F238E27FC236}">
                      <a16:creationId xmlns:a16="http://schemas.microsoft.com/office/drawing/2014/main" id="{AF94FB43-1677-4876-AEBC-A766738F5C9C}"/>
                    </a:ext>
                  </a:extLst>
                </p:cNvPr>
                <p:cNvPicPr/>
                <p:nvPr/>
              </p:nvPicPr>
              <p:blipFill>
                <a:blip r:embed="rId95"/>
                <a:stretch>
                  <a:fillRect/>
                </a:stretch>
              </p:blipFill>
              <p:spPr>
                <a:xfrm>
                  <a:off x="8597400" y="4702530"/>
                  <a:ext cx="10080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BA0F5223-81F8-4001-BEBC-C82119DF13FB}"/>
                    </a:ext>
                  </a:extLst>
                </p14:cNvPr>
                <p14:cNvContentPartPr/>
                <p14:nvPr/>
              </p14:nvContentPartPr>
              <p14:xfrm>
                <a:off x="8541240" y="4707570"/>
                <a:ext cx="217800" cy="328320"/>
              </p14:xfrm>
            </p:contentPart>
          </mc:Choice>
          <mc:Fallback>
            <p:pic>
              <p:nvPicPr>
                <p:cNvPr id="58" name="Ink 57">
                  <a:extLst>
                    <a:ext uri="{FF2B5EF4-FFF2-40B4-BE49-F238E27FC236}">
                      <a16:creationId xmlns:a16="http://schemas.microsoft.com/office/drawing/2014/main" id="{BA0F5223-81F8-4001-BEBC-C82119DF13FB}"/>
                    </a:ext>
                  </a:extLst>
                </p:cNvPr>
                <p:cNvPicPr/>
                <p:nvPr/>
              </p:nvPicPr>
              <p:blipFill>
                <a:blip r:embed="rId97"/>
                <a:stretch>
                  <a:fillRect/>
                </a:stretch>
              </p:blipFill>
              <p:spPr>
                <a:xfrm>
                  <a:off x="8532600" y="4698570"/>
                  <a:ext cx="23544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1D0BF8BF-18C3-49EE-8D0F-DDC0F9E6D122}"/>
                    </a:ext>
                  </a:extLst>
                </p14:cNvPr>
                <p14:cNvContentPartPr/>
                <p14:nvPr/>
              </p14:nvContentPartPr>
              <p14:xfrm>
                <a:off x="8513160" y="4857330"/>
                <a:ext cx="310320" cy="33480"/>
              </p14:xfrm>
            </p:contentPart>
          </mc:Choice>
          <mc:Fallback>
            <p:pic>
              <p:nvPicPr>
                <p:cNvPr id="59" name="Ink 58">
                  <a:extLst>
                    <a:ext uri="{FF2B5EF4-FFF2-40B4-BE49-F238E27FC236}">
                      <a16:creationId xmlns:a16="http://schemas.microsoft.com/office/drawing/2014/main" id="{1D0BF8BF-18C3-49EE-8D0F-DDC0F9E6D122}"/>
                    </a:ext>
                  </a:extLst>
                </p:cNvPr>
                <p:cNvPicPr/>
                <p:nvPr/>
              </p:nvPicPr>
              <p:blipFill>
                <a:blip r:embed="rId99"/>
                <a:stretch>
                  <a:fillRect/>
                </a:stretch>
              </p:blipFill>
              <p:spPr>
                <a:xfrm>
                  <a:off x="8504160" y="4848690"/>
                  <a:ext cx="3279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507CFE18-AF05-42FB-AAB7-4773ED566A0E}"/>
                    </a:ext>
                  </a:extLst>
                </p14:cNvPr>
                <p14:cNvContentPartPr/>
                <p14:nvPr/>
              </p14:nvContentPartPr>
              <p14:xfrm>
                <a:off x="9098520" y="4617930"/>
                <a:ext cx="293040" cy="635400"/>
              </p14:xfrm>
            </p:contentPart>
          </mc:Choice>
          <mc:Fallback>
            <p:pic>
              <p:nvPicPr>
                <p:cNvPr id="60" name="Ink 59">
                  <a:extLst>
                    <a:ext uri="{FF2B5EF4-FFF2-40B4-BE49-F238E27FC236}">
                      <a16:creationId xmlns:a16="http://schemas.microsoft.com/office/drawing/2014/main" id="{507CFE18-AF05-42FB-AAB7-4773ED566A0E}"/>
                    </a:ext>
                  </a:extLst>
                </p:cNvPr>
                <p:cNvPicPr/>
                <p:nvPr/>
              </p:nvPicPr>
              <p:blipFill>
                <a:blip r:embed="rId101"/>
                <a:stretch>
                  <a:fillRect/>
                </a:stretch>
              </p:blipFill>
              <p:spPr>
                <a:xfrm>
                  <a:off x="9089520" y="4608930"/>
                  <a:ext cx="310680" cy="653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B9E42AF6-E350-43D2-98A4-D2986270202F}"/>
                    </a:ext>
                  </a:extLst>
                </p14:cNvPr>
                <p14:cNvContentPartPr/>
                <p14:nvPr/>
              </p14:nvContentPartPr>
              <p14:xfrm>
                <a:off x="9602880" y="4404090"/>
                <a:ext cx="117000" cy="555840"/>
              </p14:xfrm>
            </p:contentPart>
          </mc:Choice>
          <mc:Fallback>
            <p:pic>
              <p:nvPicPr>
                <p:cNvPr id="61" name="Ink 60">
                  <a:extLst>
                    <a:ext uri="{FF2B5EF4-FFF2-40B4-BE49-F238E27FC236}">
                      <a16:creationId xmlns:a16="http://schemas.microsoft.com/office/drawing/2014/main" id="{B9E42AF6-E350-43D2-98A4-D2986270202F}"/>
                    </a:ext>
                  </a:extLst>
                </p:cNvPr>
                <p:cNvPicPr/>
                <p:nvPr/>
              </p:nvPicPr>
              <p:blipFill>
                <a:blip r:embed="rId103"/>
                <a:stretch>
                  <a:fillRect/>
                </a:stretch>
              </p:blipFill>
              <p:spPr>
                <a:xfrm>
                  <a:off x="9594240" y="4395450"/>
                  <a:ext cx="134640" cy="573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138E20CB-2EC1-4808-B16D-6D5D5AD6570A}"/>
                    </a:ext>
                  </a:extLst>
                </p14:cNvPr>
                <p14:cNvContentPartPr/>
                <p14:nvPr/>
              </p14:nvContentPartPr>
              <p14:xfrm>
                <a:off x="9959640" y="4464210"/>
                <a:ext cx="312120" cy="494280"/>
              </p14:xfrm>
            </p:contentPart>
          </mc:Choice>
          <mc:Fallback>
            <p:pic>
              <p:nvPicPr>
                <p:cNvPr id="62" name="Ink 61">
                  <a:extLst>
                    <a:ext uri="{FF2B5EF4-FFF2-40B4-BE49-F238E27FC236}">
                      <a16:creationId xmlns:a16="http://schemas.microsoft.com/office/drawing/2014/main" id="{138E20CB-2EC1-4808-B16D-6D5D5AD6570A}"/>
                    </a:ext>
                  </a:extLst>
                </p:cNvPr>
                <p:cNvPicPr/>
                <p:nvPr/>
              </p:nvPicPr>
              <p:blipFill>
                <a:blip r:embed="rId105"/>
                <a:stretch>
                  <a:fillRect/>
                </a:stretch>
              </p:blipFill>
              <p:spPr>
                <a:xfrm>
                  <a:off x="9951000" y="4455210"/>
                  <a:ext cx="329760" cy="511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205797D7-52FE-4F8F-A2A7-5C6A89A870B8}"/>
                    </a:ext>
                  </a:extLst>
                </p14:cNvPr>
                <p14:cNvContentPartPr/>
                <p14:nvPr/>
              </p14:nvContentPartPr>
              <p14:xfrm>
                <a:off x="10006800" y="4728810"/>
                <a:ext cx="363600" cy="56520"/>
              </p14:xfrm>
            </p:contentPart>
          </mc:Choice>
          <mc:Fallback>
            <p:pic>
              <p:nvPicPr>
                <p:cNvPr id="63" name="Ink 62">
                  <a:extLst>
                    <a:ext uri="{FF2B5EF4-FFF2-40B4-BE49-F238E27FC236}">
                      <a16:creationId xmlns:a16="http://schemas.microsoft.com/office/drawing/2014/main" id="{205797D7-52FE-4F8F-A2A7-5C6A89A870B8}"/>
                    </a:ext>
                  </a:extLst>
                </p:cNvPr>
                <p:cNvPicPr/>
                <p:nvPr/>
              </p:nvPicPr>
              <p:blipFill>
                <a:blip r:embed="rId107"/>
                <a:stretch>
                  <a:fillRect/>
                </a:stretch>
              </p:blipFill>
              <p:spPr>
                <a:xfrm>
                  <a:off x="9997800" y="4720170"/>
                  <a:ext cx="3812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035CADF6-6DDE-4153-A941-552D6CEE817C}"/>
                    </a:ext>
                  </a:extLst>
                </p14:cNvPr>
                <p14:cNvContentPartPr/>
                <p14:nvPr/>
              </p14:nvContentPartPr>
              <p14:xfrm>
                <a:off x="10428720" y="4185210"/>
                <a:ext cx="347040" cy="985680"/>
              </p14:xfrm>
            </p:contentPart>
          </mc:Choice>
          <mc:Fallback>
            <p:pic>
              <p:nvPicPr>
                <p:cNvPr id="64" name="Ink 63">
                  <a:extLst>
                    <a:ext uri="{FF2B5EF4-FFF2-40B4-BE49-F238E27FC236}">
                      <a16:creationId xmlns:a16="http://schemas.microsoft.com/office/drawing/2014/main" id="{035CADF6-6DDE-4153-A941-552D6CEE817C}"/>
                    </a:ext>
                  </a:extLst>
                </p:cNvPr>
                <p:cNvPicPr/>
                <p:nvPr/>
              </p:nvPicPr>
              <p:blipFill>
                <a:blip r:embed="rId109"/>
                <a:stretch>
                  <a:fillRect/>
                </a:stretch>
              </p:blipFill>
              <p:spPr>
                <a:xfrm>
                  <a:off x="10419720" y="4176210"/>
                  <a:ext cx="364680" cy="1003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5" name="Ink 64">
                  <a:extLst>
                    <a:ext uri="{FF2B5EF4-FFF2-40B4-BE49-F238E27FC236}">
                      <a16:creationId xmlns:a16="http://schemas.microsoft.com/office/drawing/2014/main" id="{C5BBD61F-8F1D-4EFC-95E6-7419C71D0A11}"/>
                    </a:ext>
                  </a:extLst>
                </p14:cNvPr>
                <p14:cNvContentPartPr/>
                <p14:nvPr/>
              </p14:nvContentPartPr>
              <p14:xfrm>
                <a:off x="9908160" y="4356570"/>
                <a:ext cx="526680" cy="27720"/>
              </p14:xfrm>
            </p:contentPart>
          </mc:Choice>
          <mc:Fallback>
            <p:pic>
              <p:nvPicPr>
                <p:cNvPr id="65" name="Ink 64">
                  <a:extLst>
                    <a:ext uri="{FF2B5EF4-FFF2-40B4-BE49-F238E27FC236}">
                      <a16:creationId xmlns:a16="http://schemas.microsoft.com/office/drawing/2014/main" id="{C5BBD61F-8F1D-4EFC-95E6-7419C71D0A11}"/>
                    </a:ext>
                  </a:extLst>
                </p:cNvPr>
                <p:cNvPicPr/>
                <p:nvPr/>
              </p:nvPicPr>
              <p:blipFill>
                <a:blip r:embed="rId111"/>
                <a:stretch>
                  <a:fillRect/>
                </a:stretch>
              </p:blipFill>
              <p:spPr>
                <a:xfrm>
                  <a:off x="9899160" y="4347570"/>
                  <a:ext cx="544320" cy="45360"/>
                </a:xfrm>
                <a:prstGeom prst="rect">
                  <a:avLst/>
                </a:prstGeom>
              </p:spPr>
            </p:pic>
          </mc:Fallback>
        </mc:AlternateContent>
      </p:grpSp>
    </p:spTree>
    <p:extLst>
      <p:ext uri="{BB962C8B-B14F-4D97-AF65-F5344CB8AC3E}">
        <p14:creationId xmlns:p14="http://schemas.microsoft.com/office/powerpoint/2010/main" val="1801432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8" name="Ink 57">
                <a:extLst>
                  <a:ext uri="{FF2B5EF4-FFF2-40B4-BE49-F238E27FC236}">
                    <a16:creationId xmlns:a16="http://schemas.microsoft.com/office/drawing/2014/main" id="{70BFD80D-6150-4FB0-AE21-A6AB3B8A0A5C}"/>
                  </a:ext>
                </a:extLst>
              </p14:cNvPr>
              <p14:cNvContentPartPr/>
              <p14:nvPr/>
            </p14:nvContentPartPr>
            <p14:xfrm>
              <a:off x="11389560" y="1129890"/>
              <a:ext cx="93960" cy="619920"/>
            </p14:xfrm>
          </p:contentPart>
        </mc:Choice>
        <mc:Fallback>
          <p:pic>
            <p:nvPicPr>
              <p:cNvPr id="58" name="Ink 57">
                <a:extLst>
                  <a:ext uri="{FF2B5EF4-FFF2-40B4-BE49-F238E27FC236}">
                    <a16:creationId xmlns:a16="http://schemas.microsoft.com/office/drawing/2014/main" id="{70BFD80D-6150-4FB0-AE21-A6AB3B8A0A5C}"/>
                  </a:ext>
                </a:extLst>
              </p:cNvPr>
              <p:cNvPicPr/>
              <p:nvPr/>
            </p:nvPicPr>
            <p:blipFill>
              <a:blip r:embed="rId3"/>
              <a:stretch>
                <a:fillRect/>
              </a:stretch>
            </p:blipFill>
            <p:spPr>
              <a:xfrm>
                <a:off x="11380560" y="1120890"/>
                <a:ext cx="111600" cy="637560"/>
              </a:xfrm>
              <a:prstGeom prst="rect">
                <a:avLst/>
              </a:prstGeom>
            </p:spPr>
          </p:pic>
        </mc:Fallback>
      </mc:AlternateContent>
      <p:grpSp>
        <p:nvGrpSpPr>
          <p:cNvPr id="222" name="Group 221">
            <a:extLst>
              <a:ext uri="{FF2B5EF4-FFF2-40B4-BE49-F238E27FC236}">
                <a16:creationId xmlns:a16="http://schemas.microsoft.com/office/drawing/2014/main" id="{2C4B6F85-B312-4221-BAA0-F3EA8F31F21B}"/>
              </a:ext>
            </a:extLst>
          </p:cNvPr>
          <p:cNvGrpSpPr/>
          <p:nvPr/>
        </p:nvGrpSpPr>
        <p:grpSpPr>
          <a:xfrm>
            <a:off x="649320" y="211890"/>
            <a:ext cx="10418040" cy="6797880"/>
            <a:chOff x="649320" y="211890"/>
            <a:chExt cx="10418040" cy="679788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2320BF7-0A6A-401F-91AB-C7D4791D9CCB}"/>
                    </a:ext>
                  </a:extLst>
                </p14:cNvPr>
                <p14:cNvContentPartPr/>
                <p14:nvPr/>
              </p14:nvContentPartPr>
              <p14:xfrm>
                <a:off x="649320" y="516450"/>
                <a:ext cx="363240" cy="422280"/>
              </p14:xfrm>
            </p:contentPart>
          </mc:Choice>
          <mc:Fallback>
            <p:pic>
              <p:nvPicPr>
                <p:cNvPr id="2" name="Ink 1">
                  <a:extLst>
                    <a:ext uri="{FF2B5EF4-FFF2-40B4-BE49-F238E27FC236}">
                      <a16:creationId xmlns:a16="http://schemas.microsoft.com/office/drawing/2014/main" id="{32320BF7-0A6A-401F-91AB-C7D4791D9CCB}"/>
                    </a:ext>
                  </a:extLst>
                </p:cNvPr>
                <p:cNvPicPr/>
                <p:nvPr/>
              </p:nvPicPr>
              <p:blipFill>
                <a:blip r:embed="rId5"/>
                <a:stretch>
                  <a:fillRect/>
                </a:stretch>
              </p:blipFill>
              <p:spPr>
                <a:xfrm>
                  <a:off x="640680" y="507810"/>
                  <a:ext cx="380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F552DCF5-659F-4253-B54C-90F5A8103158}"/>
                    </a:ext>
                  </a:extLst>
                </p14:cNvPr>
                <p14:cNvContentPartPr/>
                <p14:nvPr/>
              </p14:nvContentPartPr>
              <p14:xfrm>
                <a:off x="1118040" y="656490"/>
                <a:ext cx="141120" cy="216720"/>
              </p14:xfrm>
            </p:contentPart>
          </mc:Choice>
          <mc:Fallback>
            <p:pic>
              <p:nvPicPr>
                <p:cNvPr id="3" name="Ink 2">
                  <a:extLst>
                    <a:ext uri="{FF2B5EF4-FFF2-40B4-BE49-F238E27FC236}">
                      <a16:creationId xmlns:a16="http://schemas.microsoft.com/office/drawing/2014/main" id="{F552DCF5-659F-4253-B54C-90F5A8103158}"/>
                    </a:ext>
                  </a:extLst>
                </p:cNvPr>
                <p:cNvPicPr/>
                <p:nvPr/>
              </p:nvPicPr>
              <p:blipFill>
                <a:blip r:embed="rId7"/>
                <a:stretch>
                  <a:fillRect/>
                </a:stretch>
              </p:blipFill>
              <p:spPr>
                <a:xfrm>
                  <a:off x="1109400" y="647490"/>
                  <a:ext cx="1587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6CF04BA0-6D98-4984-B1F5-EE884C6D2F42}"/>
                    </a:ext>
                  </a:extLst>
                </p14:cNvPr>
                <p14:cNvContentPartPr/>
                <p14:nvPr/>
              </p14:nvContentPartPr>
              <p14:xfrm>
                <a:off x="1498920" y="899130"/>
                <a:ext cx="12240" cy="185040"/>
              </p14:xfrm>
            </p:contentPart>
          </mc:Choice>
          <mc:Fallback>
            <p:pic>
              <p:nvPicPr>
                <p:cNvPr id="4" name="Ink 3">
                  <a:extLst>
                    <a:ext uri="{FF2B5EF4-FFF2-40B4-BE49-F238E27FC236}">
                      <a16:creationId xmlns:a16="http://schemas.microsoft.com/office/drawing/2014/main" id="{6CF04BA0-6D98-4984-B1F5-EE884C6D2F42}"/>
                    </a:ext>
                  </a:extLst>
                </p:cNvPr>
                <p:cNvPicPr/>
                <p:nvPr/>
              </p:nvPicPr>
              <p:blipFill>
                <a:blip r:embed="rId9"/>
                <a:stretch>
                  <a:fillRect/>
                </a:stretch>
              </p:blipFill>
              <p:spPr>
                <a:xfrm>
                  <a:off x="1490280" y="890130"/>
                  <a:ext cx="298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4DDC63FE-A2A8-409F-9F4C-696D96976F41}"/>
                    </a:ext>
                  </a:extLst>
                </p14:cNvPr>
                <p14:cNvContentPartPr/>
                <p14:nvPr/>
              </p14:nvContentPartPr>
              <p14:xfrm>
                <a:off x="2183640" y="381810"/>
                <a:ext cx="185400" cy="708840"/>
              </p14:xfrm>
            </p:contentPart>
          </mc:Choice>
          <mc:Fallback>
            <p:pic>
              <p:nvPicPr>
                <p:cNvPr id="6" name="Ink 5">
                  <a:extLst>
                    <a:ext uri="{FF2B5EF4-FFF2-40B4-BE49-F238E27FC236}">
                      <a16:creationId xmlns:a16="http://schemas.microsoft.com/office/drawing/2014/main" id="{4DDC63FE-A2A8-409F-9F4C-696D96976F41}"/>
                    </a:ext>
                  </a:extLst>
                </p:cNvPr>
                <p:cNvPicPr/>
                <p:nvPr/>
              </p:nvPicPr>
              <p:blipFill>
                <a:blip r:embed="rId11"/>
                <a:stretch>
                  <a:fillRect/>
                </a:stretch>
              </p:blipFill>
              <p:spPr>
                <a:xfrm>
                  <a:off x="2175000" y="372810"/>
                  <a:ext cx="203040" cy="726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439D1820-2365-458B-A85E-95A1C0714CF7}"/>
                    </a:ext>
                  </a:extLst>
                </p14:cNvPr>
                <p14:cNvContentPartPr/>
                <p14:nvPr/>
              </p14:nvContentPartPr>
              <p14:xfrm>
                <a:off x="2032080" y="700050"/>
                <a:ext cx="977760" cy="252360"/>
              </p14:xfrm>
            </p:contentPart>
          </mc:Choice>
          <mc:Fallback>
            <p:pic>
              <p:nvPicPr>
                <p:cNvPr id="7" name="Ink 6">
                  <a:extLst>
                    <a:ext uri="{FF2B5EF4-FFF2-40B4-BE49-F238E27FC236}">
                      <a16:creationId xmlns:a16="http://schemas.microsoft.com/office/drawing/2014/main" id="{439D1820-2365-458B-A85E-95A1C0714CF7}"/>
                    </a:ext>
                  </a:extLst>
                </p:cNvPr>
                <p:cNvPicPr/>
                <p:nvPr/>
              </p:nvPicPr>
              <p:blipFill>
                <a:blip r:embed="rId13"/>
                <a:stretch>
                  <a:fillRect/>
                </a:stretch>
              </p:blipFill>
              <p:spPr>
                <a:xfrm>
                  <a:off x="2023440" y="691050"/>
                  <a:ext cx="9954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2BD3FA37-109A-43E8-83EA-CE15818D47A3}"/>
                    </a:ext>
                  </a:extLst>
                </p14:cNvPr>
                <p14:cNvContentPartPr/>
                <p14:nvPr/>
              </p14:nvContentPartPr>
              <p14:xfrm>
                <a:off x="3122160" y="684570"/>
                <a:ext cx="820800" cy="234720"/>
              </p14:xfrm>
            </p:contentPart>
          </mc:Choice>
          <mc:Fallback>
            <p:pic>
              <p:nvPicPr>
                <p:cNvPr id="8" name="Ink 7">
                  <a:extLst>
                    <a:ext uri="{FF2B5EF4-FFF2-40B4-BE49-F238E27FC236}">
                      <a16:creationId xmlns:a16="http://schemas.microsoft.com/office/drawing/2014/main" id="{2BD3FA37-109A-43E8-83EA-CE15818D47A3}"/>
                    </a:ext>
                  </a:extLst>
                </p:cNvPr>
                <p:cNvPicPr/>
                <p:nvPr/>
              </p:nvPicPr>
              <p:blipFill>
                <a:blip r:embed="rId15"/>
                <a:stretch>
                  <a:fillRect/>
                </a:stretch>
              </p:blipFill>
              <p:spPr>
                <a:xfrm>
                  <a:off x="3113160" y="675570"/>
                  <a:ext cx="8384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D58E631A-A308-4401-B120-550BF3598C73}"/>
                    </a:ext>
                  </a:extLst>
                </p14:cNvPr>
                <p14:cNvContentPartPr/>
                <p14:nvPr/>
              </p14:nvContentPartPr>
              <p14:xfrm>
                <a:off x="4487280" y="411330"/>
                <a:ext cx="199440" cy="392760"/>
              </p14:xfrm>
            </p:contentPart>
          </mc:Choice>
          <mc:Fallback>
            <p:pic>
              <p:nvPicPr>
                <p:cNvPr id="9" name="Ink 8">
                  <a:extLst>
                    <a:ext uri="{FF2B5EF4-FFF2-40B4-BE49-F238E27FC236}">
                      <a16:creationId xmlns:a16="http://schemas.microsoft.com/office/drawing/2014/main" id="{D58E631A-A308-4401-B120-550BF3598C73}"/>
                    </a:ext>
                  </a:extLst>
                </p:cNvPr>
                <p:cNvPicPr/>
                <p:nvPr/>
              </p:nvPicPr>
              <p:blipFill>
                <a:blip r:embed="rId17"/>
                <a:stretch>
                  <a:fillRect/>
                </a:stretch>
              </p:blipFill>
              <p:spPr>
                <a:xfrm>
                  <a:off x="4478280" y="402330"/>
                  <a:ext cx="21708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460ADD64-3030-404F-BD05-75C6C585EE8F}"/>
                    </a:ext>
                  </a:extLst>
                </p14:cNvPr>
                <p14:cNvContentPartPr/>
                <p14:nvPr/>
              </p14:nvContentPartPr>
              <p14:xfrm>
                <a:off x="4504920" y="579810"/>
                <a:ext cx="732600" cy="217440"/>
              </p14:xfrm>
            </p:contentPart>
          </mc:Choice>
          <mc:Fallback>
            <p:pic>
              <p:nvPicPr>
                <p:cNvPr id="10" name="Ink 9">
                  <a:extLst>
                    <a:ext uri="{FF2B5EF4-FFF2-40B4-BE49-F238E27FC236}">
                      <a16:creationId xmlns:a16="http://schemas.microsoft.com/office/drawing/2014/main" id="{460ADD64-3030-404F-BD05-75C6C585EE8F}"/>
                    </a:ext>
                  </a:extLst>
                </p:cNvPr>
                <p:cNvPicPr/>
                <p:nvPr/>
              </p:nvPicPr>
              <p:blipFill>
                <a:blip r:embed="rId19"/>
                <a:stretch>
                  <a:fillRect/>
                </a:stretch>
              </p:blipFill>
              <p:spPr>
                <a:xfrm>
                  <a:off x="4495920" y="571170"/>
                  <a:ext cx="750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5B02E494-8F8B-41DA-AB8B-36B6DE26F92B}"/>
                    </a:ext>
                  </a:extLst>
                </p14:cNvPr>
                <p14:cNvContentPartPr/>
                <p14:nvPr/>
              </p14:nvContentPartPr>
              <p14:xfrm>
                <a:off x="5260200" y="429330"/>
                <a:ext cx="352440" cy="204480"/>
              </p14:xfrm>
            </p:contentPart>
          </mc:Choice>
          <mc:Fallback>
            <p:pic>
              <p:nvPicPr>
                <p:cNvPr id="11" name="Ink 10">
                  <a:extLst>
                    <a:ext uri="{FF2B5EF4-FFF2-40B4-BE49-F238E27FC236}">
                      <a16:creationId xmlns:a16="http://schemas.microsoft.com/office/drawing/2014/main" id="{5B02E494-8F8B-41DA-AB8B-36B6DE26F92B}"/>
                    </a:ext>
                  </a:extLst>
                </p:cNvPr>
                <p:cNvPicPr/>
                <p:nvPr/>
              </p:nvPicPr>
              <p:blipFill>
                <a:blip r:embed="rId21"/>
                <a:stretch>
                  <a:fillRect/>
                </a:stretch>
              </p:blipFill>
              <p:spPr>
                <a:xfrm>
                  <a:off x="5251200" y="420330"/>
                  <a:ext cx="3700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F7F34C94-58B4-480F-B54D-A8E57AB04501}"/>
                    </a:ext>
                  </a:extLst>
                </p14:cNvPr>
                <p14:cNvContentPartPr/>
                <p14:nvPr/>
              </p14:nvContentPartPr>
              <p14:xfrm>
                <a:off x="5975520" y="211890"/>
                <a:ext cx="47160" cy="480240"/>
              </p14:xfrm>
            </p:contentPart>
          </mc:Choice>
          <mc:Fallback>
            <p:pic>
              <p:nvPicPr>
                <p:cNvPr id="12" name="Ink 11">
                  <a:extLst>
                    <a:ext uri="{FF2B5EF4-FFF2-40B4-BE49-F238E27FC236}">
                      <a16:creationId xmlns:a16="http://schemas.microsoft.com/office/drawing/2014/main" id="{F7F34C94-58B4-480F-B54D-A8E57AB04501}"/>
                    </a:ext>
                  </a:extLst>
                </p:cNvPr>
                <p:cNvPicPr/>
                <p:nvPr/>
              </p:nvPicPr>
              <p:blipFill>
                <a:blip r:embed="rId23"/>
                <a:stretch>
                  <a:fillRect/>
                </a:stretch>
              </p:blipFill>
              <p:spPr>
                <a:xfrm>
                  <a:off x="5966520" y="202890"/>
                  <a:ext cx="6480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1CABF8F8-8DF3-4D94-8719-822E0DA81367}"/>
                    </a:ext>
                  </a:extLst>
                </p14:cNvPr>
                <p14:cNvContentPartPr/>
                <p14:nvPr/>
              </p14:nvContentPartPr>
              <p14:xfrm>
                <a:off x="6116280" y="460650"/>
                <a:ext cx="433800" cy="280080"/>
              </p14:xfrm>
            </p:contentPart>
          </mc:Choice>
          <mc:Fallback>
            <p:pic>
              <p:nvPicPr>
                <p:cNvPr id="13" name="Ink 12">
                  <a:extLst>
                    <a:ext uri="{FF2B5EF4-FFF2-40B4-BE49-F238E27FC236}">
                      <a16:creationId xmlns:a16="http://schemas.microsoft.com/office/drawing/2014/main" id="{1CABF8F8-8DF3-4D94-8719-822E0DA81367}"/>
                    </a:ext>
                  </a:extLst>
                </p:cNvPr>
                <p:cNvPicPr/>
                <p:nvPr/>
              </p:nvPicPr>
              <p:blipFill>
                <a:blip r:embed="rId25"/>
                <a:stretch>
                  <a:fillRect/>
                </a:stretch>
              </p:blipFill>
              <p:spPr>
                <a:xfrm>
                  <a:off x="6107280" y="452010"/>
                  <a:ext cx="4514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523F0376-30B4-43C2-861C-A9E81A8692B0}"/>
                    </a:ext>
                  </a:extLst>
                </p14:cNvPr>
                <p14:cNvContentPartPr/>
                <p14:nvPr/>
              </p14:nvContentPartPr>
              <p14:xfrm>
                <a:off x="5196120" y="312330"/>
                <a:ext cx="504720" cy="491400"/>
              </p14:xfrm>
            </p:contentPart>
          </mc:Choice>
          <mc:Fallback>
            <p:pic>
              <p:nvPicPr>
                <p:cNvPr id="14" name="Ink 13">
                  <a:extLst>
                    <a:ext uri="{FF2B5EF4-FFF2-40B4-BE49-F238E27FC236}">
                      <a16:creationId xmlns:a16="http://schemas.microsoft.com/office/drawing/2014/main" id="{523F0376-30B4-43C2-861C-A9E81A8692B0}"/>
                    </a:ext>
                  </a:extLst>
                </p:cNvPr>
                <p:cNvPicPr/>
                <p:nvPr/>
              </p:nvPicPr>
              <p:blipFill>
                <a:blip r:embed="rId27"/>
                <a:stretch>
                  <a:fillRect/>
                </a:stretch>
              </p:blipFill>
              <p:spPr>
                <a:xfrm>
                  <a:off x="5187480" y="303690"/>
                  <a:ext cx="522360" cy="509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6D244253-FF67-4895-B70F-9D5484AD44C5}"/>
                    </a:ext>
                  </a:extLst>
                </p14:cNvPr>
                <p14:cNvContentPartPr/>
                <p14:nvPr/>
              </p14:nvContentPartPr>
              <p14:xfrm>
                <a:off x="1176720" y="1785810"/>
                <a:ext cx="12960" cy="521280"/>
              </p14:xfrm>
            </p:contentPart>
          </mc:Choice>
          <mc:Fallback>
            <p:pic>
              <p:nvPicPr>
                <p:cNvPr id="17" name="Ink 16">
                  <a:extLst>
                    <a:ext uri="{FF2B5EF4-FFF2-40B4-BE49-F238E27FC236}">
                      <a16:creationId xmlns:a16="http://schemas.microsoft.com/office/drawing/2014/main" id="{6D244253-FF67-4895-B70F-9D5484AD44C5}"/>
                    </a:ext>
                  </a:extLst>
                </p:cNvPr>
                <p:cNvPicPr/>
                <p:nvPr/>
              </p:nvPicPr>
              <p:blipFill>
                <a:blip r:embed="rId29"/>
                <a:stretch>
                  <a:fillRect/>
                </a:stretch>
              </p:blipFill>
              <p:spPr>
                <a:xfrm>
                  <a:off x="1168080" y="1776810"/>
                  <a:ext cx="30600" cy="538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43D93AFC-B6CA-4582-975A-67E4BBC56ACF}"/>
                    </a:ext>
                  </a:extLst>
                </p14:cNvPr>
                <p14:cNvContentPartPr/>
                <p14:nvPr/>
              </p14:nvContentPartPr>
              <p14:xfrm>
                <a:off x="1106520" y="1780770"/>
                <a:ext cx="306720" cy="245880"/>
              </p14:xfrm>
            </p:contentPart>
          </mc:Choice>
          <mc:Fallback>
            <p:pic>
              <p:nvPicPr>
                <p:cNvPr id="18" name="Ink 17">
                  <a:extLst>
                    <a:ext uri="{FF2B5EF4-FFF2-40B4-BE49-F238E27FC236}">
                      <a16:creationId xmlns:a16="http://schemas.microsoft.com/office/drawing/2014/main" id="{43D93AFC-B6CA-4582-975A-67E4BBC56ACF}"/>
                    </a:ext>
                  </a:extLst>
                </p:cNvPr>
                <p:cNvPicPr/>
                <p:nvPr/>
              </p:nvPicPr>
              <p:blipFill>
                <a:blip r:embed="rId31"/>
                <a:stretch>
                  <a:fillRect/>
                </a:stretch>
              </p:blipFill>
              <p:spPr>
                <a:xfrm>
                  <a:off x="1097520" y="1772130"/>
                  <a:ext cx="3243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BB4083A7-31B4-4EF8-B969-82EF27D6A739}"/>
                    </a:ext>
                  </a:extLst>
                </p14:cNvPr>
                <p14:cNvContentPartPr/>
                <p14:nvPr/>
              </p14:nvContentPartPr>
              <p14:xfrm>
                <a:off x="1580640" y="1631010"/>
                <a:ext cx="182520" cy="556920"/>
              </p14:xfrm>
            </p:contentPart>
          </mc:Choice>
          <mc:Fallback>
            <p:pic>
              <p:nvPicPr>
                <p:cNvPr id="19" name="Ink 18">
                  <a:extLst>
                    <a:ext uri="{FF2B5EF4-FFF2-40B4-BE49-F238E27FC236}">
                      <a16:creationId xmlns:a16="http://schemas.microsoft.com/office/drawing/2014/main" id="{BB4083A7-31B4-4EF8-B969-82EF27D6A739}"/>
                    </a:ext>
                  </a:extLst>
                </p:cNvPr>
                <p:cNvPicPr/>
                <p:nvPr/>
              </p:nvPicPr>
              <p:blipFill>
                <a:blip r:embed="rId33"/>
                <a:stretch>
                  <a:fillRect/>
                </a:stretch>
              </p:blipFill>
              <p:spPr>
                <a:xfrm>
                  <a:off x="1571640" y="1622370"/>
                  <a:ext cx="20016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BB18DFE4-20A0-4C69-95AA-ADAF940477D7}"/>
                    </a:ext>
                  </a:extLst>
                </p14:cNvPr>
                <p14:cNvContentPartPr/>
                <p14:nvPr/>
              </p14:nvContentPartPr>
              <p14:xfrm>
                <a:off x="2055480" y="1719210"/>
                <a:ext cx="258120" cy="483480"/>
              </p14:xfrm>
            </p:contentPart>
          </mc:Choice>
          <mc:Fallback>
            <p:pic>
              <p:nvPicPr>
                <p:cNvPr id="20" name="Ink 19">
                  <a:extLst>
                    <a:ext uri="{FF2B5EF4-FFF2-40B4-BE49-F238E27FC236}">
                      <a16:creationId xmlns:a16="http://schemas.microsoft.com/office/drawing/2014/main" id="{BB18DFE4-20A0-4C69-95AA-ADAF940477D7}"/>
                    </a:ext>
                  </a:extLst>
                </p:cNvPr>
                <p:cNvPicPr/>
                <p:nvPr/>
              </p:nvPicPr>
              <p:blipFill>
                <a:blip r:embed="rId35"/>
                <a:stretch>
                  <a:fillRect/>
                </a:stretch>
              </p:blipFill>
              <p:spPr>
                <a:xfrm>
                  <a:off x="2046840" y="1710570"/>
                  <a:ext cx="275760" cy="501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A1F300F3-14C8-49C9-B994-515821D813EB}"/>
                    </a:ext>
                  </a:extLst>
                </p14:cNvPr>
                <p14:cNvContentPartPr/>
                <p14:nvPr/>
              </p14:nvContentPartPr>
              <p14:xfrm>
                <a:off x="2594400" y="1680330"/>
                <a:ext cx="311400" cy="471960"/>
              </p14:xfrm>
            </p:contentPart>
          </mc:Choice>
          <mc:Fallback>
            <p:pic>
              <p:nvPicPr>
                <p:cNvPr id="21" name="Ink 20">
                  <a:extLst>
                    <a:ext uri="{FF2B5EF4-FFF2-40B4-BE49-F238E27FC236}">
                      <a16:creationId xmlns:a16="http://schemas.microsoft.com/office/drawing/2014/main" id="{A1F300F3-14C8-49C9-B994-515821D813EB}"/>
                    </a:ext>
                  </a:extLst>
                </p:cNvPr>
                <p:cNvPicPr/>
                <p:nvPr/>
              </p:nvPicPr>
              <p:blipFill>
                <a:blip r:embed="rId37"/>
                <a:stretch>
                  <a:fillRect/>
                </a:stretch>
              </p:blipFill>
              <p:spPr>
                <a:xfrm>
                  <a:off x="2585760" y="1671330"/>
                  <a:ext cx="32904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3507101D-40AC-4E7F-B5A5-642AA6F0C21B}"/>
                    </a:ext>
                  </a:extLst>
                </p14:cNvPr>
                <p14:cNvContentPartPr/>
                <p14:nvPr/>
              </p14:nvContentPartPr>
              <p14:xfrm>
                <a:off x="2706000" y="1894530"/>
                <a:ext cx="258120" cy="72720"/>
              </p14:xfrm>
            </p:contentPart>
          </mc:Choice>
          <mc:Fallback>
            <p:pic>
              <p:nvPicPr>
                <p:cNvPr id="22" name="Ink 21">
                  <a:extLst>
                    <a:ext uri="{FF2B5EF4-FFF2-40B4-BE49-F238E27FC236}">
                      <a16:creationId xmlns:a16="http://schemas.microsoft.com/office/drawing/2014/main" id="{3507101D-40AC-4E7F-B5A5-642AA6F0C21B}"/>
                    </a:ext>
                  </a:extLst>
                </p:cNvPr>
                <p:cNvPicPr/>
                <p:nvPr/>
              </p:nvPicPr>
              <p:blipFill>
                <a:blip r:embed="rId39"/>
                <a:stretch>
                  <a:fillRect/>
                </a:stretch>
              </p:blipFill>
              <p:spPr>
                <a:xfrm>
                  <a:off x="2697360" y="1885530"/>
                  <a:ext cx="2757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9B0ED3D3-BB00-4841-BE66-EEE7BD5243EE}"/>
                    </a:ext>
                  </a:extLst>
                </p14:cNvPr>
                <p14:cNvContentPartPr/>
                <p14:nvPr/>
              </p14:nvContentPartPr>
              <p14:xfrm>
                <a:off x="2441400" y="1472610"/>
                <a:ext cx="194400" cy="839520"/>
              </p14:xfrm>
            </p:contentPart>
          </mc:Choice>
          <mc:Fallback>
            <p:pic>
              <p:nvPicPr>
                <p:cNvPr id="23" name="Ink 22">
                  <a:extLst>
                    <a:ext uri="{FF2B5EF4-FFF2-40B4-BE49-F238E27FC236}">
                      <a16:creationId xmlns:a16="http://schemas.microsoft.com/office/drawing/2014/main" id="{9B0ED3D3-BB00-4841-BE66-EEE7BD5243EE}"/>
                    </a:ext>
                  </a:extLst>
                </p:cNvPr>
                <p:cNvPicPr/>
                <p:nvPr/>
              </p:nvPicPr>
              <p:blipFill>
                <a:blip r:embed="rId41"/>
                <a:stretch>
                  <a:fillRect/>
                </a:stretch>
              </p:blipFill>
              <p:spPr>
                <a:xfrm>
                  <a:off x="2432760" y="1463610"/>
                  <a:ext cx="212040" cy="857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AE4F0083-22AA-4973-8FCC-EF5213990DE9}"/>
                    </a:ext>
                  </a:extLst>
                </p14:cNvPr>
                <p14:cNvContentPartPr/>
                <p14:nvPr/>
              </p14:nvContentPartPr>
              <p14:xfrm>
                <a:off x="3016320" y="1356330"/>
                <a:ext cx="330480" cy="889920"/>
              </p14:xfrm>
            </p:contentPart>
          </mc:Choice>
          <mc:Fallback>
            <p:pic>
              <p:nvPicPr>
                <p:cNvPr id="24" name="Ink 23">
                  <a:extLst>
                    <a:ext uri="{FF2B5EF4-FFF2-40B4-BE49-F238E27FC236}">
                      <a16:creationId xmlns:a16="http://schemas.microsoft.com/office/drawing/2014/main" id="{AE4F0083-22AA-4973-8FCC-EF5213990DE9}"/>
                    </a:ext>
                  </a:extLst>
                </p:cNvPr>
                <p:cNvPicPr/>
                <p:nvPr/>
              </p:nvPicPr>
              <p:blipFill>
                <a:blip r:embed="rId43"/>
                <a:stretch>
                  <a:fillRect/>
                </a:stretch>
              </p:blipFill>
              <p:spPr>
                <a:xfrm>
                  <a:off x="3007680" y="1347690"/>
                  <a:ext cx="348120" cy="907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D7611DA9-E6A8-4550-AFA5-06CFDAAB7038}"/>
                    </a:ext>
                  </a:extLst>
                </p14:cNvPr>
                <p14:cNvContentPartPr/>
                <p14:nvPr/>
              </p14:nvContentPartPr>
              <p14:xfrm>
                <a:off x="3537960" y="1719930"/>
                <a:ext cx="334440" cy="46440"/>
              </p14:xfrm>
            </p:contentPart>
          </mc:Choice>
          <mc:Fallback>
            <p:pic>
              <p:nvPicPr>
                <p:cNvPr id="25" name="Ink 24">
                  <a:extLst>
                    <a:ext uri="{FF2B5EF4-FFF2-40B4-BE49-F238E27FC236}">
                      <a16:creationId xmlns:a16="http://schemas.microsoft.com/office/drawing/2014/main" id="{D7611DA9-E6A8-4550-AFA5-06CFDAAB7038}"/>
                    </a:ext>
                  </a:extLst>
                </p:cNvPr>
                <p:cNvPicPr/>
                <p:nvPr/>
              </p:nvPicPr>
              <p:blipFill>
                <a:blip r:embed="rId45"/>
                <a:stretch>
                  <a:fillRect/>
                </a:stretch>
              </p:blipFill>
              <p:spPr>
                <a:xfrm>
                  <a:off x="3529320" y="1710930"/>
                  <a:ext cx="3520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DEFC93FD-7C62-4AC3-A54F-40850C8F589C}"/>
                    </a:ext>
                  </a:extLst>
                </p14:cNvPr>
                <p14:cNvContentPartPr/>
                <p14:nvPr/>
              </p14:nvContentPartPr>
              <p14:xfrm>
                <a:off x="3506640" y="1888050"/>
                <a:ext cx="535680" cy="54360"/>
              </p14:xfrm>
            </p:contentPart>
          </mc:Choice>
          <mc:Fallback>
            <p:pic>
              <p:nvPicPr>
                <p:cNvPr id="26" name="Ink 25">
                  <a:extLst>
                    <a:ext uri="{FF2B5EF4-FFF2-40B4-BE49-F238E27FC236}">
                      <a16:creationId xmlns:a16="http://schemas.microsoft.com/office/drawing/2014/main" id="{DEFC93FD-7C62-4AC3-A54F-40850C8F589C}"/>
                    </a:ext>
                  </a:extLst>
                </p:cNvPr>
                <p:cNvPicPr/>
                <p:nvPr/>
              </p:nvPicPr>
              <p:blipFill>
                <a:blip r:embed="rId47"/>
                <a:stretch>
                  <a:fillRect/>
                </a:stretch>
              </p:blipFill>
              <p:spPr>
                <a:xfrm>
                  <a:off x="3497640" y="1879050"/>
                  <a:ext cx="5533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8ACDA996-524A-47BD-A961-8C2B52C887A7}"/>
                    </a:ext>
                  </a:extLst>
                </p14:cNvPr>
                <p14:cNvContentPartPr/>
                <p14:nvPr/>
              </p14:nvContentPartPr>
              <p14:xfrm>
                <a:off x="4509960" y="1608690"/>
                <a:ext cx="241560" cy="348840"/>
              </p14:xfrm>
            </p:contentPart>
          </mc:Choice>
          <mc:Fallback>
            <p:pic>
              <p:nvPicPr>
                <p:cNvPr id="28" name="Ink 27">
                  <a:extLst>
                    <a:ext uri="{FF2B5EF4-FFF2-40B4-BE49-F238E27FC236}">
                      <a16:creationId xmlns:a16="http://schemas.microsoft.com/office/drawing/2014/main" id="{8ACDA996-524A-47BD-A961-8C2B52C887A7}"/>
                    </a:ext>
                  </a:extLst>
                </p:cNvPr>
                <p:cNvPicPr/>
                <p:nvPr/>
              </p:nvPicPr>
              <p:blipFill>
                <a:blip r:embed="rId49"/>
                <a:stretch>
                  <a:fillRect/>
                </a:stretch>
              </p:blipFill>
              <p:spPr>
                <a:xfrm>
                  <a:off x="4500960" y="1599690"/>
                  <a:ext cx="25920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15F5FA85-BC45-4107-9B4B-D8EAA423AEF0}"/>
                    </a:ext>
                  </a:extLst>
                </p14:cNvPr>
                <p14:cNvContentPartPr/>
                <p14:nvPr/>
              </p14:nvContentPartPr>
              <p14:xfrm>
                <a:off x="5208000" y="1828650"/>
                <a:ext cx="23760" cy="46440"/>
              </p14:xfrm>
            </p:contentPart>
          </mc:Choice>
          <mc:Fallback>
            <p:pic>
              <p:nvPicPr>
                <p:cNvPr id="29" name="Ink 28">
                  <a:extLst>
                    <a:ext uri="{FF2B5EF4-FFF2-40B4-BE49-F238E27FC236}">
                      <a16:creationId xmlns:a16="http://schemas.microsoft.com/office/drawing/2014/main" id="{15F5FA85-BC45-4107-9B4B-D8EAA423AEF0}"/>
                    </a:ext>
                  </a:extLst>
                </p:cNvPr>
                <p:cNvPicPr/>
                <p:nvPr/>
              </p:nvPicPr>
              <p:blipFill>
                <a:blip r:embed="rId51"/>
                <a:stretch>
                  <a:fillRect/>
                </a:stretch>
              </p:blipFill>
              <p:spPr>
                <a:xfrm>
                  <a:off x="5199000" y="1819650"/>
                  <a:ext cx="414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875F8EA5-518B-47BC-BD9E-30024B997ACF}"/>
                    </a:ext>
                  </a:extLst>
                </p14:cNvPr>
                <p14:cNvContentPartPr/>
                <p14:nvPr/>
              </p14:nvContentPartPr>
              <p14:xfrm>
                <a:off x="5442360" y="1424370"/>
                <a:ext cx="445680" cy="602280"/>
              </p14:xfrm>
            </p:contentPart>
          </mc:Choice>
          <mc:Fallback>
            <p:pic>
              <p:nvPicPr>
                <p:cNvPr id="30" name="Ink 29">
                  <a:extLst>
                    <a:ext uri="{FF2B5EF4-FFF2-40B4-BE49-F238E27FC236}">
                      <a16:creationId xmlns:a16="http://schemas.microsoft.com/office/drawing/2014/main" id="{875F8EA5-518B-47BC-BD9E-30024B997ACF}"/>
                    </a:ext>
                  </a:extLst>
                </p:cNvPr>
                <p:cNvPicPr/>
                <p:nvPr/>
              </p:nvPicPr>
              <p:blipFill>
                <a:blip r:embed="rId53"/>
                <a:stretch>
                  <a:fillRect/>
                </a:stretch>
              </p:blipFill>
              <p:spPr>
                <a:xfrm>
                  <a:off x="5433360" y="1415370"/>
                  <a:ext cx="46332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000DE0EF-F112-47B6-9EDB-A144DB2ABB58}"/>
                    </a:ext>
                  </a:extLst>
                </p14:cNvPr>
                <p14:cNvContentPartPr/>
                <p14:nvPr/>
              </p14:nvContentPartPr>
              <p14:xfrm>
                <a:off x="1340880" y="2959410"/>
                <a:ext cx="47160" cy="598680"/>
              </p14:xfrm>
            </p:contentPart>
          </mc:Choice>
          <mc:Fallback>
            <p:pic>
              <p:nvPicPr>
                <p:cNvPr id="32" name="Ink 31">
                  <a:extLst>
                    <a:ext uri="{FF2B5EF4-FFF2-40B4-BE49-F238E27FC236}">
                      <a16:creationId xmlns:a16="http://schemas.microsoft.com/office/drawing/2014/main" id="{000DE0EF-F112-47B6-9EDB-A144DB2ABB58}"/>
                    </a:ext>
                  </a:extLst>
                </p:cNvPr>
                <p:cNvPicPr/>
                <p:nvPr/>
              </p:nvPicPr>
              <p:blipFill>
                <a:blip r:embed="rId55"/>
                <a:stretch>
                  <a:fillRect/>
                </a:stretch>
              </p:blipFill>
              <p:spPr>
                <a:xfrm>
                  <a:off x="1331880" y="2950770"/>
                  <a:ext cx="6480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5E114BA8-D5F9-43C5-83CD-6E8EDD290560}"/>
                    </a:ext>
                  </a:extLst>
                </p14:cNvPr>
                <p14:cNvContentPartPr/>
                <p14:nvPr/>
              </p14:nvContentPartPr>
              <p14:xfrm>
                <a:off x="1264560" y="2929170"/>
                <a:ext cx="403920" cy="237240"/>
              </p14:xfrm>
            </p:contentPart>
          </mc:Choice>
          <mc:Fallback>
            <p:pic>
              <p:nvPicPr>
                <p:cNvPr id="33" name="Ink 32">
                  <a:extLst>
                    <a:ext uri="{FF2B5EF4-FFF2-40B4-BE49-F238E27FC236}">
                      <a16:creationId xmlns:a16="http://schemas.microsoft.com/office/drawing/2014/main" id="{5E114BA8-D5F9-43C5-83CD-6E8EDD290560}"/>
                    </a:ext>
                  </a:extLst>
                </p:cNvPr>
                <p:cNvPicPr/>
                <p:nvPr/>
              </p:nvPicPr>
              <p:blipFill>
                <a:blip r:embed="rId57"/>
                <a:stretch>
                  <a:fillRect/>
                </a:stretch>
              </p:blipFill>
              <p:spPr>
                <a:xfrm>
                  <a:off x="1255560" y="2920530"/>
                  <a:ext cx="4215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97511656-B088-49A9-934A-B57C6BBCC8ED}"/>
                    </a:ext>
                  </a:extLst>
                </p14:cNvPr>
                <p14:cNvContentPartPr/>
                <p14:nvPr/>
              </p14:nvContentPartPr>
              <p14:xfrm>
                <a:off x="1874040" y="2745210"/>
                <a:ext cx="316800" cy="656640"/>
              </p14:xfrm>
            </p:contentPart>
          </mc:Choice>
          <mc:Fallback>
            <p:pic>
              <p:nvPicPr>
                <p:cNvPr id="34" name="Ink 33">
                  <a:extLst>
                    <a:ext uri="{FF2B5EF4-FFF2-40B4-BE49-F238E27FC236}">
                      <a16:creationId xmlns:a16="http://schemas.microsoft.com/office/drawing/2014/main" id="{97511656-B088-49A9-934A-B57C6BBCC8ED}"/>
                    </a:ext>
                  </a:extLst>
                </p:cNvPr>
                <p:cNvPicPr/>
                <p:nvPr/>
              </p:nvPicPr>
              <p:blipFill>
                <a:blip r:embed="rId59"/>
                <a:stretch>
                  <a:fillRect/>
                </a:stretch>
              </p:blipFill>
              <p:spPr>
                <a:xfrm>
                  <a:off x="1865040" y="2736210"/>
                  <a:ext cx="334440" cy="674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33953BAA-AF39-4339-AC3C-F009C6721807}"/>
                    </a:ext>
                  </a:extLst>
                </p14:cNvPr>
                <p14:cNvContentPartPr/>
                <p14:nvPr/>
              </p14:nvContentPartPr>
              <p14:xfrm>
                <a:off x="2248800" y="2797410"/>
                <a:ext cx="410400" cy="536040"/>
              </p14:xfrm>
            </p:contentPart>
          </mc:Choice>
          <mc:Fallback>
            <p:pic>
              <p:nvPicPr>
                <p:cNvPr id="35" name="Ink 34">
                  <a:extLst>
                    <a:ext uri="{FF2B5EF4-FFF2-40B4-BE49-F238E27FC236}">
                      <a16:creationId xmlns:a16="http://schemas.microsoft.com/office/drawing/2014/main" id="{33953BAA-AF39-4339-AC3C-F009C6721807}"/>
                    </a:ext>
                  </a:extLst>
                </p:cNvPr>
                <p:cNvPicPr/>
                <p:nvPr/>
              </p:nvPicPr>
              <p:blipFill>
                <a:blip r:embed="rId61"/>
                <a:stretch>
                  <a:fillRect/>
                </a:stretch>
              </p:blipFill>
              <p:spPr>
                <a:xfrm>
                  <a:off x="2239800" y="2788770"/>
                  <a:ext cx="428040" cy="553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DDD0FA41-C785-4EDB-BFA2-78F4479F588C}"/>
                    </a:ext>
                  </a:extLst>
                </p14:cNvPr>
                <p14:cNvContentPartPr/>
                <p14:nvPr/>
              </p14:nvContentPartPr>
              <p14:xfrm>
                <a:off x="2383440" y="3104130"/>
                <a:ext cx="463320" cy="82800"/>
              </p14:xfrm>
            </p:contentPart>
          </mc:Choice>
          <mc:Fallback>
            <p:pic>
              <p:nvPicPr>
                <p:cNvPr id="36" name="Ink 35">
                  <a:extLst>
                    <a:ext uri="{FF2B5EF4-FFF2-40B4-BE49-F238E27FC236}">
                      <a16:creationId xmlns:a16="http://schemas.microsoft.com/office/drawing/2014/main" id="{DDD0FA41-C785-4EDB-BFA2-78F4479F588C}"/>
                    </a:ext>
                  </a:extLst>
                </p:cNvPr>
                <p:cNvPicPr/>
                <p:nvPr/>
              </p:nvPicPr>
              <p:blipFill>
                <a:blip r:embed="rId63"/>
                <a:stretch>
                  <a:fillRect/>
                </a:stretch>
              </p:blipFill>
              <p:spPr>
                <a:xfrm>
                  <a:off x="2374800" y="3095130"/>
                  <a:ext cx="48096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1A9491E6-DCF6-417F-AC2F-0A31D04FF5C5}"/>
                    </a:ext>
                  </a:extLst>
                </p14:cNvPr>
                <p14:cNvContentPartPr/>
                <p14:nvPr/>
              </p14:nvContentPartPr>
              <p14:xfrm>
                <a:off x="2817240" y="2691210"/>
                <a:ext cx="228240" cy="844920"/>
              </p14:xfrm>
            </p:contentPart>
          </mc:Choice>
          <mc:Fallback>
            <p:pic>
              <p:nvPicPr>
                <p:cNvPr id="37" name="Ink 36">
                  <a:extLst>
                    <a:ext uri="{FF2B5EF4-FFF2-40B4-BE49-F238E27FC236}">
                      <a16:creationId xmlns:a16="http://schemas.microsoft.com/office/drawing/2014/main" id="{1A9491E6-DCF6-417F-AC2F-0A31D04FF5C5}"/>
                    </a:ext>
                  </a:extLst>
                </p:cNvPr>
                <p:cNvPicPr/>
                <p:nvPr/>
              </p:nvPicPr>
              <p:blipFill>
                <a:blip r:embed="rId65"/>
                <a:stretch>
                  <a:fillRect/>
                </a:stretch>
              </p:blipFill>
              <p:spPr>
                <a:xfrm>
                  <a:off x="2808600" y="2682570"/>
                  <a:ext cx="245880" cy="862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78061D2C-5BB4-4D64-9F5F-2CC410F625BC}"/>
                    </a:ext>
                  </a:extLst>
                </p14:cNvPr>
                <p14:cNvContentPartPr/>
                <p14:nvPr/>
              </p14:nvContentPartPr>
              <p14:xfrm>
                <a:off x="3508800" y="2919810"/>
                <a:ext cx="445320" cy="128880"/>
              </p14:xfrm>
            </p:contentPart>
          </mc:Choice>
          <mc:Fallback>
            <p:pic>
              <p:nvPicPr>
                <p:cNvPr id="38" name="Ink 37">
                  <a:extLst>
                    <a:ext uri="{FF2B5EF4-FFF2-40B4-BE49-F238E27FC236}">
                      <a16:creationId xmlns:a16="http://schemas.microsoft.com/office/drawing/2014/main" id="{78061D2C-5BB4-4D64-9F5F-2CC410F625BC}"/>
                    </a:ext>
                  </a:extLst>
                </p:cNvPr>
                <p:cNvPicPr/>
                <p:nvPr/>
              </p:nvPicPr>
              <p:blipFill>
                <a:blip r:embed="rId67"/>
                <a:stretch>
                  <a:fillRect/>
                </a:stretch>
              </p:blipFill>
              <p:spPr>
                <a:xfrm>
                  <a:off x="3499800" y="2910810"/>
                  <a:ext cx="4629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638C7747-4CAF-48FA-AED5-D38ACD2996B3}"/>
                    </a:ext>
                  </a:extLst>
                </p14:cNvPr>
                <p14:cNvContentPartPr/>
                <p14:nvPr/>
              </p14:nvContentPartPr>
              <p14:xfrm>
                <a:off x="3491160" y="3146970"/>
                <a:ext cx="433800" cy="74160"/>
              </p14:xfrm>
            </p:contentPart>
          </mc:Choice>
          <mc:Fallback>
            <p:pic>
              <p:nvPicPr>
                <p:cNvPr id="39" name="Ink 38">
                  <a:extLst>
                    <a:ext uri="{FF2B5EF4-FFF2-40B4-BE49-F238E27FC236}">
                      <a16:creationId xmlns:a16="http://schemas.microsoft.com/office/drawing/2014/main" id="{638C7747-4CAF-48FA-AED5-D38ACD2996B3}"/>
                    </a:ext>
                  </a:extLst>
                </p:cNvPr>
                <p:cNvPicPr/>
                <p:nvPr/>
              </p:nvPicPr>
              <p:blipFill>
                <a:blip r:embed="rId69"/>
                <a:stretch>
                  <a:fillRect/>
                </a:stretch>
              </p:blipFill>
              <p:spPr>
                <a:xfrm>
                  <a:off x="3482520" y="3137970"/>
                  <a:ext cx="4514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E9610F73-3BDC-42CB-8C30-563B00CA9D57}"/>
                    </a:ext>
                  </a:extLst>
                </p14:cNvPr>
                <p14:cNvContentPartPr/>
                <p14:nvPr/>
              </p14:nvContentPartPr>
              <p14:xfrm>
                <a:off x="4493400" y="2523810"/>
                <a:ext cx="293040" cy="672840"/>
              </p14:xfrm>
            </p:contentPart>
          </mc:Choice>
          <mc:Fallback>
            <p:pic>
              <p:nvPicPr>
                <p:cNvPr id="40" name="Ink 39">
                  <a:extLst>
                    <a:ext uri="{FF2B5EF4-FFF2-40B4-BE49-F238E27FC236}">
                      <a16:creationId xmlns:a16="http://schemas.microsoft.com/office/drawing/2014/main" id="{E9610F73-3BDC-42CB-8C30-563B00CA9D57}"/>
                    </a:ext>
                  </a:extLst>
                </p:cNvPr>
                <p:cNvPicPr/>
                <p:nvPr/>
              </p:nvPicPr>
              <p:blipFill>
                <a:blip r:embed="rId71"/>
                <a:stretch>
                  <a:fillRect/>
                </a:stretch>
              </p:blipFill>
              <p:spPr>
                <a:xfrm>
                  <a:off x="4484760" y="2515170"/>
                  <a:ext cx="310680" cy="690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B02BA456-F606-489D-9475-1B7F835BA050}"/>
                    </a:ext>
                  </a:extLst>
                </p14:cNvPr>
                <p14:cNvContentPartPr/>
                <p14:nvPr/>
              </p14:nvContentPartPr>
              <p14:xfrm>
                <a:off x="4709760" y="3515970"/>
                <a:ext cx="59040" cy="26280"/>
              </p14:xfrm>
            </p:contentPart>
          </mc:Choice>
          <mc:Fallback>
            <p:pic>
              <p:nvPicPr>
                <p:cNvPr id="41" name="Ink 40">
                  <a:extLst>
                    <a:ext uri="{FF2B5EF4-FFF2-40B4-BE49-F238E27FC236}">
                      <a16:creationId xmlns:a16="http://schemas.microsoft.com/office/drawing/2014/main" id="{B02BA456-F606-489D-9475-1B7F835BA050}"/>
                    </a:ext>
                  </a:extLst>
                </p:cNvPr>
                <p:cNvPicPr/>
                <p:nvPr/>
              </p:nvPicPr>
              <p:blipFill>
                <a:blip r:embed="rId73"/>
                <a:stretch>
                  <a:fillRect/>
                </a:stretch>
              </p:blipFill>
              <p:spPr>
                <a:xfrm>
                  <a:off x="4701120" y="3507330"/>
                  <a:ext cx="766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ACE2D2D4-B28A-4856-A0FE-3AB81F2CF62B}"/>
                    </a:ext>
                  </a:extLst>
                </p14:cNvPr>
                <p14:cNvContentPartPr/>
                <p14:nvPr/>
              </p14:nvContentPartPr>
              <p14:xfrm>
                <a:off x="7281960" y="1308090"/>
                <a:ext cx="217080" cy="639000"/>
              </p14:xfrm>
            </p:contentPart>
          </mc:Choice>
          <mc:Fallback>
            <p:pic>
              <p:nvPicPr>
                <p:cNvPr id="44" name="Ink 43">
                  <a:extLst>
                    <a:ext uri="{FF2B5EF4-FFF2-40B4-BE49-F238E27FC236}">
                      <a16:creationId xmlns:a16="http://schemas.microsoft.com/office/drawing/2014/main" id="{ACE2D2D4-B28A-4856-A0FE-3AB81F2CF62B}"/>
                    </a:ext>
                  </a:extLst>
                </p:cNvPr>
                <p:cNvPicPr/>
                <p:nvPr/>
              </p:nvPicPr>
              <p:blipFill>
                <a:blip r:embed="rId75"/>
                <a:stretch>
                  <a:fillRect/>
                </a:stretch>
              </p:blipFill>
              <p:spPr>
                <a:xfrm>
                  <a:off x="7273320" y="1299090"/>
                  <a:ext cx="234720" cy="656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C0B0AFF0-F5EB-40E1-8CC9-3B486941A3C7}"/>
                    </a:ext>
                  </a:extLst>
                </p14:cNvPr>
                <p14:cNvContentPartPr/>
                <p14:nvPr/>
              </p14:nvContentPartPr>
              <p14:xfrm>
                <a:off x="7786680" y="1039530"/>
                <a:ext cx="181440" cy="759600"/>
              </p14:xfrm>
            </p:contentPart>
          </mc:Choice>
          <mc:Fallback>
            <p:pic>
              <p:nvPicPr>
                <p:cNvPr id="45" name="Ink 44">
                  <a:extLst>
                    <a:ext uri="{FF2B5EF4-FFF2-40B4-BE49-F238E27FC236}">
                      <a16:creationId xmlns:a16="http://schemas.microsoft.com/office/drawing/2014/main" id="{C0B0AFF0-F5EB-40E1-8CC9-3B486941A3C7}"/>
                    </a:ext>
                  </a:extLst>
                </p:cNvPr>
                <p:cNvPicPr/>
                <p:nvPr/>
              </p:nvPicPr>
              <p:blipFill>
                <a:blip r:embed="rId77"/>
                <a:stretch>
                  <a:fillRect/>
                </a:stretch>
              </p:blipFill>
              <p:spPr>
                <a:xfrm>
                  <a:off x="7778040" y="1030530"/>
                  <a:ext cx="199080" cy="777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DFCCBE77-EF99-42A4-BC0B-ACD6C245F162}"/>
                    </a:ext>
                  </a:extLst>
                </p14:cNvPr>
                <p14:cNvContentPartPr/>
                <p14:nvPr/>
              </p14:nvContentPartPr>
              <p14:xfrm>
                <a:off x="7921680" y="1190010"/>
                <a:ext cx="351720" cy="563040"/>
              </p14:xfrm>
            </p:contentPart>
          </mc:Choice>
          <mc:Fallback>
            <p:pic>
              <p:nvPicPr>
                <p:cNvPr id="46" name="Ink 45">
                  <a:extLst>
                    <a:ext uri="{FF2B5EF4-FFF2-40B4-BE49-F238E27FC236}">
                      <a16:creationId xmlns:a16="http://schemas.microsoft.com/office/drawing/2014/main" id="{DFCCBE77-EF99-42A4-BC0B-ACD6C245F162}"/>
                    </a:ext>
                  </a:extLst>
                </p:cNvPr>
                <p:cNvPicPr/>
                <p:nvPr/>
              </p:nvPicPr>
              <p:blipFill>
                <a:blip r:embed="rId79"/>
                <a:stretch>
                  <a:fillRect/>
                </a:stretch>
              </p:blipFill>
              <p:spPr>
                <a:xfrm>
                  <a:off x="7913040" y="1181010"/>
                  <a:ext cx="36936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BAA20315-8C6C-42D2-A89C-634AA08A5277}"/>
                    </a:ext>
                  </a:extLst>
                </p14:cNvPr>
                <p14:cNvContentPartPr/>
                <p14:nvPr/>
              </p14:nvContentPartPr>
              <p14:xfrm>
                <a:off x="8582280" y="1273530"/>
                <a:ext cx="113040" cy="578520"/>
              </p14:xfrm>
            </p:contentPart>
          </mc:Choice>
          <mc:Fallback>
            <p:pic>
              <p:nvPicPr>
                <p:cNvPr id="47" name="Ink 46">
                  <a:extLst>
                    <a:ext uri="{FF2B5EF4-FFF2-40B4-BE49-F238E27FC236}">
                      <a16:creationId xmlns:a16="http://schemas.microsoft.com/office/drawing/2014/main" id="{BAA20315-8C6C-42D2-A89C-634AA08A5277}"/>
                    </a:ext>
                  </a:extLst>
                </p:cNvPr>
                <p:cNvPicPr/>
                <p:nvPr/>
              </p:nvPicPr>
              <p:blipFill>
                <a:blip r:embed="rId81"/>
                <a:stretch>
                  <a:fillRect/>
                </a:stretch>
              </p:blipFill>
              <p:spPr>
                <a:xfrm>
                  <a:off x="8573280" y="1264530"/>
                  <a:ext cx="130680" cy="596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3F50CA78-C348-4C5D-8550-511AF0A3FA77}"/>
                    </a:ext>
                  </a:extLst>
                </p14:cNvPr>
                <p14:cNvContentPartPr/>
                <p14:nvPr/>
              </p14:nvContentPartPr>
              <p14:xfrm>
                <a:off x="8916720" y="1238610"/>
                <a:ext cx="292680" cy="543600"/>
              </p14:xfrm>
            </p:contentPart>
          </mc:Choice>
          <mc:Fallback>
            <p:pic>
              <p:nvPicPr>
                <p:cNvPr id="48" name="Ink 47">
                  <a:extLst>
                    <a:ext uri="{FF2B5EF4-FFF2-40B4-BE49-F238E27FC236}">
                      <a16:creationId xmlns:a16="http://schemas.microsoft.com/office/drawing/2014/main" id="{3F50CA78-C348-4C5D-8550-511AF0A3FA77}"/>
                    </a:ext>
                  </a:extLst>
                </p:cNvPr>
                <p:cNvPicPr/>
                <p:nvPr/>
              </p:nvPicPr>
              <p:blipFill>
                <a:blip r:embed="rId83"/>
                <a:stretch>
                  <a:fillRect/>
                </a:stretch>
              </p:blipFill>
              <p:spPr>
                <a:xfrm>
                  <a:off x="8907720" y="1229610"/>
                  <a:ext cx="31032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942F1829-5586-48C6-BA41-12FF667E43B8}"/>
                    </a:ext>
                  </a:extLst>
                </p14:cNvPr>
                <p14:cNvContentPartPr/>
                <p14:nvPr/>
              </p14:nvContentPartPr>
              <p14:xfrm>
                <a:off x="8953080" y="1548570"/>
                <a:ext cx="251280" cy="19080"/>
              </p14:xfrm>
            </p:contentPart>
          </mc:Choice>
          <mc:Fallback>
            <p:pic>
              <p:nvPicPr>
                <p:cNvPr id="49" name="Ink 48">
                  <a:extLst>
                    <a:ext uri="{FF2B5EF4-FFF2-40B4-BE49-F238E27FC236}">
                      <a16:creationId xmlns:a16="http://schemas.microsoft.com/office/drawing/2014/main" id="{942F1829-5586-48C6-BA41-12FF667E43B8}"/>
                    </a:ext>
                  </a:extLst>
                </p:cNvPr>
                <p:cNvPicPr/>
                <p:nvPr/>
              </p:nvPicPr>
              <p:blipFill>
                <a:blip r:embed="rId85"/>
                <a:stretch>
                  <a:fillRect/>
                </a:stretch>
              </p:blipFill>
              <p:spPr>
                <a:xfrm>
                  <a:off x="8944080" y="1539570"/>
                  <a:ext cx="2689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E2E3B99B-B952-43C1-A43B-A4712B332F8C}"/>
                    </a:ext>
                  </a:extLst>
                </p14:cNvPr>
                <p14:cNvContentPartPr/>
                <p14:nvPr/>
              </p14:nvContentPartPr>
              <p14:xfrm>
                <a:off x="8992680" y="1110450"/>
                <a:ext cx="422280" cy="19800"/>
              </p14:xfrm>
            </p:contentPart>
          </mc:Choice>
          <mc:Fallback>
            <p:pic>
              <p:nvPicPr>
                <p:cNvPr id="50" name="Ink 49">
                  <a:extLst>
                    <a:ext uri="{FF2B5EF4-FFF2-40B4-BE49-F238E27FC236}">
                      <a16:creationId xmlns:a16="http://schemas.microsoft.com/office/drawing/2014/main" id="{E2E3B99B-B952-43C1-A43B-A4712B332F8C}"/>
                    </a:ext>
                  </a:extLst>
                </p:cNvPr>
                <p:cNvPicPr/>
                <p:nvPr/>
              </p:nvPicPr>
              <p:blipFill>
                <a:blip r:embed="rId87"/>
                <a:stretch>
                  <a:fillRect/>
                </a:stretch>
              </p:blipFill>
              <p:spPr>
                <a:xfrm>
                  <a:off x="8984040" y="1101450"/>
                  <a:ext cx="4399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6406753F-7B1A-49DC-931C-BAC1904CDD7F}"/>
                    </a:ext>
                  </a:extLst>
                </p14:cNvPr>
                <p14:cNvContentPartPr/>
                <p14:nvPr/>
              </p14:nvContentPartPr>
              <p14:xfrm>
                <a:off x="9502800" y="981570"/>
                <a:ext cx="147600" cy="905040"/>
              </p14:xfrm>
            </p:contentPart>
          </mc:Choice>
          <mc:Fallback>
            <p:pic>
              <p:nvPicPr>
                <p:cNvPr id="53" name="Ink 52">
                  <a:extLst>
                    <a:ext uri="{FF2B5EF4-FFF2-40B4-BE49-F238E27FC236}">
                      <a16:creationId xmlns:a16="http://schemas.microsoft.com/office/drawing/2014/main" id="{6406753F-7B1A-49DC-931C-BAC1904CDD7F}"/>
                    </a:ext>
                  </a:extLst>
                </p:cNvPr>
                <p:cNvPicPr/>
                <p:nvPr/>
              </p:nvPicPr>
              <p:blipFill>
                <a:blip r:embed="rId89"/>
                <a:stretch>
                  <a:fillRect/>
                </a:stretch>
              </p:blipFill>
              <p:spPr>
                <a:xfrm>
                  <a:off x="9493800" y="972570"/>
                  <a:ext cx="165240" cy="922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0A055D98-F0E7-4889-9732-3A8B130D501E}"/>
                    </a:ext>
                  </a:extLst>
                </p14:cNvPr>
                <p14:cNvContentPartPr/>
                <p14:nvPr/>
              </p14:nvContentPartPr>
              <p14:xfrm>
                <a:off x="9848400" y="1419690"/>
                <a:ext cx="205560" cy="20160"/>
              </p14:xfrm>
            </p:contentPart>
          </mc:Choice>
          <mc:Fallback>
            <p:pic>
              <p:nvPicPr>
                <p:cNvPr id="54" name="Ink 53">
                  <a:extLst>
                    <a:ext uri="{FF2B5EF4-FFF2-40B4-BE49-F238E27FC236}">
                      <a16:creationId xmlns:a16="http://schemas.microsoft.com/office/drawing/2014/main" id="{0A055D98-F0E7-4889-9732-3A8B130D501E}"/>
                    </a:ext>
                  </a:extLst>
                </p:cNvPr>
                <p:cNvPicPr/>
                <p:nvPr/>
              </p:nvPicPr>
              <p:blipFill>
                <a:blip r:embed="rId91"/>
                <a:stretch>
                  <a:fillRect/>
                </a:stretch>
              </p:blipFill>
              <p:spPr>
                <a:xfrm>
                  <a:off x="9839760" y="1411050"/>
                  <a:ext cx="2232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E20F680D-4449-44EE-ADC1-E86D476142FA}"/>
                    </a:ext>
                  </a:extLst>
                </p14:cNvPr>
                <p14:cNvContentPartPr/>
                <p14:nvPr/>
              </p14:nvContentPartPr>
              <p14:xfrm>
                <a:off x="9737160" y="1591410"/>
                <a:ext cx="328320" cy="23400"/>
              </p14:xfrm>
            </p:contentPart>
          </mc:Choice>
          <mc:Fallback>
            <p:pic>
              <p:nvPicPr>
                <p:cNvPr id="55" name="Ink 54">
                  <a:extLst>
                    <a:ext uri="{FF2B5EF4-FFF2-40B4-BE49-F238E27FC236}">
                      <a16:creationId xmlns:a16="http://schemas.microsoft.com/office/drawing/2014/main" id="{E20F680D-4449-44EE-ADC1-E86D476142FA}"/>
                    </a:ext>
                  </a:extLst>
                </p:cNvPr>
                <p:cNvPicPr/>
                <p:nvPr/>
              </p:nvPicPr>
              <p:blipFill>
                <a:blip r:embed="rId93"/>
                <a:stretch>
                  <a:fillRect/>
                </a:stretch>
              </p:blipFill>
              <p:spPr>
                <a:xfrm>
                  <a:off x="9728520" y="1582410"/>
                  <a:ext cx="3459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C1DDE2E7-B9F7-4B21-ADED-6139EE827574}"/>
                    </a:ext>
                  </a:extLst>
                </p14:cNvPr>
                <p14:cNvContentPartPr/>
                <p14:nvPr/>
              </p14:nvContentPartPr>
              <p14:xfrm>
                <a:off x="10656240" y="1287930"/>
                <a:ext cx="294480" cy="386280"/>
              </p14:xfrm>
            </p:contentPart>
          </mc:Choice>
          <mc:Fallback>
            <p:pic>
              <p:nvPicPr>
                <p:cNvPr id="56" name="Ink 55">
                  <a:extLst>
                    <a:ext uri="{FF2B5EF4-FFF2-40B4-BE49-F238E27FC236}">
                      <a16:creationId xmlns:a16="http://schemas.microsoft.com/office/drawing/2014/main" id="{C1DDE2E7-B9F7-4B21-ADED-6139EE827574}"/>
                    </a:ext>
                  </a:extLst>
                </p:cNvPr>
                <p:cNvPicPr/>
                <p:nvPr/>
              </p:nvPicPr>
              <p:blipFill>
                <a:blip r:embed="rId95"/>
                <a:stretch>
                  <a:fillRect/>
                </a:stretch>
              </p:blipFill>
              <p:spPr>
                <a:xfrm>
                  <a:off x="10647240" y="1279290"/>
                  <a:ext cx="31212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5C4DB7D9-3F1A-4338-A12A-BD3E0C0D531F}"/>
                    </a:ext>
                  </a:extLst>
                </p14:cNvPr>
                <p14:cNvContentPartPr/>
                <p14:nvPr/>
              </p14:nvContentPartPr>
              <p14:xfrm>
                <a:off x="11037840" y="1492410"/>
                <a:ext cx="29520" cy="39960"/>
              </p14:xfrm>
            </p:contentPart>
          </mc:Choice>
          <mc:Fallback>
            <p:pic>
              <p:nvPicPr>
                <p:cNvPr id="57" name="Ink 56">
                  <a:extLst>
                    <a:ext uri="{FF2B5EF4-FFF2-40B4-BE49-F238E27FC236}">
                      <a16:creationId xmlns:a16="http://schemas.microsoft.com/office/drawing/2014/main" id="{5C4DB7D9-3F1A-4338-A12A-BD3E0C0D531F}"/>
                    </a:ext>
                  </a:extLst>
                </p:cNvPr>
                <p:cNvPicPr/>
                <p:nvPr/>
              </p:nvPicPr>
              <p:blipFill>
                <a:blip r:embed="rId97"/>
                <a:stretch>
                  <a:fillRect/>
                </a:stretch>
              </p:blipFill>
              <p:spPr>
                <a:xfrm>
                  <a:off x="11029200" y="1483410"/>
                  <a:ext cx="471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E21F22A1-9BDA-4098-A55C-A4E894AE9D90}"/>
                    </a:ext>
                  </a:extLst>
                </p14:cNvPr>
                <p14:cNvContentPartPr/>
                <p14:nvPr/>
              </p14:nvContentPartPr>
              <p14:xfrm>
                <a:off x="7581120" y="2476290"/>
                <a:ext cx="292320" cy="667800"/>
              </p14:xfrm>
            </p:contentPart>
          </mc:Choice>
          <mc:Fallback>
            <p:pic>
              <p:nvPicPr>
                <p:cNvPr id="59" name="Ink 58">
                  <a:extLst>
                    <a:ext uri="{FF2B5EF4-FFF2-40B4-BE49-F238E27FC236}">
                      <a16:creationId xmlns:a16="http://schemas.microsoft.com/office/drawing/2014/main" id="{E21F22A1-9BDA-4098-A55C-A4E894AE9D90}"/>
                    </a:ext>
                  </a:extLst>
                </p:cNvPr>
                <p:cNvPicPr/>
                <p:nvPr/>
              </p:nvPicPr>
              <p:blipFill>
                <a:blip r:embed="rId99"/>
                <a:stretch>
                  <a:fillRect/>
                </a:stretch>
              </p:blipFill>
              <p:spPr>
                <a:xfrm>
                  <a:off x="7572120" y="2467290"/>
                  <a:ext cx="309960" cy="685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D016D132-04BE-47D4-9BA9-8C1D38693183}"/>
                    </a:ext>
                  </a:extLst>
                </p14:cNvPr>
                <p14:cNvContentPartPr/>
                <p14:nvPr/>
              </p14:nvContentPartPr>
              <p14:xfrm>
                <a:off x="8067120" y="2408610"/>
                <a:ext cx="187920" cy="600120"/>
              </p14:xfrm>
            </p:contentPart>
          </mc:Choice>
          <mc:Fallback>
            <p:pic>
              <p:nvPicPr>
                <p:cNvPr id="60" name="Ink 59">
                  <a:extLst>
                    <a:ext uri="{FF2B5EF4-FFF2-40B4-BE49-F238E27FC236}">
                      <a16:creationId xmlns:a16="http://schemas.microsoft.com/office/drawing/2014/main" id="{D016D132-04BE-47D4-9BA9-8C1D38693183}"/>
                    </a:ext>
                  </a:extLst>
                </p:cNvPr>
                <p:cNvPicPr/>
                <p:nvPr/>
              </p:nvPicPr>
              <p:blipFill>
                <a:blip r:embed="rId101"/>
                <a:stretch>
                  <a:fillRect/>
                </a:stretch>
              </p:blipFill>
              <p:spPr>
                <a:xfrm>
                  <a:off x="8058480" y="2399970"/>
                  <a:ext cx="205560" cy="617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A11D1696-B19D-4BF5-AFA5-595B45D6C3F5}"/>
                    </a:ext>
                  </a:extLst>
                </p14:cNvPr>
                <p14:cNvContentPartPr/>
                <p14:nvPr/>
              </p14:nvContentPartPr>
              <p14:xfrm>
                <a:off x="8406960" y="2563050"/>
                <a:ext cx="253080" cy="637200"/>
              </p14:xfrm>
            </p:contentPart>
          </mc:Choice>
          <mc:Fallback>
            <p:pic>
              <p:nvPicPr>
                <p:cNvPr id="61" name="Ink 60">
                  <a:extLst>
                    <a:ext uri="{FF2B5EF4-FFF2-40B4-BE49-F238E27FC236}">
                      <a16:creationId xmlns:a16="http://schemas.microsoft.com/office/drawing/2014/main" id="{A11D1696-B19D-4BF5-AFA5-595B45D6C3F5}"/>
                    </a:ext>
                  </a:extLst>
                </p:cNvPr>
                <p:cNvPicPr/>
                <p:nvPr/>
              </p:nvPicPr>
              <p:blipFill>
                <a:blip r:embed="rId103"/>
                <a:stretch>
                  <a:fillRect/>
                </a:stretch>
              </p:blipFill>
              <p:spPr>
                <a:xfrm>
                  <a:off x="8398320" y="2554410"/>
                  <a:ext cx="270720" cy="654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5" name="Ink 64">
                  <a:extLst>
                    <a:ext uri="{FF2B5EF4-FFF2-40B4-BE49-F238E27FC236}">
                      <a16:creationId xmlns:a16="http://schemas.microsoft.com/office/drawing/2014/main" id="{5D2C1840-536B-4916-B89E-C9B762472138}"/>
                    </a:ext>
                  </a:extLst>
                </p14:cNvPr>
                <p14:cNvContentPartPr/>
                <p14:nvPr/>
              </p14:nvContentPartPr>
              <p14:xfrm>
                <a:off x="8500920" y="2566650"/>
                <a:ext cx="434160" cy="662760"/>
              </p14:xfrm>
            </p:contentPart>
          </mc:Choice>
          <mc:Fallback>
            <p:pic>
              <p:nvPicPr>
                <p:cNvPr id="65" name="Ink 64">
                  <a:extLst>
                    <a:ext uri="{FF2B5EF4-FFF2-40B4-BE49-F238E27FC236}">
                      <a16:creationId xmlns:a16="http://schemas.microsoft.com/office/drawing/2014/main" id="{5D2C1840-536B-4916-B89E-C9B762472138}"/>
                    </a:ext>
                  </a:extLst>
                </p:cNvPr>
                <p:cNvPicPr/>
                <p:nvPr/>
              </p:nvPicPr>
              <p:blipFill>
                <a:blip r:embed="rId105"/>
                <a:stretch>
                  <a:fillRect/>
                </a:stretch>
              </p:blipFill>
              <p:spPr>
                <a:xfrm>
                  <a:off x="8491920" y="2558010"/>
                  <a:ext cx="451800" cy="680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Ink 65">
                  <a:extLst>
                    <a:ext uri="{FF2B5EF4-FFF2-40B4-BE49-F238E27FC236}">
                      <a16:creationId xmlns:a16="http://schemas.microsoft.com/office/drawing/2014/main" id="{EB172DD4-9F3B-4AB1-A5B5-2E1CD904FD2D}"/>
                    </a:ext>
                  </a:extLst>
                </p14:cNvPr>
                <p14:cNvContentPartPr/>
                <p14:nvPr/>
              </p14:nvContentPartPr>
              <p14:xfrm>
                <a:off x="8571120" y="2902890"/>
                <a:ext cx="316800" cy="69480"/>
              </p14:xfrm>
            </p:contentPart>
          </mc:Choice>
          <mc:Fallback>
            <p:pic>
              <p:nvPicPr>
                <p:cNvPr id="66" name="Ink 65">
                  <a:extLst>
                    <a:ext uri="{FF2B5EF4-FFF2-40B4-BE49-F238E27FC236}">
                      <a16:creationId xmlns:a16="http://schemas.microsoft.com/office/drawing/2014/main" id="{EB172DD4-9F3B-4AB1-A5B5-2E1CD904FD2D}"/>
                    </a:ext>
                  </a:extLst>
                </p:cNvPr>
                <p:cNvPicPr/>
                <p:nvPr/>
              </p:nvPicPr>
              <p:blipFill>
                <a:blip r:embed="rId107"/>
                <a:stretch>
                  <a:fillRect/>
                </a:stretch>
              </p:blipFill>
              <p:spPr>
                <a:xfrm>
                  <a:off x="8562480" y="2894250"/>
                  <a:ext cx="3344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34D72FAB-917E-4FA3-BE41-7F931598B013}"/>
                    </a:ext>
                  </a:extLst>
                </p14:cNvPr>
                <p14:cNvContentPartPr/>
                <p14:nvPr/>
              </p14:nvContentPartPr>
              <p14:xfrm>
                <a:off x="8413080" y="2237250"/>
                <a:ext cx="439920" cy="36720"/>
              </p14:xfrm>
            </p:contentPart>
          </mc:Choice>
          <mc:Fallback>
            <p:pic>
              <p:nvPicPr>
                <p:cNvPr id="67" name="Ink 66">
                  <a:extLst>
                    <a:ext uri="{FF2B5EF4-FFF2-40B4-BE49-F238E27FC236}">
                      <a16:creationId xmlns:a16="http://schemas.microsoft.com/office/drawing/2014/main" id="{34D72FAB-917E-4FA3-BE41-7F931598B013}"/>
                    </a:ext>
                  </a:extLst>
                </p:cNvPr>
                <p:cNvPicPr/>
                <p:nvPr/>
              </p:nvPicPr>
              <p:blipFill>
                <a:blip r:embed="rId109"/>
                <a:stretch>
                  <a:fillRect/>
                </a:stretch>
              </p:blipFill>
              <p:spPr>
                <a:xfrm>
                  <a:off x="8404080" y="2228250"/>
                  <a:ext cx="457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CE29EA77-B281-458B-AB29-C91E8F51954E}"/>
                    </a:ext>
                  </a:extLst>
                </p14:cNvPr>
                <p14:cNvContentPartPr/>
                <p14:nvPr/>
              </p14:nvContentPartPr>
              <p14:xfrm>
                <a:off x="9016440" y="2153010"/>
                <a:ext cx="480240" cy="1017360"/>
              </p14:xfrm>
            </p:contentPart>
          </mc:Choice>
          <mc:Fallback>
            <p:pic>
              <p:nvPicPr>
                <p:cNvPr id="68" name="Ink 67">
                  <a:extLst>
                    <a:ext uri="{FF2B5EF4-FFF2-40B4-BE49-F238E27FC236}">
                      <a16:creationId xmlns:a16="http://schemas.microsoft.com/office/drawing/2014/main" id="{CE29EA77-B281-458B-AB29-C91E8F51954E}"/>
                    </a:ext>
                  </a:extLst>
                </p:cNvPr>
                <p:cNvPicPr/>
                <p:nvPr/>
              </p:nvPicPr>
              <p:blipFill>
                <a:blip r:embed="rId111"/>
                <a:stretch>
                  <a:fillRect/>
                </a:stretch>
              </p:blipFill>
              <p:spPr>
                <a:xfrm>
                  <a:off x="9007800" y="2144010"/>
                  <a:ext cx="497880" cy="1035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9" name="Ink 68">
                  <a:extLst>
                    <a:ext uri="{FF2B5EF4-FFF2-40B4-BE49-F238E27FC236}">
                      <a16:creationId xmlns:a16="http://schemas.microsoft.com/office/drawing/2014/main" id="{686E5678-D0B6-407D-AE6B-9E93BEA36646}"/>
                    </a:ext>
                  </a:extLst>
                </p14:cNvPr>
                <p14:cNvContentPartPr/>
                <p14:nvPr/>
              </p14:nvContentPartPr>
              <p14:xfrm>
                <a:off x="9684600" y="2593290"/>
                <a:ext cx="263880" cy="69480"/>
              </p14:xfrm>
            </p:contentPart>
          </mc:Choice>
          <mc:Fallback>
            <p:pic>
              <p:nvPicPr>
                <p:cNvPr id="69" name="Ink 68">
                  <a:extLst>
                    <a:ext uri="{FF2B5EF4-FFF2-40B4-BE49-F238E27FC236}">
                      <a16:creationId xmlns:a16="http://schemas.microsoft.com/office/drawing/2014/main" id="{686E5678-D0B6-407D-AE6B-9E93BEA36646}"/>
                    </a:ext>
                  </a:extLst>
                </p:cNvPr>
                <p:cNvPicPr/>
                <p:nvPr/>
              </p:nvPicPr>
              <p:blipFill>
                <a:blip r:embed="rId113"/>
                <a:stretch>
                  <a:fillRect/>
                </a:stretch>
              </p:blipFill>
              <p:spPr>
                <a:xfrm>
                  <a:off x="9675600" y="2584290"/>
                  <a:ext cx="2815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0" name="Ink 69">
                  <a:extLst>
                    <a:ext uri="{FF2B5EF4-FFF2-40B4-BE49-F238E27FC236}">
                      <a16:creationId xmlns:a16="http://schemas.microsoft.com/office/drawing/2014/main" id="{2F3BB8A8-B1AA-4F14-A2A2-21FAC8954A9A}"/>
                    </a:ext>
                  </a:extLst>
                </p14:cNvPr>
                <p14:cNvContentPartPr/>
                <p14:nvPr/>
              </p14:nvContentPartPr>
              <p14:xfrm>
                <a:off x="9713760" y="2734410"/>
                <a:ext cx="316800" cy="14040"/>
              </p14:xfrm>
            </p:contentPart>
          </mc:Choice>
          <mc:Fallback>
            <p:pic>
              <p:nvPicPr>
                <p:cNvPr id="70" name="Ink 69">
                  <a:extLst>
                    <a:ext uri="{FF2B5EF4-FFF2-40B4-BE49-F238E27FC236}">
                      <a16:creationId xmlns:a16="http://schemas.microsoft.com/office/drawing/2014/main" id="{2F3BB8A8-B1AA-4F14-A2A2-21FAC8954A9A}"/>
                    </a:ext>
                  </a:extLst>
                </p:cNvPr>
                <p:cNvPicPr/>
                <p:nvPr/>
              </p:nvPicPr>
              <p:blipFill>
                <a:blip r:embed="rId115"/>
                <a:stretch>
                  <a:fillRect/>
                </a:stretch>
              </p:blipFill>
              <p:spPr>
                <a:xfrm>
                  <a:off x="9704760" y="2725770"/>
                  <a:ext cx="3344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Ink 71">
                  <a:extLst>
                    <a:ext uri="{FF2B5EF4-FFF2-40B4-BE49-F238E27FC236}">
                      <a16:creationId xmlns:a16="http://schemas.microsoft.com/office/drawing/2014/main" id="{ADA10F19-40A6-49AC-8E2D-AFDD2701C0B5}"/>
                    </a:ext>
                  </a:extLst>
                </p14:cNvPr>
                <p14:cNvContentPartPr/>
                <p14:nvPr/>
              </p14:nvContentPartPr>
              <p14:xfrm>
                <a:off x="10715640" y="2273250"/>
                <a:ext cx="100800" cy="495000"/>
              </p14:xfrm>
            </p:contentPart>
          </mc:Choice>
          <mc:Fallback>
            <p:pic>
              <p:nvPicPr>
                <p:cNvPr id="72" name="Ink 71">
                  <a:extLst>
                    <a:ext uri="{FF2B5EF4-FFF2-40B4-BE49-F238E27FC236}">
                      <a16:creationId xmlns:a16="http://schemas.microsoft.com/office/drawing/2014/main" id="{ADA10F19-40A6-49AC-8E2D-AFDD2701C0B5}"/>
                    </a:ext>
                  </a:extLst>
                </p:cNvPr>
                <p:cNvPicPr/>
                <p:nvPr/>
              </p:nvPicPr>
              <p:blipFill>
                <a:blip r:embed="rId117"/>
                <a:stretch>
                  <a:fillRect/>
                </a:stretch>
              </p:blipFill>
              <p:spPr>
                <a:xfrm>
                  <a:off x="10707000" y="2264250"/>
                  <a:ext cx="11844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3" name="Ink 72">
                  <a:extLst>
                    <a:ext uri="{FF2B5EF4-FFF2-40B4-BE49-F238E27FC236}">
                      <a16:creationId xmlns:a16="http://schemas.microsoft.com/office/drawing/2014/main" id="{B9C3ECD0-7BDE-4F81-82BA-9E19F9094BA2}"/>
                    </a:ext>
                  </a:extLst>
                </p14:cNvPr>
                <p14:cNvContentPartPr/>
                <p14:nvPr/>
              </p14:nvContentPartPr>
              <p14:xfrm>
                <a:off x="10674600" y="2948970"/>
                <a:ext cx="18000" cy="6840"/>
              </p14:xfrm>
            </p:contentPart>
          </mc:Choice>
          <mc:Fallback>
            <p:pic>
              <p:nvPicPr>
                <p:cNvPr id="73" name="Ink 72">
                  <a:extLst>
                    <a:ext uri="{FF2B5EF4-FFF2-40B4-BE49-F238E27FC236}">
                      <a16:creationId xmlns:a16="http://schemas.microsoft.com/office/drawing/2014/main" id="{B9C3ECD0-7BDE-4F81-82BA-9E19F9094BA2}"/>
                    </a:ext>
                  </a:extLst>
                </p:cNvPr>
                <p:cNvPicPr/>
                <p:nvPr/>
              </p:nvPicPr>
              <p:blipFill>
                <a:blip r:embed="rId119"/>
                <a:stretch>
                  <a:fillRect/>
                </a:stretch>
              </p:blipFill>
              <p:spPr>
                <a:xfrm>
                  <a:off x="10665960" y="2940330"/>
                  <a:ext cx="356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FCA99F4D-7BD2-40B9-B599-E3652C578E4D}"/>
                    </a:ext>
                  </a:extLst>
                </p14:cNvPr>
                <p14:cNvContentPartPr/>
                <p14:nvPr/>
              </p14:nvContentPartPr>
              <p14:xfrm>
                <a:off x="790080" y="4277370"/>
                <a:ext cx="64800" cy="695880"/>
              </p14:xfrm>
            </p:contentPart>
          </mc:Choice>
          <mc:Fallback>
            <p:pic>
              <p:nvPicPr>
                <p:cNvPr id="75" name="Ink 74">
                  <a:extLst>
                    <a:ext uri="{FF2B5EF4-FFF2-40B4-BE49-F238E27FC236}">
                      <a16:creationId xmlns:a16="http://schemas.microsoft.com/office/drawing/2014/main" id="{FCA99F4D-7BD2-40B9-B599-E3652C578E4D}"/>
                    </a:ext>
                  </a:extLst>
                </p:cNvPr>
                <p:cNvPicPr/>
                <p:nvPr/>
              </p:nvPicPr>
              <p:blipFill>
                <a:blip r:embed="rId121"/>
                <a:stretch>
                  <a:fillRect/>
                </a:stretch>
              </p:blipFill>
              <p:spPr>
                <a:xfrm>
                  <a:off x="781080" y="4268370"/>
                  <a:ext cx="82440" cy="713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5827D6C7-F3A6-4342-8A0B-FFE35903C1B9}"/>
                    </a:ext>
                  </a:extLst>
                </p14:cNvPr>
                <p14:cNvContentPartPr/>
                <p14:nvPr/>
              </p14:nvContentPartPr>
              <p14:xfrm>
                <a:off x="801600" y="4402650"/>
                <a:ext cx="287640" cy="151920"/>
              </p14:xfrm>
            </p:contentPart>
          </mc:Choice>
          <mc:Fallback>
            <p:pic>
              <p:nvPicPr>
                <p:cNvPr id="76" name="Ink 75">
                  <a:extLst>
                    <a:ext uri="{FF2B5EF4-FFF2-40B4-BE49-F238E27FC236}">
                      <a16:creationId xmlns:a16="http://schemas.microsoft.com/office/drawing/2014/main" id="{5827D6C7-F3A6-4342-8A0B-FFE35903C1B9}"/>
                    </a:ext>
                  </a:extLst>
                </p:cNvPr>
                <p:cNvPicPr/>
                <p:nvPr/>
              </p:nvPicPr>
              <p:blipFill>
                <a:blip r:embed="rId123"/>
                <a:stretch>
                  <a:fillRect/>
                </a:stretch>
              </p:blipFill>
              <p:spPr>
                <a:xfrm>
                  <a:off x="792960" y="4393650"/>
                  <a:ext cx="3052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7" name="Ink 76">
                  <a:extLst>
                    <a:ext uri="{FF2B5EF4-FFF2-40B4-BE49-F238E27FC236}">
                      <a16:creationId xmlns:a16="http://schemas.microsoft.com/office/drawing/2014/main" id="{7CF6BCD1-6A7B-4EBF-A7E5-642FCC075F8E}"/>
                    </a:ext>
                  </a:extLst>
                </p14:cNvPr>
                <p14:cNvContentPartPr/>
                <p14:nvPr/>
              </p14:nvContentPartPr>
              <p14:xfrm>
                <a:off x="1264200" y="4155330"/>
                <a:ext cx="112320" cy="676080"/>
              </p14:xfrm>
            </p:contentPart>
          </mc:Choice>
          <mc:Fallback>
            <p:pic>
              <p:nvPicPr>
                <p:cNvPr id="77" name="Ink 76">
                  <a:extLst>
                    <a:ext uri="{FF2B5EF4-FFF2-40B4-BE49-F238E27FC236}">
                      <a16:creationId xmlns:a16="http://schemas.microsoft.com/office/drawing/2014/main" id="{7CF6BCD1-6A7B-4EBF-A7E5-642FCC075F8E}"/>
                    </a:ext>
                  </a:extLst>
                </p:cNvPr>
                <p:cNvPicPr/>
                <p:nvPr/>
              </p:nvPicPr>
              <p:blipFill>
                <a:blip r:embed="rId125"/>
                <a:stretch>
                  <a:fillRect/>
                </a:stretch>
              </p:blipFill>
              <p:spPr>
                <a:xfrm>
                  <a:off x="1255200" y="4146690"/>
                  <a:ext cx="129960" cy="693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8" name="Ink 77">
                  <a:extLst>
                    <a:ext uri="{FF2B5EF4-FFF2-40B4-BE49-F238E27FC236}">
                      <a16:creationId xmlns:a16="http://schemas.microsoft.com/office/drawing/2014/main" id="{33602154-D97F-473B-ACE2-A30D287B2D04}"/>
                    </a:ext>
                  </a:extLst>
                </p14:cNvPr>
                <p14:cNvContentPartPr/>
                <p14:nvPr/>
              </p14:nvContentPartPr>
              <p14:xfrm>
                <a:off x="1504680" y="4320930"/>
                <a:ext cx="276480" cy="391320"/>
              </p14:xfrm>
            </p:contentPart>
          </mc:Choice>
          <mc:Fallback>
            <p:pic>
              <p:nvPicPr>
                <p:cNvPr id="78" name="Ink 77">
                  <a:extLst>
                    <a:ext uri="{FF2B5EF4-FFF2-40B4-BE49-F238E27FC236}">
                      <a16:creationId xmlns:a16="http://schemas.microsoft.com/office/drawing/2014/main" id="{33602154-D97F-473B-ACE2-A30D287B2D04}"/>
                    </a:ext>
                  </a:extLst>
                </p:cNvPr>
                <p:cNvPicPr/>
                <p:nvPr/>
              </p:nvPicPr>
              <p:blipFill>
                <a:blip r:embed="rId127"/>
                <a:stretch>
                  <a:fillRect/>
                </a:stretch>
              </p:blipFill>
              <p:spPr>
                <a:xfrm>
                  <a:off x="1495680" y="4311930"/>
                  <a:ext cx="29412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9" name="Ink 78">
                  <a:extLst>
                    <a:ext uri="{FF2B5EF4-FFF2-40B4-BE49-F238E27FC236}">
                      <a16:creationId xmlns:a16="http://schemas.microsoft.com/office/drawing/2014/main" id="{A81BE659-771B-4B75-BB6C-8D02F481C244}"/>
                    </a:ext>
                  </a:extLst>
                </p14:cNvPr>
                <p14:cNvContentPartPr/>
                <p14:nvPr/>
              </p14:nvContentPartPr>
              <p14:xfrm>
                <a:off x="1487400" y="4560690"/>
                <a:ext cx="281520" cy="33480"/>
              </p14:xfrm>
            </p:contentPart>
          </mc:Choice>
          <mc:Fallback>
            <p:pic>
              <p:nvPicPr>
                <p:cNvPr id="79" name="Ink 78">
                  <a:extLst>
                    <a:ext uri="{FF2B5EF4-FFF2-40B4-BE49-F238E27FC236}">
                      <a16:creationId xmlns:a16="http://schemas.microsoft.com/office/drawing/2014/main" id="{A81BE659-771B-4B75-BB6C-8D02F481C244}"/>
                    </a:ext>
                  </a:extLst>
                </p:cNvPr>
                <p:cNvPicPr/>
                <p:nvPr/>
              </p:nvPicPr>
              <p:blipFill>
                <a:blip r:embed="rId129"/>
                <a:stretch>
                  <a:fillRect/>
                </a:stretch>
              </p:blipFill>
              <p:spPr>
                <a:xfrm>
                  <a:off x="1478400" y="4552050"/>
                  <a:ext cx="2991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0" name="Ink 79">
                  <a:extLst>
                    <a:ext uri="{FF2B5EF4-FFF2-40B4-BE49-F238E27FC236}">
                      <a16:creationId xmlns:a16="http://schemas.microsoft.com/office/drawing/2014/main" id="{AA605FC6-BDC6-4272-BC0D-A5E0E85A9B78}"/>
                    </a:ext>
                  </a:extLst>
                </p14:cNvPr>
                <p14:cNvContentPartPr/>
                <p14:nvPr/>
              </p14:nvContentPartPr>
              <p14:xfrm>
                <a:off x="1833000" y="4085850"/>
                <a:ext cx="417240" cy="748800"/>
              </p14:xfrm>
            </p:contentPart>
          </mc:Choice>
          <mc:Fallback>
            <p:pic>
              <p:nvPicPr>
                <p:cNvPr id="80" name="Ink 79">
                  <a:extLst>
                    <a:ext uri="{FF2B5EF4-FFF2-40B4-BE49-F238E27FC236}">
                      <a16:creationId xmlns:a16="http://schemas.microsoft.com/office/drawing/2014/main" id="{AA605FC6-BDC6-4272-BC0D-A5E0E85A9B78}"/>
                    </a:ext>
                  </a:extLst>
                </p:cNvPr>
                <p:cNvPicPr/>
                <p:nvPr/>
              </p:nvPicPr>
              <p:blipFill>
                <a:blip r:embed="rId131"/>
                <a:stretch>
                  <a:fillRect/>
                </a:stretch>
              </p:blipFill>
              <p:spPr>
                <a:xfrm>
                  <a:off x="1824000" y="4077210"/>
                  <a:ext cx="434880" cy="7664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72251485-BA20-4120-858B-6BEDB13732CC}"/>
                    </a:ext>
                  </a:extLst>
                </p14:cNvPr>
                <p14:cNvContentPartPr/>
                <p14:nvPr/>
              </p14:nvContentPartPr>
              <p14:xfrm>
                <a:off x="2571360" y="4434330"/>
                <a:ext cx="263880" cy="190440"/>
              </p14:xfrm>
            </p:contentPart>
          </mc:Choice>
          <mc:Fallback>
            <p:pic>
              <p:nvPicPr>
                <p:cNvPr id="81" name="Ink 80">
                  <a:extLst>
                    <a:ext uri="{FF2B5EF4-FFF2-40B4-BE49-F238E27FC236}">
                      <a16:creationId xmlns:a16="http://schemas.microsoft.com/office/drawing/2014/main" id="{72251485-BA20-4120-858B-6BEDB13732CC}"/>
                    </a:ext>
                  </a:extLst>
                </p:cNvPr>
                <p:cNvPicPr/>
                <p:nvPr/>
              </p:nvPicPr>
              <p:blipFill>
                <a:blip r:embed="rId133"/>
                <a:stretch>
                  <a:fillRect/>
                </a:stretch>
              </p:blipFill>
              <p:spPr>
                <a:xfrm>
                  <a:off x="2562360" y="4425330"/>
                  <a:ext cx="2815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9" name="Ink 98">
                  <a:extLst>
                    <a:ext uri="{FF2B5EF4-FFF2-40B4-BE49-F238E27FC236}">
                      <a16:creationId xmlns:a16="http://schemas.microsoft.com/office/drawing/2014/main" id="{498659EE-26DF-4E5C-985D-7ED5DDF1B3F2}"/>
                    </a:ext>
                  </a:extLst>
                </p14:cNvPr>
                <p14:cNvContentPartPr/>
                <p14:nvPr/>
              </p14:nvContentPartPr>
              <p14:xfrm>
                <a:off x="7082880" y="4056690"/>
                <a:ext cx="216360" cy="499320"/>
              </p14:xfrm>
            </p:contentPart>
          </mc:Choice>
          <mc:Fallback>
            <p:pic>
              <p:nvPicPr>
                <p:cNvPr id="99" name="Ink 98">
                  <a:extLst>
                    <a:ext uri="{FF2B5EF4-FFF2-40B4-BE49-F238E27FC236}">
                      <a16:creationId xmlns:a16="http://schemas.microsoft.com/office/drawing/2014/main" id="{498659EE-26DF-4E5C-985D-7ED5DDF1B3F2}"/>
                    </a:ext>
                  </a:extLst>
                </p:cNvPr>
                <p:cNvPicPr/>
                <p:nvPr/>
              </p:nvPicPr>
              <p:blipFill>
                <a:blip r:embed="rId135"/>
                <a:stretch>
                  <a:fillRect/>
                </a:stretch>
              </p:blipFill>
              <p:spPr>
                <a:xfrm>
                  <a:off x="7074240" y="4047690"/>
                  <a:ext cx="234000" cy="516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0" name="Ink 99">
                  <a:extLst>
                    <a:ext uri="{FF2B5EF4-FFF2-40B4-BE49-F238E27FC236}">
                      <a16:creationId xmlns:a16="http://schemas.microsoft.com/office/drawing/2014/main" id="{B02EA1B6-8500-49BD-AD7E-FAA07A17000E}"/>
                    </a:ext>
                  </a:extLst>
                </p14:cNvPr>
                <p14:cNvContentPartPr/>
                <p14:nvPr/>
              </p14:nvContentPartPr>
              <p14:xfrm>
                <a:off x="7528560" y="3858690"/>
                <a:ext cx="192240" cy="594000"/>
              </p14:xfrm>
            </p:contentPart>
          </mc:Choice>
          <mc:Fallback>
            <p:pic>
              <p:nvPicPr>
                <p:cNvPr id="100" name="Ink 99">
                  <a:extLst>
                    <a:ext uri="{FF2B5EF4-FFF2-40B4-BE49-F238E27FC236}">
                      <a16:creationId xmlns:a16="http://schemas.microsoft.com/office/drawing/2014/main" id="{B02EA1B6-8500-49BD-AD7E-FAA07A17000E}"/>
                    </a:ext>
                  </a:extLst>
                </p:cNvPr>
                <p:cNvPicPr/>
                <p:nvPr/>
              </p:nvPicPr>
              <p:blipFill>
                <a:blip r:embed="rId137"/>
                <a:stretch>
                  <a:fillRect/>
                </a:stretch>
              </p:blipFill>
              <p:spPr>
                <a:xfrm>
                  <a:off x="7519920" y="3849690"/>
                  <a:ext cx="20988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1" name="Ink 100">
                  <a:extLst>
                    <a:ext uri="{FF2B5EF4-FFF2-40B4-BE49-F238E27FC236}">
                      <a16:creationId xmlns:a16="http://schemas.microsoft.com/office/drawing/2014/main" id="{9ABAE077-45FB-4005-A1A0-33B4A8397D78}"/>
                    </a:ext>
                  </a:extLst>
                </p14:cNvPr>
                <p14:cNvContentPartPr/>
                <p14:nvPr/>
              </p14:nvContentPartPr>
              <p14:xfrm>
                <a:off x="7657080" y="3974250"/>
                <a:ext cx="381240" cy="521280"/>
              </p14:xfrm>
            </p:contentPart>
          </mc:Choice>
          <mc:Fallback>
            <p:pic>
              <p:nvPicPr>
                <p:cNvPr id="101" name="Ink 100">
                  <a:extLst>
                    <a:ext uri="{FF2B5EF4-FFF2-40B4-BE49-F238E27FC236}">
                      <a16:creationId xmlns:a16="http://schemas.microsoft.com/office/drawing/2014/main" id="{9ABAE077-45FB-4005-A1A0-33B4A8397D78}"/>
                    </a:ext>
                  </a:extLst>
                </p:cNvPr>
                <p:cNvPicPr/>
                <p:nvPr/>
              </p:nvPicPr>
              <p:blipFill>
                <a:blip r:embed="rId139"/>
                <a:stretch>
                  <a:fillRect/>
                </a:stretch>
              </p:blipFill>
              <p:spPr>
                <a:xfrm>
                  <a:off x="7648440" y="3965250"/>
                  <a:ext cx="398880" cy="538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4" name="Ink 103">
                  <a:extLst>
                    <a:ext uri="{FF2B5EF4-FFF2-40B4-BE49-F238E27FC236}">
                      <a16:creationId xmlns:a16="http://schemas.microsoft.com/office/drawing/2014/main" id="{F8031463-38CB-476A-8C66-E54437070424}"/>
                    </a:ext>
                  </a:extLst>
                </p14:cNvPr>
                <p14:cNvContentPartPr/>
                <p14:nvPr/>
              </p14:nvContentPartPr>
              <p14:xfrm>
                <a:off x="8267640" y="4092690"/>
                <a:ext cx="263160" cy="326520"/>
              </p14:xfrm>
            </p:contentPart>
          </mc:Choice>
          <mc:Fallback>
            <p:pic>
              <p:nvPicPr>
                <p:cNvPr id="104" name="Ink 103">
                  <a:extLst>
                    <a:ext uri="{FF2B5EF4-FFF2-40B4-BE49-F238E27FC236}">
                      <a16:creationId xmlns:a16="http://schemas.microsoft.com/office/drawing/2014/main" id="{F8031463-38CB-476A-8C66-E54437070424}"/>
                    </a:ext>
                  </a:extLst>
                </p:cNvPr>
                <p:cNvPicPr/>
                <p:nvPr/>
              </p:nvPicPr>
              <p:blipFill>
                <a:blip r:embed="rId141"/>
                <a:stretch>
                  <a:fillRect/>
                </a:stretch>
              </p:blipFill>
              <p:spPr>
                <a:xfrm>
                  <a:off x="8258640" y="4084050"/>
                  <a:ext cx="28080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5" name="Ink 104">
                  <a:extLst>
                    <a:ext uri="{FF2B5EF4-FFF2-40B4-BE49-F238E27FC236}">
                      <a16:creationId xmlns:a16="http://schemas.microsoft.com/office/drawing/2014/main" id="{6CF38C00-C554-4F17-A3BF-ECAF8E49C6C0}"/>
                    </a:ext>
                  </a:extLst>
                </p14:cNvPr>
                <p14:cNvContentPartPr/>
                <p14:nvPr/>
              </p14:nvContentPartPr>
              <p14:xfrm>
                <a:off x="8697840" y="3974610"/>
                <a:ext cx="26280" cy="363240"/>
              </p14:xfrm>
            </p:contentPart>
          </mc:Choice>
          <mc:Fallback>
            <p:pic>
              <p:nvPicPr>
                <p:cNvPr id="105" name="Ink 104">
                  <a:extLst>
                    <a:ext uri="{FF2B5EF4-FFF2-40B4-BE49-F238E27FC236}">
                      <a16:creationId xmlns:a16="http://schemas.microsoft.com/office/drawing/2014/main" id="{6CF38C00-C554-4F17-A3BF-ECAF8E49C6C0}"/>
                    </a:ext>
                  </a:extLst>
                </p:cNvPr>
                <p:cNvPicPr/>
                <p:nvPr/>
              </p:nvPicPr>
              <p:blipFill>
                <a:blip r:embed="rId143"/>
                <a:stretch>
                  <a:fillRect/>
                </a:stretch>
              </p:blipFill>
              <p:spPr>
                <a:xfrm>
                  <a:off x="8688840" y="3965970"/>
                  <a:ext cx="4392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6" name="Ink 105">
                  <a:extLst>
                    <a:ext uri="{FF2B5EF4-FFF2-40B4-BE49-F238E27FC236}">
                      <a16:creationId xmlns:a16="http://schemas.microsoft.com/office/drawing/2014/main" id="{6C79C60E-01D8-402F-96C2-B8A4ACD048CE}"/>
                    </a:ext>
                  </a:extLst>
                </p14:cNvPr>
                <p14:cNvContentPartPr/>
                <p14:nvPr/>
              </p14:nvContentPartPr>
              <p14:xfrm>
                <a:off x="8678400" y="3904770"/>
                <a:ext cx="297360" cy="43200"/>
              </p14:xfrm>
            </p:contentPart>
          </mc:Choice>
          <mc:Fallback>
            <p:pic>
              <p:nvPicPr>
                <p:cNvPr id="106" name="Ink 105">
                  <a:extLst>
                    <a:ext uri="{FF2B5EF4-FFF2-40B4-BE49-F238E27FC236}">
                      <a16:creationId xmlns:a16="http://schemas.microsoft.com/office/drawing/2014/main" id="{6C79C60E-01D8-402F-96C2-B8A4ACD048CE}"/>
                    </a:ext>
                  </a:extLst>
                </p:cNvPr>
                <p:cNvPicPr/>
                <p:nvPr/>
              </p:nvPicPr>
              <p:blipFill>
                <a:blip r:embed="rId145"/>
                <a:stretch>
                  <a:fillRect/>
                </a:stretch>
              </p:blipFill>
              <p:spPr>
                <a:xfrm>
                  <a:off x="8669760" y="3896130"/>
                  <a:ext cx="3150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7" name="Ink 106">
                  <a:extLst>
                    <a:ext uri="{FF2B5EF4-FFF2-40B4-BE49-F238E27FC236}">
                      <a16:creationId xmlns:a16="http://schemas.microsoft.com/office/drawing/2014/main" id="{60795DD7-19BC-4C3C-B59A-B679924ABFFC}"/>
                    </a:ext>
                  </a:extLst>
                </p14:cNvPr>
                <p14:cNvContentPartPr/>
                <p14:nvPr/>
              </p14:nvContentPartPr>
              <p14:xfrm>
                <a:off x="8658960" y="4159290"/>
                <a:ext cx="274680" cy="19440"/>
              </p14:xfrm>
            </p:contentPart>
          </mc:Choice>
          <mc:Fallback>
            <p:pic>
              <p:nvPicPr>
                <p:cNvPr id="107" name="Ink 106">
                  <a:extLst>
                    <a:ext uri="{FF2B5EF4-FFF2-40B4-BE49-F238E27FC236}">
                      <a16:creationId xmlns:a16="http://schemas.microsoft.com/office/drawing/2014/main" id="{60795DD7-19BC-4C3C-B59A-B679924ABFFC}"/>
                    </a:ext>
                  </a:extLst>
                </p:cNvPr>
                <p:cNvPicPr/>
                <p:nvPr/>
              </p:nvPicPr>
              <p:blipFill>
                <a:blip r:embed="rId147"/>
                <a:stretch>
                  <a:fillRect/>
                </a:stretch>
              </p:blipFill>
              <p:spPr>
                <a:xfrm>
                  <a:off x="8650320" y="4150650"/>
                  <a:ext cx="2923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8" name="Ink 107">
                  <a:extLst>
                    <a:ext uri="{FF2B5EF4-FFF2-40B4-BE49-F238E27FC236}">
                      <a16:creationId xmlns:a16="http://schemas.microsoft.com/office/drawing/2014/main" id="{5970A4AF-9EC4-4CF9-A3A9-D87A3E09F69C}"/>
                    </a:ext>
                  </a:extLst>
                </p14:cNvPr>
                <p14:cNvContentPartPr/>
                <p14:nvPr/>
              </p14:nvContentPartPr>
              <p14:xfrm>
                <a:off x="8629800" y="4412370"/>
                <a:ext cx="352080" cy="46440"/>
              </p14:xfrm>
            </p:contentPart>
          </mc:Choice>
          <mc:Fallback>
            <p:pic>
              <p:nvPicPr>
                <p:cNvPr id="108" name="Ink 107">
                  <a:extLst>
                    <a:ext uri="{FF2B5EF4-FFF2-40B4-BE49-F238E27FC236}">
                      <a16:creationId xmlns:a16="http://schemas.microsoft.com/office/drawing/2014/main" id="{5970A4AF-9EC4-4CF9-A3A9-D87A3E09F69C}"/>
                    </a:ext>
                  </a:extLst>
                </p:cNvPr>
                <p:cNvPicPr/>
                <p:nvPr/>
              </p:nvPicPr>
              <p:blipFill>
                <a:blip r:embed="rId149"/>
                <a:stretch>
                  <a:fillRect/>
                </a:stretch>
              </p:blipFill>
              <p:spPr>
                <a:xfrm>
                  <a:off x="8620800" y="4403730"/>
                  <a:ext cx="3697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9" name="Ink 108">
                  <a:extLst>
                    <a:ext uri="{FF2B5EF4-FFF2-40B4-BE49-F238E27FC236}">
                      <a16:creationId xmlns:a16="http://schemas.microsoft.com/office/drawing/2014/main" id="{91FE1055-14AF-4FC0-815C-3A8D5097A42D}"/>
                    </a:ext>
                  </a:extLst>
                </p14:cNvPr>
                <p14:cNvContentPartPr/>
                <p14:nvPr/>
              </p14:nvContentPartPr>
              <p14:xfrm>
                <a:off x="9010680" y="3634770"/>
                <a:ext cx="286920" cy="880200"/>
              </p14:xfrm>
            </p:contentPart>
          </mc:Choice>
          <mc:Fallback>
            <p:pic>
              <p:nvPicPr>
                <p:cNvPr id="109" name="Ink 108">
                  <a:extLst>
                    <a:ext uri="{FF2B5EF4-FFF2-40B4-BE49-F238E27FC236}">
                      <a16:creationId xmlns:a16="http://schemas.microsoft.com/office/drawing/2014/main" id="{91FE1055-14AF-4FC0-815C-3A8D5097A42D}"/>
                    </a:ext>
                  </a:extLst>
                </p:cNvPr>
                <p:cNvPicPr/>
                <p:nvPr/>
              </p:nvPicPr>
              <p:blipFill>
                <a:blip r:embed="rId151"/>
                <a:stretch>
                  <a:fillRect/>
                </a:stretch>
              </p:blipFill>
              <p:spPr>
                <a:xfrm>
                  <a:off x="9001680" y="3625770"/>
                  <a:ext cx="304560" cy="897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1" name="Ink 110">
                  <a:extLst>
                    <a:ext uri="{FF2B5EF4-FFF2-40B4-BE49-F238E27FC236}">
                      <a16:creationId xmlns:a16="http://schemas.microsoft.com/office/drawing/2014/main" id="{0EB7B485-BBA5-4623-BCCB-3BD85591A3B7}"/>
                    </a:ext>
                  </a:extLst>
                </p14:cNvPr>
                <p14:cNvContentPartPr/>
                <p14:nvPr/>
              </p14:nvContentPartPr>
              <p14:xfrm>
                <a:off x="9924720" y="3835650"/>
                <a:ext cx="41760" cy="419040"/>
              </p14:xfrm>
            </p:contentPart>
          </mc:Choice>
          <mc:Fallback>
            <p:pic>
              <p:nvPicPr>
                <p:cNvPr id="111" name="Ink 110">
                  <a:extLst>
                    <a:ext uri="{FF2B5EF4-FFF2-40B4-BE49-F238E27FC236}">
                      <a16:creationId xmlns:a16="http://schemas.microsoft.com/office/drawing/2014/main" id="{0EB7B485-BBA5-4623-BCCB-3BD85591A3B7}"/>
                    </a:ext>
                  </a:extLst>
                </p:cNvPr>
                <p:cNvPicPr/>
                <p:nvPr/>
              </p:nvPicPr>
              <p:blipFill>
                <a:blip r:embed="rId153"/>
                <a:stretch>
                  <a:fillRect/>
                </a:stretch>
              </p:blipFill>
              <p:spPr>
                <a:xfrm>
                  <a:off x="9915720" y="3826650"/>
                  <a:ext cx="5940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2" name="Ink 111">
                  <a:extLst>
                    <a:ext uri="{FF2B5EF4-FFF2-40B4-BE49-F238E27FC236}">
                      <a16:creationId xmlns:a16="http://schemas.microsoft.com/office/drawing/2014/main" id="{A64356A6-ED87-477F-8F92-D9A02FF4C4D3}"/>
                    </a:ext>
                  </a:extLst>
                </p14:cNvPr>
                <p14:cNvContentPartPr/>
                <p14:nvPr/>
              </p14:nvContentPartPr>
              <p14:xfrm>
                <a:off x="9701880" y="4049130"/>
                <a:ext cx="480960" cy="24120"/>
              </p14:xfrm>
            </p:contentPart>
          </mc:Choice>
          <mc:Fallback>
            <p:pic>
              <p:nvPicPr>
                <p:cNvPr id="112" name="Ink 111">
                  <a:extLst>
                    <a:ext uri="{FF2B5EF4-FFF2-40B4-BE49-F238E27FC236}">
                      <a16:creationId xmlns:a16="http://schemas.microsoft.com/office/drawing/2014/main" id="{A64356A6-ED87-477F-8F92-D9A02FF4C4D3}"/>
                    </a:ext>
                  </a:extLst>
                </p:cNvPr>
                <p:cNvPicPr/>
                <p:nvPr/>
              </p:nvPicPr>
              <p:blipFill>
                <a:blip r:embed="rId155"/>
                <a:stretch>
                  <a:fillRect/>
                </a:stretch>
              </p:blipFill>
              <p:spPr>
                <a:xfrm>
                  <a:off x="9693240" y="4040490"/>
                  <a:ext cx="4986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4" name="Ink 133">
                  <a:extLst>
                    <a:ext uri="{FF2B5EF4-FFF2-40B4-BE49-F238E27FC236}">
                      <a16:creationId xmlns:a16="http://schemas.microsoft.com/office/drawing/2014/main" id="{5B58A227-15A6-46B1-B39D-C3DC89329019}"/>
                    </a:ext>
                  </a:extLst>
                </p14:cNvPr>
                <p14:cNvContentPartPr/>
                <p14:nvPr/>
              </p14:nvContentPartPr>
              <p14:xfrm>
                <a:off x="7135800" y="4930050"/>
                <a:ext cx="200160" cy="432000"/>
              </p14:xfrm>
            </p:contentPart>
          </mc:Choice>
          <mc:Fallback>
            <p:pic>
              <p:nvPicPr>
                <p:cNvPr id="134" name="Ink 133">
                  <a:extLst>
                    <a:ext uri="{FF2B5EF4-FFF2-40B4-BE49-F238E27FC236}">
                      <a16:creationId xmlns:a16="http://schemas.microsoft.com/office/drawing/2014/main" id="{5B58A227-15A6-46B1-B39D-C3DC89329019}"/>
                    </a:ext>
                  </a:extLst>
                </p:cNvPr>
                <p:cNvPicPr/>
                <p:nvPr/>
              </p:nvPicPr>
              <p:blipFill>
                <a:blip r:embed="rId157"/>
                <a:stretch>
                  <a:fillRect/>
                </a:stretch>
              </p:blipFill>
              <p:spPr>
                <a:xfrm>
                  <a:off x="7126800" y="4921050"/>
                  <a:ext cx="21780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5" name="Ink 134">
                  <a:extLst>
                    <a:ext uri="{FF2B5EF4-FFF2-40B4-BE49-F238E27FC236}">
                      <a16:creationId xmlns:a16="http://schemas.microsoft.com/office/drawing/2014/main" id="{E9568452-B982-48AB-8FCF-D06F1C4D165A}"/>
                    </a:ext>
                  </a:extLst>
                </p14:cNvPr>
                <p14:cNvContentPartPr/>
                <p14:nvPr/>
              </p14:nvContentPartPr>
              <p14:xfrm>
                <a:off x="7686960" y="4703250"/>
                <a:ext cx="257760" cy="527040"/>
              </p14:xfrm>
            </p:contentPart>
          </mc:Choice>
          <mc:Fallback>
            <p:pic>
              <p:nvPicPr>
                <p:cNvPr id="135" name="Ink 134">
                  <a:extLst>
                    <a:ext uri="{FF2B5EF4-FFF2-40B4-BE49-F238E27FC236}">
                      <a16:creationId xmlns:a16="http://schemas.microsoft.com/office/drawing/2014/main" id="{E9568452-B982-48AB-8FCF-D06F1C4D165A}"/>
                    </a:ext>
                  </a:extLst>
                </p:cNvPr>
                <p:cNvPicPr/>
                <p:nvPr/>
              </p:nvPicPr>
              <p:blipFill>
                <a:blip r:embed="rId159"/>
                <a:stretch>
                  <a:fillRect/>
                </a:stretch>
              </p:blipFill>
              <p:spPr>
                <a:xfrm>
                  <a:off x="7677960" y="4694610"/>
                  <a:ext cx="275400" cy="5446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6" name="Ink 135">
                  <a:extLst>
                    <a:ext uri="{FF2B5EF4-FFF2-40B4-BE49-F238E27FC236}">
                      <a16:creationId xmlns:a16="http://schemas.microsoft.com/office/drawing/2014/main" id="{39AE0406-2F7E-4BAA-AB0B-2F09B2F82329}"/>
                    </a:ext>
                  </a:extLst>
                </p14:cNvPr>
                <p14:cNvContentPartPr/>
                <p14:nvPr/>
              </p14:nvContentPartPr>
              <p14:xfrm>
                <a:off x="8272320" y="5000610"/>
                <a:ext cx="223920" cy="335880"/>
              </p14:xfrm>
            </p:contentPart>
          </mc:Choice>
          <mc:Fallback>
            <p:pic>
              <p:nvPicPr>
                <p:cNvPr id="136" name="Ink 135">
                  <a:extLst>
                    <a:ext uri="{FF2B5EF4-FFF2-40B4-BE49-F238E27FC236}">
                      <a16:creationId xmlns:a16="http://schemas.microsoft.com/office/drawing/2014/main" id="{39AE0406-2F7E-4BAA-AB0B-2F09B2F82329}"/>
                    </a:ext>
                  </a:extLst>
                </p:cNvPr>
                <p:cNvPicPr/>
                <p:nvPr/>
              </p:nvPicPr>
              <p:blipFill>
                <a:blip r:embed="rId161"/>
                <a:stretch>
                  <a:fillRect/>
                </a:stretch>
              </p:blipFill>
              <p:spPr>
                <a:xfrm>
                  <a:off x="8263680" y="4991610"/>
                  <a:ext cx="24156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37" name="Ink 136">
                  <a:extLst>
                    <a:ext uri="{FF2B5EF4-FFF2-40B4-BE49-F238E27FC236}">
                      <a16:creationId xmlns:a16="http://schemas.microsoft.com/office/drawing/2014/main" id="{7D57C558-EBD5-4D0A-B2F6-41425E78E160}"/>
                    </a:ext>
                  </a:extLst>
                </p14:cNvPr>
                <p14:cNvContentPartPr/>
                <p14:nvPr/>
              </p14:nvContentPartPr>
              <p14:xfrm>
                <a:off x="8172600" y="4876050"/>
                <a:ext cx="311040" cy="47880"/>
              </p14:xfrm>
            </p:contentPart>
          </mc:Choice>
          <mc:Fallback>
            <p:pic>
              <p:nvPicPr>
                <p:cNvPr id="137" name="Ink 136">
                  <a:extLst>
                    <a:ext uri="{FF2B5EF4-FFF2-40B4-BE49-F238E27FC236}">
                      <a16:creationId xmlns:a16="http://schemas.microsoft.com/office/drawing/2014/main" id="{7D57C558-EBD5-4D0A-B2F6-41425E78E160}"/>
                    </a:ext>
                  </a:extLst>
                </p:cNvPr>
                <p:cNvPicPr/>
                <p:nvPr/>
              </p:nvPicPr>
              <p:blipFill>
                <a:blip r:embed="rId163"/>
                <a:stretch>
                  <a:fillRect/>
                </a:stretch>
              </p:blipFill>
              <p:spPr>
                <a:xfrm>
                  <a:off x="8163960" y="4867050"/>
                  <a:ext cx="3286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46" name="Ink 145">
                  <a:extLst>
                    <a:ext uri="{FF2B5EF4-FFF2-40B4-BE49-F238E27FC236}">
                      <a16:creationId xmlns:a16="http://schemas.microsoft.com/office/drawing/2014/main" id="{BF5267D2-11F8-4BA0-95BD-E9ED02C652EB}"/>
                    </a:ext>
                  </a:extLst>
                </p14:cNvPr>
                <p14:cNvContentPartPr/>
                <p14:nvPr/>
              </p14:nvContentPartPr>
              <p14:xfrm>
                <a:off x="10050900" y="4517130"/>
                <a:ext cx="129240" cy="600480"/>
              </p14:xfrm>
            </p:contentPart>
          </mc:Choice>
          <mc:Fallback>
            <p:pic>
              <p:nvPicPr>
                <p:cNvPr id="146" name="Ink 145">
                  <a:extLst>
                    <a:ext uri="{FF2B5EF4-FFF2-40B4-BE49-F238E27FC236}">
                      <a16:creationId xmlns:a16="http://schemas.microsoft.com/office/drawing/2014/main" id="{BF5267D2-11F8-4BA0-95BD-E9ED02C652EB}"/>
                    </a:ext>
                  </a:extLst>
                </p:cNvPr>
                <p:cNvPicPr/>
                <p:nvPr/>
              </p:nvPicPr>
              <p:blipFill>
                <a:blip r:embed="rId165"/>
                <a:stretch>
                  <a:fillRect/>
                </a:stretch>
              </p:blipFill>
              <p:spPr>
                <a:xfrm>
                  <a:off x="10042260" y="4508490"/>
                  <a:ext cx="146880" cy="6181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47" name="Ink 146">
                  <a:extLst>
                    <a:ext uri="{FF2B5EF4-FFF2-40B4-BE49-F238E27FC236}">
                      <a16:creationId xmlns:a16="http://schemas.microsoft.com/office/drawing/2014/main" id="{3D3268EA-8486-434C-AABC-595429945CE9}"/>
                    </a:ext>
                  </a:extLst>
                </p14:cNvPr>
                <p14:cNvContentPartPr/>
                <p14:nvPr/>
              </p14:nvContentPartPr>
              <p14:xfrm>
                <a:off x="10062780" y="4837170"/>
                <a:ext cx="451440" cy="56880"/>
              </p14:xfrm>
            </p:contentPart>
          </mc:Choice>
          <mc:Fallback>
            <p:pic>
              <p:nvPicPr>
                <p:cNvPr id="147" name="Ink 146">
                  <a:extLst>
                    <a:ext uri="{FF2B5EF4-FFF2-40B4-BE49-F238E27FC236}">
                      <a16:creationId xmlns:a16="http://schemas.microsoft.com/office/drawing/2014/main" id="{3D3268EA-8486-434C-AABC-595429945CE9}"/>
                    </a:ext>
                  </a:extLst>
                </p:cNvPr>
                <p:cNvPicPr/>
                <p:nvPr/>
              </p:nvPicPr>
              <p:blipFill>
                <a:blip r:embed="rId167"/>
                <a:stretch>
                  <a:fillRect/>
                </a:stretch>
              </p:blipFill>
              <p:spPr>
                <a:xfrm>
                  <a:off x="10053780" y="4828530"/>
                  <a:ext cx="4690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8" name="Ink 137">
                  <a:extLst>
                    <a:ext uri="{FF2B5EF4-FFF2-40B4-BE49-F238E27FC236}">
                      <a16:creationId xmlns:a16="http://schemas.microsoft.com/office/drawing/2014/main" id="{A7F6DC0C-D6F7-4C84-AF28-6BEA3C943938}"/>
                    </a:ext>
                  </a:extLst>
                </p14:cNvPr>
                <p14:cNvContentPartPr/>
                <p14:nvPr/>
              </p14:nvContentPartPr>
              <p14:xfrm>
                <a:off x="8799000" y="5026890"/>
                <a:ext cx="235440" cy="269280"/>
              </p14:xfrm>
            </p:contentPart>
          </mc:Choice>
          <mc:Fallback>
            <p:pic>
              <p:nvPicPr>
                <p:cNvPr id="138" name="Ink 137">
                  <a:extLst>
                    <a:ext uri="{FF2B5EF4-FFF2-40B4-BE49-F238E27FC236}">
                      <a16:creationId xmlns:a16="http://schemas.microsoft.com/office/drawing/2014/main" id="{A7F6DC0C-D6F7-4C84-AF28-6BEA3C943938}"/>
                    </a:ext>
                  </a:extLst>
                </p:cNvPr>
                <p:cNvPicPr/>
                <p:nvPr/>
              </p:nvPicPr>
              <p:blipFill>
                <a:blip r:embed="rId169"/>
                <a:stretch>
                  <a:fillRect/>
                </a:stretch>
              </p:blipFill>
              <p:spPr>
                <a:xfrm>
                  <a:off x="8790000" y="5017890"/>
                  <a:ext cx="2530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9" name="Ink 138">
                  <a:extLst>
                    <a:ext uri="{FF2B5EF4-FFF2-40B4-BE49-F238E27FC236}">
                      <a16:creationId xmlns:a16="http://schemas.microsoft.com/office/drawing/2014/main" id="{08BD69F0-DA62-4E65-900C-F9338E97D9D8}"/>
                    </a:ext>
                  </a:extLst>
                </p14:cNvPr>
                <p14:cNvContentPartPr/>
                <p14:nvPr/>
              </p14:nvContentPartPr>
              <p14:xfrm>
                <a:off x="9207960" y="4939770"/>
                <a:ext cx="19800" cy="303120"/>
              </p14:xfrm>
            </p:contentPart>
          </mc:Choice>
          <mc:Fallback>
            <p:pic>
              <p:nvPicPr>
                <p:cNvPr id="139" name="Ink 138">
                  <a:extLst>
                    <a:ext uri="{FF2B5EF4-FFF2-40B4-BE49-F238E27FC236}">
                      <a16:creationId xmlns:a16="http://schemas.microsoft.com/office/drawing/2014/main" id="{08BD69F0-DA62-4E65-900C-F9338E97D9D8}"/>
                    </a:ext>
                  </a:extLst>
                </p:cNvPr>
                <p:cNvPicPr/>
                <p:nvPr/>
              </p:nvPicPr>
              <p:blipFill>
                <a:blip r:embed="rId171"/>
                <a:stretch>
                  <a:fillRect/>
                </a:stretch>
              </p:blipFill>
              <p:spPr>
                <a:xfrm>
                  <a:off x="9199320" y="4931130"/>
                  <a:ext cx="374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40" name="Ink 139">
                  <a:extLst>
                    <a:ext uri="{FF2B5EF4-FFF2-40B4-BE49-F238E27FC236}">
                      <a16:creationId xmlns:a16="http://schemas.microsoft.com/office/drawing/2014/main" id="{497DAD2A-43BB-42BB-B090-0358D931E56C}"/>
                    </a:ext>
                  </a:extLst>
                </p14:cNvPr>
                <p14:cNvContentPartPr/>
                <p14:nvPr/>
              </p14:nvContentPartPr>
              <p14:xfrm>
                <a:off x="9069000" y="4820250"/>
                <a:ext cx="340200" cy="60480"/>
              </p14:xfrm>
            </p:contentPart>
          </mc:Choice>
          <mc:Fallback>
            <p:pic>
              <p:nvPicPr>
                <p:cNvPr id="140" name="Ink 139">
                  <a:extLst>
                    <a:ext uri="{FF2B5EF4-FFF2-40B4-BE49-F238E27FC236}">
                      <a16:creationId xmlns:a16="http://schemas.microsoft.com/office/drawing/2014/main" id="{497DAD2A-43BB-42BB-B090-0358D931E56C}"/>
                    </a:ext>
                  </a:extLst>
                </p:cNvPr>
                <p:cNvPicPr/>
                <p:nvPr/>
              </p:nvPicPr>
              <p:blipFill>
                <a:blip r:embed="rId173"/>
                <a:stretch>
                  <a:fillRect/>
                </a:stretch>
              </p:blipFill>
              <p:spPr>
                <a:xfrm>
                  <a:off x="9060360" y="4811250"/>
                  <a:ext cx="3578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1" name="Ink 140">
                  <a:extLst>
                    <a:ext uri="{FF2B5EF4-FFF2-40B4-BE49-F238E27FC236}">
                      <a16:creationId xmlns:a16="http://schemas.microsoft.com/office/drawing/2014/main" id="{3979168D-2962-4A53-A9AA-C73E1BE325D8}"/>
                    </a:ext>
                  </a:extLst>
                </p14:cNvPr>
                <p14:cNvContentPartPr/>
                <p14:nvPr/>
              </p14:nvContentPartPr>
              <p14:xfrm>
                <a:off x="9121920" y="4939770"/>
                <a:ext cx="211320" cy="29880"/>
              </p14:xfrm>
            </p:contentPart>
          </mc:Choice>
          <mc:Fallback>
            <p:pic>
              <p:nvPicPr>
                <p:cNvPr id="141" name="Ink 140">
                  <a:extLst>
                    <a:ext uri="{FF2B5EF4-FFF2-40B4-BE49-F238E27FC236}">
                      <a16:creationId xmlns:a16="http://schemas.microsoft.com/office/drawing/2014/main" id="{3979168D-2962-4A53-A9AA-C73E1BE325D8}"/>
                    </a:ext>
                  </a:extLst>
                </p:cNvPr>
                <p:cNvPicPr/>
                <p:nvPr/>
              </p:nvPicPr>
              <p:blipFill>
                <a:blip r:embed="rId175"/>
                <a:stretch>
                  <a:fillRect/>
                </a:stretch>
              </p:blipFill>
              <p:spPr>
                <a:xfrm>
                  <a:off x="9113280" y="4931130"/>
                  <a:ext cx="2289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2" name="Ink 141">
                  <a:extLst>
                    <a:ext uri="{FF2B5EF4-FFF2-40B4-BE49-F238E27FC236}">
                      <a16:creationId xmlns:a16="http://schemas.microsoft.com/office/drawing/2014/main" id="{6ECA721E-0500-419D-A3E8-FA2CFE2456C0}"/>
                    </a:ext>
                  </a:extLst>
                </p14:cNvPr>
                <p14:cNvContentPartPr/>
                <p14:nvPr/>
              </p14:nvContentPartPr>
              <p14:xfrm>
                <a:off x="9098520" y="5134170"/>
                <a:ext cx="281520" cy="69480"/>
              </p14:xfrm>
            </p:contentPart>
          </mc:Choice>
          <mc:Fallback>
            <p:pic>
              <p:nvPicPr>
                <p:cNvPr id="142" name="Ink 141">
                  <a:extLst>
                    <a:ext uri="{FF2B5EF4-FFF2-40B4-BE49-F238E27FC236}">
                      <a16:creationId xmlns:a16="http://schemas.microsoft.com/office/drawing/2014/main" id="{6ECA721E-0500-419D-A3E8-FA2CFE2456C0}"/>
                    </a:ext>
                  </a:extLst>
                </p:cNvPr>
                <p:cNvPicPr/>
                <p:nvPr/>
              </p:nvPicPr>
              <p:blipFill>
                <a:blip r:embed="rId177"/>
                <a:stretch>
                  <a:fillRect/>
                </a:stretch>
              </p:blipFill>
              <p:spPr>
                <a:xfrm>
                  <a:off x="9089520" y="5125530"/>
                  <a:ext cx="2991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43" name="Ink 142">
                  <a:extLst>
                    <a:ext uri="{FF2B5EF4-FFF2-40B4-BE49-F238E27FC236}">
                      <a16:creationId xmlns:a16="http://schemas.microsoft.com/office/drawing/2014/main" id="{C1781F4F-A06B-44A7-BF38-CEB4AFD21F47}"/>
                    </a:ext>
                  </a:extLst>
                </p14:cNvPr>
                <p14:cNvContentPartPr/>
                <p14:nvPr/>
              </p14:nvContentPartPr>
              <p14:xfrm>
                <a:off x="9444120" y="4646370"/>
                <a:ext cx="281880" cy="603360"/>
              </p14:xfrm>
            </p:contentPart>
          </mc:Choice>
          <mc:Fallback>
            <p:pic>
              <p:nvPicPr>
                <p:cNvPr id="143" name="Ink 142">
                  <a:extLst>
                    <a:ext uri="{FF2B5EF4-FFF2-40B4-BE49-F238E27FC236}">
                      <a16:creationId xmlns:a16="http://schemas.microsoft.com/office/drawing/2014/main" id="{C1781F4F-A06B-44A7-BF38-CEB4AFD21F47}"/>
                    </a:ext>
                  </a:extLst>
                </p:cNvPr>
                <p:cNvPicPr/>
                <p:nvPr/>
              </p:nvPicPr>
              <p:blipFill>
                <a:blip r:embed="rId179"/>
                <a:stretch>
                  <a:fillRect/>
                </a:stretch>
              </p:blipFill>
              <p:spPr>
                <a:xfrm>
                  <a:off x="9435480" y="4637730"/>
                  <a:ext cx="299520" cy="621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59" name="Ink 158">
                  <a:extLst>
                    <a:ext uri="{FF2B5EF4-FFF2-40B4-BE49-F238E27FC236}">
                      <a16:creationId xmlns:a16="http://schemas.microsoft.com/office/drawing/2014/main" id="{FE3419EB-6318-4983-B33A-D562DD683D74}"/>
                    </a:ext>
                  </a:extLst>
                </p14:cNvPr>
                <p14:cNvContentPartPr/>
                <p14:nvPr/>
              </p14:nvContentPartPr>
              <p14:xfrm>
                <a:off x="9107700" y="4765170"/>
                <a:ext cx="105840" cy="564480"/>
              </p14:xfrm>
            </p:contentPart>
          </mc:Choice>
          <mc:Fallback>
            <p:pic>
              <p:nvPicPr>
                <p:cNvPr id="159" name="Ink 158">
                  <a:extLst>
                    <a:ext uri="{FF2B5EF4-FFF2-40B4-BE49-F238E27FC236}">
                      <a16:creationId xmlns:a16="http://schemas.microsoft.com/office/drawing/2014/main" id="{FE3419EB-6318-4983-B33A-D562DD683D74}"/>
                    </a:ext>
                  </a:extLst>
                </p:cNvPr>
                <p:cNvPicPr/>
                <p:nvPr/>
              </p:nvPicPr>
              <p:blipFill>
                <a:blip r:embed="rId181"/>
                <a:stretch>
                  <a:fillRect/>
                </a:stretch>
              </p:blipFill>
              <p:spPr>
                <a:xfrm>
                  <a:off x="9098700" y="4756170"/>
                  <a:ext cx="123480" cy="5821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60" name="Ink 159">
                  <a:extLst>
                    <a:ext uri="{FF2B5EF4-FFF2-40B4-BE49-F238E27FC236}">
                      <a16:creationId xmlns:a16="http://schemas.microsoft.com/office/drawing/2014/main" id="{233FC7A8-E0F4-4F90-BAB2-D2E1A9C5997B}"/>
                    </a:ext>
                  </a:extLst>
                </p14:cNvPr>
                <p14:cNvContentPartPr/>
                <p14:nvPr/>
              </p14:nvContentPartPr>
              <p14:xfrm>
                <a:off x="9136860" y="4798650"/>
                <a:ext cx="448920" cy="115200"/>
              </p14:xfrm>
            </p:contentPart>
          </mc:Choice>
          <mc:Fallback>
            <p:pic>
              <p:nvPicPr>
                <p:cNvPr id="160" name="Ink 159">
                  <a:extLst>
                    <a:ext uri="{FF2B5EF4-FFF2-40B4-BE49-F238E27FC236}">
                      <a16:creationId xmlns:a16="http://schemas.microsoft.com/office/drawing/2014/main" id="{233FC7A8-E0F4-4F90-BAB2-D2E1A9C5997B}"/>
                    </a:ext>
                  </a:extLst>
                </p:cNvPr>
                <p:cNvPicPr/>
                <p:nvPr/>
              </p:nvPicPr>
              <p:blipFill>
                <a:blip r:embed="rId183"/>
                <a:stretch>
                  <a:fillRect/>
                </a:stretch>
              </p:blipFill>
              <p:spPr>
                <a:xfrm>
                  <a:off x="9128220" y="4790010"/>
                  <a:ext cx="4665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61" name="Ink 160">
                  <a:extLst>
                    <a:ext uri="{FF2B5EF4-FFF2-40B4-BE49-F238E27FC236}">
                      <a16:creationId xmlns:a16="http://schemas.microsoft.com/office/drawing/2014/main" id="{1FBEE1ED-AFDC-4579-8517-057330507363}"/>
                    </a:ext>
                  </a:extLst>
                </p14:cNvPr>
                <p14:cNvContentPartPr/>
                <p14:nvPr/>
              </p14:nvContentPartPr>
              <p14:xfrm>
                <a:off x="9183660" y="4935810"/>
                <a:ext cx="345600" cy="90000"/>
              </p14:xfrm>
            </p:contentPart>
          </mc:Choice>
          <mc:Fallback>
            <p:pic>
              <p:nvPicPr>
                <p:cNvPr id="161" name="Ink 160">
                  <a:extLst>
                    <a:ext uri="{FF2B5EF4-FFF2-40B4-BE49-F238E27FC236}">
                      <a16:creationId xmlns:a16="http://schemas.microsoft.com/office/drawing/2014/main" id="{1FBEE1ED-AFDC-4579-8517-057330507363}"/>
                    </a:ext>
                  </a:extLst>
                </p:cNvPr>
                <p:cNvPicPr/>
                <p:nvPr/>
              </p:nvPicPr>
              <p:blipFill>
                <a:blip r:embed="rId185"/>
                <a:stretch>
                  <a:fillRect/>
                </a:stretch>
              </p:blipFill>
              <p:spPr>
                <a:xfrm>
                  <a:off x="9174660" y="4926810"/>
                  <a:ext cx="3632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62" name="Ink 161">
                  <a:extLst>
                    <a:ext uri="{FF2B5EF4-FFF2-40B4-BE49-F238E27FC236}">
                      <a16:creationId xmlns:a16="http://schemas.microsoft.com/office/drawing/2014/main" id="{37DF2D31-70B1-4C38-A2B9-EDAAB7DB6000}"/>
                    </a:ext>
                  </a:extLst>
                </p14:cNvPr>
                <p14:cNvContentPartPr/>
                <p14:nvPr/>
              </p14:nvContentPartPr>
              <p14:xfrm>
                <a:off x="9072420" y="5233170"/>
                <a:ext cx="375480" cy="74160"/>
              </p14:xfrm>
            </p:contentPart>
          </mc:Choice>
          <mc:Fallback>
            <p:pic>
              <p:nvPicPr>
                <p:cNvPr id="162" name="Ink 161">
                  <a:extLst>
                    <a:ext uri="{FF2B5EF4-FFF2-40B4-BE49-F238E27FC236}">
                      <a16:creationId xmlns:a16="http://schemas.microsoft.com/office/drawing/2014/main" id="{37DF2D31-70B1-4C38-A2B9-EDAAB7DB6000}"/>
                    </a:ext>
                  </a:extLst>
                </p:cNvPr>
                <p:cNvPicPr/>
                <p:nvPr/>
              </p:nvPicPr>
              <p:blipFill>
                <a:blip r:embed="rId187"/>
                <a:stretch>
                  <a:fillRect/>
                </a:stretch>
              </p:blipFill>
              <p:spPr>
                <a:xfrm>
                  <a:off x="9063780" y="5224170"/>
                  <a:ext cx="3931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83" name="Ink 82">
                  <a:extLst>
                    <a:ext uri="{FF2B5EF4-FFF2-40B4-BE49-F238E27FC236}">
                      <a16:creationId xmlns:a16="http://schemas.microsoft.com/office/drawing/2014/main" id="{26078209-CD41-42C0-B006-39C215FD3E2B}"/>
                    </a:ext>
                  </a:extLst>
                </p14:cNvPr>
                <p14:cNvContentPartPr/>
                <p14:nvPr/>
              </p14:nvContentPartPr>
              <p14:xfrm>
                <a:off x="3205680" y="4082610"/>
                <a:ext cx="216720" cy="871560"/>
              </p14:xfrm>
            </p:contentPart>
          </mc:Choice>
          <mc:Fallback>
            <p:pic>
              <p:nvPicPr>
                <p:cNvPr id="83" name="Ink 82">
                  <a:extLst>
                    <a:ext uri="{FF2B5EF4-FFF2-40B4-BE49-F238E27FC236}">
                      <a16:creationId xmlns:a16="http://schemas.microsoft.com/office/drawing/2014/main" id="{26078209-CD41-42C0-B006-39C215FD3E2B}"/>
                    </a:ext>
                  </a:extLst>
                </p:cNvPr>
                <p:cNvPicPr/>
                <p:nvPr/>
              </p:nvPicPr>
              <p:blipFill>
                <a:blip r:embed="rId189"/>
                <a:stretch>
                  <a:fillRect/>
                </a:stretch>
              </p:blipFill>
              <p:spPr>
                <a:xfrm>
                  <a:off x="3197040" y="4073610"/>
                  <a:ext cx="234360" cy="8892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84" name="Ink 83">
                  <a:extLst>
                    <a:ext uri="{FF2B5EF4-FFF2-40B4-BE49-F238E27FC236}">
                      <a16:creationId xmlns:a16="http://schemas.microsoft.com/office/drawing/2014/main" id="{D6AF0E7C-332F-4083-993C-83EB37744FCC}"/>
                    </a:ext>
                  </a:extLst>
                </p14:cNvPr>
                <p14:cNvContentPartPr/>
                <p14:nvPr/>
              </p14:nvContentPartPr>
              <p14:xfrm>
                <a:off x="3244920" y="4234530"/>
                <a:ext cx="270000" cy="255240"/>
              </p14:xfrm>
            </p:contentPart>
          </mc:Choice>
          <mc:Fallback>
            <p:pic>
              <p:nvPicPr>
                <p:cNvPr id="84" name="Ink 83">
                  <a:extLst>
                    <a:ext uri="{FF2B5EF4-FFF2-40B4-BE49-F238E27FC236}">
                      <a16:creationId xmlns:a16="http://schemas.microsoft.com/office/drawing/2014/main" id="{D6AF0E7C-332F-4083-993C-83EB37744FCC}"/>
                    </a:ext>
                  </a:extLst>
                </p:cNvPr>
                <p:cNvPicPr/>
                <p:nvPr/>
              </p:nvPicPr>
              <p:blipFill>
                <a:blip r:embed="rId191"/>
                <a:stretch>
                  <a:fillRect/>
                </a:stretch>
              </p:blipFill>
              <p:spPr>
                <a:xfrm>
                  <a:off x="3236280" y="4225530"/>
                  <a:ext cx="2876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85" name="Ink 84">
                  <a:extLst>
                    <a:ext uri="{FF2B5EF4-FFF2-40B4-BE49-F238E27FC236}">
                      <a16:creationId xmlns:a16="http://schemas.microsoft.com/office/drawing/2014/main" id="{4CC04E30-B1B7-4169-AECB-684AB68DDD57}"/>
                    </a:ext>
                  </a:extLst>
                </p14:cNvPr>
                <p14:cNvContentPartPr/>
                <p14:nvPr/>
              </p14:nvContentPartPr>
              <p14:xfrm>
                <a:off x="3678000" y="4025010"/>
                <a:ext cx="258840" cy="690480"/>
              </p14:xfrm>
            </p:contentPart>
          </mc:Choice>
          <mc:Fallback>
            <p:pic>
              <p:nvPicPr>
                <p:cNvPr id="85" name="Ink 84">
                  <a:extLst>
                    <a:ext uri="{FF2B5EF4-FFF2-40B4-BE49-F238E27FC236}">
                      <a16:creationId xmlns:a16="http://schemas.microsoft.com/office/drawing/2014/main" id="{4CC04E30-B1B7-4169-AECB-684AB68DDD57}"/>
                    </a:ext>
                  </a:extLst>
                </p:cNvPr>
                <p:cNvPicPr/>
                <p:nvPr/>
              </p:nvPicPr>
              <p:blipFill>
                <a:blip r:embed="rId193"/>
                <a:stretch>
                  <a:fillRect/>
                </a:stretch>
              </p:blipFill>
              <p:spPr>
                <a:xfrm>
                  <a:off x="3669000" y="4016370"/>
                  <a:ext cx="276480" cy="708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86" name="Ink 85">
                  <a:extLst>
                    <a:ext uri="{FF2B5EF4-FFF2-40B4-BE49-F238E27FC236}">
                      <a16:creationId xmlns:a16="http://schemas.microsoft.com/office/drawing/2014/main" id="{E648D707-B3C5-4230-AE94-4CA8EF9904ED}"/>
                    </a:ext>
                  </a:extLst>
                </p14:cNvPr>
                <p14:cNvContentPartPr/>
                <p14:nvPr/>
              </p14:nvContentPartPr>
              <p14:xfrm>
                <a:off x="4064640" y="4102050"/>
                <a:ext cx="264960" cy="473760"/>
              </p14:xfrm>
            </p:contentPart>
          </mc:Choice>
          <mc:Fallback>
            <p:pic>
              <p:nvPicPr>
                <p:cNvPr id="86" name="Ink 85">
                  <a:extLst>
                    <a:ext uri="{FF2B5EF4-FFF2-40B4-BE49-F238E27FC236}">
                      <a16:creationId xmlns:a16="http://schemas.microsoft.com/office/drawing/2014/main" id="{E648D707-B3C5-4230-AE94-4CA8EF9904ED}"/>
                    </a:ext>
                  </a:extLst>
                </p:cNvPr>
                <p:cNvPicPr/>
                <p:nvPr/>
              </p:nvPicPr>
              <p:blipFill>
                <a:blip r:embed="rId195"/>
                <a:stretch>
                  <a:fillRect/>
                </a:stretch>
              </p:blipFill>
              <p:spPr>
                <a:xfrm>
                  <a:off x="4056000" y="4093050"/>
                  <a:ext cx="28260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87" name="Ink 86">
                  <a:extLst>
                    <a:ext uri="{FF2B5EF4-FFF2-40B4-BE49-F238E27FC236}">
                      <a16:creationId xmlns:a16="http://schemas.microsoft.com/office/drawing/2014/main" id="{0BBF0936-CFE3-4D9E-B40D-342C7F0B3EE4}"/>
                    </a:ext>
                  </a:extLst>
                </p14:cNvPr>
                <p14:cNvContentPartPr/>
                <p14:nvPr/>
              </p14:nvContentPartPr>
              <p14:xfrm>
                <a:off x="4117920" y="4355490"/>
                <a:ext cx="352080" cy="27720"/>
              </p14:xfrm>
            </p:contentPart>
          </mc:Choice>
          <mc:Fallback>
            <p:pic>
              <p:nvPicPr>
                <p:cNvPr id="87" name="Ink 86">
                  <a:extLst>
                    <a:ext uri="{FF2B5EF4-FFF2-40B4-BE49-F238E27FC236}">
                      <a16:creationId xmlns:a16="http://schemas.microsoft.com/office/drawing/2014/main" id="{0BBF0936-CFE3-4D9E-B40D-342C7F0B3EE4}"/>
                    </a:ext>
                  </a:extLst>
                </p:cNvPr>
                <p:cNvPicPr/>
                <p:nvPr/>
              </p:nvPicPr>
              <p:blipFill>
                <a:blip r:embed="rId197"/>
                <a:stretch>
                  <a:fillRect/>
                </a:stretch>
              </p:blipFill>
              <p:spPr>
                <a:xfrm>
                  <a:off x="4108920" y="4346490"/>
                  <a:ext cx="3697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88" name="Ink 87">
                  <a:extLst>
                    <a:ext uri="{FF2B5EF4-FFF2-40B4-BE49-F238E27FC236}">
                      <a16:creationId xmlns:a16="http://schemas.microsoft.com/office/drawing/2014/main" id="{86FF3D06-C056-49CD-AE56-9A29275E6C0C}"/>
                    </a:ext>
                  </a:extLst>
                </p14:cNvPr>
                <p14:cNvContentPartPr/>
                <p14:nvPr/>
              </p14:nvContentPartPr>
              <p14:xfrm>
                <a:off x="4674480" y="3971010"/>
                <a:ext cx="72000" cy="702360"/>
              </p14:xfrm>
            </p:contentPart>
          </mc:Choice>
          <mc:Fallback>
            <p:pic>
              <p:nvPicPr>
                <p:cNvPr id="88" name="Ink 87">
                  <a:extLst>
                    <a:ext uri="{FF2B5EF4-FFF2-40B4-BE49-F238E27FC236}">
                      <a16:creationId xmlns:a16="http://schemas.microsoft.com/office/drawing/2014/main" id="{86FF3D06-C056-49CD-AE56-9A29275E6C0C}"/>
                    </a:ext>
                  </a:extLst>
                </p:cNvPr>
                <p:cNvPicPr/>
                <p:nvPr/>
              </p:nvPicPr>
              <p:blipFill>
                <a:blip r:embed="rId199"/>
                <a:stretch>
                  <a:fillRect/>
                </a:stretch>
              </p:blipFill>
              <p:spPr>
                <a:xfrm>
                  <a:off x="4665480" y="3962010"/>
                  <a:ext cx="89640" cy="720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89" name="Ink 88">
                  <a:extLst>
                    <a:ext uri="{FF2B5EF4-FFF2-40B4-BE49-F238E27FC236}">
                      <a16:creationId xmlns:a16="http://schemas.microsoft.com/office/drawing/2014/main" id="{1F090B1E-CC9B-465F-9AC1-A9A3BB0A2DC2}"/>
                    </a:ext>
                  </a:extLst>
                </p14:cNvPr>
                <p14:cNvContentPartPr/>
                <p14:nvPr/>
              </p14:nvContentPartPr>
              <p14:xfrm>
                <a:off x="4862040" y="4063890"/>
                <a:ext cx="258120" cy="455760"/>
              </p14:xfrm>
            </p:contentPart>
          </mc:Choice>
          <mc:Fallback>
            <p:pic>
              <p:nvPicPr>
                <p:cNvPr id="89" name="Ink 88">
                  <a:extLst>
                    <a:ext uri="{FF2B5EF4-FFF2-40B4-BE49-F238E27FC236}">
                      <a16:creationId xmlns:a16="http://schemas.microsoft.com/office/drawing/2014/main" id="{1F090B1E-CC9B-465F-9AC1-A9A3BB0A2DC2}"/>
                    </a:ext>
                  </a:extLst>
                </p:cNvPr>
                <p:cNvPicPr/>
                <p:nvPr/>
              </p:nvPicPr>
              <p:blipFill>
                <a:blip r:embed="rId201"/>
                <a:stretch>
                  <a:fillRect/>
                </a:stretch>
              </p:blipFill>
              <p:spPr>
                <a:xfrm>
                  <a:off x="4853040" y="4055250"/>
                  <a:ext cx="27576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90" name="Ink 89">
                  <a:extLst>
                    <a:ext uri="{FF2B5EF4-FFF2-40B4-BE49-F238E27FC236}">
                      <a16:creationId xmlns:a16="http://schemas.microsoft.com/office/drawing/2014/main" id="{B4B32444-16A4-42CA-AE0E-DEA76378A777}"/>
                    </a:ext>
                  </a:extLst>
                </p14:cNvPr>
                <p14:cNvContentPartPr/>
                <p14:nvPr/>
              </p14:nvContentPartPr>
              <p14:xfrm>
                <a:off x="5278200" y="4560690"/>
                <a:ext cx="31680" cy="158400"/>
              </p14:xfrm>
            </p:contentPart>
          </mc:Choice>
          <mc:Fallback>
            <p:pic>
              <p:nvPicPr>
                <p:cNvPr id="90" name="Ink 89">
                  <a:extLst>
                    <a:ext uri="{FF2B5EF4-FFF2-40B4-BE49-F238E27FC236}">
                      <a16:creationId xmlns:a16="http://schemas.microsoft.com/office/drawing/2014/main" id="{B4B32444-16A4-42CA-AE0E-DEA76378A777}"/>
                    </a:ext>
                  </a:extLst>
                </p:cNvPr>
                <p:cNvPicPr/>
                <p:nvPr/>
              </p:nvPicPr>
              <p:blipFill>
                <a:blip r:embed="rId203"/>
                <a:stretch>
                  <a:fillRect/>
                </a:stretch>
              </p:blipFill>
              <p:spPr>
                <a:xfrm>
                  <a:off x="5269560" y="4552050"/>
                  <a:ext cx="493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91" name="Ink 90">
                  <a:extLst>
                    <a:ext uri="{FF2B5EF4-FFF2-40B4-BE49-F238E27FC236}">
                      <a16:creationId xmlns:a16="http://schemas.microsoft.com/office/drawing/2014/main" id="{23B4054C-2E75-4D22-BF52-8CF5E2F01E0C}"/>
                    </a:ext>
                  </a:extLst>
                </p14:cNvPr>
                <p14:cNvContentPartPr/>
                <p14:nvPr/>
              </p14:nvContentPartPr>
              <p14:xfrm>
                <a:off x="5512560" y="4066410"/>
                <a:ext cx="13680" cy="379440"/>
              </p14:xfrm>
            </p:contentPart>
          </mc:Choice>
          <mc:Fallback>
            <p:pic>
              <p:nvPicPr>
                <p:cNvPr id="91" name="Ink 90">
                  <a:extLst>
                    <a:ext uri="{FF2B5EF4-FFF2-40B4-BE49-F238E27FC236}">
                      <a16:creationId xmlns:a16="http://schemas.microsoft.com/office/drawing/2014/main" id="{23B4054C-2E75-4D22-BF52-8CF5E2F01E0C}"/>
                    </a:ext>
                  </a:extLst>
                </p:cNvPr>
                <p:cNvPicPr/>
                <p:nvPr/>
              </p:nvPicPr>
              <p:blipFill>
                <a:blip r:embed="rId205"/>
                <a:stretch>
                  <a:fillRect/>
                </a:stretch>
              </p:blipFill>
              <p:spPr>
                <a:xfrm>
                  <a:off x="5503920" y="4057770"/>
                  <a:ext cx="3132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92" name="Ink 91">
                  <a:extLst>
                    <a:ext uri="{FF2B5EF4-FFF2-40B4-BE49-F238E27FC236}">
                      <a16:creationId xmlns:a16="http://schemas.microsoft.com/office/drawing/2014/main" id="{EB1E6094-356D-4580-A3EB-44AFB57A8736}"/>
                    </a:ext>
                  </a:extLst>
                </p14:cNvPr>
                <p14:cNvContentPartPr/>
                <p14:nvPr/>
              </p14:nvContentPartPr>
              <p14:xfrm>
                <a:off x="5460000" y="4040130"/>
                <a:ext cx="363600" cy="210240"/>
              </p14:xfrm>
            </p:contentPart>
          </mc:Choice>
          <mc:Fallback>
            <p:pic>
              <p:nvPicPr>
                <p:cNvPr id="92" name="Ink 91">
                  <a:extLst>
                    <a:ext uri="{FF2B5EF4-FFF2-40B4-BE49-F238E27FC236}">
                      <a16:creationId xmlns:a16="http://schemas.microsoft.com/office/drawing/2014/main" id="{EB1E6094-356D-4580-A3EB-44AFB57A8736}"/>
                    </a:ext>
                  </a:extLst>
                </p:cNvPr>
                <p:cNvPicPr/>
                <p:nvPr/>
              </p:nvPicPr>
              <p:blipFill>
                <a:blip r:embed="rId207"/>
                <a:stretch>
                  <a:fillRect/>
                </a:stretch>
              </p:blipFill>
              <p:spPr>
                <a:xfrm>
                  <a:off x="5451000" y="4031130"/>
                  <a:ext cx="3812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93" name="Ink 92">
                  <a:extLst>
                    <a:ext uri="{FF2B5EF4-FFF2-40B4-BE49-F238E27FC236}">
                      <a16:creationId xmlns:a16="http://schemas.microsoft.com/office/drawing/2014/main" id="{9294528A-FEBD-4C6F-A813-1D33114B57A4}"/>
                    </a:ext>
                  </a:extLst>
                </p14:cNvPr>
                <p14:cNvContentPartPr/>
                <p14:nvPr/>
              </p14:nvContentPartPr>
              <p14:xfrm>
                <a:off x="5588880" y="4399410"/>
                <a:ext cx="322560" cy="39600"/>
              </p14:xfrm>
            </p:contentPart>
          </mc:Choice>
          <mc:Fallback>
            <p:pic>
              <p:nvPicPr>
                <p:cNvPr id="93" name="Ink 92">
                  <a:extLst>
                    <a:ext uri="{FF2B5EF4-FFF2-40B4-BE49-F238E27FC236}">
                      <a16:creationId xmlns:a16="http://schemas.microsoft.com/office/drawing/2014/main" id="{9294528A-FEBD-4C6F-A813-1D33114B57A4}"/>
                    </a:ext>
                  </a:extLst>
                </p:cNvPr>
                <p:cNvPicPr/>
                <p:nvPr/>
              </p:nvPicPr>
              <p:blipFill>
                <a:blip r:embed="rId209"/>
                <a:stretch>
                  <a:fillRect/>
                </a:stretch>
              </p:blipFill>
              <p:spPr>
                <a:xfrm>
                  <a:off x="5579880" y="4390410"/>
                  <a:ext cx="3402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94" name="Ink 93">
                  <a:extLst>
                    <a:ext uri="{FF2B5EF4-FFF2-40B4-BE49-F238E27FC236}">
                      <a16:creationId xmlns:a16="http://schemas.microsoft.com/office/drawing/2014/main" id="{6A9CBF82-7F4F-435E-A53C-53F4C8D926B1}"/>
                    </a:ext>
                  </a:extLst>
                </p14:cNvPr>
                <p14:cNvContentPartPr/>
                <p14:nvPr/>
              </p14:nvContentPartPr>
              <p14:xfrm>
                <a:off x="5870040" y="3837090"/>
                <a:ext cx="294120" cy="767160"/>
              </p14:xfrm>
            </p:contentPart>
          </mc:Choice>
          <mc:Fallback>
            <p:pic>
              <p:nvPicPr>
                <p:cNvPr id="94" name="Ink 93">
                  <a:extLst>
                    <a:ext uri="{FF2B5EF4-FFF2-40B4-BE49-F238E27FC236}">
                      <a16:creationId xmlns:a16="http://schemas.microsoft.com/office/drawing/2014/main" id="{6A9CBF82-7F4F-435E-A53C-53F4C8D926B1}"/>
                    </a:ext>
                  </a:extLst>
                </p:cNvPr>
                <p:cNvPicPr/>
                <p:nvPr/>
              </p:nvPicPr>
              <p:blipFill>
                <a:blip r:embed="rId211"/>
                <a:stretch>
                  <a:fillRect/>
                </a:stretch>
              </p:blipFill>
              <p:spPr>
                <a:xfrm>
                  <a:off x="5861040" y="3828090"/>
                  <a:ext cx="311760" cy="7848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96" name="Ink 95">
                  <a:extLst>
                    <a:ext uri="{FF2B5EF4-FFF2-40B4-BE49-F238E27FC236}">
                      <a16:creationId xmlns:a16="http://schemas.microsoft.com/office/drawing/2014/main" id="{EF963236-9FF6-4655-A24C-3AF3A2085BDB}"/>
                    </a:ext>
                  </a:extLst>
                </p14:cNvPr>
                <p14:cNvContentPartPr/>
                <p14:nvPr/>
              </p14:nvContentPartPr>
              <p14:xfrm>
                <a:off x="6455760" y="4001610"/>
                <a:ext cx="240480" cy="454680"/>
              </p14:xfrm>
            </p:contentPart>
          </mc:Choice>
          <mc:Fallback>
            <p:pic>
              <p:nvPicPr>
                <p:cNvPr id="96" name="Ink 95">
                  <a:extLst>
                    <a:ext uri="{FF2B5EF4-FFF2-40B4-BE49-F238E27FC236}">
                      <a16:creationId xmlns:a16="http://schemas.microsoft.com/office/drawing/2014/main" id="{EF963236-9FF6-4655-A24C-3AF3A2085BDB}"/>
                    </a:ext>
                  </a:extLst>
                </p:cNvPr>
                <p:cNvPicPr/>
                <p:nvPr/>
              </p:nvPicPr>
              <p:blipFill>
                <a:blip r:embed="rId213"/>
                <a:stretch>
                  <a:fillRect/>
                </a:stretch>
              </p:blipFill>
              <p:spPr>
                <a:xfrm>
                  <a:off x="6447120" y="3992970"/>
                  <a:ext cx="25812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97" name="Ink 96">
                  <a:extLst>
                    <a:ext uri="{FF2B5EF4-FFF2-40B4-BE49-F238E27FC236}">
                      <a16:creationId xmlns:a16="http://schemas.microsoft.com/office/drawing/2014/main" id="{9F4F79C8-E179-429B-90F9-69BE2068D68E}"/>
                    </a:ext>
                  </a:extLst>
                </p14:cNvPr>
                <p14:cNvContentPartPr/>
                <p14:nvPr/>
              </p14:nvContentPartPr>
              <p14:xfrm>
                <a:off x="6578160" y="4104210"/>
                <a:ext cx="42120" cy="308520"/>
              </p14:xfrm>
            </p:contentPart>
          </mc:Choice>
          <mc:Fallback>
            <p:pic>
              <p:nvPicPr>
                <p:cNvPr id="97" name="Ink 96">
                  <a:extLst>
                    <a:ext uri="{FF2B5EF4-FFF2-40B4-BE49-F238E27FC236}">
                      <a16:creationId xmlns:a16="http://schemas.microsoft.com/office/drawing/2014/main" id="{9F4F79C8-E179-429B-90F9-69BE2068D68E}"/>
                    </a:ext>
                  </a:extLst>
                </p:cNvPr>
                <p:cNvPicPr/>
                <p:nvPr/>
              </p:nvPicPr>
              <p:blipFill>
                <a:blip r:embed="rId215"/>
                <a:stretch>
                  <a:fillRect/>
                </a:stretch>
              </p:blipFill>
              <p:spPr>
                <a:xfrm>
                  <a:off x="6569160" y="4095210"/>
                  <a:ext cx="5976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98" name="Ink 97">
                  <a:extLst>
                    <a:ext uri="{FF2B5EF4-FFF2-40B4-BE49-F238E27FC236}">
                      <a16:creationId xmlns:a16="http://schemas.microsoft.com/office/drawing/2014/main" id="{3F422DA7-5049-4B70-ABFE-5F6DE9A65081}"/>
                    </a:ext>
                  </a:extLst>
                </p14:cNvPr>
                <p14:cNvContentPartPr/>
                <p14:nvPr/>
              </p14:nvContentPartPr>
              <p14:xfrm>
                <a:off x="6285840" y="4257570"/>
                <a:ext cx="387360" cy="46440"/>
              </p14:xfrm>
            </p:contentPart>
          </mc:Choice>
          <mc:Fallback>
            <p:pic>
              <p:nvPicPr>
                <p:cNvPr id="98" name="Ink 97">
                  <a:extLst>
                    <a:ext uri="{FF2B5EF4-FFF2-40B4-BE49-F238E27FC236}">
                      <a16:creationId xmlns:a16="http://schemas.microsoft.com/office/drawing/2014/main" id="{3F422DA7-5049-4B70-ABFE-5F6DE9A65081}"/>
                    </a:ext>
                  </a:extLst>
                </p:cNvPr>
                <p:cNvPicPr/>
                <p:nvPr/>
              </p:nvPicPr>
              <p:blipFill>
                <a:blip r:embed="rId217"/>
                <a:stretch>
                  <a:fillRect/>
                </a:stretch>
              </p:blipFill>
              <p:spPr>
                <a:xfrm>
                  <a:off x="6276840" y="4248930"/>
                  <a:ext cx="4050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14" name="Ink 113">
                  <a:extLst>
                    <a:ext uri="{FF2B5EF4-FFF2-40B4-BE49-F238E27FC236}">
                      <a16:creationId xmlns:a16="http://schemas.microsoft.com/office/drawing/2014/main" id="{1B04FF9D-9913-4E7E-A0AC-A1D082D1EDA0}"/>
                    </a:ext>
                  </a:extLst>
                </p14:cNvPr>
                <p14:cNvContentPartPr/>
                <p14:nvPr/>
              </p14:nvContentPartPr>
              <p14:xfrm>
                <a:off x="3379920" y="5196810"/>
                <a:ext cx="48240" cy="434160"/>
              </p14:xfrm>
            </p:contentPart>
          </mc:Choice>
          <mc:Fallback>
            <p:pic>
              <p:nvPicPr>
                <p:cNvPr id="114" name="Ink 113">
                  <a:extLst>
                    <a:ext uri="{FF2B5EF4-FFF2-40B4-BE49-F238E27FC236}">
                      <a16:creationId xmlns:a16="http://schemas.microsoft.com/office/drawing/2014/main" id="{1B04FF9D-9913-4E7E-A0AC-A1D082D1EDA0}"/>
                    </a:ext>
                  </a:extLst>
                </p:cNvPr>
                <p:cNvPicPr/>
                <p:nvPr/>
              </p:nvPicPr>
              <p:blipFill>
                <a:blip r:embed="rId219"/>
                <a:stretch>
                  <a:fillRect/>
                </a:stretch>
              </p:blipFill>
              <p:spPr>
                <a:xfrm>
                  <a:off x="3370920" y="5188170"/>
                  <a:ext cx="6588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15" name="Ink 114">
                  <a:extLst>
                    <a:ext uri="{FF2B5EF4-FFF2-40B4-BE49-F238E27FC236}">
                      <a16:creationId xmlns:a16="http://schemas.microsoft.com/office/drawing/2014/main" id="{A16C1612-A7C4-4786-9F33-2BADF2385EF3}"/>
                    </a:ext>
                  </a:extLst>
                </p14:cNvPr>
                <p14:cNvContentPartPr/>
                <p14:nvPr/>
              </p14:nvContentPartPr>
              <p14:xfrm>
                <a:off x="3333120" y="5157210"/>
                <a:ext cx="287280" cy="168480"/>
              </p14:xfrm>
            </p:contentPart>
          </mc:Choice>
          <mc:Fallback>
            <p:pic>
              <p:nvPicPr>
                <p:cNvPr id="115" name="Ink 114">
                  <a:extLst>
                    <a:ext uri="{FF2B5EF4-FFF2-40B4-BE49-F238E27FC236}">
                      <a16:creationId xmlns:a16="http://schemas.microsoft.com/office/drawing/2014/main" id="{A16C1612-A7C4-4786-9F33-2BADF2385EF3}"/>
                    </a:ext>
                  </a:extLst>
                </p:cNvPr>
                <p:cNvPicPr/>
                <p:nvPr/>
              </p:nvPicPr>
              <p:blipFill>
                <a:blip r:embed="rId221"/>
                <a:stretch>
                  <a:fillRect/>
                </a:stretch>
              </p:blipFill>
              <p:spPr>
                <a:xfrm>
                  <a:off x="3324480" y="5148570"/>
                  <a:ext cx="3049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16" name="Ink 115">
                  <a:extLst>
                    <a:ext uri="{FF2B5EF4-FFF2-40B4-BE49-F238E27FC236}">
                      <a16:creationId xmlns:a16="http://schemas.microsoft.com/office/drawing/2014/main" id="{418ABC7C-4593-4FF9-909C-09B8294C4D7A}"/>
                    </a:ext>
                  </a:extLst>
                </p14:cNvPr>
                <p14:cNvContentPartPr/>
                <p14:nvPr/>
              </p14:nvContentPartPr>
              <p14:xfrm>
                <a:off x="3806160" y="4976130"/>
                <a:ext cx="212760" cy="484920"/>
              </p14:xfrm>
            </p:contentPart>
          </mc:Choice>
          <mc:Fallback>
            <p:pic>
              <p:nvPicPr>
                <p:cNvPr id="116" name="Ink 115">
                  <a:extLst>
                    <a:ext uri="{FF2B5EF4-FFF2-40B4-BE49-F238E27FC236}">
                      <a16:creationId xmlns:a16="http://schemas.microsoft.com/office/drawing/2014/main" id="{418ABC7C-4593-4FF9-909C-09B8294C4D7A}"/>
                    </a:ext>
                  </a:extLst>
                </p:cNvPr>
                <p:cNvPicPr/>
                <p:nvPr/>
              </p:nvPicPr>
              <p:blipFill>
                <a:blip r:embed="rId223"/>
                <a:stretch>
                  <a:fillRect/>
                </a:stretch>
              </p:blipFill>
              <p:spPr>
                <a:xfrm>
                  <a:off x="3797160" y="4967130"/>
                  <a:ext cx="23040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18" name="Ink 117">
                  <a:extLst>
                    <a:ext uri="{FF2B5EF4-FFF2-40B4-BE49-F238E27FC236}">
                      <a16:creationId xmlns:a16="http://schemas.microsoft.com/office/drawing/2014/main" id="{47E3D10D-63EB-424D-823D-B1F65D2DA29E}"/>
                    </a:ext>
                  </a:extLst>
                </p14:cNvPr>
                <p14:cNvContentPartPr/>
                <p14:nvPr/>
              </p14:nvContentPartPr>
              <p14:xfrm>
                <a:off x="4199640" y="5002410"/>
                <a:ext cx="235080" cy="378720"/>
              </p14:xfrm>
            </p:contentPart>
          </mc:Choice>
          <mc:Fallback>
            <p:pic>
              <p:nvPicPr>
                <p:cNvPr id="118" name="Ink 117">
                  <a:extLst>
                    <a:ext uri="{FF2B5EF4-FFF2-40B4-BE49-F238E27FC236}">
                      <a16:creationId xmlns:a16="http://schemas.microsoft.com/office/drawing/2014/main" id="{47E3D10D-63EB-424D-823D-B1F65D2DA29E}"/>
                    </a:ext>
                  </a:extLst>
                </p:cNvPr>
                <p:cNvPicPr/>
                <p:nvPr/>
              </p:nvPicPr>
              <p:blipFill>
                <a:blip r:embed="rId225"/>
                <a:stretch>
                  <a:fillRect/>
                </a:stretch>
              </p:blipFill>
              <p:spPr>
                <a:xfrm>
                  <a:off x="4191000" y="4993770"/>
                  <a:ext cx="2527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19" name="Ink 118">
                  <a:extLst>
                    <a:ext uri="{FF2B5EF4-FFF2-40B4-BE49-F238E27FC236}">
                      <a16:creationId xmlns:a16="http://schemas.microsoft.com/office/drawing/2014/main" id="{BCA25754-1812-4BAC-8564-E7AD406FA7C4}"/>
                    </a:ext>
                  </a:extLst>
                </p14:cNvPr>
                <p14:cNvContentPartPr/>
                <p14:nvPr/>
              </p14:nvContentPartPr>
              <p14:xfrm>
                <a:off x="4182720" y="5223450"/>
                <a:ext cx="263880" cy="29880"/>
              </p14:xfrm>
            </p:contentPart>
          </mc:Choice>
          <mc:Fallback>
            <p:pic>
              <p:nvPicPr>
                <p:cNvPr id="119" name="Ink 118">
                  <a:extLst>
                    <a:ext uri="{FF2B5EF4-FFF2-40B4-BE49-F238E27FC236}">
                      <a16:creationId xmlns:a16="http://schemas.microsoft.com/office/drawing/2014/main" id="{BCA25754-1812-4BAC-8564-E7AD406FA7C4}"/>
                    </a:ext>
                  </a:extLst>
                </p:cNvPr>
                <p:cNvPicPr/>
                <p:nvPr/>
              </p:nvPicPr>
              <p:blipFill>
                <a:blip r:embed="rId227"/>
                <a:stretch>
                  <a:fillRect/>
                </a:stretch>
              </p:blipFill>
              <p:spPr>
                <a:xfrm>
                  <a:off x="4173720" y="5214450"/>
                  <a:ext cx="2815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21" name="Ink 120">
                  <a:extLst>
                    <a:ext uri="{FF2B5EF4-FFF2-40B4-BE49-F238E27FC236}">
                      <a16:creationId xmlns:a16="http://schemas.microsoft.com/office/drawing/2014/main" id="{AA2330AE-02D2-41DB-A323-9974FA8DBA18}"/>
                    </a:ext>
                  </a:extLst>
                </p14:cNvPr>
                <p14:cNvContentPartPr/>
                <p14:nvPr/>
              </p14:nvContentPartPr>
              <p14:xfrm>
                <a:off x="4790040" y="4943010"/>
                <a:ext cx="96120" cy="590400"/>
              </p14:xfrm>
            </p:contentPart>
          </mc:Choice>
          <mc:Fallback>
            <p:pic>
              <p:nvPicPr>
                <p:cNvPr id="121" name="Ink 120">
                  <a:extLst>
                    <a:ext uri="{FF2B5EF4-FFF2-40B4-BE49-F238E27FC236}">
                      <a16:creationId xmlns:a16="http://schemas.microsoft.com/office/drawing/2014/main" id="{AA2330AE-02D2-41DB-A323-9974FA8DBA18}"/>
                    </a:ext>
                  </a:extLst>
                </p:cNvPr>
                <p:cNvPicPr/>
                <p:nvPr/>
              </p:nvPicPr>
              <p:blipFill>
                <a:blip r:embed="rId229"/>
                <a:stretch>
                  <a:fillRect/>
                </a:stretch>
              </p:blipFill>
              <p:spPr>
                <a:xfrm>
                  <a:off x="4781400" y="4934370"/>
                  <a:ext cx="11376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22" name="Ink 121">
                  <a:extLst>
                    <a:ext uri="{FF2B5EF4-FFF2-40B4-BE49-F238E27FC236}">
                      <a16:creationId xmlns:a16="http://schemas.microsoft.com/office/drawing/2014/main" id="{7E60ED85-8A3B-4829-898B-6F7B41D45101}"/>
                    </a:ext>
                  </a:extLst>
                </p14:cNvPr>
                <p14:cNvContentPartPr/>
                <p14:nvPr/>
              </p14:nvContentPartPr>
              <p14:xfrm>
                <a:off x="4979040" y="5038050"/>
                <a:ext cx="212760" cy="406440"/>
              </p14:xfrm>
            </p:contentPart>
          </mc:Choice>
          <mc:Fallback>
            <p:pic>
              <p:nvPicPr>
                <p:cNvPr id="122" name="Ink 121">
                  <a:extLst>
                    <a:ext uri="{FF2B5EF4-FFF2-40B4-BE49-F238E27FC236}">
                      <a16:creationId xmlns:a16="http://schemas.microsoft.com/office/drawing/2014/main" id="{7E60ED85-8A3B-4829-898B-6F7B41D45101}"/>
                    </a:ext>
                  </a:extLst>
                </p:cNvPr>
                <p:cNvPicPr/>
                <p:nvPr/>
              </p:nvPicPr>
              <p:blipFill>
                <a:blip r:embed="rId231"/>
                <a:stretch>
                  <a:fillRect/>
                </a:stretch>
              </p:blipFill>
              <p:spPr>
                <a:xfrm>
                  <a:off x="4970400" y="5029410"/>
                  <a:ext cx="23040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23" name="Ink 122">
                  <a:extLst>
                    <a:ext uri="{FF2B5EF4-FFF2-40B4-BE49-F238E27FC236}">
                      <a16:creationId xmlns:a16="http://schemas.microsoft.com/office/drawing/2014/main" id="{DD8B1847-8367-475E-AFF9-8726729BB58A}"/>
                    </a:ext>
                  </a:extLst>
                </p14:cNvPr>
                <p14:cNvContentPartPr/>
                <p14:nvPr/>
              </p14:nvContentPartPr>
              <p14:xfrm>
                <a:off x="4999560" y="4933290"/>
                <a:ext cx="326160" cy="23400"/>
              </p14:xfrm>
            </p:contentPart>
          </mc:Choice>
          <mc:Fallback>
            <p:pic>
              <p:nvPicPr>
                <p:cNvPr id="123" name="Ink 122">
                  <a:extLst>
                    <a:ext uri="{FF2B5EF4-FFF2-40B4-BE49-F238E27FC236}">
                      <a16:creationId xmlns:a16="http://schemas.microsoft.com/office/drawing/2014/main" id="{DD8B1847-8367-475E-AFF9-8726729BB58A}"/>
                    </a:ext>
                  </a:extLst>
                </p:cNvPr>
                <p:cNvPicPr/>
                <p:nvPr/>
              </p:nvPicPr>
              <p:blipFill>
                <a:blip r:embed="rId233"/>
                <a:stretch>
                  <a:fillRect/>
                </a:stretch>
              </p:blipFill>
              <p:spPr>
                <a:xfrm>
                  <a:off x="4990560" y="4924290"/>
                  <a:ext cx="3438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24" name="Ink 123">
                  <a:extLst>
                    <a:ext uri="{FF2B5EF4-FFF2-40B4-BE49-F238E27FC236}">
                      <a16:creationId xmlns:a16="http://schemas.microsoft.com/office/drawing/2014/main" id="{F994F157-A363-4A4C-A3AF-704664EE0D0B}"/>
                    </a:ext>
                  </a:extLst>
                </p14:cNvPr>
                <p14:cNvContentPartPr/>
                <p14:nvPr/>
              </p14:nvContentPartPr>
              <p14:xfrm>
                <a:off x="5377920" y="5398050"/>
                <a:ext cx="29520" cy="128880"/>
              </p14:xfrm>
            </p:contentPart>
          </mc:Choice>
          <mc:Fallback>
            <p:pic>
              <p:nvPicPr>
                <p:cNvPr id="124" name="Ink 123">
                  <a:extLst>
                    <a:ext uri="{FF2B5EF4-FFF2-40B4-BE49-F238E27FC236}">
                      <a16:creationId xmlns:a16="http://schemas.microsoft.com/office/drawing/2014/main" id="{F994F157-A363-4A4C-A3AF-704664EE0D0B}"/>
                    </a:ext>
                  </a:extLst>
                </p:cNvPr>
                <p:cNvPicPr/>
                <p:nvPr/>
              </p:nvPicPr>
              <p:blipFill>
                <a:blip r:embed="rId235"/>
                <a:stretch>
                  <a:fillRect/>
                </a:stretch>
              </p:blipFill>
              <p:spPr>
                <a:xfrm>
                  <a:off x="5368920" y="5389050"/>
                  <a:ext cx="471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25" name="Ink 124">
                  <a:extLst>
                    <a:ext uri="{FF2B5EF4-FFF2-40B4-BE49-F238E27FC236}">
                      <a16:creationId xmlns:a16="http://schemas.microsoft.com/office/drawing/2014/main" id="{1643EF1B-4BB0-42CA-BC28-EE4756CB27E6}"/>
                    </a:ext>
                  </a:extLst>
                </p14:cNvPr>
                <p14:cNvContentPartPr/>
                <p14:nvPr/>
              </p14:nvContentPartPr>
              <p14:xfrm>
                <a:off x="5530200" y="5038770"/>
                <a:ext cx="23760" cy="306720"/>
              </p14:xfrm>
            </p:contentPart>
          </mc:Choice>
          <mc:Fallback>
            <p:pic>
              <p:nvPicPr>
                <p:cNvPr id="125" name="Ink 124">
                  <a:extLst>
                    <a:ext uri="{FF2B5EF4-FFF2-40B4-BE49-F238E27FC236}">
                      <a16:creationId xmlns:a16="http://schemas.microsoft.com/office/drawing/2014/main" id="{1643EF1B-4BB0-42CA-BC28-EE4756CB27E6}"/>
                    </a:ext>
                  </a:extLst>
                </p:cNvPr>
                <p:cNvPicPr/>
                <p:nvPr/>
              </p:nvPicPr>
              <p:blipFill>
                <a:blip r:embed="rId237"/>
                <a:stretch>
                  <a:fillRect/>
                </a:stretch>
              </p:blipFill>
              <p:spPr>
                <a:xfrm>
                  <a:off x="5521560" y="5029770"/>
                  <a:ext cx="414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26" name="Ink 125">
                  <a:extLst>
                    <a:ext uri="{FF2B5EF4-FFF2-40B4-BE49-F238E27FC236}">
                      <a16:creationId xmlns:a16="http://schemas.microsoft.com/office/drawing/2014/main" id="{7B4D14B5-C1EB-48D9-838F-5D76F93009BF}"/>
                    </a:ext>
                  </a:extLst>
                </p14:cNvPr>
                <p14:cNvContentPartPr/>
                <p14:nvPr/>
              </p14:nvContentPartPr>
              <p14:xfrm>
                <a:off x="5487720" y="5008890"/>
                <a:ext cx="253440" cy="33480"/>
              </p14:xfrm>
            </p:contentPart>
          </mc:Choice>
          <mc:Fallback>
            <p:pic>
              <p:nvPicPr>
                <p:cNvPr id="126" name="Ink 125">
                  <a:extLst>
                    <a:ext uri="{FF2B5EF4-FFF2-40B4-BE49-F238E27FC236}">
                      <a16:creationId xmlns:a16="http://schemas.microsoft.com/office/drawing/2014/main" id="{7B4D14B5-C1EB-48D9-838F-5D76F93009BF}"/>
                    </a:ext>
                  </a:extLst>
                </p:cNvPr>
                <p:cNvPicPr/>
                <p:nvPr/>
              </p:nvPicPr>
              <p:blipFill>
                <a:blip r:embed="rId239"/>
                <a:stretch>
                  <a:fillRect/>
                </a:stretch>
              </p:blipFill>
              <p:spPr>
                <a:xfrm>
                  <a:off x="5479080" y="5000250"/>
                  <a:ext cx="2710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27" name="Ink 126">
                  <a:extLst>
                    <a:ext uri="{FF2B5EF4-FFF2-40B4-BE49-F238E27FC236}">
                      <a16:creationId xmlns:a16="http://schemas.microsoft.com/office/drawing/2014/main" id="{AF005226-351C-4FA8-92FB-1F360614434F}"/>
                    </a:ext>
                  </a:extLst>
                </p14:cNvPr>
                <p14:cNvContentPartPr/>
                <p14:nvPr/>
              </p14:nvContentPartPr>
              <p14:xfrm>
                <a:off x="5547840" y="5065050"/>
                <a:ext cx="240480" cy="36720"/>
              </p14:xfrm>
            </p:contentPart>
          </mc:Choice>
          <mc:Fallback>
            <p:pic>
              <p:nvPicPr>
                <p:cNvPr id="127" name="Ink 126">
                  <a:extLst>
                    <a:ext uri="{FF2B5EF4-FFF2-40B4-BE49-F238E27FC236}">
                      <a16:creationId xmlns:a16="http://schemas.microsoft.com/office/drawing/2014/main" id="{AF005226-351C-4FA8-92FB-1F360614434F}"/>
                    </a:ext>
                  </a:extLst>
                </p:cNvPr>
                <p:cNvPicPr/>
                <p:nvPr/>
              </p:nvPicPr>
              <p:blipFill>
                <a:blip r:embed="rId241"/>
                <a:stretch>
                  <a:fillRect/>
                </a:stretch>
              </p:blipFill>
              <p:spPr>
                <a:xfrm>
                  <a:off x="5538840" y="5056410"/>
                  <a:ext cx="2581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28" name="Ink 127">
                  <a:extLst>
                    <a:ext uri="{FF2B5EF4-FFF2-40B4-BE49-F238E27FC236}">
                      <a16:creationId xmlns:a16="http://schemas.microsoft.com/office/drawing/2014/main" id="{F86E4C91-1CA5-4BB1-AEDF-9C21E8EC4CB2}"/>
                    </a:ext>
                  </a:extLst>
                </p14:cNvPr>
                <p14:cNvContentPartPr/>
                <p14:nvPr/>
              </p14:nvContentPartPr>
              <p14:xfrm>
                <a:off x="5519400" y="5318850"/>
                <a:ext cx="263160" cy="3600"/>
              </p14:xfrm>
            </p:contentPart>
          </mc:Choice>
          <mc:Fallback>
            <p:pic>
              <p:nvPicPr>
                <p:cNvPr id="128" name="Ink 127">
                  <a:extLst>
                    <a:ext uri="{FF2B5EF4-FFF2-40B4-BE49-F238E27FC236}">
                      <a16:creationId xmlns:a16="http://schemas.microsoft.com/office/drawing/2014/main" id="{F86E4C91-1CA5-4BB1-AEDF-9C21E8EC4CB2}"/>
                    </a:ext>
                  </a:extLst>
                </p:cNvPr>
                <p:cNvPicPr/>
                <p:nvPr/>
              </p:nvPicPr>
              <p:blipFill>
                <a:blip r:embed="rId243"/>
                <a:stretch>
                  <a:fillRect/>
                </a:stretch>
              </p:blipFill>
              <p:spPr>
                <a:xfrm>
                  <a:off x="5510760" y="5310210"/>
                  <a:ext cx="2808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29" name="Ink 128">
                  <a:extLst>
                    <a:ext uri="{FF2B5EF4-FFF2-40B4-BE49-F238E27FC236}">
                      <a16:creationId xmlns:a16="http://schemas.microsoft.com/office/drawing/2014/main" id="{95C032B2-ACA5-45D1-809C-8B1816DA136A}"/>
                    </a:ext>
                  </a:extLst>
                </p14:cNvPr>
                <p14:cNvContentPartPr/>
                <p14:nvPr/>
              </p14:nvContentPartPr>
              <p14:xfrm>
                <a:off x="5846640" y="4867050"/>
                <a:ext cx="240480" cy="531360"/>
              </p14:xfrm>
            </p:contentPart>
          </mc:Choice>
          <mc:Fallback>
            <p:pic>
              <p:nvPicPr>
                <p:cNvPr id="129" name="Ink 128">
                  <a:extLst>
                    <a:ext uri="{FF2B5EF4-FFF2-40B4-BE49-F238E27FC236}">
                      <a16:creationId xmlns:a16="http://schemas.microsoft.com/office/drawing/2014/main" id="{95C032B2-ACA5-45D1-809C-8B1816DA136A}"/>
                    </a:ext>
                  </a:extLst>
                </p:cNvPr>
                <p:cNvPicPr/>
                <p:nvPr/>
              </p:nvPicPr>
              <p:blipFill>
                <a:blip r:embed="rId245"/>
                <a:stretch>
                  <a:fillRect/>
                </a:stretch>
              </p:blipFill>
              <p:spPr>
                <a:xfrm>
                  <a:off x="5837640" y="4858050"/>
                  <a:ext cx="258120" cy="5490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30" name="Ink 129">
                  <a:extLst>
                    <a:ext uri="{FF2B5EF4-FFF2-40B4-BE49-F238E27FC236}">
                      <a16:creationId xmlns:a16="http://schemas.microsoft.com/office/drawing/2014/main" id="{D8A6FCD8-3CDE-4AFC-B132-A18447B53F64}"/>
                    </a:ext>
                  </a:extLst>
                </p14:cNvPr>
                <p14:cNvContentPartPr/>
                <p14:nvPr/>
              </p14:nvContentPartPr>
              <p14:xfrm>
                <a:off x="6415080" y="4926810"/>
                <a:ext cx="64800" cy="339840"/>
              </p14:xfrm>
            </p:contentPart>
          </mc:Choice>
          <mc:Fallback>
            <p:pic>
              <p:nvPicPr>
                <p:cNvPr id="130" name="Ink 129">
                  <a:extLst>
                    <a:ext uri="{FF2B5EF4-FFF2-40B4-BE49-F238E27FC236}">
                      <a16:creationId xmlns:a16="http://schemas.microsoft.com/office/drawing/2014/main" id="{D8A6FCD8-3CDE-4AFC-B132-A18447B53F64}"/>
                    </a:ext>
                  </a:extLst>
                </p:cNvPr>
                <p:cNvPicPr/>
                <p:nvPr/>
              </p:nvPicPr>
              <p:blipFill>
                <a:blip r:embed="rId247"/>
                <a:stretch>
                  <a:fillRect/>
                </a:stretch>
              </p:blipFill>
              <p:spPr>
                <a:xfrm>
                  <a:off x="6406080" y="4917810"/>
                  <a:ext cx="8244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31" name="Ink 130">
                  <a:extLst>
                    <a:ext uri="{FF2B5EF4-FFF2-40B4-BE49-F238E27FC236}">
                      <a16:creationId xmlns:a16="http://schemas.microsoft.com/office/drawing/2014/main" id="{8AC461A6-CF26-45EA-902D-F6B4E3F1937D}"/>
                    </a:ext>
                  </a:extLst>
                </p14:cNvPr>
                <p14:cNvContentPartPr/>
                <p14:nvPr/>
              </p14:nvContentPartPr>
              <p14:xfrm>
                <a:off x="6344520" y="4955970"/>
                <a:ext cx="164520" cy="195120"/>
              </p14:xfrm>
            </p:contentPart>
          </mc:Choice>
          <mc:Fallback>
            <p:pic>
              <p:nvPicPr>
                <p:cNvPr id="131" name="Ink 130">
                  <a:extLst>
                    <a:ext uri="{FF2B5EF4-FFF2-40B4-BE49-F238E27FC236}">
                      <a16:creationId xmlns:a16="http://schemas.microsoft.com/office/drawing/2014/main" id="{8AC461A6-CF26-45EA-902D-F6B4E3F1937D}"/>
                    </a:ext>
                  </a:extLst>
                </p:cNvPr>
                <p:cNvPicPr/>
                <p:nvPr/>
              </p:nvPicPr>
              <p:blipFill>
                <a:blip r:embed="rId249"/>
                <a:stretch>
                  <a:fillRect/>
                </a:stretch>
              </p:blipFill>
              <p:spPr>
                <a:xfrm>
                  <a:off x="6335880" y="4947330"/>
                  <a:ext cx="1821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32" name="Ink 131">
                  <a:extLst>
                    <a:ext uri="{FF2B5EF4-FFF2-40B4-BE49-F238E27FC236}">
                      <a16:creationId xmlns:a16="http://schemas.microsoft.com/office/drawing/2014/main" id="{68D87AFB-89FF-41ED-9D48-8EFB90228245}"/>
                    </a:ext>
                  </a:extLst>
                </p14:cNvPr>
                <p14:cNvContentPartPr/>
                <p14:nvPr/>
              </p14:nvContentPartPr>
              <p14:xfrm>
                <a:off x="6180720" y="5089170"/>
                <a:ext cx="398880" cy="22680"/>
              </p14:xfrm>
            </p:contentPart>
          </mc:Choice>
          <mc:Fallback>
            <p:pic>
              <p:nvPicPr>
                <p:cNvPr id="132" name="Ink 131">
                  <a:extLst>
                    <a:ext uri="{FF2B5EF4-FFF2-40B4-BE49-F238E27FC236}">
                      <a16:creationId xmlns:a16="http://schemas.microsoft.com/office/drawing/2014/main" id="{68D87AFB-89FF-41ED-9D48-8EFB90228245}"/>
                    </a:ext>
                  </a:extLst>
                </p:cNvPr>
                <p:cNvPicPr/>
                <p:nvPr/>
              </p:nvPicPr>
              <p:blipFill>
                <a:blip r:embed="rId251"/>
                <a:stretch>
                  <a:fillRect/>
                </a:stretch>
              </p:blipFill>
              <p:spPr>
                <a:xfrm>
                  <a:off x="6171720" y="5080170"/>
                  <a:ext cx="4165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9" name="Ink 148">
                  <a:extLst>
                    <a:ext uri="{FF2B5EF4-FFF2-40B4-BE49-F238E27FC236}">
                      <a16:creationId xmlns:a16="http://schemas.microsoft.com/office/drawing/2014/main" id="{55E73CE9-9B41-4204-8094-C7AC8CC10333}"/>
                    </a:ext>
                  </a:extLst>
                </p14:cNvPr>
                <p14:cNvContentPartPr/>
                <p14:nvPr/>
              </p14:nvContentPartPr>
              <p14:xfrm>
                <a:off x="3289380" y="6006810"/>
                <a:ext cx="76680" cy="373680"/>
              </p14:xfrm>
            </p:contentPart>
          </mc:Choice>
          <mc:Fallback>
            <p:pic>
              <p:nvPicPr>
                <p:cNvPr id="149" name="Ink 148">
                  <a:extLst>
                    <a:ext uri="{FF2B5EF4-FFF2-40B4-BE49-F238E27FC236}">
                      <a16:creationId xmlns:a16="http://schemas.microsoft.com/office/drawing/2014/main" id="{55E73CE9-9B41-4204-8094-C7AC8CC10333}"/>
                    </a:ext>
                  </a:extLst>
                </p:cNvPr>
                <p:cNvPicPr/>
                <p:nvPr/>
              </p:nvPicPr>
              <p:blipFill>
                <a:blip r:embed="rId253"/>
                <a:stretch>
                  <a:fillRect/>
                </a:stretch>
              </p:blipFill>
              <p:spPr>
                <a:xfrm>
                  <a:off x="3280740" y="5998170"/>
                  <a:ext cx="9432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0" name="Ink 149">
                  <a:extLst>
                    <a:ext uri="{FF2B5EF4-FFF2-40B4-BE49-F238E27FC236}">
                      <a16:creationId xmlns:a16="http://schemas.microsoft.com/office/drawing/2014/main" id="{FC4259CD-E16B-47A7-90FF-D1196A150CD2}"/>
                    </a:ext>
                  </a:extLst>
                </p14:cNvPr>
                <p14:cNvContentPartPr/>
                <p14:nvPr/>
              </p14:nvContentPartPr>
              <p14:xfrm>
                <a:off x="3231780" y="5957130"/>
                <a:ext cx="240480" cy="110160"/>
              </p14:xfrm>
            </p:contentPart>
          </mc:Choice>
          <mc:Fallback>
            <p:pic>
              <p:nvPicPr>
                <p:cNvPr id="150" name="Ink 149">
                  <a:extLst>
                    <a:ext uri="{FF2B5EF4-FFF2-40B4-BE49-F238E27FC236}">
                      <a16:creationId xmlns:a16="http://schemas.microsoft.com/office/drawing/2014/main" id="{FC4259CD-E16B-47A7-90FF-D1196A150CD2}"/>
                    </a:ext>
                  </a:extLst>
                </p:cNvPr>
                <p:cNvPicPr/>
                <p:nvPr/>
              </p:nvPicPr>
              <p:blipFill>
                <a:blip r:embed="rId255"/>
                <a:stretch>
                  <a:fillRect/>
                </a:stretch>
              </p:blipFill>
              <p:spPr>
                <a:xfrm>
                  <a:off x="3223140" y="5948490"/>
                  <a:ext cx="2581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1" name="Ink 150">
                  <a:extLst>
                    <a:ext uri="{FF2B5EF4-FFF2-40B4-BE49-F238E27FC236}">
                      <a16:creationId xmlns:a16="http://schemas.microsoft.com/office/drawing/2014/main" id="{B4A25D01-98B6-45A3-8960-E2E244712071}"/>
                    </a:ext>
                  </a:extLst>
                </p14:cNvPr>
                <p14:cNvContentPartPr/>
                <p14:nvPr/>
              </p14:nvContentPartPr>
              <p14:xfrm>
                <a:off x="3669900" y="5704410"/>
                <a:ext cx="258480" cy="375120"/>
              </p14:xfrm>
            </p:contentPart>
          </mc:Choice>
          <mc:Fallback>
            <p:pic>
              <p:nvPicPr>
                <p:cNvPr id="151" name="Ink 150">
                  <a:extLst>
                    <a:ext uri="{FF2B5EF4-FFF2-40B4-BE49-F238E27FC236}">
                      <a16:creationId xmlns:a16="http://schemas.microsoft.com/office/drawing/2014/main" id="{B4A25D01-98B6-45A3-8960-E2E244712071}"/>
                    </a:ext>
                  </a:extLst>
                </p:cNvPr>
                <p:cNvPicPr/>
                <p:nvPr/>
              </p:nvPicPr>
              <p:blipFill>
                <a:blip r:embed="rId257"/>
                <a:stretch>
                  <a:fillRect/>
                </a:stretch>
              </p:blipFill>
              <p:spPr>
                <a:xfrm>
                  <a:off x="3660900" y="5695410"/>
                  <a:ext cx="27612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3" name="Ink 152">
                  <a:extLst>
                    <a:ext uri="{FF2B5EF4-FFF2-40B4-BE49-F238E27FC236}">
                      <a16:creationId xmlns:a16="http://schemas.microsoft.com/office/drawing/2014/main" id="{3B5E0BDC-874B-47C7-B27A-43176D00A825}"/>
                    </a:ext>
                  </a:extLst>
                </p14:cNvPr>
                <p14:cNvContentPartPr/>
                <p14:nvPr/>
              </p14:nvContentPartPr>
              <p14:xfrm>
                <a:off x="4172820" y="5632050"/>
                <a:ext cx="282960" cy="445320"/>
              </p14:xfrm>
            </p:contentPart>
          </mc:Choice>
          <mc:Fallback>
            <p:pic>
              <p:nvPicPr>
                <p:cNvPr id="153" name="Ink 152">
                  <a:extLst>
                    <a:ext uri="{FF2B5EF4-FFF2-40B4-BE49-F238E27FC236}">
                      <a16:creationId xmlns:a16="http://schemas.microsoft.com/office/drawing/2014/main" id="{3B5E0BDC-874B-47C7-B27A-43176D00A825}"/>
                    </a:ext>
                  </a:extLst>
                </p:cNvPr>
                <p:cNvPicPr/>
                <p:nvPr/>
              </p:nvPicPr>
              <p:blipFill>
                <a:blip r:embed="rId259"/>
                <a:stretch>
                  <a:fillRect/>
                </a:stretch>
              </p:blipFill>
              <p:spPr>
                <a:xfrm>
                  <a:off x="4163820" y="5623050"/>
                  <a:ext cx="30060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4" name="Ink 153">
                  <a:extLst>
                    <a:ext uri="{FF2B5EF4-FFF2-40B4-BE49-F238E27FC236}">
                      <a16:creationId xmlns:a16="http://schemas.microsoft.com/office/drawing/2014/main" id="{6C0E8E7B-6197-4078-8F08-9CB3B759D220}"/>
                    </a:ext>
                  </a:extLst>
                </p14:cNvPr>
                <p14:cNvContentPartPr/>
                <p14:nvPr/>
              </p14:nvContentPartPr>
              <p14:xfrm>
                <a:off x="4185780" y="5869290"/>
                <a:ext cx="316800" cy="33480"/>
              </p14:xfrm>
            </p:contentPart>
          </mc:Choice>
          <mc:Fallback>
            <p:pic>
              <p:nvPicPr>
                <p:cNvPr id="154" name="Ink 153">
                  <a:extLst>
                    <a:ext uri="{FF2B5EF4-FFF2-40B4-BE49-F238E27FC236}">
                      <a16:creationId xmlns:a16="http://schemas.microsoft.com/office/drawing/2014/main" id="{6C0E8E7B-6197-4078-8F08-9CB3B759D220}"/>
                    </a:ext>
                  </a:extLst>
                </p:cNvPr>
                <p:cNvPicPr/>
                <p:nvPr/>
              </p:nvPicPr>
              <p:blipFill>
                <a:blip r:embed="rId261"/>
                <a:stretch>
                  <a:fillRect/>
                </a:stretch>
              </p:blipFill>
              <p:spPr>
                <a:xfrm>
                  <a:off x="4177140" y="5860290"/>
                  <a:ext cx="3344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5" name="Ink 154">
                  <a:extLst>
                    <a:ext uri="{FF2B5EF4-FFF2-40B4-BE49-F238E27FC236}">
                      <a16:creationId xmlns:a16="http://schemas.microsoft.com/office/drawing/2014/main" id="{AF3A567C-86CA-4623-B5B7-64E808FB8A3B}"/>
                    </a:ext>
                  </a:extLst>
                </p14:cNvPr>
                <p14:cNvContentPartPr/>
                <p14:nvPr/>
              </p14:nvContentPartPr>
              <p14:xfrm>
                <a:off x="4701660" y="5697930"/>
                <a:ext cx="19800" cy="438840"/>
              </p14:xfrm>
            </p:contentPart>
          </mc:Choice>
          <mc:Fallback>
            <p:pic>
              <p:nvPicPr>
                <p:cNvPr id="155" name="Ink 154">
                  <a:extLst>
                    <a:ext uri="{FF2B5EF4-FFF2-40B4-BE49-F238E27FC236}">
                      <a16:creationId xmlns:a16="http://schemas.microsoft.com/office/drawing/2014/main" id="{AF3A567C-86CA-4623-B5B7-64E808FB8A3B}"/>
                    </a:ext>
                  </a:extLst>
                </p:cNvPr>
                <p:cNvPicPr/>
                <p:nvPr/>
              </p:nvPicPr>
              <p:blipFill>
                <a:blip r:embed="rId263"/>
                <a:stretch>
                  <a:fillRect/>
                </a:stretch>
              </p:blipFill>
              <p:spPr>
                <a:xfrm>
                  <a:off x="4692660" y="5688930"/>
                  <a:ext cx="37440" cy="4564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6" name="Ink 155">
                  <a:extLst>
                    <a:ext uri="{FF2B5EF4-FFF2-40B4-BE49-F238E27FC236}">
                      <a16:creationId xmlns:a16="http://schemas.microsoft.com/office/drawing/2014/main" id="{AC2B3250-2770-40CE-BF20-7486FA861BE4}"/>
                    </a:ext>
                  </a:extLst>
                </p14:cNvPr>
                <p14:cNvContentPartPr/>
                <p14:nvPr/>
              </p14:nvContentPartPr>
              <p14:xfrm>
                <a:off x="4894980" y="5670930"/>
                <a:ext cx="203040" cy="367200"/>
              </p14:xfrm>
            </p:contentPart>
          </mc:Choice>
          <mc:Fallback>
            <p:pic>
              <p:nvPicPr>
                <p:cNvPr id="156" name="Ink 155">
                  <a:extLst>
                    <a:ext uri="{FF2B5EF4-FFF2-40B4-BE49-F238E27FC236}">
                      <a16:creationId xmlns:a16="http://schemas.microsoft.com/office/drawing/2014/main" id="{AC2B3250-2770-40CE-BF20-7486FA861BE4}"/>
                    </a:ext>
                  </a:extLst>
                </p:cNvPr>
                <p:cNvPicPr/>
                <p:nvPr/>
              </p:nvPicPr>
              <p:blipFill>
                <a:blip r:embed="rId265"/>
                <a:stretch>
                  <a:fillRect/>
                </a:stretch>
              </p:blipFill>
              <p:spPr>
                <a:xfrm>
                  <a:off x="4885980" y="5661930"/>
                  <a:ext cx="22068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7" name="Ink 156">
                  <a:extLst>
                    <a:ext uri="{FF2B5EF4-FFF2-40B4-BE49-F238E27FC236}">
                      <a16:creationId xmlns:a16="http://schemas.microsoft.com/office/drawing/2014/main" id="{CE6BFFC7-12FA-4F12-8AAF-EB877B96A746}"/>
                    </a:ext>
                  </a:extLst>
                </p14:cNvPr>
                <p14:cNvContentPartPr/>
                <p14:nvPr/>
              </p14:nvContentPartPr>
              <p14:xfrm>
                <a:off x="5315460" y="6080250"/>
                <a:ext cx="13320" cy="178200"/>
              </p14:xfrm>
            </p:contentPart>
          </mc:Choice>
          <mc:Fallback>
            <p:pic>
              <p:nvPicPr>
                <p:cNvPr id="157" name="Ink 156">
                  <a:extLst>
                    <a:ext uri="{FF2B5EF4-FFF2-40B4-BE49-F238E27FC236}">
                      <a16:creationId xmlns:a16="http://schemas.microsoft.com/office/drawing/2014/main" id="{CE6BFFC7-12FA-4F12-8AAF-EB877B96A746}"/>
                    </a:ext>
                  </a:extLst>
                </p:cNvPr>
                <p:cNvPicPr/>
                <p:nvPr/>
              </p:nvPicPr>
              <p:blipFill>
                <a:blip r:embed="rId267"/>
                <a:stretch>
                  <a:fillRect/>
                </a:stretch>
              </p:blipFill>
              <p:spPr>
                <a:xfrm>
                  <a:off x="5306460" y="6071250"/>
                  <a:ext cx="309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4" name="Ink 163">
                  <a:extLst>
                    <a:ext uri="{FF2B5EF4-FFF2-40B4-BE49-F238E27FC236}">
                      <a16:creationId xmlns:a16="http://schemas.microsoft.com/office/drawing/2014/main" id="{04512734-F135-4C63-A02A-D72C0E56B51E}"/>
                    </a:ext>
                  </a:extLst>
                </p14:cNvPr>
                <p14:cNvContentPartPr/>
                <p14:nvPr/>
              </p14:nvContentPartPr>
              <p14:xfrm>
                <a:off x="5622540" y="5763810"/>
                <a:ext cx="143280" cy="260640"/>
              </p14:xfrm>
            </p:contentPart>
          </mc:Choice>
          <mc:Fallback>
            <p:pic>
              <p:nvPicPr>
                <p:cNvPr id="164" name="Ink 163">
                  <a:extLst>
                    <a:ext uri="{FF2B5EF4-FFF2-40B4-BE49-F238E27FC236}">
                      <a16:creationId xmlns:a16="http://schemas.microsoft.com/office/drawing/2014/main" id="{04512734-F135-4C63-A02A-D72C0E56B51E}"/>
                    </a:ext>
                  </a:extLst>
                </p:cNvPr>
                <p:cNvPicPr/>
                <p:nvPr/>
              </p:nvPicPr>
              <p:blipFill>
                <a:blip r:embed="rId269"/>
                <a:stretch>
                  <a:fillRect/>
                </a:stretch>
              </p:blipFill>
              <p:spPr>
                <a:xfrm>
                  <a:off x="5613540" y="5754810"/>
                  <a:ext cx="1609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5" name="Ink 164">
                  <a:extLst>
                    <a:ext uri="{FF2B5EF4-FFF2-40B4-BE49-F238E27FC236}">
                      <a16:creationId xmlns:a16="http://schemas.microsoft.com/office/drawing/2014/main" id="{7C2EF65D-633F-4E34-9BFB-6642FDC4EFEB}"/>
                    </a:ext>
                  </a:extLst>
                </p14:cNvPr>
                <p14:cNvContentPartPr/>
                <p14:nvPr/>
              </p14:nvContentPartPr>
              <p14:xfrm>
                <a:off x="5703540" y="5661570"/>
                <a:ext cx="334440" cy="36720"/>
              </p14:xfrm>
            </p:contentPart>
          </mc:Choice>
          <mc:Fallback>
            <p:pic>
              <p:nvPicPr>
                <p:cNvPr id="165" name="Ink 164">
                  <a:extLst>
                    <a:ext uri="{FF2B5EF4-FFF2-40B4-BE49-F238E27FC236}">
                      <a16:creationId xmlns:a16="http://schemas.microsoft.com/office/drawing/2014/main" id="{7C2EF65D-633F-4E34-9BFB-6642FDC4EFEB}"/>
                    </a:ext>
                  </a:extLst>
                </p:cNvPr>
                <p:cNvPicPr/>
                <p:nvPr/>
              </p:nvPicPr>
              <p:blipFill>
                <a:blip r:embed="rId271"/>
                <a:stretch>
                  <a:fillRect/>
                </a:stretch>
              </p:blipFill>
              <p:spPr>
                <a:xfrm>
                  <a:off x="5694540" y="5652930"/>
                  <a:ext cx="352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6" name="Ink 165">
                  <a:extLst>
                    <a:ext uri="{FF2B5EF4-FFF2-40B4-BE49-F238E27FC236}">
                      <a16:creationId xmlns:a16="http://schemas.microsoft.com/office/drawing/2014/main" id="{2CD04393-3D80-48C3-A4F7-C5194627EE45}"/>
                    </a:ext>
                  </a:extLst>
                </p14:cNvPr>
                <p14:cNvContentPartPr/>
                <p14:nvPr/>
              </p14:nvContentPartPr>
              <p14:xfrm>
                <a:off x="5709300" y="5819970"/>
                <a:ext cx="345960" cy="36720"/>
              </p14:xfrm>
            </p:contentPart>
          </mc:Choice>
          <mc:Fallback>
            <p:pic>
              <p:nvPicPr>
                <p:cNvPr id="166" name="Ink 165">
                  <a:extLst>
                    <a:ext uri="{FF2B5EF4-FFF2-40B4-BE49-F238E27FC236}">
                      <a16:creationId xmlns:a16="http://schemas.microsoft.com/office/drawing/2014/main" id="{2CD04393-3D80-48C3-A4F7-C5194627EE45}"/>
                    </a:ext>
                  </a:extLst>
                </p:cNvPr>
                <p:cNvPicPr/>
                <p:nvPr/>
              </p:nvPicPr>
              <p:blipFill>
                <a:blip r:embed="rId273"/>
                <a:stretch>
                  <a:fillRect/>
                </a:stretch>
              </p:blipFill>
              <p:spPr>
                <a:xfrm>
                  <a:off x="5700660" y="5810970"/>
                  <a:ext cx="3636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7" name="Ink 166">
                  <a:extLst>
                    <a:ext uri="{FF2B5EF4-FFF2-40B4-BE49-F238E27FC236}">
                      <a16:creationId xmlns:a16="http://schemas.microsoft.com/office/drawing/2014/main" id="{17820F2D-74DE-46E4-82A2-B4B5F87CC886}"/>
                    </a:ext>
                  </a:extLst>
                </p14:cNvPr>
                <p14:cNvContentPartPr/>
                <p14:nvPr/>
              </p14:nvContentPartPr>
              <p14:xfrm>
                <a:off x="5632980" y="6024090"/>
                <a:ext cx="328680" cy="26640"/>
              </p14:xfrm>
            </p:contentPart>
          </mc:Choice>
          <mc:Fallback>
            <p:pic>
              <p:nvPicPr>
                <p:cNvPr id="167" name="Ink 166">
                  <a:extLst>
                    <a:ext uri="{FF2B5EF4-FFF2-40B4-BE49-F238E27FC236}">
                      <a16:creationId xmlns:a16="http://schemas.microsoft.com/office/drawing/2014/main" id="{17820F2D-74DE-46E4-82A2-B4B5F87CC886}"/>
                    </a:ext>
                  </a:extLst>
                </p:cNvPr>
                <p:cNvPicPr/>
                <p:nvPr/>
              </p:nvPicPr>
              <p:blipFill>
                <a:blip r:embed="rId275"/>
                <a:stretch>
                  <a:fillRect/>
                </a:stretch>
              </p:blipFill>
              <p:spPr>
                <a:xfrm>
                  <a:off x="5623980" y="6015450"/>
                  <a:ext cx="3463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8" name="Ink 167">
                  <a:extLst>
                    <a:ext uri="{FF2B5EF4-FFF2-40B4-BE49-F238E27FC236}">
                      <a16:creationId xmlns:a16="http://schemas.microsoft.com/office/drawing/2014/main" id="{0BD4F043-B959-4B2A-9A32-BD83ECBBFDCC}"/>
                    </a:ext>
                  </a:extLst>
                </p14:cNvPr>
                <p14:cNvContentPartPr/>
                <p14:nvPr/>
              </p14:nvContentPartPr>
              <p14:xfrm>
                <a:off x="5744580" y="5467170"/>
                <a:ext cx="340200" cy="60120"/>
              </p14:xfrm>
            </p:contentPart>
          </mc:Choice>
          <mc:Fallback>
            <p:pic>
              <p:nvPicPr>
                <p:cNvPr id="168" name="Ink 167">
                  <a:extLst>
                    <a:ext uri="{FF2B5EF4-FFF2-40B4-BE49-F238E27FC236}">
                      <a16:creationId xmlns:a16="http://schemas.microsoft.com/office/drawing/2014/main" id="{0BD4F043-B959-4B2A-9A32-BD83ECBBFDCC}"/>
                    </a:ext>
                  </a:extLst>
                </p:cNvPr>
                <p:cNvPicPr/>
                <p:nvPr/>
              </p:nvPicPr>
              <p:blipFill>
                <a:blip r:embed="rId277"/>
                <a:stretch>
                  <a:fillRect/>
                </a:stretch>
              </p:blipFill>
              <p:spPr>
                <a:xfrm>
                  <a:off x="5735580" y="5458170"/>
                  <a:ext cx="3578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0" name="Ink 169">
                  <a:extLst>
                    <a:ext uri="{FF2B5EF4-FFF2-40B4-BE49-F238E27FC236}">
                      <a16:creationId xmlns:a16="http://schemas.microsoft.com/office/drawing/2014/main" id="{D7226828-5211-4C04-8BB2-1E9BBD4CD19D}"/>
                    </a:ext>
                  </a:extLst>
                </p14:cNvPr>
                <p14:cNvContentPartPr/>
                <p14:nvPr/>
              </p14:nvContentPartPr>
              <p14:xfrm>
                <a:off x="6219060" y="5530170"/>
                <a:ext cx="259560" cy="438120"/>
              </p14:xfrm>
            </p:contentPart>
          </mc:Choice>
          <mc:Fallback>
            <p:pic>
              <p:nvPicPr>
                <p:cNvPr id="170" name="Ink 169">
                  <a:extLst>
                    <a:ext uri="{FF2B5EF4-FFF2-40B4-BE49-F238E27FC236}">
                      <a16:creationId xmlns:a16="http://schemas.microsoft.com/office/drawing/2014/main" id="{D7226828-5211-4C04-8BB2-1E9BBD4CD19D}"/>
                    </a:ext>
                  </a:extLst>
                </p:cNvPr>
                <p:cNvPicPr/>
                <p:nvPr/>
              </p:nvPicPr>
              <p:blipFill>
                <a:blip r:embed="rId279"/>
                <a:stretch>
                  <a:fillRect/>
                </a:stretch>
              </p:blipFill>
              <p:spPr>
                <a:xfrm>
                  <a:off x="6210420" y="5521530"/>
                  <a:ext cx="27720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1" name="Ink 170">
                  <a:extLst>
                    <a:ext uri="{FF2B5EF4-FFF2-40B4-BE49-F238E27FC236}">
                      <a16:creationId xmlns:a16="http://schemas.microsoft.com/office/drawing/2014/main" id="{A54263E7-AEC0-4B3F-8EFB-C60C81CD68B0}"/>
                    </a:ext>
                  </a:extLst>
                </p14:cNvPr>
                <p14:cNvContentPartPr/>
                <p14:nvPr/>
              </p14:nvContentPartPr>
              <p14:xfrm>
                <a:off x="6793260" y="5625210"/>
                <a:ext cx="146880" cy="260640"/>
              </p14:xfrm>
            </p:contentPart>
          </mc:Choice>
          <mc:Fallback>
            <p:pic>
              <p:nvPicPr>
                <p:cNvPr id="171" name="Ink 170">
                  <a:extLst>
                    <a:ext uri="{FF2B5EF4-FFF2-40B4-BE49-F238E27FC236}">
                      <a16:creationId xmlns:a16="http://schemas.microsoft.com/office/drawing/2014/main" id="{A54263E7-AEC0-4B3F-8EFB-C60C81CD68B0}"/>
                    </a:ext>
                  </a:extLst>
                </p:cNvPr>
                <p:cNvPicPr/>
                <p:nvPr/>
              </p:nvPicPr>
              <p:blipFill>
                <a:blip r:embed="rId281"/>
                <a:stretch>
                  <a:fillRect/>
                </a:stretch>
              </p:blipFill>
              <p:spPr>
                <a:xfrm>
                  <a:off x="6784620" y="5616570"/>
                  <a:ext cx="1645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2" name="Ink 171">
                  <a:extLst>
                    <a:ext uri="{FF2B5EF4-FFF2-40B4-BE49-F238E27FC236}">
                      <a16:creationId xmlns:a16="http://schemas.microsoft.com/office/drawing/2014/main" id="{0D00D4A3-9119-4459-AB09-D0075F80A3CE}"/>
                    </a:ext>
                  </a:extLst>
                </p14:cNvPr>
                <p14:cNvContentPartPr/>
                <p14:nvPr/>
              </p14:nvContentPartPr>
              <p14:xfrm>
                <a:off x="6828540" y="5628810"/>
                <a:ext cx="100080" cy="171720"/>
              </p14:xfrm>
            </p:contentPart>
          </mc:Choice>
          <mc:Fallback>
            <p:pic>
              <p:nvPicPr>
                <p:cNvPr id="172" name="Ink 171">
                  <a:extLst>
                    <a:ext uri="{FF2B5EF4-FFF2-40B4-BE49-F238E27FC236}">
                      <a16:creationId xmlns:a16="http://schemas.microsoft.com/office/drawing/2014/main" id="{0D00D4A3-9119-4459-AB09-D0075F80A3CE}"/>
                    </a:ext>
                  </a:extLst>
                </p:cNvPr>
                <p:cNvPicPr/>
                <p:nvPr/>
              </p:nvPicPr>
              <p:blipFill>
                <a:blip r:embed="rId283"/>
                <a:stretch>
                  <a:fillRect/>
                </a:stretch>
              </p:blipFill>
              <p:spPr>
                <a:xfrm>
                  <a:off x="6819540" y="5619810"/>
                  <a:ext cx="1177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3" name="Ink 172">
                  <a:extLst>
                    <a:ext uri="{FF2B5EF4-FFF2-40B4-BE49-F238E27FC236}">
                      <a16:creationId xmlns:a16="http://schemas.microsoft.com/office/drawing/2014/main" id="{AE093B7A-9BA0-4730-B367-420B22511426}"/>
                    </a:ext>
                  </a:extLst>
                </p14:cNvPr>
                <p14:cNvContentPartPr/>
                <p14:nvPr/>
              </p14:nvContentPartPr>
              <p14:xfrm>
                <a:off x="6746460" y="5749050"/>
                <a:ext cx="387000" cy="21600"/>
              </p14:xfrm>
            </p:contentPart>
          </mc:Choice>
          <mc:Fallback>
            <p:pic>
              <p:nvPicPr>
                <p:cNvPr id="173" name="Ink 172">
                  <a:extLst>
                    <a:ext uri="{FF2B5EF4-FFF2-40B4-BE49-F238E27FC236}">
                      <a16:creationId xmlns:a16="http://schemas.microsoft.com/office/drawing/2014/main" id="{AE093B7A-9BA0-4730-B367-420B22511426}"/>
                    </a:ext>
                  </a:extLst>
                </p:cNvPr>
                <p:cNvPicPr/>
                <p:nvPr/>
              </p:nvPicPr>
              <p:blipFill>
                <a:blip r:embed="rId285"/>
                <a:stretch>
                  <a:fillRect/>
                </a:stretch>
              </p:blipFill>
              <p:spPr>
                <a:xfrm>
                  <a:off x="6737460" y="5740410"/>
                  <a:ext cx="4046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4" name="Ink 173">
                  <a:extLst>
                    <a:ext uri="{FF2B5EF4-FFF2-40B4-BE49-F238E27FC236}">
                      <a16:creationId xmlns:a16="http://schemas.microsoft.com/office/drawing/2014/main" id="{FF253BEB-6104-4C38-9D13-0824D9DA0BA6}"/>
                    </a:ext>
                  </a:extLst>
                </p14:cNvPr>
                <p14:cNvContentPartPr/>
                <p14:nvPr/>
              </p14:nvContentPartPr>
              <p14:xfrm>
                <a:off x="7338300" y="5694330"/>
                <a:ext cx="277200" cy="340200"/>
              </p14:xfrm>
            </p:contentPart>
          </mc:Choice>
          <mc:Fallback>
            <p:pic>
              <p:nvPicPr>
                <p:cNvPr id="174" name="Ink 173">
                  <a:extLst>
                    <a:ext uri="{FF2B5EF4-FFF2-40B4-BE49-F238E27FC236}">
                      <a16:creationId xmlns:a16="http://schemas.microsoft.com/office/drawing/2014/main" id="{FF253BEB-6104-4C38-9D13-0824D9DA0BA6}"/>
                    </a:ext>
                  </a:extLst>
                </p:cNvPr>
                <p:cNvPicPr/>
                <p:nvPr/>
              </p:nvPicPr>
              <p:blipFill>
                <a:blip r:embed="rId287"/>
                <a:stretch>
                  <a:fillRect/>
                </a:stretch>
              </p:blipFill>
              <p:spPr>
                <a:xfrm>
                  <a:off x="7329300" y="5685330"/>
                  <a:ext cx="29484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5" name="Ink 174">
                  <a:extLst>
                    <a:ext uri="{FF2B5EF4-FFF2-40B4-BE49-F238E27FC236}">
                      <a16:creationId xmlns:a16="http://schemas.microsoft.com/office/drawing/2014/main" id="{7F99B02E-3D42-435B-9EEB-6BAA0B4EE30E}"/>
                    </a:ext>
                  </a:extLst>
                </p14:cNvPr>
                <p14:cNvContentPartPr/>
                <p14:nvPr/>
              </p14:nvContentPartPr>
              <p14:xfrm>
                <a:off x="7829700" y="5514690"/>
                <a:ext cx="229680" cy="466920"/>
              </p14:xfrm>
            </p:contentPart>
          </mc:Choice>
          <mc:Fallback>
            <p:pic>
              <p:nvPicPr>
                <p:cNvPr id="175" name="Ink 174">
                  <a:extLst>
                    <a:ext uri="{FF2B5EF4-FFF2-40B4-BE49-F238E27FC236}">
                      <a16:creationId xmlns:a16="http://schemas.microsoft.com/office/drawing/2014/main" id="{7F99B02E-3D42-435B-9EEB-6BAA0B4EE30E}"/>
                    </a:ext>
                  </a:extLst>
                </p:cNvPr>
                <p:cNvPicPr/>
                <p:nvPr/>
              </p:nvPicPr>
              <p:blipFill>
                <a:blip r:embed="rId289"/>
                <a:stretch>
                  <a:fillRect/>
                </a:stretch>
              </p:blipFill>
              <p:spPr>
                <a:xfrm>
                  <a:off x="7820700" y="5506050"/>
                  <a:ext cx="24732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7" name="Ink 176">
                  <a:extLst>
                    <a:ext uri="{FF2B5EF4-FFF2-40B4-BE49-F238E27FC236}">
                      <a16:creationId xmlns:a16="http://schemas.microsoft.com/office/drawing/2014/main" id="{ACFA7E97-E3A7-4DE2-828E-F49A72781F62}"/>
                    </a:ext>
                  </a:extLst>
                </p14:cNvPr>
                <p14:cNvContentPartPr/>
                <p14:nvPr/>
              </p14:nvContentPartPr>
              <p14:xfrm>
                <a:off x="8221380" y="5661570"/>
                <a:ext cx="295200" cy="405360"/>
              </p14:xfrm>
            </p:contentPart>
          </mc:Choice>
          <mc:Fallback>
            <p:pic>
              <p:nvPicPr>
                <p:cNvPr id="177" name="Ink 176">
                  <a:extLst>
                    <a:ext uri="{FF2B5EF4-FFF2-40B4-BE49-F238E27FC236}">
                      <a16:creationId xmlns:a16="http://schemas.microsoft.com/office/drawing/2014/main" id="{ACFA7E97-E3A7-4DE2-828E-F49A72781F62}"/>
                    </a:ext>
                  </a:extLst>
                </p:cNvPr>
                <p:cNvPicPr/>
                <p:nvPr/>
              </p:nvPicPr>
              <p:blipFill>
                <a:blip r:embed="rId291"/>
                <a:stretch>
                  <a:fillRect/>
                </a:stretch>
              </p:blipFill>
              <p:spPr>
                <a:xfrm>
                  <a:off x="8212740" y="5652930"/>
                  <a:ext cx="31284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8" name="Ink 177">
                  <a:extLst>
                    <a:ext uri="{FF2B5EF4-FFF2-40B4-BE49-F238E27FC236}">
                      <a16:creationId xmlns:a16="http://schemas.microsoft.com/office/drawing/2014/main" id="{2046F562-912A-4EF1-9F9A-98EE1C405B8C}"/>
                    </a:ext>
                  </a:extLst>
                </p14:cNvPr>
                <p14:cNvContentPartPr/>
                <p14:nvPr/>
              </p14:nvContentPartPr>
              <p14:xfrm>
                <a:off x="8797020" y="5794050"/>
                <a:ext cx="345240" cy="333000"/>
              </p14:xfrm>
            </p:contentPart>
          </mc:Choice>
          <mc:Fallback>
            <p:pic>
              <p:nvPicPr>
                <p:cNvPr id="178" name="Ink 177">
                  <a:extLst>
                    <a:ext uri="{FF2B5EF4-FFF2-40B4-BE49-F238E27FC236}">
                      <a16:creationId xmlns:a16="http://schemas.microsoft.com/office/drawing/2014/main" id="{2046F562-912A-4EF1-9F9A-98EE1C405B8C}"/>
                    </a:ext>
                  </a:extLst>
                </p:cNvPr>
                <p:cNvPicPr/>
                <p:nvPr/>
              </p:nvPicPr>
              <p:blipFill>
                <a:blip r:embed="rId293"/>
                <a:stretch>
                  <a:fillRect/>
                </a:stretch>
              </p:blipFill>
              <p:spPr>
                <a:xfrm>
                  <a:off x="8788380" y="5785410"/>
                  <a:ext cx="3628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0" name="Ink 179">
                  <a:extLst>
                    <a:ext uri="{FF2B5EF4-FFF2-40B4-BE49-F238E27FC236}">
                      <a16:creationId xmlns:a16="http://schemas.microsoft.com/office/drawing/2014/main" id="{D42C1E96-44F8-4D41-AE1E-250C77B7AE71}"/>
                    </a:ext>
                  </a:extLst>
                </p14:cNvPr>
                <p14:cNvContentPartPr/>
                <p14:nvPr/>
              </p14:nvContentPartPr>
              <p14:xfrm>
                <a:off x="9371220" y="5894130"/>
                <a:ext cx="47520" cy="278640"/>
              </p14:xfrm>
            </p:contentPart>
          </mc:Choice>
          <mc:Fallback>
            <p:pic>
              <p:nvPicPr>
                <p:cNvPr id="180" name="Ink 179">
                  <a:extLst>
                    <a:ext uri="{FF2B5EF4-FFF2-40B4-BE49-F238E27FC236}">
                      <a16:creationId xmlns:a16="http://schemas.microsoft.com/office/drawing/2014/main" id="{D42C1E96-44F8-4D41-AE1E-250C77B7AE71}"/>
                    </a:ext>
                  </a:extLst>
                </p:cNvPr>
                <p:cNvPicPr/>
                <p:nvPr/>
              </p:nvPicPr>
              <p:blipFill>
                <a:blip r:embed="rId295"/>
                <a:stretch>
                  <a:fillRect/>
                </a:stretch>
              </p:blipFill>
              <p:spPr>
                <a:xfrm>
                  <a:off x="9362580" y="5885490"/>
                  <a:ext cx="6516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1" name="Ink 180">
                  <a:extLst>
                    <a:ext uri="{FF2B5EF4-FFF2-40B4-BE49-F238E27FC236}">
                      <a16:creationId xmlns:a16="http://schemas.microsoft.com/office/drawing/2014/main" id="{880E4B53-C0B2-4219-A2E4-2A8540C7654A}"/>
                    </a:ext>
                  </a:extLst>
                </p14:cNvPr>
                <p14:cNvContentPartPr/>
                <p14:nvPr/>
              </p14:nvContentPartPr>
              <p14:xfrm>
                <a:off x="9365100" y="5793330"/>
                <a:ext cx="334440" cy="36720"/>
              </p14:xfrm>
            </p:contentPart>
          </mc:Choice>
          <mc:Fallback>
            <p:pic>
              <p:nvPicPr>
                <p:cNvPr id="181" name="Ink 180">
                  <a:extLst>
                    <a:ext uri="{FF2B5EF4-FFF2-40B4-BE49-F238E27FC236}">
                      <a16:creationId xmlns:a16="http://schemas.microsoft.com/office/drawing/2014/main" id="{880E4B53-C0B2-4219-A2E4-2A8540C7654A}"/>
                    </a:ext>
                  </a:extLst>
                </p:cNvPr>
                <p:cNvPicPr/>
                <p:nvPr/>
              </p:nvPicPr>
              <p:blipFill>
                <a:blip r:embed="rId297"/>
                <a:stretch>
                  <a:fillRect/>
                </a:stretch>
              </p:blipFill>
              <p:spPr>
                <a:xfrm>
                  <a:off x="9356460" y="5784690"/>
                  <a:ext cx="352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2" name="Ink 181">
                  <a:extLst>
                    <a:ext uri="{FF2B5EF4-FFF2-40B4-BE49-F238E27FC236}">
                      <a16:creationId xmlns:a16="http://schemas.microsoft.com/office/drawing/2014/main" id="{ACF4093D-3431-46C1-916E-A954983087F2}"/>
                    </a:ext>
                  </a:extLst>
                </p14:cNvPr>
                <p14:cNvContentPartPr/>
                <p14:nvPr/>
              </p14:nvContentPartPr>
              <p14:xfrm>
                <a:off x="9371220" y="5927970"/>
                <a:ext cx="322560" cy="10800"/>
              </p14:xfrm>
            </p:contentPart>
          </mc:Choice>
          <mc:Fallback>
            <p:pic>
              <p:nvPicPr>
                <p:cNvPr id="182" name="Ink 181">
                  <a:extLst>
                    <a:ext uri="{FF2B5EF4-FFF2-40B4-BE49-F238E27FC236}">
                      <a16:creationId xmlns:a16="http://schemas.microsoft.com/office/drawing/2014/main" id="{ACF4093D-3431-46C1-916E-A954983087F2}"/>
                    </a:ext>
                  </a:extLst>
                </p:cNvPr>
                <p:cNvPicPr/>
                <p:nvPr/>
              </p:nvPicPr>
              <p:blipFill>
                <a:blip r:embed="rId299"/>
                <a:stretch>
                  <a:fillRect/>
                </a:stretch>
              </p:blipFill>
              <p:spPr>
                <a:xfrm>
                  <a:off x="9362580" y="5918970"/>
                  <a:ext cx="3402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3" name="Ink 182">
                  <a:extLst>
                    <a:ext uri="{FF2B5EF4-FFF2-40B4-BE49-F238E27FC236}">
                      <a16:creationId xmlns:a16="http://schemas.microsoft.com/office/drawing/2014/main" id="{A59E9D3A-B67C-4013-A0CD-A012EF536CCF}"/>
                    </a:ext>
                  </a:extLst>
                </p14:cNvPr>
                <p14:cNvContentPartPr/>
                <p14:nvPr/>
              </p14:nvContentPartPr>
              <p14:xfrm>
                <a:off x="9417300" y="6100050"/>
                <a:ext cx="270720" cy="30600"/>
              </p14:xfrm>
            </p:contentPart>
          </mc:Choice>
          <mc:Fallback>
            <p:pic>
              <p:nvPicPr>
                <p:cNvPr id="183" name="Ink 182">
                  <a:extLst>
                    <a:ext uri="{FF2B5EF4-FFF2-40B4-BE49-F238E27FC236}">
                      <a16:creationId xmlns:a16="http://schemas.microsoft.com/office/drawing/2014/main" id="{A59E9D3A-B67C-4013-A0CD-A012EF536CCF}"/>
                    </a:ext>
                  </a:extLst>
                </p:cNvPr>
                <p:cNvPicPr/>
                <p:nvPr/>
              </p:nvPicPr>
              <p:blipFill>
                <a:blip r:embed="rId301"/>
                <a:stretch>
                  <a:fillRect/>
                </a:stretch>
              </p:blipFill>
              <p:spPr>
                <a:xfrm>
                  <a:off x="9408660" y="6091050"/>
                  <a:ext cx="2883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4" name="Ink 183">
                  <a:extLst>
                    <a:ext uri="{FF2B5EF4-FFF2-40B4-BE49-F238E27FC236}">
                      <a16:creationId xmlns:a16="http://schemas.microsoft.com/office/drawing/2014/main" id="{01D727F5-7C0D-4B7B-96E5-3132BBC4FACB}"/>
                    </a:ext>
                  </a:extLst>
                </p14:cNvPr>
                <p14:cNvContentPartPr/>
                <p14:nvPr/>
              </p14:nvContentPartPr>
              <p14:xfrm>
                <a:off x="9500100" y="5635290"/>
                <a:ext cx="322560" cy="23400"/>
              </p14:xfrm>
            </p:contentPart>
          </mc:Choice>
          <mc:Fallback>
            <p:pic>
              <p:nvPicPr>
                <p:cNvPr id="184" name="Ink 183">
                  <a:extLst>
                    <a:ext uri="{FF2B5EF4-FFF2-40B4-BE49-F238E27FC236}">
                      <a16:creationId xmlns:a16="http://schemas.microsoft.com/office/drawing/2014/main" id="{01D727F5-7C0D-4B7B-96E5-3132BBC4FACB}"/>
                    </a:ext>
                  </a:extLst>
                </p:cNvPr>
                <p:cNvPicPr/>
                <p:nvPr/>
              </p:nvPicPr>
              <p:blipFill>
                <a:blip r:embed="rId303"/>
                <a:stretch>
                  <a:fillRect/>
                </a:stretch>
              </p:blipFill>
              <p:spPr>
                <a:xfrm>
                  <a:off x="9491460" y="5626290"/>
                  <a:ext cx="3402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5" name="Ink 184">
                  <a:extLst>
                    <a:ext uri="{FF2B5EF4-FFF2-40B4-BE49-F238E27FC236}">
                      <a16:creationId xmlns:a16="http://schemas.microsoft.com/office/drawing/2014/main" id="{7A7306D1-7432-46D8-82F7-318AE8FCD323}"/>
                    </a:ext>
                  </a:extLst>
                </p14:cNvPr>
                <p14:cNvContentPartPr/>
                <p14:nvPr/>
              </p14:nvContentPartPr>
              <p14:xfrm>
                <a:off x="9775500" y="5421090"/>
                <a:ext cx="341280" cy="682560"/>
              </p14:xfrm>
            </p:contentPart>
          </mc:Choice>
          <mc:Fallback>
            <p:pic>
              <p:nvPicPr>
                <p:cNvPr id="185" name="Ink 184">
                  <a:extLst>
                    <a:ext uri="{FF2B5EF4-FFF2-40B4-BE49-F238E27FC236}">
                      <a16:creationId xmlns:a16="http://schemas.microsoft.com/office/drawing/2014/main" id="{7A7306D1-7432-46D8-82F7-318AE8FCD323}"/>
                    </a:ext>
                  </a:extLst>
                </p:cNvPr>
                <p:cNvPicPr/>
                <p:nvPr/>
              </p:nvPicPr>
              <p:blipFill>
                <a:blip r:embed="rId305"/>
                <a:stretch>
                  <a:fillRect/>
                </a:stretch>
              </p:blipFill>
              <p:spPr>
                <a:xfrm>
                  <a:off x="9766860" y="5412090"/>
                  <a:ext cx="358920" cy="7002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7" name="Ink 186">
                  <a:extLst>
                    <a:ext uri="{FF2B5EF4-FFF2-40B4-BE49-F238E27FC236}">
                      <a16:creationId xmlns:a16="http://schemas.microsoft.com/office/drawing/2014/main" id="{963C6C3D-9EC1-4389-BBA4-B50B98F4F1CC}"/>
                    </a:ext>
                  </a:extLst>
                </p14:cNvPr>
                <p14:cNvContentPartPr/>
                <p14:nvPr/>
              </p14:nvContentPartPr>
              <p14:xfrm>
                <a:off x="10449420" y="5523330"/>
                <a:ext cx="18000" cy="448200"/>
              </p14:xfrm>
            </p:contentPart>
          </mc:Choice>
          <mc:Fallback>
            <p:pic>
              <p:nvPicPr>
                <p:cNvPr id="187" name="Ink 186">
                  <a:extLst>
                    <a:ext uri="{FF2B5EF4-FFF2-40B4-BE49-F238E27FC236}">
                      <a16:creationId xmlns:a16="http://schemas.microsoft.com/office/drawing/2014/main" id="{963C6C3D-9EC1-4389-BBA4-B50B98F4F1CC}"/>
                    </a:ext>
                  </a:extLst>
                </p:cNvPr>
                <p:cNvPicPr/>
                <p:nvPr/>
              </p:nvPicPr>
              <p:blipFill>
                <a:blip r:embed="rId307"/>
                <a:stretch>
                  <a:fillRect/>
                </a:stretch>
              </p:blipFill>
              <p:spPr>
                <a:xfrm>
                  <a:off x="10440780" y="5514330"/>
                  <a:ext cx="3564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8" name="Ink 187">
                  <a:extLst>
                    <a:ext uri="{FF2B5EF4-FFF2-40B4-BE49-F238E27FC236}">
                      <a16:creationId xmlns:a16="http://schemas.microsoft.com/office/drawing/2014/main" id="{D24C3B05-2A58-476E-AF60-74077DF15058}"/>
                    </a:ext>
                  </a:extLst>
                </p14:cNvPr>
                <p14:cNvContentPartPr/>
                <p14:nvPr/>
              </p14:nvContentPartPr>
              <p14:xfrm>
                <a:off x="10279500" y="5661570"/>
                <a:ext cx="363600" cy="16920"/>
              </p14:xfrm>
            </p:contentPart>
          </mc:Choice>
          <mc:Fallback>
            <p:pic>
              <p:nvPicPr>
                <p:cNvPr id="188" name="Ink 187">
                  <a:extLst>
                    <a:ext uri="{FF2B5EF4-FFF2-40B4-BE49-F238E27FC236}">
                      <a16:creationId xmlns:a16="http://schemas.microsoft.com/office/drawing/2014/main" id="{D24C3B05-2A58-476E-AF60-74077DF15058}"/>
                    </a:ext>
                  </a:extLst>
                </p:cNvPr>
                <p:cNvPicPr/>
                <p:nvPr/>
              </p:nvPicPr>
              <p:blipFill>
                <a:blip r:embed="rId309"/>
                <a:stretch>
                  <a:fillRect/>
                </a:stretch>
              </p:blipFill>
              <p:spPr>
                <a:xfrm>
                  <a:off x="10270860" y="5652570"/>
                  <a:ext cx="3812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0" name="Ink 189">
                  <a:extLst>
                    <a:ext uri="{FF2B5EF4-FFF2-40B4-BE49-F238E27FC236}">
                      <a16:creationId xmlns:a16="http://schemas.microsoft.com/office/drawing/2014/main" id="{5C2AC293-3AA5-4FE7-93FC-F2F1108A0C92}"/>
                    </a:ext>
                  </a:extLst>
                </p14:cNvPr>
                <p14:cNvContentPartPr/>
                <p14:nvPr/>
              </p14:nvContentPartPr>
              <p14:xfrm>
                <a:off x="3634980" y="6519090"/>
                <a:ext cx="293760" cy="490680"/>
              </p14:xfrm>
            </p:contentPart>
          </mc:Choice>
          <mc:Fallback>
            <p:pic>
              <p:nvPicPr>
                <p:cNvPr id="190" name="Ink 189">
                  <a:extLst>
                    <a:ext uri="{FF2B5EF4-FFF2-40B4-BE49-F238E27FC236}">
                      <a16:creationId xmlns:a16="http://schemas.microsoft.com/office/drawing/2014/main" id="{5C2AC293-3AA5-4FE7-93FC-F2F1108A0C92}"/>
                    </a:ext>
                  </a:extLst>
                </p:cNvPr>
                <p:cNvPicPr/>
                <p:nvPr/>
              </p:nvPicPr>
              <p:blipFill>
                <a:blip r:embed="rId311"/>
                <a:stretch>
                  <a:fillRect/>
                </a:stretch>
              </p:blipFill>
              <p:spPr>
                <a:xfrm>
                  <a:off x="3625980" y="6510450"/>
                  <a:ext cx="31140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1" name="Ink 190">
                  <a:extLst>
                    <a:ext uri="{FF2B5EF4-FFF2-40B4-BE49-F238E27FC236}">
                      <a16:creationId xmlns:a16="http://schemas.microsoft.com/office/drawing/2014/main" id="{367F2337-8775-4EC4-8AA1-E3DE61736FC0}"/>
                    </a:ext>
                  </a:extLst>
                </p14:cNvPr>
                <p14:cNvContentPartPr/>
                <p14:nvPr/>
              </p14:nvContentPartPr>
              <p14:xfrm>
                <a:off x="4038180" y="6330810"/>
                <a:ext cx="259200" cy="554040"/>
              </p14:xfrm>
            </p:contentPart>
          </mc:Choice>
          <mc:Fallback>
            <p:pic>
              <p:nvPicPr>
                <p:cNvPr id="191" name="Ink 190">
                  <a:extLst>
                    <a:ext uri="{FF2B5EF4-FFF2-40B4-BE49-F238E27FC236}">
                      <a16:creationId xmlns:a16="http://schemas.microsoft.com/office/drawing/2014/main" id="{367F2337-8775-4EC4-8AA1-E3DE61736FC0}"/>
                    </a:ext>
                  </a:extLst>
                </p:cNvPr>
                <p:cNvPicPr/>
                <p:nvPr/>
              </p:nvPicPr>
              <p:blipFill>
                <a:blip r:embed="rId313"/>
                <a:stretch>
                  <a:fillRect/>
                </a:stretch>
              </p:blipFill>
              <p:spPr>
                <a:xfrm>
                  <a:off x="4029540" y="6321810"/>
                  <a:ext cx="27684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2" name="Ink 191">
                  <a:extLst>
                    <a:ext uri="{FF2B5EF4-FFF2-40B4-BE49-F238E27FC236}">
                      <a16:creationId xmlns:a16="http://schemas.microsoft.com/office/drawing/2014/main" id="{4F954BDC-CE7F-4B4E-95CE-04C536F45D68}"/>
                    </a:ext>
                  </a:extLst>
                </p14:cNvPr>
                <p14:cNvContentPartPr/>
                <p14:nvPr/>
              </p14:nvContentPartPr>
              <p14:xfrm>
                <a:off x="4442820" y="6427290"/>
                <a:ext cx="287640" cy="401400"/>
              </p14:xfrm>
            </p:contentPart>
          </mc:Choice>
          <mc:Fallback>
            <p:pic>
              <p:nvPicPr>
                <p:cNvPr id="192" name="Ink 191">
                  <a:extLst>
                    <a:ext uri="{FF2B5EF4-FFF2-40B4-BE49-F238E27FC236}">
                      <a16:creationId xmlns:a16="http://schemas.microsoft.com/office/drawing/2014/main" id="{4F954BDC-CE7F-4B4E-95CE-04C536F45D68}"/>
                    </a:ext>
                  </a:extLst>
                </p:cNvPr>
                <p:cNvPicPr/>
                <p:nvPr/>
              </p:nvPicPr>
              <p:blipFill>
                <a:blip r:embed="rId315"/>
                <a:stretch>
                  <a:fillRect/>
                </a:stretch>
              </p:blipFill>
              <p:spPr>
                <a:xfrm>
                  <a:off x="4434180" y="6418650"/>
                  <a:ext cx="30528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3" name="Ink 192">
                  <a:extLst>
                    <a:ext uri="{FF2B5EF4-FFF2-40B4-BE49-F238E27FC236}">
                      <a16:creationId xmlns:a16="http://schemas.microsoft.com/office/drawing/2014/main" id="{D71F63E9-C487-4ACC-81CC-C8B14BCA51AB}"/>
                    </a:ext>
                  </a:extLst>
                </p14:cNvPr>
                <p14:cNvContentPartPr/>
                <p14:nvPr/>
              </p14:nvContentPartPr>
              <p14:xfrm>
                <a:off x="4498620" y="6620610"/>
                <a:ext cx="331920" cy="26640"/>
              </p14:xfrm>
            </p:contentPart>
          </mc:Choice>
          <mc:Fallback>
            <p:pic>
              <p:nvPicPr>
                <p:cNvPr id="193" name="Ink 192">
                  <a:extLst>
                    <a:ext uri="{FF2B5EF4-FFF2-40B4-BE49-F238E27FC236}">
                      <a16:creationId xmlns:a16="http://schemas.microsoft.com/office/drawing/2014/main" id="{D71F63E9-C487-4ACC-81CC-C8B14BCA51AB}"/>
                    </a:ext>
                  </a:extLst>
                </p:cNvPr>
                <p:cNvPicPr/>
                <p:nvPr/>
              </p:nvPicPr>
              <p:blipFill>
                <a:blip r:embed="rId317"/>
                <a:stretch>
                  <a:fillRect/>
                </a:stretch>
              </p:blipFill>
              <p:spPr>
                <a:xfrm>
                  <a:off x="4489980" y="6611970"/>
                  <a:ext cx="3495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5" name="Ink 194">
                  <a:extLst>
                    <a:ext uri="{FF2B5EF4-FFF2-40B4-BE49-F238E27FC236}">
                      <a16:creationId xmlns:a16="http://schemas.microsoft.com/office/drawing/2014/main" id="{AE03B9B5-1C0B-45CE-A212-5A75777FFF73}"/>
                    </a:ext>
                  </a:extLst>
                </p14:cNvPr>
                <p14:cNvContentPartPr/>
                <p14:nvPr/>
              </p14:nvContentPartPr>
              <p14:xfrm>
                <a:off x="4924140" y="6380130"/>
                <a:ext cx="117360" cy="445320"/>
              </p14:xfrm>
            </p:contentPart>
          </mc:Choice>
          <mc:Fallback>
            <p:pic>
              <p:nvPicPr>
                <p:cNvPr id="195" name="Ink 194">
                  <a:extLst>
                    <a:ext uri="{FF2B5EF4-FFF2-40B4-BE49-F238E27FC236}">
                      <a16:creationId xmlns:a16="http://schemas.microsoft.com/office/drawing/2014/main" id="{AE03B9B5-1C0B-45CE-A212-5A75777FFF73}"/>
                    </a:ext>
                  </a:extLst>
                </p:cNvPr>
                <p:cNvPicPr/>
                <p:nvPr/>
              </p:nvPicPr>
              <p:blipFill>
                <a:blip r:embed="rId319"/>
                <a:stretch>
                  <a:fillRect/>
                </a:stretch>
              </p:blipFill>
              <p:spPr>
                <a:xfrm>
                  <a:off x="4915500" y="6371130"/>
                  <a:ext cx="13500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6" name="Ink 195">
                  <a:extLst>
                    <a:ext uri="{FF2B5EF4-FFF2-40B4-BE49-F238E27FC236}">
                      <a16:creationId xmlns:a16="http://schemas.microsoft.com/office/drawing/2014/main" id="{34E05313-5A6B-4C40-91ED-8EAF5B735FA9}"/>
                    </a:ext>
                  </a:extLst>
                </p14:cNvPr>
                <p14:cNvContentPartPr/>
                <p14:nvPr/>
              </p14:nvContentPartPr>
              <p14:xfrm>
                <a:off x="5117460" y="6482010"/>
                <a:ext cx="327960" cy="422640"/>
              </p14:xfrm>
            </p:contentPart>
          </mc:Choice>
          <mc:Fallback>
            <p:pic>
              <p:nvPicPr>
                <p:cNvPr id="196" name="Ink 195">
                  <a:extLst>
                    <a:ext uri="{FF2B5EF4-FFF2-40B4-BE49-F238E27FC236}">
                      <a16:creationId xmlns:a16="http://schemas.microsoft.com/office/drawing/2014/main" id="{34E05313-5A6B-4C40-91ED-8EAF5B735FA9}"/>
                    </a:ext>
                  </a:extLst>
                </p:cNvPr>
                <p:cNvPicPr/>
                <p:nvPr/>
              </p:nvPicPr>
              <p:blipFill>
                <a:blip r:embed="rId321"/>
                <a:stretch>
                  <a:fillRect/>
                </a:stretch>
              </p:blipFill>
              <p:spPr>
                <a:xfrm>
                  <a:off x="5108820" y="6473370"/>
                  <a:ext cx="34560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7" name="Ink 196">
                  <a:extLst>
                    <a:ext uri="{FF2B5EF4-FFF2-40B4-BE49-F238E27FC236}">
                      <a16:creationId xmlns:a16="http://schemas.microsoft.com/office/drawing/2014/main" id="{822B6A52-2611-4114-AF77-33295C7E55BA}"/>
                    </a:ext>
                  </a:extLst>
                </p14:cNvPr>
                <p14:cNvContentPartPr/>
                <p14:nvPr/>
              </p14:nvContentPartPr>
              <p14:xfrm>
                <a:off x="5218260" y="6382650"/>
                <a:ext cx="408240" cy="47160"/>
              </p14:xfrm>
            </p:contentPart>
          </mc:Choice>
          <mc:Fallback>
            <p:pic>
              <p:nvPicPr>
                <p:cNvPr id="197" name="Ink 196">
                  <a:extLst>
                    <a:ext uri="{FF2B5EF4-FFF2-40B4-BE49-F238E27FC236}">
                      <a16:creationId xmlns:a16="http://schemas.microsoft.com/office/drawing/2014/main" id="{822B6A52-2611-4114-AF77-33295C7E55BA}"/>
                    </a:ext>
                  </a:extLst>
                </p:cNvPr>
                <p:cNvPicPr/>
                <p:nvPr/>
              </p:nvPicPr>
              <p:blipFill>
                <a:blip r:embed="rId323"/>
                <a:stretch>
                  <a:fillRect/>
                </a:stretch>
              </p:blipFill>
              <p:spPr>
                <a:xfrm>
                  <a:off x="5209260" y="6374010"/>
                  <a:ext cx="4258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8" name="Ink 197">
                  <a:extLst>
                    <a:ext uri="{FF2B5EF4-FFF2-40B4-BE49-F238E27FC236}">
                      <a16:creationId xmlns:a16="http://schemas.microsoft.com/office/drawing/2014/main" id="{F5B7A655-F5A2-4F97-9B07-E9BDBA605C04}"/>
                    </a:ext>
                  </a:extLst>
                </p14:cNvPr>
                <p14:cNvContentPartPr/>
                <p14:nvPr/>
              </p14:nvContentPartPr>
              <p14:xfrm>
                <a:off x="5603820" y="6770730"/>
                <a:ext cx="29520" cy="182160"/>
              </p14:xfrm>
            </p:contentPart>
          </mc:Choice>
          <mc:Fallback>
            <p:pic>
              <p:nvPicPr>
                <p:cNvPr id="198" name="Ink 197">
                  <a:extLst>
                    <a:ext uri="{FF2B5EF4-FFF2-40B4-BE49-F238E27FC236}">
                      <a16:creationId xmlns:a16="http://schemas.microsoft.com/office/drawing/2014/main" id="{F5B7A655-F5A2-4F97-9B07-E9BDBA605C04}"/>
                    </a:ext>
                  </a:extLst>
                </p:cNvPr>
                <p:cNvPicPr/>
                <p:nvPr/>
              </p:nvPicPr>
              <p:blipFill>
                <a:blip r:embed="rId325"/>
                <a:stretch>
                  <a:fillRect/>
                </a:stretch>
              </p:blipFill>
              <p:spPr>
                <a:xfrm>
                  <a:off x="5595180" y="6761730"/>
                  <a:ext cx="471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9" name="Ink 198">
                  <a:extLst>
                    <a:ext uri="{FF2B5EF4-FFF2-40B4-BE49-F238E27FC236}">
                      <a16:creationId xmlns:a16="http://schemas.microsoft.com/office/drawing/2014/main" id="{4D042EF9-9CF5-49E8-8BB5-C13274BED750}"/>
                    </a:ext>
                  </a:extLst>
                </p14:cNvPr>
                <p14:cNvContentPartPr/>
                <p14:nvPr/>
              </p14:nvContentPartPr>
              <p14:xfrm>
                <a:off x="5785620" y="6574530"/>
                <a:ext cx="47160" cy="244080"/>
              </p14:xfrm>
            </p:contentPart>
          </mc:Choice>
          <mc:Fallback>
            <p:pic>
              <p:nvPicPr>
                <p:cNvPr id="199" name="Ink 198">
                  <a:extLst>
                    <a:ext uri="{FF2B5EF4-FFF2-40B4-BE49-F238E27FC236}">
                      <a16:creationId xmlns:a16="http://schemas.microsoft.com/office/drawing/2014/main" id="{4D042EF9-9CF5-49E8-8BB5-C13274BED750}"/>
                    </a:ext>
                  </a:extLst>
                </p:cNvPr>
                <p:cNvPicPr/>
                <p:nvPr/>
              </p:nvPicPr>
              <p:blipFill>
                <a:blip r:embed="rId327"/>
                <a:stretch>
                  <a:fillRect/>
                </a:stretch>
              </p:blipFill>
              <p:spPr>
                <a:xfrm>
                  <a:off x="5776620" y="6565890"/>
                  <a:ext cx="648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0" name="Ink 199">
                  <a:extLst>
                    <a:ext uri="{FF2B5EF4-FFF2-40B4-BE49-F238E27FC236}">
                      <a16:creationId xmlns:a16="http://schemas.microsoft.com/office/drawing/2014/main" id="{99B93864-90E7-4907-98D4-13D9D94F6429}"/>
                    </a:ext>
                  </a:extLst>
                </p14:cNvPr>
                <p14:cNvContentPartPr/>
                <p14:nvPr/>
              </p14:nvContentPartPr>
              <p14:xfrm>
                <a:off x="5791380" y="6506490"/>
                <a:ext cx="170280" cy="65160"/>
              </p14:xfrm>
            </p:contentPart>
          </mc:Choice>
          <mc:Fallback>
            <p:pic>
              <p:nvPicPr>
                <p:cNvPr id="200" name="Ink 199">
                  <a:extLst>
                    <a:ext uri="{FF2B5EF4-FFF2-40B4-BE49-F238E27FC236}">
                      <a16:creationId xmlns:a16="http://schemas.microsoft.com/office/drawing/2014/main" id="{99B93864-90E7-4907-98D4-13D9D94F6429}"/>
                    </a:ext>
                  </a:extLst>
                </p:cNvPr>
                <p:cNvPicPr/>
                <p:nvPr/>
              </p:nvPicPr>
              <p:blipFill>
                <a:blip r:embed="rId329"/>
                <a:stretch>
                  <a:fillRect/>
                </a:stretch>
              </p:blipFill>
              <p:spPr>
                <a:xfrm>
                  <a:off x="5782380" y="6497850"/>
                  <a:ext cx="18792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1" name="Ink 200">
                  <a:extLst>
                    <a:ext uri="{FF2B5EF4-FFF2-40B4-BE49-F238E27FC236}">
                      <a16:creationId xmlns:a16="http://schemas.microsoft.com/office/drawing/2014/main" id="{2A320193-722C-4CBF-A677-0D1EC4A2ABE3}"/>
                    </a:ext>
                  </a:extLst>
                </p14:cNvPr>
                <p14:cNvContentPartPr/>
                <p14:nvPr/>
              </p14:nvContentPartPr>
              <p14:xfrm>
                <a:off x="5820540" y="6646890"/>
                <a:ext cx="211320" cy="140400"/>
              </p14:xfrm>
            </p:contentPart>
          </mc:Choice>
          <mc:Fallback>
            <p:pic>
              <p:nvPicPr>
                <p:cNvPr id="201" name="Ink 200">
                  <a:extLst>
                    <a:ext uri="{FF2B5EF4-FFF2-40B4-BE49-F238E27FC236}">
                      <a16:creationId xmlns:a16="http://schemas.microsoft.com/office/drawing/2014/main" id="{2A320193-722C-4CBF-A677-0D1EC4A2ABE3}"/>
                    </a:ext>
                  </a:extLst>
                </p:cNvPr>
                <p:cNvPicPr/>
                <p:nvPr/>
              </p:nvPicPr>
              <p:blipFill>
                <a:blip r:embed="rId331"/>
                <a:stretch>
                  <a:fillRect/>
                </a:stretch>
              </p:blipFill>
              <p:spPr>
                <a:xfrm>
                  <a:off x="5811900" y="6637890"/>
                  <a:ext cx="2289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2" name="Ink 201">
                  <a:extLst>
                    <a:ext uri="{FF2B5EF4-FFF2-40B4-BE49-F238E27FC236}">
                      <a16:creationId xmlns:a16="http://schemas.microsoft.com/office/drawing/2014/main" id="{8D0FA314-8AB1-4F6E-A5E6-C32D679E86BC}"/>
                    </a:ext>
                  </a:extLst>
                </p14:cNvPr>
                <p14:cNvContentPartPr/>
                <p14:nvPr/>
              </p14:nvContentPartPr>
              <p14:xfrm>
                <a:off x="5861580" y="6380850"/>
                <a:ext cx="281520" cy="29520"/>
              </p14:xfrm>
            </p:contentPart>
          </mc:Choice>
          <mc:Fallback>
            <p:pic>
              <p:nvPicPr>
                <p:cNvPr id="202" name="Ink 201">
                  <a:extLst>
                    <a:ext uri="{FF2B5EF4-FFF2-40B4-BE49-F238E27FC236}">
                      <a16:creationId xmlns:a16="http://schemas.microsoft.com/office/drawing/2014/main" id="{8D0FA314-8AB1-4F6E-A5E6-C32D679E86BC}"/>
                    </a:ext>
                  </a:extLst>
                </p:cNvPr>
                <p:cNvPicPr/>
                <p:nvPr/>
              </p:nvPicPr>
              <p:blipFill>
                <a:blip r:embed="rId333"/>
                <a:stretch>
                  <a:fillRect/>
                </a:stretch>
              </p:blipFill>
              <p:spPr>
                <a:xfrm>
                  <a:off x="5852940" y="6371850"/>
                  <a:ext cx="29916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3" name="Ink 202">
                  <a:extLst>
                    <a:ext uri="{FF2B5EF4-FFF2-40B4-BE49-F238E27FC236}">
                      <a16:creationId xmlns:a16="http://schemas.microsoft.com/office/drawing/2014/main" id="{C2A7D16A-84AB-4AB4-9DAA-E879C0C68322}"/>
                    </a:ext>
                  </a:extLst>
                </p14:cNvPr>
                <p14:cNvContentPartPr/>
                <p14:nvPr/>
              </p14:nvContentPartPr>
              <p14:xfrm>
                <a:off x="6172260" y="6317490"/>
                <a:ext cx="333720" cy="626040"/>
              </p14:xfrm>
            </p:contentPart>
          </mc:Choice>
          <mc:Fallback>
            <p:pic>
              <p:nvPicPr>
                <p:cNvPr id="203" name="Ink 202">
                  <a:extLst>
                    <a:ext uri="{FF2B5EF4-FFF2-40B4-BE49-F238E27FC236}">
                      <a16:creationId xmlns:a16="http://schemas.microsoft.com/office/drawing/2014/main" id="{C2A7D16A-84AB-4AB4-9DAA-E879C0C68322}"/>
                    </a:ext>
                  </a:extLst>
                </p:cNvPr>
                <p:cNvPicPr/>
                <p:nvPr/>
              </p:nvPicPr>
              <p:blipFill>
                <a:blip r:embed="rId335"/>
                <a:stretch>
                  <a:fillRect/>
                </a:stretch>
              </p:blipFill>
              <p:spPr>
                <a:xfrm>
                  <a:off x="6163260" y="6308850"/>
                  <a:ext cx="351360" cy="6436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4" name="Ink 203">
                  <a:extLst>
                    <a:ext uri="{FF2B5EF4-FFF2-40B4-BE49-F238E27FC236}">
                      <a16:creationId xmlns:a16="http://schemas.microsoft.com/office/drawing/2014/main" id="{48215BEF-ED68-4078-A418-7F6ABFF4754C}"/>
                    </a:ext>
                  </a:extLst>
                </p14:cNvPr>
                <p14:cNvContentPartPr/>
                <p14:nvPr/>
              </p14:nvContentPartPr>
              <p14:xfrm>
                <a:off x="6670140" y="6538170"/>
                <a:ext cx="71280" cy="280440"/>
              </p14:xfrm>
            </p:contentPart>
          </mc:Choice>
          <mc:Fallback>
            <p:pic>
              <p:nvPicPr>
                <p:cNvPr id="204" name="Ink 203">
                  <a:extLst>
                    <a:ext uri="{FF2B5EF4-FFF2-40B4-BE49-F238E27FC236}">
                      <a16:creationId xmlns:a16="http://schemas.microsoft.com/office/drawing/2014/main" id="{48215BEF-ED68-4078-A418-7F6ABFF4754C}"/>
                    </a:ext>
                  </a:extLst>
                </p:cNvPr>
                <p:cNvPicPr/>
                <p:nvPr/>
              </p:nvPicPr>
              <p:blipFill>
                <a:blip r:embed="rId337"/>
                <a:stretch>
                  <a:fillRect/>
                </a:stretch>
              </p:blipFill>
              <p:spPr>
                <a:xfrm>
                  <a:off x="6661500" y="6529530"/>
                  <a:ext cx="889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5" name="Ink 204">
                  <a:extLst>
                    <a:ext uri="{FF2B5EF4-FFF2-40B4-BE49-F238E27FC236}">
                      <a16:creationId xmlns:a16="http://schemas.microsoft.com/office/drawing/2014/main" id="{834DDF9D-412F-4659-8CFC-868528EE7A34}"/>
                    </a:ext>
                  </a:extLst>
                </p14:cNvPr>
                <p14:cNvContentPartPr/>
                <p14:nvPr/>
              </p14:nvContentPartPr>
              <p14:xfrm>
                <a:off x="6575820" y="6538170"/>
                <a:ext cx="200520" cy="247680"/>
              </p14:xfrm>
            </p:contentPart>
          </mc:Choice>
          <mc:Fallback>
            <p:pic>
              <p:nvPicPr>
                <p:cNvPr id="205" name="Ink 204">
                  <a:extLst>
                    <a:ext uri="{FF2B5EF4-FFF2-40B4-BE49-F238E27FC236}">
                      <a16:creationId xmlns:a16="http://schemas.microsoft.com/office/drawing/2014/main" id="{834DDF9D-412F-4659-8CFC-868528EE7A34}"/>
                    </a:ext>
                  </a:extLst>
                </p:cNvPr>
                <p:cNvPicPr/>
                <p:nvPr/>
              </p:nvPicPr>
              <p:blipFill>
                <a:blip r:embed="rId339"/>
                <a:stretch>
                  <a:fillRect/>
                </a:stretch>
              </p:blipFill>
              <p:spPr>
                <a:xfrm>
                  <a:off x="6566820" y="6529530"/>
                  <a:ext cx="21816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6" name="Ink 205">
                  <a:extLst>
                    <a:ext uri="{FF2B5EF4-FFF2-40B4-BE49-F238E27FC236}">
                      <a16:creationId xmlns:a16="http://schemas.microsoft.com/office/drawing/2014/main" id="{41DE114B-47AF-4848-AFCC-6995D26BBC5B}"/>
                    </a:ext>
                  </a:extLst>
                </p14:cNvPr>
                <p14:cNvContentPartPr/>
                <p14:nvPr/>
              </p14:nvContentPartPr>
              <p14:xfrm>
                <a:off x="6535500" y="6653730"/>
                <a:ext cx="381240" cy="49680"/>
              </p14:xfrm>
            </p:contentPart>
          </mc:Choice>
          <mc:Fallback>
            <p:pic>
              <p:nvPicPr>
                <p:cNvPr id="206" name="Ink 205">
                  <a:extLst>
                    <a:ext uri="{FF2B5EF4-FFF2-40B4-BE49-F238E27FC236}">
                      <a16:creationId xmlns:a16="http://schemas.microsoft.com/office/drawing/2014/main" id="{41DE114B-47AF-4848-AFCC-6995D26BBC5B}"/>
                    </a:ext>
                  </a:extLst>
                </p:cNvPr>
                <p:cNvPicPr/>
                <p:nvPr/>
              </p:nvPicPr>
              <p:blipFill>
                <a:blip r:embed="rId341"/>
                <a:stretch>
                  <a:fillRect/>
                </a:stretch>
              </p:blipFill>
              <p:spPr>
                <a:xfrm>
                  <a:off x="6526500" y="6644730"/>
                  <a:ext cx="3988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7" name="Ink 206">
                  <a:extLst>
                    <a:ext uri="{FF2B5EF4-FFF2-40B4-BE49-F238E27FC236}">
                      <a16:creationId xmlns:a16="http://schemas.microsoft.com/office/drawing/2014/main" id="{191DD3D9-34C8-4F1E-9049-0D5A0E605B4B}"/>
                    </a:ext>
                  </a:extLst>
                </p14:cNvPr>
                <p14:cNvContentPartPr/>
                <p14:nvPr/>
              </p14:nvContentPartPr>
              <p14:xfrm>
                <a:off x="7297260" y="6504330"/>
                <a:ext cx="223200" cy="426600"/>
              </p14:xfrm>
            </p:contentPart>
          </mc:Choice>
          <mc:Fallback>
            <p:pic>
              <p:nvPicPr>
                <p:cNvPr id="207" name="Ink 206">
                  <a:extLst>
                    <a:ext uri="{FF2B5EF4-FFF2-40B4-BE49-F238E27FC236}">
                      <a16:creationId xmlns:a16="http://schemas.microsoft.com/office/drawing/2014/main" id="{191DD3D9-34C8-4F1E-9049-0D5A0E605B4B}"/>
                    </a:ext>
                  </a:extLst>
                </p:cNvPr>
                <p:cNvPicPr/>
                <p:nvPr/>
              </p:nvPicPr>
              <p:blipFill>
                <a:blip r:embed="rId343"/>
                <a:stretch>
                  <a:fillRect/>
                </a:stretch>
              </p:blipFill>
              <p:spPr>
                <a:xfrm>
                  <a:off x="7288260" y="6495330"/>
                  <a:ext cx="24084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8" name="Ink 207">
                  <a:extLst>
                    <a:ext uri="{FF2B5EF4-FFF2-40B4-BE49-F238E27FC236}">
                      <a16:creationId xmlns:a16="http://schemas.microsoft.com/office/drawing/2014/main" id="{2BC07B3A-BE82-4827-B807-3708E033EDE7}"/>
                    </a:ext>
                  </a:extLst>
                </p14:cNvPr>
                <p14:cNvContentPartPr/>
                <p14:nvPr/>
              </p14:nvContentPartPr>
              <p14:xfrm>
                <a:off x="7712340" y="6431250"/>
                <a:ext cx="159480" cy="453600"/>
              </p14:xfrm>
            </p:contentPart>
          </mc:Choice>
          <mc:Fallback>
            <p:pic>
              <p:nvPicPr>
                <p:cNvPr id="208" name="Ink 207">
                  <a:extLst>
                    <a:ext uri="{FF2B5EF4-FFF2-40B4-BE49-F238E27FC236}">
                      <a16:creationId xmlns:a16="http://schemas.microsoft.com/office/drawing/2014/main" id="{2BC07B3A-BE82-4827-B807-3708E033EDE7}"/>
                    </a:ext>
                  </a:extLst>
                </p:cNvPr>
                <p:cNvPicPr/>
                <p:nvPr/>
              </p:nvPicPr>
              <p:blipFill>
                <a:blip r:embed="rId345"/>
                <a:stretch>
                  <a:fillRect/>
                </a:stretch>
              </p:blipFill>
              <p:spPr>
                <a:xfrm>
                  <a:off x="7703700" y="6422250"/>
                  <a:ext cx="17712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1" name="Ink 210">
                  <a:extLst>
                    <a:ext uri="{FF2B5EF4-FFF2-40B4-BE49-F238E27FC236}">
                      <a16:creationId xmlns:a16="http://schemas.microsoft.com/office/drawing/2014/main" id="{7AE3EB8D-7843-4BFA-8EAF-180F2080574B}"/>
                    </a:ext>
                  </a:extLst>
                </p14:cNvPr>
                <p14:cNvContentPartPr/>
                <p14:nvPr/>
              </p14:nvContentPartPr>
              <p14:xfrm>
                <a:off x="8181780" y="6581010"/>
                <a:ext cx="316800" cy="379800"/>
              </p14:xfrm>
            </p:contentPart>
          </mc:Choice>
          <mc:Fallback>
            <p:pic>
              <p:nvPicPr>
                <p:cNvPr id="211" name="Ink 210">
                  <a:extLst>
                    <a:ext uri="{FF2B5EF4-FFF2-40B4-BE49-F238E27FC236}">
                      <a16:creationId xmlns:a16="http://schemas.microsoft.com/office/drawing/2014/main" id="{7AE3EB8D-7843-4BFA-8EAF-180F2080574B}"/>
                    </a:ext>
                  </a:extLst>
                </p:cNvPr>
                <p:cNvPicPr/>
                <p:nvPr/>
              </p:nvPicPr>
              <p:blipFill>
                <a:blip r:embed="rId347"/>
                <a:stretch>
                  <a:fillRect/>
                </a:stretch>
              </p:blipFill>
              <p:spPr>
                <a:xfrm>
                  <a:off x="8173140" y="6572370"/>
                  <a:ext cx="33444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2" name="Ink 211">
                  <a:extLst>
                    <a:ext uri="{FF2B5EF4-FFF2-40B4-BE49-F238E27FC236}">
                      <a16:creationId xmlns:a16="http://schemas.microsoft.com/office/drawing/2014/main" id="{3F34325B-551F-4863-A4CB-32530B68025E}"/>
                    </a:ext>
                  </a:extLst>
                </p14:cNvPr>
                <p14:cNvContentPartPr/>
                <p14:nvPr/>
              </p14:nvContentPartPr>
              <p14:xfrm>
                <a:off x="8176020" y="6386610"/>
                <a:ext cx="539640" cy="30240"/>
              </p14:xfrm>
            </p:contentPart>
          </mc:Choice>
          <mc:Fallback>
            <p:pic>
              <p:nvPicPr>
                <p:cNvPr id="212" name="Ink 211">
                  <a:extLst>
                    <a:ext uri="{FF2B5EF4-FFF2-40B4-BE49-F238E27FC236}">
                      <a16:creationId xmlns:a16="http://schemas.microsoft.com/office/drawing/2014/main" id="{3F34325B-551F-4863-A4CB-32530B68025E}"/>
                    </a:ext>
                  </a:extLst>
                </p:cNvPr>
                <p:cNvPicPr/>
                <p:nvPr/>
              </p:nvPicPr>
              <p:blipFill>
                <a:blip r:embed="rId349"/>
                <a:stretch>
                  <a:fillRect/>
                </a:stretch>
              </p:blipFill>
              <p:spPr>
                <a:xfrm>
                  <a:off x="8167020" y="6377610"/>
                  <a:ext cx="5572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3" name="Ink 212">
                  <a:extLst>
                    <a:ext uri="{FF2B5EF4-FFF2-40B4-BE49-F238E27FC236}">
                      <a16:creationId xmlns:a16="http://schemas.microsoft.com/office/drawing/2014/main" id="{58BE6D68-872A-46B2-A48A-4FE71D343639}"/>
                    </a:ext>
                  </a:extLst>
                </p14:cNvPr>
                <p14:cNvContentPartPr/>
                <p14:nvPr/>
              </p14:nvContentPartPr>
              <p14:xfrm>
                <a:off x="8954340" y="6536010"/>
                <a:ext cx="364680" cy="354240"/>
              </p14:xfrm>
            </p:contentPart>
          </mc:Choice>
          <mc:Fallback>
            <p:pic>
              <p:nvPicPr>
                <p:cNvPr id="213" name="Ink 212">
                  <a:extLst>
                    <a:ext uri="{FF2B5EF4-FFF2-40B4-BE49-F238E27FC236}">
                      <a16:creationId xmlns:a16="http://schemas.microsoft.com/office/drawing/2014/main" id="{58BE6D68-872A-46B2-A48A-4FE71D343639}"/>
                    </a:ext>
                  </a:extLst>
                </p:cNvPr>
                <p:cNvPicPr/>
                <p:nvPr/>
              </p:nvPicPr>
              <p:blipFill>
                <a:blip r:embed="rId351"/>
                <a:stretch>
                  <a:fillRect/>
                </a:stretch>
              </p:blipFill>
              <p:spPr>
                <a:xfrm>
                  <a:off x="8945700" y="6527370"/>
                  <a:ext cx="38232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5" name="Ink 214">
                  <a:extLst>
                    <a:ext uri="{FF2B5EF4-FFF2-40B4-BE49-F238E27FC236}">
                      <a16:creationId xmlns:a16="http://schemas.microsoft.com/office/drawing/2014/main" id="{27BE7A01-29E2-4E64-9444-6E15228D2F8C}"/>
                    </a:ext>
                  </a:extLst>
                </p14:cNvPr>
                <p14:cNvContentPartPr/>
                <p14:nvPr/>
              </p14:nvContentPartPr>
              <p14:xfrm>
                <a:off x="9622860" y="6557610"/>
                <a:ext cx="287640" cy="370080"/>
              </p14:xfrm>
            </p:contentPart>
          </mc:Choice>
          <mc:Fallback>
            <p:pic>
              <p:nvPicPr>
                <p:cNvPr id="215" name="Ink 214">
                  <a:extLst>
                    <a:ext uri="{FF2B5EF4-FFF2-40B4-BE49-F238E27FC236}">
                      <a16:creationId xmlns:a16="http://schemas.microsoft.com/office/drawing/2014/main" id="{27BE7A01-29E2-4E64-9444-6E15228D2F8C}"/>
                    </a:ext>
                  </a:extLst>
                </p:cNvPr>
                <p:cNvPicPr/>
                <p:nvPr/>
              </p:nvPicPr>
              <p:blipFill>
                <a:blip r:embed="rId353"/>
                <a:stretch>
                  <a:fillRect/>
                </a:stretch>
              </p:blipFill>
              <p:spPr>
                <a:xfrm>
                  <a:off x="9614220" y="6548970"/>
                  <a:ext cx="30528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6" name="Ink 215">
                  <a:extLst>
                    <a:ext uri="{FF2B5EF4-FFF2-40B4-BE49-F238E27FC236}">
                      <a16:creationId xmlns:a16="http://schemas.microsoft.com/office/drawing/2014/main" id="{5847CC24-EB75-4D00-931D-F80E616144ED}"/>
                    </a:ext>
                  </a:extLst>
                </p14:cNvPr>
                <p14:cNvContentPartPr/>
                <p14:nvPr/>
              </p14:nvContentPartPr>
              <p14:xfrm>
                <a:off x="9599820" y="6754170"/>
                <a:ext cx="293400" cy="25200"/>
              </p14:xfrm>
            </p:contentPart>
          </mc:Choice>
          <mc:Fallback>
            <p:pic>
              <p:nvPicPr>
                <p:cNvPr id="216" name="Ink 215">
                  <a:extLst>
                    <a:ext uri="{FF2B5EF4-FFF2-40B4-BE49-F238E27FC236}">
                      <a16:creationId xmlns:a16="http://schemas.microsoft.com/office/drawing/2014/main" id="{5847CC24-EB75-4D00-931D-F80E616144ED}"/>
                    </a:ext>
                  </a:extLst>
                </p:cNvPr>
                <p:cNvPicPr/>
                <p:nvPr/>
              </p:nvPicPr>
              <p:blipFill>
                <a:blip r:embed="rId355"/>
                <a:stretch>
                  <a:fillRect/>
                </a:stretch>
              </p:blipFill>
              <p:spPr>
                <a:xfrm>
                  <a:off x="9591180" y="6745530"/>
                  <a:ext cx="3110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7" name="Ink 216">
                  <a:extLst>
                    <a:ext uri="{FF2B5EF4-FFF2-40B4-BE49-F238E27FC236}">
                      <a16:creationId xmlns:a16="http://schemas.microsoft.com/office/drawing/2014/main" id="{D84951FD-1507-415E-90DA-BF5406EEE924}"/>
                    </a:ext>
                  </a:extLst>
                </p14:cNvPr>
                <p14:cNvContentPartPr/>
                <p14:nvPr/>
              </p14:nvContentPartPr>
              <p14:xfrm>
                <a:off x="9553020" y="6914010"/>
                <a:ext cx="316800" cy="26640"/>
              </p14:xfrm>
            </p:contentPart>
          </mc:Choice>
          <mc:Fallback>
            <p:pic>
              <p:nvPicPr>
                <p:cNvPr id="217" name="Ink 216">
                  <a:extLst>
                    <a:ext uri="{FF2B5EF4-FFF2-40B4-BE49-F238E27FC236}">
                      <a16:creationId xmlns:a16="http://schemas.microsoft.com/office/drawing/2014/main" id="{D84951FD-1507-415E-90DA-BF5406EEE924}"/>
                    </a:ext>
                  </a:extLst>
                </p:cNvPr>
                <p:cNvPicPr/>
                <p:nvPr/>
              </p:nvPicPr>
              <p:blipFill>
                <a:blip r:embed="rId357"/>
                <a:stretch>
                  <a:fillRect/>
                </a:stretch>
              </p:blipFill>
              <p:spPr>
                <a:xfrm>
                  <a:off x="9544020" y="6905370"/>
                  <a:ext cx="3344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8" name="Ink 217">
                  <a:extLst>
                    <a:ext uri="{FF2B5EF4-FFF2-40B4-BE49-F238E27FC236}">
                      <a16:creationId xmlns:a16="http://schemas.microsoft.com/office/drawing/2014/main" id="{430895D4-E567-4620-84C4-527AAD3F27E2}"/>
                    </a:ext>
                  </a:extLst>
                </p14:cNvPr>
                <p14:cNvContentPartPr/>
                <p14:nvPr/>
              </p14:nvContentPartPr>
              <p14:xfrm>
                <a:off x="9658140" y="6389850"/>
                <a:ext cx="299520" cy="27000"/>
              </p14:xfrm>
            </p:contentPart>
          </mc:Choice>
          <mc:Fallback>
            <p:pic>
              <p:nvPicPr>
                <p:cNvPr id="218" name="Ink 217">
                  <a:extLst>
                    <a:ext uri="{FF2B5EF4-FFF2-40B4-BE49-F238E27FC236}">
                      <a16:creationId xmlns:a16="http://schemas.microsoft.com/office/drawing/2014/main" id="{430895D4-E567-4620-84C4-527AAD3F27E2}"/>
                    </a:ext>
                  </a:extLst>
                </p:cNvPr>
                <p:cNvPicPr/>
                <p:nvPr/>
              </p:nvPicPr>
              <p:blipFill>
                <a:blip r:embed="rId359"/>
                <a:stretch>
                  <a:fillRect/>
                </a:stretch>
              </p:blipFill>
              <p:spPr>
                <a:xfrm>
                  <a:off x="9649500" y="6381210"/>
                  <a:ext cx="3171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9" name="Ink 218">
                  <a:extLst>
                    <a:ext uri="{FF2B5EF4-FFF2-40B4-BE49-F238E27FC236}">
                      <a16:creationId xmlns:a16="http://schemas.microsoft.com/office/drawing/2014/main" id="{A0225505-437B-4BC0-8970-E32AB44A4CED}"/>
                    </a:ext>
                  </a:extLst>
                </p14:cNvPr>
                <p14:cNvContentPartPr/>
                <p14:nvPr/>
              </p14:nvContentPartPr>
              <p14:xfrm>
                <a:off x="10062780" y="6267090"/>
                <a:ext cx="410400" cy="706320"/>
              </p14:xfrm>
            </p:contentPart>
          </mc:Choice>
          <mc:Fallback>
            <p:pic>
              <p:nvPicPr>
                <p:cNvPr id="219" name="Ink 218">
                  <a:extLst>
                    <a:ext uri="{FF2B5EF4-FFF2-40B4-BE49-F238E27FC236}">
                      <a16:creationId xmlns:a16="http://schemas.microsoft.com/office/drawing/2014/main" id="{A0225505-437B-4BC0-8970-E32AB44A4CED}"/>
                    </a:ext>
                  </a:extLst>
                </p:cNvPr>
                <p:cNvPicPr/>
                <p:nvPr/>
              </p:nvPicPr>
              <p:blipFill>
                <a:blip r:embed="rId361"/>
                <a:stretch>
                  <a:fillRect/>
                </a:stretch>
              </p:blipFill>
              <p:spPr>
                <a:xfrm>
                  <a:off x="10053780" y="6258450"/>
                  <a:ext cx="428040" cy="7239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1" name="Ink 220">
                  <a:extLst>
                    <a:ext uri="{FF2B5EF4-FFF2-40B4-BE49-F238E27FC236}">
                      <a16:creationId xmlns:a16="http://schemas.microsoft.com/office/drawing/2014/main" id="{20DDA3CE-778F-4127-8ED2-93FD200DA899}"/>
                    </a:ext>
                  </a:extLst>
                </p14:cNvPr>
                <p14:cNvContentPartPr/>
                <p14:nvPr/>
              </p14:nvContentPartPr>
              <p14:xfrm>
                <a:off x="10726980" y="6712770"/>
                <a:ext cx="39240" cy="56520"/>
              </p14:xfrm>
            </p:contentPart>
          </mc:Choice>
          <mc:Fallback>
            <p:pic>
              <p:nvPicPr>
                <p:cNvPr id="221" name="Ink 220">
                  <a:extLst>
                    <a:ext uri="{FF2B5EF4-FFF2-40B4-BE49-F238E27FC236}">
                      <a16:creationId xmlns:a16="http://schemas.microsoft.com/office/drawing/2014/main" id="{20DDA3CE-778F-4127-8ED2-93FD200DA899}"/>
                    </a:ext>
                  </a:extLst>
                </p:cNvPr>
                <p:cNvPicPr/>
                <p:nvPr/>
              </p:nvPicPr>
              <p:blipFill>
                <a:blip r:embed="rId363"/>
                <a:stretch>
                  <a:fillRect/>
                </a:stretch>
              </p:blipFill>
              <p:spPr>
                <a:xfrm>
                  <a:off x="10718340" y="6704130"/>
                  <a:ext cx="56880" cy="74160"/>
                </a:xfrm>
                <a:prstGeom prst="rect">
                  <a:avLst/>
                </a:prstGeom>
              </p:spPr>
            </p:pic>
          </mc:Fallback>
        </mc:AlternateContent>
      </p:grpSp>
    </p:spTree>
    <p:extLst>
      <p:ext uri="{BB962C8B-B14F-4D97-AF65-F5344CB8AC3E}">
        <p14:creationId xmlns:p14="http://schemas.microsoft.com/office/powerpoint/2010/main" val="1294032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3A52-94C4-45AD-B93B-B754E7B1FD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CFF477-8596-4ADD-9471-41F293646370}"/>
              </a:ext>
            </a:extLst>
          </p:cNvPr>
          <p:cNvSpPr>
            <a:spLocks noGrp="1"/>
          </p:cNvSpPr>
          <p:nvPr>
            <p:ph idx="1"/>
          </p:nvPr>
        </p:nvSpPr>
        <p:spPr/>
        <p:txBody>
          <a:bodyPr/>
          <a:lstStyle/>
          <a:p>
            <a:r>
              <a:rPr lang="en-US" b="1" i="0" dirty="0">
                <a:solidFill>
                  <a:srgbClr val="333333"/>
                </a:solidFill>
                <a:effectLst/>
                <a:latin typeface="inter-bold"/>
              </a:rPr>
              <a:t>Calculate the probability that alarm has sounded, but there is neither a burglary, nor an earthquake occurred, and john and </a:t>
            </a:r>
            <a:r>
              <a:rPr lang="en-US" b="1" i="0" dirty="0" err="1">
                <a:solidFill>
                  <a:srgbClr val="333333"/>
                </a:solidFill>
                <a:effectLst/>
                <a:latin typeface="inter-bold"/>
              </a:rPr>
              <a:t>mary</a:t>
            </a:r>
            <a:r>
              <a:rPr lang="en-US" b="1" i="0" dirty="0">
                <a:solidFill>
                  <a:srgbClr val="333333"/>
                </a:solidFill>
                <a:effectLst/>
                <a:latin typeface="inter-bold"/>
              </a:rPr>
              <a:t> both called the Harry.</a:t>
            </a:r>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46091702-AF68-4E8D-8C50-01EE35DE0FB6}"/>
                  </a:ext>
                </a:extLst>
              </p14:cNvPr>
              <p14:cNvContentPartPr/>
              <p14:nvPr/>
            </p14:nvContentPartPr>
            <p14:xfrm>
              <a:off x="5340300" y="2197650"/>
              <a:ext cx="2278800" cy="115560"/>
            </p14:xfrm>
          </p:contentPart>
        </mc:Choice>
        <mc:Fallback>
          <p:pic>
            <p:nvPicPr>
              <p:cNvPr id="19" name="Ink 18">
                <a:extLst>
                  <a:ext uri="{FF2B5EF4-FFF2-40B4-BE49-F238E27FC236}">
                    <a16:creationId xmlns:a16="http://schemas.microsoft.com/office/drawing/2014/main" id="{46091702-AF68-4E8D-8C50-01EE35DE0FB6}"/>
                  </a:ext>
                </a:extLst>
              </p:cNvPr>
              <p:cNvPicPr/>
              <p:nvPr/>
            </p:nvPicPr>
            <p:blipFill>
              <a:blip r:embed="rId3"/>
              <a:stretch>
                <a:fillRect/>
              </a:stretch>
            </p:blipFill>
            <p:spPr>
              <a:xfrm>
                <a:off x="5331300" y="2189010"/>
                <a:ext cx="2296440" cy="133200"/>
              </a:xfrm>
              <a:prstGeom prst="rect">
                <a:avLst/>
              </a:prstGeom>
            </p:spPr>
          </p:pic>
        </mc:Fallback>
      </mc:AlternateContent>
      <p:grpSp>
        <p:nvGrpSpPr>
          <p:cNvPr id="110" name="Group 109">
            <a:extLst>
              <a:ext uri="{FF2B5EF4-FFF2-40B4-BE49-F238E27FC236}">
                <a16:creationId xmlns:a16="http://schemas.microsoft.com/office/drawing/2014/main" id="{A28B7773-D383-416F-8F96-DC6105507DF9}"/>
              </a:ext>
            </a:extLst>
          </p:cNvPr>
          <p:cNvGrpSpPr/>
          <p:nvPr/>
        </p:nvGrpSpPr>
        <p:grpSpPr>
          <a:xfrm>
            <a:off x="1033620" y="2688690"/>
            <a:ext cx="10142640" cy="3793680"/>
            <a:chOff x="1033620" y="2688690"/>
            <a:chExt cx="10142640" cy="379368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18028AF-C0E5-465A-90C3-94BB64A365E5}"/>
                    </a:ext>
                  </a:extLst>
                </p14:cNvPr>
                <p14:cNvContentPartPr/>
                <p14:nvPr/>
              </p14:nvContentPartPr>
              <p14:xfrm>
                <a:off x="1144860" y="3526050"/>
                <a:ext cx="42120" cy="596880"/>
              </p14:xfrm>
            </p:contentPart>
          </mc:Choice>
          <mc:Fallback>
            <p:pic>
              <p:nvPicPr>
                <p:cNvPr id="4" name="Ink 3">
                  <a:extLst>
                    <a:ext uri="{FF2B5EF4-FFF2-40B4-BE49-F238E27FC236}">
                      <a16:creationId xmlns:a16="http://schemas.microsoft.com/office/drawing/2014/main" id="{E18028AF-C0E5-465A-90C3-94BB64A365E5}"/>
                    </a:ext>
                  </a:extLst>
                </p:cNvPr>
                <p:cNvPicPr/>
                <p:nvPr/>
              </p:nvPicPr>
              <p:blipFill>
                <a:blip r:embed="rId5"/>
                <a:stretch>
                  <a:fillRect/>
                </a:stretch>
              </p:blipFill>
              <p:spPr>
                <a:xfrm>
                  <a:off x="1136220" y="3517050"/>
                  <a:ext cx="59760" cy="614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CF605F28-EB6C-4ED2-8DB0-4875DCD3CD67}"/>
                    </a:ext>
                  </a:extLst>
                </p14:cNvPr>
                <p14:cNvContentPartPr/>
                <p14:nvPr/>
              </p14:nvContentPartPr>
              <p14:xfrm>
                <a:off x="1062780" y="3503010"/>
                <a:ext cx="289080" cy="165240"/>
              </p14:xfrm>
            </p:contentPart>
          </mc:Choice>
          <mc:Fallback>
            <p:pic>
              <p:nvPicPr>
                <p:cNvPr id="5" name="Ink 4">
                  <a:extLst>
                    <a:ext uri="{FF2B5EF4-FFF2-40B4-BE49-F238E27FC236}">
                      <a16:creationId xmlns:a16="http://schemas.microsoft.com/office/drawing/2014/main" id="{CF605F28-EB6C-4ED2-8DB0-4875DCD3CD67}"/>
                    </a:ext>
                  </a:extLst>
                </p:cNvPr>
                <p:cNvPicPr/>
                <p:nvPr/>
              </p:nvPicPr>
              <p:blipFill>
                <a:blip r:embed="rId7"/>
                <a:stretch>
                  <a:fillRect/>
                </a:stretch>
              </p:blipFill>
              <p:spPr>
                <a:xfrm>
                  <a:off x="1054140" y="3494010"/>
                  <a:ext cx="3067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B773CB31-7320-4CEC-8FF8-C91DD8FEC19F}"/>
                    </a:ext>
                  </a:extLst>
                </p14:cNvPr>
                <p14:cNvContentPartPr/>
                <p14:nvPr/>
              </p14:nvContentPartPr>
              <p14:xfrm>
                <a:off x="1502340" y="3134730"/>
                <a:ext cx="299160" cy="849960"/>
              </p14:xfrm>
            </p:contentPart>
          </mc:Choice>
          <mc:Fallback>
            <p:pic>
              <p:nvPicPr>
                <p:cNvPr id="6" name="Ink 5">
                  <a:extLst>
                    <a:ext uri="{FF2B5EF4-FFF2-40B4-BE49-F238E27FC236}">
                      <a16:creationId xmlns:a16="http://schemas.microsoft.com/office/drawing/2014/main" id="{B773CB31-7320-4CEC-8FF8-C91DD8FEC19F}"/>
                    </a:ext>
                  </a:extLst>
                </p:cNvPr>
                <p:cNvPicPr/>
                <p:nvPr/>
              </p:nvPicPr>
              <p:blipFill>
                <a:blip r:embed="rId9"/>
                <a:stretch>
                  <a:fillRect/>
                </a:stretch>
              </p:blipFill>
              <p:spPr>
                <a:xfrm>
                  <a:off x="1493340" y="3126090"/>
                  <a:ext cx="316800" cy="867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FA7CCC2-B390-42C5-A062-2DF0B9832A6C}"/>
                    </a:ext>
                  </a:extLst>
                </p14:cNvPr>
                <p14:cNvContentPartPr/>
                <p14:nvPr/>
              </p14:nvContentPartPr>
              <p14:xfrm>
                <a:off x="1806540" y="3347850"/>
                <a:ext cx="381600" cy="586800"/>
              </p14:xfrm>
            </p:contentPart>
          </mc:Choice>
          <mc:Fallback>
            <p:pic>
              <p:nvPicPr>
                <p:cNvPr id="8" name="Ink 7">
                  <a:extLst>
                    <a:ext uri="{FF2B5EF4-FFF2-40B4-BE49-F238E27FC236}">
                      <a16:creationId xmlns:a16="http://schemas.microsoft.com/office/drawing/2014/main" id="{AFA7CCC2-B390-42C5-A062-2DF0B9832A6C}"/>
                    </a:ext>
                  </a:extLst>
                </p:cNvPr>
                <p:cNvPicPr/>
                <p:nvPr/>
              </p:nvPicPr>
              <p:blipFill>
                <a:blip r:embed="rId11"/>
                <a:stretch>
                  <a:fillRect/>
                </a:stretch>
              </p:blipFill>
              <p:spPr>
                <a:xfrm>
                  <a:off x="1797540" y="3338850"/>
                  <a:ext cx="399240" cy="604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F405EFDC-0CCF-4179-B785-D2C731EE586E}"/>
                    </a:ext>
                  </a:extLst>
                </p14:cNvPr>
                <p14:cNvContentPartPr/>
                <p14:nvPr/>
              </p14:nvContentPartPr>
              <p14:xfrm>
                <a:off x="2580540" y="3931410"/>
                <a:ext cx="88200" cy="194760"/>
              </p14:xfrm>
            </p:contentPart>
          </mc:Choice>
          <mc:Fallback>
            <p:pic>
              <p:nvPicPr>
                <p:cNvPr id="9" name="Ink 8">
                  <a:extLst>
                    <a:ext uri="{FF2B5EF4-FFF2-40B4-BE49-F238E27FC236}">
                      <a16:creationId xmlns:a16="http://schemas.microsoft.com/office/drawing/2014/main" id="{F405EFDC-0CCF-4179-B785-D2C731EE586E}"/>
                    </a:ext>
                  </a:extLst>
                </p:cNvPr>
                <p:cNvPicPr/>
                <p:nvPr/>
              </p:nvPicPr>
              <p:blipFill>
                <a:blip r:embed="rId13"/>
                <a:stretch>
                  <a:fillRect/>
                </a:stretch>
              </p:blipFill>
              <p:spPr>
                <a:xfrm>
                  <a:off x="2571540" y="3922410"/>
                  <a:ext cx="1058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41848203-DC6D-43CA-9D8F-E7D280E36071}"/>
                    </a:ext>
                  </a:extLst>
                </p14:cNvPr>
                <p14:cNvContentPartPr/>
                <p14:nvPr/>
              </p14:nvContentPartPr>
              <p14:xfrm>
                <a:off x="2838300" y="3337410"/>
                <a:ext cx="597960" cy="524880"/>
              </p14:xfrm>
            </p:contentPart>
          </mc:Choice>
          <mc:Fallback>
            <p:pic>
              <p:nvPicPr>
                <p:cNvPr id="10" name="Ink 9">
                  <a:extLst>
                    <a:ext uri="{FF2B5EF4-FFF2-40B4-BE49-F238E27FC236}">
                      <a16:creationId xmlns:a16="http://schemas.microsoft.com/office/drawing/2014/main" id="{41848203-DC6D-43CA-9D8F-E7D280E36071}"/>
                    </a:ext>
                  </a:extLst>
                </p:cNvPr>
                <p:cNvPicPr/>
                <p:nvPr/>
              </p:nvPicPr>
              <p:blipFill>
                <a:blip r:embed="rId15"/>
                <a:stretch>
                  <a:fillRect/>
                </a:stretch>
              </p:blipFill>
              <p:spPr>
                <a:xfrm>
                  <a:off x="2829300" y="3328770"/>
                  <a:ext cx="61560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05B6B44D-C965-4773-952E-E265284F1653}"/>
                    </a:ext>
                  </a:extLst>
                </p14:cNvPr>
                <p14:cNvContentPartPr/>
                <p14:nvPr/>
              </p14:nvContentPartPr>
              <p14:xfrm>
                <a:off x="3664500" y="3733410"/>
                <a:ext cx="93960" cy="267480"/>
              </p14:xfrm>
            </p:contentPart>
          </mc:Choice>
          <mc:Fallback>
            <p:pic>
              <p:nvPicPr>
                <p:cNvPr id="11" name="Ink 10">
                  <a:extLst>
                    <a:ext uri="{FF2B5EF4-FFF2-40B4-BE49-F238E27FC236}">
                      <a16:creationId xmlns:a16="http://schemas.microsoft.com/office/drawing/2014/main" id="{05B6B44D-C965-4773-952E-E265284F1653}"/>
                    </a:ext>
                  </a:extLst>
                </p:cNvPr>
                <p:cNvPicPr/>
                <p:nvPr/>
              </p:nvPicPr>
              <p:blipFill>
                <a:blip r:embed="rId17"/>
                <a:stretch>
                  <a:fillRect/>
                </a:stretch>
              </p:blipFill>
              <p:spPr>
                <a:xfrm>
                  <a:off x="3655500" y="3724770"/>
                  <a:ext cx="1116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3752D3B6-83A7-4A69-8EA4-FB1E7F346021}"/>
                    </a:ext>
                  </a:extLst>
                </p14:cNvPr>
                <p14:cNvContentPartPr/>
                <p14:nvPr/>
              </p14:nvContentPartPr>
              <p14:xfrm>
                <a:off x="8726820" y="2688690"/>
                <a:ext cx="767880" cy="112680"/>
              </p14:xfrm>
            </p:contentPart>
          </mc:Choice>
          <mc:Fallback>
            <p:pic>
              <p:nvPicPr>
                <p:cNvPr id="13" name="Ink 12">
                  <a:extLst>
                    <a:ext uri="{FF2B5EF4-FFF2-40B4-BE49-F238E27FC236}">
                      <a16:creationId xmlns:a16="http://schemas.microsoft.com/office/drawing/2014/main" id="{3752D3B6-83A7-4A69-8EA4-FB1E7F346021}"/>
                    </a:ext>
                  </a:extLst>
                </p:cNvPr>
                <p:cNvPicPr/>
                <p:nvPr/>
              </p:nvPicPr>
              <p:blipFill>
                <a:blip r:embed="rId19"/>
                <a:stretch>
                  <a:fillRect/>
                </a:stretch>
              </p:blipFill>
              <p:spPr>
                <a:xfrm>
                  <a:off x="8718180" y="2679690"/>
                  <a:ext cx="7855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1EE8567A-F4F8-4A33-9A78-739778E3BD43}"/>
                    </a:ext>
                  </a:extLst>
                </p14:cNvPr>
                <p14:cNvContentPartPr/>
                <p14:nvPr/>
              </p14:nvContentPartPr>
              <p14:xfrm>
                <a:off x="10164660" y="2765010"/>
                <a:ext cx="1011600" cy="95400"/>
              </p14:xfrm>
            </p:contentPart>
          </mc:Choice>
          <mc:Fallback>
            <p:pic>
              <p:nvPicPr>
                <p:cNvPr id="14" name="Ink 13">
                  <a:extLst>
                    <a:ext uri="{FF2B5EF4-FFF2-40B4-BE49-F238E27FC236}">
                      <a16:creationId xmlns:a16="http://schemas.microsoft.com/office/drawing/2014/main" id="{1EE8567A-F4F8-4A33-9A78-739778E3BD43}"/>
                    </a:ext>
                  </a:extLst>
                </p:cNvPr>
                <p:cNvPicPr/>
                <p:nvPr/>
              </p:nvPicPr>
              <p:blipFill>
                <a:blip r:embed="rId21"/>
                <a:stretch>
                  <a:fillRect/>
                </a:stretch>
              </p:blipFill>
              <p:spPr>
                <a:xfrm>
                  <a:off x="10156020" y="2756370"/>
                  <a:ext cx="10292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9EFB2275-635E-45A4-9FCE-1A8517216E9F}"/>
                    </a:ext>
                  </a:extLst>
                </p14:cNvPr>
                <p14:cNvContentPartPr/>
                <p14:nvPr/>
              </p14:nvContentPartPr>
              <p14:xfrm>
                <a:off x="5212140" y="3047970"/>
                <a:ext cx="731880" cy="36720"/>
              </p14:xfrm>
            </p:contentPart>
          </mc:Choice>
          <mc:Fallback>
            <p:pic>
              <p:nvPicPr>
                <p:cNvPr id="22" name="Ink 21">
                  <a:extLst>
                    <a:ext uri="{FF2B5EF4-FFF2-40B4-BE49-F238E27FC236}">
                      <a16:creationId xmlns:a16="http://schemas.microsoft.com/office/drawing/2014/main" id="{9EFB2275-635E-45A4-9FCE-1A8517216E9F}"/>
                    </a:ext>
                  </a:extLst>
                </p:cNvPr>
                <p:cNvPicPr/>
                <p:nvPr/>
              </p:nvPicPr>
              <p:blipFill>
                <a:blip r:embed="rId23"/>
                <a:stretch>
                  <a:fillRect/>
                </a:stretch>
              </p:blipFill>
              <p:spPr>
                <a:xfrm>
                  <a:off x="5203500" y="3039330"/>
                  <a:ext cx="7495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0048F9AB-DE61-4CE5-B033-7D6EFFDE9FCC}"/>
                    </a:ext>
                  </a:extLst>
                </p14:cNvPr>
                <p14:cNvContentPartPr/>
                <p14:nvPr/>
              </p14:nvContentPartPr>
              <p14:xfrm>
                <a:off x="4167420" y="3273330"/>
                <a:ext cx="347040" cy="542520"/>
              </p14:xfrm>
            </p:contentPart>
          </mc:Choice>
          <mc:Fallback>
            <p:pic>
              <p:nvPicPr>
                <p:cNvPr id="16" name="Ink 15">
                  <a:extLst>
                    <a:ext uri="{FF2B5EF4-FFF2-40B4-BE49-F238E27FC236}">
                      <a16:creationId xmlns:a16="http://schemas.microsoft.com/office/drawing/2014/main" id="{0048F9AB-DE61-4CE5-B033-7D6EFFDE9FCC}"/>
                    </a:ext>
                  </a:extLst>
                </p:cNvPr>
                <p:cNvPicPr/>
                <p:nvPr/>
              </p:nvPicPr>
              <p:blipFill>
                <a:blip r:embed="rId25"/>
                <a:stretch>
                  <a:fillRect/>
                </a:stretch>
              </p:blipFill>
              <p:spPr>
                <a:xfrm>
                  <a:off x="4158780" y="3264330"/>
                  <a:ext cx="364680" cy="56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6FED5530-821A-4A78-B949-8E2544B22AE5}"/>
                    </a:ext>
                  </a:extLst>
                </p14:cNvPr>
                <p14:cNvContentPartPr/>
                <p14:nvPr/>
              </p14:nvContentPartPr>
              <p14:xfrm>
                <a:off x="4168140" y="3539010"/>
                <a:ext cx="422280" cy="39960"/>
              </p14:xfrm>
            </p:contentPart>
          </mc:Choice>
          <mc:Fallback>
            <p:pic>
              <p:nvPicPr>
                <p:cNvPr id="17" name="Ink 16">
                  <a:extLst>
                    <a:ext uri="{FF2B5EF4-FFF2-40B4-BE49-F238E27FC236}">
                      <a16:creationId xmlns:a16="http://schemas.microsoft.com/office/drawing/2014/main" id="{6FED5530-821A-4A78-B949-8E2544B22AE5}"/>
                    </a:ext>
                  </a:extLst>
                </p:cNvPr>
                <p:cNvPicPr/>
                <p:nvPr/>
              </p:nvPicPr>
              <p:blipFill>
                <a:blip r:embed="rId27"/>
                <a:stretch>
                  <a:fillRect/>
                </a:stretch>
              </p:blipFill>
              <p:spPr>
                <a:xfrm>
                  <a:off x="4159500" y="3530370"/>
                  <a:ext cx="4399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B3A72C55-5000-48F6-A45D-DBF5E5C6F0EE}"/>
                    </a:ext>
                  </a:extLst>
                </p14:cNvPr>
                <p14:cNvContentPartPr/>
                <p14:nvPr/>
              </p14:nvContentPartPr>
              <p14:xfrm>
                <a:off x="4906500" y="3848250"/>
                <a:ext cx="76680" cy="205200"/>
              </p14:xfrm>
            </p:contentPart>
          </mc:Choice>
          <mc:Fallback>
            <p:pic>
              <p:nvPicPr>
                <p:cNvPr id="20" name="Ink 19">
                  <a:extLst>
                    <a:ext uri="{FF2B5EF4-FFF2-40B4-BE49-F238E27FC236}">
                      <a16:creationId xmlns:a16="http://schemas.microsoft.com/office/drawing/2014/main" id="{B3A72C55-5000-48F6-A45D-DBF5E5C6F0EE}"/>
                    </a:ext>
                  </a:extLst>
                </p:cNvPr>
                <p:cNvPicPr/>
                <p:nvPr/>
              </p:nvPicPr>
              <p:blipFill>
                <a:blip r:embed="rId29"/>
                <a:stretch>
                  <a:fillRect/>
                </a:stretch>
              </p:blipFill>
              <p:spPr>
                <a:xfrm>
                  <a:off x="4897860" y="3839610"/>
                  <a:ext cx="943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6500F19A-171C-4F5B-9D13-17507D5E96AD}"/>
                    </a:ext>
                  </a:extLst>
                </p14:cNvPr>
                <p14:cNvContentPartPr/>
                <p14:nvPr/>
              </p14:nvContentPartPr>
              <p14:xfrm>
                <a:off x="5211780" y="3292050"/>
                <a:ext cx="405360" cy="538920"/>
              </p14:xfrm>
            </p:contentPart>
          </mc:Choice>
          <mc:Fallback>
            <p:pic>
              <p:nvPicPr>
                <p:cNvPr id="21" name="Ink 20">
                  <a:extLst>
                    <a:ext uri="{FF2B5EF4-FFF2-40B4-BE49-F238E27FC236}">
                      <a16:creationId xmlns:a16="http://schemas.microsoft.com/office/drawing/2014/main" id="{6500F19A-171C-4F5B-9D13-17507D5E96AD}"/>
                    </a:ext>
                  </a:extLst>
                </p:cNvPr>
                <p:cNvPicPr/>
                <p:nvPr/>
              </p:nvPicPr>
              <p:blipFill>
                <a:blip r:embed="rId31"/>
                <a:stretch>
                  <a:fillRect/>
                </a:stretch>
              </p:blipFill>
              <p:spPr>
                <a:xfrm>
                  <a:off x="5203140" y="3283050"/>
                  <a:ext cx="42300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A2C30FE2-D785-46B3-8398-9898177698E4}"/>
                    </a:ext>
                  </a:extLst>
                </p14:cNvPr>
                <p14:cNvContentPartPr/>
                <p14:nvPr/>
              </p14:nvContentPartPr>
              <p14:xfrm>
                <a:off x="6095940" y="3770490"/>
                <a:ext cx="111600" cy="318960"/>
              </p14:xfrm>
            </p:contentPart>
          </mc:Choice>
          <mc:Fallback>
            <p:pic>
              <p:nvPicPr>
                <p:cNvPr id="23" name="Ink 22">
                  <a:extLst>
                    <a:ext uri="{FF2B5EF4-FFF2-40B4-BE49-F238E27FC236}">
                      <a16:creationId xmlns:a16="http://schemas.microsoft.com/office/drawing/2014/main" id="{A2C30FE2-D785-46B3-8398-9898177698E4}"/>
                    </a:ext>
                  </a:extLst>
                </p:cNvPr>
                <p:cNvPicPr/>
                <p:nvPr/>
              </p:nvPicPr>
              <p:blipFill>
                <a:blip r:embed="rId33"/>
                <a:stretch>
                  <a:fillRect/>
                </a:stretch>
              </p:blipFill>
              <p:spPr>
                <a:xfrm>
                  <a:off x="6087300" y="3761490"/>
                  <a:ext cx="1292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A6C26E69-79FA-4188-A6B2-6DDD94D8835B}"/>
                    </a:ext>
                  </a:extLst>
                </p14:cNvPr>
                <p14:cNvContentPartPr/>
                <p14:nvPr/>
              </p14:nvContentPartPr>
              <p14:xfrm>
                <a:off x="6564660" y="3357210"/>
                <a:ext cx="82440" cy="479880"/>
              </p14:xfrm>
            </p:contentPart>
          </mc:Choice>
          <mc:Fallback>
            <p:pic>
              <p:nvPicPr>
                <p:cNvPr id="25" name="Ink 24">
                  <a:extLst>
                    <a:ext uri="{FF2B5EF4-FFF2-40B4-BE49-F238E27FC236}">
                      <a16:creationId xmlns:a16="http://schemas.microsoft.com/office/drawing/2014/main" id="{A6C26E69-79FA-4188-A6B2-6DDD94D8835B}"/>
                    </a:ext>
                  </a:extLst>
                </p:cNvPr>
                <p:cNvPicPr/>
                <p:nvPr/>
              </p:nvPicPr>
              <p:blipFill>
                <a:blip r:embed="rId35"/>
                <a:stretch>
                  <a:fillRect/>
                </a:stretch>
              </p:blipFill>
              <p:spPr>
                <a:xfrm>
                  <a:off x="6556020" y="3348210"/>
                  <a:ext cx="10008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0252D518-4A29-4AB1-8C74-172C321E32C7}"/>
                    </a:ext>
                  </a:extLst>
                </p14:cNvPr>
                <p14:cNvContentPartPr/>
                <p14:nvPr/>
              </p14:nvContentPartPr>
              <p14:xfrm>
                <a:off x="6523620" y="3293850"/>
                <a:ext cx="498240" cy="67680"/>
              </p14:xfrm>
            </p:contentPart>
          </mc:Choice>
          <mc:Fallback>
            <p:pic>
              <p:nvPicPr>
                <p:cNvPr id="26" name="Ink 25">
                  <a:extLst>
                    <a:ext uri="{FF2B5EF4-FFF2-40B4-BE49-F238E27FC236}">
                      <a16:creationId xmlns:a16="http://schemas.microsoft.com/office/drawing/2014/main" id="{0252D518-4A29-4AB1-8C74-172C321E32C7}"/>
                    </a:ext>
                  </a:extLst>
                </p:cNvPr>
                <p:cNvPicPr/>
                <p:nvPr/>
              </p:nvPicPr>
              <p:blipFill>
                <a:blip r:embed="rId37"/>
                <a:stretch>
                  <a:fillRect/>
                </a:stretch>
              </p:blipFill>
              <p:spPr>
                <a:xfrm>
                  <a:off x="6514980" y="3285210"/>
                  <a:ext cx="51588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05DD7ED9-2287-4B28-A1DC-C97A1B35724B}"/>
                    </a:ext>
                  </a:extLst>
                </p14:cNvPr>
                <p14:cNvContentPartPr/>
                <p14:nvPr/>
              </p14:nvContentPartPr>
              <p14:xfrm>
                <a:off x="6576540" y="3483210"/>
                <a:ext cx="522000" cy="43200"/>
              </p14:xfrm>
            </p:contentPart>
          </mc:Choice>
          <mc:Fallback>
            <p:pic>
              <p:nvPicPr>
                <p:cNvPr id="27" name="Ink 26">
                  <a:extLst>
                    <a:ext uri="{FF2B5EF4-FFF2-40B4-BE49-F238E27FC236}">
                      <a16:creationId xmlns:a16="http://schemas.microsoft.com/office/drawing/2014/main" id="{05DD7ED9-2287-4B28-A1DC-C97A1B35724B}"/>
                    </a:ext>
                  </a:extLst>
                </p:cNvPr>
                <p:cNvPicPr/>
                <p:nvPr/>
              </p:nvPicPr>
              <p:blipFill>
                <a:blip r:embed="rId39"/>
                <a:stretch>
                  <a:fillRect/>
                </a:stretch>
              </p:blipFill>
              <p:spPr>
                <a:xfrm>
                  <a:off x="6567540" y="3474210"/>
                  <a:ext cx="5396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F1159DA2-6133-45BE-A5F1-51314843B789}"/>
                    </a:ext>
                  </a:extLst>
                </p14:cNvPr>
                <p14:cNvContentPartPr/>
                <p14:nvPr/>
              </p14:nvContentPartPr>
              <p14:xfrm>
                <a:off x="6511380" y="3726930"/>
                <a:ext cx="557640" cy="75960"/>
              </p14:xfrm>
            </p:contentPart>
          </mc:Choice>
          <mc:Fallback>
            <p:pic>
              <p:nvPicPr>
                <p:cNvPr id="28" name="Ink 27">
                  <a:extLst>
                    <a:ext uri="{FF2B5EF4-FFF2-40B4-BE49-F238E27FC236}">
                      <a16:creationId xmlns:a16="http://schemas.microsoft.com/office/drawing/2014/main" id="{F1159DA2-6133-45BE-A5F1-51314843B789}"/>
                    </a:ext>
                  </a:extLst>
                </p:cNvPr>
                <p:cNvPicPr/>
                <p:nvPr/>
              </p:nvPicPr>
              <p:blipFill>
                <a:blip r:embed="rId41"/>
                <a:stretch>
                  <a:fillRect/>
                </a:stretch>
              </p:blipFill>
              <p:spPr>
                <a:xfrm>
                  <a:off x="6502380" y="3718290"/>
                  <a:ext cx="5752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272B59CE-C07C-464A-B178-4D5A82D0A7A8}"/>
                    </a:ext>
                  </a:extLst>
                </p14:cNvPr>
                <p14:cNvContentPartPr/>
                <p14:nvPr/>
              </p14:nvContentPartPr>
              <p14:xfrm>
                <a:off x="6523620" y="3021690"/>
                <a:ext cx="649800" cy="36720"/>
              </p14:xfrm>
            </p:contentPart>
          </mc:Choice>
          <mc:Fallback>
            <p:pic>
              <p:nvPicPr>
                <p:cNvPr id="29" name="Ink 28">
                  <a:extLst>
                    <a:ext uri="{FF2B5EF4-FFF2-40B4-BE49-F238E27FC236}">
                      <a16:creationId xmlns:a16="http://schemas.microsoft.com/office/drawing/2014/main" id="{272B59CE-C07C-464A-B178-4D5A82D0A7A8}"/>
                    </a:ext>
                  </a:extLst>
                </p:cNvPr>
                <p:cNvPicPr/>
                <p:nvPr/>
              </p:nvPicPr>
              <p:blipFill>
                <a:blip r:embed="rId43"/>
                <a:stretch>
                  <a:fillRect/>
                </a:stretch>
              </p:blipFill>
              <p:spPr>
                <a:xfrm>
                  <a:off x="6514980" y="3012690"/>
                  <a:ext cx="6674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744AA936-1B55-4DE5-B7AA-FD3E54E4AE5C}"/>
                    </a:ext>
                  </a:extLst>
                </p14:cNvPr>
                <p14:cNvContentPartPr/>
                <p14:nvPr/>
              </p14:nvContentPartPr>
              <p14:xfrm>
                <a:off x="7080180" y="2901090"/>
                <a:ext cx="480960" cy="1063440"/>
              </p14:xfrm>
            </p:contentPart>
          </mc:Choice>
          <mc:Fallback>
            <p:pic>
              <p:nvPicPr>
                <p:cNvPr id="30" name="Ink 29">
                  <a:extLst>
                    <a:ext uri="{FF2B5EF4-FFF2-40B4-BE49-F238E27FC236}">
                      <a16:creationId xmlns:a16="http://schemas.microsoft.com/office/drawing/2014/main" id="{744AA936-1B55-4DE5-B7AA-FD3E54E4AE5C}"/>
                    </a:ext>
                  </a:extLst>
                </p:cNvPr>
                <p:cNvPicPr/>
                <p:nvPr/>
              </p:nvPicPr>
              <p:blipFill>
                <a:blip r:embed="rId45"/>
                <a:stretch>
                  <a:fillRect/>
                </a:stretch>
              </p:blipFill>
              <p:spPr>
                <a:xfrm>
                  <a:off x="7071540" y="2892090"/>
                  <a:ext cx="498600" cy="1081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8695C79B-9AD4-49FD-A28D-0F851F81BB24}"/>
                    </a:ext>
                  </a:extLst>
                </p14:cNvPr>
                <p14:cNvContentPartPr/>
                <p14:nvPr/>
              </p14:nvContentPartPr>
              <p14:xfrm>
                <a:off x="1109220" y="4786050"/>
                <a:ext cx="475560" cy="61920"/>
              </p14:xfrm>
            </p:contentPart>
          </mc:Choice>
          <mc:Fallback>
            <p:pic>
              <p:nvPicPr>
                <p:cNvPr id="32" name="Ink 31">
                  <a:extLst>
                    <a:ext uri="{FF2B5EF4-FFF2-40B4-BE49-F238E27FC236}">
                      <a16:creationId xmlns:a16="http://schemas.microsoft.com/office/drawing/2014/main" id="{8695C79B-9AD4-49FD-A28D-0F851F81BB24}"/>
                    </a:ext>
                  </a:extLst>
                </p:cNvPr>
                <p:cNvPicPr/>
                <p:nvPr/>
              </p:nvPicPr>
              <p:blipFill>
                <a:blip r:embed="rId47"/>
                <a:stretch>
                  <a:fillRect/>
                </a:stretch>
              </p:blipFill>
              <p:spPr>
                <a:xfrm>
                  <a:off x="1100220" y="4777410"/>
                  <a:ext cx="4932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B347E375-0CBB-4D0C-8C69-3966C4F57483}"/>
                    </a:ext>
                  </a:extLst>
                </p14:cNvPr>
                <p14:cNvContentPartPr/>
                <p14:nvPr/>
              </p14:nvContentPartPr>
              <p14:xfrm>
                <a:off x="1033620" y="4995930"/>
                <a:ext cx="650880" cy="52920"/>
              </p14:xfrm>
            </p:contentPart>
          </mc:Choice>
          <mc:Fallback>
            <p:pic>
              <p:nvPicPr>
                <p:cNvPr id="33" name="Ink 32">
                  <a:extLst>
                    <a:ext uri="{FF2B5EF4-FFF2-40B4-BE49-F238E27FC236}">
                      <a16:creationId xmlns:a16="http://schemas.microsoft.com/office/drawing/2014/main" id="{B347E375-0CBB-4D0C-8C69-3966C4F57483}"/>
                    </a:ext>
                  </a:extLst>
                </p:cNvPr>
                <p:cNvPicPr/>
                <p:nvPr/>
              </p:nvPicPr>
              <p:blipFill>
                <a:blip r:embed="rId49"/>
                <a:stretch>
                  <a:fillRect/>
                </a:stretch>
              </p:blipFill>
              <p:spPr>
                <a:xfrm>
                  <a:off x="1024620" y="4986930"/>
                  <a:ext cx="6685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049D4AC0-0062-4277-96D4-94489D440F8B}"/>
                    </a:ext>
                  </a:extLst>
                </p14:cNvPr>
                <p14:cNvContentPartPr/>
                <p14:nvPr/>
              </p14:nvContentPartPr>
              <p14:xfrm>
                <a:off x="2644980" y="4966770"/>
                <a:ext cx="41400" cy="645840"/>
              </p14:xfrm>
            </p:contentPart>
          </mc:Choice>
          <mc:Fallback>
            <p:pic>
              <p:nvPicPr>
                <p:cNvPr id="35" name="Ink 34">
                  <a:extLst>
                    <a:ext uri="{FF2B5EF4-FFF2-40B4-BE49-F238E27FC236}">
                      <a16:creationId xmlns:a16="http://schemas.microsoft.com/office/drawing/2014/main" id="{049D4AC0-0062-4277-96D4-94489D440F8B}"/>
                    </a:ext>
                  </a:extLst>
                </p:cNvPr>
                <p:cNvPicPr/>
                <p:nvPr/>
              </p:nvPicPr>
              <p:blipFill>
                <a:blip r:embed="rId51"/>
                <a:stretch>
                  <a:fillRect/>
                </a:stretch>
              </p:blipFill>
              <p:spPr>
                <a:xfrm>
                  <a:off x="2635980" y="4958130"/>
                  <a:ext cx="59040" cy="663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967AB038-76A7-4693-87FC-3480379A709C}"/>
                    </a:ext>
                  </a:extLst>
                </p14:cNvPr>
                <p14:cNvContentPartPr/>
                <p14:nvPr/>
              </p14:nvContentPartPr>
              <p14:xfrm>
                <a:off x="2457420" y="4863090"/>
                <a:ext cx="475920" cy="245160"/>
              </p14:xfrm>
            </p:contentPart>
          </mc:Choice>
          <mc:Fallback>
            <p:pic>
              <p:nvPicPr>
                <p:cNvPr id="36" name="Ink 35">
                  <a:extLst>
                    <a:ext uri="{FF2B5EF4-FFF2-40B4-BE49-F238E27FC236}">
                      <a16:creationId xmlns:a16="http://schemas.microsoft.com/office/drawing/2014/main" id="{967AB038-76A7-4693-87FC-3480379A709C}"/>
                    </a:ext>
                  </a:extLst>
                </p:cNvPr>
                <p:cNvPicPr/>
                <p:nvPr/>
              </p:nvPicPr>
              <p:blipFill>
                <a:blip r:embed="rId53"/>
                <a:stretch>
                  <a:fillRect/>
                </a:stretch>
              </p:blipFill>
              <p:spPr>
                <a:xfrm>
                  <a:off x="2448420" y="4854450"/>
                  <a:ext cx="4935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37676B61-C809-48F1-AD04-CF22B4218D49}"/>
                    </a:ext>
                  </a:extLst>
                </p14:cNvPr>
                <p14:cNvContentPartPr/>
                <p14:nvPr/>
              </p14:nvContentPartPr>
              <p14:xfrm>
                <a:off x="3013260" y="4539450"/>
                <a:ext cx="364320" cy="816120"/>
              </p14:xfrm>
            </p:contentPart>
          </mc:Choice>
          <mc:Fallback>
            <p:pic>
              <p:nvPicPr>
                <p:cNvPr id="37" name="Ink 36">
                  <a:extLst>
                    <a:ext uri="{FF2B5EF4-FFF2-40B4-BE49-F238E27FC236}">
                      <a16:creationId xmlns:a16="http://schemas.microsoft.com/office/drawing/2014/main" id="{37676B61-C809-48F1-AD04-CF22B4218D49}"/>
                    </a:ext>
                  </a:extLst>
                </p:cNvPr>
                <p:cNvPicPr/>
                <p:nvPr/>
              </p:nvPicPr>
              <p:blipFill>
                <a:blip r:embed="rId55"/>
                <a:stretch>
                  <a:fillRect/>
                </a:stretch>
              </p:blipFill>
              <p:spPr>
                <a:xfrm>
                  <a:off x="3004620" y="4530450"/>
                  <a:ext cx="381960" cy="833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474D6085-7697-445C-87B6-64B5D704060E}"/>
                    </a:ext>
                  </a:extLst>
                </p14:cNvPr>
                <p14:cNvContentPartPr/>
                <p14:nvPr/>
              </p14:nvContentPartPr>
              <p14:xfrm>
                <a:off x="3494580" y="4733850"/>
                <a:ext cx="392760" cy="596880"/>
              </p14:xfrm>
            </p:contentPart>
          </mc:Choice>
          <mc:Fallback>
            <p:pic>
              <p:nvPicPr>
                <p:cNvPr id="38" name="Ink 37">
                  <a:extLst>
                    <a:ext uri="{FF2B5EF4-FFF2-40B4-BE49-F238E27FC236}">
                      <a16:creationId xmlns:a16="http://schemas.microsoft.com/office/drawing/2014/main" id="{474D6085-7697-445C-87B6-64B5D704060E}"/>
                    </a:ext>
                  </a:extLst>
                </p:cNvPr>
                <p:cNvPicPr/>
                <p:nvPr/>
              </p:nvPicPr>
              <p:blipFill>
                <a:blip r:embed="rId57"/>
                <a:stretch>
                  <a:fillRect/>
                </a:stretch>
              </p:blipFill>
              <p:spPr>
                <a:xfrm>
                  <a:off x="3485580" y="4724850"/>
                  <a:ext cx="410400" cy="614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81FD31DB-143A-4207-8CEC-0485BF5119E0}"/>
                    </a:ext>
                  </a:extLst>
                </p14:cNvPr>
                <p14:cNvContentPartPr/>
                <p14:nvPr/>
              </p14:nvContentPartPr>
              <p14:xfrm>
                <a:off x="4158060" y="4696050"/>
                <a:ext cx="140040" cy="689760"/>
              </p14:xfrm>
            </p:contentPart>
          </mc:Choice>
          <mc:Fallback>
            <p:pic>
              <p:nvPicPr>
                <p:cNvPr id="39" name="Ink 38">
                  <a:extLst>
                    <a:ext uri="{FF2B5EF4-FFF2-40B4-BE49-F238E27FC236}">
                      <a16:creationId xmlns:a16="http://schemas.microsoft.com/office/drawing/2014/main" id="{81FD31DB-143A-4207-8CEC-0485BF5119E0}"/>
                    </a:ext>
                  </a:extLst>
                </p:cNvPr>
                <p:cNvPicPr/>
                <p:nvPr/>
              </p:nvPicPr>
              <p:blipFill>
                <a:blip r:embed="rId59"/>
                <a:stretch>
                  <a:fillRect/>
                </a:stretch>
              </p:blipFill>
              <p:spPr>
                <a:xfrm>
                  <a:off x="4149060" y="4687050"/>
                  <a:ext cx="157680" cy="707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72B927CB-B47F-4882-BACA-033D838A26A1}"/>
                    </a:ext>
                  </a:extLst>
                </p14:cNvPr>
                <p14:cNvContentPartPr/>
                <p14:nvPr/>
              </p14:nvContentPartPr>
              <p14:xfrm>
                <a:off x="4578180" y="4688130"/>
                <a:ext cx="410760" cy="583560"/>
              </p14:xfrm>
            </p:contentPart>
          </mc:Choice>
          <mc:Fallback>
            <p:pic>
              <p:nvPicPr>
                <p:cNvPr id="40" name="Ink 39">
                  <a:extLst>
                    <a:ext uri="{FF2B5EF4-FFF2-40B4-BE49-F238E27FC236}">
                      <a16:creationId xmlns:a16="http://schemas.microsoft.com/office/drawing/2014/main" id="{72B927CB-B47F-4882-BACA-033D838A26A1}"/>
                    </a:ext>
                  </a:extLst>
                </p:cNvPr>
                <p:cNvPicPr/>
                <p:nvPr/>
              </p:nvPicPr>
              <p:blipFill>
                <a:blip r:embed="rId61"/>
                <a:stretch>
                  <a:fillRect/>
                </a:stretch>
              </p:blipFill>
              <p:spPr>
                <a:xfrm>
                  <a:off x="4569180" y="4679130"/>
                  <a:ext cx="428400" cy="601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7245CAC3-0447-4C91-A138-42B3E907A8D4}"/>
                    </a:ext>
                  </a:extLst>
                </p14:cNvPr>
                <p14:cNvContentPartPr/>
                <p14:nvPr/>
              </p14:nvContentPartPr>
              <p14:xfrm>
                <a:off x="4584300" y="4992690"/>
                <a:ext cx="433800" cy="56520"/>
              </p14:xfrm>
            </p:contentPart>
          </mc:Choice>
          <mc:Fallback>
            <p:pic>
              <p:nvPicPr>
                <p:cNvPr id="41" name="Ink 40">
                  <a:extLst>
                    <a:ext uri="{FF2B5EF4-FFF2-40B4-BE49-F238E27FC236}">
                      <a16:creationId xmlns:a16="http://schemas.microsoft.com/office/drawing/2014/main" id="{7245CAC3-0447-4C91-A138-42B3E907A8D4}"/>
                    </a:ext>
                  </a:extLst>
                </p:cNvPr>
                <p:cNvPicPr/>
                <p:nvPr/>
              </p:nvPicPr>
              <p:blipFill>
                <a:blip r:embed="rId63"/>
                <a:stretch>
                  <a:fillRect/>
                </a:stretch>
              </p:blipFill>
              <p:spPr>
                <a:xfrm>
                  <a:off x="4575660" y="4983690"/>
                  <a:ext cx="4514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62491D93-6473-4FFA-A1E9-8F76C6C45E6F}"/>
                    </a:ext>
                  </a:extLst>
                </p14:cNvPr>
                <p14:cNvContentPartPr/>
                <p14:nvPr/>
              </p14:nvContentPartPr>
              <p14:xfrm>
                <a:off x="5164260" y="4478250"/>
                <a:ext cx="6120" cy="360"/>
              </p14:xfrm>
            </p:contentPart>
          </mc:Choice>
          <mc:Fallback>
            <p:pic>
              <p:nvPicPr>
                <p:cNvPr id="42" name="Ink 41">
                  <a:extLst>
                    <a:ext uri="{FF2B5EF4-FFF2-40B4-BE49-F238E27FC236}">
                      <a16:creationId xmlns:a16="http://schemas.microsoft.com/office/drawing/2014/main" id="{62491D93-6473-4FFA-A1E9-8F76C6C45E6F}"/>
                    </a:ext>
                  </a:extLst>
                </p:cNvPr>
                <p:cNvPicPr/>
                <p:nvPr/>
              </p:nvPicPr>
              <p:blipFill>
                <a:blip r:embed="rId65"/>
                <a:stretch>
                  <a:fillRect/>
                </a:stretch>
              </p:blipFill>
              <p:spPr>
                <a:xfrm>
                  <a:off x="5155620" y="4469610"/>
                  <a:ext cx="23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23F9F294-F37B-46E2-A986-A538F3EC4EBA}"/>
                    </a:ext>
                  </a:extLst>
                </p14:cNvPr>
                <p14:cNvContentPartPr/>
                <p14:nvPr/>
              </p14:nvContentPartPr>
              <p14:xfrm>
                <a:off x="5088300" y="4470330"/>
                <a:ext cx="270000" cy="882000"/>
              </p14:xfrm>
            </p:contentPart>
          </mc:Choice>
          <mc:Fallback>
            <p:pic>
              <p:nvPicPr>
                <p:cNvPr id="43" name="Ink 42">
                  <a:extLst>
                    <a:ext uri="{FF2B5EF4-FFF2-40B4-BE49-F238E27FC236}">
                      <a16:creationId xmlns:a16="http://schemas.microsoft.com/office/drawing/2014/main" id="{23F9F294-F37B-46E2-A986-A538F3EC4EBA}"/>
                    </a:ext>
                  </a:extLst>
                </p:cNvPr>
                <p:cNvPicPr/>
                <p:nvPr/>
              </p:nvPicPr>
              <p:blipFill>
                <a:blip r:embed="rId67"/>
                <a:stretch>
                  <a:fillRect/>
                </a:stretch>
              </p:blipFill>
              <p:spPr>
                <a:xfrm>
                  <a:off x="5079300" y="4461330"/>
                  <a:ext cx="287640" cy="899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D9D6520F-0DC3-45A7-A38F-D5C9FDA7B203}"/>
                    </a:ext>
                  </a:extLst>
                </p14:cNvPr>
                <p14:cNvContentPartPr/>
                <p14:nvPr/>
              </p14:nvContentPartPr>
              <p14:xfrm>
                <a:off x="5820540" y="4761930"/>
                <a:ext cx="199440" cy="402480"/>
              </p14:xfrm>
            </p:contentPart>
          </mc:Choice>
          <mc:Fallback>
            <p:pic>
              <p:nvPicPr>
                <p:cNvPr id="44" name="Ink 43">
                  <a:extLst>
                    <a:ext uri="{FF2B5EF4-FFF2-40B4-BE49-F238E27FC236}">
                      <a16:creationId xmlns:a16="http://schemas.microsoft.com/office/drawing/2014/main" id="{D9D6520F-0DC3-45A7-A38F-D5C9FDA7B203}"/>
                    </a:ext>
                  </a:extLst>
                </p:cNvPr>
                <p:cNvPicPr/>
                <p:nvPr/>
              </p:nvPicPr>
              <p:blipFill>
                <a:blip r:embed="rId69"/>
                <a:stretch>
                  <a:fillRect/>
                </a:stretch>
              </p:blipFill>
              <p:spPr>
                <a:xfrm>
                  <a:off x="5811900" y="4752930"/>
                  <a:ext cx="21708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2BA64575-D74F-4350-A664-4E55FDC60CAB}"/>
                    </a:ext>
                  </a:extLst>
                </p14:cNvPr>
                <p14:cNvContentPartPr/>
                <p14:nvPr/>
              </p14:nvContentPartPr>
              <p14:xfrm>
                <a:off x="5779500" y="4774890"/>
                <a:ext cx="311040" cy="263880"/>
              </p14:xfrm>
            </p:contentPart>
          </mc:Choice>
          <mc:Fallback>
            <p:pic>
              <p:nvPicPr>
                <p:cNvPr id="45" name="Ink 44">
                  <a:extLst>
                    <a:ext uri="{FF2B5EF4-FFF2-40B4-BE49-F238E27FC236}">
                      <a16:creationId xmlns:a16="http://schemas.microsoft.com/office/drawing/2014/main" id="{2BA64575-D74F-4350-A664-4E55FDC60CAB}"/>
                    </a:ext>
                  </a:extLst>
                </p:cNvPr>
                <p:cNvPicPr/>
                <p:nvPr/>
              </p:nvPicPr>
              <p:blipFill>
                <a:blip r:embed="rId71"/>
                <a:stretch>
                  <a:fillRect/>
                </a:stretch>
              </p:blipFill>
              <p:spPr>
                <a:xfrm>
                  <a:off x="5770860" y="4766250"/>
                  <a:ext cx="3286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0496CAD6-951C-42BB-B63D-62CDF9339753}"/>
                    </a:ext>
                  </a:extLst>
                </p14:cNvPr>
                <p14:cNvContentPartPr/>
                <p14:nvPr/>
              </p14:nvContentPartPr>
              <p14:xfrm>
                <a:off x="5779500" y="4916370"/>
                <a:ext cx="480960" cy="30240"/>
              </p14:xfrm>
            </p:contentPart>
          </mc:Choice>
          <mc:Fallback>
            <p:pic>
              <p:nvPicPr>
                <p:cNvPr id="46" name="Ink 45">
                  <a:extLst>
                    <a:ext uri="{FF2B5EF4-FFF2-40B4-BE49-F238E27FC236}">
                      <a16:creationId xmlns:a16="http://schemas.microsoft.com/office/drawing/2014/main" id="{0496CAD6-951C-42BB-B63D-62CDF9339753}"/>
                    </a:ext>
                  </a:extLst>
                </p:cNvPr>
                <p:cNvPicPr/>
                <p:nvPr/>
              </p:nvPicPr>
              <p:blipFill>
                <a:blip r:embed="rId73"/>
                <a:stretch>
                  <a:fillRect/>
                </a:stretch>
              </p:blipFill>
              <p:spPr>
                <a:xfrm>
                  <a:off x="5770860" y="4907730"/>
                  <a:ext cx="4986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5E36A007-1F20-4DD4-98DB-8E96C4FA29DB}"/>
                    </a:ext>
                  </a:extLst>
                </p14:cNvPr>
                <p14:cNvContentPartPr/>
                <p14:nvPr/>
              </p14:nvContentPartPr>
              <p14:xfrm>
                <a:off x="6571500" y="4563930"/>
                <a:ext cx="356400" cy="610560"/>
              </p14:xfrm>
            </p:contentPart>
          </mc:Choice>
          <mc:Fallback>
            <p:pic>
              <p:nvPicPr>
                <p:cNvPr id="47" name="Ink 46">
                  <a:extLst>
                    <a:ext uri="{FF2B5EF4-FFF2-40B4-BE49-F238E27FC236}">
                      <a16:creationId xmlns:a16="http://schemas.microsoft.com/office/drawing/2014/main" id="{5E36A007-1F20-4DD4-98DB-8E96C4FA29DB}"/>
                    </a:ext>
                  </a:extLst>
                </p:cNvPr>
                <p:cNvPicPr/>
                <p:nvPr/>
              </p:nvPicPr>
              <p:blipFill>
                <a:blip r:embed="rId75"/>
                <a:stretch>
                  <a:fillRect/>
                </a:stretch>
              </p:blipFill>
              <p:spPr>
                <a:xfrm>
                  <a:off x="6562860" y="4555290"/>
                  <a:ext cx="374040" cy="628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D530DF4A-A270-465F-A021-F6B9F5148196}"/>
                    </a:ext>
                  </a:extLst>
                </p14:cNvPr>
                <p14:cNvContentPartPr/>
                <p14:nvPr/>
              </p14:nvContentPartPr>
              <p14:xfrm>
                <a:off x="7061820" y="4313730"/>
                <a:ext cx="306000" cy="853920"/>
              </p14:xfrm>
            </p:contentPart>
          </mc:Choice>
          <mc:Fallback>
            <p:pic>
              <p:nvPicPr>
                <p:cNvPr id="48" name="Ink 47">
                  <a:extLst>
                    <a:ext uri="{FF2B5EF4-FFF2-40B4-BE49-F238E27FC236}">
                      <a16:creationId xmlns:a16="http://schemas.microsoft.com/office/drawing/2014/main" id="{D530DF4A-A270-465F-A021-F6B9F5148196}"/>
                    </a:ext>
                  </a:extLst>
                </p:cNvPr>
                <p:cNvPicPr/>
                <p:nvPr/>
              </p:nvPicPr>
              <p:blipFill>
                <a:blip r:embed="rId77"/>
                <a:stretch>
                  <a:fillRect/>
                </a:stretch>
              </p:blipFill>
              <p:spPr>
                <a:xfrm>
                  <a:off x="7052820" y="4304730"/>
                  <a:ext cx="323640" cy="871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C1341B90-82D8-4D4D-930D-131D927E417A}"/>
                    </a:ext>
                  </a:extLst>
                </p14:cNvPr>
                <p14:cNvContentPartPr/>
                <p14:nvPr/>
              </p14:nvContentPartPr>
              <p14:xfrm>
                <a:off x="7701540" y="4511010"/>
                <a:ext cx="644040" cy="465840"/>
              </p14:xfrm>
            </p:contentPart>
          </mc:Choice>
          <mc:Fallback>
            <p:pic>
              <p:nvPicPr>
                <p:cNvPr id="49" name="Ink 48">
                  <a:extLst>
                    <a:ext uri="{FF2B5EF4-FFF2-40B4-BE49-F238E27FC236}">
                      <a16:creationId xmlns:a16="http://schemas.microsoft.com/office/drawing/2014/main" id="{C1341B90-82D8-4D4D-930D-131D927E417A}"/>
                    </a:ext>
                  </a:extLst>
                </p:cNvPr>
                <p:cNvPicPr/>
                <p:nvPr/>
              </p:nvPicPr>
              <p:blipFill>
                <a:blip r:embed="rId79"/>
                <a:stretch>
                  <a:fillRect/>
                </a:stretch>
              </p:blipFill>
              <p:spPr>
                <a:xfrm>
                  <a:off x="7692540" y="4502010"/>
                  <a:ext cx="66168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159E7DD6-AD2B-4B4E-B4E0-3E3408E3DDF2}"/>
                    </a:ext>
                  </a:extLst>
                </p14:cNvPr>
                <p14:cNvContentPartPr/>
                <p14:nvPr/>
              </p14:nvContentPartPr>
              <p14:xfrm>
                <a:off x="8568780" y="4399410"/>
                <a:ext cx="228600" cy="606960"/>
              </p14:xfrm>
            </p:contentPart>
          </mc:Choice>
          <mc:Fallback>
            <p:pic>
              <p:nvPicPr>
                <p:cNvPr id="50" name="Ink 49">
                  <a:extLst>
                    <a:ext uri="{FF2B5EF4-FFF2-40B4-BE49-F238E27FC236}">
                      <a16:creationId xmlns:a16="http://schemas.microsoft.com/office/drawing/2014/main" id="{159E7DD6-AD2B-4B4E-B4E0-3E3408E3DDF2}"/>
                    </a:ext>
                  </a:extLst>
                </p:cNvPr>
                <p:cNvPicPr/>
                <p:nvPr/>
              </p:nvPicPr>
              <p:blipFill>
                <a:blip r:embed="rId81"/>
                <a:stretch>
                  <a:fillRect/>
                </a:stretch>
              </p:blipFill>
              <p:spPr>
                <a:xfrm>
                  <a:off x="8560140" y="4390410"/>
                  <a:ext cx="246240" cy="624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8A43476D-E0F3-4E1E-976C-F82D647CC72B}"/>
                    </a:ext>
                  </a:extLst>
                </p14:cNvPr>
                <p14:cNvContentPartPr/>
                <p14:nvPr/>
              </p14:nvContentPartPr>
              <p14:xfrm>
                <a:off x="8876580" y="4359810"/>
                <a:ext cx="424800" cy="554040"/>
              </p14:xfrm>
            </p:contentPart>
          </mc:Choice>
          <mc:Fallback>
            <p:pic>
              <p:nvPicPr>
                <p:cNvPr id="51" name="Ink 50">
                  <a:extLst>
                    <a:ext uri="{FF2B5EF4-FFF2-40B4-BE49-F238E27FC236}">
                      <a16:creationId xmlns:a16="http://schemas.microsoft.com/office/drawing/2014/main" id="{8A43476D-E0F3-4E1E-976C-F82D647CC72B}"/>
                    </a:ext>
                  </a:extLst>
                </p:cNvPr>
                <p:cNvPicPr/>
                <p:nvPr/>
              </p:nvPicPr>
              <p:blipFill>
                <a:blip r:embed="rId83"/>
                <a:stretch>
                  <a:fillRect/>
                </a:stretch>
              </p:blipFill>
              <p:spPr>
                <a:xfrm>
                  <a:off x="8867580" y="4350810"/>
                  <a:ext cx="44244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4C98FB01-3E51-4D3C-AFA0-783E69E27CC6}"/>
                    </a:ext>
                  </a:extLst>
                </p14:cNvPr>
                <p14:cNvContentPartPr/>
                <p14:nvPr/>
              </p14:nvContentPartPr>
              <p14:xfrm>
                <a:off x="8978820" y="4651770"/>
                <a:ext cx="352080" cy="38160"/>
              </p14:xfrm>
            </p:contentPart>
          </mc:Choice>
          <mc:Fallback>
            <p:pic>
              <p:nvPicPr>
                <p:cNvPr id="52" name="Ink 51">
                  <a:extLst>
                    <a:ext uri="{FF2B5EF4-FFF2-40B4-BE49-F238E27FC236}">
                      <a16:creationId xmlns:a16="http://schemas.microsoft.com/office/drawing/2014/main" id="{4C98FB01-3E51-4D3C-AFA0-783E69E27CC6}"/>
                    </a:ext>
                  </a:extLst>
                </p:cNvPr>
                <p:cNvPicPr/>
                <p:nvPr/>
              </p:nvPicPr>
              <p:blipFill>
                <a:blip r:embed="rId85"/>
                <a:stretch>
                  <a:fillRect/>
                </a:stretch>
              </p:blipFill>
              <p:spPr>
                <a:xfrm>
                  <a:off x="8969820" y="4642770"/>
                  <a:ext cx="3697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B9D628C9-9EA6-42AC-9BE5-A036789FF8EF}"/>
                    </a:ext>
                  </a:extLst>
                </p14:cNvPr>
                <p14:cNvContentPartPr/>
                <p14:nvPr/>
              </p14:nvContentPartPr>
              <p14:xfrm>
                <a:off x="9400740" y="4007010"/>
                <a:ext cx="459000" cy="1065240"/>
              </p14:xfrm>
            </p:contentPart>
          </mc:Choice>
          <mc:Fallback>
            <p:pic>
              <p:nvPicPr>
                <p:cNvPr id="53" name="Ink 52">
                  <a:extLst>
                    <a:ext uri="{FF2B5EF4-FFF2-40B4-BE49-F238E27FC236}">
                      <a16:creationId xmlns:a16="http://schemas.microsoft.com/office/drawing/2014/main" id="{B9D628C9-9EA6-42AC-9BE5-A036789FF8EF}"/>
                    </a:ext>
                  </a:extLst>
                </p:cNvPr>
                <p:cNvPicPr/>
                <p:nvPr/>
              </p:nvPicPr>
              <p:blipFill>
                <a:blip r:embed="rId87"/>
                <a:stretch>
                  <a:fillRect/>
                </a:stretch>
              </p:blipFill>
              <p:spPr>
                <a:xfrm>
                  <a:off x="9391740" y="3998010"/>
                  <a:ext cx="476640" cy="1082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7" name="Ink 66">
                  <a:extLst>
                    <a:ext uri="{FF2B5EF4-FFF2-40B4-BE49-F238E27FC236}">
                      <a16:creationId xmlns:a16="http://schemas.microsoft.com/office/drawing/2014/main" id="{3FBC591F-6C8E-4E41-976F-554609A9D28A}"/>
                    </a:ext>
                  </a:extLst>
                </p14:cNvPr>
                <p14:cNvContentPartPr/>
                <p14:nvPr/>
              </p14:nvContentPartPr>
              <p14:xfrm>
                <a:off x="2223060" y="5994570"/>
                <a:ext cx="240480" cy="480960"/>
              </p14:xfrm>
            </p:contentPart>
          </mc:Choice>
          <mc:Fallback>
            <p:pic>
              <p:nvPicPr>
                <p:cNvPr id="67" name="Ink 66">
                  <a:extLst>
                    <a:ext uri="{FF2B5EF4-FFF2-40B4-BE49-F238E27FC236}">
                      <a16:creationId xmlns:a16="http://schemas.microsoft.com/office/drawing/2014/main" id="{3FBC591F-6C8E-4E41-976F-554609A9D28A}"/>
                    </a:ext>
                  </a:extLst>
                </p:cNvPr>
                <p:cNvPicPr/>
                <p:nvPr/>
              </p:nvPicPr>
              <p:blipFill>
                <a:blip r:embed="rId89"/>
                <a:stretch>
                  <a:fillRect/>
                </a:stretch>
              </p:blipFill>
              <p:spPr>
                <a:xfrm>
                  <a:off x="2214060" y="5985570"/>
                  <a:ext cx="25812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8" name="Ink 67">
                  <a:extLst>
                    <a:ext uri="{FF2B5EF4-FFF2-40B4-BE49-F238E27FC236}">
                      <a16:creationId xmlns:a16="http://schemas.microsoft.com/office/drawing/2014/main" id="{65295A77-3C2C-437E-BA12-87F6E6092EC6}"/>
                    </a:ext>
                  </a:extLst>
                </p14:cNvPr>
                <p14:cNvContentPartPr/>
                <p14:nvPr/>
              </p14:nvContentPartPr>
              <p14:xfrm>
                <a:off x="2252220" y="6056850"/>
                <a:ext cx="199440" cy="326880"/>
              </p14:xfrm>
            </p:contentPart>
          </mc:Choice>
          <mc:Fallback>
            <p:pic>
              <p:nvPicPr>
                <p:cNvPr id="68" name="Ink 67">
                  <a:extLst>
                    <a:ext uri="{FF2B5EF4-FFF2-40B4-BE49-F238E27FC236}">
                      <a16:creationId xmlns:a16="http://schemas.microsoft.com/office/drawing/2014/main" id="{65295A77-3C2C-437E-BA12-87F6E6092EC6}"/>
                    </a:ext>
                  </a:extLst>
                </p:cNvPr>
                <p:cNvPicPr/>
                <p:nvPr/>
              </p:nvPicPr>
              <p:blipFill>
                <a:blip r:embed="rId91"/>
                <a:stretch>
                  <a:fillRect/>
                </a:stretch>
              </p:blipFill>
              <p:spPr>
                <a:xfrm>
                  <a:off x="2243580" y="6048210"/>
                  <a:ext cx="21708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9" name="Ink 68">
                  <a:extLst>
                    <a:ext uri="{FF2B5EF4-FFF2-40B4-BE49-F238E27FC236}">
                      <a16:creationId xmlns:a16="http://schemas.microsoft.com/office/drawing/2014/main" id="{0B93F317-BB92-4FDF-A59C-590C043444B4}"/>
                    </a:ext>
                  </a:extLst>
                </p14:cNvPr>
                <p14:cNvContentPartPr/>
                <p14:nvPr/>
              </p14:nvContentPartPr>
              <p14:xfrm>
                <a:off x="2152860" y="6134970"/>
                <a:ext cx="433800" cy="57600"/>
              </p14:xfrm>
            </p:contentPart>
          </mc:Choice>
          <mc:Fallback>
            <p:pic>
              <p:nvPicPr>
                <p:cNvPr id="69" name="Ink 68">
                  <a:extLst>
                    <a:ext uri="{FF2B5EF4-FFF2-40B4-BE49-F238E27FC236}">
                      <a16:creationId xmlns:a16="http://schemas.microsoft.com/office/drawing/2014/main" id="{0B93F317-BB92-4FDF-A59C-590C043444B4}"/>
                    </a:ext>
                  </a:extLst>
                </p:cNvPr>
                <p:cNvPicPr/>
                <p:nvPr/>
              </p:nvPicPr>
              <p:blipFill>
                <a:blip r:embed="rId93"/>
                <a:stretch>
                  <a:fillRect/>
                </a:stretch>
              </p:blipFill>
              <p:spPr>
                <a:xfrm>
                  <a:off x="2143860" y="6125970"/>
                  <a:ext cx="4514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0" name="Ink 69">
                  <a:extLst>
                    <a:ext uri="{FF2B5EF4-FFF2-40B4-BE49-F238E27FC236}">
                      <a16:creationId xmlns:a16="http://schemas.microsoft.com/office/drawing/2014/main" id="{6894D7C1-ADAC-4CC7-A248-E1E689D758AC}"/>
                    </a:ext>
                  </a:extLst>
                </p14:cNvPr>
                <p14:cNvContentPartPr/>
                <p14:nvPr/>
              </p14:nvContentPartPr>
              <p14:xfrm>
                <a:off x="2826060" y="5881530"/>
                <a:ext cx="306720" cy="600840"/>
              </p14:xfrm>
            </p:contentPart>
          </mc:Choice>
          <mc:Fallback>
            <p:pic>
              <p:nvPicPr>
                <p:cNvPr id="70" name="Ink 69">
                  <a:extLst>
                    <a:ext uri="{FF2B5EF4-FFF2-40B4-BE49-F238E27FC236}">
                      <a16:creationId xmlns:a16="http://schemas.microsoft.com/office/drawing/2014/main" id="{6894D7C1-ADAC-4CC7-A248-E1E689D758AC}"/>
                    </a:ext>
                  </a:extLst>
                </p:cNvPr>
                <p:cNvPicPr/>
                <p:nvPr/>
              </p:nvPicPr>
              <p:blipFill>
                <a:blip r:embed="rId95"/>
                <a:stretch>
                  <a:fillRect/>
                </a:stretch>
              </p:blipFill>
              <p:spPr>
                <a:xfrm>
                  <a:off x="2817420" y="5872530"/>
                  <a:ext cx="324360" cy="618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1" name="Ink 70">
                  <a:extLst>
                    <a:ext uri="{FF2B5EF4-FFF2-40B4-BE49-F238E27FC236}">
                      <a16:creationId xmlns:a16="http://schemas.microsoft.com/office/drawing/2014/main" id="{4F15A2D4-6359-480B-A96A-4D3CEFA44566}"/>
                    </a:ext>
                  </a:extLst>
                </p14:cNvPr>
                <p14:cNvContentPartPr/>
                <p14:nvPr/>
              </p14:nvContentPartPr>
              <p14:xfrm>
                <a:off x="3201900" y="5697210"/>
                <a:ext cx="339840" cy="624600"/>
              </p14:xfrm>
            </p:contentPart>
          </mc:Choice>
          <mc:Fallback>
            <p:pic>
              <p:nvPicPr>
                <p:cNvPr id="71" name="Ink 70">
                  <a:extLst>
                    <a:ext uri="{FF2B5EF4-FFF2-40B4-BE49-F238E27FC236}">
                      <a16:creationId xmlns:a16="http://schemas.microsoft.com/office/drawing/2014/main" id="{4F15A2D4-6359-480B-A96A-4D3CEFA44566}"/>
                    </a:ext>
                  </a:extLst>
                </p:cNvPr>
                <p:cNvPicPr/>
                <p:nvPr/>
              </p:nvPicPr>
              <p:blipFill>
                <a:blip r:embed="rId97"/>
                <a:stretch>
                  <a:fillRect/>
                </a:stretch>
              </p:blipFill>
              <p:spPr>
                <a:xfrm>
                  <a:off x="3193260" y="5688570"/>
                  <a:ext cx="357480" cy="642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3" name="Ink 72">
                  <a:extLst>
                    <a:ext uri="{FF2B5EF4-FFF2-40B4-BE49-F238E27FC236}">
                      <a16:creationId xmlns:a16="http://schemas.microsoft.com/office/drawing/2014/main" id="{02B1CF72-8963-47AF-998F-2CD2C07A002E}"/>
                    </a:ext>
                  </a:extLst>
                </p14:cNvPr>
                <p14:cNvContentPartPr/>
                <p14:nvPr/>
              </p14:nvContentPartPr>
              <p14:xfrm>
                <a:off x="3687540" y="5694690"/>
                <a:ext cx="259560" cy="500040"/>
              </p14:xfrm>
            </p:contentPart>
          </mc:Choice>
          <mc:Fallback>
            <p:pic>
              <p:nvPicPr>
                <p:cNvPr id="73" name="Ink 72">
                  <a:extLst>
                    <a:ext uri="{FF2B5EF4-FFF2-40B4-BE49-F238E27FC236}">
                      <a16:creationId xmlns:a16="http://schemas.microsoft.com/office/drawing/2014/main" id="{02B1CF72-8963-47AF-998F-2CD2C07A002E}"/>
                    </a:ext>
                  </a:extLst>
                </p:cNvPr>
                <p:cNvPicPr/>
                <p:nvPr/>
              </p:nvPicPr>
              <p:blipFill>
                <a:blip r:embed="rId99"/>
                <a:stretch>
                  <a:fillRect/>
                </a:stretch>
              </p:blipFill>
              <p:spPr>
                <a:xfrm>
                  <a:off x="3678540" y="5686050"/>
                  <a:ext cx="27720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4" name="Ink 73">
                  <a:extLst>
                    <a:ext uri="{FF2B5EF4-FFF2-40B4-BE49-F238E27FC236}">
                      <a16:creationId xmlns:a16="http://schemas.microsoft.com/office/drawing/2014/main" id="{9AE54BF8-0C6F-4D34-8C90-3B61C81C42AD}"/>
                    </a:ext>
                  </a:extLst>
                </p14:cNvPr>
                <p14:cNvContentPartPr/>
                <p14:nvPr/>
              </p14:nvContentPartPr>
              <p14:xfrm>
                <a:off x="3664500" y="5994570"/>
                <a:ext cx="322560" cy="20160"/>
              </p14:xfrm>
            </p:contentPart>
          </mc:Choice>
          <mc:Fallback>
            <p:pic>
              <p:nvPicPr>
                <p:cNvPr id="74" name="Ink 73">
                  <a:extLst>
                    <a:ext uri="{FF2B5EF4-FFF2-40B4-BE49-F238E27FC236}">
                      <a16:creationId xmlns:a16="http://schemas.microsoft.com/office/drawing/2014/main" id="{9AE54BF8-0C6F-4D34-8C90-3B61C81C42AD}"/>
                    </a:ext>
                  </a:extLst>
                </p:cNvPr>
                <p:cNvPicPr/>
                <p:nvPr/>
              </p:nvPicPr>
              <p:blipFill>
                <a:blip r:embed="rId101"/>
                <a:stretch>
                  <a:fillRect/>
                </a:stretch>
              </p:blipFill>
              <p:spPr>
                <a:xfrm>
                  <a:off x="3655500" y="5985570"/>
                  <a:ext cx="3402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6" name="Ink 75">
                  <a:extLst>
                    <a:ext uri="{FF2B5EF4-FFF2-40B4-BE49-F238E27FC236}">
                      <a16:creationId xmlns:a16="http://schemas.microsoft.com/office/drawing/2014/main" id="{4037D7C5-5768-447B-8220-D6B1CD2753DE}"/>
                    </a:ext>
                  </a:extLst>
                </p14:cNvPr>
                <p14:cNvContentPartPr/>
                <p14:nvPr/>
              </p14:nvContentPartPr>
              <p14:xfrm>
                <a:off x="4168140" y="5695410"/>
                <a:ext cx="299160" cy="731160"/>
              </p14:xfrm>
            </p:contentPart>
          </mc:Choice>
          <mc:Fallback>
            <p:pic>
              <p:nvPicPr>
                <p:cNvPr id="76" name="Ink 75">
                  <a:extLst>
                    <a:ext uri="{FF2B5EF4-FFF2-40B4-BE49-F238E27FC236}">
                      <a16:creationId xmlns:a16="http://schemas.microsoft.com/office/drawing/2014/main" id="{4037D7C5-5768-447B-8220-D6B1CD2753DE}"/>
                    </a:ext>
                  </a:extLst>
                </p:cNvPr>
                <p:cNvPicPr/>
                <p:nvPr/>
              </p:nvPicPr>
              <p:blipFill>
                <a:blip r:embed="rId103"/>
                <a:stretch>
                  <a:fillRect/>
                </a:stretch>
              </p:blipFill>
              <p:spPr>
                <a:xfrm>
                  <a:off x="4159500" y="5686770"/>
                  <a:ext cx="316800" cy="748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7" name="Ink 76">
                  <a:extLst>
                    <a:ext uri="{FF2B5EF4-FFF2-40B4-BE49-F238E27FC236}">
                      <a16:creationId xmlns:a16="http://schemas.microsoft.com/office/drawing/2014/main" id="{53A4EDA8-2838-4C14-8C28-6DE343FC8BD7}"/>
                    </a:ext>
                  </a:extLst>
                </p14:cNvPr>
                <p14:cNvContentPartPr/>
                <p14:nvPr/>
              </p14:nvContentPartPr>
              <p14:xfrm>
                <a:off x="4613460" y="5882970"/>
                <a:ext cx="268560" cy="480960"/>
              </p14:xfrm>
            </p:contentPart>
          </mc:Choice>
          <mc:Fallback>
            <p:pic>
              <p:nvPicPr>
                <p:cNvPr id="77" name="Ink 76">
                  <a:extLst>
                    <a:ext uri="{FF2B5EF4-FFF2-40B4-BE49-F238E27FC236}">
                      <a16:creationId xmlns:a16="http://schemas.microsoft.com/office/drawing/2014/main" id="{53A4EDA8-2838-4C14-8C28-6DE343FC8BD7}"/>
                    </a:ext>
                  </a:extLst>
                </p:cNvPr>
                <p:cNvPicPr/>
                <p:nvPr/>
              </p:nvPicPr>
              <p:blipFill>
                <a:blip r:embed="rId105"/>
                <a:stretch>
                  <a:fillRect/>
                </a:stretch>
              </p:blipFill>
              <p:spPr>
                <a:xfrm>
                  <a:off x="4604820" y="5873970"/>
                  <a:ext cx="28620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8" name="Ink 77">
                  <a:extLst>
                    <a:ext uri="{FF2B5EF4-FFF2-40B4-BE49-F238E27FC236}">
                      <a16:creationId xmlns:a16="http://schemas.microsoft.com/office/drawing/2014/main" id="{07C3674A-16B5-4B2C-B955-1C3129E87288}"/>
                    </a:ext>
                  </a:extLst>
                </p14:cNvPr>
                <p14:cNvContentPartPr/>
                <p14:nvPr/>
              </p14:nvContentPartPr>
              <p14:xfrm>
                <a:off x="4689420" y="5737530"/>
                <a:ext cx="422640" cy="61200"/>
              </p14:xfrm>
            </p:contentPart>
          </mc:Choice>
          <mc:Fallback>
            <p:pic>
              <p:nvPicPr>
                <p:cNvPr id="78" name="Ink 77">
                  <a:extLst>
                    <a:ext uri="{FF2B5EF4-FFF2-40B4-BE49-F238E27FC236}">
                      <a16:creationId xmlns:a16="http://schemas.microsoft.com/office/drawing/2014/main" id="{07C3674A-16B5-4B2C-B955-1C3129E87288}"/>
                    </a:ext>
                  </a:extLst>
                </p:cNvPr>
                <p:cNvPicPr/>
                <p:nvPr/>
              </p:nvPicPr>
              <p:blipFill>
                <a:blip r:embed="rId107"/>
                <a:stretch>
                  <a:fillRect/>
                </a:stretch>
              </p:blipFill>
              <p:spPr>
                <a:xfrm>
                  <a:off x="4680780" y="5728530"/>
                  <a:ext cx="44028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0" name="Ink 79">
                  <a:extLst>
                    <a:ext uri="{FF2B5EF4-FFF2-40B4-BE49-F238E27FC236}">
                      <a16:creationId xmlns:a16="http://schemas.microsoft.com/office/drawing/2014/main" id="{1E50507D-9A7D-49BB-A7F9-C51C53A30852}"/>
                    </a:ext>
                  </a:extLst>
                </p14:cNvPr>
                <p14:cNvContentPartPr/>
                <p14:nvPr/>
              </p14:nvContentPartPr>
              <p14:xfrm>
                <a:off x="5087220" y="6228570"/>
                <a:ext cx="42480" cy="208800"/>
              </p14:xfrm>
            </p:contentPart>
          </mc:Choice>
          <mc:Fallback>
            <p:pic>
              <p:nvPicPr>
                <p:cNvPr id="80" name="Ink 79">
                  <a:extLst>
                    <a:ext uri="{FF2B5EF4-FFF2-40B4-BE49-F238E27FC236}">
                      <a16:creationId xmlns:a16="http://schemas.microsoft.com/office/drawing/2014/main" id="{1E50507D-9A7D-49BB-A7F9-C51C53A30852}"/>
                    </a:ext>
                  </a:extLst>
                </p:cNvPr>
                <p:cNvPicPr/>
                <p:nvPr/>
              </p:nvPicPr>
              <p:blipFill>
                <a:blip r:embed="rId109"/>
                <a:stretch>
                  <a:fillRect/>
                </a:stretch>
              </p:blipFill>
              <p:spPr>
                <a:xfrm>
                  <a:off x="5078220" y="6219570"/>
                  <a:ext cx="601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1" name="Ink 80">
                  <a:extLst>
                    <a:ext uri="{FF2B5EF4-FFF2-40B4-BE49-F238E27FC236}">
                      <a16:creationId xmlns:a16="http://schemas.microsoft.com/office/drawing/2014/main" id="{EA88AA0A-B727-4A0C-9DC7-4AC98E2C7AC7}"/>
                    </a:ext>
                  </a:extLst>
                </p14:cNvPr>
                <p14:cNvContentPartPr/>
                <p14:nvPr/>
              </p14:nvContentPartPr>
              <p14:xfrm>
                <a:off x="5305020" y="5912130"/>
                <a:ext cx="64800" cy="376200"/>
              </p14:xfrm>
            </p:contentPart>
          </mc:Choice>
          <mc:Fallback>
            <p:pic>
              <p:nvPicPr>
                <p:cNvPr id="81" name="Ink 80">
                  <a:extLst>
                    <a:ext uri="{FF2B5EF4-FFF2-40B4-BE49-F238E27FC236}">
                      <a16:creationId xmlns:a16="http://schemas.microsoft.com/office/drawing/2014/main" id="{EA88AA0A-B727-4A0C-9DC7-4AC98E2C7AC7}"/>
                    </a:ext>
                  </a:extLst>
                </p:cNvPr>
                <p:cNvPicPr/>
                <p:nvPr/>
              </p:nvPicPr>
              <p:blipFill>
                <a:blip r:embed="rId111"/>
                <a:stretch>
                  <a:fillRect/>
                </a:stretch>
              </p:blipFill>
              <p:spPr>
                <a:xfrm>
                  <a:off x="5296020" y="5903130"/>
                  <a:ext cx="824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2" name="Ink 81">
                  <a:extLst>
                    <a:ext uri="{FF2B5EF4-FFF2-40B4-BE49-F238E27FC236}">
                      <a16:creationId xmlns:a16="http://schemas.microsoft.com/office/drawing/2014/main" id="{A0E0FEF0-2C03-4A62-9592-C2238FEE67AE}"/>
                    </a:ext>
                  </a:extLst>
                </p14:cNvPr>
                <p14:cNvContentPartPr/>
                <p14:nvPr/>
              </p14:nvContentPartPr>
              <p14:xfrm>
                <a:off x="5346060" y="5878290"/>
                <a:ext cx="234720" cy="24480"/>
              </p14:xfrm>
            </p:contentPart>
          </mc:Choice>
          <mc:Fallback>
            <p:pic>
              <p:nvPicPr>
                <p:cNvPr id="82" name="Ink 81">
                  <a:extLst>
                    <a:ext uri="{FF2B5EF4-FFF2-40B4-BE49-F238E27FC236}">
                      <a16:creationId xmlns:a16="http://schemas.microsoft.com/office/drawing/2014/main" id="{A0E0FEF0-2C03-4A62-9592-C2238FEE67AE}"/>
                    </a:ext>
                  </a:extLst>
                </p:cNvPr>
                <p:cNvPicPr/>
                <p:nvPr/>
              </p:nvPicPr>
              <p:blipFill>
                <a:blip r:embed="rId113"/>
                <a:stretch>
                  <a:fillRect/>
                </a:stretch>
              </p:blipFill>
              <p:spPr>
                <a:xfrm>
                  <a:off x="5337060" y="5869290"/>
                  <a:ext cx="2523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3" name="Ink 82">
                  <a:extLst>
                    <a:ext uri="{FF2B5EF4-FFF2-40B4-BE49-F238E27FC236}">
                      <a16:creationId xmlns:a16="http://schemas.microsoft.com/office/drawing/2014/main" id="{D201D794-4A51-4898-B6BB-8ED5AFF590EE}"/>
                    </a:ext>
                  </a:extLst>
                </p14:cNvPr>
                <p14:cNvContentPartPr/>
                <p14:nvPr/>
              </p14:nvContentPartPr>
              <p14:xfrm>
                <a:off x="5322300" y="6060450"/>
                <a:ext cx="252720" cy="39960"/>
              </p14:xfrm>
            </p:contentPart>
          </mc:Choice>
          <mc:Fallback>
            <p:pic>
              <p:nvPicPr>
                <p:cNvPr id="83" name="Ink 82">
                  <a:extLst>
                    <a:ext uri="{FF2B5EF4-FFF2-40B4-BE49-F238E27FC236}">
                      <a16:creationId xmlns:a16="http://schemas.microsoft.com/office/drawing/2014/main" id="{D201D794-4A51-4898-B6BB-8ED5AFF590EE}"/>
                    </a:ext>
                  </a:extLst>
                </p:cNvPr>
                <p:cNvPicPr/>
                <p:nvPr/>
              </p:nvPicPr>
              <p:blipFill>
                <a:blip r:embed="rId115"/>
                <a:stretch>
                  <a:fillRect/>
                </a:stretch>
              </p:blipFill>
              <p:spPr>
                <a:xfrm>
                  <a:off x="5313300" y="6051450"/>
                  <a:ext cx="2703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4" name="Ink 83">
                  <a:extLst>
                    <a:ext uri="{FF2B5EF4-FFF2-40B4-BE49-F238E27FC236}">
                      <a16:creationId xmlns:a16="http://schemas.microsoft.com/office/drawing/2014/main" id="{5074F3C0-B6F3-45BC-B624-3887BBA15079}"/>
                    </a:ext>
                  </a:extLst>
                </p14:cNvPr>
                <p14:cNvContentPartPr/>
                <p14:nvPr/>
              </p14:nvContentPartPr>
              <p14:xfrm>
                <a:off x="5357580" y="6245130"/>
                <a:ext cx="222840" cy="73800"/>
              </p14:xfrm>
            </p:contentPart>
          </mc:Choice>
          <mc:Fallback>
            <p:pic>
              <p:nvPicPr>
                <p:cNvPr id="84" name="Ink 83">
                  <a:extLst>
                    <a:ext uri="{FF2B5EF4-FFF2-40B4-BE49-F238E27FC236}">
                      <a16:creationId xmlns:a16="http://schemas.microsoft.com/office/drawing/2014/main" id="{5074F3C0-B6F3-45BC-B624-3887BBA15079}"/>
                    </a:ext>
                  </a:extLst>
                </p:cNvPr>
                <p:cNvPicPr/>
                <p:nvPr/>
              </p:nvPicPr>
              <p:blipFill>
                <a:blip r:embed="rId117"/>
                <a:stretch>
                  <a:fillRect/>
                </a:stretch>
              </p:blipFill>
              <p:spPr>
                <a:xfrm>
                  <a:off x="5348940" y="6236130"/>
                  <a:ext cx="2404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5" name="Ink 84">
                  <a:extLst>
                    <a:ext uri="{FF2B5EF4-FFF2-40B4-BE49-F238E27FC236}">
                      <a16:creationId xmlns:a16="http://schemas.microsoft.com/office/drawing/2014/main" id="{0BD8633D-40AB-4DB8-ACA4-88ED349B218D}"/>
                    </a:ext>
                  </a:extLst>
                </p14:cNvPr>
                <p14:cNvContentPartPr/>
                <p14:nvPr/>
              </p14:nvContentPartPr>
              <p14:xfrm>
                <a:off x="5399700" y="5720970"/>
                <a:ext cx="367920" cy="56520"/>
              </p14:xfrm>
            </p:contentPart>
          </mc:Choice>
          <mc:Fallback>
            <p:pic>
              <p:nvPicPr>
                <p:cNvPr id="85" name="Ink 84">
                  <a:extLst>
                    <a:ext uri="{FF2B5EF4-FFF2-40B4-BE49-F238E27FC236}">
                      <a16:creationId xmlns:a16="http://schemas.microsoft.com/office/drawing/2014/main" id="{0BD8633D-40AB-4DB8-ACA4-88ED349B218D}"/>
                    </a:ext>
                  </a:extLst>
                </p:cNvPr>
                <p:cNvPicPr/>
                <p:nvPr/>
              </p:nvPicPr>
              <p:blipFill>
                <a:blip r:embed="rId119"/>
                <a:stretch>
                  <a:fillRect/>
                </a:stretch>
              </p:blipFill>
              <p:spPr>
                <a:xfrm>
                  <a:off x="5391060" y="5711970"/>
                  <a:ext cx="38556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Ink 85">
                  <a:extLst>
                    <a:ext uri="{FF2B5EF4-FFF2-40B4-BE49-F238E27FC236}">
                      <a16:creationId xmlns:a16="http://schemas.microsoft.com/office/drawing/2014/main" id="{AD1D253C-858D-4A71-B35B-4AB0D03846DF}"/>
                    </a:ext>
                  </a:extLst>
                </p14:cNvPr>
                <p14:cNvContentPartPr/>
                <p14:nvPr/>
              </p14:nvContentPartPr>
              <p14:xfrm>
                <a:off x="5627220" y="5569770"/>
                <a:ext cx="351360" cy="817200"/>
              </p14:xfrm>
            </p:contentPart>
          </mc:Choice>
          <mc:Fallback>
            <p:pic>
              <p:nvPicPr>
                <p:cNvPr id="86" name="Ink 85">
                  <a:extLst>
                    <a:ext uri="{FF2B5EF4-FFF2-40B4-BE49-F238E27FC236}">
                      <a16:creationId xmlns:a16="http://schemas.microsoft.com/office/drawing/2014/main" id="{AD1D253C-858D-4A71-B35B-4AB0D03846DF}"/>
                    </a:ext>
                  </a:extLst>
                </p:cNvPr>
                <p:cNvPicPr/>
                <p:nvPr/>
              </p:nvPicPr>
              <p:blipFill>
                <a:blip r:embed="rId121"/>
                <a:stretch>
                  <a:fillRect/>
                </a:stretch>
              </p:blipFill>
              <p:spPr>
                <a:xfrm>
                  <a:off x="5618580" y="5561130"/>
                  <a:ext cx="369000" cy="8348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Ink 86">
                  <a:extLst>
                    <a:ext uri="{FF2B5EF4-FFF2-40B4-BE49-F238E27FC236}">
                      <a16:creationId xmlns:a16="http://schemas.microsoft.com/office/drawing/2014/main" id="{7D549268-1378-4EFE-A2BE-4F6C4F757B1A}"/>
                    </a:ext>
                  </a:extLst>
                </p14:cNvPr>
                <p14:cNvContentPartPr/>
                <p14:nvPr/>
              </p14:nvContentPartPr>
              <p14:xfrm>
                <a:off x="6166500" y="5958210"/>
                <a:ext cx="217080" cy="355680"/>
              </p14:xfrm>
            </p:contentPart>
          </mc:Choice>
          <mc:Fallback>
            <p:pic>
              <p:nvPicPr>
                <p:cNvPr id="87" name="Ink 86">
                  <a:extLst>
                    <a:ext uri="{FF2B5EF4-FFF2-40B4-BE49-F238E27FC236}">
                      <a16:creationId xmlns:a16="http://schemas.microsoft.com/office/drawing/2014/main" id="{7D549268-1378-4EFE-A2BE-4F6C4F757B1A}"/>
                    </a:ext>
                  </a:extLst>
                </p:cNvPr>
                <p:cNvPicPr/>
                <p:nvPr/>
              </p:nvPicPr>
              <p:blipFill>
                <a:blip r:embed="rId123"/>
                <a:stretch>
                  <a:fillRect/>
                </a:stretch>
              </p:blipFill>
              <p:spPr>
                <a:xfrm>
                  <a:off x="6157500" y="5949570"/>
                  <a:ext cx="23472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Ink 87">
                  <a:extLst>
                    <a:ext uri="{FF2B5EF4-FFF2-40B4-BE49-F238E27FC236}">
                      <a16:creationId xmlns:a16="http://schemas.microsoft.com/office/drawing/2014/main" id="{553FDA7A-8C37-4C37-ABB9-FBD1A3DC06C4}"/>
                    </a:ext>
                  </a:extLst>
                </p14:cNvPr>
                <p14:cNvContentPartPr/>
                <p14:nvPr/>
              </p14:nvContentPartPr>
              <p14:xfrm>
                <a:off x="6149580" y="5872890"/>
                <a:ext cx="374400" cy="339480"/>
              </p14:xfrm>
            </p:contentPart>
          </mc:Choice>
          <mc:Fallback>
            <p:pic>
              <p:nvPicPr>
                <p:cNvPr id="88" name="Ink 87">
                  <a:extLst>
                    <a:ext uri="{FF2B5EF4-FFF2-40B4-BE49-F238E27FC236}">
                      <a16:creationId xmlns:a16="http://schemas.microsoft.com/office/drawing/2014/main" id="{553FDA7A-8C37-4C37-ABB9-FBD1A3DC06C4}"/>
                    </a:ext>
                  </a:extLst>
                </p:cNvPr>
                <p:cNvPicPr/>
                <p:nvPr/>
              </p:nvPicPr>
              <p:blipFill>
                <a:blip r:embed="rId125"/>
                <a:stretch>
                  <a:fillRect/>
                </a:stretch>
              </p:blipFill>
              <p:spPr>
                <a:xfrm>
                  <a:off x="6140940" y="5864250"/>
                  <a:ext cx="3920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9" name="Ink 88">
                  <a:extLst>
                    <a:ext uri="{FF2B5EF4-FFF2-40B4-BE49-F238E27FC236}">
                      <a16:creationId xmlns:a16="http://schemas.microsoft.com/office/drawing/2014/main" id="{304276B3-B069-4B51-BE09-D9570BF72B34}"/>
                    </a:ext>
                  </a:extLst>
                </p14:cNvPr>
                <p14:cNvContentPartPr/>
                <p14:nvPr/>
              </p14:nvContentPartPr>
              <p14:xfrm>
                <a:off x="6805500" y="5606490"/>
                <a:ext cx="281160" cy="629280"/>
              </p14:xfrm>
            </p:contentPart>
          </mc:Choice>
          <mc:Fallback>
            <p:pic>
              <p:nvPicPr>
                <p:cNvPr id="89" name="Ink 88">
                  <a:extLst>
                    <a:ext uri="{FF2B5EF4-FFF2-40B4-BE49-F238E27FC236}">
                      <a16:creationId xmlns:a16="http://schemas.microsoft.com/office/drawing/2014/main" id="{304276B3-B069-4B51-BE09-D9570BF72B34}"/>
                    </a:ext>
                  </a:extLst>
                </p:cNvPr>
                <p:cNvPicPr/>
                <p:nvPr/>
              </p:nvPicPr>
              <p:blipFill>
                <a:blip r:embed="rId127"/>
                <a:stretch>
                  <a:fillRect/>
                </a:stretch>
              </p:blipFill>
              <p:spPr>
                <a:xfrm>
                  <a:off x="6796500" y="5597490"/>
                  <a:ext cx="298800" cy="646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1" name="Ink 90">
                  <a:extLst>
                    <a:ext uri="{FF2B5EF4-FFF2-40B4-BE49-F238E27FC236}">
                      <a16:creationId xmlns:a16="http://schemas.microsoft.com/office/drawing/2014/main" id="{46DE542E-176F-45FB-8FAF-349B05788895}"/>
                    </a:ext>
                  </a:extLst>
                </p14:cNvPr>
                <p14:cNvContentPartPr/>
                <p14:nvPr/>
              </p14:nvContentPartPr>
              <p14:xfrm>
                <a:off x="7167660" y="5597130"/>
                <a:ext cx="311760" cy="717120"/>
              </p14:xfrm>
            </p:contentPart>
          </mc:Choice>
          <mc:Fallback>
            <p:pic>
              <p:nvPicPr>
                <p:cNvPr id="91" name="Ink 90">
                  <a:extLst>
                    <a:ext uri="{FF2B5EF4-FFF2-40B4-BE49-F238E27FC236}">
                      <a16:creationId xmlns:a16="http://schemas.microsoft.com/office/drawing/2014/main" id="{46DE542E-176F-45FB-8FAF-349B05788895}"/>
                    </a:ext>
                  </a:extLst>
                </p:cNvPr>
                <p:cNvPicPr/>
                <p:nvPr/>
              </p:nvPicPr>
              <p:blipFill>
                <a:blip r:embed="rId129"/>
                <a:stretch>
                  <a:fillRect/>
                </a:stretch>
              </p:blipFill>
              <p:spPr>
                <a:xfrm>
                  <a:off x="7158660" y="5588490"/>
                  <a:ext cx="329400" cy="734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2" name="Ink 91">
                  <a:extLst>
                    <a:ext uri="{FF2B5EF4-FFF2-40B4-BE49-F238E27FC236}">
                      <a16:creationId xmlns:a16="http://schemas.microsoft.com/office/drawing/2014/main" id="{E7686A84-95E0-428C-A238-544E068428C3}"/>
                    </a:ext>
                  </a:extLst>
                </p14:cNvPr>
                <p14:cNvContentPartPr/>
                <p14:nvPr/>
              </p14:nvContentPartPr>
              <p14:xfrm>
                <a:off x="7537380" y="5790090"/>
                <a:ext cx="77400" cy="429480"/>
              </p14:xfrm>
            </p:contentPart>
          </mc:Choice>
          <mc:Fallback>
            <p:pic>
              <p:nvPicPr>
                <p:cNvPr id="92" name="Ink 91">
                  <a:extLst>
                    <a:ext uri="{FF2B5EF4-FFF2-40B4-BE49-F238E27FC236}">
                      <a16:creationId xmlns:a16="http://schemas.microsoft.com/office/drawing/2014/main" id="{E7686A84-95E0-428C-A238-544E068428C3}"/>
                    </a:ext>
                  </a:extLst>
                </p:cNvPr>
                <p:cNvPicPr/>
                <p:nvPr/>
              </p:nvPicPr>
              <p:blipFill>
                <a:blip r:embed="rId131"/>
                <a:stretch>
                  <a:fillRect/>
                </a:stretch>
              </p:blipFill>
              <p:spPr>
                <a:xfrm>
                  <a:off x="7528740" y="5781450"/>
                  <a:ext cx="9504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3" name="Ink 92">
                  <a:extLst>
                    <a:ext uri="{FF2B5EF4-FFF2-40B4-BE49-F238E27FC236}">
                      <a16:creationId xmlns:a16="http://schemas.microsoft.com/office/drawing/2014/main" id="{3A0A3892-EA10-4A40-8099-6E79DAF0C2A3}"/>
                    </a:ext>
                  </a:extLst>
                </p14:cNvPr>
                <p14:cNvContentPartPr/>
                <p14:nvPr/>
              </p14:nvContentPartPr>
              <p14:xfrm>
                <a:off x="7544220" y="5749050"/>
                <a:ext cx="364320" cy="517680"/>
              </p14:xfrm>
            </p:contentPart>
          </mc:Choice>
          <mc:Fallback>
            <p:pic>
              <p:nvPicPr>
                <p:cNvPr id="93" name="Ink 92">
                  <a:extLst>
                    <a:ext uri="{FF2B5EF4-FFF2-40B4-BE49-F238E27FC236}">
                      <a16:creationId xmlns:a16="http://schemas.microsoft.com/office/drawing/2014/main" id="{3A0A3892-EA10-4A40-8099-6E79DAF0C2A3}"/>
                    </a:ext>
                  </a:extLst>
                </p:cNvPr>
                <p:cNvPicPr/>
                <p:nvPr/>
              </p:nvPicPr>
              <p:blipFill>
                <a:blip r:embed="rId133"/>
                <a:stretch>
                  <a:fillRect/>
                </a:stretch>
              </p:blipFill>
              <p:spPr>
                <a:xfrm>
                  <a:off x="7535580" y="5740050"/>
                  <a:ext cx="38196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4" name="Ink 93">
                  <a:extLst>
                    <a:ext uri="{FF2B5EF4-FFF2-40B4-BE49-F238E27FC236}">
                      <a16:creationId xmlns:a16="http://schemas.microsoft.com/office/drawing/2014/main" id="{3221D298-2061-401B-8216-6B882D870782}"/>
                    </a:ext>
                  </a:extLst>
                </p14:cNvPr>
                <p14:cNvContentPartPr/>
                <p14:nvPr/>
              </p14:nvContentPartPr>
              <p14:xfrm>
                <a:off x="7672020" y="5687850"/>
                <a:ext cx="368640" cy="23400"/>
              </p14:xfrm>
            </p:contentPart>
          </mc:Choice>
          <mc:Fallback>
            <p:pic>
              <p:nvPicPr>
                <p:cNvPr id="94" name="Ink 93">
                  <a:extLst>
                    <a:ext uri="{FF2B5EF4-FFF2-40B4-BE49-F238E27FC236}">
                      <a16:creationId xmlns:a16="http://schemas.microsoft.com/office/drawing/2014/main" id="{3221D298-2061-401B-8216-6B882D870782}"/>
                    </a:ext>
                  </a:extLst>
                </p:cNvPr>
                <p:cNvPicPr/>
                <p:nvPr/>
              </p:nvPicPr>
              <p:blipFill>
                <a:blip r:embed="rId135"/>
                <a:stretch>
                  <a:fillRect/>
                </a:stretch>
              </p:blipFill>
              <p:spPr>
                <a:xfrm>
                  <a:off x="7663380" y="5679210"/>
                  <a:ext cx="3862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5" name="Ink 94">
                  <a:extLst>
                    <a:ext uri="{FF2B5EF4-FFF2-40B4-BE49-F238E27FC236}">
                      <a16:creationId xmlns:a16="http://schemas.microsoft.com/office/drawing/2014/main" id="{5D55684F-71CD-4F4A-95AD-335937726D1B}"/>
                    </a:ext>
                  </a:extLst>
                </p14:cNvPr>
                <p14:cNvContentPartPr/>
                <p14:nvPr/>
              </p14:nvContentPartPr>
              <p14:xfrm>
                <a:off x="8134980" y="5513970"/>
                <a:ext cx="252360" cy="800640"/>
              </p14:xfrm>
            </p:contentPart>
          </mc:Choice>
          <mc:Fallback>
            <p:pic>
              <p:nvPicPr>
                <p:cNvPr id="95" name="Ink 94">
                  <a:extLst>
                    <a:ext uri="{FF2B5EF4-FFF2-40B4-BE49-F238E27FC236}">
                      <a16:creationId xmlns:a16="http://schemas.microsoft.com/office/drawing/2014/main" id="{5D55684F-71CD-4F4A-95AD-335937726D1B}"/>
                    </a:ext>
                  </a:extLst>
                </p:cNvPr>
                <p:cNvPicPr/>
                <p:nvPr/>
              </p:nvPicPr>
              <p:blipFill>
                <a:blip r:embed="rId137"/>
                <a:stretch>
                  <a:fillRect/>
                </a:stretch>
              </p:blipFill>
              <p:spPr>
                <a:xfrm>
                  <a:off x="8126340" y="5504970"/>
                  <a:ext cx="270000" cy="818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6" name="Ink 95">
                  <a:extLst>
                    <a:ext uri="{FF2B5EF4-FFF2-40B4-BE49-F238E27FC236}">
                      <a16:creationId xmlns:a16="http://schemas.microsoft.com/office/drawing/2014/main" id="{6E271F98-8F08-4A5C-9AF3-ABD94D6BF36D}"/>
                    </a:ext>
                  </a:extLst>
                </p14:cNvPr>
                <p14:cNvContentPartPr/>
                <p14:nvPr/>
              </p14:nvContentPartPr>
              <p14:xfrm>
                <a:off x="8656620" y="5763810"/>
                <a:ext cx="187920" cy="319680"/>
              </p14:xfrm>
            </p:contentPart>
          </mc:Choice>
          <mc:Fallback>
            <p:pic>
              <p:nvPicPr>
                <p:cNvPr id="96" name="Ink 95">
                  <a:extLst>
                    <a:ext uri="{FF2B5EF4-FFF2-40B4-BE49-F238E27FC236}">
                      <a16:creationId xmlns:a16="http://schemas.microsoft.com/office/drawing/2014/main" id="{6E271F98-8F08-4A5C-9AF3-ABD94D6BF36D}"/>
                    </a:ext>
                  </a:extLst>
                </p:cNvPr>
                <p:cNvPicPr/>
                <p:nvPr/>
              </p:nvPicPr>
              <p:blipFill>
                <a:blip r:embed="rId139"/>
                <a:stretch>
                  <a:fillRect/>
                </a:stretch>
              </p:blipFill>
              <p:spPr>
                <a:xfrm>
                  <a:off x="8647620" y="5754810"/>
                  <a:ext cx="20556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7" name="Ink 96">
                  <a:extLst>
                    <a:ext uri="{FF2B5EF4-FFF2-40B4-BE49-F238E27FC236}">
                      <a16:creationId xmlns:a16="http://schemas.microsoft.com/office/drawing/2014/main" id="{1617CB76-2064-43AB-89D4-5CC6CB12C526}"/>
                    </a:ext>
                  </a:extLst>
                </p14:cNvPr>
                <p14:cNvContentPartPr/>
                <p14:nvPr/>
              </p14:nvContentPartPr>
              <p14:xfrm>
                <a:off x="8691180" y="5780010"/>
                <a:ext cx="182520" cy="257400"/>
              </p14:xfrm>
            </p:contentPart>
          </mc:Choice>
          <mc:Fallback>
            <p:pic>
              <p:nvPicPr>
                <p:cNvPr id="97" name="Ink 96">
                  <a:extLst>
                    <a:ext uri="{FF2B5EF4-FFF2-40B4-BE49-F238E27FC236}">
                      <a16:creationId xmlns:a16="http://schemas.microsoft.com/office/drawing/2014/main" id="{1617CB76-2064-43AB-89D4-5CC6CB12C526}"/>
                    </a:ext>
                  </a:extLst>
                </p:cNvPr>
                <p:cNvPicPr/>
                <p:nvPr/>
              </p:nvPicPr>
              <p:blipFill>
                <a:blip r:embed="rId141"/>
                <a:stretch>
                  <a:fillRect/>
                </a:stretch>
              </p:blipFill>
              <p:spPr>
                <a:xfrm>
                  <a:off x="8682180" y="5771370"/>
                  <a:ext cx="2001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8" name="Ink 97">
                  <a:extLst>
                    <a:ext uri="{FF2B5EF4-FFF2-40B4-BE49-F238E27FC236}">
                      <a16:creationId xmlns:a16="http://schemas.microsoft.com/office/drawing/2014/main" id="{76325157-8A53-4528-AB16-23EAE0B45544}"/>
                    </a:ext>
                  </a:extLst>
                </p14:cNvPr>
                <p14:cNvContentPartPr/>
                <p14:nvPr/>
              </p14:nvContentPartPr>
              <p14:xfrm>
                <a:off x="8574540" y="5898810"/>
                <a:ext cx="439920" cy="23400"/>
              </p14:xfrm>
            </p:contentPart>
          </mc:Choice>
          <mc:Fallback>
            <p:pic>
              <p:nvPicPr>
                <p:cNvPr id="98" name="Ink 97">
                  <a:extLst>
                    <a:ext uri="{FF2B5EF4-FFF2-40B4-BE49-F238E27FC236}">
                      <a16:creationId xmlns:a16="http://schemas.microsoft.com/office/drawing/2014/main" id="{76325157-8A53-4528-AB16-23EAE0B45544}"/>
                    </a:ext>
                  </a:extLst>
                </p:cNvPr>
                <p:cNvPicPr/>
                <p:nvPr/>
              </p:nvPicPr>
              <p:blipFill>
                <a:blip r:embed="rId143"/>
                <a:stretch>
                  <a:fillRect/>
                </a:stretch>
              </p:blipFill>
              <p:spPr>
                <a:xfrm>
                  <a:off x="8565540" y="5890170"/>
                  <a:ext cx="4575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0" name="Ink 99">
                  <a:extLst>
                    <a:ext uri="{FF2B5EF4-FFF2-40B4-BE49-F238E27FC236}">
                      <a16:creationId xmlns:a16="http://schemas.microsoft.com/office/drawing/2014/main" id="{64A688DD-0102-44FA-B437-B001431E5DF7}"/>
                    </a:ext>
                  </a:extLst>
                </p14:cNvPr>
                <p14:cNvContentPartPr/>
                <p14:nvPr/>
              </p14:nvContentPartPr>
              <p14:xfrm>
                <a:off x="9213180" y="5572650"/>
                <a:ext cx="241560" cy="651960"/>
              </p14:xfrm>
            </p:contentPart>
          </mc:Choice>
          <mc:Fallback>
            <p:pic>
              <p:nvPicPr>
                <p:cNvPr id="100" name="Ink 99">
                  <a:extLst>
                    <a:ext uri="{FF2B5EF4-FFF2-40B4-BE49-F238E27FC236}">
                      <a16:creationId xmlns:a16="http://schemas.microsoft.com/office/drawing/2014/main" id="{64A688DD-0102-44FA-B437-B001431E5DF7}"/>
                    </a:ext>
                  </a:extLst>
                </p:cNvPr>
                <p:cNvPicPr/>
                <p:nvPr/>
              </p:nvPicPr>
              <p:blipFill>
                <a:blip r:embed="rId145"/>
                <a:stretch>
                  <a:fillRect/>
                </a:stretch>
              </p:blipFill>
              <p:spPr>
                <a:xfrm>
                  <a:off x="9204180" y="5563650"/>
                  <a:ext cx="259200" cy="669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1" name="Ink 100">
                  <a:extLst>
                    <a:ext uri="{FF2B5EF4-FFF2-40B4-BE49-F238E27FC236}">
                      <a16:creationId xmlns:a16="http://schemas.microsoft.com/office/drawing/2014/main" id="{80695909-1B41-47C2-8594-023D8B198965}"/>
                    </a:ext>
                  </a:extLst>
                </p14:cNvPr>
                <p14:cNvContentPartPr/>
                <p14:nvPr/>
              </p14:nvContentPartPr>
              <p14:xfrm>
                <a:off x="9581460" y="5377530"/>
                <a:ext cx="381960" cy="726120"/>
              </p14:xfrm>
            </p:contentPart>
          </mc:Choice>
          <mc:Fallback>
            <p:pic>
              <p:nvPicPr>
                <p:cNvPr id="101" name="Ink 100">
                  <a:extLst>
                    <a:ext uri="{FF2B5EF4-FFF2-40B4-BE49-F238E27FC236}">
                      <a16:creationId xmlns:a16="http://schemas.microsoft.com/office/drawing/2014/main" id="{80695909-1B41-47C2-8594-023D8B198965}"/>
                    </a:ext>
                  </a:extLst>
                </p:cNvPr>
                <p:cNvPicPr/>
                <p:nvPr/>
              </p:nvPicPr>
              <p:blipFill>
                <a:blip r:embed="rId147"/>
                <a:stretch>
                  <a:fillRect/>
                </a:stretch>
              </p:blipFill>
              <p:spPr>
                <a:xfrm>
                  <a:off x="9572460" y="5368890"/>
                  <a:ext cx="399600" cy="743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3" name="Ink 102">
                  <a:extLst>
                    <a:ext uri="{FF2B5EF4-FFF2-40B4-BE49-F238E27FC236}">
                      <a16:creationId xmlns:a16="http://schemas.microsoft.com/office/drawing/2014/main" id="{C5CEBB63-9CDF-4AFA-BDF2-3C7A2893350B}"/>
                    </a:ext>
                  </a:extLst>
                </p14:cNvPr>
                <p14:cNvContentPartPr/>
                <p14:nvPr/>
              </p14:nvContentPartPr>
              <p14:xfrm>
                <a:off x="10021740" y="5760570"/>
                <a:ext cx="76680" cy="297000"/>
              </p14:xfrm>
            </p:contentPart>
          </mc:Choice>
          <mc:Fallback>
            <p:pic>
              <p:nvPicPr>
                <p:cNvPr id="103" name="Ink 102">
                  <a:extLst>
                    <a:ext uri="{FF2B5EF4-FFF2-40B4-BE49-F238E27FC236}">
                      <a16:creationId xmlns:a16="http://schemas.microsoft.com/office/drawing/2014/main" id="{C5CEBB63-9CDF-4AFA-BDF2-3C7A2893350B}"/>
                    </a:ext>
                  </a:extLst>
                </p:cNvPr>
                <p:cNvPicPr/>
                <p:nvPr/>
              </p:nvPicPr>
              <p:blipFill>
                <a:blip r:embed="rId149"/>
                <a:stretch>
                  <a:fillRect/>
                </a:stretch>
              </p:blipFill>
              <p:spPr>
                <a:xfrm>
                  <a:off x="10012740" y="5751570"/>
                  <a:ext cx="943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4" name="Ink 103">
                  <a:extLst>
                    <a:ext uri="{FF2B5EF4-FFF2-40B4-BE49-F238E27FC236}">
                      <a16:creationId xmlns:a16="http://schemas.microsoft.com/office/drawing/2014/main" id="{13F926DF-6C42-42E9-9382-5E1A0439CB2C}"/>
                    </a:ext>
                  </a:extLst>
                </p14:cNvPr>
                <p14:cNvContentPartPr/>
                <p14:nvPr/>
              </p14:nvContentPartPr>
              <p14:xfrm>
                <a:off x="10009860" y="5668050"/>
                <a:ext cx="299520" cy="59760"/>
              </p14:xfrm>
            </p:contentPart>
          </mc:Choice>
          <mc:Fallback>
            <p:pic>
              <p:nvPicPr>
                <p:cNvPr id="104" name="Ink 103">
                  <a:extLst>
                    <a:ext uri="{FF2B5EF4-FFF2-40B4-BE49-F238E27FC236}">
                      <a16:creationId xmlns:a16="http://schemas.microsoft.com/office/drawing/2014/main" id="{13F926DF-6C42-42E9-9382-5E1A0439CB2C}"/>
                    </a:ext>
                  </a:extLst>
                </p:cNvPr>
                <p:cNvPicPr/>
                <p:nvPr/>
              </p:nvPicPr>
              <p:blipFill>
                <a:blip r:embed="rId151"/>
                <a:stretch>
                  <a:fillRect/>
                </a:stretch>
              </p:blipFill>
              <p:spPr>
                <a:xfrm>
                  <a:off x="10000860" y="5659410"/>
                  <a:ext cx="3171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5" name="Ink 104">
                  <a:extLst>
                    <a:ext uri="{FF2B5EF4-FFF2-40B4-BE49-F238E27FC236}">
                      <a16:creationId xmlns:a16="http://schemas.microsoft.com/office/drawing/2014/main" id="{A9BDA7EC-683E-475A-AA46-40B843299DAA}"/>
                    </a:ext>
                  </a:extLst>
                </p14:cNvPr>
                <p14:cNvContentPartPr/>
                <p14:nvPr/>
              </p14:nvContentPartPr>
              <p14:xfrm>
                <a:off x="10091940" y="5694690"/>
                <a:ext cx="217440" cy="72720"/>
              </p14:xfrm>
            </p:contentPart>
          </mc:Choice>
          <mc:Fallback>
            <p:pic>
              <p:nvPicPr>
                <p:cNvPr id="105" name="Ink 104">
                  <a:extLst>
                    <a:ext uri="{FF2B5EF4-FFF2-40B4-BE49-F238E27FC236}">
                      <a16:creationId xmlns:a16="http://schemas.microsoft.com/office/drawing/2014/main" id="{A9BDA7EC-683E-475A-AA46-40B843299DAA}"/>
                    </a:ext>
                  </a:extLst>
                </p:cNvPr>
                <p:cNvPicPr/>
                <p:nvPr/>
              </p:nvPicPr>
              <p:blipFill>
                <a:blip r:embed="rId153"/>
                <a:stretch>
                  <a:fillRect/>
                </a:stretch>
              </p:blipFill>
              <p:spPr>
                <a:xfrm>
                  <a:off x="10082940" y="5685690"/>
                  <a:ext cx="2350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6" name="Ink 105">
                  <a:extLst>
                    <a:ext uri="{FF2B5EF4-FFF2-40B4-BE49-F238E27FC236}">
                      <a16:creationId xmlns:a16="http://schemas.microsoft.com/office/drawing/2014/main" id="{EB4CB83C-2B28-42BA-9687-F2F0187868FD}"/>
                    </a:ext>
                  </a:extLst>
                </p14:cNvPr>
                <p14:cNvContentPartPr/>
                <p14:nvPr/>
              </p14:nvContentPartPr>
              <p14:xfrm>
                <a:off x="9992580" y="6011130"/>
                <a:ext cx="287640" cy="39960"/>
              </p14:xfrm>
            </p:contentPart>
          </mc:Choice>
          <mc:Fallback>
            <p:pic>
              <p:nvPicPr>
                <p:cNvPr id="106" name="Ink 105">
                  <a:extLst>
                    <a:ext uri="{FF2B5EF4-FFF2-40B4-BE49-F238E27FC236}">
                      <a16:creationId xmlns:a16="http://schemas.microsoft.com/office/drawing/2014/main" id="{EB4CB83C-2B28-42BA-9687-F2F0187868FD}"/>
                    </a:ext>
                  </a:extLst>
                </p:cNvPr>
                <p:cNvPicPr/>
                <p:nvPr/>
              </p:nvPicPr>
              <p:blipFill>
                <a:blip r:embed="rId155"/>
                <a:stretch>
                  <a:fillRect/>
                </a:stretch>
              </p:blipFill>
              <p:spPr>
                <a:xfrm>
                  <a:off x="9983580" y="6002130"/>
                  <a:ext cx="3052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7" name="Ink 106">
                  <a:extLst>
                    <a:ext uri="{FF2B5EF4-FFF2-40B4-BE49-F238E27FC236}">
                      <a16:creationId xmlns:a16="http://schemas.microsoft.com/office/drawing/2014/main" id="{BD9C21E0-E5ED-4F2C-B493-E76475CABAD7}"/>
                    </a:ext>
                  </a:extLst>
                </p14:cNvPr>
                <p14:cNvContentPartPr/>
                <p14:nvPr/>
              </p14:nvContentPartPr>
              <p14:xfrm>
                <a:off x="10068540" y="5889090"/>
                <a:ext cx="198720" cy="26640"/>
              </p14:xfrm>
            </p:contentPart>
          </mc:Choice>
          <mc:Fallback>
            <p:pic>
              <p:nvPicPr>
                <p:cNvPr id="107" name="Ink 106">
                  <a:extLst>
                    <a:ext uri="{FF2B5EF4-FFF2-40B4-BE49-F238E27FC236}">
                      <a16:creationId xmlns:a16="http://schemas.microsoft.com/office/drawing/2014/main" id="{BD9C21E0-E5ED-4F2C-B493-E76475CABAD7}"/>
                    </a:ext>
                  </a:extLst>
                </p:cNvPr>
                <p:cNvPicPr/>
                <p:nvPr/>
              </p:nvPicPr>
              <p:blipFill>
                <a:blip r:embed="rId157"/>
                <a:stretch>
                  <a:fillRect/>
                </a:stretch>
              </p:blipFill>
              <p:spPr>
                <a:xfrm>
                  <a:off x="10059900" y="5880090"/>
                  <a:ext cx="2163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8" name="Ink 107">
                  <a:extLst>
                    <a:ext uri="{FF2B5EF4-FFF2-40B4-BE49-F238E27FC236}">
                      <a16:creationId xmlns:a16="http://schemas.microsoft.com/office/drawing/2014/main" id="{5C63E11F-380C-4883-B09A-363B5514B707}"/>
                    </a:ext>
                  </a:extLst>
                </p14:cNvPr>
                <p14:cNvContentPartPr/>
                <p14:nvPr/>
              </p14:nvContentPartPr>
              <p14:xfrm>
                <a:off x="10070700" y="5460690"/>
                <a:ext cx="262080" cy="59760"/>
              </p14:xfrm>
            </p:contentPart>
          </mc:Choice>
          <mc:Fallback>
            <p:pic>
              <p:nvPicPr>
                <p:cNvPr id="108" name="Ink 107">
                  <a:extLst>
                    <a:ext uri="{FF2B5EF4-FFF2-40B4-BE49-F238E27FC236}">
                      <a16:creationId xmlns:a16="http://schemas.microsoft.com/office/drawing/2014/main" id="{5C63E11F-380C-4883-B09A-363B5514B707}"/>
                    </a:ext>
                  </a:extLst>
                </p:cNvPr>
                <p:cNvPicPr/>
                <p:nvPr/>
              </p:nvPicPr>
              <p:blipFill>
                <a:blip r:embed="rId159"/>
                <a:stretch>
                  <a:fillRect/>
                </a:stretch>
              </p:blipFill>
              <p:spPr>
                <a:xfrm>
                  <a:off x="10061700" y="5451690"/>
                  <a:ext cx="27972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9" name="Ink 108">
                  <a:extLst>
                    <a:ext uri="{FF2B5EF4-FFF2-40B4-BE49-F238E27FC236}">
                      <a16:creationId xmlns:a16="http://schemas.microsoft.com/office/drawing/2014/main" id="{A9FAD4C7-D62F-401C-8E9C-4B68A30662A6}"/>
                    </a:ext>
                  </a:extLst>
                </p14:cNvPr>
                <p14:cNvContentPartPr/>
                <p14:nvPr/>
              </p14:nvContentPartPr>
              <p14:xfrm>
                <a:off x="10578300" y="5295810"/>
                <a:ext cx="225000" cy="834120"/>
              </p14:xfrm>
            </p:contentPart>
          </mc:Choice>
          <mc:Fallback>
            <p:pic>
              <p:nvPicPr>
                <p:cNvPr id="109" name="Ink 108">
                  <a:extLst>
                    <a:ext uri="{FF2B5EF4-FFF2-40B4-BE49-F238E27FC236}">
                      <a16:creationId xmlns:a16="http://schemas.microsoft.com/office/drawing/2014/main" id="{A9FAD4C7-D62F-401C-8E9C-4B68A30662A6}"/>
                    </a:ext>
                  </a:extLst>
                </p:cNvPr>
                <p:cNvPicPr/>
                <p:nvPr/>
              </p:nvPicPr>
              <p:blipFill>
                <a:blip r:embed="rId161"/>
                <a:stretch>
                  <a:fillRect/>
                </a:stretch>
              </p:blipFill>
              <p:spPr>
                <a:xfrm>
                  <a:off x="10569660" y="5286810"/>
                  <a:ext cx="242640" cy="851760"/>
                </a:xfrm>
                <a:prstGeom prst="rect">
                  <a:avLst/>
                </a:prstGeom>
              </p:spPr>
            </p:pic>
          </mc:Fallback>
        </mc:AlternateContent>
      </p:grpSp>
    </p:spTree>
    <p:extLst>
      <p:ext uri="{BB962C8B-B14F-4D97-AF65-F5344CB8AC3E}">
        <p14:creationId xmlns:p14="http://schemas.microsoft.com/office/powerpoint/2010/main" val="128071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F42-8A5E-460A-933A-73526BB69843}"/>
              </a:ext>
            </a:extLst>
          </p:cNvPr>
          <p:cNvSpPr>
            <a:spLocks noGrp="1"/>
          </p:cNvSpPr>
          <p:nvPr>
            <p:ph type="title"/>
          </p:nvPr>
        </p:nvSpPr>
        <p:spPr/>
        <p:txBody>
          <a:bodyPr/>
          <a:lstStyle/>
          <a:p>
            <a:r>
              <a:rPr lang="en-IN" b="0" i="0" dirty="0">
                <a:solidFill>
                  <a:srgbClr val="610B4B"/>
                </a:solidFill>
                <a:effectLst/>
                <a:latin typeface="erdana"/>
              </a:rPr>
              <a:t>Causes of uncertainty:</a:t>
            </a:r>
            <a:endParaRPr lang="en-IN" dirty="0"/>
          </a:p>
        </p:txBody>
      </p:sp>
      <p:sp>
        <p:nvSpPr>
          <p:cNvPr id="3" name="Content Placeholder 2">
            <a:extLst>
              <a:ext uri="{FF2B5EF4-FFF2-40B4-BE49-F238E27FC236}">
                <a16:creationId xmlns:a16="http://schemas.microsoft.com/office/drawing/2014/main" id="{B148B196-4447-45E9-8AC0-625AF5F551BC}"/>
              </a:ext>
            </a:extLst>
          </p:cNvPr>
          <p:cNvSpPr>
            <a:spLocks noGrp="1"/>
          </p:cNvSpPr>
          <p:nvPr>
            <p:ph idx="1"/>
          </p:nvPr>
        </p:nvSpPr>
        <p:spPr/>
        <p:txBody>
          <a:bodyPr/>
          <a:lstStyle/>
          <a:p>
            <a:pPr algn="just">
              <a:buFont typeface="+mj-lt"/>
              <a:buAutoNum type="arabicPeriod"/>
            </a:pPr>
            <a:r>
              <a:rPr lang="en-IN" b="0" i="0" dirty="0">
                <a:solidFill>
                  <a:srgbClr val="000000"/>
                </a:solidFill>
                <a:effectLst/>
                <a:latin typeface="inter-regular"/>
              </a:rPr>
              <a:t>Information occurred from unreliable sources.</a:t>
            </a:r>
          </a:p>
          <a:p>
            <a:pPr algn="just">
              <a:buFont typeface="+mj-lt"/>
              <a:buAutoNum type="arabicPeriod"/>
            </a:pPr>
            <a:r>
              <a:rPr lang="en-IN" b="0" i="0" dirty="0">
                <a:solidFill>
                  <a:srgbClr val="000000"/>
                </a:solidFill>
                <a:effectLst/>
                <a:latin typeface="inter-regular"/>
              </a:rPr>
              <a:t>Experimental Errors</a:t>
            </a:r>
          </a:p>
          <a:p>
            <a:pPr algn="just">
              <a:buFont typeface="+mj-lt"/>
              <a:buAutoNum type="arabicPeriod"/>
            </a:pPr>
            <a:r>
              <a:rPr lang="en-IN" b="0" i="0" dirty="0">
                <a:solidFill>
                  <a:srgbClr val="000000"/>
                </a:solidFill>
                <a:effectLst/>
                <a:latin typeface="inter-regular"/>
              </a:rPr>
              <a:t>Equipment fault</a:t>
            </a:r>
          </a:p>
          <a:p>
            <a:pPr algn="just">
              <a:buFont typeface="+mj-lt"/>
              <a:buAutoNum type="arabicPeriod"/>
            </a:pPr>
            <a:r>
              <a:rPr lang="en-IN" b="0" i="0" dirty="0">
                <a:solidFill>
                  <a:srgbClr val="000000"/>
                </a:solidFill>
                <a:effectLst/>
                <a:latin typeface="inter-regular"/>
              </a:rPr>
              <a:t>Temperature variation</a:t>
            </a:r>
          </a:p>
          <a:p>
            <a:pPr algn="just">
              <a:buFont typeface="+mj-lt"/>
              <a:buAutoNum type="arabicPeriod"/>
            </a:pPr>
            <a:r>
              <a:rPr lang="en-IN" b="0" i="0" dirty="0">
                <a:solidFill>
                  <a:srgbClr val="000000"/>
                </a:solidFill>
                <a:effectLst/>
                <a:latin typeface="inter-regular"/>
              </a:rPr>
              <a:t>Climate change.</a:t>
            </a:r>
          </a:p>
          <a:p>
            <a:endParaRPr lang="en-IN" dirty="0"/>
          </a:p>
        </p:txBody>
      </p:sp>
    </p:spTree>
    <p:extLst>
      <p:ext uri="{BB962C8B-B14F-4D97-AF65-F5344CB8AC3E}">
        <p14:creationId xmlns:p14="http://schemas.microsoft.com/office/powerpoint/2010/main" val="288312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7A35-0153-4A91-BDCE-B1E99C0B7B84}"/>
              </a:ext>
            </a:extLst>
          </p:cNvPr>
          <p:cNvSpPr>
            <a:spLocks noGrp="1"/>
          </p:cNvSpPr>
          <p:nvPr>
            <p:ph type="title"/>
          </p:nvPr>
        </p:nvSpPr>
        <p:spPr/>
        <p:txBody>
          <a:bodyPr/>
          <a:lstStyle/>
          <a:p>
            <a:r>
              <a:rPr lang="en-US" b="0" i="0" dirty="0">
                <a:solidFill>
                  <a:srgbClr val="333333"/>
                </a:solidFill>
                <a:effectLst/>
                <a:latin typeface="inter-regular"/>
              </a:rPr>
              <a:t>Probabilistic reasoning</a:t>
            </a:r>
            <a:endParaRPr lang="en-IN" dirty="0"/>
          </a:p>
        </p:txBody>
      </p:sp>
      <p:sp>
        <p:nvSpPr>
          <p:cNvPr id="3" name="Content Placeholder 2">
            <a:extLst>
              <a:ext uri="{FF2B5EF4-FFF2-40B4-BE49-F238E27FC236}">
                <a16:creationId xmlns:a16="http://schemas.microsoft.com/office/drawing/2014/main" id="{0F2513E3-BD30-4371-9B3D-1D3B6D7DEF6C}"/>
              </a:ext>
            </a:extLst>
          </p:cNvPr>
          <p:cNvSpPr>
            <a:spLocks noGrp="1"/>
          </p:cNvSpPr>
          <p:nvPr>
            <p:ph idx="1"/>
          </p:nvPr>
        </p:nvSpPr>
        <p:spPr/>
        <p:txBody>
          <a:bodyPr>
            <a:normAutofit/>
          </a:bodyPr>
          <a:lstStyle/>
          <a:p>
            <a:pPr algn="just"/>
            <a:r>
              <a:rPr lang="en-US" b="0" i="0" dirty="0">
                <a:solidFill>
                  <a:srgbClr val="333333"/>
                </a:solidFill>
                <a:effectLst/>
                <a:latin typeface="inter-regular"/>
              </a:rPr>
              <a:t>Probabilistic : Probability to indicate the uncertainty in knowledge. In probabilistic reasoning, we combine probability theory with logic to handle the uncertainty.</a:t>
            </a:r>
          </a:p>
          <a:p>
            <a:pPr algn="just"/>
            <a:r>
              <a:rPr lang="en-US" b="0" i="0" dirty="0">
                <a:solidFill>
                  <a:srgbClr val="333333"/>
                </a:solidFill>
                <a:effectLst/>
                <a:latin typeface="inter-regular"/>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p>
          <a:p>
            <a:endParaRPr lang="en-IN" dirty="0"/>
          </a:p>
        </p:txBody>
      </p:sp>
    </p:spTree>
    <p:extLst>
      <p:ext uri="{BB962C8B-B14F-4D97-AF65-F5344CB8AC3E}">
        <p14:creationId xmlns:p14="http://schemas.microsoft.com/office/powerpoint/2010/main" val="197849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AA89-60FF-4F8D-84FF-8086F4F81A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C11519-F5D7-4DEF-95B8-6B803795CD3F}"/>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When there are unpredictable outcomes.</a:t>
            </a:r>
          </a:p>
          <a:p>
            <a:pPr algn="just">
              <a:buFont typeface="Arial" panose="020B0604020202020204" pitchFamily="34" charset="0"/>
              <a:buChar char="•"/>
            </a:pPr>
            <a:r>
              <a:rPr lang="en-US" b="0" i="0" dirty="0">
                <a:solidFill>
                  <a:srgbClr val="000000"/>
                </a:solidFill>
                <a:effectLst/>
                <a:latin typeface="inter-regular"/>
              </a:rPr>
              <a:t>When specifications or possibilities of predicates becomes too large to handle.</a:t>
            </a:r>
          </a:p>
          <a:p>
            <a:pPr algn="just">
              <a:buFont typeface="Arial" panose="020B0604020202020204" pitchFamily="34" charset="0"/>
              <a:buChar char="•"/>
            </a:pPr>
            <a:r>
              <a:rPr lang="en-US" b="0" i="0" dirty="0">
                <a:solidFill>
                  <a:srgbClr val="000000"/>
                </a:solidFill>
                <a:effectLst/>
                <a:latin typeface="inter-regular"/>
              </a:rPr>
              <a:t>When an unknown error occurs during an experiment.</a:t>
            </a:r>
          </a:p>
          <a:p>
            <a:pPr algn="just">
              <a:buFont typeface="Arial" panose="020B0604020202020204" pitchFamily="34" charset="0"/>
              <a:buChar char="•"/>
            </a:pPr>
            <a:r>
              <a:rPr lang="en-IN" b="1" i="0" dirty="0">
                <a:solidFill>
                  <a:srgbClr val="000000"/>
                </a:solidFill>
                <a:effectLst/>
                <a:latin typeface="inter-bold"/>
              </a:rPr>
              <a:t>Bayes' rule</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Bayesian Statistics</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49465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B780-9E40-4CB8-BF64-DAB838B6E54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03CFB4C-95D8-4647-B0B0-F26761769104}"/>
              </a:ext>
            </a:extLst>
          </p:cNvPr>
          <p:cNvSpPr>
            <a:spLocks noGrp="1"/>
          </p:cNvSpPr>
          <p:nvPr>
            <p:ph idx="1"/>
          </p:nvPr>
        </p:nvSpPr>
        <p:spPr/>
        <p:txBody>
          <a:bodyPr/>
          <a:lstStyle/>
          <a:p>
            <a:r>
              <a:rPr lang="en-US" b="1" i="0" dirty="0">
                <a:solidFill>
                  <a:srgbClr val="333333"/>
                </a:solidFill>
                <a:effectLst/>
                <a:latin typeface="inter-bold"/>
              </a:rPr>
              <a:t>Probability:</a:t>
            </a:r>
            <a:r>
              <a:rPr lang="en-US" b="0" i="0" dirty="0">
                <a:solidFill>
                  <a:srgbClr val="333333"/>
                </a:solidFill>
                <a:effectLst/>
                <a:latin typeface="inter-regular"/>
              </a:rPr>
              <a:t> Probability can be defined as a chance that an uncertain event will occur. It is the numerical measure of the likelihood that an event will occur. The value of probability always remains between 0 and 1 that represent ideal uncertainties.</a:t>
            </a:r>
            <a:endParaRPr lang="en-IN" dirty="0"/>
          </a:p>
        </p:txBody>
      </p:sp>
    </p:spTree>
    <p:extLst>
      <p:ext uri="{BB962C8B-B14F-4D97-AF65-F5344CB8AC3E}">
        <p14:creationId xmlns:p14="http://schemas.microsoft.com/office/powerpoint/2010/main" val="56982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153A-6CD2-468C-88F9-D019698868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0E5D03-1737-4606-AD86-C88B9CC81AB6}"/>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Event:</a:t>
            </a:r>
            <a:r>
              <a:rPr lang="en-US" b="0" i="0" dirty="0">
                <a:solidFill>
                  <a:srgbClr val="333333"/>
                </a:solidFill>
                <a:effectLst/>
                <a:latin typeface="inter-regular"/>
              </a:rPr>
              <a:t> Each possible outcome of a variable is called an event.</a:t>
            </a:r>
          </a:p>
          <a:p>
            <a:pPr algn="just"/>
            <a:r>
              <a:rPr lang="en-US" b="1" i="0" dirty="0">
                <a:solidFill>
                  <a:srgbClr val="333333"/>
                </a:solidFill>
                <a:effectLst/>
                <a:latin typeface="inter-bold"/>
              </a:rPr>
              <a:t>Sample space:</a:t>
            </a:r>
            <a:r>
              <a:rPr lang="en-US" b="0" i="0" dirty="0">
                <a:solidFill>
                  <a:srgbClr val="333333"/>
                </a:solidFill>
                <a:effectLst/>
                <a:latin typeface="inter-regular"/>
              </a:rPr>
              <a:t> The collection of all possible events is called sample space.</a:t>
            </a:r>
          </a:p>
          <a:p>
            <a:pPr algn="just"/>
            <a:r>
              <a:rPr lang="en-US" b="1" i="0" dirty="0">
                <a:solidFill>
                  <a:srgbClr val="333333"/>
                </a:solidFill>
                <a:effectLst/>
                <a:latin typeface="inter-bold"/>
              </a:rPr>
              <a:t>Random variables:</a:t>
            </a:r>
            <a:r>
              <a:rPr lang="en-US" b="0" i="0" dirty="0">
                <a:solidFill>
                  <a:srgbClr val="333333"/>
                </a:solidFill>
                <a:effectLst/>
                <a:latin typeface="inter-regular"/>
              </a:rPr>
              <a:t> Random variables are used to represent the events and objects in the real world.</a:t>
            </a:r>
          </a:p>
          <a:p>
            <a:pPr algn="just"/>
            <a:r>
              <a:rPr lang="en-US" b="1" i="0" dirty="0">
                <a:solidFill>
                  <a:srgbClr val="333333"/>
                </a:solidFill>
                <a:effectLst/>
                <a:latin typeface="inter-bold"/>
              </a:rPr>
              <a:t>Prior probability:</a:t>
            </a:r>
            <a:r>
              <a:rPr lang="en-US" b="0" i="0" dirty="0">
                <a:solidFill>
                  <a:srgbClr val="333333"/>
                </a:solidFill>
                <a:effectLst/>
                <a:latin typeface="inter-regular"/>
              </a:rPr>
              <a:t> The prior probability of an event is probability computed before observing new information.</a:t>
            </a:r>
          </a:p>
          <a:p>
            <a:pPr algn="just"/>
            <a:r>
              <a:rPr lang="en-US" b="1" i="0" dirty="0">
                <a:solidFill>
                  <a:srgbClr val="333333"/>
                </a:solidFill>
                <a:effectLst/>
                <a:latin typeface="inter-bold"/>
              </a:rPr>
              <a:t>Posterior Probability:</a:t>
            </a:r>
            <a:r>
              <a:rPr lang="en-US" b="0" i="0" dirty="0">
                <a:solidFill>
                  <a:srgbClr val="333333"/>
                </a:solidFill>
                <a:effectLst/>
                <a:latin typeface="inter-regular"/>
              </a:rPr>
              <a:t> The probability that is calculated after all evidence or information has taken into account. It is a combination of prior probability and new information.</a:t>
            </a:r>
          </a:p>
          <a:p>
            <a:endParaRPr lang="en-IN" dirty="0"/>
          </a:p>
        </p:txBody>
      </p:sp>
    </p:spTree>
    <p:extLst>
      <p:ext uri="{BB962C8B-B14F-4D97-AF65-F5344CB8AC3E}">
        <p14:creationId xmlns:p14="http://schemas.microsoft.com/office/powerpoint/2010/main" val="362869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B98B-DB6C-4714-8433-F7B0F242BB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DA5E4E-77EB-4590-8D9E-88EF2CDA8BEE}"/>
              </a:ext>
            </a:extLst>
          </p:cNvPr>
          <p:cNvSpPr>
            <a:spLocks noGrp="1"/>
          </p:cNvSpPr>
          <p:nvPr>
            <p:ph idx="1"/>
          </p:nvPr>
        </p:nvSpPr>
        <p:spPr/>
        <p:txBody>
          <a:bodyPr/>
          <a:lstStyle/>
          <a:p>
            <a:r>
              <a:rPr lang="en-US" b="1" i="0" dirty="0">
                <a:solidFill>
                  <a:srgbClr val="333333"/>
                </a:solidFill>
                <a:effectLst/>
                <a:latin typeface="inter-bold"/>
              </a:rPr>
              <a:t>Following are some applications of Bayes' theorem:</a:t>
            </a:r>
          </a:p>
          <a:p>
            <a:endParaRPr lang="en-US" b="1" dirty="0">
              <a:solidFill>
                <a:srgbClr val="333333"/>
              </a:solidFill>
              <a:latin typeface="inter-bold"/>
            </a:endParaRPr>
          </a:p>
          <a:p>
            <a:pPr algn="just">
              <a:buFont typeface="Arial" panose="020B0604020202020204" pitchFamily="34" charset="0"/>
              <a:buChar char="•"/>
            </a:pPr>
            <a:r>
              <a:rPr lang="en-US" b="0" i="0" dirty="0">
                <a:solidFill>
                  <a:srgbClr val="000000"/>
                </a:solidFill>
                <a:effectLst/>
                <a:latin typeface="inter-regular"/>
              </a:rPr>
              <a:t>It is used to calculate the next step of the robot when the already executed step is given.</a:t>
            </a:r>
          </a:p>
          <a:p>
            <a:pPr algn="just">
              <a:buFont typeface="Arial" panose="020B0604020202020204" pitchFamily="34" charset="0"/>
              <a:buChar char="•"/>
            </a:pPr>
            <a:r>
              <a:rPr lang="en-US" b="0" i="0" dirty="0">
                <a:solidFill>
                  <a:srgbClr val="000000"/>
                </a:solidFill>
                <a:effectLst/>
                <a:latin typeface="inter-regular"/>
              </a:rPr>
              <a:t>Bayes' theorem is helpful in weather forecasting.</a:t>
            </a:r>
          </a:p>
          <a:p>
            <a:endParaRPr lang="en-IN" dirty="0"/>
          </a:p>
        </p:txBody>
      </p:sp>
    </p:spTree>
    <p:extLst>
      <p:ext uri="{BB962C8B-B14F-4D97-AF65-F5344CB8AC3E}">
        <p14:creationId xmlns:p14="http://schemas.microsoft.com/office/powerpoint/2010/main" val="234912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E6E2-3653-4F3D-BC05-03A2226722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9B8C2B-1F7A-4620-A273-69CD581CFB87}"/>
              </a:ext>
            </a:extLst>
          </p:cNvPr>
          <p:cNvSpPr>
            <a:spLocks noGrp="1"/>
          </p:cNvSpPr>
          <p:nvPr>
            <p:ph idx="1"/>
          </p:nvPr>
        </p:nvSpPr>
        <p:spPr/>
        <p:txBody>
          <a:bodyPr/>
          <a:lstStyle/>
          <a:p>
            <a:r>
              <a:rPr lang="en-IN" b="0" i="0" dirty="0">
                <a:solidFill>
                  <a:srgbClr val="610B4B"/>
                </a:solidFill>
                <a:effectLst/>
                <a:latin typeface="erdana"/>
              </a:rPr>
              <a:t>Conditional probability:</a:t>
            </a:r>
          </a:p>
          <a:p>
            <a:pPr algn="just"/>
            <a:r>
              <a:rPr lang="en-US" b="0" i="0" dirty="0">
                <a:solidFill>
                  <a:srgbClr val="333333"/>
                </a:solidFill>
                <a:effectLst/>
                <a:latin typeface="inter-regular"/>
              </a:rPr>
              <a:t>we want to calculate the event A when event B has already occurred, "the probability of A under the conditions of B", it can be written as:</a:t>
            </a:r>
          </a:p>
          <a:p>
            <a:br>
              <a:rPr lang="en-US" dirty="0"/>
            </a:br>
            <a:endParaRPr lang="en-IN" b="0" i="0" dirty="0">
              <a:solidFill>
                <a:srgbClr val="610B4B"/>
              </a:solidFill>
              <a:effectLst/>
              <a:latin typeface="erdana"/>
            </a:endParaRPr>
          </a:p>
          <a:p>
            <a:endParaRPr lang="en-IN" dirty="0"/>
          </a:p>
        </p:txBody>
      </p:sp>
      <p:sp>
        <p:nvSpPr>
          <p:cNvPr id="6" name="AutoShape 4" descr="Probabilistic reasoning in Artificial intelligence">
            <a:extLst>
              <a:ext uri="{FF2B5EF4-FFF2-40B4-BE49-F238E27FC236}">
                <a16:creationId xmlns:a16="http://schemas.microsoft.com/office/drawing/2014/main" id="{1259E46E-9ED1-4B1B-A5E3-777C03BCB9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E5038C8A-EEA8-4E66-9EB6-118419EC7112}"/>
              </a:ext>
            </a:extLst>
          </p:cNvPr>
          <p:cNvPicPr>
            <a:picLocks noChangeAspect="1"/>
          </p:cNvPicPr>
          <p:nvPr/>
        </p:nvPicPr>
        <p:blipFill>
          <a:blip r:embed="rId2"/>
          <a:stretch>
            <a:fillRect/>
          </a:stretch>
        </p:blipFill>
        <p:spPr>
          <a:xfrm>
            <a:off x="4738519" y="4001294"/>
            <a:ext cx="2410161" cy="704948"/>
          </a:xfrm>
          <a:prstGeom prst="rect">
            <a:avLst/>
          </a:prstGeom>
        </p:spPr>
      </p:pic>
    </p:spTree>
    <p:extLst>
      <p:ext uri="{BB962C8B-B14F-4D97-AF65-F5344CB8AC3E}">
        <p14:creationId xmlns:p14="http://schemas.microsoft.com/office/powerpoint/2010/main" val="400807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1375</Words>
  <Application>Microsoft Office PowerPoint</Application>
  <PresentationFormat>Widescreen</PresentationFormat>
  <Paragraphs>75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erdana</vt:lpstr>
      <vt:lpstr>inter-bold</vt:lpstr>
      <vt:lpstr>inter-regular</vt:lpstr>
      <vt:lpstr>Roboto</vt:lpstr>
      <vt:lpstr>Office Theme</vt:lpstr>
      <vt:lpstr>Statistical Reasoning</vt:lpstr>
      <vt:lpstr>Uncertain Knowledge</vt:lpstr>
      <vt:lpstr>Causes of uncertainty:</vt:lpstr>
      <vt:lpstr>Probabilistic reasoning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Belief Network in artificial intelligence</vt:lpstr>
      <vt:lpstr>Bayesian Belief Network</vt:lpstr>
      <vt:lpstr>Bayesian Belief Network</vt:lpstr>
      <vt:lpstr>Example</vt:lpstr>
      <vt:lpstr>Bayesian Belief Network</vt:lpstr>
      <vt:lpstr>PowerPoint Presentation</vt:lpstr>
      <vt:lpstr>PowerPoint Presentation</vt:lpstr>
      <vt:lpstr>PowerPoint Presentation</vt:lpstr>
      <vt:lpstr>PowerPoint Presentation</vt:lpstr>
      <vt:lpstr>Bayesian Belief Network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Reasoning</dc:title>
  <dc:creator>v c</dc:creator>
  <cp:lastModifiedBy>v c</cp:lastModifiedBy>
  <cp:revision>23</cp:revision>
  <dcterms:created xsi:type="dcterms:W3CDTF">2022-10-14T06:01:11Z</dcterms:created>
  <dcterms:modified xsi:type="dcterms:W3CDTF">2022-10-20T06:09:12Z</dcterms:modified>
</cp:coreProperties>
</file>