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pen Sans SemiBold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rm58S1su1x11x1bxMoN5OUwpf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OpenSans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SemiBold-italic.fntdata"/><Relationship Id="rId16" Type="http://schemas.openxmlformats.org/officeDocument/2006/relationships/font" Target="fonts/OpenSansSemiBold-bold.fntdata"/><Relationship Id="rId19" Type="http://schemas.openxmlformats.org/officeDocument/2006/relationships/font" Target="fonts/HelveticaNeue-regular.fntdata"/><Relationship Id="rId18" Type="http://schemas.openxmlformats.org/officeDocument/2006/relationships/font" Target="fonts/OpenSans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.png"/><Relationship Id="rId7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.png"/><Relationship Id="rId7" Type="http://schemas.openxmlformats.org/officeDocument/2006/relationships/image" Target="../media/image23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type="ctrTitle"/>
          </p:nvPr>
        </p:nvSpPr>
        <p:spPr>
          <a:xfrm>
            <a:off x="344175" y="2834513"/>
            <a:ext cx="85206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myJourney App 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55" name="Google Shape;5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1822" y="971378"/>
            <a:ext cx="1600349" cy="16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50" y="566150"/>
            <a:ext cx="2783749" cy="3693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" name="Google Shape;6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5225" y="566150"/>
            <a:ext cx="2663950" cy="31008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" name="Google Shape;6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7800" y="566150"/>
            <a:ext cx="2663950" cy="35910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3" name="Google Shape;63;p4"/>
          <p:cNvCxnSpPr>
            <a:stCxn id="60" idx="2"/>
            <a:endCxn id="61" idx="0"/>
          </p:cNvCxnSpPr>
          <p:nvPr/>
        </p:nvCxnSpPr>
        <p:spPr>
          <a:xfrm rot="-5400000">
            <a:off x="1234424" y="866500"/>
            <a:ext cx="3693000" cy="3092400"/>
          </a:xfrm>
          <a:prstGeom prst="bentConnector5">
            <a:avLst>
              <a:gd fmla="val -6448" name="adj1"/>
              <a:gd fmla="val 50970" name="adj2"/>
              <a:gd fmla="val 106449" name="adj3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" name="Google Shape;64;p4"/>
          <p:cNvCxnSpPr>
            <a:stCxn id="61" idx="2"/>
            <a:endCxn id="62" idx="0"/>
          </p:cNvCxnSpPr>
          <p:nvPr/>
        </p:nvCxnSpPr>
        <p:spPr>
          <a:xfrm rot="-5400000">
            <a:off x="4593150" y="600226"/>
            <a:ext cx="3100800" cy="3032700"/>
          </a:xfrm>
          <a:prstGeom prst="bentConnector5">
            <a:avLst>
              <a:gd fmla="val -11250" name="adj1"/>
              <a:gd fmla="val 49998" name="adj2"/>
              <a:gd fmla="val 107680" name="adj3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5" name="Google Shape;65;p4"/>
          <p:cNvPicPr preferRelativeResize="0"/>
          <p:nvPr/>
        </p:nvPicPr>
        <p:blipFill rotWithShape="1">
          <a:blip r:embed="rId3">
            <a:alphaModFix/>
          </a:blip>
          <a:srcRect b="93535" l="27570" r="62228" t="0"/>
          <a:stretch/>
        </p:blipFill>
        <p:spPr>
          <a:xfrm>
            <a:off x="1392750" y="604975"/>
            <a:ext cx="283951" cy="18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4"/>
          <p:cNvPicPr preferRelativeResize="0"/>
          <p:nvPr/>
        </p:nvPicPr>
        <p:blipFill rotWithShape="1">
          <a:blip r:embed="rId6">
            <a:alphaModFix/>
          </a:blip>
          <a:srcRect b="7818" l="31023" r="31073" t="8288"/>
          <a:stretch/>
        </p:blipFill>
        <p:spPr>
          <a:xfrm>
            <a:off x="2377025" y="4315987"/>
            <a:ext cx="235275" cy="5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4"/>
          <p:cNvPicPr preferRelativeResize="0"/>
          <p:nvPr/>
        </p:nvPicPr>
        <p:blipFill rotWithShape="1">
          <a:blip r:embed="rId6">
            <a:alphaModFix/>
          </a:blip>
          <a:srcRect b="7818" l="31023" r="31073" t="8288"/>
          <a:stretch/>
        </p:blipFill>
        <p:spPr>
          <a:xfrm>
            <a:off x="5206650" y="3840787"/>
            <a:ext cx="235275" cy="52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4"/>
          <p:cNvCxnSpPr>
            <a:stCxn id="62" idx="2"/>
          </p:cNvCxnSpPr>
          <p:nvPr/>
        </p:nvCxnSpPr>
        <p:spPr>
          <a:xfrm flipH="1" rot="-5400000">
            <a:off x="8172025" y="3644908"/>
            <a:ext cx="345300" cy="13698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4"/>
          <p:cNvSpPr txBox="1"/>
          <p:nvPr/>
        </p:nvSpPr>
        <p:spPr>
          <a:xfrm>
            <a:off x="7926175" y="4619425"/>
            <a:ext cx="6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pic>
        <p:nvPicPr>
          <p:cNvPr id="70" name="Google Shape;70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1443726" y="621201"/>
            <a:ext cx="181997" cy="1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4"/>
          <p:cNvPicPr preferRelativeResize="0"/>
          <p:nvPr/>
        </p:nvPicPr>
        <p:blipFill rotWithShape="1">
          <a:blip r:embed="rId3">
            <a:alphaModFix/>
          </a:blip>
          <a:srcRect b="93142" l="18683" r="65725" t="0"/>
          <a:stretch/>
        </p:blipFill>
        <p:spPr>
          <a:xfrm>
            <a:off x="263675" y="604975"/>
            <a:ext cx="434025" cy="25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23" y="272950"/>
            <a:ext cx="2780150" cy="353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" name="Google Shape;7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4938" y="895838"/>
            <a:ext cx="2780150" cy="304703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1816" y="399644"/>
            <a:ext cx="2998450" cy="40479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9" name="Google Shape;79;p5"/>
          <p:cNvSpPr txBox="1"/>
          <p:nvPr/>
        </p:nvSpPr>
        <p:spPr>
          <a:xfrm>
            <a:off x="6231075" y="4440849"/>
            <a:ext cx="26442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717171"/>
                </a:solidFill>
                <a:highlight>
                  <a:srgbClr val="F6F6F6"/>
                </a:highlight>
                <a:latin typeface="Open Sans"/>
                <a:ea typeface="Open Sans"/>
                <a:cs typeface="Open Sans"/>
                <a:sym typeface="Open Sans"/>
              </a:rPr>
              <a:t>Additional Information</a:t>
            </a:r>
            <a:endParaRPr b="1" i="0" sz="1500" u="none" cap="none" strike="noStrike">
              <a:solidFill>
                <a:srgbClr val="717171"/>
              </a:solidFill>
              <a:highlight>
                <a:srgbClr val="F6F6F6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717171"/>
                </a:solidFill>
                <a:highlight>
                  <a:srgbClr val="F6F6F6"/>
                </a:highlight>
                <a:latin typeface="Open Sans"/>
                <a:ea typeface="Open Sans"/>
                <a:cs typeface="Open Sans"/>
                <a:sym typeface="Open Sans"/>
              </a:rPr>
              <a:t>Lorem Ipsum …..  </a:t>
            </a:r>
            <a:r>
              <a:rPr b="0" i="0" lang="en" sz="900" u="sng" cap="none" strike="noStrike">
                <a:solidFill>
                  <a:srgbClr val="0000FF"/>
                </a:solidFill>
                <a:highlight>
                  <a:srgbClr val="F6F6F6"/>
                </a:highlight>
                <a:latin typeface="Open Sans"/>
                <a:ea typeface="Open Sans"/>
                <a:cs typeface="Open Sans"/>
                <a:sym typeface="Open Sans"/>
              </a:rPr>
              <a:t>Summary of Benefits.</a:t>
            </a:r>
            <a:endParaRPr b="0" i="0" sz="900" u="sng" cap="none" strike="noStrike">
              <a:solidFill>
                <a:srgbClr val="0000FF"/>
              </a:solidFill>
              <a:highlight>
                <a:srgbClr val="F6F6F6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0" name="Google Shape;80;p5"/>
          <p:cNvCxnSpPr>
            <a:stCxn id="76" idx="2"/>
            <a:endCxn id="77" idx="0"/>
          </p:cNvCxnSpPr>
          <p:nvPr/>
        </p:nvCxnSpPr>
        <p:spPr>
          <a:xfrm rot="-5400000">
            <a:off x="1530398" y="859250"/>
            <a:ext cx="2907900" cy="2981100"/>
          </a:xfrm>
          <a:prstGeom prst="bentConnector5">
            <a:avLst>
              <a:gd fmla="val -12873" name="adj1"/>
              <a:gd fmla="val 50002" name="adj2"/>
              <a:gd fmla="val 111557" name="adj3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" name="Google Shape;81;p5"/>
          <p:cNvCxnSpPr>
            <a:stCxn id="77" idx="2"/>
            <a:endCxn id="78" idx="0"/>
          </p:cNvCxnSpPr>
          <p:nvPr/>
        </p:nvCxnSpPr>
        <p:spPr>
          <a:xfrm rot="-5400000">
            <a:off x="4236363" y="638219"/>
            <a:ext cx="3543300" cy="3066000"/>
          </a:xfrm>
          <a:prstGeom prst="bentConnector5">
            <a:avLst>
              <a:gd fmla="val -10531" name="adj1"/>
              <a:gd fmla="val 48220" name="adj2"/>
              <a:gd fmla="val 108300" name="adj3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82" name="Google Shape;82;p5"/>
          <p:cNvPicPr preferRelativeResize="0"/>
          <p:nvPr/>
        </p:nvPicPr>
        <p:blipFill rotWithShape="1">
          <a:blip r:embed="rId6">
            <a:alphaModFix/>
          </a:blip>
          <a:srcRect b="7818" l="31023" r="31073" t="8288"/>
          <a:stretch/>
        </p:blipFill>
        <p:spPr>
          <a:xfrm>
            <a:off x="2149875" y="3986636"/>
            <a:ext cx="235275" cy="52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5"/>
          <p:cNvCxnSpPr/>
          <p:nvPr/>
        </p:nvCxnSpPr>
        <p:spPr>
          <a:xfrm flipH="1">
            <a:off x="-41902" y="3803750"/>
            <a:ext cx="1307100" cy="390600"/>
          </a:xfrm>
          <a:prstGeom prst="bentConnector3">
            <a:avLst>
              <a:gd fmla="val 59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84" name="Google Shape;84;p5"/>
          <p:cNvPicPr preferRelativeResize="0"/>
          <p:nvPr/>
        </p:nvPicPr>
        <p:blipFill rotWithShape="1">
          <a:blip r:embed="rId6">
            <a:alphaModFix/>
          </a:blip>
          <a:srcRect b="7818" l="31023" r="31073" t="8288"/>
          <a:stretch/>
        </p:blipFill>
        <p:spPr>
          <a:xfrm>
            <a:off x="5052500" y="4139023"/>
            <a:ext cx="235275" cy="5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6"/>
          <p:cNvPicPr preferRelativeResize="0"/>
          <p:nvPr/>
        </p:nvPicPr>
        <p:blipFill rotWithShape="1">
          <a:blip r:embed="rId3">
            <a:alphaModFix/>
          </a:blip>
          <a:srcRect b="2229" l="0" r="0" t="0"/>
          <a:stretch/>
        </p:blipFill>
        <p:spPr>
          <a:xfrm>
            <a:off x="1242425" y="179350"/>
            <a:ext cx="2765575" cy="41772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8575" y="1686575"/>
            <a:ext cx="2857324" cy="168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1" name="Google Shape;91;p6"/>
          <p:cNvCxnSpPr>
            <a:stCxn id="89" idx="2"/>
            <a:endCxn id="90" idx="0"/>
          </p:cNvCxnSpPr>
          <p:nvPr/>
        </p:nvCxnSpPr>
        <p:spPr>
          <a:xfrm rot="-5400000">
            <a:off x="3226263" y="1085524"/>
            <a:ext cx="2670000" cy="3872100"/>
          </a:xfrm>
          <a:prstGeom prst="bentConnector5">
            <a:avLst>
              <a:gd fmla="val -8919" name="adj1"/>
              <a:gd fmla="val 49407" name="adj2"/>
              <a:gd fmla="val 114856" name="adj3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92" name="Google Shape;92;p6"/>
          <p:cNvPicPr preferRelativeResize="0"/>
          <p:nvPr/>
        </p:nvPicPr>
        <p:blipFill rotWithShape="1">
          <a:blip r:embed="rId5">
            <a:alphaModFix/>
          </a:blip>
          <a:srcRect b="7818" l="31023" r="31073" t="8288"/>
          <a:stretch/>
        </p:blipFill>
        <p:spPr>
          <a:xfrm>
            <a:off x="4058125" y="4411339"/>
            <a:ext cx="235275" cy="5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6"/>
          <p:cNvPicPr preferRelativeResize="0"/>
          <p:nvPr/>
        </p:nvPicPr>
        <p:blipFill rotWithShape="1">
          <a:blip r:embed="rId6">
            <a:alphaModFix/>
          </a:blip>
          <a:srcRect b="93142" l="18683" r="65725" t="0"/>
          <a:stretch/>
        </p:blipFill>
        <p:spPr>
          <a:xfrm>
            <a:off x="1346600" y="223675"/>
            <a:ext cx="434025" cy="25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/>
          <p:cNvPicPr preferRelativeResize="0"/>
          <p:nvPr/>
        </p:nvPicPr>
        <p:blipFill rotWithShape="1">
          <a:blip r:embed="rId6">
            <a:alphaModFix/>
          </a:blip>
          <a:srcRect b="93142" l="18683" r="65725" t="0"/>
          <a:stretch/>
        </p:blipFill>
        <p:spPr>
          <a:xfrm>
            <a:off x="2408200" y="179350"/>
            <a:ext cx="434025" cy="25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534213" y="231213"/>
            <a:ext cx="181997" cy="1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7488"/>
            <a:ext cx="2806700" cy="44313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7715" y="1773291"/>
            <a:ext cx="2806700" cy="250358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3174" y="1840400"/>
            <a:ext cx="2806700" cy="298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3" name="Google Shape;103;p7"/>
          <p:cNvCxnSpPr>
            <a:stCxn id="100" idx="2"/>
            <a:endCxn id="101" idx="0"/>
          </p:cNvCxnSpPr>
          <p:nvPr/>
        </p:nvCxnSpPr>
        <p:spPr>
          <a:xfrm rot="-5400000">
            <a:off x="1680700" y="1648362"/>
            <a:ext cx="2785500" cy="3035400"/>
          </a:xfrm>
          <a:prstGeom prst="bentConnector5">
            <a:avLst>
              <a:gd fmla="val -8176" name="adj1"/>
              <a:gd fmla="val 49999" name="adj2"/>
              <a:gd fmla="val 112111" name="adj3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" name="Google Shape;104;p7"/>
          <p:cNvCxnSpPr>
            <a:stCxn id="101" idx="2"/>
            <a:endCxn id="102" idx="0"/>
          </p:cNvCxnSpPr>
          <p:nvPr/>
        </p:nvCxnSpPr>
        <p:spPr>
          <a:xfrm rot="-5400000">
            <a:off x="4885515" y="1545824"/>
            <a:ext cx="2436600" cy="3025500"/>
          </a:xfrm>
          <a:prstGeom prst="bentConnector5">
            <a:avLst>
              <a:gd fmla="val -13925" name="adj1"/>
              <a:gd fmla="val 49999" name="adj2"/>
              <a:gd fmla="val 114929" name="adj3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05" name="Google Shape;105;p7"/>
          <p:cNvPicPr preferRelativeResize="0"/>
          <p:nvPr/>
        </p:nvPicPr>
        <p:blipFill rotWithShape="1">
          <a:blip r:embed="rId6">
            <a:alphaModFix/>
          </a:blip>
          <a:srcRect b="7818" l="31023" r="31073" t="8288"/>
          <a:stretch/>
        </p:blipFill>
        <p:spPr>
          <a:xfrm>
            <a:off x="2565375" y="4604866"/>
            <a:ext cx="235275" cy="5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7"/>
          <p:cNvPicPr preferRelativeResize="0"/>
          <p:nvPr/>
        </p:nvPicPr>
        <p:blipFill rotWithShape="1">
          <a:blip r:embed="rId6">
            <a:alphaModFix/>
          </a:blip>
          <a:srcRect b="7818" l="31023" r="31073" t="8288"/>
          <a:stretch/>
        </p:blipFill>
        <p:spPr>
          <a:xfrm>
            <a:off x="5362525" y="4424630"/>
            <a:ext cx="235275" cy="5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7"/>
          <p:cNvPicPr preferRelativeResize="0"/>
          <p:nvPr/>
        </p:nvPicPr>
        <p:blipFill rotWithShape="1">
          <a:blip r:embed="rId7">
            <a:alphaModFix/>
          </a:blip>
          <a:srcRect b="93142" l="18683" r="65725" t="0"/>
          <a:stretch/>
        </p:blipFill>
        <p:spPr>
          <a:xfrm>
            <a:off x="251375" y="183111"/>
            <a:ext cx="434025" cy="25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7"/>
          <p:cNvPicPr preferRelativeResize="0"/>
          <p:nvPr/>
        </p:nvPicPr>
        <p:blipFill rotWithShape="1">
          <a:blip r:embed="rId7">
            <a:alphaModFix/>
          </a:blip>
          <a:srcRect b="93142" l="18683" r="65725" t="0"/>
          <a:stretch/>
        </p:blipFill>
        <p:spPr>
          <a:xfrm>
            <a:off x="1312975" y="138786"/>
            <a:ext cx="434025" cy="25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1438988" y="190649"/>
            <a:ext cx="181997" cy="1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675" y="232400"/>
            <a:ext cx="2364300" cy="369304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0000" y="1119575"/>
            <a:ext cx="2364299" cy="2916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7125" y="1333158"/>
            <a:ext cx="2364299" cy="301554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7" name="Google Shape;117;p8"/>
          <p:cNvCxnSpPr>
            <a:stCxn id="114" idx="2"/>
            <a:endCxn id="115" idx="0"/>
          </p:cNvCxnSpPr>
          <p:nvPr/>
        </p:nvCxnSpPr>
        <p:spPr>
          <a:xfrm rot="-5400000">
            <a:off x="1602575" y="1055798"/>
            <a:ext cx="2805900" cy="2933400"/>
          </a:xfrm>
          <a:prstGeom prst="bentConnector5">
            <a:avLst>
              <a:gd fmla="val -11730" name="adj1"/>
              <a:gd fmla="val 49999" name="adj2"/>
              <a:gd fmla="val 109995" name="adj3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8"/>
          <p:cNvCxnSpPr>
            <a:stCxn id="115" idx="2"/>
            <a:endCxn id="116" idx="0"/>
          </p:cNvCxnSpPr>
          <p:nvPr/>
        </p:nvCxnSpPr>
        <p:spPr>
          <a:xfrm rot="-5400000">
            <a:off x="4549250" y="1255925"/>
            <a:ext cx="2703000" cy="2857200"/>
          </a:xfrm>
          <a:prstGeom prst="bentConnector5">
            <a:avLst>
              <a:gd fmla="val -11387" name="adj1"/>
              <a:gd fmla="val 49999" name="adj2"/>
              <a:gd fmla="val 114071" name="adj3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9" name="Google Shape;119;p8"/>
          <p:cNvPicPr preferRelativeResize="0"/>
          <p:nvPr/>
        </p:nvPicPr>
        <p:blipFill rotWithShape="1">
          <a:blip r:embed="rId6">
            <a:alphaModFix/>
          </a:blip>
          <a:srcRect b="93142" l="18683" r="65725" t="0"/>
          <a:stretch/>
        </p:blipFill>
        <p:spPr>
          <a:xfrm>
            <a:off x="389300" y="276725"/>
            <a:ext cx="434025" cy="25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8"/>
          <p:cNvPicPr preferRelativeResize="0"/>
          <p:nvPr/>
        </p:nvPicPr>
        <p:blipFill rotWithShape="1">
          <a:blip r:embed="rId6">
            <a:alphaModFix/>
          </a:blip>
          <a:srcRect b="93142" l="18683" r="65725" t="0"/>
          <a:stretch/>
        </p:blipFill>
        <p:spPr>
          <a:xfrm>
            <a:off x="1450900" y="240513"/>
            <a:ext cx="434025" cy="18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1447826" y="279900"/>
            <a:ext cx="181997" cy="1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8"/>
          <p:cNvPicPr preferRelativeResize="0"/>
          <p:nvPr/>
        </p:nvPicPr>
        <p:blipFill rotWithShape="1">
          <a:blip r:embed="rId8">
            <a:alphaModFix/>
          </a:blip>
          <a:srcRect b="7818" l="31023" r="31073" t="8288"/>
          <a:stretch/>
        </p:blipFill>
        <p:spPr>
          <a:xfrm>
            <a:off x="2435550" y="4072891"/>
            <a:ext cx="235275" cy="52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8"/>
          <p:cNvPicPr preferRelativeResize="0"/>
          <p:nvPr/>
        </p:nvPicPr>
        <p:blipFill rotWithShape="1">
          <a:blip r:embed="rId8">
            <a:alphaModFix/>
          </a:blip>
          <a:srcRect b="7818" l="31023" r="31073" t="8288"/>
          <a:stretch/>
        </p:blipFill>
        <p:spPr>
          <a:xfrm>
            <a:off x="5257075" y="4145906"/>
            <a:ext cx="235275" cy="52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8"/>
          <p:cNvCxnSpPr>
            <a:stCxn id="116" idx="2"/>
          </p:cNvCxnSpPr>
          <p:nvPr/>
        </p:nvCxnSpPr>
        <p:spPr>
          <a:xfrm flipH="1" rot="-5400000">
            <a:off x="7932125" y="3745851"/>
            <a:ext cx="251100" cy="14568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" name="Google Shape;125;p8"/>
          <p:cNvSpPr txBox="1"/>
          <p:nvPr/>
        </p:nvSpPr>
        <p:spPr>
          <a:xfrm>
            <a:off x="7926175" y="4619425"/>
            <a:ext cx="6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 b="32065" l="57464" r="11936" t="64999"/>
          <a:stretch/>
        </p:blipFill>
        <p:spPr>
          <a:xfrm>
            <a:off x="1752350" y="2480775"/>
            <a:ext cx="649025" cy="1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5725" y="525850"/>
            <a:ext cx="2914250" cy="33163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4575" y="768424"/>
            <a:ext cx="2914249" cy="383328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9"/>
          <p:cNvCxnSpPr>
            <a:stCxn id="131" idx="2"/>
            <a:endCxn id="132" idx="0"/>
          </p:cNvCxnSpPr>
          <p:nvPr/>
        </p:nvCxnSpPr>
        <p:spPr>
          <a:xfrm rot="-5400000">
            <a:off x="3110350" y="370949"/>
            <a:ext cx="3073800" cy="3868800"/>
          </a:xfrm>
          <a:prstGeom prst="bentConnector5">
            <a:avLst>
              <a:gd fmla="val -11190" name="adj1"/>
              <a:gd fmla="val 50001" name="adj2"/>
              <a:gd fmla="val 111803" name="adj3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34" name="Google Shape;134;p9"/>
          <p:cNvPicPr preferRelativeResize="0"/>
          <p:nvPr/>
        </p:nvPicPr>
        <p:blipFill rotWithShape="1">
          <a:blip r:embed="rId5">
            <a:alphaModFix/>
          </a:blip>
          <a:srcRect b="7818" l="31023" r="31073" t="8288"/>
          <a:stretch/>
        </p:blipFill>
        <p:spPr>
          <a:xfrm>
            <a:off x="3587575" y="3999880"/>
            <a:ext cx="235275" cy="5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4438" y="152400"/>
            <a:ext cx="283512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/>
          <p:nvPr/>
        </p:nvSpPr>
        <p:spPr>
          <a:xfrm>
            <a:off x="4032000" y="1918975"/>
            <a:ext cx="1080000" cy="34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5912" y="1959367"/>
            <a:ext cx="265400" cy="2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1"/>
          <p:cNvSpPr/>
          <p:nvPr/>
        </p:nvSpPr>
        <p:spPr>
          <a:xfrm>
            <a:off x="4391119" y="2029288"/>
            <a:ext cx="675631" cy="1255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060F0"/>
                </a:solidFill>
                <a:latin typeface="Open Sans;600"/>
              </a:rPr>
              <a:t>myJourney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/>
          <p:nvPr/>
        </p:nvSpPr>
        <p:spPr>
          <a:xfrm>
            <a:off x="0" y="0"/>
            <a:ext cx="9144000" cy="584100"/>
          </a:xfrm>
          <a:prstGeom prst="roundRect">
            <a:avLst>
              <a:gd fmla="val 0" name="adj"/>
            </a:avLst>
          </a:prstGeom>
          <a:solidFill>
            <a:srgbClr val="0A4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Banner</a:t>
            </a:r>
            <a:endParaRPr b="0" i="0" sz="1200" u="none" cap="none" strike="noStrike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807200" y="1491000"/>
            <a:ext cx="1346700" cy="324600"/>
          </a:xfrm>
          <a:prstGeom prst="roundRect">
            <a:avLst>
              <a:gd fmla="val 16667" name="adj"/>
            </a:avLst>
          </a:prstGeom>
          <a:solidFill>
            <a:srgbClr val="006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Button</a:t>
            </a:r>
            <a:endParaRPr b="0" i="0" sz="1200" u="none" cap="none" strike="noStrike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689612" y="2040950"/>
            <a:ext cx="1581900" cy="985200"/>
          </a:xfrm>
          <a:prstGeom prst="roundRect">
            <a:avLst>
              <a:gd fmla="val 4880" name="adj"/>
            </a:avLst>
          </a:prstGeom>
          <a:solidFill>
            <a:srgbClr val="F6F6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774812" y="2249887"/>
            <a:ext cx="14115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7171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Header</a:t>
            </a:r>
            <a:endParaRPr b="1" i="0" sz="1200" u="none" cap="none" strike="noStrike">
              <a:solidFill>
                <a:srgbClr val="71717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171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 Texts</a:t>
            </a:r>
            <a:endParaRPr b="0" i="0" sz="1000" u="none" cap="none" strike="noStrike">
              <a:solidFill>
                <a:srgbClr val="71717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774812" y="3164887"/>
            <a:ext cx="14115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11884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Header 2</a:t>
            </a:r>
            <a:endParaRPr b="1" i="0" sz="1200" u="none" cap="none" strike="noStrike">
              <a:solidFill>
                <a:srgbClr val="11884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7171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 Texts</a:t>
            </a:r>
            <a:endParaRPr b="0" i="0" sz="1000" u="none" cap="none" strike="noStrike">
              <a:solidFill>
                <a:srgbClr val="71717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5403125" y="1634775"/>
            <a:ext cx="843600" cy="827400"/>
          </a:xfrm>
          <a:prstGeom prst="ellipse">
            <a:avLst/>
          </a:prstGeom>
          <a:solidFill>
            <a:srgbClr val="BF2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5403125" y="2681325"/>
            <a:ext cx="843600" cy="827400"/>
          </a:xfrm>
          <a:prstGeom prst="ellipse">
            <a:avLst/>
          </a:prstGeom>
          <a:solidFill>
            <a:srgbClr val="128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ICON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6250" y="782000"/>
            <a:ext cx="1023950" cy="10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"/>
          <p:cNvSpPr/>
          <p:nvPr/>
        </p:nvSpPr>
        <p:spPr>
          <a:xfrm>
            <a:off x="807200" y="3923100"/>
            <a:ext cx="1346700" cy="1023900"/>
          </a:xfrm>
          <a:prstGeom prst="roundRect">
            <a:avLst>
              <a:gd fmla="val 7859" name="adj"/>
            </a:avLst>
          </a:prstGeom>
          <a:solidFill>
            <a:srgbClr val="27639A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Card</a:t>
            </a:r>
            <a:endParaRPr b="0" i="0" sz="1200" u="none" cap="none" strike="noStrike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6075" y="1927650"/>
            <a:ext cx="857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6075" y="2784900"/>
            <a:ext cx="8572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0"/>
          <p:cNvSpPr txBox="1"/>
          <p:nvPr/>
        </p:nvSpPr>
        <p:spPr>
          <a:xfrm>
            <a:off x="6246725" y="1848375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#bf2155</a:t>
            </a:r>
            <a:endParaRPr/>
          </a:p>
        </p:txBody>
      </p:sp>
      <p:sp>
        <p:nvSpPr>
          <p:cNvPr id="159" name="Google Shape;159;p10"/>
          <p:cNvSpPr txBox="1"/>
          <p:nvPr/>
        </p:nvSpPr>
        <p:spPr>
          <a:xfrm>
            <a:off x="6246725" y="2874250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#128842</a:t>
            </a:r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2323450" y="1453200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#0060f0</a:t>
            </a:r>
            <a:endParaRPr/>
          </a:p>
        </p:txBody>
      </p:sp>
      <p:sp>
        <p:nvSpPr>
          <p:cNvPr id="161" name="Google Shape;161;p10"/>
          <p:cNvSpPr txBox="1"/>
          <p:nvPr/>
        </p:nvSpPr>
        <p:spPr>
          <a:xfrm>
            <a:off x="2435300" y="3982650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#27639a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2376775" y="2333450"/>
            <a:ext cx="10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#f6f6f6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3630138" y="1026708"/>
            <a:ext cx="2558237" cy="1662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2"/>
                </a:solidFill>
                <a:latin typeface="Open Sans"/>
              </a:rPr>
              <a:t>fonts: Open Sans (normal weight)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