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Quicksand"/>
      <p:regular r:id="rId9"/>
      <p:bold r:id="rId10"/>
    </p:embeddedFont>
    <p:embeddedFont>
      <p:font typeface="Quicksand Light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icksandLight-regular.fntdata"/><Relationship Id="rId10" Type="http://schemas.openxmlformats.org/officeDocument/2006/relationships/font" Target="fonts/Quicksand-bold.fntdata"/><Relationship Id="rId12" Type="http://schemas.openxmlformats.org/officeDocument/2006/relationships/font" Target="fonts/Quicksand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Quicksa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b1b6ea870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b1b6ea870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b1b6ea870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b1b6ea870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b1b6ea870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b1b6ea870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eb_Light" type="secHead">
  <p:cSld name="SECTION_HEADER">
    <p:bg>
      <p:bgPr>
        <a:solidFill>
          <a:srgbClr val="D2D5DD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92700" y="115950"/>
            <a:ext cx="8958600" cy="4911600"/>
          </a:xfrm>
          <a:prstGeom prst="roundRect">
            <a:avLst>
              <a:gd fmla="val 1618" name="adj"/>
            </a:avLst>
          </a:prstGeom>
          <a:solidFill>
            <a:srgbClr val="FFFFFF"/>
          </a:solidFill>
          <a:ln>
            <a:noFill/>
          </a:ln>
          <a:effectLst>
            <a:outerShdw blurRad="100013" rotWithShape="0" algn="bl" dir="5400000" dist="9525">
              <a:srgbClr val="666666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2700" y="115950"/>
            <a:ext cx="8958600" cy="219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86825" y="170400"/>
            <a:ext cx="112500" cy="1107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93025" y="170400"/>
            <a:ext cx="112500" cy="110700"/>
          </a:xfrm>
          <a:prstGeom prst="ellipse">
            <a:avLst/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99225" y="170400"/>
            <a:ext cx="112500" cy="110700"/>
          </a:xfrm>
          <a:prstGeom prst="ellipse">
            <a:avLst/>
          </a:prstGeom>
          <a:solidFill>
            <a:srgbClr val="55C5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66200" y="360870"/>
            <a:ext cx="7611600" cy="189900"/>
          </a:xfrm>
          <a:prstGeom prst="roundRect">
            <a:avLst>
              <a:gd fmla="val 5000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" name="Google Shape;1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6375" y="410585"/>
            <a:ext cx="90525" cy="90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 b="23933" l="15018" r="15546" t="23865"/>
          <a:stretch/>
        </p:blipFill>
        <p:spPr>
          <a:xfrm>
            <a:off x="193563" y="413538"/>
            <a:ext cx="112500" cy="84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4">
            <a:alphaModFix amt="92000"/>
          </a:blip>
          <a:srcRect b="23933" l="15018" r="15546" t="23865"/>
          <a:stretch/>
        </p:blipFill>
        <p:spPr>
          <a:xfrm flipH="1">
            <a:off x="384588" y="413538"/>
            <a:ext cx="112500" cy="84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5">
            <a:alphaModFix/>
          </a:blip>
          <a:srcRect b="9017" l="40104" r="40677" t="8406"/>
          <a:stretch/>
        </p:blipFill>
        <p:spPr>
          <a:xfrm>
            <a:off x="8897040" y="393600"/>
            <a:ext cx="28968" cy="12447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/>
          <p:nvPr/>
        </p:nvSpPr>
        <p:spPr>
          <a:xfrm>
            <a:off x="8447000" y="382641"/>
            <a:ext cx="146400" cy="146400"/>
          </a:xfrm>
          <a:prstGeom prst="roundRect">
            <a:avLst>
              <a:gd fmla="val 5000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662600" y="382641"/>
            <a:ext cx="146400" cy="146400"/>
          </a:xfrm>
          <a:prstGeom prst="roundRect">
            <a:avLst>
              <a:gd fmla="val 5000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" name="Google Shape;24;p2"/>
          <p:cNvCxnSpPr/>
          <p:nvPr/>
        </p:nvCxnSpPr>
        <p:spPr>
          <a:xfrm>
            <a:off x="92700" y="585481"/>
            <a:ext cx="89586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Google Shape;25;p2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droid_2_Light">
  <p:cSld name="SECTION_HEADER_1_1_1_1_1_1_1_1_1">
    <p:bg>
      <p:bgPr>
        <a:solidFill>
          <a:srgbClr val="D2D5DD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22" name="Google Shape;122;p11"/>
          <p:cNvSpPr txBox="1"/>
          <p:nvPr/>
        </p:nvSpPr>
        <p:spPr>
          <a:xfrm>
            <a:off x="8472458" y="46485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23" name="Google Shape;12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1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11"/>
          <p:cNvPicPr preferRelativeResize="0"/>
          <p:nvPr/>
        </p:nvPicPr>
        <p:blipFill rotWithShape="1">
          <a:blip r:embed="rId2">
            <a:alphaModFix/>
          </a:blip>
          <a:srcRect b="3320" l="16411" r="15965" t="2624"/>
          <a:stretch/>
        </p:blipFill>
        <p:spPr>
          <a:xfrm>
            <a:off x="1859794" y="330000"/>
            <a:ext cx="2114700" cy="4483500"/>
          </a:xfrm>
          <a:prstGeom prst="roundRect">
            <a:avLst>
              <a:gd fmla="val 12373" name="adj"/>
            </a:avLst>
          </a:prstGeom>
          <a:noFill/>
          <a:ln>
            <a:noFill/>
          </a:ln>
          <a:effectLst>
            <a:outerShdw blurRad="142875" rotWithShape="0" algn="bl" dir="3000000" dist="66675">
              <a:srgbClr val="434343">
                <a:alpha val="50000"/>
              </a:srgbClr>
            </a:outerShdw>
          </a:effectLst>
        </p:spPr>
      </p:pic>
      <p:sp>
        <p:nvSpPr>
          <p:cNvPr id="126" name="Google Shape;126;p11"/>
          <p:cNvSpPr/>
          <p:nvPr/>
        </p:nvSpPr>
        <p:spPr>
          <a:xfrm>
            <a:off x="1970219" y="696575"/>
            <a:ext cx="1883700" cy="3783600"/>
          </a:xfrm>
          <a:prstGeom prst="roundRect">
            <a:avLst>
              <a:gd fmla="val 337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1"/>
          <p:cNvSpPr/>
          <p:nvPr/>
        </p:nvSpPr>
        <p:spPr>
          <a:xfrm>
            <a:off x="2429319" y="484425"/>
            <a:ext cx="161400" cy="1647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1"/>
          <p:cNvPicPr preferRelativeResize="0"/>
          <p:nvPr/>
        </p:nvPicPr>
        <p:blipFill rotWithShape="1">
          <a:blip r:embed="rId2">
            <a:alphaModFix/>
          </a:blip>
          <a:srcRect b="3320" l="16411" r="15965" t="2624"/>
          <a:stretch/>
        </p:blipFill>
        <p:spPr>
          <a:xfrm>
            <a:off x="5169500" y="330000"/>
            <a:ext cx="2114700" cy="4483500"/>
          </a:xfrm>
          <a:prstGeom prst="roundRect">
            <a:avLst>
              <a:gd fmla="val 12373" name="adj"/>
            </a:avLst>
          </a:prstGeom>
          <a:noFill/>
          <a:ln>
            <a:noFill/>
          </a:ln>
          <a:effectLst>
            <a:outerShdw blurRad="142875" rotWithShape="0" algn="bl" dir="3000000" dist="66675">
              <a:srgbClr val="434343">
                <a:alpha val="50000"/>
              </a:srgbClr>
            </a:outerShdw>
          </a:effectLst>
        </p:spPr>
      </p:pic>
      <p:sp>
        <p:nvSpPr>
          <p:cNvPr id="129" name="Google Shape;129;p11"/>
          <p:cNvSpPr/>
          <p:nvPr/>
        </p:nvSpPr>
        <p:spPr>
          <a:xfrm>
            <a:off x="5279925" y="696575"/>
            <a:ext cx="1883700" cy="3783600"/>
          </a:xfrm>
          <a:prstGeom prst="roundRect">
            <a:avLst>
              <a:gd fmla="val 337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"/>
          <p:cNvSpPr/>
          <p:nvPr/>
        </p:nvSpPr>
        <p:spPr>
          <a:xfrm>
            <a:off x="5739025" y="484425"/>
            <a:ext cx="161400" cy="1647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droid_1_Light">
  <p:cSld name="SECTION_HEADER_1_1_1_1_1_1_1_1_1_1">
    <p:bg>
      <p:bgPr>
        <a:solidFill>
          <a:srgbClr val="D2D5DD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33" name="Google Shape;133;p12"/>
          <p:cNvSpPr txBox="1"/>
          <p:nvPr/>
        </p:nvSpPr>
        <p:spPr>
          <a:xfrm>
            <a:off x="8472458" y="46485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34" name="Google Shape;13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2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12"/>
          <p:cNvPicPr preferRelativeResize="0"/>
          <p:nvPr/>
        </p:nvPicPr>
        <p:blipFill rotWithShape="1">
          <a:blip r:embed="rId2">
            <a:alphaModFix/>
          </a:blip>
          <a:srcRect b="3320" l="16411" r="15965" t="2624"/>
          <a:stretch/>
        </p:blipFill>
        <p:spPr>
          <a:xfrm>
            <a:off x="1175905" y="330000"/>
            <a:ext cx="2114700" cy="4483500"/>
          </a:xfrm>
          <a:prstGeom prst="roundRect">
            <a:avLst>
              <a:gd fmla="val 12373" name="adj"/>
            </a:avLst>
          </a:prstGeom>
          <a:noFill/>
          <a:ln>
            <a:noFill/>
          </a:ln>
          <a:effectLst>
            <a:outerShdw blurRad="142875" rotWithShape="0" algn="bl" dir="3000000" dist="66675">
              <a:srgbClr val="434343">
                <a:alpha val="50000"/>
              </a:srgbClr>
            </a:outerShdw>
          </a:effectLst>
        </p:spPr>
      </p:pic>
      <p:sp>
        <p:nvSpPr>
          <p:cNvPr id="137" name="Google Shape;137;p12"/>
          <p:cNvSpPr/>
          <p:nvPr/>
        </p:nvSpPr>
        <p:spPr>
          <a:xfrm>
            <a:off x="1286330" y="696575"/>
            <a:ext cx="1883700" cy="3783600"/>
          </a:xfrm>
          <a:prstGeom prst="roundRect">
            <a:avLst>
              <a:gd fmla="val 337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2"/>
          <p:cNvSpPr/>
          <p:nvPr/>
        </p:nvSpPr>
        <p:spPr>
          <a:xfrm>
            <a:off x="1745430" y="484425"/>
            <a:ext cx="161400" cy="1647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"/>
          <p:cNvSpPr txBox="1"/>
          <p:nvPr>
            <p:ph idx="1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droid_3_Dark">
  <p:cSld name="SECTION_HEADER_1_1_1_1_1_1_1_1_1_1_1">
    <p:bg>
      <p:bgPr>
        <a:solidFill>
          <a:srgbClr val="D2D5DD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43" name="Google Shape;143;p13"/>
          <p:cNvSpPr txBox="1"/>
          <p:nvPr/>
        </p:nvSpPr>
        <p:spPr>
          <a:xfrm>
            <a:off x="8472458" y="46485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44" name="Google Shape;14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13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13"/>
          <p:cNvPicPr preferRelativeResize="0"/>
          <p:nvPr/>
        </p:nvPicPr>
        <p:blipFill rotWithShape="1">
          <a:blip r:embed="rId2">
            <a:alphaModFix/>
          </a:blip>
          <a:srcRect b="3320" l="16411" r="15965" t="2624"/>
          <a:stretch/>
        </p:blipFill>
        <p:spPr>
          <a:xfrm>
            <a:off x="662144" y="330000"/>
            <a:ext cx="2114700" cy="4483500"/>
          </a:xfrm>
          <a:prstGeom prst="roundRect">
            <a:avLst>
              <a:gd fmla="val 12373" name="adj"/>
            </a:avLst>
          </a:prstGeom>
          <a:noFill/>
          <a:ln>
            <a:noFill/>
          </a:ln>
          <a:effectLst>
            <a:outerShdw blurRad="142875" rotWithShape="0" algn="bl" dir="3000000" dist="66675">
              <a:srgbClr val="434343">
                <a:alpha val="50000"/>
              </a:srgbClr>
            </a:outerShdw>
          </a:effectLst>
        </p:spPr>
      </p:pic>
      <p:sp>
        <p:nvSpPr>
          <p:cNvPr id="147" name="Google Shape;147;p13"/>
          <p:cNvSpPr/>
          <p:nvPr/>
        </p:nvSpPr>
        <p:spPr>
          <a:xfrm>
            <a:off x="772569" y="696575"/>
            <a:ext cx="1883700" cy="3794700"/>
          </a:xfrm>
          <a:prstGeom prst="roundRect">
            <a:avLst>
              <a:gd fmla="val 3377" name="adj"/>
            </a:avLst>
          </a:prstGeom>
          <a:solidFill>
            <a:srgbClr val="2727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"/>
          <p:cNvSpPr/>
          <p:nvPr/>
        </p:nvSpPr>
        <p:spPr>
          <a:xfrm>
            <a:off x="1231669" y="484425"/>
            <a:ext cx="161400" cy="1647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3"/>
          <p:cNvPicPr preferRelativeResize="0"/>
          <p:nvPr/>
        </p:nvPicPr>
        <p:blipFill rotWithShape="1">
          <a:blip r:embed="rId2">
            <a:alphaModFix/>
          </a:blip>
          <a:srcRect b="3320" l="16411" r="15965" t="2624"/>
          <a:stretch/>
        </p:blipFill>
        <p:spPr>
          <a:xfrm>
            <a:off x="3514650" y="330000"/>
            <a:ext cx="2114700" cy="4483500"/>
          </a:xfrm>
          <a:prstGeom prst="roundRect">
            <a:avLst>
              <a:gd fmla="val 12373" name="adj"/>
            </a:avLst>
          </a:prstGeom>
          <a:noFill/>
          <a:ln>
            <a:noFill/>
          </a:ln>
          <a:effectLst>
            <a:outerShdw blurRad="142875" rotWithShape="0" algn="bl" dir="3000000" dist="66675">
              <a:srgbClr val="434343">
                <a:alpha val="50000"/>
              </a:srgbClr>
            </a:outerShdw>
          </a:effectLst>
        </p:spPr>
      </p:pic>
      <p:sp>
        <p:nvSpPr>
          <p:cNvPr id="150" name="Google Shape;150;p13"/>
          <p:cNvSpPr/>
          <p:nvPr/>
        </p:nvSpPr>
        <p:spPr>
          <a:xfrm>
            <a:off x="3625075" y="696575"/>
            <a:ext cx="1883700" cy="3794700"/>
          </a:xfrm>
          <a:prstGeom prst="roundRect">
            <a:avLst>
              <a:gd fmla="val 3377" name="adj"/>
            </a:avLst>
          </a:prstGeom>
          <a:solidFill>
            <a:srgbClr val="2727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"/>
          <p:cNvSpPr/>
          <p:nvPr/>
        </p:nvSpPr>
        <p:spPr>
          <a:xfrm>
            <a:off x="4084175" y="484425"/>
            <a:ext cx="161400" cy="1647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3"/>
          <p:cNvPicPr preferRelativeResize="0"/>
          <p:nvPr/>
        </p:nvPicPr>
        <p:blipFill rotWithShape="1">
          <a:blip r:embed="rId2">
            <a:alphaModFix/>
          </a:blip>
          <a:srcRect b="3320" l="16411" r="15965" t="2624"/>
          <a:stretch/>
        </p:blipFill>
        <p:spPr>
          <a:xfrm>
            <a:off x="6367144" y="346625"/>
            <a:ext cx="2114700" cy="4483500"/>
          </a:xfrm>
          <a:prstGeom prst="roundRect">
            <a:avLst>
              <a:gd fmla="val 12373" name="adj"/>
            </a:avLst>
          </a:prstGeom>
          <a:noFill/>
          <a:ln>
            <a:noFill/>
          </a:ln>
          <a:effectLst>
            <a:outerShdw blurRad="142875" rotWithShape="0" algn="bl" dir="3000000" dist="66675">
              <a:srgbClr val="434343">
                <a:alpha val="50000"/>
              </a:srgbClr>
            </a:outerShdw>
          </a:effectLst>
        </p:spPr>
      </p:pic>
      <p:sp>
        <p:nvSpPr>
          <p:cNvPr id="153" name="Google Shape;153;p13"/>
          <p:cNvSpPr/>
          <p:nvPr/>
        </p:nvSpPr>
        <p:spPr>
          <a:xfrm>
            <a:off x="6477569" y="713200"/>
            <a:ext cx="1883700" cy="3794700"/>
          </a:xfrm>
          <a:prstGeom prst="roundRect">
            <a:avLst>
              <a:gd fmla="val 3377" name="adj"/>
            </a:avLst>
          </a:prstGeom>
          <a:solidFill>
            <a:srgbClr val="2727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"/>
          <p:cNvSpPr/>
          <p:nvPr/>
        </p:nvSpPr>
        <p:spPr>
          <a:xfrm>
            <a:off x="6936669" y="501050"/>
            <a:ext cx="161400" cy="1647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droid_2_Dark">
  <p:cSld name="SECTION_HEADER_1_1_1_1_1_1_1_1_1_1_1_1">
    <p:bg>
      <p:bgPr>
        <a:solidFill>
          <a:srgbClr val="D2D5DD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57" name="Google Shape;157;p14"/>
          <p:cNvSpPr txBox="1"/>
          <p:nvPr/>
        </p:nvSpPr>
        <p:spPr>
          <a:xfrm>
            <a:off x="8472458" y="46485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58" name="Google Shape;1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14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14"/>
          <p:cNvPicPr preferRelativeResize="0"/>
          <p:nvPr/>
        </p:nvPicPr>
        <p:blipFill rotWithShape="1">
          <a:blip r:embed="rId2">
            <a:alphaModFix/>
          </a:blip>
          <a:srcRect b="3320" l="16411" r="15965" t="2624"/>
          <a:stretch/>
        </p:blipFill>
        <p:spPr>
          <a:xfrm>
            <a:off x="1859794" y="330000"/>
            <a:ext cx="2114700" cy="4483500"/>
          </a:xfrm>
          <a:prstGeom prst="roundRect">
            <a:avLst>
              <a:gd fmla="val 12373" name="adj"/>
            </a:avLst>
          </a:prstGeom>
          <a:noFill/>
          <a:ln>
            <a:noFill/>
          </a:ln>
          <a:effectLst>
            <a:outerShdw blurRad="142875" rotWithShape="0" algn="bl" dir="3000000" dist="66675">
              <a:srgbClr val="434343">
                <a:alpha val="50000"/>
              </a:srgbClr>
            </a:outerShdw>
          </a:effectLst>
        </p:spPr>
      </p:pic>
      <p:sp>
        <p:nvSpPr>
          <p:cNvPr id="161" name="Google Shape;161;p14"/>
          <p:cNvSpPr/>
          <p:nvPr/>
        </p:nvSpPr>
        <p:spPr>
          <a:xfrm>
            <a:off x="1970219" y="696575"/>
            <a:ext cx="1883700" cy="3794700"/>
          </a:xfrm>
          <a:prstGeom prst="roundRect">
            <a:avLst>
              <a:gd fmla="val 3377" name="adj"/>
            </a:avLst>
          </a:prstGeom>
          <a:solidFill>
            <a:srgbClr val="2727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2429319" y="484425"/>
            <a:ext cx="161400" cy="1647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4"/>
          <p:cNvPicPr preferRelativeResize="0"/>
          <p:nvPr/>
        </p:nvPicPr>
        <p:blipFill rotWithShape="1">
          <a:blip r:embed="rId2">
            <a:alphaModFix/>
          </a:blip>
          <a:srcRect b="3320" l="16411" r="15965" t="2624"/>
          <a:stretch/>
        </p:blipFill>
        <p:spPr>
          <a:xfrm>
            <a:off x="5169500" y="330000"/>
            <a:ext cx="2114700" cy="4483500"/>
          </a:xfrm>
          <a:prstGeom prst="roundRect">
            <a:avLst>
              <a:gd fmla="val 12373" name="adj"/>
            </a:avLst>
          </a:prstGeom>
          <a:noFill/>
          <a:ln>
            <a:noFill/>
          </a:ln>
          <a:effectLst>
            <a:outerShdw blurRad="142875" rotWithShape="0" algn="bl" dir="3000000" dist="66675">
              <a:srgbClr val="434343">
                <a:alpha val="50000"/>
              </a:srgbClr>
            </a:outerShdw>
          </a:effectLst>
        </p:spPr>
      </p:pic>
      <p:sp>
        <p:nvSpPr>
          <p:cNvPr id="164" name="Google Shape;164;p14"/>
          <p:cNvSpPr/>
          <p:nvPr/>
        </p:nvSpPr>
        <p:spPr>
          <a:xfrm>
            <a:off x="5279925" y="696575"/>
            <a:ext cx="1883700" cy="3794700"/>
          </a:xfrm>
          <a:prstGeom prst="roundRect">
            <a:avLst>
              <a:gd fmla="val 3377" name="adj"/>
            </a:avLst>
          </a:prstGeom>
          <a:solidFill>
            <a:srgbClr val="2727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"/>
          <p:cNvSpPr/>
          <p:nvPr/>
        </p:nvSpPr>
        <p:spPr>
          <a:xfrm>
            <a:off x="5739025" y="484425"/>
            <a:ext cx="161400" cy="1647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droid_1_Dark">
  <p:cSld name="SECTION_HEADER_1_1_1_1_1_1_1_1_1_1_1_1_1">
    <p:bg>
      <p:bgPr>
        <a:solidFill>
          <a:srgbClr val="D2D5DD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68" name="Google Shape;168;p15"/>
          <p:cNvSpPr txBox="1"/>
          <p:nvPr/>
        </p:nvSpPr>
        <p:spPr>
          <a:xfrm>
            <a:off x="8472458" y="46485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69" name="Google Shape;1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15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15"/>
          <p:cNvPicPr preferRelativeResize="0"/>
          <p:nvPr/>
        </p:nvPicPr>
        <p:blipFill rotWithShape="1">
          <a:blip r:embed="rId2">
            <a:alphaModFix/>
          </a:blip>
          <a:srcRect b="3320" l="16411" r="15965" t="2624"/>
          <a:stretch/>
        </p:blipFill>
        <p:spPr>
          <a:xfrm>
            <a:off x="1201209" y="329875"/>
            <a:ext cx="2114700" cy="4483500"/>
          </a:xfrm>
          <a:prstGeom prst="roundRect">
            <a:avLst>
              <a:gd fmla="val 12373" name="adj"/>
            </a:avLst>
          </a:prstGeom>
          <a:noFill/>
          <a:ln>
            <a:noFill/>
          </a:ln>
          <a:effectLst>
            <a:outerShdw blurRad="142875" rotWithShape="0" algn="bl" dir="3000000" dist="66675">
              <a:srgbClr val="434343">
                <a:alpha val="50000"/>
              </a:srgbClr>
            </a:outerShdw>
          </a:effectLst>
        </p:spPr>
      </p:pic>
      <p:sp>
        <p:nvSpPr>
          <p:cNvPr id="172" name="Google Shape;172;p15"/>
          <p:cNvSpPr/>
          <p:nvPr/>
        </p:nvSpPr>
        <p:spPr>
          <a:xfrm>
            <a:off x="1311634" y="696450"/>
            <a:ext cx="1883700" cy="3794700"/>
          </a:xfrm>
          <a:prstGeom prst="roundRect">
            <a:avLst>
              <a:gd fmla="val 3377" name="adj"/>
            </a:avLst>
          </a:prstGeom>
          <a:solidFill>
            <a:srgbClr val="2727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"/>
          <p:cNvSpPr/>
          <p:nvPr/>
        </p:nvSpPr>
        <p:spPr>
          <a:xfrm>
            <a:off x="1770734" y="484300"/>
            <a:ext cx="161400" cy="1647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"/>
          <p:cNvSpPr txBox="1"/>
          <p:nvPr>
            <p:ph idx="1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eb_Dark">
  <p:cSld name="SECTION_HEADER_1">
    <p:bg>
      <p:bgPr>
        <a:solidFill>
          <a:srgbClr val="D2D5DD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8472458" y="46485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92700" y="101313"/>
            <a:ext cx="8958600" cy="4911600"/>
          </a:xfrm>
          <a:prstGeom prst="roundRect">
            <a:avLst>
              <a:gd fmla="val 1618" name="adj"/>
            </a:avLst>
          </a:prstGeom>
          <a:solidFill>
            <a:srgbClr val="2E2E2E"/>
          </a:solidFill>
          <a:ln>
            <a:noFill/>
          </a:ln>
          <a:effectLst>
            <a:outerShdw blurRad="100013" rotWithShape="0" algn="bl" dir="5400000" dist="9525">
              <a:srgbClr val="666666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92700" y="101313"/>
            <a:ext cx="8958600" cy="219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4D4D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186825" y="155763"/>
            <a:ext cx="112500" cy="1107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93025" y="155763"/>
            <a:ext cx="112500" cy="110700"/>
          </a:xfrm>
          <a:prstGeom prst="ellipse">
            <a:avLst/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599225" y="155763"/>
            <a:ext cx="112500" cy="110700"/>
          </a:xfrm>
          <a:prstGeom prst="ellipse">
            <a:avLst/>
          </a:prstGeom>
          <a:solidFill>
            <a:srgbClr val="55C5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766200" y="346233"/>
            <a:ext cx="7611600" cy="189900"/>
          </a:xfrm>
          <a:prstGeom prst="roundRect">
            <a:avLst>
              <a:gd fmla="val 50000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" name="Google Shape;3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6375" y="395948"/>
            <a:ext cx="90525" cy="90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 rotWithShape="1">
          <a:blip r:embed="rId3">
            <a:alphaModFix/>
          </a:blip>
          <a:srcRect b="23933" l="15018" r="15546" t="23865"/>
          <a:stretch/>
        </p:blipFill>
        <p:spPr>
          <a:xfrm>
            <a:off x="193563" y="398900"/>
            <a:ext cx="112500" cy="84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"/>
          <p:cNvPicPr preferRelativeResize="0"/>
          <p:nvPr/>
        </p:nvPicPr>
        <p:blipFill rotWithShape="1">
          <a:blip r:embed="rId4">
            <a:alphaModFix amt="92000"/>
          </a:blip>
          <a:srcRect b="23933" l="15018" r="15546" t="23865"/>
          <a:stretch/>
        </p:blipFill>
        <p:spPr>
          <a:xfrm flipH="1">
            <a:off x="384588" y="398900"/>
            <a:ext cx="112500" cy="84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"/>
          <p:cNvPicPr preferRelativeResize="0"/>
          <p:nvPr/>
        </p:nvPicPr>
        <p:blipFill rotWithShape="1">
          <a:blip r:embed="rId5">
            <a:alphaModFix/>
          </a:blip>
          <a:srcRect b="9017" l="40104" r="40677" t="8406"/>
          <a:stretch/>
        </p:blipFill>
        <p:spPr>
          <a:xfrm>
            <a:off x="8897040" y="378963"/>
            <a:ext cx="28968" cy="12447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3"/>
          <p:cNvSpPr/>
          <p:nvPr/>
        </p:nvSpPr>
        <p:spPr>
          <a:xfrm>
            <a:off x="8447000" y="368003"/>
            <a:ext cx="146400" cy="146400"/>
          </a:xfrm>
          <a:prstGeom prst="roundRect">
            <a:avLst>
              <a:gd fmla="val 50000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662600" y="368003"/>
            <a:ext cx="146400" cy="146400"/>
          </a:xfrm>
          <a:prstGeom prst="roundRect">
            <a:avLst>
              <a:gd fmla="val 50000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3"/>
          <p:cNvCxnSpPr/>
          <p:nvPr/>
        </p:nvCxnSpPr>
        <p:spPr>
          <a:xfrm>
            <a:off x="92700" y="570843"/>
            <a:ext cx="895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Google Shape;4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OS_3_Light">
  <p:cSld name="SECTION_HEADER_1_1">
    <p:bg>
      <p:bgPr>
        <a:solidFill>
          <a:srgbClr val="D2D5DD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45" name="Google Shape;45;p4"/>
          <p:cNvSpPr txBox="1"/>
          <p:nvPr/>
        </p:nvSpPr>
        <p:spPr>
          <a:xfrm>
            <a:off x="8472458" y="46485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pic>
        <p:nvPicPr>
          <p:cNvPr id="46" name="Google Shape;46;p4"/>
          <p:cNvPicPr preferRelativeResize="0"/>
          <p:nvPr/>
        </p:nvPicPr>
        <p:blipFill rotWithShape="1">
          <a:blip r:embed="rId2">
            <a:alphaModFix/>
          </a:blip>
          <a:srcRect b="2033" l="24636" r="26788" t="1571"/>
          <a:stretch/>
        </p:blipFill>
        <p:spPr>
          <a:xfrm>
            <a:off x="470275" y="337350"/>
            <a:ext cx="2251800" cy="44688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142875" rotWithShape="0" algn="bl" dir="3000000" dist="66675">
              <a:srgbClr val="434343">
                <a:alpha val="50000"/>
              </a:srgbClr>
            </a:outerShdw>
          </a:effectLst>
        </p:spPr>
      </p:pic>
      <p:sp>
        <p:nvSpPr>
          <p:cNvPr id="47" name="Google Shape;47;p4"/>
          <p:cNvSpPr/>
          <p:nvPr/>
        </p:nvSpPr>
        <p:spPr>
          <a:xfrm>
            <a:off x="629875" y="487625"/>
            <a:ext cx="1932600" cy="4169100"/>
          </a:xfrm>
          <a:prstGeom prst="roundRect">
            <a:avLst>
              <a:gd fmla="val 1138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" name="Google Shape;48;p4"/>
          <p:cNvPicPr preferRelativeResize="0"/>
          <p:nvPr/>
        </p:nvPicPr>
        <p:blipFill rotWithShape="1">
          <a:blip r:embed="rId2">
            <a:alphaModFix amt="95000"/>
          </a:blip>
          <a:srcRect b="91780" l="31704" r="34624" t="1572"/>
          <a:stretch/>
        </p:blipFill>
        <p:spPr>
          <a:xfrm>
            <a:off x="797875" y="337766"/>
            <a:ext cx="1560900" cy="3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"/>
          <p:cNvPicPr preferRelativeResize="0"/>
          <p:nvPr/>
        </p:nvPicPr>
        <p:blipFill rotWithShape="1">
          <a:blip r:embed="rId2">
            <a:alphaModFix/>
          </a:blip>
          <a:srcRect b="2033" l="24636" r="26788" t="1571"/>
          <a:stretch/>
        </p:blipFill>
        <p:spPr>
          <a:xfrm>
            <a:off x="3446100" y="337350"/>
            <a:ext cx="2251800" cy="44688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142875" rotWithShape="0" algn="bl" dir="3000000" dist="66675">
              <a:srgbClr val="434343">
                <a:alpha val="50000"/>
              </a:srgbClr>
            </a:outerShdw>
          </a:effectLst>
        </p:spPr>
      </p:pic>
      <p:sp>
        <p:nvSpPr>
          <p:cNvPr id="50" name="Google Shape;50;p4"/>
          <p:cNvSpPr/>
          <p:nvPr/>
        </p:nvSpPr>
        <p:spPr>
          <a:xfrm>
            <a:off x="3605700" y="487625"/>
            <a:ext cx="1932600" cy="4169100"/>
          </a:xfrm>
          <a:prstGeom prst="roundRect">
            <a:avLst>
              <a:gd fmla="val 1138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" name="Google Shape;51;p4"/>
          <p:cNvPicPr preferRelativeResize="0"/>
          <p:nvPr/>
        </p:nvPicPr>
        <p:blipFill rotWithShape="1">
          <a:blip r:embed="rId2">
            <a:alphaModFix amt="95000"/>
          </a:blip>
          <a:srcRect b="91780" l="31704" r="34624" t="1572"/>
          <a:stretch/>
        </p:blipFill>
        <p:spPr>
          <a:xfrm>
            <a:off x="3773700" y="337766"/>
            <a:ext cx="1560900" cy="3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4"/>
          <p:cNvPicPr preferRelativeResize="0"/>
          <p:nvPr/>
        </p:nvPicPr>
        <p:blipFill rotWithShape="1">
          <a:blip r:embed="rId2">
            <a:alphaModFix/>
          </a:blip>
          <a:srcRect b="2033" l="24636" r="26788" t="1571"/>
          <a:stretch/>
        </p:blipFill>
        <p:spPr>
          <a:xfrm>
            <a:off x="6421925" y="337350"/>
            <a:ext cx="2251800" cy="44688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142875" rotWithShape="0" algn="bl" dir="3000000" dist="66675">
              <a:srgbClr val="434343">
                <a:alpha val="50000"/>
              </a:srgbClr>
            </a:outerShdw>
          </a:effectLst>
        </p:spPr>
      </p:pic>
      <p:sp>
        <p:nvSpPr>
          <p:cNvPr id="53" name="Google Shape;53;p4"/>
          <p:cNvSpPr/>
          <p:nvPr/>
        </p:nvSpPr>
        <p:spPr>
          <a:xfrm>
            <a:off x="6581525" y="487625"/>
            <a:ext cx="1932600" cy="4169100"/>
          </a:xfrm>
          <a:prstGeom prst="roundRect">
            <a:avLst>
              <a:gd fmla="val 1138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" name="Google Shape;54;p4"/>
          <p:cNvPicPr preferRelativeResize="0"/>
          <p:nvPr/>
        </p:nvPicPr>
        <p:blipFill rotWithShape="1">
          <a:blip r:embed="rId2">
            <a:alphaModFix amt="95000"/>
          </a:blip>
          <a:srcRect b="91780" l="31704" r="34624" t="1572"/>
          <a:stretch/>
        </p:blipFill>
        <p:spPr>
          <a:xfrm>
            <a:off x="6749525" y="337766"/>
            <a:ext cx="1560900" cy="3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OS_2_Light">
  <p:cSld name="SECTION_HEADER_1_1_1">
    <p:bg>
      <p:bgPr>
        <a:solidFill>
          <a:srgbClr val="D2D5DD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57" name="Google Shape;57;p5"/>
          <p:cNvSpPr txBox="1"/>
          <p:nvPr/>
        </p:nvSpPr>
        <p:spPr>
          <a:xfrm>
            <a:off x="8472458" y="46485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pic>
        <p:nvPicPr>
          <p:cNvPr id="58" name="Google Shape;58;p5"/>
          <p:cNvPicPr preferRelativeResize="0"/>
          <p:nvPr/>
        </p:nvPicPr>
        <p:blipFill rotWithShape="1">
          <a:blip r:embed="rId2">
            <a:alphaModFix/>
          </a:blip>
          <a:srcRect b="2033" l="24636" r="26788" t="1571"/>
          <a:stretch/>
        </p:blipFill>
        <p:spPr>
          <a:xfrm>
            <a:off x="1767688" y="337350"/>
            <a:ext cx="2251800" cy="44688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142875" rotWithShape="0" algn="bl" dir="3000000" dist="66675">
              <a:srgbClr val="434343">
                <a:alpha val="50000"/>
              </a:srgbClr>
            </a:outerShdw>
          </a:effectLst>
        </p:spPr>
      </p:pic>
      <p:sp>
        <p:nvSpPr>
          <p:cNvPr id="59" name="Google Shape;59;p5"/>
          <p:cNvSpPr/>
          <p:nvPr/>
        </p:nvSpPr>
        <p:spPr>
          <a:xfrm>
            <a:off x="1927288" y="487625"/>
            <a:ext cx="1932600" cy="4169100"/>
          </a:xfrm>
          <a:prstGeom prst="roundRect">
            <a:avLst>
              <a:gd fmla="val 1138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5"/>
          <p:cNvPicPr preferRelativeResize="0"/>
          <p:nvPr/>
        </p:nvPicPr>
        <p:blipFill rotWithShape="1">
          <a:blip r:embed="rId2">
            <a:alphaModFix amt="95000"/>
          </a:blip>
          <a:srcRect b="91780" l="31704" r="34624" t="1572"/>
          <a:stretch/>
        </p:blipFill>
        <p:spPr>
          <a:xfrm>
            <a:off x="2095288" y="337766"/>
            <a:ext cx="1560900" cy="3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5"/>
          <p:cNvPicPr preferRelativeResize="0"/>
          <p:nvPr/>
        </p:nvPicPr>
        <p:blipFill rotWithShape="1">
          <a:blip r:embed="rId2">
            <a:alphaModFix/>
          </a:blip>
          <a:srcRect b="2033" l="24636" r="26788" t="1571"/>
          <a:stretch/>
        </p:blipFill>
        <p:spPr>
          <a:xfrm>
            <a:off x="5124513" y="337350"/>
            <a:ext cx="2251800" cy="44688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142875" rotWithShape="0" algn="bl" dir="3000000" dist="66675">
              <a:srgbClr val="434343">
                <a:alpha val="50000"/>
              </a:srgbClr>
            </a:outerShdw>
          </a:effectLst>
        </p:spPr>
      </p:pic>
      <p:sp>
        <p:nvSpPr>
          <p:cNvPr id="62" name="Google Shape;62;p5"/>
          <p:cNvSpPr/>
          <p:nvPr/>
        </p:nvSpPr>
        <p:spPr>
          <a:xfrm>
            <a:off x="5284113" y="487625"/>
            <a:ext cx="1932600" cy="4169100"/>
          </a:xfrm>
          <a:prstGeom prst="roundRect">
            <a:avLst>
              <a:gd fmla="val 1138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5"/>
          <p:cNvPicPr preferRelativeResize="0"/>
          <p:nvPr/>
        </p:nvPicPr>
        <p:blipFill rotWithShape="1">
          <a:blip r:embed="rId2">
            <a:alphaModFix amt="95000"/>
          </a:blip>
          <a:srcRect b="91780" l="31704" r="34624" t="1572"/>
          <a:stretch/>
        </p:blipFill>
        <p:spPr>
          <a:xfrm>
            <a:off x="5452113" y="337766"/>
            <a:ext cx="1560900" cy="3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OS_1_Light">
  <p:cSld name="SECTION_HEADER_1_1_1_1">
    <p:bg>
      <p:bgPr>
        <a:solidFill>
          <a:srgbClr val="D2D5DD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66" name="Google Shape;66;p6"/>
          <p:cNvSpPr txBox="1"/>
          <p:nvPr/>
        </p:nvSpPr>
        <p:spPr>
          <a:xfrm>
            <a:off x="8472458" y="46485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idx="1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6"/>
          <p:cNvPicPr preferRelativeResize="0"/>
          <p:nvPr/>
        </p:nvPicPr>
        <p:blipFill rotWithShape="1">
          <a:blip r:embed="rId2">
            <a:alphaModFix/>
          </a:blip>
          <a:srcRect b="2033" l="24636" r="26788" t="1571"/>
          <a:stretch/>
        </p:blipFill>
        <p:spPr>
          <a:xfrm>
            <a:off x="1122088" y="337225"/>
            <a:ext cx="2251800" cy="44688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142875" rotWithShape="0" algn="bl" dir="3000000" dist="66675">
              <a:srgbClr val="434343">
                <a:alpha val="50000"/>
              </a:srgbClr>
            </a:outerShdw>
          </a:effectLst>
        </p:spPr>
      </p:pic>
      <p:sp>
        <p:nvSpPr>
          <p:cNvPr id="71" name="Google Shape;71;p6"/>
          <p:cNvSpPr/>
          <p:nvPr/>
        </p:nvSpPr>
        <p:spPr>
          <a:xfrm>
            <a:off x="1281688" y="487500"/>
            <a:ext cx="1932600" cy="4169100"/>
          </a:xfrm>
          <a:prstGeom prst="roundRect">
            <a:avLst>
              <a:gd fmla="val 1138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6"/>
          <p:cNvPicPr preferRelativeResize="0"/>
          <p:nvPr/>
        </p:nvPicPr>
        <p:blipFill rotWithShape="1">
          <a:blip r:embed="rId2">
            <a:alphaModFix amt="95000"/>
          </a:blip>
          <a:srcRect b="91780" l="31704" r="34624" t="1572"/>
          <a:stretch/>
        </p:blipFill>
        <p:spPr>
          <a:xfrm>
            <a:off x="1449688" y="337641"/>
            <a:ext cx="1560900" cy="3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OS_3_Dark">
  <p:cSld name="SECTION_HEADER_1_1_1_1_1">
    <p:bg>
      <p:bgPr>
        <a:solidFill>
          <a:srgbClr val="D2D5DD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75" name="Google Shape;75;p7"/>
          <p:cNvSpPr txBox="1"/>
          <p:nvPr/>
        </p:nvSpPr>
        <p:spPr>
          <a:xfrm>
            <a:off x="8472458" y="46485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7"/>
          <p:cNvPicPr preferRelativeResize="0"/>
          <p:nvPr/>
        </p:nvPicPr>
        <p:blipFill rotWithShape="1">
          <a:blip r:embed="rId2">
            <a:alphaModFix/>
          </a:blip>
          <a:srcRect b="2033" l="24636" r="26788" t="1571"/>
          <a:stretch/>
        </p:blipFill>
        <p:spPr>
          <a:xfrm>
            <a:off x="470275" y="337350"/>
            <a:ext cx="2251800" cy="44688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142875" rotWithShape="0" algn="bl" dir="3000000" dist="66675">
              <a:srgbClr val="434343">
                <a:alpha val="50000"/>
              </a:srgbClr>
            </a:outerShdw>
          </a:effectLst>
        </p:spPr>
      </p:pic>
      <p:sp>
        <p:nvSpPr>
          <p:cNvPr id="78" name="Google Shape;78;p7"/>
          <p:cNvSpPr/>
          <p:nvPr/>
        </p:nvSpPr>
        <p:spPr>
          <a:xfrm>
            <a:off x="626709" y="474960"/>
            <a:ext cx="1929300" cy="4197000"/>
          </a:xfrm>
          <a:prstGeom prst="roundRect">
            <a:avLst>
              <a:gd fmla="val 11388" name="adj"/>
            </a:avLst>
          </a:prstGeom>
          <a:solidFill>
            <a:srgbClr val="2727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7"/>
          <p:cNvPicPr preferRelativeResize="0"/>
          <p:nvPr/>
        </p:nvPicPr>
        <p:blipFill rotWithShape="1">
          <a:blip r:embed="rId2">
            <a:alphaModFix amt="95000"/>
          </a:blip>
          <a:srcRect b="91780" l="31704" r="34624" t="1572"/>
          <a:stretch/>
        </p:blipFill>
        <p:spPr>
          <a:xfrm>
            <a:off x="797875" y="337766"/>
            <a:ext cx="1560900" cy="3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7"/>
          <p:cNvPicPr preferRelativeResize="0"/>
          <p:nvPr/>
        </p:nvPicPr>
        <p:blipFill rotWithShape="1">
          <a:blip r:embed="rId2">
            <a:alphaModFix/>
          </a:blip>
          <a:srcRect b="2033" l="24636" r="26788" t="1571"/>
          <a:stretch/>
        </p:blipFill>
        <p:spPr>
          <a:xfrm>
            <a:off x="3446100" y="339050"/>
            <a:ext cx="2251800" cy="44688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142875" rotWithShape="0" algn="bl" dir="3000000" dist="66675">
              <a:srgbClr val="434343">
                <a:alpha val="50000"/>
              </a:srgbClr>
            </a:outerShdw>
          </a:effectLst>
        </p:spPr>
      </p:pic>
      <p:sp>
        <p:nvSpPr>
          <p:cNvPr id="81" name="Google Shape;81;p7"/>
          <p:cNvSpPr/>
          <p:nvPr/>
        </p:nvSpPr>
        <p:spPr>
          <a:xfrm>
            <a:off x="3602534" y="476660"/>
            <a:ext cx="1929300" cy="4197000"/>
          </a:xfrm>
          <a:prstGeom prst="roundRect">
            <a:avLst>
              <a:gd fmla="val 11388" name="adj"/>
            </a:avLst>
          </a:prstGeom>
          <a:solidFill>
            <a:srgbClr val="2727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7"/>
          <p:cNvPicPr preferRelativeResize="0"/>
          <p:nvPr/>
        </p:nvPicPr>
        <p:blipFill rotWithShape="1">
          <a:blip r:embed="rId2">
            <a:alphaModFix amt="95000"/>
          </a:blip>
          <a:srcRect b="91780" l="31704" r="34624" t="1572"/>
          <a:stretch/>
        </p:blipFill>
        <p:spPr>
          <a:xfrm>
            <a:off x="3773700" y="339466"/>
            <a:ext cx="1560900" cy="3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7"/>
          <p:cNvPicPr preferRelativeResize="0"/>
          <p:nvPr/>
        </p:nvPicPr>
        <p:blipFill rotWithShape="1">
          <a:blip r:embed="rId2">
            <a:alphaModFix/>
          </a:blip>
          <a:srcRect b="2033" l="24636" r="26788" t="1571"/>
          <a:stretch/>
        </p:blipFill>
        <p:spPr>
          <a:xfrm>
            <a:off x="6386225" y="337350"/>
            <a:ext cx="2251800" cy="44688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142875" rotWithShape="0" algn="bl" dir="3000000" dist="66675">
              <a:srgbClr val="434343">
                <a:alpha val="50000"/>
              </a:srgbClr>
            </a:outerShdw>
          </a:effectLst>
        </p:spPr>
      </p:pic>
      <p:sp>
        <p:nvSpPr>
          <p:cNvPr id="84" name="Google Shape;84;p7"/>
          <p:cNvSpPr/>
          <p:nvPr/>
        </p:nvSpPr>
        <p:spPr>
          <a:xfrm>
            <a:off x="6542659" y="474960"/>
            <a:ext cx="1929300" cy="4197000"/>
          </a:xfrm>
          <a:prstGeom prst="roundRect">
            <a:avLst>
              <a:gd fmla="val 11388" name="adj"/>
            </a:avLst>
          </a:prstGeom>
          <a:solidFill>
            <a:srgbClr val="2727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7"/>
          <p:cNvPicPr preferRelativeResize="0"/>
          <p:nvPr/>
        </p:nvPicPr>
        <p:blipFill rotWithShape="1">
          <a:blip r:embed="rId2">
            <a:alphaModFix amt="95000"/>
          </a:blip>
          <a:srcRect b="91780" l="31704" r="34624" t="1572"/>
          <a:stretch/>
        </p:blipFill>
        <p:spPr>
          <a:xfrm>
            <a:off x="6713825" y="337766"/>
            <a:ext cx="1560900" cy="3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OS_2_Dark">
  <p:cSld name="SECTION_HEADER_1_1_1_1_1_1">
    <p:bg>
      <p:bgPr>
        <a:solidFill>
          <a:srgbClr val="D2D5DD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88" name="Google Shape;88;p8"/>
          <p:cNvSpPr txBox="1"/>
          <p:nvPr/>
        </p:nvSpPr>
        <p:spPr>
          <a:xfrm>
            <a:off x="8472458" y="46485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p8"/>
          <p:cNvPicPr preferRelativeResize="0"/>
          <p:nvPr/>
        </p:nvPicPr>
        <p:blipFill rotWithShape="1">
          <a:blip r:embed="rId2">
            <a:alphaModFix/>
          </a:blip>
          <a:srcRect b="2033" l="24636" r="26788" t="1571"/>
          <a:stretch/>
        </p:blipFill>
        <p:spPr>
          <a:xfrm>
            <a:off x="1729588" y="336500"/>
            <a:ext cx="2251800" cy="44688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142875" rotWithShape="0" algn="bl" dir="3000000" dist="66675">
              <a:srgbClr val="434343">
                <a:alpha val="50000"/>
              </a:srgbClr>
            </a:outerShdw>
          </a:effectLst>
        </p:spPr>
      </p:pic>
      <p:sp>
        <p:nvSpPr>
          <p:cNvPr id="91" name="Google Shape;91;p8"/>
          <p:cNvSpPr/>
          <p:nvPr/>
        </p:nvSpPr>
        <p:spPr>
          <a:xfrm>
            <a:off x="1886021" y="474110"/>
            <a:ext cx="1929300" cy="4197000"/>
          </a:xfrm>
          <a:prstGeom prst="roundRect">
            <a:avLst>
              <a:gd fmla="val 11388" name="adj"/>
            </a:avLst>
          </a:prstGeom>
          <a:solidFill>
            <a:srgbClr val="2727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8"/>
          <p:cNvPicPr preferRelativeResize="0"/>
          <p:nvPr/>
        </p:nvPicPr>
        <p:blipFill rotWithShape="1">
          <a:blip r:embed="rId2">
            <a:alphaModFix amt="95000"/>
          </a:blip>
          <a:srcRect b="91780" l="31704" r="34624" t="1572"/>
          <a:stretch/>
        </p:blipFill>
        <p:spPr>
          <a:xfrm>
            <a:off x="2057188" y="336916"/>
            <a:ext cx="1560900" cy="3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8"/>
          <p:cNvPicPr preferRelativeResize="0"/>
          <p:nvPr/>
        </p:nvPicPr>
        <p:blipFill rotWithShape="1">
          <a:blip r:embed="rId2">
            <a:alphaModFix/>
          </a:blip>
          <a:srcRect b="2033" l="24636" r="26788" t="1571"/>
          <a:stretch/>
        </p:blipFill>
        <p:spPr>
          <a:xfrm>
            <a:off x="5162613" y="338200"/>
            <a:ext cx="2251800" cy="44688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142875" rotWithShape="0" algn="bl" dir="3000000" dist="66675">
              <a:srgbClr val="434343">
                <a:alpha val="50000"/>
              </a:srgbClr>
            </a:outerShdw>
          </a:effectLst>
        </p:spPr>
      </p:pic>
      <p:sp>
        <p:nvSpPr>
          <p:cNvPr id="94" name="Google Shape;94;p8"/>
          <p:cNvSpPr/>
          <p:nvPr/>
        </p:nvSpPr>
        <p:spPr>
          <a:xfrm>
            <a:off x="5319046" y="475810"/>
            <a:ext cx="1929300" cy="4197000"/>
          </a:xfrm>
          <a:prstGeom prst="roundRect">
            <a:avLst>
              <a:gd fmla="val 11388" name="adj"/>
            </a:avLst>
          </a:prstGeom>
          <a:solidFill>
            <a:srgbClr val="2727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8"/>
          <p:cNvPicPr preferRelativeResize="0"/>
          <p:nvPr/>
        </p:nvPicPr>
        <p:blipFill rotWithShape="1">
          <a:blip r:embed="rId2">
            <a:alphaModFix amt="95000"/>
          </a:blip>
          <a:srcRect b="91780" l="31704" r="34624" t="1572"/>
          <a:stretch/>
        </p:blipFill>
        <p:spPr>
          <a:xfrm>
            <a:off x="5490213" y="338616"/>
            <a:ext cx="1560900" cy="3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OS_1_Dark">
  <p:cSld name="SECTION_HEADER_1_1_1_1_1_1_1">
    <p:bg>
      <p:bgPr>
        <a:solidFill>
          <a:srgbClr val="D2D5DD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98" name="Google Shape;98;p9"/>
          <p:cNvSpPr txBox="1"/>
          <p:nvPr/>
        </p:nvSpPr>
        <p:spPr>
          <a:xfrm>
            <a:off x="8472458" y="46485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9"/>
          <p:cNvPicPr preferRelativeResize="0"/>
          <p:nvPr/>
        </p:nvPicPr>
        <p:blipFill rotWithShape="1">
          <a:blip r:embed="rId2">
            <a:alphaModFix/>
          </a:blip>
          <a:srcRect b="2033" l="24636" r="26788" t="1571"/>
          <a:stretch/>
        </p:blipFill>
        <p:spPr>
          <a:xfrm>
            <a:off x="1172338" y="337225"/>
            <a:ext cx="2251800" cy="44688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142875" rotWithShape="0" algn="bl" dir="3000000" dist="66675">
              <a:srgbClr val="434343">
                <a:alpha val="50000"/>
              </a:srgbClr>
            </a:outerShdw>
          </a:effectLst>
        </p:spPr>
      </p:pic>
      <p:sp>
        <p:nvSpPr>
          <p:cNvPr id="101" name="Google Shape;101;p9"/>
          <p:cNvSpPr/>
          <p:nvPr/>
        </p:nvSpPr>
        <p:spPr>
          <a:xfrm>
            <a:off x="1328771" y="474835"/>
            <a:ext cx="1929300" cy="4197000"/>
          </a:xfrm>
          <a:prstGeom prst="roundRect">
            <a:avLst>
              <a:gd fmla="val 11388" name="adj"/>
            </a:avLst>
          </a:prstGeom>
          <a:solidFill>
            <a:srgbClr val="2727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9"/>
          <p:cNvPicPr preferRelativeResize="0"/>
          <p:nvPr/>
        </p:nvPicPr>
        <p:blipFill rotWithShape="1">
          <a:blip r:embed="rId2">
            <a:alphaModFix amt="95000"/>
          </a:blip>
          <a:srcRect b="91780" l="31704" r="34624" t="1572"/>
          <a:stretch/>
        </p:blipFill>
        <p:spPr>
          <a:xfrm>
            <a:off x="1499938" y="337641"/>
            <a:ext cx="1560900" cy="3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"/>
          <p:cNvSpPr txBox="1"/>
          <p:nvPr>
            <p:ph idx="1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droid_3_Light">
  <p:cSld name="SECTION_HEADER_1_1_1_1_1_1_1_1">
    <p:bg>
      <p:bgPr>
        <a:solidFill>
          <a:srgbClr val="D2D5DD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08" name="Google Shape;108;p10"/>
          <p:cNvSpPr txBox="1"/>
          <p:nvPr/>
        </p:nvSpPr>
        <p:spPr>
          <a:xfrm>
            <a:off x="8472458" y="46485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09" name="Google Shape;10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0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10"/>
          <p:cNvPicPr preferRelativeResize="0"/>
          <p:nvPr/>
        </p:nvPicPr>
        <p:blipFill rotWithShape="1">
          <a:blip r:embed="rId2">
            <a:alphaModFix/>
          </a:blip>
          <a:srcRect b="3320" l="16411" r="15965" t="2624"/>
          <a:stretch/>
        </p:blipFill>
        <p:spPr>
          <a:xfrm>
            <a:off x="662144" y="330000"/>
            <a:ext cx="2114700" cy="4483500"/>
          </a:xfrm>
          <a:prstGeom prst="roundRect">
            <a:avLst>
              <a:gd fmla="val 12373" name="adj"/>
            </a:avLst>
          </a:prstGeom>
          <a:noFill/>
          <a:ln>
            <a:noFill/>
          </a:ln>
          <a:effectLst>
            <a:outerShdw blurRad="142875" rotWithShape="0" algn="bl" dir="3000000" dist="66675">
              <a:srgbClr val="434343">
                <a:alpha val="50000"/>
              </a:srgbClr>
            </a:outerShdw>
          </a:effectLst>
        </p:spPr>
      </p:pic>
      <p:sp>
        <p:nvSpPr>
          <p:cNvPr id="112" name="Google Shape;112;p10"/>
          <p:cNvSpPr/>
          <p:nvPr/>
        </p:nvSpPr>
        <p:spPr>
          <a:xfrm>
            <a:off x="772569" y="696575"/>
            <a:ext cx="1883700" cy="3783600"/>
          </a:xfrm>
          <a:prstGeom prst="roundRect">
            <a:avLst>
              <a:gd fmla="val 337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0"/>
          <p:cNvSpPr/>
          <p:nvPr/>
        </p:nvSpPr>
        <p:spPr>
          <a:xfrm>
            <a:off x="1231669" y="484425"/>
            <a:ext cx="161400" cy="1647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0"/>
          <p:cNvPicPr preferRelativeResize="0"/>
          <p:nvPr/>
        </p:nvPicPr>
        <p:blipFill rotWithShape="1">
          <a:blip r:embed="rId2">
            <a:alphaModFix/>
          </a:blip>
          <a:srcRect b="3320" l="16411" r="15965" t="2624"/>
          <a:stretch/>
        </p:blipFill>
        <p:spPr>
          <a:xfrm>
            <a:off x="3514650" y="330000"/>
            <a:ext cx="2114700" cy="4483500"/>
          </a:xfrm>
          <a:prstGeom prst="roundRect">
            <a:avLst>
              <a:gd fmla="val 12373" name="adj"/>
            </a:avLst>
          </a:prstGeom>
          <a:noFill/>
          <a:ln>
            <a:noFill/>
          </a:ln>
          <a:effectLst>
            <a:outerShdw blurRad="142875" rotWithShape="0" algn="bl" dir="3000000" dist="66675">
              <a:srgbClr val="434343">
                <a:alpha val="50000"/>
              </a:srgbClr>
            </a:outerShdw>
          </a:effectLst>
        </p:spPr>
      </p:pic>
      <p:sp>
        <p:nvSpPr>
          <p:cNvPr id="115" name="Google Shape;115;p10"/>
          <p:cNvSpPr/>
          <p:nvPr/>
        </p:nvSpPr>
        <p:spPr>
          <a:xfrm>
            <a:off x="3625075" y="696575"/>
            <a:ext cx="1883700" cy="3783600"/>
          </a:xfrm>
          <a:prstGeom prst="roundRect">
            <a:avLst>
              <a:gd fmla="val 337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0"/>
          <p:cNvSpPr/>
          <p:nvPr/>
        </p:nvSpPr>
        <p:spPr>
          <a:xfrm>
            <a:off x="4084175" y="484425"/>
            <a:ext cx="161400" cy="1647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0"/>
          <p:cNvPicPr preferRelativeResize="0"/>
          <p:nvPr/>
        </p:nvPicPr>
        <p:blipFill rotWithShape="1">
          <a:blip r:embed="rId2">
            <a:alphaModFix/>
          </a:blip>
          <a:srcRect b="3320" l="16411" r="15965" t="2624"/>
          <a:stretch/>
        </p:blipFill>
        <p:spPr>
          <a:xfrm>
            <a:off x="6367144" y="346625"/>
            <a:ext cx="2114700" cy="4483500"/>
          </a:xfrm>
          <a:prstGeom prst="roundRect">
            <a:avLst>
              <a:gd fmla="val 12373" name="adj"/>
            </a:avLst>
          </a:prstGeom>
          <a:noFill/>
          <a:ln>
            <a:noFill/>
          </a:ln>
          <a:effectLst>
            <a:outerShdw blurRad="142875" rotWithShape="0" algn="bl" dir="3000000" dist="66675">
              <a:srgbClr val="434343">
                <a:alpha val="50000"/>
              </a:srgbClr>
            </a:outerShdw>
          </a:effectLst>
        </p:spPr>
      </p:pic>
      <p:sp>
        <p:nvSpPr>
          <p:cNvPr id="118" name="Google Shape;118;p10"/>
          <p:cNvSpPr/>
          <p:nvPr/>
        </p:nvSpPr>
        <p:spPr>
          <a:xfrm>
            <a:off x="6477569" y="713200"/>
            <a:ext cx="1883700" cy="3783600"/>
          </a:xfrm>
          <a:prstGeom prst="roundRect">
            <a:avLst>
              <a:gd fmla="val 337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"/>
          <p:cNvSpPr/>
          <p:nvPr/>
        </p:nvSpPr>
        <p:spPr>
          <a:xfrm>
            <a:off x="6936669" y="501050"/>
            <a:ext cx="161400" cy="1647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Relationship Id="rId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/>
          <p:nvPr/>
        </p:nvSpPr>
        <p:spPr>
          <a:xfrm>
            <a:off x="2741275" y="3953521"/>
            <a:ext cx="6007140" cy="67383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B7B7B7"/>
                </a:solidFill>
                <a:latin typeface="Quicksand;600"/>
              </a:rPr>
              <a:t>My Fancy Mockup</a:t>
            </a:r>
          </a:p>
        </p:txBody>
      </p:sp>
      <p:sp>
        <p:nvSpPr>
          <p:cNvPr id="183" name="Google Shape;183;p17"/>
          <p:cNvSpPr/>
          <p:nvPr/>
        </p:nvSpPr>
        <p:spPr>
          <a:xfrm>
            <a:off x="6690950" y="4666707"/>
            <a:ext cx="1769442" cy="1075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66666"/>
                </a:solidFill>
                <a:latin typeface="Quicksand;600"/>
              </a:rPr>
              <a:t>Double Click On Me to Edit</a:t>
            </a:r>
          </a:p>
        </p:txBody>
      </p:sp>
      <p:sp>
        <p:nvSpPr>
          <p:cNvPr id="184" name="Google Shape;184;p17"/>
          <p:cNvSpPr/>
          <p:nvPr/>
        </p:nvSpPr>
        <p:spPr>
          <a:xfrm>
            <a:off x="220209" y="660625"/>
            <a:ext cx="274200" cy="274200"/>
          </a:xfrm>
          <a:prstGeom prst="teardrop">
            <a:avLst>
              <a:gd fmla="val 10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597714" y="702580"/>
            <a:ext cx="2065800" cy="52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618686" y="802549"/>
            <a:ext cx="1371600" cy="2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1604000" y="1531000"/>
            <a:ext cx="1436700" cy="1541400"/>
          </a:xfrm>
          <a:prstGeom prst="roundRect">
            <a:avLst>
              <a:gd fmla="val 11679" name="adj"/>
            </a:avLst>
          </a:prstGeom>
          <a:solidFill>
            <a:srgbClr val="F8F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3853650" y="1531000"/>
            <a:ext cx="1436700" cy="1541400"/>
          </a:xfrm>
          <a:prstGeom prst="roundRect">
            <a:avLst>
              <a:gd fmla="val 11679" name="adj"/>
            </a:avLst>
          </a:prstGeom>
          <a:solidFill>
            <a:srgbClr val="F8F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"/>
          <p:cNvSpPr/>
          <p:nvPr/>
        </p:nvSpPr>
        <p:spPr>
          <a:xfrm>
            <a:off x="6103300" y="1531000"/>
            <a:ext cx="1436700" cy="1541400"/>
          </a:xfrm>
          <a:prstGeom prst="roundRect">
            <a:avLst>
              <a:gd fmla="val 11679" name="adj"/>
            </a:avLst>
          </a:prstGeom>
          <a:solidFill>
            <a:srgbClr val="F8F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184586" y="4808624"/>
            <a:ext cx="1554104" cy="1347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B7B7B7"/>
                </a:solidFill>
                <a:latin typeface="Quicksand;600"/>
              </a:rPr>
              <a:t>Create by Dhruvil Patel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 b="38522" l="4780" r="0" t="0"/>
          <a:stretch/>
        </p:blipFill>
        <p:spPr>
          <a:xfrm>
            <a:off x="410800" y="1316350"/>
            <a:ext cx="4014400" cy="325490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/>
          <p:nvPr/>
        </p:nvSpPr>
        <p:spPr>
          <a:xfrm>
            <a:off x="410796" y="378725"/>
            <a:ext cx="6028798" cy="4660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434343"/>
                </a:solidFill>
                <a:latin typeface="Arial"/>
              </a:rPr>
              <a:t>Web/Mobile Mockup Slides</a:t>
            </a:r>
          </a:p>
        </p:txBody>
      </p:sp>
      <p:pic>
        <p:nvPicPr>
          <p:cNvPr id="197" name="Google Shape;197;p18"/>
          <p:cNvPicPr preferRelativeResize="0"/>
          <p:nvPr/>
        </p:nvPicPr>
        <p:blipFill rotWithShape="1">
          <a:blip r:embed="rId3">
            <a:alphaModFix/>
          </a:blip>
          <a:srcRect b="0" l="0" r="0" t="61477"/>
          <a:stretch/>
        </p:blipFill>
        <p:spPr>
          <a:xfrm>
            <a:off x="4572000" y="2107725"/>
            <a:ext cx="4248676" cy="205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/>
          <p:nvPr/>
        </p:nvSpPr>
        <p:spPr>
          <a:xfrm>
            <a:off x="410800" y="1296675"/>
            <a:ext cx="1155300" cy="366000"/>
          </a:xfrm>
          <a:prstGeom prst="roundRect">
            <a:avLst>
              <a:gd fmla="val 34371" name="adj"/>
            </a:avLst>
          </a:prstGeom>
          <a:gradFill>
            <a:gsLst>
              <a:gs pos="0">
                <a:srgbClr val="02C0C0"/>
              </a:gs>
              <a:gs pos="100000">
                <a:srgbClr val="3C78D8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Button</a:t>
            </a:r>
            <a:endParaRPr>
              <a:solidFill>
                <a:srgbClr val="FFFFFF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4950712" y="1296675"/>
            <a:ext cx="1155300" cy="366000"/>
          </a:xfrm>
          <a:prstGeom prst="roundRect">
            <a:avLst>
              <a:gd fmla="val 34371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Button</a:t>
            </a:r>
            <a:endParaRPr>
              <a:solidFill>
                <a:srgbClr val="3C78D8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204" name="Google Shape;204;p19"/>
          <p:cNvSpPr/>
          <p:nvPr/>
        </p:nvSpPr>
        <p:spPr>
          <a:xfrm>
            <a:off x="3437400" y="1296675"/>
            <a:ext cx="1155300" cy="366000"/>
          </a:xfrm>
          <a:prstGeom prst="roundRect">
            <a:avLst>
              <a:gd fmla="val 34371" name="adj"/>
            </a:avLst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Button</a:t>
            </a:r>
            <a:endParaRPr>
              <a:solidFill>
                <a:srgbClr val="3C78D8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205" name="Google Shape;205;p19"/>
          <p:cNvSpPr/>
          <p:nvPr/>
        </p:nvSpPr>
        <p:spPr>
          <a:xfrm>
            <a:off x="1924102" y="1296675"/>
            <a:ext cx="1155300" cy="366000"/>
          </a:xfrm>
          <a:prstGeom prst="roundRect">
            <a:avLst>
              <a:gd fmla="val 34371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Button</a:t>
            </a:r>
            <a:endParaRPr>
              <a:solidFill>
                <a:srgbClr val="FFFFFF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206" name="Google Shape;206;p19"/>
          <p:cNvSpPr/>
          <p:nvPr/>
        </p:nvSpPr>
        <p:spPr>
          <a:xfrm>
            <a:off x="410796" y="378725"/>
            <a:ext cx="3283362" cy="4660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434343"/>
                </a:solidFill>
                <a:latin typeface="Arial"/>
              </a:rPr>
              <a:t>Sample Assets</a:t>
            </a:r>
          </a:p>
        </p:txBody>
      </p:sp>
      <p:sp>
        <p:nvSpPr>
          <p:cNvPr id="207" name="Google Shape;207;p19"/>
          <p:cNvSpPr/>
          <p:nvPr/>
        </p:nvSpPr>
        <p:spPr>
          <a:xfrm>
            <a:off x="410796" y="2571739"/>
            <a:ext cx="2065800" cy="2353500"/>
          </a:xfrm>
          <a:prstGeom prst="roundRect">
            <a:avLst>
              <a:gd fmla="val 8644" name="adj"/>
            </a:avLst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666666">
                <a:alpha val="4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1026805" y="2787508"/>
            <a:ext cx="859167" cy="10363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595959"/>
                </a:solidFill>
                <a:latin typeface="Quicksand"/>
              </a:rPr>
              <a:t>Bottom Sheet</a:t>
            </a:r>
          </a:p>
        </p:txBody>
      </p:sp>
      <p:sp>
        <p:nvSpPr>
          <p:cNvPr id="209" name="Google Shape;209;p19"/>
          <p:cNvSpPr/>
          <p:nvPr/>
        </p:nvSpPr>
        <p:spPr>
          <a:xfrm>
            <a:off x="515914" y="3020928"/>
            <a:ext cx="1856700" cy="1299000"/>
          </a:xfrm>
          <a:prstGeom prst="roundRect">
            <a:avLst>
              <a:gd fmla="val 8222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659383" y="3138068"/>
            <a:ext cx="380782" cy="9082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Quicksand"/>
              </a:rPr>
              <a:t>IS01129</a:t>
            </a:r>
          </a:p>
        </p:txBody>
      </p:sp>
      <p:sp>
        <p:nvSpPr>
          <p:cNvPr id="211" name="Google Shape;211;p19"/>
          <p:cNvSpPr/>
          <p:nvPr/>
        </p:nvSpPr>
        <p:spPr>
          <a:xfrm>
            <a:off x="1728236" y="4028802"/>
            <a:ext cx="568800" cy="226500"/>
          </a:xfrm>
          <a:prstGeom prst="roundRect">
            <a:avLst>
              <a:gd fmla="val 24932" name="adj"/>
            </a:avLst>
          </a:prstGeom>
          <a:solidFill>
            <a:srgbClr val="FFFFFF"/>
          </a:solidFill>
          <a:ln>
            <a:noFill/>
          </a:ln>
          <a:effectLst>
            <a:outerShdw blurRad="85725" rotWithShape="0" algn="bl" dir="5400000" dist="66675">
              <a:srgbClr val="434343">
                <a:alpha val="3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1833963" y="4108728"/>
            <a:ext cx="357335" cy="11544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595959"/>
                </a:solidFill>
                <a:latin typeface="Quicksand"/>
              </a:rPr>
              <a:t>Triage</a:t>
            </a:r>
          </a:p>
        </p:txBody>
      </p:sp>
      <p:sp>
        <p:nvSpPr>
          <p:cNvPr id="213" name="Google Shape;213;p19"/>
          <p:cNvSpPr txBox="1"/>
          <p:nvPr/>
        </p:nvSpPr>
        <p:spPr>
          <a:xfrm>
            <a:off x="565750" y="3262863"/>
            <a:ext cx="16929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00"/>
                </a:solidFill>
                <a:latin typeface="Quicksand"/>
                <a:ea typeface="Quicksand"/>
                <a:cs typeface="Quicksand"/>
                <a:sym typeface="Quicksand"/>
              </a:rPr>
              <a:t>Location: </a:t>
            </a:r>
            <a:endParaRPr b="1" sz="700">
              <a:solidFill>
                <a:srgbClr val="FFFF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123 Main St, NY, NY 01129</a:t>
            </a:r>
            <a:endParaRPr sz="700">
              <a:solidFill>
                <a:srgbClr val="FFFFFF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00"/>
                </a:solidFill>
                <a:latin typeface="Quicksand"/>
                <a:ea typeface="Quicksand"/>
                <a:cs typeface="Quicksand"/>
                <a:sym typeface="Quicksand"/>
              </a:rPr>
              <a:t>Summary: </a:t>
            </a:r>
            <a:endParaRPr b="1" sz="700">
              <a:solidFill>
                <a:srgbClr val="FFFF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Lorem ipsum hswg jhfh fdrio ghrt  </a:t>
            </a:r>
            <a:endParaRPr sz="700">
              <a:solidFill>
                <a:srgbClr val="FFFFFF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hgys hbib hjyub hbkh khb</a:t>
            </a:r>
            <a:endParaRPr sz="700">
              <a:solidFill>
                <a:srgbClr val="FFFFFF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pic>
        <p:nvPicPr>
          <p:cNvPr id="214" name="Google Shape;214;p19"/>
          <p:cNvPicPr preferRelativeResize="0"/>
          <p:nvPr/>
        </p:nvPicPr>
        <p:blipFill rotWithShape="1">
          <a:blip r:embed="rId3">
            <a:alphaModFix/>
          </a:blip>
          <a:srcRect b="30830" l="21541" r="20891" t="30641"/>
          <a:stretch/>
        </p:blipFill>
        <p:spPr>
          <a:xfrm rot="10800000">
            <a:off x="2086634" y="3127684"/>
            <a:ext cx="129565" cy="8671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9"/>
          <p:cNvSpPr/>
          <p:nvPr/>
        </p:nvSpPr>
        <p:spPr>
          <a:xfrm>
            <a:off x="512900" y="4420324"/>
            <a:ext cx="1856700" cy="363600"/>
          </a:xfrm>
          <a:prstGeom prst="roundRect">
            <a:avLst>
              <a:gd fmla="val 20296" name="adj"/>
            </a:avLst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216" name="Google Shape;216;p19"/>
          <p:cNvSpPr/>
          <p:nvPr/>
        </p:nvSpPr>
        <p:spPr>
          <a:xfrm>
            <a:off x="643449" y="4550241"/>
            <a:ext cx="381022" cy="9044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595959"/>
                </a:solidFill>
                <a:latin typeface="Quicksand"/>
              </a:rPr>
              <a:t>IS01125</a:t>
            </a:r>
          </a:p>
        </p:txBody>
      </p:sp>
      <p:pic>
        <p:nvPicPr>
          <p:cNvPr id="217" name="Google Shape;217;p19"/>
          <p:cNvPicPr preferRelativeResize="0"/>
          <p:nvPr/>
        </p:nvPicPr>
        <p:blipFill rotWithShape="1">
          <a:blip r:embed="rId4">
            <a:alphaModFix/>
          </a:blip>
          <a:srcRect b="30830" l="21541" r="20891" t="30641"/>
          <a:stretch/>
        </p:blipFill>
        <p:spPr>
          <a:xfrm>
            <a:off x="2162637" y="4558703"/>
            <a:ext cx="129565" cy="8671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9"/>
          <p:cNvSpPr/>
          <p:nvPr/>
        </p:nvSpPr>
        <p:spPr>
          <a:xfrm>
            <a:off x="1193321" y="2681968"/>
            <a:ext cx="495900" cy="17700"/>
          </a:xfrm>
          <a:prstGeom prst="roundRect">
            <a:avLst>
              <a:gd fmla="val 50000" name="adj"/>
            </a:avLst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"/>
          <p:cNvSpPr/>
          <p:nvPr/>
        </p:nvSpPr>
        <p:spPr>
          <a:xfrm>
            <a:off x="515633" y="2115793"/>
            <a:ext cx="1793146" cy="11305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434343"/>
                </a:solidFill>
                <a:latin typeface="Quicksand"/>
              </a:rPr>
              <a:t>Double Click On Me to Edit</a:t>
            </a:r>
          </a:p>
        </p:txBody>
      </p:sp>
      <p:sp>
        <p:nvSpPr>
          <p:cNvPr id="220" name="Google Shape;220;p19"/>
          <p:cNvSpPr/>
          <p:nvPr/>
        </p:nvSpPr>
        <p:spPr>
          <a:xfrm>
            <a:off x="3026249" y="3609653"/>
            <a:ext cx="793506" cy="11305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Quicksand"/>
              </a:rPr>
              <a:t>T4  Expectant</a:t>
            </a:r>
          </a:p>
        </p:txBody>
      </p:sp>
      <p:sp>
        <p:nvSpPr>
          <p:cNvPr id="221" name="Google Shape;221;p19"/>
          <p:cNvSpPr/>
          <p:nvPr/>
        </p:nvSpPr>
        <p:spPr>
          <a:xfrm>
            <a:off x="4486870" y="3619189"/>
            <a:ext cx="53953" cy="8919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0000"/>
                </a:solidFill>
                <a:latin typeface="Quicksand"/>
              </a:rPr>
              <a:t>5</a:t>
            </a:r>
          </a:p>
        </p:txBody>
      </p:sp>
      <p:sp>
        <p:nvSpPr>
          <p:cNvPr id="222" name="Google Shape;222;p19"/>
          <p:cNvSpPr/>
          <p:nvPr/>
        </p:nvSpPr>
        <p:spPr>
          <a:xfrm rot="10800000">
            <a:off x="2807022" y="3542705"/>
            <a:ext cx="2030100" cy="411600"/>
          </a:xfrm>
          <a:prstGeom prst="round2SameRect">
            <a:avLst>
              <a:gd fmla="val 36468" name="adj1"/>
              <a:gd fmla="val 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9"/>
          <p:cNvSpPr/>
          <p:nvPr/>
        </p:nvSpPr>
        <p:spPr>
          <a:xfrm>
            <a:off x="3141979" y="3804794"/>
            <a:ext cx="463058" cy="7066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323232"/>
                </a:solidFill>
                <a:latin typeface="Quicksand"/>
              </a:rPr>
              <a:t>Dashboard</a:t>
            </a:r>
          </a:p>
        </p:txBody>
      </p:sp>
      <p:sp>
        <p:nvSpPr>
          <p:cNvPr id="224" name="Google Shape;224;p19"/>
          <p:cNvSpPr/>
          <p:nvPr/>
        </p:nvSpPr>
        <p:spPr>
          <a:xfrm>
            <a:off x="4204838" y="3803093"/>
            <a:ext cx="192949" cy="9337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Quicksand"/>
              </a:rPr>
              <a:t>Map</a:t>
            </a:r>
          </a:p>
        </p:txBody>
      </p:sp>
      <p:pic>
        <p:nvPicPr>
          <p:cNvPr id="225" name="Google Shape;2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0238" y="3594605"/>
            <a:ext cx="181900" cy="181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9"/>
          <p:cNvPicPr preferRelativeResize="0"/>
          <p:nvPr/>
        </p:nvPicPr>
        <p:blipFill rotWithShape="1">
          <a:blip r:embed="rId6">
            <a:alphaModFix/>
          </a:blip>
          <a:srcRect b="0" l="16194" r="16551" t="0"/>
          <a:stretch/>
        </p:blipFill>
        <p:spPr>
          <a:xfrm>
            <a:off x="4251292" y="3611508"/>
            <a:ext cx="103475" cy="15386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9"/>
          <p:cNvSpPr/>
          <p:nvPr/>
        </p:nvSpPr>
        <p:spPr>
          <a:xfrm>
            <a:off x="7076864" y="1476182"/>
            <a:ext cx="109728" cy="10972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/>
                </a:solidFill>
                <a:latin typeface="Quicksand;600"/>
              </a:rPr>
              <a:t>+</a:t>
            </a:r>
          </a:p>
        </p:txBody>
      </p:sp>
      <p:sp>
        <p:nvSpPr>
          <p:cNvPr id="228" name="Google Shape;228;p19"/>
          <p:cNvSpPr/>
          <p:nvPr/>
        </p:nvSpPr>
        <p:spPr>
          <a:xfrm>
            <a:off x="6463997" y="1325175"/>
            <a:ext cx="1155300" cy="309000"/>
          </a:xfrm>
          <a:prstGeom prst="roundRect">
            <a:avLst>
              <a:gd fmla="val 32484" name="adj"/>
            </a:avLst>
          </a:prstGeom>
          <a:solidFill>
            <a:srgbClr val="F45B69"/>
          </a:solidFill>
          <a:ln>
            <a:noFill/>
          </a:ln>
          <a:effectLst>
            <a:outerShdw blurRad="142875" rotWithShape="0" algn="bl" dir="5400000" dist="47625">
              <a:srgbClr val="999999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"/>
          <p:cNvSpPr/>
          <p:nvPr/>
        </p:nvSpPr>
        <p:spPr>
          <a:xfrm>
            <a:off x="6612706" y="1428807"/>
            <a:ext cx="857888" cy="10175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Quicksand"/>
              </a:rPr>
              <a:t>Raised Button</a:t>
            </a:r>
          </a:p>
        </p:txBody>
      </p:sp>
      <p:sp>
        <p:nvSpPr>
          <p:cNvPr id="230" name="Google Shape;230;p19"/>
          <p:cNvSpPr/>
          <p:nvPr/>
        </p:nvSpPr>
        <p:spPr>
          <a:xfrm>
            <a:off x="5758175" y="2576700"/>
            <a:ext cx="2270400" cy="2333100"/>
          </a:xfrm>
          <a:prstGeom prst="roundRect">
            <a:avLst>
              <a:gd fmla="val 9354" name="adj"/>
            </a:avLst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3000000" dist="9525">
              <a:srgbClr val="666666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"/>
          <p:cNvSpPr/>
          <p:nvPr/>
        </p:nvSpPr>
        <p:spPr>
          <a:xfrm rot="5400000">
            <a:off x="7215575" y="4103411"/>
            <a:ext cx="494700" cy="1139100"/>
          </a:xfrm>
          <a:prstGeom prst="round1Rect">
            <a:avLst>
              <a:gd fmla="val 46364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"/>
          <p:cNvSpPr/>
          <p:nvPr/>
        </p:nvSpPr>
        <p:spPr>
          <a:xfrm flipH="1" rot="-5400000">
            <a:off x="6080375" y="4093184"/>
            <a:ext cx="494700" cy="1139100"/>
          </a:xfrm>
          <a:prstGeom prst="round1Rect">
            <a:avLst>
              <a:gd fmla="val 46364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59527" y="2749515"/>
            <a:ext cx="667700" cy="6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9"/>
          <p:cNvSpPr/>
          <p:nvPr/>
        </p:nvSpPr>
        <p:spPr>
          <a:xfrm>
            <a:off x="7342216" y="4610625"/>
            <a:ext cx="233607" cy="12514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/>
                </a:solidFill>
                <a:latin typeface="Quicksand;600"/>
              </a:rPr>
              <a:t>OK</a:t>
            </a:r>
          </a:p>
        </p:txBody>
      </p:sp>
      <p:sp>
        <p:nvSpPr>
          <p:cNvPr id="235" name="Google Shape;235;p19"/>
          <p:cNvSpPr txBox="1"/>
          <p:nvPr/>
        </p:nvSpPr>
        <p:spPr>
          <a:xfrm>
            <a:off x="5810075" y="3469901"/>
            <a:ext cx="2166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23232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Your account has been approved! So go ahead and login into your account!</a:t>
            </a:r>
            <a:endParaRPr sz="1200">
              <a:solidFill>
                <a:srgbClr val="323232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236" name="Google Shape;236;p19"/>
          <p:cNvSpPr/>
          <p:nvPr/>
        </p:nvSpPr>
        <p:spPr>
          <a:xfrm>
            <a:off x="6064266" y="4610363"/>
            <a:ext cx="523009" cy="12514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999999"/>
                </a:solidFill>
                <a:latin typeface="Quicksand;600"/>
              </a:rPr>
              <a:t>CLOSE</a:t>
            </a:r>
          </a:p>
        </p:txBody>
      </p:sp>
      <p:sp>
        <p:nvSpPr>
          <p:cNvPr id="237" name="Google Shape;237;p19"/>
          <p:cNvSpPr/>
          <p:nvPr/>
        </p:nvSpPr>
        <p:spPr>
          <a:xfrm>
            <a:off x="5180200" y="2040875"/>
            <a:ext cx="3654000" cy="325500"/>
          </a:xfrm>
          <a:prstGeom prst="roundRect">
            <a:avLst>
              <a:gd fmla="val 20296" name="adj"/>
            </a:avLst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Search</a:t>
            </a:r>
            <a:endParaRPr sz="1200">
              <a:solidFill>
                <a:srgbClr val="B7B7B7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pic>
        <p:nvPicPr>
          <p:cNvPr id="238" name="Google Shape;238;p19"/>
          <p:cNvPicPr preferRelativeResize="0"/>
          <p:nvPr/>
        </p:nvPicPr>
        <p:blipFill rotWithShape="1">
          <a:blip r:embed="rId4">
            <a:alphaModFix/>
          </a:blip>
          <a:srcRect b="30830" l="21541" r="20891" t="30641"/>
          <a:stretch/>
        </p:blipFill>
        <p:spPr>
          <a:xfrm>
            <a:off x="8547300" y="2164200"/>
            <a:ext cx="129565" cy="8671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9"/>
          <p:cNvSpPr/>
          <p:nvPr/>
        </p:nvSpPr>
        <p:spPr>
          <a:xfrm>
            <a:off x="3280125" y="2642225"/>
            <a:ext cx="1083900" cy="394200"/>
          </a:xfrm>
          <a:prstGeom prst="roundRect">
            <a:avLst>
              <a:gd fmla="val 50000" name="adj"/>
            </a:avLst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       Chip</a:t>
            </a:r>
            <a:endParaRPr>
              <a:solidFill>
                <a:srgbClr val="FFFFFF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240" name="Google Shape;240;p19"/>
          <p:cNvSpPr/>
          <p:nvPr/>
        </p:nvSpPr>
        <p:spPr>
          <a:xfrm>
            <a:off x="3353524" y="2684680"/>
            <a:ext cx="309300" cy="309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