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4" r:id="rId6"/>
    <p:sldId id="276" r:id="rId7"/>
    <p:sldId id="277" r:id="rId8"/>
    <p:sldId id="287" r:id="rId9"/>
    <p:sldId id="288" r:id="rId10"/>
    <p:sldId id="289" r:id="rId11"/>
    <p:sldId id="290" r:id="rId12"/>
    <p:sldId id="29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83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9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5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7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5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7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5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4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9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5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0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2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1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4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7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33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1432" y="4976282"/>
            <a:ext cx="4518692" cy="140546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NAME: DHRUVIL PATEL</a:t>
            </a:r>
          </a:p>
          <a:p>
            <a:pPr lvl="0" algn="l"/>
            <a:r>
              <a:rPr lang="en-GB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Admn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no. 21JE0312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Google Shape;228;p17">
            <a:extLst>
              <a:ext uri="{FF2B5EF4-FFF2-40B4-BE49-F238E27FC236}">
                <a16:creationId xmlns:a16="http://schemas.microsoft.com/office/drawing/2014/main" id="{1906D4EF-0771-475B-BF42-90ED9EAB3D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-20438" r="-20438"/>
          <a:stretch/>
        </p:blipFill>
        <p:spPr>
          <a:xfrm>
            <a:off x="3464013" y="2652390"/>
            <a:ext cx="4430625" cy="17615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60041-CA30-47B4-953F-9E9213C0BB86}"/>
              </a:ext>
            </a:extLst>
          </p:cNvPr>
          <p:cNvSpPr txBox="1"/>
          <p:nvPr/>
        </p:nvSpPr>
        <p:spPr>
          <a:xfrm>
            <a:off x="7440328" y="3171501"/>
            <a:ext cx="3580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lt1"/>
                </a:solidFill>
                <a:latin typeface="Bookman Old Style" panose="02050604050505020204" pitchFamily="18" charset="0"/>
                <a:cs typeface="Times New Roman"/>
                <a:sym typeface="Arial"/>
              </a:rPr>
              <a:t>ATULYA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3E52-A476-4A1A-BCE8-6AD6134E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E51F-8E6A-4338-AAD3-B2C7E2E3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162" y="2142067"/>
            <a:ext cx="9460064" cy="3649133"/>
          </a:xfrm>
        </p:spPr>
        <p:txBody>
          <a:bodyPr>
            <a:normAutofit fontScale="85000" lnSpcReduction="2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PROBLEM STATEMENT</a:t>
            </a:r>
          </a:p>
          <a:p>
            <a:r>
              <a:rPr lang="en-US" sz="2000" dirty="0"/>
              <a:t>APPROACH</a:t>
            </a:r>
          </a:p>
          <a:p>
            <a:r>
              <a:rPr lang="en-US" sz="2000" dirty="0"/>
              <a:t>Detect square in image </a:t>
            </a:r>
          </a:p>
          <a:p>
            <a:r>
              <a:rPr lang="en-US" sz="2000" dirty="0"/>
              <a:t>Detect color of square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arucomarker</a:t>
            </a:r>
            <a:r>
              <a:rPr lang="en-US" sz="2000" dirty="0"/>
              <a:t> for the square according to color.</a:t>
            </a:r>
          </a:p>
          <a:p>
            <a:r>
              <a:rPr lang="en-US" sz="2000" dirty="0"/>
              <a:t>Rotate and resize </a:t>
            </a:r>
            <a:r>
              <a:rPr lang="en-US" sz="2000" dirty="0" err="1"/>
              <a:t>arucomarker</a:t>
            </a:r>
            <a:r>
              <a:rPr lang="en-US" sz="2000" dirty="0"/>
              <a:t> according to angle and size of square respectively.</a:t>
            </a:r>
          </a:p>
          <a:p>
            <a:r>
              <a:rPr lang="en-US" sz="2000" dirty="0"/>
              <a:t>Replace square with </a:t>
            </a:r>
            <a:r>
              <a:rPr lang="en-US" sz="2000" dirty="0" err="1"/>
              <a:t>arucomarker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2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E57E-5063-4A17-A543-C3F7F7B6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8358"/>
            <a:ext cx="10131425" cy="1373204"/>
          </a:xfrm>
        </p:spPr>
        <p:txBody>
          <a:bodyPr/>
          <a:lstStyle/>
          <a:p>
            <a:r>
              <a:rPr lang="en-GB" b="1" dirty="0"/>
              <a:t>Problem statement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8F4C-13F0-4207-AD4C-AB053F8D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71562"/>
            <a:ext cx="10131425" cy="35196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You work in a firm where they have a specific department, to autonomously put </a:t>
            </a:r>
            <a:r>
              <a:rPr lang="en-US" sz="2400" dirty="0" err="1"/>
              <a:t>aruco</a:t>
            </a:r>
            <a:r>
              <a:rPr lang="en-US" sz="2400" dirty="0"/>
              <a:t> markers on square boxes. Your task is to write a python code, for finding square boxes in an image and then place </a:t>
            </a:r>
            <a:r>
              <a:rPr lang="en-US" sz="2400" dirty="0" err="1"/>
              <a:t>aruco</a:t>
            </a:r>
            <a:r>
              <a:rPr lang="en-US" sz="2400" dirty="0"/>
              <a:t> markers exactly overlapping on it.</a:t>
            </a:r>
          </a:p>
        </p:txBody>
      </p:sp>
    </p:spTree>
    <p:extLst>
      <p:ext uri="{BB962C8B-B14F-4D97-AF65-F5344CB8AC3E}">
        <p14:creationId xmlns:p14="http://schemas.microsoft.com/office/powerpoint/2010/main" val="178462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E0A0-25CB-4AD8-B14A-43FA17BE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Approach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DFAE-A62A-442B-9E4A-20E63109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complete the task following steps are to be followed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Detect square in image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Detect color of square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err="1"/>
              <a:t>arucomarker</a:t>
            </a:r>
            <a:r>
              <a:rPr lang="en-US" dirty="0"/>
              <a:t> for the square according to color.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Rotate and resize </a:t>
            </a:r>
            <a:r>
              <a:rPr lang="en-US" dirty="0" err="1"/>
              <a:t>arucomarker</a:t>
            </a:r>
            <a:r>
              <a:rPr lang="en-US" dirty="0"/>
              <a:t> according to angle and size of square respectively.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Replace square with </a:t>
            </a:r>
            <a:r>
              <a:rPr lang="en-US" dirty="0" err="1"/>
              <a:t>arucomarker</a:t>
            </a:r>
            <a:r>
              <a:rPr lang="en-US" dirty="0"/>
              <a:t>.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1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5770-A586-C5DA-DB3A-AFC37BDD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F925-D01D-BD5C-2019-3CDD028C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detect squares in image first I converted my image to grayscale image and then I created a threshold image to detect all shapes in image.</a:t>
            </a:r>
          </a:p>
          <a:p>
            <a:r>
              <a:rPr lang="en-US" dirty="0"/>
              <a:t>With help of threshold image </a:t>
            </a:r>
            <a:r>
              <a:rPr lang="en-US" dirty="0" err="1"/>
              <a:t>countours</a:t>
            </a:r>
            <a:r>
              <a:rPr lang="en-US" dirty="0"/>
              <a:t>(coordinates of corners) were found.</a:t>
            </a:r>
          </a:p>
          <a:p>
            <a:r>
              <a:rPr lang="en-US" dirty="0"/>
              <a:t>And object with 4 contours and </a:t>
            </a:r>
            <a:r>
              <a:rPr lang="en-US" dirty="0" err="1"/>
              <a:t>aspectratio</a:t>
            </a:r>
            <a:r>
              <a:rPr lang="en-US" dirty="0"/>
              <a:t>(width/height)=1 is a square . </a:t>
            </a:r>
          </a:p>
          <a:p>
            <a:r>
              <a:rPr lang="en-US" dirty="0"/>
              <a:t>By above algorithm I found squares in image.</a:t>
            </a:r>
          </a:p>
        </p:txBody>
      </p:sp>
    </p:spTree>
    <p:extLst>
      <p:ext uri="{BB962C8B-B14F-4D97-AF65-F5344CB8AC3E}">
        <p14:creationId xmlns:p14="http://schemas.microsoft.com/office/powerpoint/2010/main" val="419351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D191-A839-F25A-DA46-AEE13B36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 of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D99F-5033-F7DC-E234-5A78504ED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have coordinates of square, we can easily find center of square . And color at center of square is color of whole square.</a:t>
            </a:r>
          </a:p>
          <a:p>
            <a:r>
              <a:rPr lang="en-US" dirty="0"/>
              <a:t>By passing coordinates of center in image array we can get pixel value at center , and by comparing its pixel value with different colors we get exact color of image.</a:t>
            </a:r>
          </a:p>
        </p:txBody>
      </p:sp>
    </p:spTree>
    <p:extLst>
      <p:ext uri="{BB962C8B-B14F-4D97-AF65-F5344CB8AC3E}">
        <p14:creationId xmlns:p14="http://schemas.microsoft.com/office/powerpoint/2010/main" val="382636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2B3D-A0C4-FA8C-4043-4B5194DC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 </a:t>
            </a:r>
            <a:r>
              <a:rPr lang="en-US" b="1" dirty="0" err="1"/>
              <a:t>arucomarkers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B64C-A40A-8258-0237-11E9F924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have detected color and I have created a dictionary containing ids of </a:t>
            </a:r>
            <a:r>
              <a:rPr lang="en-US" dirty="0" err="1"/>
              <a:t>arucomarkers</a:t>
            </a:r>
            <a:r>
              <a:rPr lang="en-US" dirty="0"/>
              <a:t> with respect to color. By using above dictionary we can find needed </a:t>
            </a:r>
            <a:r>
              <a:rPr lang="en-US" dirty="0" err="1"/>
              <a:t>arucomarker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335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335D-77B6-DBC2-44BB-6A587010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Resize and rotate </a:t>
            </a:r>
            <a:r>
              <a:rPr lang="en-US" b="1" dirty="0" err="1"/>
              <a:t>arucomarker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79C7-AC66-7BDA-2F84-E370595F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 have created function(</a:t>
            </a:r>
            <a:r>
              <a:rPr lang="en-US" dirty="0" err="1"/>
              <a:t>arucoangle</a:t>
            </a:r>
            <a:r>
              <a:rPr lang="en-US" dirty="0"/>
              <a:t>) to find angle of </a:t>
            </a:r>
            <a:r>
              <a:rPr lang="en-US" dirty="0" err="1"/>
              <a:t>arucomarker</a:t>
            </a:r>
            <a:r>
              <a:rPr lang="en-US" dirty="0"/>
              <a:t> w.r.t x-axis and function(</a:t>
            </a:r>
            <a:r>
              <a:rPr lang="en-US" dirty="0" err="1"/>
              <a:t>rotate_image</a:t>
            </a:r>
            <a:r>
              <a:rPr lang="en-US" dirty="0"/>
              <a:t>) to rotate </a:t>
            </a:r>
            <a:r>
              <a:rPr lang="en-US" dirty="0" err="1"/>
              <a:t>arucomarker</a:t>
            </a:r>
            <a:r>
              <a:rPr lang="en-US" dirty="0"/>
              <a:t>. </a:t>
            </a:r>
          </a:p>
          <a:p>
            <a:r>
              <a:rPr lang="en-US" dirty="0"/>
              <a:t>In </a:t>
            </a:r>
            <a:r>
              <a:rPr lang="en-US" dirty="0" err="1"/>
              <a:t>rotate_image</a:t>
            </a:r>
            <a:r>
              <a:rPr lang="en-US" dirty="0"/>
              <a:t> I have used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getRotationMatrix2D </a:t>
            </a:r>
            <a:r>
              <a:rPr lang="en-US" b="0" dirty="0">
                <a:effectLst/>
              </a:rPr>
              <a:t>function to get rotation matrix and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warpAffine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find rotated image.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For </a:t>
            </a:r>
            <a:r>
              <a:rPr lang="en-US" b="0" dirty="0">
                <a:effectLst/>
              </a:rPr>
              <a:t>angle I have used normal slope method 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3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0884-C876-30D5-1869-0A785162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replace square with </a:t>
            </a:r>
            <a:r>
              <a:rPr lang="en-US" b="1" dirty="0" err="1"/>
              <a:t>arucomarker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78CB-88DD-1CDD-90C2-2BA66A50B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rotating and resizing </a:t>
            </a:r>
            <a:r>
              <a:rPr lang="en-US" dirty="0" err="1"/>
              <a:t>arucomarker</a:t>
            </a:r>
            <a:r>
              <a:rPr lang="en-US" dirty="0"/>
              <a:t> I have placed it in new image with white background.</a:t>
            </a:r>
          </a:p>
          <a:p>
            <a:r>
              <a:rPr lang="en-US" dirty="0"/>
              <a:t>After pasting all </a:t>
            </a:r>
            <a:r>
              <a:rPr lang="en-US" dirty="0" err="1"/>
              <a:t>arucomarkers</a:t>
            </a:r>
            <a:r>
              <a:rPr lang="en-US" dirty="0"/>
              <a:t> in new image I copied all other shapes from original image to new image to get final output.</a:t>
            </a:r>
          </a:p>
        </p:txBody>
      </p:sp>
    </p:spTree>
    <p:extLst>
      <p:ext uri="{BB962C8B-B14F-4D97-AF65-F5344CB8AC3E}">
        <p14:creationId xmlns:p14="http://schemas.microsoft.com/office/powerpoint/2010/main" val="374356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697</TotalTime>
  <Words>420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Consolas</vt:lpstr>
      <vt:lpstr>Celestial</vt:lpstr>
      <vt:lpstr>PowerPoint Presentation</vt:lpstr>
      <vt:lpstr>Topics to be covered</vt:lpstr>
      <vt:lpstr>Problem statement</vt:lpstr>
      <vt:lpstr>Approach</vt:lpstr>
      <vt:lpstr>DETECT SQUARE</vt:lpstr>
      <vt:lpstr>Color of square</vt:lpstr>
      <vt:lpstr>Select arucomarkers</vt:lpstr>
      <vt:lpstr>Resize and rotate arucomarker</vt:lpstr>
      <vt:lpstr>replace square with arucomarker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Dhruvil Patel</dc:creator>
  <cp:lastModifiedBy>Dhruvil Patel</cp:lastModifiedBy>
  <cp:revision>6</cp:revision>
  <dcterms:created xsi:type="dcterms:W3CDTF">2022-02-05T10:04:13Z</dcterms:created>
  <dcterms:modified xsi:type="dcterms:W3CDTF">2022-06-13T15:11:10Z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