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7" r:id="rId3"/>
    <p:sldId id="263" r:id="rId4"/>
    <p:sldId id="262" r:id="rId5"/>
    <p:sldId id="258" r:id="rId6"/>
    <p:sldId id="259" r:id="rId7"/>
    <p:sldId id="261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8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64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54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31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5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1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5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063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3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0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4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17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0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8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24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EB5D98-F342-411E-9D65-8AECF88A7041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23F54F-34CD-4D29-A9A4-0C1C4763F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6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8623" y="5626466"/>
            <a:ext cx="8825658" cy="861420"/>
          </a:xfrm>
        </p:spPr>
        <p:txBody>
          <a:bodyPr/>
          <a:lstStyle/>
          <a:p>
            <a:pPr algn="r"/>
            <a:r>
              <a:rPr lang="en-US" dirty="0" smtClean="0"/>
              <a:t>Created by- </a:t>
            </a:r>
            <a:r>
              <a:rPr lang="en-US" dirty="0" err="1" smtClean="0">
                <a:latin typeface="Arial Black" panose="020B0A04020102020204" pitchFamily="34" charset="0"/>
              </a:rPr>
              <a:t>dhruvi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mehta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5555" y="2794559"/>
            <a:ext cx="813816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AIRBNB LISTING ANALYSIS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66" y="1304023"/>
            <a:ext cx="5396682" cy="26670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2594" y="4611189"/>
            <a:ext cx="7249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The above stacked bar graph shows the total number of listings with respect their room type.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Upon analysis, it shows that Columbia has the highest number of property listing consisting of 66.67% private rooms and remaining entire home/apartments.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7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826347"/>
          </a:xfrm>
        </p:spPr>
        <p:txBody>
          <a:bodyPr/>
          <a:lstStyle/>
          <a:p>
            <a:r>
              <a:rPr lang="en-US" sz="2400" dirty="0"/>
              <a:t>Dataset Link-https://www.kaggle.com/datasets/airbnb/seattle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3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826347"/>
          </a:xfrm>
        </p:spPr>
        <p:txBody>
          <a:bodyPr/>
          <a:lstStyle/>
          <a:p>
            <a:r>
              <a:rPr lang="en-US" sz="4400" dirty="0" smtClean="0"/>
              <a:t>Steps:-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4592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80606"/>
            <a:ext cx="8825658" cy="2325187"/>
          </a:xfrm>
        </p:spPr>
        <p:txBody>
          <a:bodyPr/>
          <a:lstStyle/>
          <a:p>
            <a:r>
              <a:rPr lang="en-US" sz="1800" b="1" dirty="0" smtClean="0"/>
              <a:t>1.Data </a:t>
            </a:r>
            <a:r>
              <a:rPr lang="en-US" sz="1800" b="1" dirty="0"/>
              <a:t>Collection: </a:t>
            </a:r>
            <a:r>
              <a:rPr lang="en-US" sz="1800" dirty="0" smtClean="0"/>
              <a:t>Found </a:t>
            </a:r>
            <a:r>
              <a:rPr lang="en-US" sz="1800" dirty="0"/>
              <a:t>a dataset of Airbnb listings in a city </a:t>
            </a:r>
            <a:r>
              <a:rPr lang="en-US" sz="1800" dirty="0" smtClean="0"/>
              <a:t>of Seattle from </a:t>
            </a:r>
            <a:r>
              <a:rPr lang="en-US" sz="1800" dirty="0" err="1" smtClean="0"/>
              <a:t>Kaggle</a:t>
            </a:r>
            <a:r>
              <a:rPr lang="en-US" sz="1800" dirty="0" smtClean="0"/>
              <a:t>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2.</a:t>
            </a:r>
            <a:r>
              <a:rPr lang="en-US" sz="1800" b="1" dirty="0" smtClean="0"/>
              <a:t>Data </a:t>
            </a:r>
            <a:r>
              <a:rPr lang="en-US" sz="1800" b="1" dirty="0"/>
              <a:t>Exploration: </a:t>
            </a:r>
            <a:r>
              <a:rPr lang="en-US" sz="1800" dirty="0" smtClean="0"/>
              <a:t>Loaded </a:t>
            </a:r>
            <a:r>
              <a:rPr lang="en-US" sz="1800" dirty="0"/>
              <a:t>and </a:t>
            </a:r>
            <a:r>
              <a:rPr lang="en-US" sz="1800" dirty="0" smtClean="0"/>
              <a:t>examined </a:t>
            </a:r>
            <a:r>
              <a:rPr lang="en-US" sz="1800" dirty="0"/>
              <a:t>the dataset to get a sense of its structure. </a:t>
            </a:r>
            <a:r>
              <a:rPr lang="en-US" sz="1800" dirty="0" smtClean="0"/>
              <a:t>Looked </a:t>
            </a:r>
            <a:r>
              <a:rPr lang="en-US" sz="1800" dirty="0"/>
              <a:t>at the first few rows, data types, and basic statistics. </a:t>
            </a:r>
            <a:br>
              <a:rPr lang="en-US" sz="1800" dirty="0"/>
            </a:br>
            <a:r>
              <a:rPr lang="en-US" sz="1800" dirty="0" smtClean="0"/>
              <a:t>3.</a:t>
            </a:r>
            <a:r>
              <a:rPr lang="en-US" sz="1800" b="1" dirty="0" smtClean="0"/>
              <a:t>Data </a:t>
            </a:r>
            <a:r>
              <a:rPr lang="en-US" sz="1800" b="1" dirty="0"/>
              <a:t>Cleaning: </a:t>
            </a:r>
            <a:r>
              <a:rPr lang="en-US" sz="1800" dirty="0" smtClean="0"/>
              <a:t>Handled missing </a:t>
            </a:r>
            <a:r>
              <a:rPr lang="en-US" sz="1800" dirty="0"/>
              <a:t>values and </a:t>
            </a:r>
            <a:r>
              <a:rPr lang="en-US" sz="1800" dirty="0" smtClean="0"/>
              <a:t>cleaned </a:t>
            </a:r>
            <a:r>
              <a:rPr lang="en-US" sz="1800" dirty="0"/>
              <a:t>the data. This </a:t>
            </a:r>
            <a:r>
              <a:rPr lang="en-US" sz="1800" dirty="0" smtClean="0"/>
              <a:t>involved </a:t>
            </a:r>
            <a:r>
              <a:rPr lang="en-US" sz="1800" dirty="0"/>
              <a:t>filling missing values, removing duplicates, or correcting data inconsistencies. 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3222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709" y="1956809"/>
            <a:ext cx="8825658" cy="930850"/>
          </a:xfrm>
        </p:spPr>
        <p:txBody>
          <a:bodyPr anchor="ctr"/>
          <a:lstStyle/>
          <a:p>
            <a:r>
              <a:rPr lang="en-US" dirty="0" smtClean="0"/>
              <a:t>Analysis:-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767" y="1345475"/>
            <a:ext cx="8825658" cy="42933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There are a total of 2114 listings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total number of </a:t>
            </a:r>
            <a:r>
              <a:rPr lang="en-US" dirty="0" err="1" smtClean="0">
                <a:solidFill>
                  <a:schemeClr val="bg1"/>
                </a:solidFill>
              </a:rPr>
              <a:t>superhosts</a:t>
            </a:r>
            <a:r>
              <a:rPr lang="en-US" dirty="0" smtClean="0">
                <a:solidFill>
                  <a:schemeClr val="bg1"/>
                </a:solidFill>
              </a:rPr>
              <a:t> is 396.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average of price per room type is 132.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average of customer reviews per month is 2.16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52" y="3308118"/>
            <a:ext cx="1808014" cy="109861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48" y="3308117"/>
            <a:ext cx="1917210" cy="109861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40" y="3308117"/>
            <a:ext cx="1652139" cy="98956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54" y="3308117"/>
            <a:ext cx="1653173" cy="9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859462"/>
            <a:ext cx="4167052" cy="3229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2594" y="4611189"/>
            <a:ext cx="724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Percentage of different types of Airbnb in Seattle.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The above graph shows that there are more number of apartments compared to any other properties followed by houses in Seattle.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1" y="1081529"/>
            <a:ext cx="4572000" cy="3273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2594" y="4611189"/>
            <a:ext cx="724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Location of properties in Seattle.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Using the above map we can get the information regarding the </a:t>
            </a:r>
            <a:r>
              <a:rPr lang="en-US" sz="1600" dirty="0" err="1" smtClean="0">
                <a:solidFill>
                  <a:schemeClr val="bg1"/>
                </a:solidFill>
              </a:rPr>
              <a:t>zipcode</a:t>
            </a:r>
            <a:r>
              <a:rPr lang="en-US" sz="1600" dirty="0" smtClean="0">
                <a:solidFill>
                  <a:schemeClr val="bg1"/>
                </a:solidFill>
              </a:rPr>
              <a:t> and the property type in Seattle.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6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10" y="1136469"/>
            <a:ext cx="4772438" cy="256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010" y="4349931"/>
            <a:ext cx="7249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The above pie chart shows the number of properties with different types of cancellation policies.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Upon analysis, it shows that maximum number of properties have a strict cancellation policy followed by moderate cancellation policy.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497</TotalTime>
  <Words>206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Century Gothic</vt:lpstr>
      <vt:lpstr>Times New Roman</vt:lpstr>
      <vt:lpstr>Wingdings 3</vt:lpstr>
      <vt:lpstr>Ion Boardroom</vt:lpstr>
      <vt:lpstr>PowerPoint Presentation</vt:lpstr>
      <vt:lpstr>Dataset Link-https://www.kaggle.com/datasets/airbnb/seattle</vt:lpstr>
      <vt:lpstr>Steps:-</vt:lpstr>
      <vt:lpstr>1.Data Collection: Found a dataset of Airbnb listings in a city of Seattle from Kaggle. 2.Data Exploration: Loaded and examined the dataset to get a sense of its structure. Looked at the first few rows, data types, and basic statistics.  3.Data Cleaning: Handled missing values and cleaned the data. This involved filling missing values, removing duplicates, or correcting data inconsistencies. </vt:lpstr>
      <vt:lpstr>Analysis:-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Created by-Dhruvi Mehta</dc:title>
  <dc:creator>LENOVO</dc:creator>
  <cp:lastModifiedBy>LENOVO</cp:lastModifiedBy>
  <cp:revision>14</cp:revision>
  <dcterms:created xsi:type="dcterms:W3CDTF">2024-08-12T07:07:12Z</dcterms:created>
  <dcterms:modified xsi:type="dcterms:W3CDTF">2024-08-12T19:39:14Z</dcterms:modified>
</cp:coreProperties>
</file>