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70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160852-1E4B-CB67-5577-EFC900B69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3D220D1-3137-BD52-2FDC-F0ADD60AD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903C9F-EB92-958A-0E96-1B152C53C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172-79D2-4F9B-88D7-A5D8E6E724C3}" type="datetimeFigureOut">
              <a:rPr lang="en-CA" smtClean="0"/>
              <a:t>2024-04-15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B4BAD0-5119-D7B3-C281-A2CC9D2F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D94F7-42B8-0988-1A42-863F9DEE5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2DEC-84AD-4436-B34A-A1DB872B27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278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36D073-60E3-D8B5-03EC-10164FCD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FEF0A89-5EEA-C0A2-61E3-2D8125E29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231DD6-9ED8-9F0B-DEBE-4C096E413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172-79D2-4F9B-88D7-A5D8E6E724C3}" type="datetimeFigureOut">
              <a:rPr lang="en-CA" smtClean="0"/>
              <a:t>2024-04-15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424EE9-9D37-FD2F-60D1-5957AD1F8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C2922D-161E-27ED-803F-0EDB031F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2DEC-84AD-4436-B34A-A1DB872B27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815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8DCA4F3-A419-4B9D-7AA4-EB5934FE75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9A1F7DE-7D56-79A1-D917-B9136D730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2D6BD4-2EC4-7D2C-613B-AC2E287C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172-79D2-4F9B-88D7-A5D8E6E724C3}" type="datetimeFigureOut">
              <a:rPr lang="en-CA" smtClean="0"/>
              <a:t>2024-04-15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EF1A17-29F3-BF2D-1127-05432DC4E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1B65E25-A656-2962-D8D9-4AFE9C24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2DEC-84AD-4436-B34A-A1DB872B27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965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E7AC98-0644-4A1E-FA39-0E53086BD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585D50-AB5E-D947-8781-5BAE564E3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483A522-82C8-CA48-419C-C3D495A6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172-79D2-4F9B-88D7-A5D8E6E724C3}" type="datetimeFigureOut">
              <a:rPr lang="en-CA" smtClean="0"/>
              <a:t>2024-04-15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162C7A-4864-EB2D-6887-9992B376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FDFBAB-DAD5-601C-D75F-AB2DB36E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2DEC-84AD-4436-B34A-A1DB872B27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4611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F02CCD-F994-5E71-88B1-AEC48C238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7C2DEC2-4A2E-52BA-BB5A-DD1935024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BAA6E9-06F4-7653-AE33-CF6F07B4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172-79D2-4F9B-88D7-A5D8E6E724C3}" type="datetimeFigureOut">
              <a:rPr lang="en-CA" smtClean="0"/>
              <a:t>2024-04-15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AD6728-6501-A1CC-0CE9-9585D8643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B57FCF-9EA1-A2D7-5ECF-7FD2A511B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2DEC-84AD-4436-B34A-A1DB872B27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6039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5554D1-A579-947D-4E65-95CC2122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0A84CF-82E9-4668-4FBB-DD916AE30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2806A53-96E3-D70F-5990-35999DE44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597B1D-919D-A7FF-9F41-7FA8AF286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172-79D2-4F9B-88D7-A5D8E6E724C3}" type="datetimeFigureOut">
              <a:rPr lang="en-CA" smtClean="0"/>
              <a:t>2024-04-15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516E5AB-103B-3190-CCD9-BAD436D92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0549DF5-6A20-65D0-BA5C-010EC3217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2DEC-84AD-4436-B34A-A1DB872B27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096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150232-A4AF-7586-E46E-4B1A66F9F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72B0444-B498-EBD6-8CE2-11ACFA48A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09E733D-3819-BEE7-6CDE-89BC9F59B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FA08DF4-25F8-274D-11D8-D57D3C204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048F30-706D-A515-9F3C-B13D3DFF7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A91DE46-37A6-7A2F-90B2-F9B610B91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172-79D2-4F9B-88D7-A5D8E6E724C3}" type="datetimeFigureOut">
              <a:rPr lang="en-CA" smtClean="0"/>
              <a:t>2024-04-15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8EE1451-A6A5-F1C3-B66F-AFB4D0FAE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74E64BB-C499-6F73-446A-CD20C22B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2DEC-84AD-4436-B34A-A1DB872B27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096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021C50-5E6C-3A37-5518-AF82A34F7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873D8C4-692A-AC36-8368-4F9587DA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172-79D2-4F9B-88D7-A5D8E6E724C3}" type="datetimeFigureOut">
              <a:rPr lang="en-CA" smtClean="0"/>
              <a:t>2024-04-15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3198465-55DB-4598-2188-B3375311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2F36764-5DFF-FE8E-2272-F5CA4415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2DEC-84AD-4436-B34A-A1DB872B27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053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94448E8-3656-7A21-A3A0-802BD4846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172-79D2-4F9B-88D7-A5D8E6E724C3}" type="datetimeFigureOut">
              <a:rPr lang="en-CA" smtClean="0"/>
              <a:t>2024-04-15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8F75526-715E-4ADD-B4DA-E30471EE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C350C76-6D29-FB75-39EF-A2DA7A42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2DEC-84AD-4436-B34A-A1DB872B27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956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17C7F5-A2AF-B092-63A0-4E2B6C732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E9C106-4A30-141B-0140-006A2AD1B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9EF6906-78E9-14CC-6DEA-95BD8D5A1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A858B1A-578D-94F1-FDFA-7244D191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172-79D2-4F9B-88D7-A5D8E6E724C3}" type="datetimeFigureOut">
              <a:rPr lang="en-CA" smtClean="0"/>
              <a:t>2024-04-15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C85153-1B36-BC19-2544-182072B8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464B762-8323-23A8-FAC3-0EECBE77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2DEC-84AD-4436-B34A-A1DB872B27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427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37610C-46B0-9F1F-09DE-23D0D00C3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CC07796-C7CB-47C8-1BB9-9DA729A92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A18CFAB-AB51-278A-075A-74B3975D5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026717C-9196-80E9-6AAF-583B1BF0D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172-79D2-4F9B-88D7-A5D8E6E724C3}" type="datetimeFigureOut">
              <a:rPr lang="en-CA" smtClean="0"/>
              <a:t>2024-04-15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F5A959F-8F1C-0A60-AECA-80D0FE9E7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65980F7-8C77-79A0-304E-C2B14EDB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2DEC-84AD-4436-B34A-A1DB872B27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003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9745CE7-10C6-E8F8-ECD7-E0BD0E251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E84E014-F292-8CA6-E3D9-4BAE44039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CA5FB7-3D0E-87DF-8CAF-51AB78CEE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6EB172-79D2-4F9B-88D7-A5D8E6E724C3}" type="datetimeFigureOut">
              <a:rPr lang="en-CA" smtClean="0"/>
              <a:t>2024-04-15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0E3344D-A6CB-0C24-FB24-E60024A4B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6FE5D4-53A4-920D-97F4-FD11399D7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CA2DEC-84AD-4436-B34A-A1DB872B27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691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8161E7F-91CF-C156-9E1B-4475C91E1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" y="115372"/>
            <a:ext cx="11734800" cy="961588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 smtClean="0"/>
              <a:t>Bimetallic junction design for extreme thermal stresses</a:t>
            </a:r>
            <a:endParaRPr lang="en-US" b="1" dirty="0"/>
          </a:p>
          <a:p>
            <a:r>
              <a:rPr lang="en-US" sz="2000" dirty="0" smtClean="0"/>
              <a:t>FCC Reactor and regenerator plenum to head junction</a:t>
            </a:r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C1006A6-BE44-1AC8-4778-A49C4FFAD703}"/>
              </a:ext>
            </a:extLst>
          </p:cNvPr>
          <p:cNvSpPr txBox="1"/>
          <p:nvPr/>
        </p:nvSpPr>
        <p:spPr>
          <a:xfrm>
            <a:off x="-1" y="6319149"/>
            <a:ext cx="12068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Disclaimer: </a:t>
            </a:r>
            <a:r>
              <a:rPr lang="en-CA" sz="1400" dirty="0" smtClean="0"/>
              <a:t>A simplified-representative sketch is created without use of any proprietary information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          (Dimensions are assumed, Sketch is not to scale)</a:t>
            </a:r>
            <a:endParaRPr lang="en-CA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6960"/>
            <a:ext cx="8371143" cy="52421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62527" y="2480649"/>
            <a:ext cx="52057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Challenge faced: </a:t>
            </a:r>
          </a:p>
          <a:p>
            <a:r>
              <a:rPr lang="en-US" dirty="0" smtClean="0"/>
              <a:t>Contrary to intuition, increasing the thickness of high stress members will increase the stress further due to thermal gradients.</a:t>
            </a:r>
          </a:p>
          <a:p>
            <a:endParaRPr lang="en-US" dirty="0"/>
          </a:p>
          <a:p>
            <a:r>
              <a:rPr lang="en-US" b="1" dirty="0" smtClean="0"/>
              <a:t>Solution:</a:t>
            </a:r>
            <a:r>
              <a:rPr lang="en-US" dirty="0" smtClean="0"/>
              <a:t> </a:t>
            </a:r>
          </a:p>
          <a:p>
            <a:r>
              <a:rPr lang="en-US" dirty="0" smtClean="0"/>
              <a:t>1. Control structure stiffness by reducing as well as increasing thicknesses in different areas</a:t>
            </a:r>
            <a:endParaRPr lang="en-US" dirty="0"/>
          </a:p>
          <a:p>
            <a:r>
              <a:rPr lang="en-US" dirty="0" smtClean="0"/>
              <a:t>2. Control thermal gradients by adjusting insulation thickness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21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90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Dhruvin Dankhara</dc:creator>
  <cp:lastModifiedBy>Girish_PC</cp:lastModifiedBy>
  <cp:revision>24</cp:revision>
  <dcterms:created xsi:type="dcterms:W3CDTF">2024-04-14T16:28:18Z</dcterms:created>
  <dcterms:modified xsi:type="dcterms:W3CDTF">2024-04-15T15:00:37Z</dcterms:modified>
</cp:coreProperties>
</file>