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0852-1E4B-CB67-5577-EFC900B69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220D1-3137-BD52-2FDC-F0ADD60AD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3C9F-EB92-958A-0E96-1B152C53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BAD0-5119-D7B3-C281-A2CC9D2F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D94F7-42B8-0988-1A42-863F9DEE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7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D073-60E3-D8B5-03EC-10164FCD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F0A89-5EEA-C0A2-61E3-2D8125E2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31DD6-9ED8-9F0B-DEBE-4C096E4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24EE9-9D37-FD2F-60D1-5957AD1F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922D-161E-27ED-803F-0EDB031F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1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CA4F3-A419-4B9D-7AA4-EB5934FE7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1F7DE-7D56-79A1-D917-B9136D73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6BD4-2EC4-7D2C-613B-AC2E287C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1A17-29F3-BF2D-1127-05432DC4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5E25-A656-2962-D8D9-4AFE9C24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5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AC98-0644-4A1E-FA39-0E53086B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5D50-AB5E-D947-8781-5BAE564E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A522-82C8-CA48-419C-C3D495A6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2C7A-4864-EB2D-6887-9992B37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FBAB-DAD5-601C-D75F-AB2DB36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61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2CCD-F994-5E71-88B1-AEC48C23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2DEC2-4A2E-52BA-BB5A-DD1935024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A6E9-06F4-7653-AE33-CF6F07B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6728-6501-A1CC-0CE9-9585D864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7FCF-9EA1-A2D7-5ECF-7FD2A511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3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54D1-A579-947D-4E65-95CC2122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84CF-82E9-4668-4FBB-DD916AE30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06A53-96E3-D70F-5990-35999DE44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97B1D-919D-A7FF-9F41-7FA8AF28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6E5AB-103B-3190-CCD9-BAD436D9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9DF5-6A20-65D0-BA5C-010EC321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96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0232-A4AF-7586-E46E-4B1A66F9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0444-B498-EBD6-8CE2-11ACFA48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733D-3819-BEE7-6CDE-89BC9F59B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08DF4-25F8-274D-11D8-D57D3C20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48F30-706D-A515-9F3C-B13D3DFF7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DE46-37A6-7A2F-90B2-F9B610B9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E1451-A6A5-F1C3-B66F-AFB4D0FA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64BB-C499-6F73-446A-CD20C22B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96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1C50-5E6C-3A37-5518-AF82A34F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3D8C4-692A-AC36-8368-4F9587DA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465-55DB-4598-2188-B3375311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36764-5DFF-FE8E-2272-F5CA441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53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448E8-3656-7A21-A3A0-802BD484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75526-715E-4ADD-B4DA-E30471E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50C76-6D29-FB75-39EF-A2DA7A4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56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C7F5-A2AF-B092-63A0-4E2B6C73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C106-4A30-141B-0140-006A2AD1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6906-78E9-14CC-6DEA-95BD8D5A1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8B1A-578D-94F1-FDFA-7244D19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85153-1B36-BC19-2544-182072B8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4B762-8323-23A8-FAC3-0EECBE77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2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610C-46B0-9F1F-09DE-23D0D00C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7796-C7CB-47C8-1BB9-9DA729A92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8CFAB-AB51-278A-075A-74B3975D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717C-9196-80E9-6AAF-583B1BF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A959F-8F1C-0A60-AECA-80D0FE9E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980F7-8C77-79A0-304E-C2B14EDB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03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45CE7-10C6-E8F8-ECD7-E0BD0E25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4E014-F292-8CA6-E3D9-4BAE4403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5FB7-3D0E-87DF-8CAF-51AB78CEE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344D-A6CB-0C24-FB24-E60024A4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E5D4-53A4-920D-97F4-FD11399D7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wer.mhi.com/products/boilers/boilers-machinery/pulveriz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161E7F-91CF-C156-9E1B-4475C91E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115372"/>
            <a:ext cx="11734800" cy="96158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Lead Engineer – Separator Assembly</a:t>
            </a:r>
          </a:p>
          <a:p>
            <a:r>
              <a:rPr lang="en-US" sz="2000" dirty="0" err="1"/>
              <a:t>Pulverizer</a:t>
            </a:r>
            <a:r>
              <a:rPr lang="en-US" sz="2000" dirty="0"/>
              <a:t> product engineering team – L&amp;T MHI Power Boilers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 descr="A close-up of a machine&#10;&#10;Description automatically generated">
            <a:extLst>
              <a:ext uri="{FF2B5EF4-FFF2-40B4-BE49-F238E27FC236}">
                <a16:creationId xmlns:a16="http://schemas.microsoft.com/office/drawing/2014/main" id="{F1A5DDAA-BFB7-9295-7C98-8C2CE127E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30" y="1076960"/>
            <a:ext cx="3972250" cy="5296334"/>
          </a:xfrm>
          <a:prstGeom prst="rect">
            <a:avLst/>
          </a:prstGeom>
        </p:spPr>
      </p:pic>
      <p:pic>
        <p:nvPicPr>
          <p:cNvPr id="6" name="Picture 5" descr="A drawing of a machine&#10;&#10;Description automatically generated">
            <a:extLst>
              <a:ext uri="{FF2B5EF4-FFF2-40B4-BE49-F238E27FC236}">
                <a16:creationId xmlns:a16="http://schemas.microsoft.com/office/drawing/2014/main" id="{92679DD4-1F58-B712-7A50-0A63DA830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20" y="1076959"/>
            <a:ext cx="3972251" cy="5296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1006A6-BE44-1AC8-4778-A49C4FFAD703}"/>
              </a:ext>
            </a:extLst>
          </p:cNvPr>
          <p:cNvSpPr txBox="1"/>
          <p:nvPr/>
        </p:nvSpPr>
        <p:spPr>
          <a:xfrm>
            <a:off x="121920" y="6373295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</a:t>
            </a:r>
            <a:r>
              <a:rPr lang="en-CA" dirty="0">
                <a:hlinkClick r:id="rId4"/>
              </a:rPr>
              <a:t>Mitsubishi Power | </a:t>
            </a:r>
            <a:r>
              <a:rPr lang="en-CA" dirty="0" err="1">
                <a:hlinkClick r:id="rId4"/>
              </a:rPr>
              <a:t>Pulverizers</a:t>
            </a:r>
            <a:r>
              <a:rPr lang="en-CA" dirty="0">
                <a:hlinkClick r:id="rId4"/>
              </a:rPr>
              <a:t> (mhi.com)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73F37-C9DD-6900-FFD6-5BD74BED6B17}"/>
              </a:ext>
            </a:extLst>
          </p:cNvPr>
          <p:cNvSpPr txBox="1"/>
          <p:nvPr/>
        </p:nvSpPr>
        <p:spPr>
          <a:xfrm>
            <a:off x="110375" y="3078795"/>
            <a:ext cx="144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Mitsubishi Design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77FFB-10F8-C2E1-51A3-E8A893AA16DD}"/>
              </a:ext>
            </a:extLst>
          </p:cNvPr>
          <p:cNvSpPr txBox="1"/>
          <p:nvPr/>
        </p:nvSpPr>
        <p:spPr>
          <a:xfrm>
            <a:off x="10280535" y="3078794"/>
            <a:ext cx="150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B&amp;W/Hitachi 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52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Dhruvin Dankhara</dc:creator>
  <cp:lastModifiedBy>Dhruvin Dankhara</cp:lastModifiedBy>
  <cp:revision>18</cp:revision>
  <dcterms:created xsi:type="dcterms:W3CDTF">2024-04-14T16:28:18Z</dcterms:created>
  <dcterms:modified xsi:type="dcterms:W3CDTF">2024-04-14T19:54:37Z</dcterms:modified>
</cp:coreProperties>
</file>