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28/11/2018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A86-7955-4D6F-ABFF-896F2F6B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889194" cy="1243584"/>
          </a:xfrm>
        </p:spPr>
        <p:txBody>
          <a:bodyPr/>
          <a:lstStyle/>
          <a:p>
            <a:r>
              <a:rPr lang="en-US" dirty="0"/>
              <a:t>Abstract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5A377-7B92-426F-B833-4BA6F6E4C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Dhruvin Patel</a:t>
            </a:r>
          </a:p>
        </p:txBody>
      </p:sp>
    </p:spTree>
    <p:extLst>
      <p:ext uri="{BB962C8B-B14F-4D97-AF65-F5344CB8AC3E}">
        <p14:creationId xmlns:p14="http://schemas.microsoft.com/office/powerpoint/2010/main" val="41678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CFDB84B-95EB-431D-8E02-9C67C395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EC5F-AF76-4FA6-B03A-2B5F740A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326629-3F0E-4893-99DC-D94B713D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non-letters or numbers</a:t>
            </a:r>
          </a:p>
          <a:p>
            <a:r>
              <a:rPr lang="en-US" dirty="0"/>
              <a:t>Lowercase all words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Each word in the abstract was stemmed with </a:t>
            </a:r>
            <a:r>
              <a:rPr lang="en-US" dirty="0" err="1"/>
              <a:t>PorterStemmer</a:t>
            </a:r>
            <a:r>
              <a:rPr lang="en-US" dirty="0"/>
              <a:t> and lemmatize with WordNet from NLTK</a:t>
            </a:r>
          </a:p>
          <a:p>
            <a:r>
              <a:rPr lang="en-US" dirty="0"/>
              <a:t>Remove abstracts with less than 5 words</a:t>
            </a:r>
          </a:p>
        </p:txBody>
      </p:sp>
    </p:spTree>
    <p:extLst>
      <p:ext uri="{BB962C8B-B14F-4D97-AF65-F5344CB8AC3E}">
        <p14:creationId xmlns:p14="http://schemas.microsoft.com/office/powerpoint/2010/main" val="31089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26FC-3478-45AF-82AD-78B05466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7C9D4-C0FF-4081-A24E-2055E8F8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1E0D-DE5B-4FBF-AEE8-AD67E909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pPr lvl="1"/>
            <a:r>
              <a:rPr lang="en-US" dirty="0"/>
              <a:t>Large vector space</a:t>
            </a:r>
          </a:p>
          <a:p>
            <a:r>
              <a:rPr lang="en-US" dirty="0"/>
              <a:t>Doc2Vec</a:t>
            </a:r>
          </a:p>
          <a:p>
            <a:r>
              <a:rPr lang="en-US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6962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2AB94-C05A-EC40-8D5E-8698F259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Doc2Vec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09967BC-9C73-7345-8297-46C635CB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675227"/>
            <a:ext cx="6591299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DBE65-FE2B-D346-B370-557DBDCE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8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EE21-4158-498A-AFD3-25E11B60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Word2Vec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8244E-9297-214A-A22D-8A803219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675227"/>
            <a:ext cx="6591299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8D8E-46D0-4E64-ABDC-787A9CE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4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5F17-C9F8-4696-9299-8C757B6D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38458-BC64-4E3B-B04A-B521987D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7A7AA-6C8B-4E18-B3AE-E01E145D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Eps: .13</a:t>
            </a:r>
          </a:p>
          <a:p>
            <a:r>
              <a:rPr lang="en-US" dirty="0"/>
              <a:t>Min points: 10</a:t>
            </a:r>
          </a:p>
          <a:p>
            <a:r>
              <a:rPr lang="en-US" dirty="0"/>
              <a:t>SSE = 6702.86</a:t>
            </a:r>
          </a:p>
          <a:p>
            <a:r>
              <a:rPr lang="en-US" dirty="0"/>
              <a:t>A lot of abstracts assigned to one cluster</a:t>
            </a:r>
          </a:p>
        </p:txBody>
      </p:sp>
    </p:spTree>
    <p:extLst>
      <p:ext uri="{BB962C8B-B14F-4D97-AF65-F5344CB8AC3E}">
        <p14:creationId xmlns:p14="http://schemas.microsoft.com/office/powerpoint/2010/main" val="417082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F839-9FBA-4D71-8030-FB31373C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407B5-E1CF-440E-8AC3-FEDD0BE2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2AEA-0D0A-4E8E-955C-8DA24F27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K-Means is better than DBSCAN</a:t>
            </a:r>
          </a:p>
          <a:p>
            <a:pPr lvl="1"/>
            <a:r>
              <a:rPr lang="en-US" dirty="0"/>
              <a:t>Lower SSE score</a:t>
            </a:r>
          </a:p>
          <a:p>
            <a:pPr lvl="1"/>
            <a:r>
              <a:rPr lang="en-US" dirty="0"/>
              <a:t>Better distribution of abstracts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6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Abstract Clustering</vt:lpstr>
      <vt:lpstr>Preprocessing</vt:lpstr>
      <vt:lpstr>Different approaches </vt:lpstr>
      <vt:lpstr>Doc2Vec</vt:lpstr>
      <vt:lpstr>Word2Vec</vt:lpstr>
      <vt:lpstr>DBSCAN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Dhruvin Patel</dc:creator>
  <cp:lastModifiedBy/>
  <cp:revision>1</cp:revision>
  <dcterms:created xsi:type="dcterms:W3CDTF">2018-11-29T04:04:37Z</dcterms:created>
  <dcterms:modified xsi:type="dcterms:W3CDTF">2018-11-29T04:10:01Z</dcterms:modified>
</cp:coreProperties>
</file>