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0AC1-2DE4-B54D-A142-369B7FEB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715CE-24F2-E540-9D35-CA885CBAB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Dhruvin</a:t>
            </a:r>
            <a:r>
              <a:rPr lang="en-US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5463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B50D-4068-7B4F-9C30-CEDBC62D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665E6-A92A-3B4D-9906-B5B366E91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022" y="778933"/>
            <a:ext cx="3120222" cy="31157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2F68B-5196-E946-9C96-AD055A8E47EC}"/>
              </a:ext>
            </a:extLst>
          </p:cNvPr>
          <p:cNvSpPr txBox="1"/>
          <p:nvPr/>
        </p:nvSpPr>
        <p:spPr>
          <a:xfrm>
            <a:off x="646111" y="2227626"/>
            <a:ext cx="61029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mask with the area in the green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Black out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Crop around the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5DF2D0-0B35-C640-B779-B2F04718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44" y="4392084"/>
            <a:ext cx="308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DEA0-CC18-A442-8E7B-416B30C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CD397-4CE7-3A44-BD9E-2C9345A8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417" y="2213557"/>
            <a:ext cx="3086100" cy="85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CFDE3-4949-F44B-AA1D-980F300A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7" y="3581401"/>
            <a:ext cx="1625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749EA-6B62-9C49-8123-31DC57D2E8FD}"/>
              </a:ext>
            </a:extLst>
          </p:cNvPr>
          <p:cNvSpPr txBox="1"/>
          <p:nvPr/>
        </p:nvSpPr>
        <p:spPr>
          <a:xfrm>
            <a:off x="646111" y="2213557"/>
            <a:ext cx="702948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green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a Gaussian Blur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Denoise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Canny edge detection with varying thresholds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Resize the image to 128 x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4FD4-6543-7348-B484-E99A3AC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2D61-E934-C84A-86FB-D8E5AD98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Spilt the preprocessed image into training, validation, and test set</a:t>
            </a:r>
          </a:p>
          <a:p>
            <a:r>
              <a:rPr lang="en-US" dirty="0"/>
              <a:t>60% Training</a:t>
            </a:r>
          </a:p>
          <a:p>
            <a:r>
              <a:rPr lang="en-US" dirty="0"/>
              <a:t>20% Validation</a:t>
            </a:r>
          </a:p>
          <a:p>
            <a:r>
              <a:rPr lang="en-US" dirty="0"/>
              <a:t>20%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9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17E5-A2D5-524C-B66C-FD363E05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01FA-398A-C94B-BBB8-51FA10DF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6400"/>
            <a:ext cx="8946541" cy="4195481"/>
          </a:xfrm>
        </p:spPr>
        <p:txBody>
          <a:bodyPr/>
          <a:lstStyle/>
          <a:p>
            <a:r>
              <a:rPr lang="en-US" dirty="0"/>
              <a:t>Using Keras library to create a CNN</a:t>
            </a:r>
          </a:p>
          <a:p>
            <a:r>
              <a:rPr lang="en-US" dirty="0"/>
              <a:t>Convolution images with 32 </a:t>
            </a:r>
            <a:r>
              <a:rPr lang="en-US"/>
              <a:t>3x3 filters</a:t>
            </a:r>
            <a:endParaRPr lang="en-US" dirty="0"/>
          </a:p>
          <a:p>
            <a:r>
              <a:rPr lang="en-US" dirty="0"/>
              <a:t>Max Pooling with 2x2 window</a:t>
            </a:r>
          </a:p>
          <a:p>
            <a:r>
              <a:rPr lang="en-US" dirty="0"/>
              <a:t>Repeat Convolution and Pooling</a:t>
            </a:r>
          </a:p>
          <a:p>
            <a:r>
              <a:rPr lang="en-US" dirty="0"/>
              <a:t>Flatten and dense the network </a:t>
            </a:r>
          </a:p>
          <a:p>
            <a:r>
              <a:rPr lang="en-US" dirty="0"/>
              <a:t>Apply sigmoid activation to get probability </a:t>
            </a:r>
          </a:p>
          <a:p>
            <a:r>
              <a:rPr lang="en-US" dirty="0"/>
              <a:t>Using Adam for optimizer and cross entropy for loss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01F33-23E6-D346-9D0B-9E479031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66" y="4796649"/>
            <a:ext cx="4555067" cy="18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98C3-86E8-5241-A328-661DBFB9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A7F3-8151-874D-969F-FDA512D6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Validation </a:t>
            </a:r>
          </a:p>
          <a:p>
            <a:pPr lvl="1"/>
            <a:r>
              <a:rPr lang="en-US" dirty="0"/>
              <a:t>97%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154141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B9F0-C1C8-44FE-9934-EE19A69C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57" y="1440521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507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127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Project 4</vt:lpstr>
      <vt:lpstr>Preprocessing Images</vt:lpstr>
      <vt:lpstr>Preprocessing Images</vt:lpstr>
      <vt:lpstr>Preprocessing Images</vt:lpstr>
      <vt:lpstr>Classifier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Dhruvin Patel</dc:creator>
  <cp:lastModifiedBy>Dhruvin Patel</cp:lastModifiedBy>
  <cp:revision>15</cp:revision>
  <dcterms:created xsi:type="dcterms:W3CDTF">2018-04-29T14:47:46Z</dcterms:created>
  <dcterms:modified xsi:type="dcterms:W3CDTF">2018-04-30T17:02:07Z</dcterms:modified>
</cp:coreProperties>
</file>