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6" r:id="rId26"/>
    <p:sldId id="287" r:id="rId27"/>
    <p:sldId id="289" r:id="rId28"/>
    <p:sldId id="290" r:id="rId29"/>
    <p:sldId id="291" r:id="rId30"/>
    <p:sldId id="292" r:id="rId31"/>
    <p:sldId id="284" r:id="rId3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D58"/>
    <a:srgbClr val="7B3AAC"/>
    <a:srgbClr val="AD8FC9"/>
    <a:srgbClr val="AA8BC8"/>
    <a:srgbClr val="A480C4"/>
    <a:srgbClr val="A582C5"/>
    <a:srgbClr val="0C75CA"/>
    <a:srgbClr val="8042AF"/>
    <a:srgbClr val="7F40AE"/>
    <a:srgbClr val="08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9314261433105E-2"/>
          <c:y val="1.3647761132552045E-2"/>
          <c:w val="0.94756068573856689"/>
          <c:h val="0.808594614831830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glow rad="127000">
                <a:schemeClr val="tx2">
                  <a:lumMod val="5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17000">
                    <a:schemeClr val="accent2"/>
                  </a:gs>
                  <a:gs pos="41000">
                    <a:schemeClr val="accent1"/>
                  </a:gs>
                  <a:gs pos="70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190500">
                  <a:schemeClr val="tx2">
                    <a:lumMod val="50000"/>
                    <a:alpha val="92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0C2-4797-A717-8DAB8EFCFB8B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17000">
                    <a:schemeClr val="accent2"/>
                  </a:gs>
                  <a:gs pos="41000">
                    <a:schemeClr val="tx2">
                      <a:lumMod val="60000"/>
                      <a:lumOff val="40000"/>
                    </a:schemeClr>
                  </a:gs>
                  <a:gs pos="70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03200">
                  <a:schemeClr val="tx2">
                    <a:lumMod val="50000"/>
                    <a:alpha val="54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E0C2-4797-A717-8DAB8EFCFB8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4236D7-6F17-4A47-92F1-18C8EC52D0D1}" type="VALUE">
                      <a:rPr lang="en-US" sz="3200" b="1"/>
                      <a:pPr>
                        <a:defRPr sz="3200"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968363355115214E-2"/>
                      <c:h val="0.11136737256251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C2-4797-A717-8DAB8EFCFB8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95C316-0C8F-4BD9-95BA-BDF77C4116B1}" type="VALUE">
                      <a:rPr lang="en-US" b="1">
                        <a:solidFill>
                          <a:schemeClr val="bg2"/>
                        </a:solidFill>
                      </a:rPr>
                      <a:pPr>
                        <a:defRPr sz="3200" b="1">
                          <a:solidFill>
                            <a:schemeClr val="bg2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C2-4797-A717-8DAB8EFCF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390</c:v>
                </c:pt>
                <c:pt idx="1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0-4623-967D-C8F8ABB83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393778928"/>
        <c:axId val="1393754800"/>
      </c:barChart>
      <c:catAx>
        <c:axId val="139377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04800">
              <a:schemeClr val="tx2">
                <a:lumMod val="50000"/>
                <a:alpha val="3400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54800"/>
        <c:crosses val="autoZero"/>
        <c:auto val="1"/>
        <c:lblAlgn val="ctr"/>
        <c:lblOffset val="100"/>
        <c:noMultiLvlLbl val="0"/>
      </c:catAx>
      <c:valAx>
        <c:axId val="13937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78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9314261433105E-2"/>
          <c:y val="1.3647761132552045E-2"/>
          <c:w val="0.94756068573856689"/>
          <c:h val="0.808594614831830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gradFill rotWithShape="1">
              <a:gsLst>
                <a:gs pos="17000">
                  <a:schemeClr val="accent2"/>
                </a:gs>
                <a:gs pos="41000">
                  <a:schemeClr val="tx2"/>
                </a:gs>
                <a:gs pos="70000">
                  <a:schemeClr val="accent2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254000">
                <a:schemeClr val="tx2">
                  <a:lumMod val="5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17000">
                    <a:schemeClr val="accent2"/>
                  </a:gs>
                  <a:gs pos="41000">
                    <a:schemeClr val="accent5">
                      <a:lumMod val="75000"/>
                    </a:schemeClr>
                  </a:gs>
                  <a:gs pos="70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0C2-4797-A717-8DAB8EFCFB8B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17000">
                    <a:schemeClr val="accent2"/>
                  </a:gs>
                  <a:gs pos="41000">
                    <a:schemeClr val="accent5">
                      <a:lumMod val="75000"/>
                    </a:schemeClr>
                  </a:gs>
                  <a:gs pos="70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E0C2-4797-A717-8DAB8EFCFB8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4236D7-6F17-4A47-92F1-18C8EC52D0D1}" type="VALUE">
                      <a:rPr lang="en-US" sz="3200" b="1">
                        <a:solidFill>
                          <a:schemeClr val="tx2">
                            <a:lumMod val="75000"/>
                          </a:schemeClr>
                        </a:solidFill>
                      </a:rPr>
                      <a:pPr>
                        <a:defRPr sz="3200" b="1">
                          <a:solidFill>
                            <a:schemeClr val="tx2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968363355115214E-2"/>
                      <c:h val="0.11136737256251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C2-4797-A717-8DAB8EFCFB8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95C316-0C8F-4BD9-95BA-BDF77C4116B1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C2-4797-A717-8DAB8EFCF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490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0-4623-967D-C8F8ABB83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393778928"/>
        <c:axId val="1393754800"/>
      </c:barChart>
      <c:catAx>
        <c:axId val="139377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04800">
              <a:schemeClr val="tx2">
                <a:lumMod val="50000"/>
                <a:alpha val="3400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54800"/>
        <c:crosses val="autoZero"/>
        <c:auto val="1"/>
        <c:lblAlgn val="ctr"/>
        <c:lblOffset val="100"/>
        <c:noMultiLvlLbl val="0"/>
      </c:catAx>
      <c:valAx>
        <c:axId val="13937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78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Dependents</c:v>
                </c:pt>
              </c:strCache>
            </c:strRef>
          </c:tx>
          <c:spPr>
            <a:gradFill rotWithShape="1">
              <a:gsLst>
                <a:gs pos="17000">
                  <a:schemeClr val="accent2"/>
                </a:gs>
                <a:gs pos="41000">
                  <a:schemeClr val="accent2">
                    <a:lumMod val="40000"/>
                    <a:lumOff val="60000"/>
                  </a:schemeClr>
                </a:gs>
                <a:gs pos="70000">
                  <a:schemeClr val="accent2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190500">
                <a:schemeClr val="tx1">
                  <a:alpha val="86000"/>
                </a:schemeClr>
              </a:glow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345</c:v>
                </c:pt>
                <c:pt idx="1">
                  <c:v>102</c:v>
                </c:pt>
                <c:pt idx="2">
                  <c:v>101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A-4F1E-A2CD-945AC5220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100"/>
        <c:axId val="1393785584"/>
        <c:axId val="1393801808"/>
      </c:barChart>
      <c:catAx>
        <c:axId val="139378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01808"/>
        <c:crosses val="autoZero"/>
        <c:auto val="1"/>
        <c:lblAlgn val="ctr"/>
        <c:lblOffset val="100"/>
        <c:noMultiLvlLbl val="0"/>
      </c:catAx>
      <c:valAx>
        <c:axId val="139380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8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9314261433105E-2"/>
          <c:y val="1.3647761132552045E-2"/>
          <c:w val="0.94756068573856689"/>
          <c:h val="0.808594614831830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gradFill rotWithShape="1">
              <a:gsLst>
                <a:gs pos="17000">
                  <a:schemeClr val="accent2"/>
                </a:gs>
                <a:gs pos="41000">
                  <a:schemeClr val="tx2"/>
                </a:gs>
                <a:gs pos="70000">
                  <a:schemeClr val="accent2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254000">
                <a:schemeClr val="tx2">
                  <a:lumMod val="5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47000">
                    <a:schemeClr val="accent2"/>
                  </a:gs>
                  <a:gs pos="86000">
                    <a:schemeClr val="accent5">
                      <a:lumMod val="75000"/>
                    </a:schemeClr>
                  </a:gs>
                  <a:gs pos="10000">
                    <a:schemeClr val="accent1"/>
                  </a:gs>
                  <a:gs pos="69000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0C2-4797-A717-8DAB8EFCFB8B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10000">
                    <a:schemeClr val="tx2">
                      <a:lumMod val="60000"/>
                      <a:lumOff val="40000"/>
                    </a:schemeClr>
                  </a:gs>
                  <a:gs pos="41000">
                    <a:schemeClr val="accent2"/>
                  </a:gs>
                  <a:gs pos="70000">
                    <a:schemeClr val="accent4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E0C2-4797-A717-8DAB8EFCFB8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4236D7-6F17-4A47-92F1-18C8EC52D0D1}" type="VALUE">
                      <a:rPr lang="en-US" sz="3200" b="1">
                        <a:solidFill>
                          <a:schemeClr val="tx2"/>
                        </a:solidFill>
                      </a:rPr>
                      <a:pPr>
                        <a:defRPr sz="3200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968363355115214E-2"/>
                      <c:h val="0.11136737256251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C2-4797-A717-8DAB8EFCFB8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95C316-0C8F-4BD9-95BA-BDF77C4116B1}" type="VALUE">
                      <a:rPr lang="en-US" b="1">
                        <a:solidFill>
                          <a:schemeClr val="tx2"/>
                        </a:solidFill>
                      </a:rPr>
                      <a:pPr>
                        <a:defRPr sz="3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C2-4797-A717-8DAB8EFCF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469</c:v>
                </c:pt>
                <c:pt idx="1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0-4623-967D-C8F8ABB83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393778928"/>
        <c:axId val="1393754800"/>
      </c:barChart>
      <c:catAx>
        <c:axId val="139377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04800">
              <a:schemeClr val="tx2">
                <a:lumMod val="50000"/>
                <a:alpha val="3400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54800"/>
        <c:crosses val="autoZero"/>
        <c:auto val="1"/>
        <c:lblAlgn val="ctr"/>
        <c:lblOffset val="100"/>
        <c:noMultiLvlLbl val="0"/>
      </c:catAx>
      <c:valAx>
        <c:axId val="13937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78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Property Area</c:v>
                </c:pt>
              </c:strCache>
            </c:strRef>
          </c:tx>
          <c:spPr>
            <a:gradFill rotWithShape="1">
              <a:gsLst>
                <a:gs pos="7000">
                  <a:schemeClr val="accent4">
                    <a:lumMod val="50000"/>
                  </a:schemeClr>
                </a:gs>
                <a:gs pos="33000">
                  <a:srgbClr val="00B0F0"/>
                </a:gs>
                <a:gs pos="58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 w="76200">
              <a:solidFill>
                <a:schemeClr val="tx2">
                  <a:lumMod val="50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Semiurban</c:v>
                </c:pt>
                <c:pt idx="1">
                  <c:v>Urban</c:v>
                </c:pt>
                <c:pt idx="2">
                  <c:v>Rural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227</c:v>
                </c:pt>
                <c:pt idx="1">
                  <c:v>195</c:v>
                </c:pt>
                <c:pt idx="2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3-4325-91EE-6FA714BD7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08193504"/>
        <c:axId val="1708169792"/>
      </c:barChart>
      <c:catAx>
        <c:axId val="170819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169792"/>
        <c:crosses val="autoZero"/>
        <c:auto val="1"/>
        <c:lblAlgn val="ctr"/>
        <c:lblOffset val="100"/>
        <c:noMultiLvlLbl val="0"/>
      </c:catAx>
      <c:valAx>
        <c:axId val="17081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193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9314261433105E-2"/>
          <c:y val="1.3647761132552045E-2"/>
          <c:w val="0.94756068573856689"/>
          <c:h val="0.808594614831830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Status</c:v>
                </c:pt>
              </c:strCache>
            </c:strRef>
          </c:tx>
          <c:spPr>
            <a:gradFill rotWithShape="1">
              <a:gsLst>
                <a:gs pos="17000">
                  <a:schemeClr val="accent6"/>
                </a:gs>
                <a:gs pos="41000">
                  <a:schemeClr val="accent1"/>
                </a:gs>
                <a:gs pos="70000">
                  <a:srgbClr val="92D050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254000">
                <a:schemeClr val="tx2">
                  <a:lumMod val="5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17000">
                    <a:schemeClr val="accent6"/>
                  </a:gs>
                  <a:gs pos="41000">
                    <a:schemeClr val="accent1"/>
                  </a:gs>
                  <a:gs pos="70000">
                    <a:srgbClr val="92D050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0C2-4797-A717-8DAB8EFCFB8B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17000">
                    <a:schemeClr val="accent6"/>
                  </a:gs>
                  <a:gs pos="41000">
                    <a:schemeClr val="accent1"/>
                  </a:gs>
                  <a:gs pos="70000">
                    <a:srgbClr val="92D050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254000">
                  <a:schemeClr val="tx2">
                    <a:lumMod val="5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E0C2-4797-A717-8DAB8EFCFB8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4236D7-6F17-4A47-92F1-18C8EC52D0D1}" type="VALUE">
                      <a:rPr lang="en-US" sz="3200" b="1">
                        <a:solidFill>
                          <a:schemeClr val="tx1"/>
                        </a:solidFill>
                      </a:rPr>
                      <a:pPr>
                        <a:defRPr sz="32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968363355115214E-2"/>
                      <c:h val="0.11136737256251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C2-4797-A717-8DAB8EFCFB8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95C316-0C8F-4BD9-95BA-BDF77C4116B1}" type="VALUE">
                      <a:rPr lang="en-US" b="1">
                        <a:solidFill>
                          <a:schemeClr val="tx1"/>
                        </a:solidFill>
                      </a:rPr>
                      <a:pPr>
                        <a:defRPr sz="32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C2-4797-A717-8DAB8EFCF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413</c:v>
                </c:pt>
                <c:pt idx="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0-4623-967D-C8F8ABB83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393778928"/>
        <c:axId val="1393754800"/>
      </c:barChart>
      <c:catAx>
        <c:axId val="139377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04800">
              <a:schemeClr val="tx2">
                <a:lumMod val="50000"/>
                <a:alpha val="3400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54800"/>
        <c:crosses val="autoZero"/>
        <c:auto val="1"/>
        <c:lblAlgn val="ctr"/>
        <c:lblOffset val="100"/>
        <c:noMultiLvlLbl val="0"/>
      </c:catAx>
      <c:valAx>
        <c:axId val="13937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78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4AD-78AB-445D-8C89-3C7D4737BCFB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05B0-DFAD-4E39-8DFC-B187B29C9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6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505B0-DFAD-4E39-8DFC-B187B29C9DD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2.png"/><Relationship Id="rId21" Type="http://schemas.openxmlformats.org/officeDocument/2006/relationships/image" Target="../media/image3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1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40.png"/><Relationship Id="rId10" Type="http://schemas.openxmlformats.org/officeDocument/2006/relationships/image" Target="../media/image29.pn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47" y="4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bg 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3567"/>
            <a:ext cx="2567242" cy="1173575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4749" y="1563166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30">
                <a:moveTo>
                  <a:pt x="291642" y="240207"/>
                </a:moveTo>
                <a:lnTo>
                  <a:pt x="277317" y="202006"/>
                </a:lnTo>
                <a:lnTo>
                  <a:pt x="88430" y="14401"/>
                </a:lnTo>
                <a:lnTo>
                  <a:pt x="52298" y="0"/>
                </a:lnTo>
                <a:lnTo>
                  <a:pt x="32308" y="3594"/>
                </a:lnTo>
                <a:lnTo>
                  <a:pt x="14325" y="14401"/>
                </a:lnTo>
                <a:lnTo>
                  <a:pt x="3581" y="32169"/>
                </a:lnTo>
                <a:lnTo>
                  <a:pt x="0" y="51727"/>
                </a:lnTo>
                <a:lnTo>
                  <a:pt x="3581" y="71285"/>
                </a:lnTo>
                <a:lnTo>
                  <a:pt x="14325" y="89039"/>
                </a:lnTo>
                <a:lnTo>
                  <a:pt x="165011" y="240525"/>
                </a:lnTo>
                <a:lnTo>
                  <a:pt x="14325" y="391998"/>
                </a:lnTo>
                <a:lnTo>
                  <a:pt x="3581" y="408711"/>
                </a:lnTo>
                <a:lnTo>
                  <a:pt x="0" y="428371"/>
                </a:lnTo>
                <a:lnTo>
                  <a:pt x="3581" y="448487"/>
                </a:lnTo>
                <a:lnTo>
                  <a:pt x="32575" y="477380"/>
                </a:lnTo>
                <a:lnTo>
                  <a:pt x="52616" y="480974"/>
                </a:lnTo>
                <a:lnTo>
                  <a:pt x="61874" y="480072"/>
                </a:lnTo>
                <a:lnTo>
                  <a:pt x="277317" y="276555"/>
                </a:lnTo>
                <a:lnTo>
                  <a:pt x="288061" y="259854"/>
                </a:lnTo>
                <a:lnTo>
                  <a:pt x="291642" y="240207"/>
                </a:lnTo>
                <a:close/>
              </a:path>
              <a:path w="1752600" h="481330">
                <a:moveTo>
                  <a:pt x="583336" y="240207"/>
                </a:moveTo>
                <a:lnTo>
                  <a:pt x="569010" y="202006"/>
                </a:lnTo>
                <a:lnTo>
                  <a:pt x="380212" y="14401"/>
                </a:lnTo>
                <a:lnTo>
                  <a:pt x="344004" y="12"/>
                </a:lnTo>
                <a:lnTo>
                  <a:pt x="324002" y="3644"/>
                </a:lnTo>
                <a:lnTo>
                  <a:pt x="306006" y="14503"/>
                </a:lnTo>
                <a:lnTo>
                  <a:pt x="295275" y="32207"/>
                </a:lnTo>
                <a:lnTo>
                  <a:pt x="291693" y="51739"/>
                </a:lnTo>
                <a:lnTo>
                  <a:pt x="295275" y="71285"/>
                </a:lnTo>
                <a:lnTo>
                  <a:pt x="306006" y="89039"/>
                </a:lnTo>
                <a:lnTo>
                  <a:pt x="456704" y="240525"/>
                </a:lnTo>
                <a:lnTo>
                  <a:pt x="306006" y="391998"/>
                </a:lnTo>
                <a:lnTo>
                  <a:pt x="295275" y="408711"/>
                </a:lnTo>
                <a:lnTo>
                  <a:pt x="291693" y="428371"/>
                </a:lnTo>
                <a:lnTo>
                  <a:pt x="295275" y="448487"/>
                </a:lnTo>
                <a:lnTo>
                  <a:pt x="324269" y="477380"/>
                </a:lnTo>
                <a:lnTo>
                  <a:pt x="344297" y="480974"/>
                </a:lnTo>
                <a:lnTo>
                  <a:pt x="353618" y="480072"/>
                </a:lnTo>
                <a:lnTo>
                  <a:pt x="569010" y="276555"/>
                </a:lnTo>
                <a:lnTo>
                  <a:pt x="579755" y="259854"/>
                </a:lnTo>
                <a:lnTo>
                  <a:pt x="583336" y="240207"/>
                </a:lnTo>
                <a:close/>
              </a:path>
              <a:path w="1752600" h="481330">
                <a:moveTo>
                  <a:pt x="875118" y="240207"/>
                </a:moveTo>
                <a:lnTo>
                  <a:pt x="860793" y="202006"/>
                </a:lnTo>
                <a:lnTo>
                  <a:pt x="671817" y="14401"/>
                </a:lnTo>
                <a:lnTo>
                  <a:pt x="635685" y="12"/>
                </a:lnTo>
                <a:lnTo>
                  <a:pt x="615696" y="3644"/>
                </a:lnTo>
                <a:lnTo>
                  <a:pt x="597700" y="14503"/>
                </a:lnTo>
                <a:lnTo>
                  <a:pt x="586955" y="32207"/>
                </a:lnTo>
                <a:lnTo>
                  <a:pt x="583374" y="51739"/>
                </a:lnTo>
                <a:lnTo>
                  <a:pt x="586955" y="71285"/>
                </a:lnTo>
                <a:lnTo>
                  <a:pt x="597700" y="89039"/>
                </a:lnTo>
                <a:lnTo>
                  <a:pt x="748398" y="240525"/>
                </a:lnTo>
                <a:lnTo>
                  <a:pt x="597700" y="391998"/>
                </a:lnTo>
                <a:lnTo>
                  <a:pt x="586955" y="408711"/>
                </a:lnTo>
                <a:lnTo>
                  <a:pt x="583374" y="428371"/>
                </a:lnTo>
                <a:lnTo>
                  <a:pt x="586955" y="448487"/>
                </a:lnTo>
                <a:lnTo>
                  <a:pt x="615962" y="477380"/>
                </a:lnTo>
                <a:lnTo>
                  <a:pt x="635990" y="480974"/>
                </a:lnTo>
                <a:lnTo>
                  <a:pt x="645248" y="480072"/>
                </a:lnTo>
                <a:lnTo>
                  <a:pt x="860793" y="276555"/>
                </a:lnTo>
                <a:lnTo>
                  <a:pt x="871537" y="259854"/>
                </a:lnTo>
                <a:lnTo>
                  <a:pt x="875118" y="240207"/>
                </a:lnTo>
                <a:close/>
              </a:path>
              <a:path w="1752600" h="481330">
                <a:moveTo>
                  <a:pt x="1166812" y="240207"/>
                </a:moveTo>
                <a:lnTo>
                  <a:pt x="1152486" y="202006"/>
                </a:lnTo>
                <a:lnTo>
                  <a:pt x="963599" y="14401"/>
                </a:lnTo>
                <a:lnTo>
                  <a:pt x="927696" y="12"/>
                </a:lnTo>
                <a:lnTo>
                  <a:pt x="908431" y="3644"/>
                </a:lnTo>
                <a:lnTo>
                  <a:pt x="891870" y="14503"/>
                </a:lnTo>
                <a:lnTo>
                  <a:pt x="879792" y="32207"/>
                </a:lnTo>
                <a:lnTo>
                  <a:pt x="875766" y="51739"/>
                </a:lnTo>
                <a:lnTo>
                  <a:pt x="879792" y="71285"/>
                </a:lnTo>
                <a:lnTo>
                  <a:pt x="891870" y="89039"/>
                </a:lnTo>
                <a:lnTo>
                  <a:pt x="1040091" y="240525"/>
                </a:lnTo>
                <a:lnTo>
                  <a:pt x="891870" y="391998"/>
                </a:lnTo>
                <a:lnTo>
                  <a:pt x="879792" y="408711"/>
                </a:lnTo>
                <a:lnTo>
                  <a:pt x="875766" y="428371"/>
                </a:lnTo>
                <a:lnTo>
                  <a:pt x="879792" y="448487"/>
                </a:lnTo>
                <a:lnTo>
                  <a:pt x="907961" y="477380"/>
                </a:lnTo>
                <a:lnTo>
                  <a:pt x="927684" y="480974"/>
                </a:lnTo>
                <a:lnTo>
                  <a:pt x="937996" y="480072"/>
                </a:lnTo>
                <a:lnTo>
                  <a:pt x="1152486" y="276555"/>
                </a:lnTo>
                <a:lnTo>
                  <a:pt x="1163231" y="259854"/>
                </a:lnTo>
                <a:lnTo>
                  <a:pt x="1166812" y="240207"/>
                </a:lnTo>
                <a:close/>
              </a:path>
              <a:path w="1752600" h="481330">
                <a:moveTo>
                  <a:pt x="1458506" y="240207"/>
                </a:moveTo>
                <a:lnTo>
                  <a:pt x="1444180" y="202006"/>
                </a:lnTo>
                <a:lnTo>
                  <a:pt x="1257668" y="14503"/>
                </a:lnTo>
                <a:lnTo>
                  <a:pt x="1219720" y="88"/>
                </a:lnTo>
                <a:lnTo>
                  <a:pt x="1200175" y="3695"/>
                </a:lnTo>
                <a:lnTo>
                  <a:pt x="1183563" y="14503"/>
                </a:lnTo>
                <a:lnTo>
                  <a:pt x="1171486" y="32207"/>
                </a:lnTo>
                <a:lnTo>
                  <a:pt x="1167460" y="51739"/>
                </a:lnTo>
                <a:lnTo>
                  <a:pt x="1171486" y="71285"/>
                </a:lnTo>
                <a:lnTo>
                  <a:pt x="1183563" y="89039"/>
                </a:lnTo>
                <a:lnTo>
                  <a:pt x="1334058" y="240525"/>
                </a:lnTo>
                <a:lnTo>
                  <a:pt x="1183462" y="391998"/>
                </a:lnTo>
                <a:lnTo>
                  <a:pt x="1171384" y="408711"/>
                </a:lnTo>
                <a:lnTo>
                  <a:pt x="1167358" y="428371"/>
                </a:lnTo>
                <a:lnTo>
                  <a:pt x="1171384" y="448487"/>
                </a:lnTo>
                <a:lnTo>
                  <a:pt x="1199642" y="477380"/>
                </a:lnTo>
                <a:lnTo>
                  <a:pt x="1219377" y="480974"/>
                </a:lnTo>
                <a:lnTo>
                  <a:pt x="1257668" y="466534"/>
                </a:lnTo>
                <a:lnTo>
                  <a:pt x="1444180" y="276555"/>
                </a:lnTo>
                <a:lnTo>
                  <a:pt x="1454924" y="259854"/>
                </a:lnTo>
                <a:lnTo>
                  <a:pt x="1458506" y="240207"/>
                </a:lnTo>
                <a:close/>
              </a:path>
              <a:path w="1752600" h="481330">
                <a:moveTo>
                  <a:pt x="1751977" y="240207"/>
                </a:moveTo>
                <a:lnTo>
                  <a:pt x="1735874" y="202006"/>
                </a:lnTo>
                <a:lnTo>
                  <a:pt x="1549361" y="14503"/>
                </a:lnTo>
                <a:lnTo>
                  <a:pt x="1511414" y="88"/>
                </a:lnTo>
                <a:lnTo>
                  <a:pt x="1491869" y="3695"/>
                </a:lnTo>
                <a:lnTo>
                  <a:pt x="1475244" y="14503"/>
                </a:lnTo>
                <a:lnTo>
                  <a:pt x="1463116" y="32207"/>
                </a:lnTo>
                <a:lnTo>
                  <a:pt x="1459077" y="51739"/>
                </a:lnTo>
                <a:lnTo>
                  <a:pt x="1463116" y="71285"/>
                </a:lnTo>
                <a:lnTo>
                  <a:pt x="1475244" y="89039"/>
                </a:lnTo>
                <a:lnTo>
                  <a:pt x="1625854" y="240525"/>
                </a:lnTo>
                <a:lnTo>
                  <a:pt x="1475244" y="391998"/>
                </a:lnTo>
                <a:lnTo>
                  <a:pt x="1463116" y="408711"/>
                </a:lnTo>
                <a:lnTo>
                  <a:pt x="1459077" y="428371"/>
                </a:lnTo>
                <a:lnTo>
                  <a:pt x="1463116" y="448487"/>
                </a:lnTo>
                <a:lnTo>
                  <a:pt x="1492237" y="477380"/>
                </a:lnTo>
                <a:lnTo>
                  <a:pt x="1511071" y="480974"/>
                </a:lnTo>
                <a:lnTo>
                  <a:pt x="1521421" y="480072"/>
                </a:lnTo>
                <a:lnTo>
                  <a:pt x="1735874" y="276555"/>
                </a:lnTo>
                <a:lnTo>
                  <a:pt x="1747951" y="259854"/>
                </a:lnTo>
                <a:lnTo>
                  <a:pt x="1751977" y="240207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440" y="4144602"/>
            <a:ext cx="190152" cy="191931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0" y="4224081"/>
            <a:ext cx="638175" cy="10160"/>
          </a:xfrm>
          <a:custGeom>
            <a:avLst/>
            <a:gdLst/>
            <a:ahLst/>
            <a:cxnLst/>
            <a:rect l="l" t="t" r="r" b="b"/>
            <a:pathLst>
              <a:path w="638175" h="10160">
                <a:moveTo>
                  <a:pt x="638038" y="9613"/>
                </a:moveTo>
                <a:lnTo>
                  <a:pt x="0" y="9613"/>
                </a:lnTo>
                <a:lnTo>
                  <a:pt x="0" y="0"/>
                </a:lnTo>
                <a:lnTo>
                  <a:pt x="638038" y="0"/>
                </a:lnTo>
                <a:lnTo>
                  <a:pt x="638038" y="9613"/>
                </a:lnTo>
                <a:close/>
              </a:path>
            </a:pathLst>
          </a:custGeom>
          <a:solidFill>
            <a:srgbClr val="94F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76058"/>
            <a:ext cx="1160060" cy="13619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17457"/>
            <a:ext cx="1766260" cy="136199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0" y="8358084"/>
            <a:ext cx="1840864" cy="299085"/>
          </a:xfrm>
          <a:custGeom>
            <a:avLst/>
            <a:gdLst/>
            <a:ahLst/>
            <a:cxnLst/>
            <a:rect l="l" t="t" r="r" b="b"/>
            <a:pathLst>
              <a:path w="1840864" h="299084">
                <a:moveTo>
                  <a:pt x="0" y="298790"/>
                </a:moveTo>
                <a:lnTo>
                  <a:pt x="36743" y="298790"/>
                </a:lnTo>
                <a:lnTo>
                  <a:pt x="138716" y="197681"/>
                </a:lnTo>
                <a:lnTo>
                  <a:pt x="339612" y="0"/>
                </a:lnTo>
                <a:lnTo>
                  <a:pt x="1840613" y="0"/>
                </a:lnTo>
              </a:path>
            </a:pathLst>
          </a:custGeom>
          <a:ln w="9451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9782" y="8261301"/>
            <a:ext cx="193422" cy="191957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55455" y="4957935"/>
            <a:ext cx="2232542" cy="13619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14356" y="7719672"/>
            <a:ext cx="1173573" cy="256725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16214" y="9"/>
            <a:ext cx="2567250" cy="1173574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15800460" y="2076153"/>
            <a:ext cx="2487930" cy="416559"/>
          </a:xfrm>
          <a:custGeom>
            <a:avLst/>
            <a:gdLst/>
            <a:ahLst/>
            <a:cxnLst/>
            <a:rect l="l" t="t" r="r" b="b"/>
            <a:pathLst>
              <a:path w="2487930" h="416560">
                <a:moveTo>
                  <a:pt x="0" y="0"/>
                </a:moveTo>
                <a:lnTo>
                  <a:pt x="1186598" y="0"/>
                </a:lnTo>
                <a:lnTo>
                  <a:pt x="1604743" y="415954"/>
                </a:lnTo>
                <a:lnTo>
                  <a:pt x="2487538" y="415954"/>
                </a:lnTo>
              </a:path>
            </a:pathLst>
          </a:custGeom>
          <a:ln w="946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08954" y="1979322"/>
            <a:ext cx="193111" cy="193758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16997364" y="3427056"/>
            <a:ext cx="1290955" cy="481330"/>
          </a:xfrm>
          <a:custGeom>
            <a:avLst/>
            <a:gdLst/>
            <a:ahLst/>
            <a:cxnLst/>
            <a:rect l="l" t="t" r="r" b="b"/>
            <a:pathLst>
              <a:path w="1290955" h="481329">
                <a:moveTo>
                  <a:pt x="292874" y="52603"/>
                </a:moveTo>
                <a:lnTo>
                  <a:pt x="276707" y="14439"/>
                </a:lnTo>
                <a:lnTo>
                  <a:pt x="240880" y="0"/>
                </a:lnTo>
                <a:lnTo>
                  <a:pt x="230530" y="901"/>
                </a:lnTo>
                <a:lnTo>
                  <a:pt x="16179" y="204431"/>
                </a:lnTo>
                <a:lnTo>
                  <a:pt x="0" y="240804"/>
                </a:lnTo>
                <a:lnTo>
                  <a:pt x="4038" y="260908"/>
                </a:lnTo>
                <a:lnTo>
                  <a:pt x="16179" y="278968"/>
                </a:lnTo>
                <a:lnTo>
                  <a:pt x="202590" y="466572"/>
                </a:lnTo>
                <a:lnTo>
                  <a:pt x="220548" y="477380"/>
                </a:lnTo>
                <a:lnTo>
                  <a:pt x="240538" y="480974"/>
                </a:lnTo>
                <a:lnTo>
                  <a:pt x="260083" y="477380"/>
                </a:lnTo>
                <a:lnTo>
                  <a:pt x="276707" y="466572"/>
                </a:lnTo>
                <a:lnTo>
                  <a:pt x="288836" y="448868"/>
                </a:lnTo>
                <a:lnTo>
                  <a:pt x="292874" y="429336"/>
                </a:lnTo>
                <a:lnTo>
                  <a:pt x="288836" y="409790"/>
                </a:lnTo>
                <a:lnTo>
                  <a:pt x="276707" y="392023"/>
                </a:lnTo>
                <a:lnTo>
                  <a:pt x="126111" y="240461"/>
                </a:lnTo>
                <a:lnTo>
                  <a:pt x="276707" y="88976"/>
                </a:lnTo>
                <a:lnTo>
                  <a:pt x="288836" y="72263"/>
                </a:lnTo>
                <a:lnTo>
                  <a:pt x="292874" y="52603"/>
                </a:lnTo>
                <a:close/>
              </a:path>
              <a:path w="1290955" h="481329">
                <a:moveTo>
                  <a:pt x="584593" y="52603"/>
                </a:moveTo>
                <a:lnTo>
                  <a:pt x="568490" y="14439"/>
                </a:lnTo>
                <a:lnTo>
                  <a:pt x="532574" y="0"/>
                </a:lnTo>
                <a:lnTo>
                  <a:pt x="522224" y="901"/>
                </a:lnTo>
                <a:lnTo>
                  <a:pt x="307873" y="204431"/>
                </a:lnTo>
                <a:lnTo>
                  <a:pt x="293547" y="240766"/>
                </a:lnTo>
                <a:lnTo>
                  <a:pt x="297129" y="260870"/>
                </a:lnTo>
                <a:lnTo>
                  <a:pt x="307873" y="278968"/>
                </a:lnTo>
                <a:lnTo>
                  <a:pt x="494385" y="466572"/>
                </a:lnTo>
                <a:lnTo>
                  <a:pt x="512330" y="477380"/>
                </a:lnTo>
                <a:lnTo>
                  <a:pt x="532320" y="480974"/>
                </a:lnTo>
                <a:lnTo>
                  <a:pt x="551878" y="477380"/>
                </a:lnTo>
                <a:lnTo>
                  <a:pt x="568490" y="466572"/>
                </a:lnTo>
                <a:lnTo>
                  <a:pt x="580567" y="448868"/>
                </a:lnTo>
                <a:lnTo>
                  <a:pt x="584593" y="429336"/>
                </a:lnTo>
                <a:lnTo>
                  <a:pt x="580567" y="409790"/>
                </a:lnTo>
                <a:lnTo>
                  <a:pt x="568490" y="392023"/>
                </a:lnTo>
                <a:lnTo>
                  <a:pt x="417804" y="240461"/>
                </a:lnTo>
                <a:lnTo>
                  <a:pt x="568490" y="88976"/>
                </a:lnTo>
                <a:lnTo>
                  <a:pt x="580567" y="72263"/>
                </a:lnTo>
                <a:lnTo>
                  <a:pt x="584593" y="52603"/>
                </a:lnTo>
                <a:close/>
              </a:path>
              <a:path w="1290955" h="481329">
                <a:moveTo>
                  <a:pt x="876287" y="429336"/>
                </a:moveTo>
                <a:lnTo>
                  <a:pt x="872261" y="409790"/>
                </a:lnTo>
                <a:lnTo>
                  <a:pt x="860183" y="392023"/>
                </a:lnTo>
                <a:lnTo>
                  <a:pt x="711873" y="240461"/>
                </a:lnTo>
                <a:lnTo>
                  <a:pt x="860094" y="88976"/>
                </a:lnTo>
                <a:lnTo>
                  <a:pt x="872172" y="72263"/>
                </a:lnTo>
                <a:lnTo>
                  <a:pt x="876198" y="52603"/>
                </a:lnTo>
                <a:lnTo>
                  <a:pt x="872172" y="32499"/>
                </a:lnTo>
                <a:lnTo>
                  <a:pt x="843991" y="3606"/>
                </a:lnTo>
                <a:lnTo>
                  <a:pt x="824268" y="0"/>
                </a:lnTo>
                <a:lnTo>
                  <a:pt x="813955" y="901"/>
                </a:lnTo>
                <a:lnTo>
                  <a:pt x="599567" y="204431"/>
                </a:lnTo>
                <a:lnTo>
                  <a:pt x="585241" y="240766"/>
                </a:lnTo>
                <a:lnTo>
                  <a:pt x="588822" y="260870"/>
                </a:lnTo>
                <a:lnTo>
                  <a:pt x="599567" y="278968"/>
                </a:lnTo>
                <a:lnTo>
                  <a:pt x="788454" y="466572"/>
                </a:lnTo>
                <a:lnTo>
                  <a:pt x="805027" y="477380"/>
                </a:lnTo>
                <a:lnTo>
                  <a:pt x="824318" y="480974"/>
                </a:lnTo>
                <a:lnTo>
                  <a:pt x="843597" y="477380"/>
                </a:lnTo>
                <a:lnTo>
                  <a:pt x="860183" y="466572"/>
                </a:lnTo>
                <a:lnTo>
                  <a:pt x="872261" y="448868"/>
                </a:lnTo>
                <a:lnTo>
                  <a:pt x="876287" y="429336"/>
                </a:lnTo>
                <a:close/>
              </a:path>
              <a:path w="1290955" h="481329">
                <a:moveTo>
                  <a:pt x="1168577" y="52603"/>
                </a:moveTo>
                <a:lnTo>
                  <a:pt x="1154252" y="14439"/>
                </a:lnTo>
                <a:lnTo>
                  <a:pt x="1115961" y="0"/>
                </a:lnTo>
                <a:lnTo>
                  <a:pt x="1106652" y="901"/>
                </a:lnTo>
                <a:lnTo>
                  <a:pt x="891247" y="204431"/>
                </a:lnTo>
                <a:lnTo>
                  <a:pt x="876935" y="240766"/>
                </a:lnTo>
                <a:lnTo>
                  <a:pt x="880516" y="260870"/>
                </a:lnTo>
                <a:lnTo>
                  <a:pt x="891247" y="278968"/>
                </a:lnTo>
                <a:lnTo>
                  <a:pt x="1080046" y="466471"/>
                </a:lnTo>
                <a:lnTo>
                  <a:pt x="1096657" y="477278"/>
                </a:lnTo>
                <a:lnTo>
                  <a:pt x="1116215" y="480885"/>
                </a:lnTo>
                <a:lnTo>
                  <a:pt x="1136205" y="477278"/>
                </a:lnTo>
                <a:lnTo>
                  <a:pt x="1164894" y="448767"/>
                </a:lnTo>
                <a:lnTo>
                  <a:pt x="1164894" y="409689"/>
                </a:lnTo>
                <a:lnTo>
                  <a:pt x="1003554" y="240461"/>
                </a:lnTo>
                <a:lnTo>
                  <a:pt x="1154252" y="88976"/>
                </a:lnTo>
                <a:lnTo>
                  <a:pt x="1164996" y="72263"/>
                </a:lnTo>
                <a:lnTo>
                  <a:pt x="1168577" y="52603"/>
                </a:lnTo>
                <a:close/>
              </a:path>
              <a:path w="1290955" h="481329">
                <a:moveTo>
                  <a:pt x="1290637" y="96113"/>
                </a:moveTo>
                <a:lnTo>
                  <a:pt x="1182941" y="204431"/>
                </a:lnTo>
                <a:lnTo>
                  <a:pt x="1172197" y="221132"/>
                </a:lnTo>
                <a:lnTo>
                  <a:pt x="1168615" y="240766"/>
                </a:lnTo>
                <a:lnTo>
                  <a:pt x="1172197" y="260870"/>
                </a:lnTo>
                <a:lnTo>
                  <a:pt x="1182941" y="278968"/>
                </a:lnTo>
                <a:lnTo>
                  <a:pt x="1290637" y="385864"/>
                </a:lnTo>
                <a:lnTo>
                  <a:pt x="1290637" y="9611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34782" y="6627195"/>
            <a:ext cx="102006" cy="101636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719576" y="6627195"/>
            <a:ext cx="102006" cy="101636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904272" y="6627195"/>
            <a:ext cx="102006" cy="101636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089065" y="6627195"/>
            <a:ext cx="102006" cy="101636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273762" y="6627195"/>
            <a:ext cx="102006" cy="101636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58554" y="6627195"/>
            <a:ext cx="102006" cy="101636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43346" y="6627195"/>
            <a:ext cx="102006" cy="101636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28043" y="6627195"/>
            <a:ext cx="102006" cy="101636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012836" y="6627195"/>
            <a:ext cx="102006" cy="101636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197534" y="6627195"/>
            <a:ext cx="90466" cy="101636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79731" y="6462131"/>
            <a:ext cx="102006" cy="101636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64522" y="6462131"/>
            <a:ext cx="102006" cy="101636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349220" y="6462131"/>
            <a:ext cx="102006" cy="101636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534013" y="6462131"/>
            <a:ext cx="102006" cy="101636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18710" y="6462131"/>
            <a:ext cx="102006" cy="101636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03502" y="6462131"/>
            <a:ext cx="102006" cy="101636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088294" y="6462131"/>
            <a:ext cx="102006" cy="101636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18272991" y="6476970"/>
            <a:ext cx="15240" cy="72390"/>
          </a:xfrm>
          <a:custGeom>
            <a:avLst/>
            <a:gdLst/>
            <a:ahLst/>
            <a:cxnLst/>
            <a:rect l="l" t="t" r="r" b="b"/>
            <a:pathLst>
              <a:path w="15240" h="72390">
                <a:moveTo>
                  <a:pt x="15007" y="71957"/>
                </a:moveTo>
                <a:lnTo>
                  <a:pt x="4008" y="55758"/>
                </a:lnTo>
                <a:lnTo>
                  <a:pt x="0" y="35978"/>
                </a:lnTo>
                <a:lnTo>
                  <a:pt x="4008" y="16199"/>
                </a:lnTo>
                <a:lnTo>
                  <a:pt x="14939" y="45"/>
                </a:lnTo>
                <a:lnTo>
                  <a:pt x="15007" y="71957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020232" y="9152494"/>
            <a:ext cx="2268220" cy="416559"/>
          </a:xfrm>
          <a:custGeom>
            <a:avLst/>
            <a:gdLst/>
            <a:ahLst/>
            <a:cxnLst/>
            <a:rect l="l" t="t" r="r" b="b"/>
            <a:pathLst>
              <a:path w="2268219" h="416559">
                <a:moveTo>
                  <a:pt x="0" y="0"/>
                </a:moveTo>
                <a:lnTo>
                  <a:pt x="1186598" y="0"/>
                </a:lnTo>
                <a:lnTo>
                  <a:pt x="1606361" y="415954"/>
                </a:lnTo>
                <a:lnTo>
                  <a:pt x="2267767" y="415954"/>
                </a:lnTo>
              </a:path>
            </a:pathLst>
          </a:custGeom>
          <a:ln w="946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bg object 8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28821" y="9055662"/>
            <a:ext cx="193111" cy="192149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4920007" y="0"/>
            <a:ext cx="1343660" cy="279400"/>
          </a:xfrm>
          <a:custGeom>
            <a:avLst/>
            <a:gdLst/>
            <a:ahLst/>
            <a:cxnLst/>
            <a:rect l="l" t="t" r="r" b="b"/>
            <a:pathLst>
              <a:path w="1343660" h="279400">
                <a:moveTo>
                  <a:pt x="0" y="0"/>
                </a:moveTo>
                <a:lnTo>
                  <a:pt x="280296" y="278828"/>
                </a:lnTo>
                <a:lnTo>
                  <a:pt x="1343592" y="278828"/>
                </a:lnTo>
              </a:path>
            </a:pathLst>
          </a:custGeom>
          <a:ln w="9466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58855" y="183511"/>
            <a:ext cx="193111" cy="192243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841747" y="0"/>
            <a:ext cx="136199" cy="1078597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400346" y="0"/>
            <a:ext cx="136199" cy="1684797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47458" y="8780451"/>
            <a:ext cx="1173575" cy="1506548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61499" y="6659945"/>
            <a:ext cx="9764934" cy="799718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87824" y="7064045"/>
            <a:ext cx="142875" cy="142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2480" y="2386155"/>
            <a:ext cx="10583038" cy="1793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00" b="1" i="0">
                <a:solidFill>
                  <a:srgbClr val="8F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939123" y="2977271"/>
            <a:ext cx="3999230" cy="5945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52" y="3687402"/>
            <a:ext cx="190152" cy="191931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0" y="3766881"/>
            <a:ext cx="402590" cy="10160"/>
          </a:xfrm>
          <a:custGeom>
            <a:avLst/>
            <a:gdLst/>
            <a:ahLst/>
            <a:cxnLst/>
            <a:rect l="l" t="t" r="r" b="b"/>
            <a:pathLst>
              <a:path w="402590" h="10160">
                <a:moveTo>
                  <a:pt x="402250" y="9613"/>
                </a:moveTo>
                <a:lnTo>
                  <a:pt x="0" y="9613"/>
                </a:lnTo>
                <a:lnTo>
                  <a:pt x="0" y="0"/>
                </a:lnTo>
                <a:lnTo>
                  <a:pt x="402250" y="0"/>
                </a:lnTo>
                <a:lnTo>
                  <a:pt x="402250" y="9613"/>
                </a:lnTo>
                <a:close/>
              </a:path>
            </a:pathLst>
          </a:custGeom>
          <a:solidFill>
            <a:srgbClr val="94F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71150" y="0"/>
            <a:ext cx="1173575" cy="2567229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15967820" y="781702"/>
            <a:ext cx="2320290" cy="416559"/>
          </a:xfrm>
          <a:custGeom>
            <a:avLst/>
            <a:gdLst/>
            <a:ahLst/>
            <a:cxnLst/>
            <a:rect l="l" t="t" r="r" b="b"/>
            <a:pathLst>
              <a:path w="2320290" h="416559">
                <a:moveTo>
                  <a:pt x="2320178" y="0"/>
                </a:moveTo>
                <a:lnTo>
                  <a:pt x="1481345" y="0"/>
                </a:lnTo>
                <a:lnTo>
                  <a:pt x="1063200" y="415954"/>
                </a:lnTo>
                <a:lnTo>
                  <a:pt x="0" y="415954"/>
                </a:lnTo>
              </a:path>
            </a:pathLst>
          </a:custGeom>
          <a:ln w="946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79453" y="1102338"/>
            <a:ext cx="193111" cy="192244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394" y="4353402"/>
            <a:ext cx="190152" cy="191931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0" y="4432881"/>
            <a:ext cx="687070" cy="10160"/>
          </a:xfrm>
          <a:custGeom>
            <a:avLst/>
            <a:gdLst/>
            <a:ahLst/>
            <a:cxnLst/>
            <a:rect l="l" t="t" r="r" b="b"/>
            <a:pathLst>
              <a:path w="687069" h="10160">
                <a:moveTo>
                  <a:pt x="686991" y="9613"/>
                </a:moveTo>
                <a:lnTo>
                  <a:pt x="0" y="9613"/>
                </a:lnTo>
                <a:lnTo>
                  <a:pt x="0" y="0"/>
                </a:lnTo>
                <a:lnTo>
                  <a:pt x="686991" y="0"/>
                </a:lnTo>
                <a:lnTo>
                  <a:pt x="686991" y="9613"/>
                </a:lnTo>
                <a:close/>
              </a:path>
            </a:pathLst>
          </a:custGeom>
          <a:solidFill>
            <a:srgbClr val="94F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863607" y="0"/>
            <a:ext cx="1343660" cy="279400"/>
          </a:xfrm>
          <a:custGeom>
            <a:avLst/>
            <a:gdLst/>
            <a:ahLst/>
            <a:cxnLst/>
            <a:rect l="l" t="t" r="r" b="b"/>
            <a:pathLst>
              <a:path w="1343659" h="279400">
                <a:moveTo>
                  <a:pt x="0" y="0"/>
                </a:moveTo>
                <a:lnTo>
                  <a:pt x="280296" y="278828"/>
                </a:lnTo>
                <a:lnTo>
                  <a:pt x="1343592" y="278828"/>
                </a:lnTo>
              </a:path>
            </a:pathLst>
          </a:custGeom>
          <a:ln w="9466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02455" y="183511"/>
            <a:ext cx="193111" cy="192243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3302" y="8454064"/>
            <a:ext cx="193197" cy="195103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622564" y="8539887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5980" y="0"/>
                </a:lnTo>
              </a:path>
            </a:pathLst>
          </a:custGeom>
          <a:ln w="961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2913" y="2465953"/>
            <a:ext cx="102006" cy="101636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7706" y="2465953"/>
            <a:ext cx="102006" cy="101636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2403" y="2465953"/>
            <a:ext cx="102006" cy="101636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7195" y="2465953"/>
            <a:ext cx="102006" cy="101636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1892" y="2465953"/>
            <a:ext cx="102006" cy="101636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46685" y="2465953"/>
            <a:ext cx="102006" cy="101636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1477" y="2465953"/>
            <a:ext cx="102006" cy="101636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6174" y="2465953"/>
            <a:ext cx="102006" cy="101636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00967" y="2465953"/>
            <a:ext cx="102006" cy="101636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85664" y="2465953"/>
            <a:ext cx="102006" cy="101636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7861" y="2300889"/>
            <a:ext cx="102006" cy="101636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2654" y="2300889"/>
            <a:ext cx="102006" cy="101636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7351" y="2300889"/>
            <a:ext cx="102006" cy="101636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22143" y="2300889"/>
            <a:ext cx="102006" cy="101636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06840" y="2300889"/>
            <a:ext cx="102006" cy="101636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1632" y="2300889"/>
            <a:ext cx="102006" cy="101636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76425" y="2300889"/>
            <a:ext cx="102006" cy="101636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61122" y="2300889"/>
            <a:ext cx="102006" cy="101636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45914" y="2300889"/>
            <a:ext cx="102006" cy="101636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30611" y="2300889"/>
            <a:ext cx="102006" cy="101636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107" name="bg object 107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bg object 10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111" name="bg object 111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bg object 11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451467" y="5034224"/>
            <a:ext cx="193197" cy="195103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12650730" y="5120047"/>
            <a:ext cx="716280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980" y="0"/>
                </a:lnTo>
              </a:path>
            </a:pathLst>
          </a:custGeom>
          <a:ln w="961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489" y="1329237"/>
            <a:ext cx="134702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8467" y="2659201"/>
            <a:ext cx="12091065" cy="594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5.png"/><Relationship Id="rId7" Type="http://schemas.openxmlformats.org/officeDocument/2006/relationships/image" Target="../media/image13.png"/><Relationship Id="rId12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3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35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10.png"/><Relationship Id="rId23" Type="http://schemas.openxmlformats.org/officeDocument/2006/relationships/image" Target="../media/image38.png"/><Relationship Id="rId28" Type="http://schemas.openxmlformats.org/officeDocument/2006/relationships/image" Target="../media/image100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3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35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10.png"/><Relationship Id="rId23" Type="http://schemas.openxmlformats.org/officeDocument/2006/relationships/image" Target="../media/image38.png"/><Relationship Id="rId28" Type="http://schemas.openxmlformats.org/officeDocument/2006/relationships/image" Target="../media/image100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31" Type="http://schemas.openxmlformats.org/officeDocument/2006/relationships/image" Target="../media/image10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0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1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.png"/><Relationship Id="rId18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17" Type="http://schemas.openxmlformats.org/officeDocument/2006/relationships/image" Target="../media/image92.png"/><Relationship Id="rId2" Type="http://schemas.openxmlformats.org/officeDocument/2006/relationships/image" Target="../media/image94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9.png"/><Relationship Id="rId18" Type="http://schemas.openxmlformats.org/officeDocument/2006/relationships/image" Target="../media/image11.png"/><Relationship Id="rId26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2.png"/><Relationship Id="rId30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0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1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35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0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1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3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11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9.png"/><Relationship Id="rId18" Type="http://schemas.openxmlformats.org/officeDocument/2006/relationships/image" Target="../media/image11.png"/><Relationship Id="rId26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2.png"/><Relationship Id="rId3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2.png"/><Relationship Id="rId21" Type="http://schemas.openxmlformats.org/officeDocument/2006/relationships/image" Target="../media/image3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1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40.png"/><Relationship Id="rId10" Type="http://schemas.openxmlformats.org/officeDocument/2006/relationships/image" Target="../media/image29.pn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Relationship Id="rId27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9.png"/><Relationship Id="rId18" Type="http://schemas.openxmlformats.org/officeDocument/2006/relationships/image" Target="../media/image11.png"/><Relationship Id="rId26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2.png"/><Relationship Id="rId30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86.png"/><Relationship Id="rId18" Type="http://schemas.openxmlformats.org/officeDocument/2006/relationships/image" Target="../media/image84.png"/><Relationship Id="rId26" Type="http://schemas.openxmlformats.org/officeDocument/2006/relationships/image" Target="../media/image119.png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111.png"/><Relationship Id="rId12" Type="http://schemas.openxmlformats.org/officeDocument/2006/relationships/image" Target="../media/image5.png"/><Relationship Id="rId17" Type="http://schemas.openxmlformats.org/officeDocument/2006/relationships/image" Target="../media/image38.png"/><Relationship Id="rId25" Type="http://schemas.openxmlformats.org/officeDocument/2006/relationships/image" Target="../media/image118.png"/><Relationship Id="rId2" Type="http://schemas.openxmlformats.org/officeDocument/2006/relationships/image" Target="../media/image110.png"/><Relationship Id="rId16" Type="http://schemas.openxmlformats.org/officeDocument/2006/relationships/image" Target="../media/image83.png"/><Relationship Id="rId20" Type="http://schemas.openxmlformats.org/officeDocument/2006/relationships/image" Target="../media/image39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94.png"/><Relationship Id="rId24" Type="http://schemas.openxmlformats.org/officeDocument/2006/relationships/image" Target="../media/image117.png"/><Relationship Id="rId5" Type="http://schemas.openxmlformats.org/officeDocument/2006/relationships/image" Target="../media/image11.png"/><Relationship Id="rId15" Type="http://schemas.openxmlformats.org/officeDocument/2006/relationships/image" Target="../media/image34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14.png"/><Relationship Id="rId19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113.png"/><Relationship Id="rId14" Type="http://schemas.openxmlformats.org/officeDocument/2006/relationships/image" Target="../media/image1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86.png"/><Relationship Id="rId18" Type="http://schemas.openxmlformats.org/officeDocument/2006/relationships/image" Target="../media/image84.png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111.png"/><Relationship Id="rId12" Type="http://schemas.openxmlformats.org/officeDocument/2006/relationships/image" Target="../media/image5.png"/><Relationship Id="rId17" Type="http://schemas.openxmlformats.org/officeDocument/2006/relationships/image" Target="../media/image38.png"/><Relationship Id="rId2" Type="http://schemas.openxmlformats.org/officeDocument/2006/relationships/image" Target="../media/image110.png"/><Relationship Id="rId16" Type="http://schemas.openxmlformats.org/officeDocument/2006/relationships/image" Target="../media/image8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94.png"/><Relationship Id="rId5" Type="http://schemas.openxmlformats.org/officeDocument/2006/relationships/image" Target="../media/image11.png"/><Relationship Id="rId15" Type="http://schemas.openxmlformats.org/officeDocument/2006/relationships/image" Target="../media/image34.png"/><Relationship Id="rId23" Type="http://schemas.openxmlformats.org/officeDocument/2006/relationships/image" Target="../media/image120.png"/><Relationship Id="rId10" Type="http://schemas.openxmlformats.org/officeDocument/2006/relationships/image" Target="../media/image114.png"/><Relationship Id="rId19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113.png"/><Relationship Id="rId14" Type="http://schemas.openxmlformats.org/officeDocument/2006/relationships/image" Target="../media/image15.png"/><Relationship Id="rId22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3" Type="http://schemas.openxmlformats.org/officeDocument/2006/relationships/image" Target="../media/image55.pn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61.png"/><Relationship Id="rId25" Type="http://schemas.openxmlformats.org/officeDocument/2006/relationships/image" Target="../media/image14.png"/><Relationship Id="rId2" Type="http://schemas.openxmlformats.org/officeDocument/2006/relationships/image" Target="../media/image54.png"/><Relationship Id="rId16" Type="http://schemas.openxmlformats.org/officeDocument/2006/relationships/image" Target="../media/image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13.png"/><Relationship Id="rId5" Type="http://schemas.openxmlformats.org/officeDocument/2006/relationships/image" Target="../media/image57.png"/><Relationship Id="rId15" Type="http://schemas.openxmlformats.org/officeDocument/2006/relationships/image" Target="../media/image60.png"/><Relationship Id="rId23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image" Target="../media/image63.jpg"/><Relationship Id="rId4" Type="http://schemas.openxmlformats.org/officeDocument/2006/relationships/image" Target="../media/image56.png"/><Relationship Id="rId9" Type="http://schemas.openxmlformats.org/officeDocument/2006/relationships/image" Target="../media/image37.png"/><Relationship Id="rId14" Type="http://schemas.openxmlformats.org/officeDocument/2006/relationships/image" Target="../media/image59.png"/><Relationship Id="rId2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124.png"/><Relationship Id="rId7" Type="http://schemas.openxmlformats.org/officeDocument/2006/relationships/image" Target="../media/image112.png"/><Relationship Id="rId12" Type="http://schemas.openxmlformats.org/officeDocument/2006/relationships/image" Target="../media/image86.png"/><Relationship Id="rId17" Type="http://schemas.openxmlformats.org/officeDocument/2006/relationships/image" Target="../media/image84.png"/><Relationship Id="rId2" Type="http://schemas.openxmlformats.org/officeDocument/2006/relationships/image" Target="../media/image11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83.png"/><Relationship Id="rId10" Type="http://schemas.openxmlformats.org/officeDocument/2006/relationships/image" Target="../media/image94.png"/><Relationship Id="rId19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image" Target="../media/image34.png"/><Relationship Id="rId22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.png"/><Relationship Id="rId18" Type="http://schemas.openxmlformats.org/officeDocument/2006/relationships/image" Target="../media/image130.png"/><Relationship Id="rId26" Type="http://schemas.openxmlformats.org/officeDocument/2006/relationships/image" Target="../media/image133.png"/><Relationship Id="rId3" Type="http://schemas.openxmlformats.org/officeDocument/2006/relationships/image" Target="../media/image126.png"/><Relationship Id="rId21" Type="http://schemas.openxmlformats.org/officeDocument/2006/relationships/image" Target="../media/image11.png"/><Relationship Id="rId7" Type="http://schemas.openxmlformats.org/officeDocument/2006/relationships/image" Target="../media/image37.png"/><Relationship Id="rId12" Type="http://schemas.openxmlformats.org/officeDocument/2006/relationships/image" Target="../media/image128.png"/><Relationship Id="rId17" Type="http://schemas.openxmlformats.org/officeDocument/2006/relationships/image" Target="../media/image4.png"/><Relationship Id="rId25" Type="http://schemas.openxmlformats.org/officeDocument/2006/relationships/image" Target="../media/image132.png"/><Relationship Id="rId2" Type="http://schemas.openxmlformats.org/officeDocument/2006/relationships/image" Target="../media/image125.png"/><Relationship Id="rId16" Type="http://schemas.openxmlformats.org/officeDocument/2006/relationships/image" Target="../media/image3.png"/><Relationship Id="rId20" Type="http://schemas.openxmlformats.org/officeDocument/2006/relationships/image" Target="../media/image13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27.png"/><Relationship Id="rId24" Type="http://schemas.openxmlformats.org/officeDocument/2006/relationships/image" Target="../media/image12.png"/><Relationship Id="rId5" Type="http://schemas.openxmlformats.org/officeDocument/2006/relationships/image" Target="../media/image83.png"/><Relationship Id="rId15" Type="http://schemas.openxmlformats.org/officeDocument/2006/relationships/image" Target="../media/image2.png"/><Relationship Id="rId23" Type="http://schemas.openxmlformats.org/officeDocument/2006/relationships/image" Target="../media/image131.png"/><Relationship Id="rId28" Type="http://schemas.openxmlformats.org/officeDocument/2006/relationships/image" Target="../media/image28.png"/><Relationship Id="rId10" Type="http://schemas.openxmlformats.org/officeDocument/2006/relationships/image" Target="../media/image39.png"/><Relationship Id="rId19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129.png"/><Relationship Id="rId22" Type="http://schemas.openxmlformats.org/officeDocument/2006/relationships/image" Target="../media/image10.png"/><Relationship Id="rId27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9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68.png"/><Relationship Id="rId17" Type="http://schemas.openxmlformats.org/officeDocument/2006/relationships/image" Target="../media/image9.png"/><Relationship Id="rId2" Type="http://schemas.openxmlformats.org/officeDocument/2006/relationships/image" Target="../media/image6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67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image" Target="../media/image29.png"/><Relationship Id="rId4" Type="http://schemas.openxmlformats.org/officeDocument/2006/relationships/image" Target="../media/image65.png"/><Relationship Id="rId9" Type="http://schemas.openxmlformats.org/officeDocument/2006/relationships/image" Target="../media/image10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39.png"/><Relationship Id="rId3" Type="http://schemas.openxmlformats.org/officeDocument/2006/relationships/image" Target="../media/image74.png"/><Relationship Id="rId21" Type="http://schemas.openxmlformats.org/officeDocument/2006/relationships/image" Target="../media/image34.png"/><Relationship Id="rId7" Type="http://schemas.openxmlformats.org/officeDocument/2006/relationships/image" Target="../media/image77.png"/><Relationship Id="rId12" Type="http://schemas.openxmlformats.org/officeDocument/2006/relationships/image" Target="../media/image14.png"/><Relationship Id="rId17" Type="http://schemas.openxmlformats.org/officeDocument/2006/relationships/image" Target="../media/image81.png"/><Relationship Id="rId25" Type="http://schemas.openxmlformats.org/officeDocument/2006/relationships/image" Target="../media/image38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13.png"/><Relationship Id="rId24" Type="http://schemas.openxmlformats.org/officeDocument/2006/relationships/image" Target="../media/image84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23" Type="http://schemas.openxmlformats.org/officeDocument/2006/relationships/image" Target="../media/image36.png"/><Relationship Id="rId28" Type="http://schemas.openxmlformats.org/officeDocument/2006/relationships/image" Target="../media/image85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75.png"/><Relationship Id="rId9" Type="http://schemas.openxmlformats.org/officeDocument/2006/relationships/image" Target="../media/image10.png"/><Relationship Id="rId14" Type="http://schemas.openxmlformats.org/officeDocument/2006/relationships/image" Target="../media/image3.png"/><Relationship Id="rId22" Type="http://schemas.openxmlformats.org/officeDocument/2006/relationships/image" Target="../media/image83.pn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65.png"/><Relationship Id="rId18" Type="http://schemas.openxmlformats.org/officeDocument/2006/relationships/image" Target="../media/image90.png"/><Relationship Id="rId3" Type="http://schemas.openxmlformats.org/officeDocument/2006/relationships/image" Target="../media/image34.png"/><Relationship Id="rId21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2.png"/><Relationship Id="rId17" Type="http://schemas.openxmlformats.org/officeDocument/2006/relationships/image" Target="../media/image89.png"/><Relationship Id="rId2" Type="http://schemas.openxmlformats.org/officeDocument/2006/relationships/image" Target="../media/image8.png"/><Relationship Id="rId16" Type="http://schemas.openxmlformats.org/officeDocument/2006/relationships/image" Target="../media/image8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5.png"/><Relationship Id="rId5" Type="http://schemas.openxmlformats.org/officeDocument/2006/relationships/image" Target="../media/image36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86.png"/><Relationship Id="rId19" Type="http://schemas.openxmlformats.org/officeDocument/2006/relationships/image" Target="../media/image9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.png"/><Relationship Id="rId18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17" Type="http://schemas.openxmlformats.org/officeDocument/2006/relationships/image" Target="../media/image92.png"/><Relationship Id="rId2" Type="http://schemas.openxmlformats.org/officeDocument/2006/relationships/image" Target="../media/image94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.png"/><Relationship Id="rId18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17" Type="http://schemas.openxmlformats.org/officeDocument/2006/relationships/image" Target="../media/image92.png"/><Relationship Id="rId2" Type="http://schemas.openxmlformats.org/officeDocument/2006/relationships/image" Target="../media/image94.png"/><Relationship Id="rId16" Type="http://schemas.openxmlformats.org/officeDocument/2006/relationships/image" Target="../media/image1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9.png"/><Relationship Id="rId18" Type="http://schemas.openxmlformats.org/officeDocument/2006/relationships/image" Target="../media/image11.png"/><Relationship Id="rId26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2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3084" y="6803695"/>
            <a:ext cx="663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75" dirty="0">
                <a:solidFill>
                  <a:srgbClr val="151B45"/>
                </a:solidFill>
                <a:latin typeface="Tahoma"/>
                <a:cs typeface="Tahoma"/>
              </a:rPr>
              <a:t>F</a:t>
            </a:r>
            <a:r>
              <a:rPr sz="3600" b="1" spc="-30" dirty="0">
                <a:solidFill>
                  <a:srgbClr val="151B45"/>
                </a:solidFill>
                <a:latin typeface="Tahoma"/>
                <a:cs typeface="Tahoma"/>
              </a:rPr>
              <a:t>r</a:t>
            </a:r>
            <a:r>
              <a:rPr sz="3600" b="1" spc="-70" dirty="0">
                <a:solidFill>
                  <a:srgbClr val="151B45"/>
                </a:solidFill>
                <a:latin typeface="Tahoma"/>
                <a:cs typeface="Tahoma"/>
              </a:rPr>
              <a:t>o</a:t>
            </a:r>
            <a:r>
              <a:rPr sz="3600" b="1" spc="-125" dirty="0">
                <a:solidFill>
                  <a:srgbClr val="151B45"/>
                </a:solidFill>
                <a:latin typeface="Tahoma"/>
                <a:cs typeface="Tahoma"/>
              </a:rPr>
              <a:t>m</a:t>
            </a:r>
            <a:r>
              <a:rPr sz="3600" b="1" spc="-315" dirty="0">
                <a:solidFill>
                  <a:srgbClr val="151B45"/>
                </a:solidFill>
                <a:latin typeface="Tahoma"/>
                <a:cs typeface="Tahoma"/>
              </a:rPr>
              <a:t> </a:t>
            </a:r>
            <a:r>
              <a:rPr sz="3600" b="1" spc="130" dirty="0">
                <a:solidFill>
                  <a:srgbClr val="151B45"/>
                </a:solidFill>
                <a:latin typeface="Tahoma"/>
                <a:cs typeface="Tahoma"/>
              </a:rPr>
              <a:t>B</a:t>
            </a:r>
            <a:r>
              <a:rPr sz="3600" b="1" spc="-135" dirty="0">
                <a:solidFill>
                  <a:srgbClr val="151B45"/>
                </a:solidFill>
                <a:latin typeface="Tahoma"/>
                <a:cs typeface="Tahoma"/>
              </a:rPr>
              <a:t>i</a:t>
            </a:r>
            <a:r>
              <a:rPr sz="3600" b="1" spc="10" dirty="0">
                <a:solidFill>
                  <a:srgbClr val="151B45"/>
                </a:solidFill>
                <a:latin typeface="Tahoma"/>
                <a:cs typeface="Tahoma"/>
              </a:rPr>
              <a:t>g</a:t>
            </a:r>
            <a:r>
              <a:rPr sz="3600" b="1" spc="-315" dirty="0">
                <a:solidFill>
                  <a:srgbClr val="151B45"/>
                </a:solidFill>
                <a:latin typeface="Tahoma"/>
                <a:cs typeface="Tahoma"/>
              </a:rPr>
              <a:t> </a:t>
            </a:r>
            <a:r>
              <a:rPr sz="3600" b="1" spc="-25" dirty="0">
                <a:solidFill>
                  <a:srgbClr val="151B45"/>
                </a:solidFill>
                <a:latin typeface="Tahoma"/>
                <a:cs typeface="Tahoma"/>
              </a:rPr>
              <a:t>D</a:t>
            </a:r>
            <a:r>
              <a:rPr sz="3600" b="1" spc="-130" dirty="0">
                <a:solidFill>
                  <a:srgbClr val="151B45"/>
                </a:solidFill>
                <a:latin typeface="Tahoma"/>
                <a:cs typeface="Tahoma"/>
              </a:rPr>
              <a:t>a</a:t>
            </a:r>
            <a:r>
              <a:rPr sz="3600" b="1" spc="55" dirty="0">
                <a:solidFill>
                  <a:srgbClr val="151B45"/>
                </a:solidFill>
                <a:latin typeface="Tahoma"/>
                <a:cs typeface="Tahoma"/>
              </a:rPr>
              <a:t>t</a:t>
            </a:r>
            <a:r>
              <a:rPr sz="3600" b="1" spc="-130" dirty="0">
                <a:solidFill>
                  <a:srgbClr val="151B45"/>
                </a:solidFill>
                <a:latin typeface="Tahoma"/>
                <a:cs typeface="Tahoma"/>
              </a:rPr>
              <a:t>a</a:t>
            </a:r>
            <a:r>
              <a:rPr sz="3600" b="1" spc="-315" dirty="0">
                <a:solidFill>
                  <a:srgbClr val="151B45"/>
                </a:solidFill>
                <a:latin typeface="Tahoma"/>
                <a:cs typeface="Tahoma"/>
              </a:rPr>
              <a:t> </a:t>
            </a:r>
            <a:r>
              <a:rPr sz="3600" b="1" spc="55" dirty="0">
                <a:solidFill>
                  <a:srgbClr val="151B45"/>
                </a:solidFill>
                <a:latin typeface="Tahoma"/>
                <a:cs typeface="Tahoma"/>
              </a:rPr>
              <a:t>t</a:t>
            </a:r>
            <a:r>
              <a:rPr sz="3600" b="1" spc="-70" dirty="0">
                <a:solidFill>
                  <a:srgbClr val="151B45"/>
                </a:solidFill>
                <a:latin typeface="Tahoma"/>
                <a:cs typeface="Tahoma"/>
              </a:rPr>
              <a:t>o</a:t>
            </a:r>
            <a:r>
              <a:rPr sz="3600" b="1" spc="-315" dirty="0">
                <a:solidFill>
                  <a:srgbClr val="151B45"/>
                </a:solidFill>
                <a:latin typeface="Tahoma"/>
                <a:cs typeface="Tahoma"/>
              </a:rPr>
              <a:t> </a:t>
            </a:r>
            <a:r>
              <a:rPr sz="3600" b="1" spc="130" dirty="0">
                <a:solidFill>
                  <a:srgbClr val="151B45"/>
                </a:solidFill>
                <a:latin typeface="Tahoma"/>
                <a:cs typeface="Tahoma"/>
              </a:rPr>
              <a:t>B</a:t>
            </a:r>
            <a:r>
              <a:rPr sz="3600" b="1" spc="-135" dirty="0">
                <a:solidFill>
                  <a:srgbClr val="151B45"/>
                </a:solidFill>
                <a:latin typeface="Tahoma"/>
                <a:cs typeface="Tahoma"/>
              </a:rPr>
              <a:t>i</a:t>
            </a:r>
            <a:r>
              <a:rPr sz="3600" b="1" spc="10" dirty="0">
                <a:solidFill>
                  <a:srgbClr val="151B45"/>
                </a:solidFill>
                <a:latin typeface="Tahoma"/>
                <a:cs typeface="Tahoma"/>
              </a:rPr>
              <a:t>g</a:t>
            </a:r>
            <a:r>
              <a:rPr sz="3600" b="1" spc="-315" dirty="0">
                <a:solidFill>
                  <a:srgbClr val="151B45"/>
                </a:solidFill>
                <a:latin typeface="Tahoma"/>
                <a:cs typeface="Tahoma"/>
              </a:rPr>
              <a:t> </a:t>
            </a:r>
            <a:r>
              <a:rPr sz="3600" b="1" spc="155" dirty="0">
                <a:solidFill>
                  <a:srgbClr val="151B45"/>
                </a:solidFill>
                <a:latin typeface="Tahoma"/>
                <a:cs typeface="Tahoma"/>
              </a:rPr>
              <a:t>S</a:t>
            </a:r>
            <a:r>
              <a:rPr sz="3600" b="1" spc="-175" dirty="0">
                <a:solidFill>
                  <a:srgbClr val="151B45"/>
                </a:solidFill>
                <a:latin typeface="Tahoma"/>
                <a:cs typeface="Tahoma"/>
              </a:rPr>
              <a:t>u</a:t>
            </a:r>
            <a:r>
              <a:rPr sz="3600" b="1" spc="85" dirty="0">
                <a:solidFill>
                  <a:srgbClr val="151B45"/>
                </a:solidFill>
                <a:latin typeface="Tahoma"/>
                <a:cs typeface="Tahoma"/>
              </a:rPr>
              <a:t>cc</a:t>
            </a:r>
            <a:r>
              <a:rPr sz="3600" b="1" spc="-30" dirty="0">
                <a:solidFill>
                  <a:srgbClr val="151B45"/>
                </a:solidFill>
                <a:latin typeface="Tahoma"/>
                <a:cs typeface="Tahoma"/>
              </a:rPr>
              <a:t>e</a:t>
            </a:r>
            <a:r>
              <a:rPr sz="3600" b="1" spc="55" dirty="0">
                <a:solidFill>
                  <a:srgbClr val="151B45"/>
                </a:solidFill>
                <a:latin typeface="Tahoma"/>
                <a:cs typeface="Tahoma"/>
              </a:rPr>
              <a:t>ss</a:t>
            </a:r>
            <a:r>
              <a:rPr sz="3600" b="1" spc="-225" dirty="0">
                <a:solidFill>
                  <a:srgbClr val="151B45"/>
                </a:solidFill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6247" y="8676817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207"/>
                </a:moveTo>
                <a:lnTo>
                  <a:pt x="277317" y="202006"/>
                </a:lnTo>
                <a:lnTo>
                  <a:pt x="88430" y="14401"/>
                </a:lnTo>
                <a:lnTo>
                  <a:pt x="52298" y="0"/>
                </a:lnTo>
                <a:lnTo>
                  <a:pt x="32308" y="3594"/>
                </a:lnTo>
                <a:lnTo>
                  <a:pt x="14325" y="14401"/>
                </a:lnTo>
                <a:lnTo>
                  <a:pt x="3581" y="32169"/>
                </a:lnTo>
                <a:lnTo>
                  <a:pt x="0" y="51727"/>
                </a:lnTo>
                <a:lnTo>
                  <a:pt x="3581" y="71285"/>
                </a:lnTo>
                <a:lnTo>
                  <a:pt x="14325" y="89039"/>
                </a:lnTo>
                <a:lnTo>
                  <a:pt x="165011" y="240525"/>
                </a:lnTo>
                <a:lnTo>
                  <a:pt x="14325" y="391998"/>
                </a:lnTo>
                <a:lnTo>
                  <a:pt x="3581" y="408711"/>
                </a:lnTo>
                <a:lnTo>
                  <a:pt x="0" y="428371"/>
                </a:lnTo>
                <a:lnTo>
                  <a:pt x="3581" y="448475"/>
                </a:lnTo>
                <a:lnTo>
                  <a:pt x="32575" y="477380"/>
                </a:lnTo>
                <a:lnTo>
                  <a:pt x="52616" y="480974"/>
                </a:lnTo>
                <a:lnTo>
                  <a:pt x="61874" y="480072"/>
                </a:lnTo>
                <a:lnTo>
                  <a:pt x="277317" y="276542"/>
                </a:lnTo>
                <a:lnTo>
                  <a:pt x="288061" y="259842"/>
                </a:lnTo>
                <a:lnTo>
                  <a:pt x="291642" y="240207"/>
                </a:lnTo>
                <a:close/>
              </a:path>
              <a:path w="1752600" h="481329">
                <a:moveTo>
                  <a:pt x="583336" y="240207"/>
                </a:moveTo>
                <a:lnTo>
                  <a:pt x="569010" y="202006"/>
                </a:lnTo>
                <a:lnTo>
                  <a:pt x="380225" y="14401"/>
                </a:lnTo>
                <a:lnTo>
                  <a:pt x="344004" y="12"/>
                </a:lnTo>
                <a:lnTo>
                  <a:pt x="324002" y="3644"/>
                </a:lnTo>
                <a:lnTo>
                  <a:pt x="306019" y="14503"/>
                </a:lnTo>
                <a:lnTo>
                  <a:pt x="295275" y="32207"/>
                </a:lnTo>
                <a:lnTo>
                  <a:pt x="291693" y="51739"/>
                </a:lnTo>
                <a:lnTo>
                  <a:pt x="295275" y="71285"/>
                </a:lnTo>
                <a:lnTo>
                  <a:pt x="306019" y="89039"/>
                </a:lnTo>
                <a:lnTo>
                  <a:pt x="456704" y="240525"/>
                </a:lnTo>
                <a:lnTo>
                  <a:pt x="306019" y="391998"/>
                </a:lnTo>
                <a:lnTo>
                  <a:pt x="295275" y="408711"/>
                </a:lnTo>
                <a:lnTo>
                  <a:pt x="291693" y="428371"/>
                </a:lnTo>
                <a:lnTo>
                  <a:pt x="295275" y="448475"/>
                </a:lnTo>
                <a:lnTo>
                  <a:pt x="324269" y="477380"/>
                </a:lnTo>
                <a:lnTo>
                  <a:pt x="344309" y="480974"/>
                </a:lnTo>
                <a:lnTo>
                  <a:pt x="353618" y="480072"/>
                </a:lnTo>
                <a:lnTo>
                  <a:pt x="569010" y="276542"/>
                </a:lnTo>
                <a:lnTo>
                  <a:pt x="579755" y="259842"/>
                </a:lnTo>
                <a:lnTo>
                  <a:pt x="583336" y="240207"/>
                </a:lnTo>
                <a:close/>
              </a:path>
              <a:path w="1752600" h="481329">
                <a:moveTo>
                  <a:pt x="875118" y="240207"/>
                </a:moveTo>
                <a:lnTo>
                  <a:pt x="860793" y="202006"/>
                </a:lnTo>
                <a:lnTo>
                  <a:pt x="671817" y="14401"/>
                </a:lnTo>
                <a:lnTo>
                  <a:pt x="635685" y="12"/>
                </a:lnTo>
                <a:lnTo>
                  <a:pt x="615696" y="3644"/>
                </a:lnTo>
                <a:lnTo>
                  <a:pt x="597700" y="14503"/>
                </a:lnTo>
                <a:lnTo>
                  <a:pt x="586968" y="32207"/>
                </a:lnTo>
                <a:lnTo>
                  <a:pt x="583387" y="51739"/>
                </a:lnTo>
                <a:lnTo>
                  <a:pt x="586968" y="71285"/>
                </a:lnTo>
                <a:lnTo>
                  <a:pt x="597700" y="89039"/>
                </a:lnTo>
                <a:lnTo>
                  <a:pt x="748398" y="240525"/>
                </a:lnTo>
                <a:lnTo>
                  <a:pt x="597700" y="391998"/>
                </a:lnTo>
                <a:lnTo>
                  <a:pt x="586968" y="408711"/>
                </a:lnTo>
                <a:lnTo>
                  <a:pt x="583387" y="428371"/>
                </a:lnTo>
                <a:lnTo>
                  <a:pt x="586968" y="448475"/>
                </a:lnTo>
                <a:lnTo>
                  <a:pt x="615962" y="477380"/>
                </a:lnTo>
                <a:lnTo>
                  <a:pt x="635990" y="480974"/>
                </a:lnTo>
                <a:lnTo>
                  <a:pt x="645248" y="480072"/>
                </a:lnTo>
                <a:lnTo>
                  <a:pt x="860793" y="276542"/>
                </a:lnTo>
                <a:lnTo>
                  <a:pt x="871537" y="259842"/>
                </a:lnTo>
                <a:lnTo>
                  <a:pt x="875118" y="240207"/>
                </a:lnTo>
                <a:close/>
              </a:path>
              <a:path w="1752600" h="481329">
                <a:moveTo>
                  <a:pt x="1166812" y="240207"/>
                </a:moveTo>
                <a:lnTo>
                  <a:pt x="1152486" y="202006"/>
                </a:lnTo>
                <a:lnTo>
                  <a:pt x="963599" y="14401"/>
                </a:lnTo>
                <a:lnTo>
                  <a:pt x="927696" y="12"/>
                </a:lnTo>
                <a:lnTo>
                  <a:pt x="908431" y="3644"/>
                </a:lnTo>
                <a:lnTo>
                  <a:pt x="891870" y="14503"/>
                </a:lnTo>
                <a:lnTo>
                  <a:pt x="879792" y="32207"/>
                </a:lnTo>
                <a:lnTo>
                  <a:pt x="875766" y="51739"/>
                </a:lnTo>
                <a:lnTo>
                  <a:pt x="879792" y="71285"/>
                </a:lnTo>
                <a:lnTo>
                  <a:pt x="891870" y="89039"/>
                </a:lnTo>
                <a:lnTo>
                  <a:pt x="1040091" y="240525"/>
                </a:lnTo>
                <a:lnTo>
                  <a:pt x="891870" y="391998"/>
                </a:lnTo>
                <a:lnTo>
                  <a:pt x="879792" y="408711"/>
                </a:lnTo>
                <a:lnTo>
                  <a:pt x="875766" y="428371"/>
                </a:lnTo>
                <a:lnTo>
                  <a:pt x="879792" y="448475"/>
                </a:lnTo>
                <a:lnTo>
                  <a:pt x="907961" y="477380"/>
                </a:lnTo>
                <a:lnTo>
                  <a:pt x="927684" y="480974"/>
                </a:lnTo>
                <a:lnTo>
                  <a:pt x="938009" y="480072"/>
                </a:lnTo>
                <a:lnTo>
                  <a:pt x="1152486" y="276542"/>
                </a:lnTo>
                <a:lnTo>
                  <a:pt x="1163231" y="259842"/>
                </a:lnTo>
                <a:lnTo>
                  <a:pt x="1166812" y="240207"/>
                </a:lnTo>
                <a:close/>
              </a:path>
              <a:path w="1752600" h="481329">
                <a:moveTo>
                  <a:pt x="1458506" y="240207"/>
                </a:moveTo>
                <a:lnTo>
                  <a:pt x="1444180" y="202006"/>
                </a:lnTo>
                <a:lnTo>
                  <a:pt x="1257668" y="14503"/>
                </a:lnTo>
                <a:lnTo>
                  <a:pt x="1219720" y="88"/>
                </a:lnTo>
                <a:lnTo>
                  <a:pt x="1200175" y="3695"/>
                </a:lnTo>
                <a:lnTo>
                  <a:pt x="1183563" y="14503"/>
                </a:lnTo>
                <a:lnTo>
                  <a:pt x="1171486" y="32207"/>
                </a:lnTo>
                <a:lnTo>
                  <a:pt x="1167460" y="51739"/>
                </a:lnTo>
                <a:lnTo>
                  <a:pt x="1171486" y="71285"/>
                </a:lnTo>
                <a:lnTo>
                  <a:pt x="1183563" y="89039"/>
                </a:lnTo>
                <a:lnTo>
                  <a:pt x="1334058" y="240525"/>
                </a:lnTo>
                <a:lnTo>
                  <a:pt x="1183462" y="391998"/>
                </a:lnTo>
                <a:lnTo>
                  <a:pt x="1171384" y="408711"/>
                </a:lnTo>
                <a:lnTo>
                  <a:pt x="1167358" y="428371"/>
                </a:lnTo>
                <a:lnTo>
                  <a:pt x="1171384" y="448475"/>
                </a:lnTo>
                <a:lnTo>
                  <a:pt x="1199642" y="477380"/>
                </a:lnTo>
                <a:lnTo>
                  <a:pt x="1219377" y="480974"/>
                </a:lnTo>
                <a:lnTo>
                  <a:pt x="1257668" y="466534"/>
                </a:lnTo>
                <a:lnTo>
                  <a:pt x="1444180" y="276542"/>
                </a:lnTo>
                <a:lnTo>
                  <a:pt x="1454924" y="259842"/>
                </a:lnTo>
                <a:lnTo>
                  <a:pt x="1458506" y="240207"/>
                </a:lnTo>
                <a:close/>
              </a:path>
              <a:path w="1752600" h="481329">
                <a:moveTo>
                  <a:pt x="1751977" y="240207"/>
                </a:moveTo>
                <a:lnTo>
                  <a:pt x="1735874" y="202006"/>
                </a:lnTo>
                <a:lnTo>
                  <a:pt x="1549361" y="14503"/>
                </a:lnTo>
                <a:lnTo>
                  <a:pt x="1511414" y="88"/>
                </a:lnTo>
                <a:lnTo>
                  <a:pt x="1491869" y="3695"/>
                </a:lnTo>
                <a:lnTo>
                  <a:pt x="1475257" y="14503"/>
                </a:lnTo>
                <a:lnTo>
                  <a:pt x="1463116" y="32207"/>
                </a:lnTo>
                <a:lnTo>
                  <a:pt x="1459077" y="51739"/>
                </a:lnTo>
                <a:lnTo>
                  <a:pt x="1463116" y="71285"/>
                </a:lnTo>
                <a:lnTo>
                  <a:pt x="1475257" y="89039"/>
                </a:lnTo>
                <a:lnTo>
                  <a:pt x="1625854" y="240525"/>
                </a:lnTo>
                <a:lnTo>
                  <a:pt x="1475257" y="391998"/>
                </a:lnTo>
                <a:lnTo>
                  <a:pt x="1463116" y="408711"/>
                </a:lnTo>
                <a:lnTo>
                  <a:pt x="1459077" y="428371"/>
                </a:lnTo>
                <a:lnTo>
                  <a:pt x="1463116" y="448475"/>
                </a:lnTo>
                <a:lnTo>
                  <a:pt x="1492237" y="477380"/>
                </a:lnTo>
                <a:lnTo>
                  <a:pt x="1511071" y="480974"/>
                </a:lnTo>
                <a:lnTo>
                  <a:pt x="1521421" y="480072"/>
                </a:lnTo>
                <a:lnTo>
                  <a:pt x="1735874" y="276542"/>
                </a:lnTo>
                <a:lnTo>
                  <a:pt x="1747951" y="259842"/>
                </a:lnTo>
                <a:lnTo>
                  <a:pt x="1751977" y="240207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0769" y="8244851"/>
            <a:ext cx="600710" cy="2047239"/>
            <a:chOff x="8830769" y="8244851"/>
            <a:chExt cx="600710" cy="2047239"/>
          </a:xfrm>
        </p:grpSpPr>
        <p:sp>
          <p:nvSpPr>
            <p:cNvPr id="5" name="object 5"/>
            <p:cNvSpPr/>
            <p:nvPr/>
          </p:nvSpPr>
          <p:spPr>
            <a:xfrm>
              <a:off x="9126281" y="8447451"/>
              <a:ext cx="300355" cy="1839595"/>
            </a:xfrm>
            <a:custGeom>
              <a:avLst/>
              <a:gdLst/>
              <a:ahLst/>
              <a:cxnLst/>
              <a:rect l="l" t="t" r="r" b="b"/>
              <a:pathLst>
                <a:path w="300354" h="1839595">
                  <a:moveTo>
                    <a:pt x="299862" y="1839548"/>
                  </a:moveTo>
                  <a:lnTo>
                    <a:pt x="299862" y="1803775"/>
                  </a:lnTo>
                  <a:lnTo>
                    <a:pt x="198391" y="1701802"/>
                  </a:lnTo>
                  <a:lnTo>
                    <a:pt x="0" y="1500906"/>
                  </a:lnTo>
                  <a:lnTo>
                    <a:pt x="0" y="0"/>
                  </a:lnTo>
                </a:path>
              </a:pathLst>
            </a:custGeom>
            <a:ln w="9484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160" y="8244851"/>
              <a:ext cx="192629" cy="193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0769" y="9438124"/>
              <a:ext cx="192535" cy="193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27795" y="9626810"/>
              <a:ext cx="281940" cy="660400"/>
            </a:xfrm>
            <a:custGeom>
              <a:avLst/>
              <a:gdLst/>
              <a:ahLst/>
              <a:cxnLst/>
              <a:rect l="l" t="t" r="r" b="b"/>
              <a:pathLst>
                <a:path w="281940" h="660400">
                  <a:moveTo>
                    <a:pt x="0" y="0"/>
                  </a:moveTo>
                  <a:lnTo>
                    <a:pt x="0" y="377204"/>
                  </a:lnTo>
                  <a:lnTo>
                    <a:pt x="144525" y="522444"/>
                  </a:lnTo>
                  <a:lnTo>
                    <a:pt x="281594" y="660189"/>
                  </a:lnTo>
                </a:path>
              </a:pathLst>
            </a:custGeom>
            <a:ln w="9490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95702" y="1547964"/>
            <a:ext cx="1106805" cy="195580"/>
            <a:chOff x="4395702" y="1547964"/>
            <a:chExt cx="1106805" cy="1955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2348" y="1549502"/>
              <a:ext cx="190152" cy="1919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5702" y="1547964"/>
              <a:ext cx="193197" cy="1951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94964" y="16337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10332" y="1294319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5125" y="1294319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79822" y="1294319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64614" y="1294319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9311" y="1294319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34104" y="1294319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18897" y="1294319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3593" y="1294319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88386" y="1294319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73083" y="1294319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55280" y="1129255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0073" y="1129255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4770" y="1129255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9562" y="1129255"/>
            <a:ext cx="102006" cy="1016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94259" y="1129255"/>
            <a:ext cx="102006" cy="1016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9052" y="1129255"/>
            <a:ext cx="102006" cy="101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3844" y="1129255"/>
            <a:ext cx="102006" cy="1016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48541" y="1129255"/>
            <a:ext cx="102006" cy="1016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33334" y="1129255"/>
            <a:ext cx="102006" cy="10163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8031" y="1129255"/>
            <a:ext cx="102006" cy="101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94602" y="9072237"/>
            <a:ext cx="101886" cy="10467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9521" y="9072237"/>
            <a:ext cx="101886" cy="10467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64345" y="9072237"/>
            <a:ext cx="101981" cy="10467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9264" y="9072237"/>
            <a:ext cx="101886" cy="10467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34089" y="9072237"/>
            <a:ext cx="101981" cy="10467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819008" y="9072237"/>
            <a:ext cx="101886" cy="10467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03926" y="9072237"/>
            <a:ext cx="101886" cy="10467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188751" y="9072237"/>
            <a:ext cx="101886" cy="10467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73670" y="90722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558494" y="90722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743413" y="9072237"/>
            <a:ext cx="101886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928142" y="90722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112967" y="9072237"/>
            <a:ext cx="101886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297695" y="9072237"/>
            <a:ext cx="101886" cy="104677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95" dirty="0"/>
              <a:t> </a:t>
            </a:r>
            <a:r>
              <a:rPr spc="-5" dirty="0"/>
              <a:t>CENTER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17" name="object 17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08667" y="1634934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193460" y="1634934"/>
            <a:ext cx="102006" cy="1016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78157" y="1634934"/>
            <a:ext cx="102006" cy="1016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562949" y="1634934"/>
            <a:ext cx="102006" cy="101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47646" y="1634934"/>
            <a:ext cx="102006" cy="1016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932439" y="1634934"/>
            <a:ext cx="102006" cy="1016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117231" y="1634934"/>
            <a:ext cx="102006" cy="10163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301929" y="1634934"/>
            <a:ext cx="102006" cy="101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486720" y="1634934"/>
            <a:ext cx="102006" cy="101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71418" y="1634934"/>
            <a:ext cx="102006" cy="10163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453615" y="1469871"/>
            <a:ext cx="102006" cy="10163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638407" y="1469871"/>
            <a:ext cx="102006" cy="10163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823104" y="1469871"/>
            <a:ext cx="102006" cy="10163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007897" y="1469871"/>
            <a:ext cx="102006" cy="1016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92594" y="1469871"/>
            <a:ext cx="102006" cy="10163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377386" y="1469871"/>
            <a:ext cx="102006" cy="10163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62178" y="1469871"/>
            <a:ext cx="102006" cy="10163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46875" y="1469871"/>
            <a:ext cx="102006" cy="10163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31669" y="1469871"/>
            <a:ext cx="102006" cy="10163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116366" y="1469871"/>
            <a:ext cx="102006" cy="10163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7172052" y="3532264"/>
            <a:ext cx="915669" cy="195580"/>
            <a:chOff x="7172052" y="3532264"/>
            <a:chExt cx="915669" cy="195580"/>
          </a:xfrm>
        </p:grpSpPr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72052" y="35322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371314" y="36180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2810571" y="540490"/>
            <a:ext cx="123882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84" dirty="0">
                <a:solidFill>
                  <a:srgbClr val="FF904D"/>
                </a:solidFill>
                <a:latin typeface="Verdana"/>
                <a:cs typeface="Verdana"/>
              </a:rPr>
              <a:t>Import</a:t>
            </a:r>
            <a:r>
              <a:rPr sz="5000" spc="-53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5000" spc="-300" dirty="0">
                <a:solidFill>
                  <a:srgbClr val="FF904D"/>
                </a:solidFill>
                <a:latin typeface="Verdana"/>
                <a:cs typeface="Verdana"/>
              </a:rPr>
              <a:t>File</a:t>
            </a:r>
            <a:r>
              <a:rPr sz="5000" spc="-53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5000" spc="-365" dirty="0">
                <a:solidFill>
                  <a:srgbClr val="FF904D"/>
                </a:solidFill>
                <a:latin typeface="Verdana"/>
                <a:cs typeface="Verdana"/>
              </a:rPr>
              <a:t>And</a:t>
            </a:r>
            <a:r>
              <a:rPr sz="5000" spc="-53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5000" spc="-390" dirty="0">
                <a:solidFill>
                  <a:srgbClr val="FF904D"/>
                </a:solidFill>
                <a:latin typeface="Verdana"/>
                <a:cs typeface="Verdana"/>
              </a:rPr>
              <a:t>Analysis</a:t>
            </a:r>
            <a:r>
              <a:rPr sz="5000" spc="-53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5000" spc="-459" dirty="0">
                <a:solidFill>
                  <a:srgbClr val="FF904D"/>
                </a:solidFill>
                <a:latin typeface="Verdana"/>
                <a:cs typeface="Verdana"/>
              </a:rPr>
              <a:t>With</a:t>
            </a:r>
            <a:r>
              <a:rPr sz="5000" spc="-530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5000" spc="-345" dirty="0">
                <a:solidFill>
                  <a:srgbClr val="FF904D"/>
                </a:solidFill>
                <a:latin typeface="Verdana"/>
                <a:cs typeface="Verdana"/>
              </a:rPr>
              <a:t>Functions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82858" y="1797587"/>
            <a:ext cx="78809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5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4500" spc="-1415" dirty="0">
                <a:solidFill>
                  <a:srgbClr val="E3E7E9"/>
                </a:solidFill>
                <a:latin typeface="Verdana"/>
                <a:cs typeface="Verdana"/>
              </a:rPr>
              <a:t>=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4500" spc="-370" dirty="0">
                <a:solidFill>
                  <a:srgbClr val="E3E7E9"/>
                </a:solidFill>
                <a:latin typeface="Verdana"/>
                <a:cs typeface="Verdana"/>
              </a:rPr>
              <a:t>p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re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025" dirty="0">
                <a:solidFill>
                  <a:srgbClr val="E3E7E9"/>
                </a:solidFill>
                <a:latin typeface="Verdana"/>
                <a:cs typeface="Verdana"/>
              </a:rPr>
              <a:t>_</a:t>
            </a:r>
            <a:r>
              <a:rPr sz="4500" spc="-315" dirty="0">
                <a:solidFill>
                  <a:srgbClr val="E3E7E9"/>
                </a:solidFill>
                <a:latin typeface="Verdana"/>
                <a:cs typeface="Verdana"/>
              </a:rPr>
              <a:t>c</a:t>
            </a:r>
            <a:r>
              <a:rPr sz="4500" spc="-450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4500" spc="-495" dirty="0">
                <a:solidFill>
                  <a:srgbClr val="E3E7E9"/>
                </a:solidFill>
                <a:latin typeface="Verdana"/>
                <a:cs typeface="Verdana"/>
              </a:rPr>
              <a:t>v</a:t>
            </a:r>
            <a:r>
              <a:rPr sz="4500" spc="-785" dirty="0">
                <a:solidFill>
                  <a:srgbClr val="E3E7E9"/>
                </a:solidFill>
                <a:latin typeface="Verdana"/>
                <a:cs typeface="Verdana"/>
              </a:rPr>
              <a:t>(</a:t>
            </a:r>
            <a:r>
              <a:rPr sz="4500" spc="-229" dirty="0">
                <a:solidFill>
                  <a:srgbClr val="E3E7E9"/>
                </a:solidFill>
                <a:latin typeface="Verdana"/>
                <a:cs typeface="Verdana"/>
              </a:rPr>
              <a:t>'</a:t>
            </a:r>
            <a:r>
              <a:rPr sz="4500" spc="-180" dirty="0">
                <a:solidFill>
                  <a:srgbClr val="E3E7E9"/>
                </a:solidFill>
                <a:latin typeface="Verdana"/>
                <a:cs typeface="Verdana"/>
              </a:rPr>
              <a:t>L</a:t>
            </a:r>
            <a:r>
              <a:rPr sz="4500" spc="-320" dirty="0">
                <a:solidFill>
                  <a:srgbClr val="E3E7E9"/>
                </a:solidFill>
                <a:latin typeface="Verdana"/>
                <a:cs typeface="Verdana"/>
              </a:rPr>
              <a:t>o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390" dirty="0">
                <a:solidFill>
                  <a:srgbClr val="E3E7E9"/>
                </a:solidFill>
                <a:latin typeface="Verdana"/>
                <a:cs typeface="Verdana"/>
              </a:rPr>
              <a:t>n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4500" spc="-52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250" dirty="0">
                <a:solidFill>
                  <a:srgbClr val="E3E7E9"/>
                </a:solidFill>
                <a:latin typeface="Verdana"/>
                <a:cs typeface="Verdana"/>
              </a:rPr>
              <a:t>t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315" dirty="0">
                <a:solidFill>
                  <a:srgbClr val="E3E7E9"/>
                </a:solidFill>
                <a:latin typeface="Verdana"/>
                <a:cs typeface="Verdana"/>
              </a:rPr>
              <a:t>c</a:t>
            </a:r>
            <a:r>
              <a:rPr sz="4500" spc="-450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4500" spc="-495" dirty="0">
                <a:solidFill>
                  <a:srgbClr val="E3E7E9"/>
                </a:solidFill>
                <a:latin typeface="Verdana"/>
                <a:cs typeface="Verdana"/>
              </a:rPr>
              <a:t>v</a:t>
            </a:r>
            <a:r>
              <a:rPr sz="4500" spc="-229" dirty="0">
                <a:solidFill>
                  <a:srgbClr val="E3E7E9"/>
                </a:solidFill>
                <a:latin typeface="Verdana"/>
                <a:cs typeface="Verdana"/>
              </a:rPr>
              <a:t>'</a:t>
            </a:r>
            <a:r>
              <a:rPr sz="4500" spc="-785" dirty="0">
                <a:solidFill>
                  <a:srgbClr val="E3E7E9"/>
                </a:solidFill>
                <a:latin typeface="Verdana"/>
                <a:cs typeface="Verdana"/>
              </a:rPr>
              <a:t>)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49828" y="2959637"/>
            <a:ext cx="21513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5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390" dirty="0">
                <a:solidFill>
                  <a:srgbClr val="E3E7E9"/>
                </a:solidFill>
                <a:latin typeface="Verdana"/>
                <a:cs typeface="Verdana"/>
              </a:rPr>
              <a:t>h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785" dirty="0">
                <a:solidFill>
                  <a:srgbClr val="E3E7E9"/>
                </a:solidFill>
                <a:latin typeface="Verdana"/>
                <a:cs typeface="Verdana"/>
              </a:rPr>
              <a:t>()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739559" y="3077589"/>
            <a:ext cx="27120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5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450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4500" spc="-725" dirty="0">
                <a:solidFill>
                  <a:srgbClr val="E3E7E9"/>
                </a:solidFill>
                <a:latin typeface="Verdana"/>
                <a:cs typeface="Verdana"/>
              </a:rPr>
              <a:t>m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370" dirty="0">
                <a:solidFill>
                  <a:srgbClr val="E3E7E9"/>
                </a:solidFill>
                <a:latin typeface="Verdana"/>
                <a:cs typeface="Verdana"/>
              </a:rPr>
              <a:t>p</a:t>
            </a:r>
            <a:r>
              <a:rPr sz="4500" spc="75" dirty="0">
                <a:solidFill>
                  <a:srgbClr val="E3E7E9"/>
                </a:solidFill>
                <a:latin typeface="Verdana"/>
                <a:cs typeface="Verdana"/>
              </a:rPr>
              <a:t>l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4500" spc="-785" dirty="0">
                <a:solidFill>
                  <a:srgbClr val="E3E7E9"/>
                </a:solidFill>
                <a:latin typeface="Verdana"/>
                <a:cs typeface="Verdana"/>
              </a:rPr>
              <a:t>()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19783" y="5111749"/>
            <a:ext cx="3000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5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4500" spc="-450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4500" spc="-315" dirty="0">
                <a:solidFill>
                  <a:srgbClr val="E3E7E9"/>
                </a:solidFill>
                <a:latin typeface="Verdana"/>
                <a:cs typeface="Verdana"/>
              </a:rPr>
              <a:t>c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r</a:t>
            </a:r>
            <a:r>
              <a:rPr sz="4500" spc="-30" dirty="0">
                <a:solidFill>
                  <a:srgbClr val="E3E7E9"/>
                </a:solidFill>
                <a:latin typeface="Verdana"/>
                <a:cs typeface="Verdana"/>
              </a:rPr>
              <a:t>i</a:t>
            </a:r>
            <a:r>
              <a:rPr sz="4500" spc="-375" dirty="0">
                <a:solidFill>
                  <a:srgbClr val="E3E7E9"/>
                </a:solidFill>
                <a:latin typeface="Verdana"/>
                <a:cs typeface="Verdana"/>
              </a:rPr>
              <a:t>b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4500" spc="-785" dirty="0">
                <a:solidFill>
                  <a:srgbClr val="E3E7E9"/>
                </a:solidFill>
                <a:latin typeface="Verdana"/>
                <a:cs typeface="Verdana"/>
              </a:rPr>
              <a:t>()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139609" y="5111749"/>
            <a:ext cx="19119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9" dirty="0">
                <a:solidFill>
                  <a:srgbClr val="E3E7E9"/>
                </a:solidFill>
                <a:latin typeface="Verdana"/>
                <a:cs typeface="Verdana"/>
              </a:rPr>
              <a:t>df.info()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221842" y="6956312"/>
            <a:ext cx="21367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4500" spc="-15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4500" spc="-675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r>
              <a:rPr sz="4500" spc="-690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4500" spc="-390" dirty="0">
                <a:solidFill>
                  <a:srgbClr val="E3E7E9"/>
                </a:solidFill>
                <a:latin typeface="Verdana"/>
                <a:cs typeface="Verdana"/>
              </a:rPr>
              <a:t>h</a:t>
            </a:r>
            <a:r>
              <a:rPr sz="4500" spc="-47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4500" spc="-370" dirty="0">
                <a:solidFill>
                  <a:srgbClr val="E3E7E9"/>
                </a:solidFill>
                <a:latin typeface="Verdana"/>
                <a:cs typeface="Verdana"/>
              </a:rPr>
              <a:t>p</a:t>
            </a:r>
            <a:r>
              <a:rPr sz="4500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17" name="object 17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89617" y="1634934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174410" y="1634934"/>
            <a:ext cx="102006" cy="1016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59107" y="1634934"/>
            <a:ext cx="102006" cy="1016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543899" y="1634934"/>
            <a:ext cx="102006" cy="101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28596" y="1634934"/>
            <a:ext cx="102006" cy="1016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913389" y="1634934"/>
            <a:ext cx="102006" cy="1016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098181" y="1634934"/>
            <a:ext cx="102006" cy="10163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282879" y="1634934"/>
            <a:ext cx="102006" cy="101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467670" y="1634934"/>
            <a:ext cx="102006" cy="101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52368" y="1634934"/>
            <a:ext cx="102006" cy="10163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434565" y="1469871"/>
            <a:ext cx="102006" cy="10163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619357" y="1469871"/>
            <a:ext cx="102006" cy="10163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804054" y="1469871"/>
            <a:ext cx="102006" cy="10163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88847" y="1469871"/>
            <a:ext cx="102006" cy="1016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73544" y="1469871"/>
            <a:ext cx="102006" cy="10163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358336" y="1469871"/>
            <a:ext cx="102006" cy="10163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43128" y="1469871"/>
            <a:ext cx="102006" cy="10163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27825" y="1469871"/>
            <a:ext cx="102006" cy="10163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12619" y="1469871"/>
            <a:ext cx="102006" cy="10163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097316" y="1469871"/>
            <a:ext cx="102006" cy="10163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391489" y="1324652"/>
            <a:ext cx="12706350" cy="3714750"/>
            <a:chOff x="391489" y="1324652"/>
            <a:chExt cx="12706350" cy="3714750"/>
          </a:xfrm>
        </p:grpSpPr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72051" y="35322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371314" y="36180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1489" y="1324652"/>
              <a:ext cx="12706349" cy="3714749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72295" y="5308892"/>
            <a:ext cx="13687424" cy="411479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51737" y="3081424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36530" y="3081424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21227" y="3081424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106019" y="3081424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90716" y="3081424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475508" y="3081424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660302" y="3081424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844997" y="3081424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29791" y="3081424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214488" y="3081424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996685" y="2916360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181478" y="2916360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66175" y="2916360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50967" y="2916360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35664" y="2916360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20456" y="2916360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105248" y="2916360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89945" y="2916360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474739" y="2916360"/>
            <a:ext cx="102006" cy="10163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659436" y="2916360"/>
            <a:ext cx="102006" cy="10163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0145" y="6808003"/>
            <a:ext cx="102006" cy="101636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74938" y="6808003"/>
            <a:ext cx="102006" cy="10163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59635" y="6808003"/>
            <a:ext cx="102006" cy="10163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4427" y="6808003"/>
            <a:ext cx="102006" cy="101636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29124" y="6808003"/>
            <a:ext cx="102006" cy="101636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13917" y="6808003"/>
            <a:ext cx="102006" cy="10163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98709" y="6808003"/>
            <a:ext cx="102006" cy="101636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83406" y="6808003"/>
            <a:ext cx="102006" cy="101636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68199" y="6808003"/>
            <a:ext cx="102006" cy="101636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52896" y="6808003"/>
            <a:ext cx="102006" cy="101636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35093" y="6642939"/>
            <a:ext cx="102006" cy="101636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19886" y="6642939"/>
            <a:ext cx="102006" cy="101636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04583" y="6642939"/>
            <a:ext cx="102006" cy="10163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89375" y="6642939"/>
            <a:ext cx="102006" cy="101636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74072" y="6642939"/>
            <a:ext cx="102006" cy="101636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58865" y="6642939"/>
            <a:ext cx="102006" cy="101636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43657" y="6642939"/>
            <a:ext cx="102006" cy="101636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28354" y="6642939"/>
            <a:ext cx="102006" cy="101636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13146" y="6642939"/>
            <a:ext cx="102006" cy="101636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997843" y="6642939"/>
            <a:ext cx="102006" cy="101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4" name="object 54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85209" y="1686174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70002" y="1686174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4699" y="1686174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9491" y="1686174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24188" y="1686174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8980" y="1686174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93773" y="1686174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78470" y="1686174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63262" y="1686174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47959" y="1686174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0157" y="1521110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14950" y="1521110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99646" y="1521110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84439" y="1521110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69136" y="1521110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53928" y="1521110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38721" y="1521110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23418" y="1521110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08210" y="1521110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92907" y="1521110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12451467" y="5034224"/>
            <a:ext cx="915669" cy="195580"/>
            <a:chOff x="12451467" y="5034224"/>
            <a:chExt cx="915669" cy="195580"/>
          </a:xfrm>
        </p:grpSpPr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51467" y="5034224"/>
              <a:ext cx="193197" cy="19510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2650730" y="512004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xfrm>
            <a:off x="1968764" y="173703"/>
            <a:ext cx="73063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>
                <a:solidFill>
                  <a:srgbClr val="AEC2B0"/>
                </a:solidFill>
                <a:latin typeface="Verdana"/>
                <a:cs typeface="Verdana"/>
              </a:rPr>
              <a:t>C</a:t>
            </a:r>
            <a:r>
              <a:rPr sz="5000" spc="-170" dirty="0">
                <a:solidFill>
                  <a:srgbClr val="AEC2B0"/>
                </a:solidFill>
                <a:latin typeface="Verdana"/>
                <a:cs typeface="Verdana"/>
              </a:rPr>
              <a:t>l</a:t>
            </a:r>
            <a:r>
              <a:rPr sz="5000" spc="-400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spc="-509" dirty="0">
                <a:solidFill>
                  <a:srgbClr val="AEC2B0"/>
                </a:solidFill>
                <a:latin typeface="Verdana"/>
                <a:cs typeface="Verdana"/>
              </a:rPr>
              <a:t>a</a:t>
            </a:r>
            <a:r>
              <a:rPr sz="5000" spc="-415" dirty="0">
                <a:solidFill>
                  <a:srgbClr val="AEC2B0"/>
                </a:solidFill>
                <a:latin typeface="Verdana"/>
                <a:cs typeface="Verdana"/>
              </a:rPr>
              <a:t>n</a:t>
            </a:r>
            <a:r>
              <a:rPr sz="5000" spc="-265" dirty="0">
                <a:solidFill>
                  <a:srgbClr val="AEC2B0"/>
                </a:solidFill>
                <a:latin typeface="Verdana"/>
                <a:cs typeface="Verdana"/>
              </a:rPr>
              <a:t>i</a:t>
            </a:r>
            <a:r>
              <a:rPr sz="5000" spc="-415" dirty="0">
                <a:solidFill>
                  <a:srgbClr val="AEC2B0"/>
                </a:solidFill>
                <a:latin typeface="Verdana"/>
                <a:cs typeface="Verdana"/>
              </a:rPr>
              <a:t>n</a:t>
            </a:r>
            <a:r>
              <a:rPr sz="5000" spc="-700" dirty="0">
                <a:solidFill>
                  <a:srgbClr val="AEC2B0"/>
                </a:solidFill>
                <a:latin typeface="Verdana"/>
                <a:cs typeface="Verdana"/>
              </a:rPr>
              <a:t>g</a:t>
            </a:r>
            <a:r>
              <a:rPr sz="5000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spc="-370" dirty="0">
                <a:solidFill>
                  <a:srgbClr val="AEC2B0"/>
                </a:solidFill>
                <a:latin typeface="Verdana"/>
                <a:cs typeface="Verdana"/>
              </a:rPr>
              <a:t>O</a:t>
            </a:r>
            <a:r>
              <a:rPr sz="5000" spc="-375" dirty="0">
                <a:solidFill>
                  <a:srgbClr val="AEC2B0"/>
                </a:solidFill>
                <a:latin typeface="Verdana"/>
                <a:cs typeface="Verdana"/>
              </a:rPr>
              <a:t>r</a:t>
            </a:r>
            <a:r>
              <a:rPr sz="5000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spc="-375" dirty="0">
                <a:solidFill>
                  <a:srgbClr val="AEC2B0"/>
                </a:solidFill>
                <a:latin typeface="Verdana"/>
                <a:cs typeface="Verdana"/>
              </a:rPr>
              <a:t>F</a:t>
            </a:r>
            <a:r>
              <a:rPr sz="5000" spc="-265" dirty="0">
                <a:solidFill>
                  <a:srgbClr val="AEC2B0"/>
                </a:solidFill>
                <a:latin typeface="Verdana"/>
                <a:cs typeface="Verdana"/>
              </a:rPr>
              <a:t>i</a:t>
            </a:r>
            <a:r>
              <a:rPr sz="5000" spc="-170" dirty="0">
                <a:solidFill>
                  <a:srgbClr val="AEC2B0"/>
                </a:solidFill>
                <a:latin typeface="Verdana"/>
                <a:cs typeface="Verdana"/>
              </a:rPr>
              <a:t>ll</a:t>
            </a:r>
            <a:r>
              <a:rPr sz="5000" spc="-265" dirty="0">
                <a:solidFill>
                  <a:srgbClr val="AEC2B0"/>
                </a:solidFill>
                <a:latin typeface="Verdana"/>
                <a:cs typeface="Verdana"/>
              </a:rPr>
              <a:t>i</a:t>
            </a:r>
            <a:r>
              <a:rPr sz="5000" spc="-415" dirty="0">
                <a:solidFill>
                  <a:srgbClr val="AEC2B0"/>
                </a:solidFill>
                <a:latin typeface="Verdana"/>
                <a:cs typeface="Verdana"/>
              </a:rPr>
              <a:t>n</a:t>
            </a:r>
            <a:r>
              <a:rPr sz="5000" spc="-700" dirty="0">
                <a:solidFill>
                  <a:srgbClr val="AEC2B0"/>
                </a:solidFill>
                <a:latin typeface="Verdana"/>
                <a:cs typeface="Verdana"/>
              </a:rPr>
              <a:t>g</a:t>
            </a:r>
            <a:r>
              <a:rPr sz="5000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spc="-340" dirty="0">
                <a:solidFill>
                  <a:srgbClr val="AEC2B0"/>
                </a:solidFill>
                <a:latin typeface="Verdana"/>
                <a:cs typeface="Verdana"/>
              </a:rPr>
              <a:t>D</a:t>
            </a:r>
            <a:r>
              <a:rPr sz="5000" spc="-509" dirty="0">
                <a:solidFill>
                  <a:srgbClr val="AEC2B0"/>
                </a:solidFill>
                <a:latin typeface="Verdana"/>
                <a:cs typeface="Verdana"/>
              </a:rPr>
              <a:t>a</a:t>
            </a:r>
            <a:r>
              <a:rPr sz="5000" spc="-195" dirty="0">
                <a:solidFill>
                  <a:srgbClr val="AEC2B0"/>
                </a:solidFill>
                <a:latin typeface="Verdana"/>
                <a:cs typeface="Verdana"/>
              </a:rPr>
              <a:t>t</a:t>
            </a:r>
            <a:r>
              <a:rPr sz="5000" spc="-505" dirty="0">
                <a:solidFill>
                  <a:srgbClr val="AEC2B0"/>
                </a:solidFill>
                <a:latin typeface="Verdana"/>
                <a:cs typeface="Verdana"/>
              </a:rPr>
              <a:t>a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54265" y="793121"/>
            <a:ext cx="14945360" cy="640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8385" algn="ctr">
              <a:lnSpc>
                <a:spcPts val="8510"/>
              </a:lnSpc>
              <a:spcBef>
                <a:spcPts val="100"/>
              </a:spcBef>
            </a:pPr>
            <a:r>
              <a:rPr sz="7400" b="1" spc="-1450" dirty="0">
                <a:solidFill>
                  <a:srgbClr val="D6E3FB"/>
                </a:solidFill>
                <a:latin typeface="Verdana"/>
                <a:cs typeface="Verdana"/>
              </a:rPr>
              <a:t>&amp;</a:t>
            </a:r>
            <a:endParaRPr sz="7400">
              <a:latin typeface="Verdana"/>
              <a:cs typeface="Verdana"/>
            </a:endParaRPr>
          </a:p>
          <a:p>
            <a:pPr marL="4528820">
              <a:lnSpc>
                <a:spcPts val="5630"/>
              </a:lnSpc>
            </a:pPr>
            <a:r>
              <a:rPr sz="5000" b="1" spc="-125" dirty="0">
                <a:solidFill>
                  <a:srgbClr val="AEC2B0"/>
                </a:solidFill>
                <a:latin typeface="Verdana"/>
                <a:cs typeface="Verdana"/>
              </a:rPr>
              <a:t>C</a:t>
            </a:r>
            <a:r>
              <a:rPr sz="5000" b="1" spc="-310" dirty="0">
                <a:solidFill>
                  <a:srgbClr val="AEC2B0"/>
                </a:solidFill>
                <a:latin typeface="Verdana"/>
                <a:cs typeface="Verdana"/>
              </a:rPr>
              <a:t>o</a:t>
            </a:r>
            <a:r>
              <a:rPr sz="5000" b="1" spc="-415" dirty="0">
                <a:solidFill>
                  <a:srgbClr val="AEC2B0"/>
                </a:solidFill>
                <a:latin typeface="Verdana"/>
                <a:cs typeface="Verdana"/>
              </a:rPr>
              <a:t>n</a:t>
            </a:r>
            <a:r>
              <a:rPr sz="5000" b="1" spc="-360" dirty="0">
                <a:solidFill>
                  <a:srgbClr val="AEC2B0"/>
                </a:solidFill>
                <a:latin typeface="Verdana"/>
                <a:cs typeface="Verdana"/>
              </a:rPr>
              <a:t>v</a:t>
            </a:r>
            <a:r>
              <a:rPr sz="5000" b="1" spc="-400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b="1" spc="-380" dirty="0">
                <a:solidFill>
                  <a:srgbClr val="AEC2B0"/>
                </a:solidFill>
                <a:latin typeface="Verdana"/>
                <a:cs typeface="Verdana"/>
              </a:rPr>
              <a:t>r</a:t>
            </a:r>
            <a:r>
              <a:rPr sz="5000" b="1" spc="-190" dirty="0">
                <a:solidFill>
                  <a:srgbClr val="AEC2B0"/>
                </a:solidFill>
                <a:latin typeface="Verdana"/>
                <a:cs typeface="Verdana"/>
              </a:rPr>
              <a:t>t</a:t>
            </a:r>
            <a:r>
              <a:rPr sz="5000" b="1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b="1" spc="-340" dirty="0">
                <a:solidFill>
                  <a:srgbClr val="AEC2B0"/>
                </a:solidFill>
                <a:latin typeface="Verdana"/>
                <a:cs typeface="Verdana"/>
              </a:rPr>
              <a:t>D</a:t>
            </a:r>
            <a:r>
              <a:rPr sz="5000" b="1" spc="-509" dirty="0">
                <a:solidFill>
                  <a:srgbClr val="AEC2B0"/>
                </a:solidFill>
                <a:latin typeface="Verdana"/>
                <a:cs typeface="Verdana"/>
              </a:rPr>
              <a:t>a</a:t>
            </a:r>
            <a:r>
              <a:rPr sz="5000" b="1" spc="-195" dirty="0">
                <a:solidFill>
                  <a:srgbClr val="AEC2B0"/>
                </a:solidFill>
                <a:latin typeface="Verdana"/>
                <a:cs typeface="Verdana"/>
              </a:rPr>
              <a:t>t</a:t>
            </a:r>
            <a:r>
              <a:rPr sz="5000" b="1" spc="-505" dirty="0">
                <a:solidFill>
                  <a:srgbClr val="AEC2B0"/>
                </a:solidFill>
                <a:latin typeface="Verdana"/>
                <a:cs typeface="Verdana"/>
              </a:rPr>
              <a:t>a</a:t>
            </a:r>
            <a:r>
              <a:rPr sz="5000" b="1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b="1" spc="-455" dirty="0">
                <a:solidFill>
                  <a:srgbClr val="AEC2B0"/>
                </a:solidFill>
                <a:latin typeface="Verdana"/>
                <a:cs typeface="Verdana"/>
              </a:rPr>
              <a:t>T</a:t>
            </a:r>
            <a:r>
              <a:rPr sz="5000" b="1" spc="-370" dirty="0">
                <a:solidFill>
                  <a:srgbClr val="AEC2B0"/>
                </a:solidFill>
                <a:latin typeface="Verdana"/>
                <a:cs typeface="Verdana"/>
              </a:rPr>
              <a:t>y</a:t>
            </a:r>
            <a:r>
              <a:rPr sz="5000" b="1" spc="-280" dirty="0">
                <a:solidFill>
                  <a:srgbClr val="AEC2B0"/>
                </a:solidFill>
                <a:latin typeface="Verdana"/>
                <a:cs typeface="Verdana"/>
              </a:rPr>
              <a:t>p</a:t>
            </a:r>
            <a:r>
              <a:rPr sz="5000" b="1" spc="-395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b="1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b="1" spc="-455" dirty="0">
                <a:solidFill>
                  <a:srgbClr val="AEC2B0"/>
                </a:solidFill>
                <a:latin typeface="Verdana"/>
                <a:cs typeface="Verdana"/>
              </a:rPr>
              <a:t>T</a:t>
            </a:r>
            <a:r>
              <a:rPr sz="5000" b="1" spc="-305" dirty="0">
                <a:solidFill>
                  <a:srgbClr val="AEC2B0"/>
                </a:solidFill>
                <a:latin typeface="Verdana"/>
                <a:cs typeface="Verdana"/>
              </a:rPr>
              <a:t>o</a:t>
            </a:r>
            <a:r>
              <a:rPr sz="5000" b="1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b="1" spc="-280" dirty="0">
                <a:solidFill>
                  <a:srgbClr val="AEC2B0"/>
                </a:solidFill>
                <a:latin typeface="Verdana"/>
                <a:cs typeface="Verdana"/>
              </a:rPr>
              <a:t>b</a:t>
            </a:r>
            <a:r>
              <a:rPr sz="5000" b="1" spc="-395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b="1" spc="-535" dirty="0">
                <a:solidFill>
                  <a:srgbClr val="AEC2B0"/>
                </a:solidFill>
                <a:latin typeface="Verdana"/>
                <a:cs typeface="Verdana"/>
              </a:rPr>
              <a:t> </a:t>
            </a:r>
            <a:r>
              <a:rPr sz="5000" b="1" spc="-340" dirty="0">
                <a:solidFill>
                  <a:srgbClr val="AEC2B0"/>
                </a:solidFill>
                <a:latin typeface="Verdana"/>
                <a:cs typeface="Verdana"/>
              </a:rPr>
              <a:t>D</a:t>
            </a:r>
            <a:r>
              <a:rPr sz="5000" b="1" spc="-400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b="1" spc="-490" dirty="0">
                <a:solidFill>
                  <a:srgbClr val="AEC2B0"/>
                </a:solidFill>
                <a:latin typeface="Verdana"/>
                <a:cs typeface="Verdana"/>
              </a:rPr>
              <a:t>s</a:t>
            </a:r>
            <a:r>
              <a:rPr sz="5000" b="1" spc="-360" dirty="0">
                <a:solidFill>
                  <a:srgbClr val="AEC2B0"/>
                </a:solidFill>
                <a:latin typeface="Verdana"/>
                <a:cs typeface="Verdana"/>
              </a:rPr>
              <a:t>v</a:t>
            </a:r>
            <a:r>
              <a:rPr sz="5000" b="1" spc="-400" dirty="0">
                <a:solidFill>
                  <a:srgbClr val="AEC2B0"/>
                </a:solidFill>
                <a:latin typeface="Verdana"/>
                <a:cs typeface="Verdana"/>
              </a:rPr>
              <a:t>e</a:t>
            </a:r>
            <a:r>
              <a:rPr sz="5000" b="1" spc="-380" dirty="0">
                <a:solidFill>
                  <a:srgbClr val="AEC2B0"/>
                </a:solidFill>
                <a:latin typeface="Verdana"/>
                <a:cs typeface="Verdana"/>
              </a:rPr>
              <a:t>r</a:t>
            </a:r>
            <a:r>
              <a:rPr sz="5000" b="1" spc="-270" dirty="0">
                <a:solidFill>
                  <a:srgbClr val="AEC2B0"/>
                </a:solidFill>
                <a:latin typeface="Verdana"/>
                <a:cs typeface="Verdana"/>
              </a:rPr>
              <a:t>d</a:t>
            </a:r>
            <a:endParaRPr sz="5000">
              <a:latin typeface="Verdana"/>
              <a:cs typeface="Verdana"/>
            </a:endParaRPr>
          </a:p>
          <a:p>
            <a:pPr marL="1983105" marR="5626100" indent="-1971039">
              <a:lnSpc>
                <a:spcPct val="153300"/>
              </a:lnSpc>
              <a:spcBef>
                <a:spcPts val="2185"/>
              </a:spcBef>
            </a:pPr>
            <a:r>
              <a:rPr sz="5000" b="1" spc="-140" dirty="0">
                <a:solidFill>
                  <a:srgbClr val="D4A273"/>
                </a:solidFill>
                <a:latin typeface="Verdana"/>
                <a:cs typeface="Verdana"/>
              </a:rPr>
              <a:t>M</a:t>
            </a:r>
            <a:r>
              <a:rPr sz="5000" b="1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b="1" spc="-509" dirty="0">
                <a:solidFill>
                  <a:srgbClr val="D4A273"/>
                </a:solidFill>
                <a:latin typeface="Verdana"/>
                <a:cs typeface="Verdana"/>
              </a:rPr>
              <a:t>a</a:t>
            </a:r>
            <a:r>
              <a:rPr sz="5000" b="1" spc="-490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b="1" spc="-455" dirty="0">
                <a:solidFill>
                  <a:srgbClr val="D4A273"/>
                </a:solidFill>
                <a:latin typeface="Verdana"/>
                <a:cs typeface="Verdana"/>
              </a:rPr>
              <a:t>u</a:t>
            </a:r>
            <a:r>
              <a:rPr sz="5000" b="1" spc="-3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b="1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b="1" spc="-484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b="1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b="1" spc="-31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b="1" spc="-170" dirty="0">
                <a:solidFill>
                  <a:srgbClr val="D4A273"/>
                </a:solidFill>
                <a:latin typeface="Verdana"/>
                <a:cs typeface="Verdana"/>
              </a:rPr>
              <a:t>f</a:t>
            </a:r>
            <a:r>
              <a:rPr sz="5000" b="1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b="1" spc="-175" dirty="0">
                <a:solidFill>
                  <a:srgbClr val="D4A273"/>
                </a:solidFill>
                <a:latin typeface="Verdana"/>
                <a:cs typeface="Verdana"/>
              </a:rPr>
              <a:t>c</a:t>
            </a:r>
            <a:r>
              <a:rPr sz="5000" b="1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b="1" spc="-415" dirty="0">
                <a:solidFill>
                  <a:srgbClr val="D4A273"/>
                </a:solidFill>
                <a:latin typeface="Verdana"/>
                <a:cs typeface="Verdana"/>
              </a:rPr>
              <a:t>n</a:t>
            </a:r>
            <a:r>
              <a:rPr sz="5000" b="1" spc="-19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b="1" spc="-3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b="1" spc="-509" dirty="0">
                <a:solidFill>
                  <a:srgbClr val="D4A273"/>
                </a:solidFill>
                <a:latin typeface="Verdana"/>
                <a:cs typeface="Verdana"/>
              </a:rPr>
              <a:t>a</a:t>
            </a:r>
            <a:r>
              <a:rPr sz="5000" b="1" spc="-165" dirty="0">
                <a:solidFill>
                  <a:srgbClr val="D4A273"/>
                </a:solidFill>
                <a:latin typeface="Verdana"/>
                <a:cs typeface="Verdana"/>
              </a:rPr>
              <a:t>l</a:t>
            </a:r>
            <a:r>
              <a:rPr sz="5000" b="1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b="1" spc="-19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b="1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b="1" spc="-415" dirty="0">
                <a:solidFill>
                  <a:srgbClr val="D4A273"/>
                </a:solidFill>
                <a:latin typeface="Verdana"/>
                <a:cs typeface="Verdana"/>
              </a:rPr>
              <a:t>n</a:t>
            </a:r>
            <a:r>
              <a:rPr sz="5000" b="1" spc="-275" dirty="0">
                <a:solidFill>
                  <a:srgbClr val="D4A273"/>
                </a:solidFill>
                <a:latin typeface="Verdana"/>
                <a:cs typeface="Verdana"/>
              </a:rPr>
              <a:t>d</a:t>
            </a:r>
            <a:r>
              <a:rPr sz="5000" b="1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b="1" spc="-415" dirty="0">
                <a:solidFill>
                  <a:srgbClr val="D4A273"/>
                </a:solidFill>
                <a:latin typeface="Verdana"/>
                <a:cs typeface="Verdana"/>
              </a:rPr>
              <a:t>n</a:t>
            </a:r>
            <a:r>
              <a:rPr sz="5000" b="1" spc="-175" dirty="0">
                <a:solidFill>
                  <a:srgbClr val="D4A273"/>
                </a:solidFill>
                <a:latin typeface="Verdana"/>
                <a:cs typeface="Verdana"/>
              </a:rPr>
              <a:t>c</a:t>
            </a:r>
            <a:r>
              <a:rPr sz="5000" b="1" spc="-250" dirty="0">
                <a:solidFill>
                  <a:srgbClr val="D4A273"/>
                </a:solidFill>
                <a:latin typeface="Verdana"/>
                <a:cs typeface="Verdana"/>
              </a:rPr>
              <a:t>y  </a:t>
            </a:r>
            <a:r>
              <a:rPr sz="5000" b="1" spc="-140" dirty="0">
                <a:solidFill>
                  <a:srgbClr val="B3BC8C"/>
                </a:solidFill>
                <a:latin typeface="Verdana"/>
                <a:cs typeface="Verdana"/>
              </a:rPr>
              <a:t>M</a:t>
            </a:r>
            <a:r>
              <a:rPr sz="5000" b="1" spc="-400" dirty="0">
                <a:solidFill>
                  <a:srgbClr val="B3BC8C"/>
                </a:solidFill>
                <a:latin typeface="Verdana"/>
                <a:cs typeface="Verdana"/>
              </a:rPr>
              <a:t>e</a:t>
            </a:r>
            <a:r>
              <a:rPr sz="5000" b="1" spc="-509" dirty="0">
                <a:solidFill>
                  <a:srgbClr val="B3BC8C"/>
                </a:solidFill>
                <a:latin typeface="Verdana"/>
                <a:cs typeface="Verdana"/>
              </a:rPr>
              <a:t>a</a:t>
            </a:r>
            <a:r>
              <a:rPr sz="5000" b="1" spc="-409" dirty="0">
                <a:solidFill>
                  <a:srgbClr val="B3BC8C"/>
                </a:solidFill>
                <a:latin typeface="Verdana"/>
                <a:cs typeface="Verdana"/>
              </a:rPr>
              <a:t>n</a:t>
            </a:r>
            <a:r>
              <a:rPr sz="5000" b="1" spc="-530" dirty="0">
                <a:solidFill>
                  <a:srgbClr val="B3BC8C"/>
                </a:solidFill>
                <a:latin typeface="Verdana"/>
                <a:cs typeface="Verdana"/>
              </a:rPr>
              <a:t> </a:t>
            </a:r>
            <a:r>
              <a:rPr sz="5000" b="1" spc="-635" dirty="0">
                <a:solidFill>
                  <a:srgbClr val="FFFBFA"/>
                </a:solidFill>
                <a:latin typeface="Verdana"/>
                <a:cs typeface="Verdana"/>
              </a:rPr>
              <a:t>:</a:t>
            </a:r>
            <a:r>
              <a:rPr sz="5000" b="1" spc="-530" dirty="0">
                <a:solidFill>
                  <a:srgbClr val="FFFBFA"/>
                </a:solidFill>
                <a:latin typeface="Verdana"/>
                <a:cs typeface="Verdana"/>
              </a:rPr>
              <a:t> </a:t>
            </a:r>
            <a:r>
              <a:rPr sz="5000" b="1" spc="-4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360" dirty="0">
                <a:solidFill>
                  <a:srgbClr val="E3E7E9"/>
                </a:solidFill>
                <a:latin typeface="Verdana"/>
                <a:cs typeface="Verdana"/>
              </a:rPr>
              <a:t>v</a:t>
            </a:r>
            <a:r>
              <a:rPr sz="5000" b="1" spc="-380" dirty="0">
                <a:solidFill>
                  <a:srgbClr val="E3E7E9"/>
                </a:solidFill>
                <a:latin typeface="Verdana"/>
                <a:cs typeface="Verdana"/>
              </a:rPr>
              <a:t>r</a:t>
            </a:r>
            <a:r>
              <a:rPr sz="5000" b="1" spc="-5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705" dirty="0">
                <a:solidFill>
                  <a:srgbClr val="E3E7E9"/>
                </a:solidFill>
                <a:latin typeface="Verdana"/>
                <a:cs typeface="Verdana"/>
              </a:rPr>
              <a:t>g</a:t>
            </a:r>
            <a:r>
              <a:rPr sz="5000" b="1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370" dirty="0">
                <a:solidFill>
                  <a:srgbClr val="E3E7E9"/>
                </a:solidFill>
                <a:latin typeface="Verdana"/>
                <a:cs typeface="Verdana"/>
              </a:rPr>
              <a:t>O</a:t>
            </a:r>
            <a:r>
              <a:rPr sz="5000" b="1" spc="-170" dirty="0">
                <a:solidFill>
                  <a:srgbClr val="E3E7E9"/>
                </a:solidFill>
                <a:latin typeface="Verdana"/>
                <a:cs typeface="Verdana"/>
              </a:rPr>
              <a:t>f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434" dirty="0">
                <a:solidFill>
                  <a:srgbClr val="E3E7E9"/>
                </a:solidFill>
                <a:latin typeface="Verdana"/>
                <a:cs typeface="Verdana"/>
              </a:rPr>
              <a:t>V</a:t>
            </a:r>
            <a:r>
              <a:rPr sz="5000" b="1" spc="-5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170" dirty="0">
                <a:solidFill>
                  <a:srgbClr val="E3E7E9"/>
                </a:solidFill>
                <a:latin typeface="Verdana"/>
                <a:cs typeface="Verdana"/>
              </a:rPr>
              <a:t>l</a:t>
            </a:r>
            <a:r>
              <a:rPr sz="5000" b="1" spc="-455" dirty="0">
                <a:solidFill>
                  <a:srgbClr val="E3E7E9"/>
                </a:solidFill>
                <a:latin typeface="Verdana"/>
                <a:cs typeface="Verdana"/>
              </a:rPr>
              <a:t>u</a:t>
            </a:r>
            <a:r>
              <a:rPr sz="5000" b="1" spc="-400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430" dirty="0">
                <a:solidFill>
                  <a:srgbClr val="E3E7E9"/>
                </a:solidFill>
                <a:latin typeface="Verdana"/>
                <a:cs typeface="Verdana"/>
              </a:rPr>
              <a:t>.</a:t>
            </a:r>
            <a:endParaRPr sz="5000">
              <a:latin typeface="Verdana"/>
              <a:cs typeface="Verdana"/>
            </a:endParaRPr>
          </a:p>
          <a:p>
            <a:pPr marL="1936750" marR="359410" indent="19050">
              <a:lnSpc>
                <a:spcPct val="118300"/>
              </a:lnSpc>
              <a:spcBef>
                <a:spcPts val="1335"/>
              </a:spcBef>
            </a:pPr>
            <a:r>
              <a:rPr sz="5000" b="1" spc="-375" dirty="0">
                <a:solidFill>
                  <a:srgbClr val="B3BC8C"/>
                </a:solidFill>
                <a:latin typeface="Verdana"/>
                <a:cs typeface="Verdana"/>
              </a:rPr>
              <a:t>Median</a:t>
            </a:r>
            <a:r>
              <a:rPr sz="5000" b="1" spc="-375" dirty="0">
                <a:solidFill>
                  <a:srgbClr val="FFFBFA"/>
                </a:solidFill>
                <a:latin typeface="Verdana"/>
                <a:cs typeface="Verdana"/>
              </a:rPr>
              <a:t>: </a:t>
            </a:r>
            <a:r>
              <a:rPr sz="5000" b="1" spc="-254" dirty="0">
                <a:solidFill>
                  <a:srgbClr val="E3E7E9"/>
                </a:solidFill>
                <a:latin typeface="Verdana"/>
                <a:cs typeface="Verdana"/>
              </a:rPr>
              <a:t>Middle </a:t>
            </a:r>
            <a:r>
              <a:rPr sz="5000" b="1" spc="-380" dirty="0">
                <a:solidFill>
                  <a:srgbClr val="E3E7E9"/>
                </a:solidFill>
                <a:latin typeface="Verdana"/>
                <a:cs typeface="Verdana"/>
              </a:rPr>
              <a:t>value </a:t>
            </a:r>
            <a:r>
              <a:rPr sz="5000" b="1" spc="-550" dirty="0">
                <a:solidFill>
                  <a:srgbClr val="E3E7E9"/>
                </a:solidFill>
                <a:latin typeface="Verdana"/>
                <a:cs typeface="Verdana"/>
              </a:rPr>
              <a:t>when </a:t>
            </a:r>
            <a:r>
              <a:rPr sz="5000" b="1" spc="-335" dirty="0">
                <a:solidFill>
                  <a:srgbClr val="E3E7E9"/>
                </a:solidFill>
                <a:latin typeface="Verdana"/>
                <a:cs typeface="Verdana"/>
              </a:rPr>
              <a:t>the </a:t>
            </a:r>
            <a:r>
              <a:rPr sz="5000" b="1" spc="-370" dirty="0">
                <a:solidFill>
                  <a:srgbClr val="E3E7E9"/>
                </a:solidFill>
                <a:latin typeface="Verdana"/>
                <a:cs typeface="Verdana"/>
              </a:rPr>
              <a:t>data </a:t>
            </a:r>
            <a:r>
              <a:rPr sz="5000" b="1" spc="-380" dirty="0">
                <a:solidFill>
                  <a:srgbClr val="E3E7E9"/>
                </a:solidFill>
                <a:latin typeface="Verdana"/>
                <a:cs typeface="Verdana"/>
              </a:rPr>
              <a:t>set. </a:t>
            </a:r>
            <a:r>
              <a:rPr sz="5000" b="1" spc="-169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140" dirty="0">
                <a:solidFill>
                  <a:srgbClr val="B3BC8C"/>
                </a:solidFill>
                <a:latin typeface="Verdana"/>
                <a:cs typeface="Verdana"/>
              </a:rPr>
              <a:t>M</a:t>
            </a:r>
            <a:r>
              <a:rPr sz="5000" b="1" spc="-310" dirty="0">
                <a:solidFill>
                  <a:srgbClr val="B3BC8C"/>
                </a:solidFill>
                <a:latin typeface="Verdana"/>
                <a:cs typeface="Verdana"/>
              </a:rPr>
              <a:t>o</a:t>
            </a:r>
            <a:r>
              <a:rPr sz="5000" b="1" spc="-275" dirty="0">
                <a:solidFill>
                  <a:srgbClr val="B3BC8C"/>
                </a:solidFill>
                <a:latin typeface="Verdana"/>
                <a:cs typeface="Verdana"/>
              </a:rPr>
              <a:t>d</a:t>
            </a:r>
            <a:r>
              <a:rPr sz="5000" b="1" spc="-400" dirty="0">
                <a:solidFill>
                  <a:srgbClr val="B3BC8C"/>
                </a:solidFill>
                <a:latin typeface="Verdana"/>
                <a:cs typeface="Verdana"/>
              </a:rPr>
              <a:t>e</a:t>
            </a:r>
            <a:r>
              <a:rPr sz="5000" b="1" spc="-635" dirty="0">
                <a:solidFill>
                  <a:srgbClr val="B3BC8C"/>
                </a:solidFill>
                <a:latin typeface="Verdana"/>
                <a:cs typeface="Verdana"/>
              </a:rPr>
              <a:t>:</a:t>
            </a:r>
            <a:r>
              <a:rPr sz="5000" b="1" spc="-530" dirty="0">
                <a:solidFill>
                  <a:srgbClr val="B3BC8C"/>
                </a:solidFill>
                <a:latin typeface="Verdana"/>
                <a:cs typeface="Verdana"/>
              </a:rPr>
              <a:t> </a:t>
            </a:r>
            <a:r>
              <a:rPr sz="5000" b="1" spc="-254" dirty="0">
                <a:solidFill>
                  <a:srgbClr val="E3E7E9"/>
                </a:solidFill>
                <a:latin typeface="Verdana"/>
                <a:cs typeface="Verdana"/>
              </a:rPr>
              <a:t>H</a:t>
            </a:r>
            <a:r>
              <a:rPr sz="5000" b="1" spc="-310" dirty="0">
                <a:solidFill>
                  <a:srgbClr val="E3E7E9"/>
                </a:solidFill>
                <a:latin typeface="Verdana"/>
                <a:cs typeface="Verdana"/>
              </a:rPr>
              <a:t>o</a:t>
            </a:r>
            <a:r>
              <a:rPr sz="5000" b="1" spc="-965" dirty="0">
                <a:solidFill>
                  <a:srgbClr val="E3E7E9"/>
                </a:solidFill>
                <a:latin typeface="Verdana"/>
                <a:cs typeface="Verdana"/>
              </a:rPr>
              <a:t>w</a:t>
            </a:r>
            <a:r>
              <a:rPr sz="5000" b="1" spc="-640" dirty="0">
                <a:solidFill>
                  <a:srgbClr val="E3E7E9"/>
                </a:solidFill>
                <a:latin typeface="Verdana"/>
                <a:cs typeface="Verdana"/>
              </a:rPr>
              <a:t>m</a:t>
            </a:r>
            <a:r>
              <a:rPr sz="5000" b="1" spc="-5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415" dirty="0">
                <a:solidFill>
                  <a:srgbClr val="E3E7E9"/>
                </a:solidFill>
                <a:latin typeface="Verdana"/>
                <a:cs typeface="Verdana"/>
              </a:rPr>
              <a:t>n</a:t>
            </a:r>
            <a:r>
              <a:rPr sz="5000" b="1" spc="-365" dirty="0">
                <a:solidFill>
                  <a:srgbClr val="E3E7E9"/>
                </a:solidFill>
                <a:latin typeface="Verdana"/>
                <a:cs typeface="Verdana"/>
              </a:rPr>
              <a:t>y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455" dirty="0">
                <a:solidFill>
                  <a:srgbClr val="E3E7E9"/>
                </a:solidFill>
                <a:latin typeface="Verdana"/>
                <a:cs typeface="Verdana"/>
              </a:rPr>
              <a:t>T</a:t>
            </a:r>
            <a:r>
              <a:rPr sz="5000" b="1" spc="-265" dirty="0">
                <a:solidFill>
                  <a:srgbClr val="E3E7E9"/>
                </a:solidFill>
                <a:latin typeface="Verdana"/>
                <a:cs typeface="Verdana"/>
              </a:rPr>
              <a:t>i</a:t>
            </a:r>
            <a:r>
              <a:rPr sz="5000" b="1" spc="-640" dirty="0">
                <a:solidFill>
                  <a:srgbClr val="E3E7E9"/>
                </a:solidFill>
                <a:latin typeface="Verdana"/>
                <a:cs typeface="Verdana"/>
              </a:rPr>
              <a:t>m</a:t>
            </a:r>
            <a:r>
              <a:rPr sz="5000" b="1" spc="-400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484" dirty="0">
                <a:solidFill>
                  <a:srgbClr val="E3E7E9"/>
                </a:solidFill>
                <a:latin typeface="Verdana"/>
                <a:cs typeface="Verdana"/>
              </a:rPr>
              <a:t>s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580" dirty="0">
                <a:solidFill>
                  <a:srgbClr val="E3E7E9"/>
                </a:solidFill>
                <a:latin typeface="Verdana"/>
                <a:cs typeface="Verdana"/>
              </a:rPr>
              <a:t>R</a:t>
            </a:r>
            <a:r>
              <a:rPr sz="5000" b="1" spc="-400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280" dirty="0">
                <a:solidFill>
                  <a:srgbClr val="E3E7E9"/>
                </a:solidFill>
                <a:latin typeface="Verdana"/>
                <a:cs typeface="Verdana"/>
              </a:rPr>
              <a:t>p</a:t>
            </a:r>
            <a:r>
              <a:rPr sz="5000" b="1" spc="-400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5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190" dirty="0">
                <a:solidFill>
                  <a:srgbClr val="E3E7E9"/>
                </a:solidFill>
                <a:latin typeface="Verdana"/>
                <a:cs typeface="Verdana"/>
              </a:rPr>
              <a:t>t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455" dirty="0">
                <a:solidFill>
                  <a:srgbClr val="E3E7E9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E3E7E9"/>
                </a:solidFill>
                <a:latin typeface="Verdana"/>
                <a:cs typeface="Verdana"/>
              </a:rPr>
              <a:t>h</a:t>
            </a:r>
            <a:r>
              <a:rPr sz="5000" b="1" spc="-395" dirty="0">
                <a:solidFill>
                  <a:srgbClr val="E3E7E9"/>
                </a:solidFill>
                <a:latin typeface="Verdana"/>
                <a:cs typeface="Verdana"/>
              </a:rPr>
              <a:t>e</a:t>
            </a:r>
            <a:r>
              <a:rPr sz="5000" b="1" spc="-535" dirty="0">
                <a:solidFill>
                  <a:srgbClr val="E3E7E9"/>
                </a:solidFill>
                <a:latin typeface="Verdana"/>
                <a:cs typeface="Verdana"/>
              </a:rPr>
              <a:t> </a:t>
            </a:r>
            <a:r>
              <a:rPr sz="5000" b="1" spc="-340" dirty="0">
                <a:solidFill>
                  <a:srgbClr val="E3E7E9"/>
                </a:solidFill>
                <a:latin typeface="Verdana"/>
                <a:cs typeface="Verdana"/>
              </a:rPr>
              <a:t>D</a:t>
            </a:r>
            <a:r>
              <a:rPr sz="5000" b="1" spc="-509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195" dirty="0">
                <a:solidFill>
                  <a:srgbClr val="E3E7E9"/>
                </a:solidFill>
                <a:latin typeface="Verdana"/>
                <a:cs typeface="Verdana"/>
              </a:rPr>
              <a:t>t</a:t>
            </a:r>
            <a:r>
              <a:rPr sz="5000" b="1" spc="-505" dirty="0">
                <a:solidFill>
                  <a:srgbClr val="E3E7E9"/>
                </a:solidFill>
                <a:latin typeface="Verdana"/>
                <a:cs typeface="Verdana"/>
              </a:rPr>
              <a:t>a</a:t>
            </a:r>
            <a:r>
              <a:rPr sz="5000" b="1" spc="-430" dirty="0">
                <a:solidFill>
                  <a:srgbClr val="B3BC8C"/>
                </a:solidFill>
                <a:latin typeface="Verdana"/>
                <a:cs typeface="Verdana"/>
              </a:rPr>
              <a:t>.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002"/>
            <a:ext cx="829944" cy="192405"/>
            <a:chOff x="0" y="2011002"/>
            <a:chExt cx="829944" cy="192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440" y="2011002"/>
              <a:ext cx="190152" cy="191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90481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8038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38038" y="0"/>
                  </a:lnTo>
                  <a:lnTo>
                    <a:pt x="638038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42458"/>
            <a:ext cx="1160060" cy="13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83857"/>
            <a:ext cx="1766260" cy="1361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4725" y="6584901"/>
            <a:ext cx="2048510" cy="400685"/>
            <a:chOff x="-4725" y="6584901"/>
            <a:chExt cx="2048510" cy="400685"/>
          </a:xfrm>
        </p:grpSpPr>
        <p:sp>
          <p:nvSpPr>
            <p:cNvPr id="8" name="object 8"/>
            <p:cNvSpPr/>
            <p:nvPr/>
          </p:nvSpPr>
          <p:spPr>
            <a:xfrm>
              <a:off x="0" y="66816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9782" y="6584901"/>
              <a:ext cx="193422" cy="19195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3492" y="0"/>
            <a:ext cx="2567250" cy="11723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3159" y="8787198"/>
            <a:ext cx="1173574" cy="14998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7223308" y="4714226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49" y="824280"/>
                </a:moveTo>
                <a:lnTo>
                  <a:pt x="466521" y="788377"/>
                </a:lnTo>
                <a:lnTo>
                  <a:pt x="389496" y="711796"/>
                </a:lnTo>
                <a:lnTo>
                  <a:pt x="276542" y="599490"/>
                </a:lnTo>
                <a:lnTo>
                  <a:pt x="259842" y="588746"/>
                </a:lnTo>
                <a:lnTo>
                  <a:pt x="240195" y="585165"/>
                </a:lnTo>
                <a:lnTo>
                  <a:pt x="220091" y="588746"/>
                </a:lnTo>
                <a:lnTo>
                  <a:pt x="201993" y="599490"/>
                </a:lnTo>
                <a:lnTo>
                  <a:pt x="14389" y="788377"/>
                </a:lnTo>
                <a:lnTo>
                  <a:pt x="3594" y="804938"/>
                </a:lnTo>
                <a:lnTo>
                  <a:pt x="0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194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27" y="860107"/>
                </a:lnTo>
                <a:lnTo>
                  <a:pt x="240512" y="711796"/>
                </a:lnTo>
                <a:lnTo>
                  <a:pt x="391985" y="860005"/>
                </a:lnTo>
                <a:lnTo>
                  <a:pt x="408698" y="872096"/>
                </a:lnTo>
                <a:lnTo>
                  <a:pt x="428358" y="876122"/>
                </a:lnTo>
                <a:lnTo>
                  <a:pt x="448475" y="872096"/>
                </a:lnTo>
                <a:lnTo>
                  <a:pt x="466521" y="860005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60" y="834504"/>
                </a:lnTo>
                <a:lnTo>
                  <a:pt x="480949" y="824280"/>
                </a:lnTo>
                <a:close/>
              </a:path>
              <a:path w="481330" h="1751964">
                <a:moveTo>
                  <a:pt x="480961" y="1699272"/>
                </a:moveTo>
                <a:lnTo>
                  <a:pt x="466623" y="1663446"/>
                </a:lnTo>
                <a:lnTo>
                  <a:pt x="276631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83" y="1680070"/>
                </a:lnTo>
                <a:lnTo>
                  <a:pt x="76" y="1699615"/>
                </a:lnTo>
                <a:lnTo>
                  <a:pt x="3683" y="1719605"/>
                </a:lnTo>
                <a:lnTo>
                  <a:pt x="14490" y="1737563"/>
                </a:lnTo>
                <a:lnTo>
                  <a:pt x="32194" y="1748307"/>
                </a:lnTo>
                <a:lnTo>
                  <a:pt x="51727" y="1751876"/>
                </a:lnTo>
                <a:lnTo>
                  <a:pt x="71272" y="1748307"/>
                </a:lnTo>
                <a:lnTo>
                  <a:pt x="89027" y="1737563"/>
                </a:lnTo>
                <a:lnTo>
                  <a:pt x="240512" y="1586865"/>
                </a:lnTo>
                <a:lnTo>
                  <a:pt x="391985" y="1737563"/>
                </a:lnTo>
                <a:lnTo>
                  <a:pt x="408698" y="1748307"/>
                </a:lnTo>
                <a:lnTo>
                  <a:pt x="428358" y="1751876"/>
                </a:lnTo>
                <a:lnTo>
                  <a:pt x="448475" y="1748307"/>
                </a:lnTo>
                <a:lnTo>
                  <a:pt x="466521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60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23" y="1371752"/>
                </a:lnTo>
                <a:lnTo>
                  <a:pt x="276631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83" y="1388364"/>
                </a:lnTo>
                <a:lnTo>
                  <a:pt x="76" y="1407883"/>
                </a:lnTo>
                <a:lnTo>
                  <a:pt x="3683" y="1427873"/>
                </a:lnTo>
                <a:lnTo>
                  <a:pt x="14490" y="1445869"/>
                </a:lnTo>
                <a:lnTo>
                  <a:pt x="32194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27" y="1445869"/>
                </a:lnTo>
                <a:lnTo>
                  <a:pt x="240512" y="1295273"/>
                </a:lnTo>
                <a:lnTo>
                  <a:pt x="391985" y="1445869"/>
                </a:lnTo>
                <a:lnTo>
                  <a:pt x="408698" y="1456613"/>
                </a:lnTo>
                <a:lnTo>
                  <a:pt x="428358" y="1460195"/>
                </a:lnTo>
                <a:lnTo>
                  <a:pt x="448475" y="1456613"/>
                </a:lnTo>
                <a:lnTo>
                  <a:pt x="466521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60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21" y="1080058"/>
                </a:lnTo>
                <a:lnTo>
                  <a:pt x="276542" y="891171"/>
                </a:lnTo>
                <a:lnTo>
                  <a:pt x="240195" y="876858"/>
                </a:lnTo>
                <a:lnTo>
                  <a:pt x="220091" y="880440"/>
                </a:lnTo>
                <a:lnTo>
                  <a:pt x="201993" y="891171"/>
                </a:lnTo>
                <a:lnTo>
                  <a:pt x="14490" y="1080058"/>
                </a:lnTo>
                <a:lnTo>
                  <a:pt x="3683" y="1096683"/>
                </a:lnTo>
                <a:lnTo>
                  <a:pt x="76" y="1116228"/>
                </a:lnTo>
                <a:lnTo>
                  <a:pt x="3683" y="1136218"/>
                </a:lnTo>
                <a:lnTo>
                  <a:pt x="14490" y="1154176"/>
                </a:lnTo>
                <a:lnTo>
                  <a:pt x="32194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27" y="1154176"/>
                </a:lnTo>
                <a:lnTo>
                  <a:pt x="240512" y="1003477"/>
                </a:lnTo>
                <a:lnTo>
                  <a:pt x="391985" y="1154176"/>
                </a:lnTo>
                <a:lnTo>
                  <a:pt x="408698" y="1164920"/>
                </a:lnTo>
                <a:lnTo>
                  <a:pt x="428358" y="1168501"/>
                </a:lnTo>
                <a:lnTo>
                  <a:pt x="448475" y="1164920"/>
                </a:lnTo>
                <a:lnTo>
                  <a:pt x="466521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60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21" y="494309"/>
                </a:lnTo>
                <a:lnTo>
                  <a:pt x="276542" y="307797"/>
                </a:lnTo>
                <a:lnTo>
                  <a:pt x="240195" y="293471"/>
                </a:lnTo>
                <a:lnTo>
                  <a:pt x="220091" y="297053"/>
                </a:lnTo>
                <a:lnTo>
                  <a:pt x="201993" y="307797"/>
                </a:lnTo>
                <a:lnTo>
                  <a:pt x="14389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194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27" y="568413"/>
                </a:lnTo>
                <a:lnTo>
                  <a:pt x="240512" y="417728"/>
                </a:lnTo>
                <a:lnTo>
                  <a:pt x="391985" y="568413"/>
                </a:lnTo>
                <a:lnTo>
                  <a:pt x="408698" y="580491"/>
                </a:lnTo>
                <a:lnTo>
                  <a:pt x="428358" y="584517"/>
                </a:lnTo>
                <a:lnTo>
                  <a:pt x="448475" y="580491"/>
                </a:lnTo>
                <a:lnTo>
                  <a:pt x="466521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60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21" y="202514"/>
                </a:lnTo>
                <a:lnTo>
                  <a:pt x="276542" y="16103"/>
                </a:lnTo>
                <a:lnTo>
                  <a:pt x="240195" y="0"/>
                </a:lnTo>
                <a:lnTo>
                  <a:pt x="220091" y="4025"/>
                </a:lnTo>
                <a:lnTo>
                  <a:pt x="201993" y="16103"/>
                </a:lnTo>
                <a:lnTo>
                  <a:pt x="14490" y="202514"/>
                </a:lnTo>
                <a:lnTo>
                  <a:pt x="3683" y="220472"/>
                </a:lnTo>
                <a:lnTo>
                  <a:pt x="76" y="240461"/>
                </a:lnTo>
                <a:lnTo>
                  <a:pt x="3683" y="260007"/>
                </a:lnTo>
                <a:lnTo>
                  <a:pt x="14490" y="276631"/>
                </a:lnTo>
                <a:lnTo>
                  <a:pt x="32194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27" y="276631"/>
                </a:lnTo>
                <a:lnTo>
                  <a:pt x="240512" y="126034"/>
                </a:lnTo>
                <a:lnTo>
                  <a:pt x="391985" y="276631"/>
                </a:lnTo>
                <a:lnTo>
                  <a:pt x="408698" y="288759"/>
                </a:lnTo>
                <a:lnTo>
                  <a:pt x="428358" y="292798"/>
                </a:lnTo>
                <a:lnTo>
                  <a:pt x="448475" y="288759"/>
                </a:lnTo>
                <a:lnTo>
                  <a:pt x="466521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60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7049489" y="0"/>
            <a:ext cx="517525" cy="2458720"/>
            <a:chOff x="17049489" y="0"/>
            <a:chExt cx="517525" cy="2458720"/>
          </a:xfrm>
        </p:grpSpPr>
        <p:sp>
          <p:nvSpPr>
            <p:cNvPr id="14" name="object 14"/>
            <p:cNvSpPr/>
            <p:nvPr/>
          </p:nvSpPr>
          <p:spPr>
            <a:xfrm>
              <a:off x="17146321" y="0"/>
              <a:ext cx="416559" cy="2262505"/>
            </a:xfrm>
            <a:custGeom>
              <a:avLst/>
              <a:gdLst/>
              <a:ahLst/>
              <a:cxnLst/>
              <a:rect l="l" t="t" r="r" b="b"/>
              <a:pathLst>
                <a:path w="416559" h="2262505">
                  <a:moveTo>
                    <a:pt x="0" y="2262410"/>
                  </a:moveTo>
                  <a:lnTo>
                    <a:pt x="0" y="1075716"/>
                  </a:lnTo>
                  <a:lnTo>
                    <a:pt x="415954" y="655953"/>
                  </a:lnTo>
                  <a:lnTo>
                    <a:pt x="415954" y="0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9489" y="2260709"/>
              <a:ext cx="192149" cy="19311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848475" y="0"/>
            <a:ext cx="1536700" cy="381000"/>
            <a:chOff x="3848475" y="0"/>
            <a:chExt cx="1536700" cy="381000"/>
          </a:xfrm>
        </p:grpSpPr>
        <p:sp>
          <p:nvSpPr>
            <p:cNvPr id="17" name="object 17"/>
            <p:cNvSpPr/>
            <p:nvPr/>
          </p:nvSpPr>
          <p:spPr>
            <a:xfrm>
              <a:off x="3853208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60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0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41747" y="0"/>
            <a:ext cx="136199" cy="10785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400346" y="0"/>
            <a:ext cx="136199" cy="168479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-931" y="8621317"/>
            <a:ext cx="2568575" cy="1174115"/>
            <a:chOff x="-931" y="8621317"/>
            <a:chExt cx="2568575" cy="117411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621317"/>
              <a:ext cx="2567242" cy="11735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9247008"/>
              <a:ext cx="26034" cy="86360"/>
            </a:xfrm>
            <a:custGeom>
              <a:avLst/>
              <a:gdLst/>
              <a:ahLst/>
              <a:cxnLst/>
              <a:rect l="l" t="t" r="r" b="b"/>
              <a:pathLst>
                <a:path w="26034" h="86359">
                  <a:moveTo>
                    <a:pt x="0" y="86212"/>
                  </a:moveTo>
                  <a:lnTo>
                    <a:pt x="0" y="0"/>
                  </a:lnTo>
                  <a:lnTo>
                    <a:pt x="10677" y="7173"/>
                  </a:lnTo>
                  <a:lnTo>
                    <a:pt x="21608" y="23326"/>
                  </a:lnTo>
                  <a:lnTo>
                    <a:pt x="25617" y="43106"/>
                  </a:lnTo>
                  <a:lnTo>
                    <a:pt x="21608" y="62885"/>
                  </a:lnTo>
                  <a:lnTo>
                    <a:pt x="10677" y="79039"/>
                  </a:lnTo>
                  <a:lnTo>
                    <a:pt x="0" y="86212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02" y="9239296"/>
              <a:ext cx="102006" cy="1016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099" y="9239296"/>
              <a:ext cx="102006" cy="1016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891" y="9239296"/>
              <a:ext cx="102006" cy="1016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684" y="9239296"/>
              <a:ext cx="102006" cy="101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381" y="9239296"/>
              <a:ext cx="102006" cy="1016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173" y="9239296"/>
              <a:ext cx="102006" cy="1016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6870" y="9239296"/>
              <a:ext cx="102006" cy="1016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31" y="9074232"/>
              <a:ext cx="102006" cy="1016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861" y="9074232"/>
              <a:ext cx="102006" cy="1016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58" y="9074232"/>
              <a:ext cx="102006" cy="101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350" y="9074232"/>
              <a:ext cx="102006" cy="1016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47" y="9074232"/>
              <a:ext cx="102006" cy="101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2839" y="9074232"/>
              <a:ext cx="102006" cy="1016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7632" y="9074232"/>
              <a:ext cx="102006" cy="1016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2329" y="9074232"/>
              <a:ext cx="102006" cy="1016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7121" y="9074232"/>
              <a:ext cx="102006" cy="10163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1818" y="9074232"/>
              <a:ext cx="102006" cy="101636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618530" y="2393235"/>
            <a:ext cx="2669469" cy="13619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31117" y="2713327"/>
            <a:ext cx="2156880" cy="13619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00816" y="1444860"/>
            <a:ext cx="190152" cy="19193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684170" y="1443322"/>
            <a:ext cx="915669" cy="195580"/>
            <a:chOff x="1684170" y="1443322"/>
            <a:chExt cx="915669" cy="195580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4170" y="1443322"/>
              <a:ext cx="193197" cy="1951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83433" y="1529146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54357" y="3151660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825" y="5239214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5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966" y="4552895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04121" y="3855645"/>
            <a:ext cx="3171190" cy="600710"/>
            <a:chOff x="204121" y="3855645"/>
            <a:chExt cx="3171190" cy="600710"/>
          </a:xfrm>
        </p:grpSpPr>
        <p:sp>
          <p:nvSpPr>
            <p:cNvPr id="51" name="object 51"/>
            <p:cNvSpPr/>
            <p:nvPr/>
          </p:nvSpPr>
          <p:spPr>
            <a:xfrm>
              <a:off x="204121" y="3855645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1310" y="3908836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308103" y="4606132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5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069" y="5292378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603" y="3205181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60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06535" y="3151660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87003" y="5239214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4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3144" y="4552895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056298" y="3855645"/>
            <a:ext cx="3171190" cy="600710"/>
            <a:chOff x="4056298" y="3855645"/>
            <a:chExt cx="3171190" cy="600710"/>
          </a:xfrm>
        </p:grpSpPr>
        <p:sp>
          <p:nvSpPr>
            <p:cNvPr id="60" name="object 60"/>
            <p:cNvSpPr/>
            <p:nvPr/>
          </p:nvSpPr>
          <p:spPr>
            <a:xfrm>
              <a:off x="4056298" y="3855645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3488" y="3908836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4160281" y="4606132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4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4247" y="5292378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3781" y="3205181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59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04622" y="3075827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85090" y="5163381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4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01230" y="4477062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8754385" y="3779811"/>
            <a:ext cx="3171190" cy="600710"/>
            <a:chOff x="8754385" y="3779811"/>
            <a:chExt cx="3171190" cy="600710"/>
          </a:xfrm>
        </p:grpSpPr>
        <p:sp>
          <p:nvSpPr>
            <p:cNvPr id="69" name="object 69"/>
            <p:cNvSpPr/>
            <p:nvPr/>
          </p:nvSpPr>
          <p:spPr>
            <a:xfrm>
              <a:off x="8754385" y="3779811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1575" y="3833003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8858367" y="4530298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4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2333" y="5216544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61867" y="3129348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59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3970146" y="1900379"/>
            <a:ext cx="3028950" cy="581025"/>
            <a:chOff x="3970146" y="1900379"/>
            <a:chExt cx="3028950" cy="581025"/>
          </a:xfrm>
        </p:grpSpPr>
        <p:sp>
          <p:nvSpPr>
            <p:cNvPr id="75" name="object 75"/>
            <p:cNvSpPr/>
            <p:nvPr/>
          </p:nvSpPr>
          <p:spPr>
            <a:xfrm>
              <a:off x="4286674" y="1931039"/>
              <a:ext cx="2712720" cy="519430"/>
            </a:xfrm>
            <a:custGeom>
              <a:avLst/>
              <a:gdLst/>
              <a:ahLst/>
              <a:cxnLst/>
              <a:rect l="l" t="t" r="r" b="b"/>
              <a:pathLst>
                <a:path w="2712720" h="519430">
                  <a:moveTo>
                    <a:pt x="2627226" y="519008"/>
                  </a:moveTo>
                  <a:lnTo>
                    <a:pt x="84948" y="519008"/>
                  </a:lnTo>
                  <a:lnTo>
                    <a:pt x="79035" y="518429"/>
                  </a:lnTo>
                  <a:lnTo>
                    <a:pt x="35442" y="500453"/>
                  </a:lnTo>
                  <a:lnTo>
                    <a:pt x="9205" y="468627"/>
                  </a:lnTo>
                  <a:lnTo>
                    <a:pt x="0" y="434444"/>
                  </a:lnTo>
                  <a:lnTo>
                    <a:pt x="0" y="84564"/>
                  </a:lnTo>
                  <a:lnTo>
                    <a:pt x="12005" y="45165"/>
                  </a:lnTo>
                  <a:lnTo>
                    <a:pt x="45370" y="11951"/>
                  </a:lnTo>
                  <a:lnTo>
                    <a:pt x="84948" y="0"/>
                  </a:lnTo>
                  <a:lnTo>
                    <a:pt x="90917" y="0"/>
                  </a:lnTo>
                  <a:lnTo>
                    <a:pt x="2627226" y="0"/>
                  </a:lnTo>
                  <a:lnTo>
                    <a:pt x="2666804" y="11951"/>
                  </a:lnTo>
                  <a:lnTo>
                    <a:pt x="2700168" y="45165"/>
                  </a:lnTo>
                  <a:lnTo>
                    <a:pt x="2712175" y="84564"/>
                  </a:lnTo>
                  <a:lnTo>
                    <a:pt x="2712175" y="434444"/>
                  </a:lnTo>
                  <a:lnTo>
                    <a:pt x="2700168" y="473843"/>
                  </a:lnTo>
                  <a:lnTo>
                    <a:pt x="2666804" y="507057"/>
                  </a:lnTo>
                  <a:lnTo>
                    <a:pt x="2633139" y="518429"/>
                  </a:lnTo>
                  <a:lnTo>
                    <a:pt x="2627226" y="519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0146" y="1900379"/>
              <a:ext cx="598170" cy="581025"/>
            </a:xfrm>
            <a:custGeom>
              <a:avLst/>
              <a:gdLst/>
              <a:ahLst/>
              <a:cxnLst/>
              <a:rect l="l" t="t" r="r" b="b"/>
              <a:pathLst>
                <a:path w="598170" h="581025">
                  <a:moveTo>
                    <a:pt x="557087" y="580492"/>
                  </a:moveTo>
                  <a:lnTo>
                    <a:pt x="108904" y="580492"/>
                  </a:lnTo>
                  <a:lnTo>
                    <a:pt x="66733" y="572981"/>
                  </a:lnTo>
                  <a:lnTo>
                    <a:pt x="32092" y="552540"/>
                  </a:lnTo>
                  <a:lnTo>
                    <a:pt x="8631" y="522303"/>
                  </a:lnTo>
                  <a:lnTo>
                    <a:pt x="0" y="485405"/>
                  </a:lnTo>
                  <a:lnTo>
                    <a:pt x="0" y="95004"/>
                  </a:lnTo>
                  <a:lnTo>
                    <a:pt x="8631" y="58119"/>
                  </a:lnTo>
                  <a:lnTo>
                    <a:pt x="32092" y="27910"/>
                  </a:lnTo>
                  <a:lnTo>
                    <a:pt x="66733" y="7497"/>
                  </a:lnTo>
                  <a:lnTo>
                    <a:pt x="108904" y="0"/>
                  </a:lnTo>
                  <a:lnTo>
                    <a:pt x="557087" y="0"/>
                  </a:lnTo>
                  <a:lnTo>
                    <a:pt x="591896" y="19034"/>
                  </a:lnTo>
                  <a:lnTo>
                    <a:pt x="598037" y="42964"/>
                  </a:lnTo>
                  <a:lnTo>
                    <a:pt x="593779" y="59305"/>
                  </a:lnTo>
                  <a:lnTo>
                    <a:pt x="589517" y="66161"/>
                  </a:lnTo>
                  <a:lnTo>
                    <a:pt x="368024" y="259177"/>
                  </a:lnTo>
                  <a:lnTo>
                    <a:pt x="365807" y="261114"/>
                  </a:lnTo>
                  <a:lnTo>
                    <a:pt x="353911" y="287268"/>
                  </a:lnTo>
                  <a:lnTo>
                    <a:pt x="353911" y="293141"/>
                  </a:lnTo>
                  <a:lnTo>
                    <a:pt x="586261" y="511411"/>
                  </a:lnTo>
                  <a:lnTo>
                    <a:pt x="588927" y="514518"/>
                  </a:lnTo>
                  <a:lnTo>
                    <a:pt x="593313" y="521536"/>
                  </a:lnTo>
                  <a:lnTo>
                    <a:pt x="594934" y="525290"/>
                  </a:lnTo>
                  <a:lnTo>
                    <a:pt x="597033" y="533287"/>
                  </a:lnTo>
                  <a:lnTo>
                    <a:pt x="597463" y="537351"/>
                  </a:lnTo>
                  <a:lnTo>
                    <a:pt x="597085" y="545608"/>
                  </a:lnTo>
                  <a:lnTo>
                    <a:pt x="573160" y="577102"/>
                  </a:lnTo>
                  <a:lnTo>
                    <a:pt x="561237" y="580408"/>
                  </a:lnTo>
                  <a:lnTo>
                    <a:pt x="557087" y="580492"/>
                  </a:lnTo>
                  <a:close/>
                </a:path>
              </a:pathLst>
            </a:custGeom>
            <a:solidFill>
              <a:srgbClr val="3D5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4836715" y="84001"/>
            <a:ext cx="55810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3390" algn="l"/>
              </a:tabLst>
            </a:pPr>
            <a:r>
              <a:rPr sz="6400" spc="-5" dirty="0"/>
              <a:t>Pro</a:t>
            </a:r>
            <a:r>
              <a:rPr sz="6400" dirty="0"/>
              <a:t>j</a:t>
            </a:r>
            <a:r>
              <a:rPr sz="6400" spc="-5" dirty="0"/>
              <a:t>ec</a:t>
            </a:r>
            <a:r>
              <a:rPr sz="6400" dirty="0"/>
              <a:t>t	</a:t>
            </a:r>
            <a:r>
              <a:rPr sz="6400" spc="-5" dirty="0">
                <a:solidFill>
                  <a:srgbClr val="8FFFFF"/>
                </a:solidFill>
              </a:rPr>
              <a:t>Shor</a:t>
            </a:r>
            <a:r>
              <a:rPr sz="6400" dirty="0">
                <a:solidFill>
                  <a:srgbClr val="8FFFFF"/>
                </a:solidFill>
              </a:rPr>
              <a:t>ts</a:t>
            </a:r>
            <a:endParaRPr sz="6400"/>
          </a:p>
        </p:txBody>
      </p:sp>
      <p:grpSp>
        <p:nvGrpSpPr>
          <p:cNvPr id="78" name="object 78"/>
          <p:cNvGrpSpPr/>
          <p:nvPr/>
        </p:nvGrpSpPr>
        <p:grpSpPr>
          <a:xfrm>
            <a:off x="12927942" y="3779811"/>
            <a:ext cx="3171190" cy="600710"/>
            <a:chOff x="12927942" y="3779811"/>
            <a:chExt cx="3171190" cy="600710"/>
          </a:xfrm>
        </p:grpSpPr>
        <p:sp>
          <p:nvSpPr>
            <p:cNvPr id="79" name="object 79"/>
            <p:cNvSpPr/>
            <p:nvPr/>
          </p:nvSpPr>
          <p:spPr>
            <a:xfrm>
              <a:off x="12927942" y="3779811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985132" y="3833003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2974788" y="4477062"/>
            <a:ext cx="3137535" cy="616585"/>
            <a:chOff x="12974788" y="4477062"/>
            <a:chExt cx="3137535" cy="616585"/>
          </a:xfrm>
        </p:grpSpPr>
        <p:sp>
          <p:nvSpPr>
            <p:cNvPr id="82" name="object 82"/>
            <p:cNvSpPr/>
            <p:nvPr/>
          </p:nvSpPr>
          <p:spPr>
            <a:xfrm>
              <a:off x="12974788" y="4477062"/>
              <a:ext cx="3094990" cy="540385"/>
            </a:xfrm>
            <a:custGeom>
              <a:avLst/>
              <a:gdLst/>
              <a:ahLst/>
              <a:cxnLst/>
              <a:rect l="l" t="t" r="r" b="b"/>
              <a:pathLst>
                <a:path w="3094990" h="540385">
                  <a:moveTo>
                    <a:pt x="63034" y="539841"/>
                  </a:moveTo>
                  <a:lnTo>
                    <a:pt x="39025" y="505039"/>
                  </a:lnTo>
                  <a:lnTo>
                    <a:pt x="38845" y="495243"/>
                  </a:lnTo>
                  <a:lnTo>
                    <a:pt x="38360" y="485405"/>
                  </a:lnTo>
                  <a:lnTo>
                    <a:pt x="32692" y="425405"/>
                  </a:lnTo>
                  <a:lnTo>
                    <a:pt x="27155" y="378990"/>
                  </a:lnTo>
                  <a:lnTo>
                    <a:pt x="14886" y="280135"/>
                  </a:lnTo>
                  <a:lnTo>
                    <a:pt x="9497" y="233397"/>
                  </a:lnTo>
                  <a:lnTo>
                    <a:pt x="4826" y="186607"/>
                  </a:lnTo>
                  <a:lnTo>
                    <a:pt x="1625" y="145444"/>
                  </a:lnTo>
                  <a:lnTo>
                    <a:pt x="27" y="104198"/>
                  </a:lnTo>
                  <a:lnTo>
                    <a:pt x="0" y="90086"/>
                  </a:lnTo>
                  <a:lnTo>
                    <a:pt x="448" y="75618"/>
                  </a:lnTo>
                  <a:lnTo>
                    <a:pt x="6490" y="36770"/>
                  </a:lnTo>
                  <a:lnTo>
                    <a:pt x="32158" y="10932"/>
                  </a:lnTo>
                  <a:lnTo>
                    <a:pt x="183320" y="11205"/>
                  </a:lnTo>
                  <a:lnTo>
                    <a:pt x="430506" y="12564"/>
                  </a:lnTo>
                  <a:lnTo>
                    <a:pt x="874495" y="15764"/>
                  </a:lnTo>
                  <a:lnTo>
                    <a:pt x="1021389" y="16433"/>
                  </a:lnTo>
                  <a:lnTo>
                    <a:pt x="1168276" y="16646"/>
                  </a:lnTo>
                  <a:lnTo>
                    <a:pt x="1266196" y="16457"/>
                  </a:lnTo>
                  <a:lnTo>
                    <a:pt x="1364113" y="15949"/>
                  </a:lnTo>
                  <a:lnTo>
                    <a:pt x="1465739" y="15051"/>
                  </a:lnTo>
                  <a:lnTo>
                    <a:pt x="1567361" y="13729"/>
                  </a:lnTo>
                  <a:lnTo>
                    <a:pt x="1668977" y="11954"/>
                  </a:lnTo>
                  <a:lnTo>
                    <a:pt x="1770582" y="9696"/>
                  </a:lnTo>
                  <a:lnTo>
                    <a:pt x="1872175" y="6925"/>
                  </a:lnTo>
                  <a:lnTo>
                    <a:pt x="1922966" y="5338"/>
                  </a:lnTo>
                  <a:lnTo>
                    <a:pt x="1973752" y="3611"/>
                  </a:lnTo>
                  <a:lnTo>
                    <a:pt x="2023612" y="2077"/>
                  </a:lnTo>
                  <a:lnTo>
                    <a:pt x="2073548" y="988"/>
                  </a:lnTo>
                  <a:lnTo>
                    <a:pt x="2123531" y="308"/>
                  </a:lnTo>
                  <a:lnTo>
                    <a:pt x="2173531" y="0"/>
                  </a:lnTo>
                  <a:lnTo>
                    <a:pt x="2223521" y="25"/>
                  </a:lnTo>
                  <a:lnTo>
                    <a:pt x="2273470" y="347"/>
                  </a:lnTo>
                  <a:lnTo>
                    <a:pt x="2323351" y="930"/>
                  </a:lnTo>
                  <a:lnTo>
                    <a:pt x="2370668" y="1729"/>
                  </a:lnTo>
                  <a:lnTo>
                    <a:pt x="2417977" y="2823"/>
                  </a:lnTo>
                  <a:lnTo>
                    <a:pt x="2465270" y="4244"/>
                  </a:lnTo>
                  <a:lnTo>
                    <a:pt x="2512537" y="6024"/>
                  </a:lnTo>
                  <a:lnTo>
                    <a:pt x="2553459" y="7886"/>
                  </a:lnTo>
                  <a:lnTo>
                    <a:pt x="2594395" y="10128"/>
                  </a:lnTo>
                  <a:lnTo>
                    <a:pt x="2635297" y="12873"/>
                  </a:lnTo>
                  <a:lnTo>
                    <a:pt x="2676115" y="16239"/>
                  </a:lnTo>
                  <a:lnTo>
                    <a:pt x="2721557" y="19194"/>
                  </a:lnTo>
                  <a:lnTo>
                    <a:pt x="2768081" y="20647"/>
                  </a:lnTo>
                  <a:lnTo>
                    <a:pt x="2815205" y="21731"/>
                  </a:lnTo>
                  <a:lnTo>
                    <a:pt x="2862451" y="23579"/>
                  </a:lnTo>
                  <a:lnTo>
                    <a:pt x="2909336" y="27323"/>
                  </a:lnTo>
                  <a:lnTo>
                    <a:pt x="2955383" y="34095"/>
                  </a:lnTo>
                  <a:lnTo>
                    <a:pt x="3000109" y="45030"/>
                  </a:lnTo>
                  <a:lnTo>
                    <a:pt x="3043035" y="61258"/>
                  </a:lnTo>
                  <a:lnTo>
                    <a:pt x="3083680" y="83912"/>
                  </a:lnTo>
                  <a:lnTo>
                    <a:pt x="3094554" y="99386"/>
                  </a:lnTo>
                  <a:lnTo>
                    <a:pt x="3049355" y="76994"/>
                  </a:lnTo>
                  <a:lnTo>
                    <a:pt x="3001646" y="61768"/>
                  </a:lnTo>
                  <a:lnTo>
                    <a:pt x="2952051" y="52236"/>
                  </a:lnTo>
                  <a:lnTo>
                    <a:pt x="2901194" y="46926"/>
                  </a:lnTo>
                  <a:lnTo>
                    <a:pt x="2849698" y="44366"/>
                  </a:lnTo>
                  <a:lnTo>
                    <a:pt x="2798188" y="43084"/>
                  </a:lnTo>
                  <a:lnTo>
                    <a:pt x="2747288" y="41609"/>
                  </a:lnTo>
                  <a:lnTo>
                    <a:pt x="2697620" y="38468"/>
                  </a:lnTo>
                  <a:lnTo>
                    <a:pt x="2656800" y="35098"/>
                  </a:lnTo>
                  <a:lnTo>
                    <a:pt x="2615894" y="32355"/>
                  </a:lnTo>
                  <a:lnTo>
                    <a:pt x="2574956" y="30120"/>
                  </a:lnTo>
                  <a:lnTo>
                    <a:pt x="2534043" y="28274"/>
                  </a:lnTo>
                  <a:lnTo>
                    <a:pt x="2486766" y="26494"/>
                  </a:lnTo>
                  <a:lnTo>
                    <a:pt x="2439468" y="25073"/>
                  </a:lnTo>
                  <a:lnTo>
                    <a:pt x="2392160" y="23979"/>
                  </a:lnTo>
                  <a:lnTo>
                    <a:pt x="2344857" y="23180"/>
                  </a:lnTo>
                  <a:lnTo>
                    <a:pt x="2294976" y="22589"/>
                  </a:lnTo>
                  <a:lnTo>
                    <a:pt x="2245025" y="22263"/>
                  </a:lnTo>
                  <a:lnTo>
                    <a:pt x="2195034" y="22238"/>
                  </a:lnTo>
                  <a:lnTo>
                    <a:pt x="2145032" y="22549"/>
                  </a:lnTo>
                  <a:lnTo>
                    <a:pt x="2095048" y="23233"/>
                  </a:lnTo>
                  <a:lnTo>
                    <a:pt x="2045111" y="24325"/>
                  </a:lnTo>
                  <a:lnTo>
                    <a:pt x="1995251" y="25861"/>
                  </a:lnTo>
                  <a:lnTo>
                    <a:pt x="1944459" y="27587"/>
                  </a:lnTo>
                  <a:lnTo>
                    <a:pt x="1842872" y="30621"/>
                  </a:lnTo>
                  <a:lnTo>
                    <a:pt x="1741277" y="33127"/>
                  </a:lnTo>
                  <a:lnTo>
                    <a:pt x="1639672" y="35135"/>
                  </a:lnTo>
                  <a:lnTo>
                    <a:pt x="1538054" y="36680"/>
                  </a:lnTo>
                  <a:lnTo>
                    <a:pt x="1436421" y="37794"/>
                  </a:lnTo>
                  <a:lnTo>
                    <a:pt x="1336637" y="38491"/>
                  </a:lnTo>
                  <a:lnTo>
                    <a:pt x="1238714" y="38829"/>
                  </a:lnTo>
                  <a:lnTo>
                    <a:pt x="1091830" y="38802"/>
                  </a:lnTo>
                  <a:lnTo>
                    <a:pt x="895990" y="38001"/>
                  </a:lnTo>
                  <a:lnTo>
                    <a:pt x="303692" y="33871"/>
                  </a:lnTo>
                  <a:lnTo>
                    <a:pt x="155373" y="33286"/>
                  </a:lnTo>
                  <a:lnTo>
                    <a:pt x="53670" y="33161"/>
                  </a:lnTo>
                  <a:lnTo>
                    <a:pt x="25297" y="69527"/>
                  </a:lnTo>
                  <a:lnTo>
                    <a:pt x="21527" y="112328"/>
                  </a:lnTo>
                  <a:lnTo>
                    <a:pt x="21546" y="126454"/>
                  </a:lnTo>
                  <a:lnTo>
                    <a:pt x="23136" y="167678"/>
                  </a:lnTo>
                  <a:lnTo>
                    <a:pt x="26318" y="208830"/>
                  </a:lnTo>
                  <a:lnTo>
                    <a:pt x="31003" y="255651"/>
                  </a:lnTo>
                  <a:lnTo>
                    <a:pt x="36371" y="302385"/>
                  </a:lnTo>
                  <a:lnTo>
                    <a:pt x="48657" y="401220"/>
                  </a:lnTo>
                  <a:lnTo>
                    <a:pt x="54208" y="447630"/>
                  </a:lnTo>
                  <a:lnTo>
                    <a:pt x="59183" y="497815"/>
                  </a:lnTo>
                  <a:lnTo>
                    <a:pt x="60545" y="531824"/>
                  </a:lnTo>
                  <a:lnTo>
                    <a:pt x="61455" y="536015"/>
                  </a:lnTo>
                  <a:lnTo>
                    <a:pt x="63034" y="539841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031925" y="4530298"/>
              <a:ext cx="3080385" cy="563880"/>
            </a:xfrm>
            <a:custGeom>
              <a:avLst/>
              <a:gdLst/>
              <a:ahLst/>
              <a:cxnLst/>
              <a:rect l="l" t="t" r="r" b="b"/>
              <a:pathLst>
                <a:path w="3080384" h="563879">
                  <a:moveTo>
                    <a:pt x="2262314" y="563296"/>
                  </a:moveTo>
                  <a:lnTo>
                    <a:pt x="2197908" y="563309"/>
                  </a:lnTo>
                  <a:lnTo>
                    <a:pt x="2132801" y="562992"/>
                  </a:lnTo>
                  <a:lnTo>
                    <a:pt x="2067211" y="562380"/>
                  </a:lnTo>
                  <a:lnTo>
                    <a:pt x="2001358" y="561504"/>
                  </a:lnTo>
                  <a:lnTo>
                    <a:pt x="1935458" y="560397"/>
                  </a:lnTo>
                  <a:lnTo>
                    <a:pt x="1869732" y="559092"/>
                  </a:lnTo>
                  <a:lnTo>
                    <a:pt x="1804396" y="557621"/>
                  </a:lnTo>
                  <a:lnTo>
                    <a:pt x="1675771" y="554312"/>
                  </a:lnTo>
                  <a:lnTo>
                    <a:pt x="1270005" y="542309"/>
                  </a:lnTo>
                  <a:lnTo>
                    <a:pt x="1173969" y="539835"/>
                  </a:lnTo>
                  <a:lnTo>
                    <a:pt x="1130359" y="538920"/>
                  </a:lnTo>
                  <a:lnTo>
                    <a:pt x="1089980" y="538264"/>
                  </a:lnTo>
                  <a:lnTo>
                    <a:pt x="1053048" y="537899"/>
                  </a:lnTo>
                  <a:lnTo>
                    <a:pt x="1019784" y="537858"/>
                  </a:lnTo>
                  <a:lnTo>
                    <a:pt x="990404" y="538173"/>
                  </a:lnTo>
                  <a:lnTo>
                    <a:pt x="965128" y="538877"/>
                  </a:lnTo>
                  <a:lnTo>
                    <a:pt x="944174" y="540003"/>
                  </a:lnTo>
                  <a:lnTo>
                    <a:pt x="923435" y="541379"/>
                  </a:lnTo>
                  <a:lnTo>
                    <a:pt x="893383" y="543167"/>
                  </a:lnTo>
                  <a:lnTo>
                    <a:pt x="855140" y="545231"/>
                  </a:lnTo>
                  <a:lnTo>
                    <a:pt x="809828" y="547435"/>
                  </a:lnTo>
                  <a:lnTo>
                    <a:pt x="758568" y="549644"/>
                  </a:lnTo>
                  <a:lnTo>
                    <a:pt x="702484" y="551723"/>
                  </a:lnTo>
                  <a:lnTo>
                    <a:pt x="642697" y="553535"/>
                  </a:lnTo>
                  <a:lnTo>
                    <a:pt x="580330" y="554946"/>
                  </a:lnTo>
                  <a:lnTo>
                    <a:pt x="516503" y="555820"/>
                  </a:lnTo>
                  <a:lnTo>
                    <a:pt x="452340" y="556022"/>
                  </a:lnTo>
                  <a:lnTo>
                    <a:pt x="388963" y="555415"/>
                  </a:lnTo>
                  <a:lnTo>
                    <a:pt x="327493" y="553865"/>
                  </a:lnTo>
                  <a:lnTo>
                    <a:pt x="269052" y="551237"/>
                  </a:lnTo>
                  <a:lnTo>
                    <a:pt x="214763" y="547394"/>
                  </a:lnTo>
                  <a:lnTo>
                    <a:pt x="165748" y="542201"/>
                  </a:lnTo>
                  <a:lnTo>
                    <a:pt x="123128" y="535523"/>
                  </a:lnTo>
                  <a:lnTo>
                    <a:pt x="61565" y="517170"/>
                  </a:lnTo>
                  <a:lnTo>
                    <a:pt x="37356" y="457274"/>
                  </a:lnTo>
                  <a:lnTo>
                    <a:pt x="32897" y="412466"/>
                  </a:lnTo>
                  <a:lnTo>
                    <a:pt x="26600" y="359789"/>
                  </a:lnTo>
                  <a:lnTo>
                    <a:pt x="19392" y="302209"/>
                  </a:lnTo>
                  <a:lnTo>
                    <a:pt x="12200" y="242688"/>
                  </a:lnTo>
                  <a:lnTo>
                    <a:pt x="5952" y="184192"/>
                  </a:lnTo>
                  <a:lnTo>
                    <a:pt x="1576" y="129684"/>
                  </a:lnTo>
                  <a:lnTo>
                    <a:pt x="0" y="82130"/>
                  </a:lnTo>
                  <a:lnTo>
                    <a:pt x="2150" y="44492"/>
                  </a:lnTo>
                  <a:lnTo>
                    <a:pt x="8955" y="19736"/>
                  </a:lnTo>
                  <a:lnTo>
                    <a:pt x="21342" y="10825"/>
                  </a:lnTo>
                  <a:lnTo>
                    <a:pt x="175171" y="11112"/>
                  </a:lnTo>
                  <a:lnTo>
                    <a:pt x="428465" y="12527"/>
                  </a:lnTo>
                  <a:lnTo>
                    <a:pt x="879681" y="15766"/>
                  </a:lnTo>
                  <a:lnTo>
                    <a:pt x="1030172" y="16397"/>
                  </a:lnTo>
                  <a:lnTo>
                    <a:pt x="1181339" y="16519"/>
                  </a:lnTo>
                  <a:lnTo>
                    <a:pt x="1282679" y="16233"/>
                  </a:lnTo>
                  <a:lnTo>
                    <a:pt x="1384600" y="15594"/>
                  </a:lnTo>
                  <a:lnTo>
                    <a:pt x="1487214" y="14551"/>
                  </a:lnTo>
                  <a:lnTo>
                    <a:pt x="1590634" y="13054"/>
                  </a:lnTo>
                  <a:lnTo>
                    <a:pt x="1694972" y="11052"/>
                  </a:lnTo>
                  <a:lnTo>
                    <a:pt x="1747520" y="9846"/>
                  </a:lnTo>
                  <a:lnTo>
                    <a:pt x="1800340" y="8494"/>
                  </a:lnTo>
                  <a:lnTo>
                    <a:pt x="1853446" y="6991"/>
                  </a:lnTo>
                  <a:lnTo>
                    <a:pt x="1906852" y="5330"/>
                  </a:lnTo>
                  <a:lnTo>
                    <a:pt x="1960571" y="3505"/>
                  </a:lnTo>
                  <a:lnTo>
                    <a:pt x="2003077" y="2206"/>
                  </a:lnTo>
                  <a:lnTo>
                    <a:pt x="2049118" y="1193"/>
                  </a:lnTo>
                  <a:lnTo>
                    <a:pt x="2098101" y="479"/>
                  </a:lnTo>
                  <a:lnTo>
                    <a:pt x="2149432" y="77"/>
                  </a:lnTo>
                  <a:lnTo>
                    <a:pt x="2202516" y="0"/>
                  </a:lnTo>
                  <a:lnTo>
                    <a:pt x="2256760" y="260"/>
                  </a:lnTo>
                  <a:lnTo>
                    <a:pt x="2311570" y="872"/>
                  </a:lnTo>
                  <a:lnTo>
                    <a:pt x="2366351" y="1848"/>
                  </a:lnTo>
                  <a:lnTo>
                    <a:pt x="2420510" y="3201"/>
                  </a:lnTo>
                  <a:lnTo>
                    <a:pt x="2473453" y="4945"/>
                  </a:lnTo>
                  <a:lnTo>
                    <a:pt x="2524586" y="7092"/>
                  </a:lnTo>
                  <a:lnTo>
                    <a:pt x="2573314" y="9655"/>
                  </a:lnTo>
                  <a:lnTo>
                    <a:pt x="2619045" y="12648"/>
                  </a:lnTo>
                  <a:lnTo>
                    <a:pt x="2661183" y="16084"/>
                  </a:lnTo>
                  <a:lnTo>
                    <a:pt x="2713043" y="19369"/>
                  </a:lnTo>
                  <a:lnTo>
                    <a:pt x="2765594" y="20900"/>
                  </a:lnTo>
                  <a:lnTo>
                    <a:pt x="2818247" y="22255"/>
                  </a:lnTo>
                  <a:lnTo>
                    <a:pt x="2870411" y="25008"/>
                  </a:lnTo>
                  <a:lnTo>
                    <a:pt x="2921500" y="30735"/>
                  </a:lnTo>
                  <a:lnTo>
                    <a:pt x="2970925" y="41011"/>
                  </a:lnTo>
                  <a:lnTo>
                    <a:pt x="3018096" y="57414"/>
                  </a:lnTo>
                  <a:lnTo>
                    <a:pt x="3062425" y="81517"/>
                  </a:lnTo>
                  <a:lnTo>
                    <a:pt x="3076970" y="143233"/>
                  </a:lnTo>
                  <a:lnTo>
                    <a:pt x="3079813" y="199449"/>
                  </a:lnTo>
                  <a:lnTo>
                    <a:pt x="3080127" y="263340"/>
                  </a:lnTo>
                  <a:lnTo>
                    <a:pt x="3078228" y="327982"/>
                  </a:lnTo>
                  <a:lnTo>
                    <a:pt x="3074433" y="386450"/>
                  </a:lnTo>
                  <a:lnTo>
                    <a:pt x="3069060" y="431822"/>
                  </a:lnTo>
                  <a:lnTo>
                    <a:pt x="3052827" y="469633"/>
                  </a:lnTo>
                  <a:lnTo>
                    <a:pt x="3019300" y="491741"/>
                  </a:lnTo>
                  <a:lnTo>
                    <a:pt x="2968119" y="510314"/>
                  </a:lnTo>
                  <a:lnTo>
                    <a:pt x="2901032" y="525614"/>
                  </a:lnTo>
                  <a:lnTo>
                    <a:pt x="2862069" y="532119"/>
                  </a:lnTo>
                  <a:lnTo>
                    <a:pt x="2819786" y="537902"/>
                  </a:lnTo>
                  <a:lnTo>
                    <a:pt x="2774399" y="542998"/>
                  </a:lnTo>
                  <a:lnTo>
                    <a:pt x="2726127" y="547439"/>
                  </a:lnTo>
                  <a:lnTo>
                    <a:pt x="2675190" y="551257"/>
                  </a:lnTo>
                  <a:lnTo>
                    <a:pt x="2621804" y="554486"/>
                  </a:lnTo>
                  <a:lnTo>
                    <a:pt x="2566189" y="557157"/>
                  </a:lnTo>
                  <a:lnTo>
                    <a:pt x="2508563" y="559304"/>
                  </a:lnTo>
                  <a:lnTo>
                    <a:pt x="2449144" y="560958"/>
                  </a:lnTo>
                  <a:lnTo>
                    <a:pt x="2388150" y="562153"/>
                  </a:lnTo>
                  <a:lnTo>
                    <a:pt x="2325801" y="562922"/>
                  </a:lnTo>
                  <a:lnTo>
                    <a:pt x="2262314" y="56329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2958647" y="5163381"/>
            <a:ext cx="3119755" cy="599440"/>
            <a:chOff x="12958647" y="5163381"/>
            <a:chExt cx="3119755" cy="599440"/>
          </a:xfrm>
        </p:grpSpPr>
        <p:sp>
          <p:nvSpPr>
            <p:cNvPr id="85" name="object 85"/>
            <p:cNvSpPr/>
            <p:nvPr/>
          </p:nvSpPr>
          <p:spPr>
            <a:xfrm>
              <a:off x="12958647" y="5163381"/>
              <a:ext cx="3042285" cy="492125"/>
            </a:xfrm>
            <a:custGeom>
              <a:avLst/>
              <a:gdLst/>
              <a:ahLst/>
              <a:cxnLst/>
              <a:rect l="l" t="t" r="r" b="b"/>
              <a:pathLst>
                <a:path w="3042284" h="492125">
                  <a:moveTo>
                    <a:pt x="50106" y="491853"/>
                  </a:moveTo>
                  <a:lnTo>
                    <a:pt x="28149" y="452936"/>
                  </a:lnTo>
                  <a:lnTo>
                    <a:pt x="26938" y="434977"/>
                  </a:lnTo>
                  <a:lnTo>
                    <a:pt x="25182" y="417052"/>
                  </a:lnTo>
                  <a:lnTo>
                    <a:pt x="23098" y="399290"/>
                  </a:lnTo>
                  <a:lnTo>
                    <a:pt x="20377" y="378429"/>
                  </a:lnTo>
                  <a:lnTo>
                    <a:pt x="11507" y="315922"/>
                  </a:lnTo>
                  <a:lnTo>
                    <a:pt x="6943" y="282278"/>
                  </a:lnTo>
                  <a:lnTo>
                    <a:pt x="3020" y="248040"/>
                  </a:lnTo>
                  <a:lnTo>
                    <a:pt x="464" y="213715"/>
                  </a:lnTo>
                  <a:lnTo>
                    <a:pt x="0" y="179811"/>
                  </a:lnTo>
                  <a:lnTo>
                    <a:pt x="1784" y="153391"/>
                  </a:lnTo>
                  <a:lnTo>
                    <a:pt x="17163" y="101340"/>
                  </a:lnTo>
                  <a:lnTo>
                    <a:pt x="45721" y="73138"/>
                  </a:lnTo>
                  <a:lnTo>
                    <a:pt x="86118" y="64757"/>
                  </a:lnTo>
                  <a:lnTo>
                    <a:pt x="92338" y="64144"/>
                  </a:lnTo>
                  <a:lnTo>
                    <a:pt x="151063" y="57251"/>
                  </a:lnTo>
                  <a:lnTo>
                    <a:pt x="219261" y="49862"/>
                  </a:lnTo>
                  <a:lnTo>
                    <a:pt x="287536" y="43114"/>
                  </a:lnTo>
                  <a:lnTo>
                    <a:pt x="332408" y="39151"/>
                  </a:lnTo>
                  <a:lnTo>
                    <a:pt x="377316" y="35773"/>
                  </a:lnTo>
                  <a:lnTo>
                    <a:pt x="432571" y="32993"/>
                  </a:lnTo>
                  <a:lnTo>
                    <a:pt x="502004" y="32664"/>
                  </a:lnTo>
                  <a:lnTo>
                    <a:pt x="553036" y="32423"/>
                  </a:lnTo>
                  <a:lnTo>
                    <a:pt x="655106" y="31514"/>
                  </a:lnTo>
                  <a:lnTo>
                    <a:pt x="757178" y="30118"/>
                  </a:lnTo>
                  <a:lnTo>
                    <a:pt x="859247" y="28332"/>
                  </a:lnTo>
                  <a:lnTo>
                    <a:pt x="1012329" y="25130"/>
                  </a:lnTo>
                  <a:lnTo>
                    <a:pt x="1669299" y="9142"/>
                  </a:lnTo>
                  <a:lnTo>
                    <a:pt x="1817212" y="5966"/>
                  </a:lnTo>
                  <a:lnTo>
                    <a:pt x="1965146" y="3283"/>
                  </a:lnTo>
                  <a:lnTo>
                    <a:pt x="2063775" y="1864"/>
                  </a:lnTo>
                  <a:lnTo>
                    <a:pt x="2162406" y="807"/>
                  </a:lnTo>
                  <a:lnTo>
                    <a:pt x="2261034" y="170"/>
                  </a:lnTo>
                  <a:lnTo>
                    <a:pt x="2362237" y="0"/>
                  </a:lnTo>
                  <a:lnTo>
                    <a:pt x="2414156" y="117"/>
                  </a:lnTo>
                  <a:lnTo>
                    <a:pt x="2466098" y="401"/>
                  </a:lnTo>
                  <a:lnTo>
                    <a:pt x="2518055" y="874"/>
                  </a:lnTo>
                  <a:lnTo>
                    <a:pt x="2570020" y="1556"/>
                  </a:lnTo>
                  <a:lnTo>
                    <a:pt x="2621985" y="2469"/>
                  </a:lnTo>
                  <a:lnTo>
                    <a:pt x="2673944" y="3634"/>
                  </a:lnTo>
                  <a:lnTo>
                    <a:pt x="2725890" y="5074"/>
                  </a:lnTo>
                  <a:lnTo>
                    <a:pt x="2777815" y="6808"/>
                  </a:lnTo>
                  <a:lnTo>
                    <a:pt x="2829713" y="8860"/>
                  </a:lnTo>
                  <a:lnTo>
                    <a:pt x="2881575" y="11249"/>
                  </a:lnTo>
                  <a:lnTo>
                    <a:pt x="2933396" y="13999"/>
                  </a:lnTo>
                  <a:lnTo>
                    <a:pt x="2986328" y="24723"/>
                  </a:lnTo>
                  <a:lnTo>
                    <a:pt x="3031292" y="54115"/>
                  </a:lnTo>
                  <a:lnTo>
                    <a:pt x="3041917" y="66480"/>
                  </a:lnTo>
                  <a:lnTo>
                    <a:pt x="3022433" y="53638"/>
                  </a:lnTo>
                  <a:lnTo>
                    <a:pt x="3001212" y="44598"/>
                  </a:lnTo>
                  <a:lnTo>
                    <a:pt x="2954902" y="36256"/>
                  </a:lnTo>
                  <a:lnTo>
                    <a:pt x="2903080" y="33506"/>
                  </a:lnTo>
                  <a:lnTo>
                    <a:pt x="2851216" y="31116"/>
                  </a:lnTo>
                  <a:lnTo>
                    <a:pt x="2799318" y="29065"/>
                  </a:lnTo>
                  <a:lnTo>
                    <a:pt x="2747392" y="27330"/>
                  </a:lnTo>
                  <a:lnTo>
                    <a:pt x="2695446" y="25890"/>
                  </a:lnTo>
                  <a:lnTo>
                    <a:pt x="2643486" y="24723"/>
                  </a:lnTo>
                  <a:lnTo>
                    <a:pt x="2591519" y="23809"/>
                  </a:lnTo>
                  <a:lnTo>
                    <a:pt x="2539553" y="23125"/>
                  </a:lnTo>
                  <a:lnTo>
                    <a:pt x="2487594" y="22650"/>
                  </a:lnTo>
                  <a:lnTo>
                    <a:pt x="2435650" y="22362"/>
                  </a:lnTo>
                  <a:lnTo>
                    <a:pt x="2383727" y="22240"/>
                  </a:lnTo>
                  <a:lnTo>
                    <a:pt x="2282525" y="22410"/>
                  </a:lnTo>
                  <a:lnTo>
                    <a:pt x="2183905" y="23051"/>
                  </a:lnTo>
                  <a:lnTo>
                    <a:pt x="2085281" y="24109"/>
                  </a:lnTo>
                  <a:lnTo>
                    <a:pt x="1986656" y="25527"/>
                  </a:lnTo>
                  <a:lnTo>
                    <a:pt x="1838726" y="28210"/>
                  </a:lnTo>
                  <a:lnTo>
                    <a:pt x="1641521" y="32533"/>
                  </a:lnTo>
                  <a:lnTo>
                    <a:pt x="1084484" y="46214"/>
                  </a:lnTo>
                  <a:lnTo>
                    <a:pt x="931793" y="49555"/>
                  </a:lnTo>
                  <a:lnTo>
                    <a:pt x="829730" y="51499"/>
                  </a:lnTo>
                  <a:lnTo>
                    <a:pt x="727655" y="53101"/>
                  </a:lnTo>
                  <a:lnTo>
                    <a:pt x="625576" y="54265"/>
                  </a:lnTo>
                  <a:lnTo>
                    <a:pt x="574537" y="54652"/>
                  </a:lnTo>
                  <a:lnTo>
                    <a:pt x="523498" y="54893"/>
                  </a:lnTo>
                  <a:lnTo>
                    <a:pt x="472461" y="54976"/>
                  </a:lnTo>
                  <a:lnTo>
                    <a:pt x="454071" y="55225"/>
                  </a:lnTo>
                  <a:lnTo>
                    <a:pt x="398857" y="58030"/>
                  </a:lnTo>
                  <a:lnTo>
                    <a:pt x="353925" y="61390"/>
                  </a:lnTo>
                  <a:lnTo>
                    <a:pt x="309056" y="65350"/>
                  </a:lnTo>
                  <a:lnTo>
                    <a:pt x="240771" y="72094"/>
                  </a:lnTo>
                  <a:lnTo>
                    <a:pt x="120187" y="85518"/>
                  </a:lnTo>
                  <a:lnTo>
                    <a:pt x="113857" y="86380"/>
                  </a:lnTo>
                  <a:lnTo>
                    <a:pt x="107631" y="86993"/>
                  </a:lnTo>
                  <a:lnTo>
                    <a:pt x="67238" y="95382"/>
                  </a:lnTo>
                  <a:lnTo>
                    <a:pt x="38671" y="123589"/>
                  </a:lnTo>
                  <a:lnTo>
                    <a:pt x="23311" y="175629"/>
                  </a:lnTo>
                  <a:lnTo>
                    <a:pt x="21519" y="202033"/>
                  </a:lnTo>
                  <a:lnTo>
                    <a:pt x="21984" y="235948"/>
                  </a:lnTo>
                  <a:lnTo>
                    <a:pt x="24540" y="270273"/>
                  </a:lnTo>
                  <a:lnTo>
                    <a:pt x="28462" y="304513"/>
                  </a:lnTo>
                  <a:lnTo>
                    <a:pt x="33027" y="338172"/>
                  </a:lnTo>
                  <a:lnTo>
                    <a:pt x="41887" y="400667"/>
                  </a:lnTo>
                  <a:lnTo>
                    <a:pt x="44610" y="421547"/>
                  </a:lnTo>
                  <a:lnTo>
                    <a:pt x="46653" y="439002"/>
                  </a:lnTo>
                  <a:lnTo>
                    <a:pt x="48385" y="456620"/>
                  </a:lnTo>
                  <a:lnTo>
                    <a:pt x="49603" y="474278"/>
                  </a:lnTo>
                  <a:lnTo>
                    <a:pt x="50106" y="491853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015891" y="5216544"/>
              <a:ext cx="3062605" cy="546100"/>
            </a:xfrm>
            <a:custGeom>
              <a:avLst/>
              <a:gdLst/>
              <a:ahLst/>
              <a:cxnLst/>
              <a:rect l="l" t="t" r="r" b="b"/>
              <a:pathLst>
                <a:path w="3062605" h="546100">
                  <a:moveTo>
                    <a:pt x="1756406" y="545885"/>
                  </a:moveTo>
                  <a:lnTo>
                    <a:pt x="1687747" y="545868"/>
                  </a:lnTo>
                  <a:lnTo>
                    <a:pt x="1618826" y="545617"/>
                  </a:lnTo>
                  <a:lnTo>
                    <a:pt x="1549769" y="545141"/>
                  </a:lnTo>
                  <a:lnTo>
                    <a:pt x="1480704" y="544448"/>
                  </a:lnTo>
                  <a:lnTo>
                    <a:pt x="1411758" y="543547"/>
                  </a:lnTo>
                  <a:lnTo>
                    <a:pt x="1343060" y="542445"/>
                  </a:lnTo>
                  <a:lnTo>
                    <a:pt x="1274735" y="541152"/>
                  </a:lnTo>
                  <a:lnTo>
                    <a:pt x="1206912" y="539674"/>
                  </a:lnTo>
                  <a:lnTo>
                    <a:pt x="1139718" y="538021"/>
                  </a:lnTo>
                  <a:lnTo>
                    <a:pt x="1073280" y="536200"/>
                  </a:lnTo>
                  <a:lnTo>
                    <a:pt x="1007726" y="534221"/>
                  </a:lnTo>
                  <a:lnTo>
                    <a:pt x="943182" y="532090"/>
                  </a:lnTo>
                  <a:lnTo>
                    <a:pt x="879777" y="529817"/>
                  </a:lnTo>
                  <a:lnTo>
                    <a:pt x="817637" y="527409"/>
                  </a:lnTo>
                  <a:lnTo>
                    <a:pt x="756890" y="524875"/>
                  </a:lnTo>
                  <a:lnTo>
                    <a:pt x="697664" y="522224"/>
                  </a:lnTo>
                  <a:lnTo>
                    <a:pt x="640085" y="519462"/>
                  </a:lnTo>
                  <a:lnTo>
                    <a:pt x="584281" y="516599"/>
                  </a:lnTo>
                  <a:lnTo>
                    <a:pt x="530380" y="513643"/>
                  </a:lnTo>
                  <a:lnTo>
                    <a:pt x="478508" y="510602"/>
                  </a:lnTo>
                  <a:lnTo>
                    <a:pt x="428793" y="507484"/>
                  </a:lnTo>
                  <a:lnTo>
                    <a:pt x="381363" y="504297"/>
                  </a:lnTo>
                  <a:lnTo>
                    <a:pt x="336345" y="501051"/>
                  </a:lnTo>
                  <a:lnTo>
                    <a:pt x="293865" y="497752"/>
                  </a:lnTo>
                  <a:lnTo>
                    <a:pt x="254053" y="494409"/>
                  </a:lnTo>
                  <a:lnTo>
                    <a:pt x="182936" y="487626"/>
                  </a:lnTo>
                  <a:lnTo>
                    <a:pt x="124013" y="480766"/>
                  </a:lnTo>
                  <a:lnTo>
                    <a:pt x="78304" y="473896"/>
                  </a:lnTo>
                  <a:lnTo>
                    <a:pt x="36742" y="463715"/>
                  </a:lnTo>
                  <a:lnTo>
                    <a:pt x="26572" y="417885"/>
                  </a:lnTo>
                  <a:lnTo>
                    <a:pt x="21648" y="373967"/>
                  </a:lnTo>
                  <a:lnTo>
                    <a:pt x="8434" y="279251"/>
                  </a:lnTo>
                  <a:lnTo>
                    <a:pt x="2924" y="232059"/>
                  </a:lnTo>
                  <a:lnTo>
                    <a:pt x="0" y="187380"/>
                  </a:lnTo>
                  <a:lnTo>
                    <a:pt x="1049" y="147017"/>
                  </a:lnTo>
                  <a:lnTo>
                    <a:pt x="20629" y="86448"/>
                  </a:lnTo>
                  <a:lnTo>
                    <a:pt x="72782" y="64771"/>
                  </a:lnTo>
                  <a:lnTo>
                    <a:pt x="127571" y="58436"/>
                  </a:lnTo>
                  <a:lnTo>
                    <a:pt x="184257" y="52182"/>
                  </a:lnTo>
                  <a:lnTo>
                    <a:pt x="250809" y="45365"/>
                  </a:lnTo>
                  <a:lnTo>
                    <a:pt x="319980" y="39107"/>
                  </a:lnTo>
                  <a:lnTo>
                    <a:pt x="384523" y="34530"/>
                  </a:lnTo>
                  <a:lnTo>
                    <a:pt x="437192" y="32755"/>
                  </a:lnTo>
                  <a:lnTo>
                    <a:pt x="529966" y="32470"/>
                  </a:lnTo>
                  <a:lnTo>
                    <a:pt x="625300" y="31662"/>
                  </a:lnTo>
                  <a:lnTo>
                    <a:pt x="722948" y="30395"/>
                  </a:lnTo>
                  <a:lnTo>
                    <a:pt x="822666" y="28732"/>
                  </a:lnTo>
                  <a:lnTo>
                    <a:pt x="975589" y="25638"/>
                  </a:lnTo>
                  <a:lnTo>
                    <a:pt x="1665581" y="8928"/>
                  </a:lnTo>
                  <a:lnTo>
                    <a:pt x="1826470" y="5533"/>
                  </a:lnTo>
                  <a:lnTo>
                    <a:pt x="1933158" y="3608"/>
                  </a:lnTo>
                  <a:lnTo>
                    <a:pt x="2039104" y="2027"/>
                  </a:lnTo>
                  <a:lnTo>
                    <a:pt x="2144063" y="856"/>
                  </a:lnTo>
                  <a:lnTo>
                    <a:pt x="2247790" y="159"/>
                  </a:lnTo>
                  <a:lnTo>
                    <a:pt x="2299116" y="8"/>
                  </a:lnTo>
                  <a:lnTo>
                    <a:pt x="2350042" y="0"/>
                  </a:lnTo>
                  <a:lnTo>
                    <a:pt x="2400538" y="142"/>
                  </a:lnTo>
                  <a:lnTo>
                    <a:pt x="2450574" y="443"/>
                  </a:lnTo>
                  <a:lnTo>
                    <a:pt x="2500118" y="911"/>
                  </a:lnTo>
                  <a:lnTo>
                    <a:pt x="2549140" y="1553"/>
                  </a:lnTo>
                  <a:lnTo>
                    <a:pt x="2597610" y="2379"/>
                  </a:lnTo>
                  <a:lnTo>
                    <a:pt x="2645497" y="3395"/>
                  </a:lnTo>
                  <a:lnTo>
                    <a:pt x="2692771" y="4610"/>
                  </a:lnTo>
                  <a:lnTo>
                    <a:pt x="2739400" y="6032"/>
                  </a:lnTo>
                  <a:lnTo>
                    <a:pt x="2785355" y="7669"/>
                  </a:lnTo>
                  <a:lnTo>
                    <a:pt x="2830605" y="9530"/>
                  </a:lnTo>
                  <a:lnTo>
                    <a:pt x="2875119" y="11621"/>
                  </a:lnTo>
                  <a:lnTo>
                    <a:pt x="2918867" y="13951"/>
                  </a:lnTo>
                  <a:lnTo>
                    <a:pt x="2959255" y="20870"/>
                  </a:lnTo>
                  <a:lnTo>
                    <a:pt x="3015168" y="58329"/>
                  </a:lnTo>
                  <a:lnTo>
                    <a:pt x="3044977" y="121552"/>
                  </a:lnTo>
                  <a:lnTo>
                    <a:pt x="3052737" y="160677"/>
                  </a:lnTo>
                  <a:lnTo>
                    <a:pt x="3057142" y="203666"/>
                  </a:lnTo>
                  <a:lnTo>
                    <a:pt x="3059251" y="249658"/>
                  </a:lnTo>
                  <a:lnTo>
                    <a:pt x="3060121" y="297795"/>
                  </a:lnTo>
                  <a:lnTo>
                    <a:pt x="3060809" y="347217"/>
                  </a:lnTo>
                  <a:lnTo>
                    <a:pt x="3062373" y="397065"/>
                  </a:lnTo>
                  <a:lnTo>
                    <a:pt x="3032142" y="437464"/>
                  </a:lnTo>
                  <a:lnTo>
                    <a:pt x="2994309" y="454897"/>
                  </a:lnTo>
                  <a:lnTo>
                    <a:pt x="2942691" y="470572"/>
                  </a:lnTo>
                  <a:lnTo>
                    <a:pt x="2878306" y="484556"/>
                  </a:lnTo>
                  <a:lnTo>
                    <a:pt x="2802173" y="496915"/>
                  </a:lnTo>
                  <a:lnTo>
                    <a:pt x="2760019" y="502506"/>
                  </a:lnTo>
                  <a:lnTo>
                    <a:pt x="2715310" y="507715"/>
                  </a:lnTo>
                  <a:lnTo>
                    <a:pt x="2668173" y="512550"/>
                  </a:lnTo>
                  <a:lnTo>
                    <a:pt x="2618736" y="517021"/>
                  </a:lnTo>
                  <a:lnTo>
                    <a:pt x="2567126" y="521135"/>
                  </a:lnTo>
                  <a:lnTo>
                    <a:pt x="2513471" y="524900"/>
                  </a:lnTo>
                  <a:lnTo>
                    <a:pt x="2457897" y="528324"/>
                  </a:lnTo>
                  <a:lnTo>
                    <a:pt x="2400533" y="531417"/>
                  </a:lnTo>
                  <a:lnTo>
                    <a:pt x="2341504" y="534185"/>
                  </a:lnTo>
                  <a:lnTo>
                    <a:pt x="2280940" y="536638"/>
                  </a:lnTo>
                  <a:lnTo>
                    <a:pt x="2218967" y="538783"/>
                  </a:lnTo>
                  <a:lnTo>
                    <a:pt x="2155712" y="540630"/>
                  </a:lnTo>
                  <a:lnTo>
                    <a:pt x="2091304" y="542185"/>
                  </a:lnTo>
                  <a:lnTo>
                    <a:pt x="2025868" y="543457"/>
                  </a:lnTo>
                  <a:lnTo>
                    <a:pt x="1959534" y="544455"/>
                  </a:lnTo>
                  <a:lnTo>
                    <a:pt x="1892427" y="545187"/>
                  </a:lnTo>
                  <a:lnTo>
                    <a:pt x="1824675" y="545661"/>
                  </a:lnTo>
                  <a:lnTo>
                    <a:pt x="1756406" y="545885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2978179" y="3075827"/>
            <a:ext cx="3102610" cy="628650"/>
            <a:chOff x="12978179" y="3075827"/>
            <a:chExt cx="3102610" cy="628650"/>
          </a:xfrm>
        </p:grpSpPr>
        <p:sp>
          <p:nvSpPr>
            <p:cNvPr id="88" name="object 88"/>
            <p:cNvSpPr/>
            <p:nvPr/>
          </p:nvSpPr>
          <p:spPr>
            <a:xfrm>
              <a:off x="12978179" y="3075827"/>
              <a:ext cx="3011170" cy="501650"/>
            </a:xfrm>
            <a:custGeom>
              <a:avLst/>
              <a:gdLst/>
              <a:ahLst/>
              <a:cxnLst/>
              <a:rect l="l" t="t" r="r" b="b"/>
              <a:pathLst>
                <a:path w="3011169" h="501650">
                  <a:moveTo>
                    <a:pt x="34552" y="501171"/>
                  </a:moveTo>
                  <a:lnTo>
                    <a:pt x="26153" y="498158"/>
                  </a:lnTo>
                  <a:lnTo>
                    <a:pt x="19459" y="494386"/>
                  </a:lnTo>
                  <a:lnTo>
                    <a:pt x="14590" y="488943"/>
                  </a:lnTo>
                  <a:lnTo>
                    <a:pt x="12929" y="481327"/>
                  </a:lnTo>
                  <a:lnTo>
                    <a:pt x="14025" y="445225"/>
                  </a:lnTo>
                  <a:lnTo>
                    <a:pt x="14205" y="409143"/>
                  </a:lnTo>
                  <a:lnTo>
                    <a:pt x="11964" y="336958"/>
                  </a:lnTo>
                  <a:lnTo>
                    <a:pt x="8118" y="281362"/>
                  </a:lnTo>
                  <a:lnTo>
                    <a:pt x="1844" y="205011"/>
                  </a:lnTo>
                  <a:lnTo>
                    <a:pt x="549" y="183912"/>
                  </a:lnTo>
                  <a:lnTo>
                    <a:pt x="587" y="141955"/>
                  </a:lnTo>
                  <a:lnTo>
                    <a:pt x="10779" y="93353"/>
                  </a:lnTo>
                  <a:lnTo>
                    <a:pt x="46082" y="50808"/>
                  </a:lnTo>
                  <a:lnTo>
                    <a:pt x="81411" y="33574"/>
                  </a:lnTo>
                  <a:lnTo>
                    <a:pt x="139352" y="19497"/>
                  </a:lnTo>
                  <a:lnTo>
                    <a:pt x="198716" y="12523"/>
                  </a:lnTo>
                  <a:lnTo>
                    <a:pt x="246353" y="9153"/>
                  </a:lnTo>
                  <a:lnTo>
                    <a:pt x="294250" y="7010"/>
                  </a:lnTo>
                  <a:lnTo>
                    <a:pt x="342194" y="5731"/>
                  </a:lnTo>
                  <a:lnTo>
                    <a:pt x="389971" y="4955"/>
                  </a:lnTo>
                  <a:lnTo>
                    <a:pt x="437460" y="4419"/>
                  </a:lnTo>
                  <a:lnTo>
                    <a:pt x="484964" y="4089"/>
                  </a:lnTo>
                  <a:lnTo>
                    <a:pt x="579993" y="3852"/>
                  </a:lnTo>
                  <a:lnTo>
                    <a:pt x="773944" y="3739"/>
                  </a:lnTo>
                  <a:lnTo>
                    <a:pt x="2237763" y="69"/>
                  </a:lnTo>
                  <a:lnTo>
                    <a:pt x="2511872" y="0"/>
                  </a:lnTo>
                  <a:lnTo>
                    <a:pt x="2616206" y="357"/>
                  </a:lnTo>
                  <a:lnTo>
                    <a:pt x="2643744" y="640"/>
                  </a:lnTo>
                  <a:lnTo>
                    <a:pt x="2653342" y="895"/>
                  </a:lnTo>
                  <a:lnTo>
                    <a:pt x="2657527" y="757"/>
                  </a:lnTo>
                  <a:lnTo>
                    <a:pt x="2661127" y="2336"/>
                  </a:lnTo>
                  <a:lnTo>
                    <a:pt x="2663112" y="3059"/>
                  </a:lnTo>
                  <a:lnTo>
                    <a:pt x="2730332" y="20381"/>
                  </a:lnTo>
                  <a:lnTo>
                    <a:pt x="2764455" y="29506"/>
                  </a:lnTo>
                  <a:lnTo>
                    <a:pt x="2832340" y="49096"/>
                  </a:lnTo>
                  <a:lnTo>
                    <a:pt x="2894918" y="69498"/>
                  </a:lnTo>
                  <a:lnTo>
                    <a:pt x="2952299" y="91470"/>
                  </a:lnTo>
                  <a:lnTo>
                    <a:pt x="2988152" y="108958"/>
                  </a:lnTo>
                  <a:lnTo>
                    <a:pt x="3010974" y="132175"/>
                  </a:lnTo>
                  <a:lnTo>
                    <a:pt x="3007857" y="129817"/>
                  </a:lnTo>
                  <a:lnTo>
                    <a:pt x="3004748" y="127811"/>
                  </a:lnTo>
                  <a:lnTo>
                    <a:pt x="2945315" y="102262"/>
                  </a:lnTo>
                  <a:lnTo>
                    <a:pt x="2887518" y="82002"/>
                  </a:lnTo>
                  <a:lnTo>
                    <a:pt x="2819983" y="61301"/>
                  </a:lnTo>
                  <a:lnTo>
                    <a:pt x="2739923" y="39496"/>
                  </a:lnTo>
                  <a:lnTo>
                    <a:pt x="2684618" y="25288"/>
                  </a:lnTo>
                  <a:lnTo>
                    <a:pt x="2682632" y="24565"/>
                  </a:lnTo>
                  <a:lnTo>
                    <a:pt x="2679047" y="22979"/>
                  </a:lnTo>
                  <a:lnTo>
                    <a:pt x="2674800" y="23117"/>
                  </a:lnTo>
                  <a:lnTo>
                    <a:pt x="2637688" y="22612"/>
                  </a:lnTo>
                  <a:lnTo>
                    <a:pt x="2533366" y="22240"/>
                  </a:lnTo>
                  <a:lnTo>
                    <a:pt x="745994" y="26058"/>
                  </a:lnTo>
                  <a:lnTo>
                    <a:pt x="553994" y="26146"/>
                  </a:lnTo>
                  <a:lnTo>
                    <a:pt x="506478" y="26320"/>
                  </a:lnTo>
                  <a:lnTo>
                    <a:pt x="458964" y="26652"/>
                  </a:lnTo>
                  <a:lnTo>
                    <a:pt x="411456" y="27191"/>
                  </a:lnTo>
                  <a:lnTo>
                    <a:pt x="363690" y="27979"/>
                  </a:lnTo>
                  <a:lnTo>
                    <a:pt x="315762" y="29260"/>
                  </a:lnTo>
                  <a:lnTo>
                    <a:pt x="267874" y="31398"/>
                  </a:lnTo>
                  <a:lnTo>
                    <a:pt x="220229" y="34752"/>
                  </a:lnTo>
                  <a:lnTo>
                    <a:pt x="160874" y="41729"/>
                  </a:lnTo>
                  <a:lnTo>
                    <a:pt x="102930" y="55803"/>
                  </a:lnTo>
                  <a:lnTo>
                    <a:pt x="67588" y="73043"/>
                  </a:lnTo>
                  <a:lnTo>
                    <a:pt x="40054" y="100799"/>
                  </a:lnTo>
                  <a:lnTo>
                    <a:pt x="23770" y="147590"/>
                  </a:lnTo>
                  <a:lnTo>
                    <a:pt x="21518" y="185045"/>
                  </a:lnTo>
                  <a:lnTo>
                    <a:pt x="22065" y="206158"/>
                  </a:lnTo>
                  <a:lnTo>
                    <a:pt x="23358" y="227256"/>
                  </a:lnTo>
                  <a:lnTo>
                    <a:pt x="29635" y="303596"/>
                  </a:lnTo>
                  <a:lnTo>
                    <a:pt x="31737" y="331376"/>
                  </a:lnTo>
                  <a:lnTo>
                    <a:pt x="33477" y="359208"/>
                  </a:lnTo>
                  <a:lnTo>
                    <a:pt x="34992" y="394695"/>
                  </a:lnTo>
                  <a:lnTo>
                    <a:pt x="35700" y="430172"/>
                  </a:lnTo>
                  <a:lnTo>
                    <a:pt x="35565" y="465657"/>
                  </a:lnTo>
                  <a:lnTo>
                    <a:pt x="34552" y="501171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035425" y="3129348"/>
              <a:ext cx="3045460" cy="574675"/>
            </a:xfrm>
            <a:custGeom>
              <a:avLst/>
              <a:gdLst/>
              <a:ahLst/>
              <a:cxnLst/>
              <a:rect l="l" t="t" r="r" b="b"/>
              <a:pathLst>
                <a:path w="3045459" h="574675">
                  <a:moveTo>
                    <a:pt x="927137" y="574598"/>
                  </a:moveTo>
                  <a:lnTo>
                    <a:pt x="884384" y="574294"/>
                  </a:lnTo>
                  <a:lnTo>
                    <a:pt x="834467" y="572453"/>
                  </a:lnTo>
                  <a:lnTo>
                    <a:pt x="778551" y="569240"/>
                  </a:lnTo>
                  <a:lnTo>
                    <a:pt x="717803" y="564819"/>
                  </a:lnTo>
                  <a:lnTo>
                    <a:pt x="653387" y="559353"/>
                  </a:lnTo>
                  <a:lnTo>
                    <a:pt x="586471" y="553007"/>
                  </a:lnTo>
                  <a:lnTo>
                    <a:pt x="518220" y="545945"/>
                  </a:lnTo>
                  <a:lnTo>
                    <a:pt x="449800" y="538331"/>
                  </a:lnTo>
                  <a:lnTo>
                    <a:pt x="382377" y="530329"/>
                  </a:lnTo>
                  <a:lnTo>
                    <a:pt x="317117" y="522103"/>
                  </a:lnTo>
                  <a:lnTo>
                    <a:pt x="255186" y="513816"/>
                  </a:lnTo>
                  <a:lnTo>
                    <a:pt x="197750" y="505634"/>
                  </a:lnTo>
                  <a:lnTo>
                    <a:pt x="145975" y="497719"/>
                  </a:lnTo>
                  <a:lnTo>
                    <a:pt x="101027" y="490237"/>
                  </a:lnTo>
                  <a:lnTo>
                    <a:pt x="36275" y="477224"/>
                  </a:lnTo>
                  <a:lnTo>
                    <a:pt x="12822" y="467908"/>
                  </a:lnTo>
                  <a:lnTo>
                    <a:pt x="14072" y="423040"/>
                  </a:lnTo>
                  <a:lnTo>
                    <a:pt x="13972" y="381159"/>
                  </a:lnTo>
                  <a:lnTo>
                    <a:pt x="12817" y="342163"/>
                  </a:lnTo>
                  <a:lnTo>
                    <a:pt x="10903" y="305949"/>
                  </a:lnTo>
                  <a:lnTo>
                    <a:pt x="8525" y="272412"/>
                  </a:lnTo>
                  <a:lnTo>
                    <a:pt x="3557" y="212964"/>
                  </a:lnTo>
                  <a:lnTo>
                    <a:pt x="1557" y="186846"/>
                  </a:lnTo>
                  <a:lnTo>
                    <a:pt x="273" y="162995"/>
                  </a:lnTo>
                  <a:lnTo>
                    <a:pt x="0" y="141308"/>
                  </a:lnTo>
                  <a:lnTo>
                    <a:pt x="1033" y="121682"/>
                  </a:lnTo>
                  <a:lnTo>
                    <a:pt x="14919" y="74141"/>
                  </a:lnTo>
                  <a:lnTo>
                    <a:pt x="51184" y="41446"/>
                  </a:lnTo>
                  <a:lnTo>
                    <a:pt x="91727" y="26524"/>
                  </a:lnTo>
                  <a:lnTo>
                    <a:pt x="148116" y="16141"/>
                  </a:lnTo>
                  <a:lnTo>
                    <a:pt x="222713" y="9475"/>
                  </a:lnTo>
                  <a:lnTo>
                    <a:pt x="267577" y="7278"/>
                  </a:lnTo>
                  <a:lnTo>
                    <a:pt x="317878" y="5702"/>
                  </a:lnTo>
                  <a:lnTo>
                    <a:pt x="373911" y="4643"/>
                  </a:lnTo>
                  <a:lnTo>
                    <a:pt x="435972" y="3998"/>
                  </a:lnTo>
                  <a:lnTo>
                    <a:pt x="504354" y="3665"/>
                  </a:lnTo>
                  <a:lnTo>
                    <a:pt x="2389260" y="0"/>
                  </a:lnTo>
                  <a:lnTo>
                    <a:pt x="2586235" y="154"/>
                  </a:lnTo>
                  <a:lnTo>
                    <a:pt x="2626995" y="396"/>
                  </a:lnTo>
                  <a:lnTo>
                    <a:pt x="2637800" y="562"/>
                  </a:lnTo>
                  <a:lnTo>
                    <a:pt x="2641748" y="758"/>
                  </a:lnTo>
                  <a:lnTo>
                    <a:pt x="2655967" y="4848"/>
                  </a:lnTo>
                  <a:lnTo>
                    <a:pt x="2688708" y="13229"/>
                  </a:lnTo>
                  <a:lnTo>
                    <a:pt x="2735119" y="25411"/>
                  </a:lnTo>
                  <a:lnTo>
                    <a:pt x="2790344" y="40902"/>
                  </a:lnTo>
                  <a:lnTo>
                    <a:pt x="2849532" y="59213"/>
                  </a:lnTo>
                  <a:lnTo>
                    <a:pt x="2907826" y="79852"/>
                  </a:lnTo>
                  <a:lnTo>
                    <a:pt x="2960375" y="102330"/>
                  </a:lnTo>
                  <a:lnTo>
                    <a:pt x="2993350" y="136020"/>
                  </a:lnTo>
                  <a:lnTo>
                    <a:pt x="3026616" y="200855"/>
                  </a:lnTo>
                  <a:lnTo>
                    <a:pt x="3038589" y="240541"/>
                  </a:lnTo>
                  <a:lnTo>
                    <a:pt x="3044911" y="282722"/>
                  </a:lnTo>
                  <a:lnTo>
                    <a:pt x="3043673" y="325633"/>
                  </a:lnTo>
                  <a:lnTo>
                    <a:pt x="3032968" y="367510"/>
                  </a:lnTo>
                  <a:lnTo>
                    <a:pt x="3010888" y="406590"/>
                  </a:lnTo>
                  <a:lnTo>
                    <a:pt x="2975524" y="441108"/>
                  </a:lnTo>
                  <a:lnTo>
                    <a:pt x="2924969" y="469300"/>
                  </a:lnTo>
                  <a:lnTo>
                    <a:pt x="2880335" y="479722"/>
                  </a:lnTo>
                  <a:lnTo>
                    <a:pt x="2803894" y="489095"/>
                  </a:lnTo>
                  <a:lnTo>
                    <a:pt x="2755923" y="493421"/>
                  </a:lnTo>
                  <a:lnTo>
                    <a:pt x="2702611" y="497521"/>
                  </a:lnTo>
                  <a:lnTo>
                    <a:pt x="2644829" y="501410"/>
                  </a:lnTo>
                  <a:lnTo>
                    <a:pt x="2583447" y="505100"/>
                  </a:lnTo>
                  <a:lnTo>
                    <a:pt x="2519336" y="508603"/>
                  </a:lnTo>
                  <a:lnTo>
                    <a:pt x="2453366" y="511932"/>
                  </a:lnTo>
                  <a:lnTo>
                    <a:pt x="2386408" y="515100"/>
                  </a:lnTo>
                  <a:lnTo>
                    <a:pt x="2253006" y="521000"/>
                  </a:lnTo>
                  <a:lnTo>
                    <a:pt x="2067248" y="528954"/>
                  </a:lnTo>
                  <a:lnTo>
                    <a:pt x="2012636" y="531416"/>
                  </a:lnTo>
                  <a:lnTo>
                    <a:pt x="1963127" y="533805"/>
                  </a:lnTo>
                  <a:lnTo>
                    <a:pt x="1919593" y="536132"/>
                  </a:lnTo>
                  <a:lnTo>
                    <a:pt x="1882903" y="538411"/>
                  </a:lnTo>
                  <a:lnTo>
                    <a:pt x="1853928" y="540654"/>
                  </a:lnTo>
                  <a:lnTo>
                    <a:pt x="1809497" y="543854"/>
                  </a:lnTo>
                  <a:lnTo>
                    <a:pt x="1762832" y="545816"/>
                  </a:lnTo>
                  <a:lnTo>
                    <a:pt x="1714214" y="546749"/>
                  </a:lnTo>
                  <a:lnTo>
                    <a:pt x="1663926" y="546865"/>
                  </a:lnTo>
                  <a:lnTo>
                    <a:pt x="1612249" y="546374"/>
                  </a:lnTo>
                  <a:lnTo>
                    <a:pt x="1559466" y="545489"/>
                  </a:lnTo>
                  <a:lnTo>
                    <a:pt x="1451709" y="543374"/>
                  </a:lnTo>
                  <a:lnTo>
                    <a:pt x="1397299" y="542566"/>
                  </a:lnTo>
                  <a:lnTo>
                    <a:pt x="1342911" y="542207"/>
                  </a:lnTo>
                  <a:lnTo>
                    <a:pt x="1288826" y="542506"/>
                  </a:lnTo>
                  <a:lnTo>
                    <a:pt x="1235326" y="543675"/>
                  </a:lnTo>
                  <a:lnTo>
                    <a:pt x="1182695" y="545924"/>
                  </a:lnTo>
                  <a:lnTo>
                    <a:pt x="1131213" y="549464"/>
                  </a:lnTo>
                  <a:lnTo>
                    <a:pt x="1081162" y="554507"/>
                  </a:lnTo>
                  <a:lnTo>
                    <a:pt x="1032825" y="561262"/>
                  </a:lnTo>
                  <a:lnTo>
                    <a:pt x="986484" y="569941"/>
                  </a:lnTo>
                  <a:lnTo>
                    <a:pt x="961559" y="573202"/>
                  </a:lnTo>
                  <a:lnTo>
                    <a:pt x="927137" y="574598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8819367" y="1900379"/>
            <a:ext cx="3028950" cy="581025"/>
            <a:chOff x="8819367" y="1900379"/>
            <a:chExt cx="3028950" cy="581025"/>
          </a:xfrm>
        </p:grpSpPr>
        <p:sp>
          <p:nvSpPr>
            <p:cNvPr id="91" name="object 91"/>
            <p:cNvSpPr/>
            <p:nvPr/>
          </p:nvSpPr>
          <p:spPr>
            <a:xfrm>
              <a:off x="9135895" y="1931039"/>
              <a:ext cx="2712720" cy="519430"/>
            </a:xfrm>
            <a:custGeom>
              <a:avLst/>
              <a:gdLst/>
              <a:ahLst/>
              <a:cxnLst/>
              <a:rect l="l" t="t" r="r" b="b"/>
              <a:pathLst>
                <a:path w="2712720" h="519430">
                  <a:moveTo>
                    <a:pt x="2627226" y="519008"/>
                  </a:moveTo>
                  <a:lnTo>
                    <a:pt x="84948" y="519008"/>
                  </a:lnTo>
                  <a:lnTo>
                    <a:pt x="79035" y="518429"/>
                  </a:lnTo>
                  <a:lnTo>
                    <a:pt x="35442" y="500453"/>
                  </a:lnTo>
                  <a:lnTo>
                    <a:pt x="9205" y="468627"/>
                  </a:lnTo>
                  <a:lnTo>
                    <a:pt x="0" y="434444"/>
                  </a:lnTo>
                  <a:lnTo>
                    <a:pt x="0" y="84564"/>
                  </a:lnTo>
                  <a:lnTo>
                    <a:pt x="12005" y="45165"/>
                  </a:lnTo>
                  <a:lnTo>
                    <a:pt x="45370" y="11951"/>
                  </a:lnTo>
                  <a:lnTo>
                    <a:pt x="84948" y="0"/>
                  </a:lnTo>
                  <a:lnTo>
                    <a:pt x="90917" y="0"/>
                  </a:lnTo>
                  <a:lnTo>
                    <a:pt x="2627226" y="0"/>
                  </a:lnTo>
                  <a:lnTo>
                    <a:pt x="2666804" y="11951"/>
                  </a:lnTo>
                  <a:lnTo>
                    <a:pt x="2700168" y="45165"/>
                  </a:lnTo>
                  <a:lnTo>
                    <a:pt x="2712175" y="84564"/>
                  </a:lnTo>
                  <a:lnTo>
                    <a:pt x="2712175" y="434444"/>
                  </a:lnTo>
                  <a:lnTo>
                    <a:pt x="2700168" y="473843"/>
                  </a:lnTo>
                  <a:lnTo>
                    <a:pt x="2666804" y="507057"/>
                  </a:lnTo>
                  <a:lnTo>
                    <a:pt x="2633139" y="518429"/>
                  </a:lnTo>
                  <a:lnTo>
                    <a:pt x="2627226" y="519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2" name="object 92"/>
            <p:cNvSpPr/>
            <p:nvPr/>
          </p:nvSpPr>
          <p:spPr>
            <a:xfrm>
              <a:off x="8819367" y="1900379"/>
              <a:ext cx="598170" cy="581025"/>
            </a:xfrm>
            <a:custGeom>
              <a:avLst/>
              <a:gdLst/>
              <a:ahLst/>
              <a:cxnLst/>
              <a:rect l="l" t="t" r="r" b="b"/>
              <a:pathLst>
                <a:path w="598170" h="581025">
                  <a:moveTo>
                    <a:pt x="557087" y="580492"/>
                  </a:moveTo>
                  <a:lnTo>
                    <a:pt x="108904" y="580492"/>
                  </a:lnTo>
                  <a:lnTo>
                    <a:pt x="66733" y="572981"/>
                  </a:lnTo>
                  <a:lnTo>
                    <a:pt x="32092" y="552540"/>
                  </a:lnTo>
                  <a:lnTo>
                    <a:pt x="8631" y="522303"/>
                  </a:lnTo>
                  <a:lnTo>
                    <a:pt x="0" y="485405"/>
                  </a:lnTo>
                  <a:lnTo>
                    <a:pt x="0" y="95004"/>
                  </a:lnTo>
                  <a:lnTo>
                    <a:pt x="8631" y="58119"/>
                  </a:lnTo>
                  <a:lnTo>
                    <a:pt x="32092" y="27910"/>
                  </a:lnTo>
                  <a:lnTo>
                    <a:pt x="66733" y="7497"/>
                  </a:lnTo>
                  <a:lnTo>
                    <a:pt x="108904" y="0"/>
                  </a:lnTo>
                  <a:lnTo>
                    <a:pt x="557087" y="0"/>
                  </a:lnTo>
                  <a:lnTo>
                    <a:pt x="591896" y="19034"/>
                  </a:lnTo>
                  <a:lnTo>
                    <a:pt x="598037" y="42964"/>
                  </a:lnTo>
                  <a:lnTo>
                    <a:pt x="593779" y="59305"/>
                  </a:lnTo>
                  <a:lnTo>
                    <a:pt x="589517" y="66161"/>
                  </a:lnTo>
                  <a:lnTo>
                    <a:pt x="368024" y="259177"/>
                  </a:lnTo>
                  <a:lnTo>
                    <a:pt x="365807" y="261114"/>
                  </a:lnTo>
                  <a:lnTo>
                    <a:pt x="353911" y="287268"/>
                  </a:lnTo>
                  <a:lnTo>
                    <a:pt x="353911" y="293141"/>
                  </a:lnTo>
                  <a:lnTo>
                    <a:pt x="586261" y="511411"/>
                  </a:lnTo>
                  <a:lnTo>
                    <a:pt x="588927" y="514518"/>
                  </a:lnTo>
                  <a:lnTo>
                    <a:pt x="593313" y="521536"/>
                  </a:lnTo>
                  <a:lnTo>
                    <a:pt x="594934" y="525290"/>
                  </a:lnTo>
                  <a:lnTo>
                    <a:pt x="597033" y="533287"/>
                  </a:lnTo>
                  <a:lnTo>
                    <a:pt x="597463" y="537351"/>
                  </a:lnTo>
                  <a:lnTo>
                    <a:pt x="597085" y="545608"/>
                  </a:lnTo>
                  <a:lnTo>
                    <a:pt x="573160" y="577102"/>
                  </a:lnTo>
                  <a:lnTo>
                    <a:pt x="561237" y="580408"/>
                  </a:lnTo>
                  <a:lnTo>
                    <a:pt x="557087" y="580492"/>
                  </a:lnTo>
                  <a:close/>
                </a:path>
              </a:pathLst>
            </a:custGeom>
            <a:solidFill>
              <a:srgbClr val="3D5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211863" y="7216834"/>
            <a:ext cx="3334385" cy="631825"/>
            <a:chOff x="4211863" y="7216834"/>
            <a:chExt cx="3334385" cy="631825"/>
          </a:xfrm>
        </p:grpSpPr>
        <p:sp>
          <p:nvSpPr>
            <p:cNvPr id="94" name="object 94"/>
            <p:cNvSpPr/>
            <p:nvPr/>
          </p:nvSpPr>
          <p:spPr>
            <a:xfrm>
              <a:off x="4211863" y="7216834"/>
              <a:ext cx="3274060" cy="490220"/>
            </a:xfrm>
            <a:custGeom>
              <a:avLst/>
              <a:gdLst/>
              <a:ahLst/>
              <a:cxnLst/>
              <a:rect l="l" t="t" r="r" b="b"/>
              <a:pathLst>
                <a:path w="3274059" h="490220">
                  <a:moveTo>
                    <a:pt x="32544" y="489641"/>
                  </a:moveTo>
                  <a:lnTo>
                    <a:pt x="6068" y="456038"/>
                  </a:lnTo>
                  <a:lnTo>
                    <a:pt x="1628" y="413433"/>
                  </a:lnTo>
                  <a:lnTo>
                    <a:pt x="0" y="342449"/>
                  </a:lnTo>
                  <a:lnTo>
                    <a:pt x="679" y="308804"/>
                  </a:lnTo>
                  <a:lnTo>
                    <a:pt x="4988" y="241748"/>
                  </a:lnTo>
                  <a:lnTo>
                    <a:pt x="10101" y="198794"/>
                  </a:lnTo>
                  <a:lnTo>
                    <a:pt x="19720" y="148126"/>
                  </a:lnTo>
                  <a:lnTo>
                    <a:pt x="35717" y="97719"/>
                  </a:lnTo>
                  <a:lnTo>
                    <a:pt x="59964" y="55550"/>
                  </a:lnTo>
                  <a:lnTo>
                    <a:pt x="94332" y="29596"/>
                  </a:lnTo>
                  <a:lnTo>
                    <a:pt x="116107" y="25178"/>
                  </a:lnTo>
                  <a:lnTo>
                    <a:pt x="123563" y="25262"/>
                  </a:lnTo>
                  <a:lnTo>
                    <a:pt x="128696" y="25030"/>
                  </a:lnTo>
                  <a:lnTo>
                    <a:pt x="255604" y="12712"/>
                  </a:lnTo>
                  <a:lnTo>
                    <a:pt x="325342" y="6520"/>
                  </a:lnTo>
                  <a:lnTo>
                    <a:pt x="383915" y="2020"/>
                  </a:lnTo>
                  <a:lnTo>
                    <a:pt x="430389" y="0"/>
                  </a:lnTo>
                  <a:lnTo>
                    <a:pt x="482707" y="84"/>
                  </a:lnTo>
                  <a:lnTo>
                    <a:pt x="535006" y="342"/>
                  </a:lnTo>
                  <a:lnTo>
                    <a:pt x="587289" y="783"/>
                  </a:lnTo>
                  <a:lnTo>
                    <a:pt x="639560" y="1412"/>
                  </a:lnTo>
                  <a:lnTo>
                    <a:pt x="691821" y="2238"/>
                  </a:lnTo>
                  <a:lnTo>
                    <a:pt x="744077" y="3270"/>
                  </a:lnTo>
                  <a:lnTo>
                    <a:pt x="796330" y="4513"/>
                  </a:lnTo>
                  <a:lnTo>
                    <a:pt x="848584" y="5976"/>
                  </a:lnTo>
                  <a:lnTo>
                    <a:pt x="900841" y="7667"/>
                  </a:lnTo>
                  <a:lnTo>
                    <a:pt x="953106" y="9592"/>
                  </a:lnTo>
                  <a:lnTo>
                    <a:pt x="1005380" y="11761"/>
                  </a:lnTo>
                  <a:lnTo>
                    <a:pt x="1058526" y="14190"/>
                  </a:lnTo>
                  <a:lnTo>
                    <a:pt x="1111662" y="16828"/>
                  </a:lnTo>
                  <a:lnTo>
                    <a:pt x="1164787" y="19652"/>
                  </a:lnTo>
                  <a:lnTo>
                    <a:pt x="1271012" y="25777"/>
                  </a:lnTo>
                  <a:lnTo>
                    <a:pt x="1377207" y="32391"/>
                  </a:lnTo>
                  <a:lnTo>
                    <a:pt x="1536459" y="42857"/>
                  </a:lnTo>
                  <a:lnTo>
                    <a:pt x="1571841" y="44588"/>
                  </a:lnTo>
                  <a:lnTo>
                    <a:pt x="1607499" y="45298"/>
                  </a:lnTo>
                  <a:lnTo>
                    <a:pt x="1643173" y="45309"/>
                  </a:lnTo>
                  <a:lnTo>
                    <a:pt x="1678603" y="44945"/>
                  </a:lnTo>
                  <a:lnTo>
                    <a:pt x="1729625" y="44071"/>
                  </a:lnTo>
                  <a:lnTo>
                    <a:pt x="1780650" y="42828"/>
                  </a:lnTo>
                  <a:lnTo>
                    <a:pt x="1831671" y="41311"/>
                  </a:lnTo>
                  <a:lnTo>
                    <a:pt x="1984837" y="36008"/>
                  </a:lnTo>
                  <a:lnTo>
                    <a:pt x="2240218" y="26691"/>
                  </a:lnTo>
                  <a:lnTo>
                    <a:pt x="2342389" y="23349"/>
                  </a:lnTo>
                  <a:lnTo>
                    <a:pt x="2446726" y="20445"/>
                  </a:lnTo>
                  <a:lnTo>
                    <a:pt x="2499988" y="19206"/>
                  </a:lnTo>
                  <a:lnTo>
                    <a:pt x="2553263" y="18179"/>
                  </a:lnTo>
                  <a:lnTo>
                    <a:pt x="2606545" y="17401"/>
                  </a:lnTo>
                  <a:lnTo>
                    <a:pt x="2659827" y="16911"/>
                  </a:lnTo>
                  <a:lnTo>
                    <a:pt x="2713103" y="16748"/>
                  </a:lnTo>
                  <a:lnTo>
                    <a:pt x="2766368" y="16950"/>
                  </a:lnTo>
                  <a:lnTo>
                    <a:pt x="2808520" y="17407"/>
                  </a:lnTo>
                  <a:lnTo>
                    <a:pt x="2850692" y="18179"/>
                  </a:lnTo>
                  <a:lnTo>
                    <a:pt x="2892853" y="19317"/>
                  </a:lnTo>
                  <a:lnTo>
                    <a:pt x="2934973" y="20870"/>
                  </a:lnTo>
                  <a:lnTo>
                    <a:pt x="3008619" y="24806"/>
                  </a:lnTo>
                  <a:lnTo>
                    <a:pt x="3082140" y="30878"/>
                  </a:lnTo>
                  <a:lnTo>
                    <a:pt x="3133566" y="37837"/>
                  </a:lnTo>
                  <a:lnTo>
                    <a:pt x="3186504" y="50949"/>
                  </a:lnTo>
                  <a:lnTo>
                    <a:pt x="3235150" y="73347"/>
                  </a:lnTo>
                  <a:lnTo>
                    <a:pt x="3273697" y="108159"/>
                  </a:lnTo>
                  <a:lnTo>
                    <a:pt x="3235857" y="84876"/>
                  </a:lnTo>
                  <a:lnTo>
                    <a:pt x="3192763" y="69386"/>
                  </a:lnTo>
                  <a:lnTo>
                    <a:pt x="3147898" y="59804"/>
                  </a:lnTo>
                  <a:lnTo>
                    <a:pt x="3104744" y="54250"/>
                  </a:lnTo>
                  <a:lnTo>
                    <a:pt x="3031234" y="48193"/>
                  </a:lnTo>
                  <a:lnTo>
                    <a:pt x="2957577" y="44278"/>
                  </a:lnTo>
                  <a:lnTo>
                    <a:pt x="2915444" y="42712"/>
                  </a:lnTo>
                  <a:lnTo>
                    <a:pt x="2873306" y="41576"/>
                  </a:lnTo>
                  <a:lnTo>
                    <a:pt x="2831156" y="40810"/>
                  </a:lnTo>
                  <a:lnTo>
                    <a:pt x="2788987" y="40357"/>
                  </a:lnTo>
                  <a:lnTo>
                    <a:pt x="2735720" y="40146"/>
                  </a:lnTo>
                  <a:lnTo>
                    <a:pt x="2682442" y="40304"/>
                  </a:lnTo>
                  <a:lnTo>
                    <a:pt x="2629160" y="40791"/>
                  </a:lnTo>
                  <a:lnTo>
                    <a:pt x="2575880" y="41568"/>
                  </a:lnTo>
                  <a:lnTo>
                    <a:pt x="2522606" y="42595"/>
                  </a:lnTo>
                  <a:lnTo>
                    <a:pt x="2469345" y="43830"/>
                  </a:lnTo>
                  <a:lnTo>
                    <a:pt x="2416101" y="45234"/>
                  </a:lnTo>
                  <a:lnTo>
                    <a:pt x="2313919" y="48347"/>
                  </a:lnTo>
                  <a:lnTo>
                    <a:pt x="1905270" y="63025"/>
                  </a:lnTo>
                  <a:lnTo>
                    <a:pt x="1854275" y="64711"/>
                  </a:lnTo>
                  <a:lnTo>
                    <a:pt x="1803254" y="66230"/>
                  </a:lnTo>
                  <a:lnTo>
                    <a:pt x="1752229" y="67478"/>
                  </a:lnTo>
                  <a:lnTo>
                    <a:pt x="1701222" y="68352"/>
                  </a:lnTo>
                  <a:lnTo>
                    <a:pt x="1665786" y="68705"/>
                  </a:lnTo>
                  <a:lnTo>
                    <a:pt x="1630104" y="68694"/>
                  </a:lnTo>
                  <a:lnTo>
                    <a:pt x="1594445" y="67991"/>
                  </a:lnTo>
                  <a:lnTo>
                    <a:pt x="1559078" y="66265"/>
                  </a:lnTo>
                  <a:lnTo>
                    <a:pt x="1399825" y="55784"/>
                  </a:lnTo>
                  <a:lnTo>
                    <a:pt x="1293626" y="49167"/>
                  </a:lnTo>
                  <a:lnTo>
                    <a:pt x="1187401" y="43041"/>
                  </a:lnTo>
                  <a:lnTo>
                    <a:pt x="1134277" y="40215"/>
                  </a:lnTo>
                  <a:lnTo>
                    <a:pt x="1081145" y="37574"/>
                  </a:lnTo>
                  <a:lnTo>
                    <a:pt x="1028006" y="35140"/>
                  </a:lnTo>
                  <a:lnTo>
                    <a:pt x="975730" y="32973"/>
                  </a:lnTo>
                  <a:lnTo>
                    <a:pt x="923463" y="31051"/>
                  </a:lnTo>
                  <a:lnTo>
                    <a:pt x="871204" y="29364"/>
                  </a:lnTo>
                  <a:lnTo>
                    <a:pt x="818948" y="27905"/>
                  </a:lnTo>
                  <a:lnTo>
                    <a:pt x="766693" y="26667"/>
                  </a:lnTo>
                  <a:lnTo>
                    <a:pt x="714436" y="25640"/>
                  </a:lnTo>
                  <a:lnTo>
                    <a:pt x="662174" y="24818"/>
                  </a:lnTo>
                  <a:lnTo>
                    <a:pt x="609904" y="24192"/>
                  </a:lnTo>
                  <a:lnTo>
                    <a:pt x="557623" y="23755"/>
                  </a:lnTo>
                  <a:lnTo>
                    <a:pt x="505328" y="23498"/>
                  </a:lnTo>
                  <a:lnTo>
                    <a:pt x="453016" y="23414"/>
                  </a:lnTo>
                  <a:lnTo>
                    <a:pt x="437620" y="23692"/>
                  </a:lnTo>
                  <a:lnTo>
                    <a:pt x="391191" y="26516"/>
                  </a:lnTo>
                  <a:lnTo>
                    <a:pt x="347950" y="29917"/>
                  </a:lnTo>
                  <a:lnTo>
                    <a:pt x="278214" y="36109"/>
                  </a:lnTo>
                  <a:lnTo>
                    <a:pt x="156846" y="47713"/>
                  </a:lnTo>
                  <a:lnTo>
                    <a:pt x="151322" y="48423"/>
                  </a:lnTo>
                  <a:lnTo>
                    <a:pt x="146182" y="48648"/>
                  </a:lnTo>
                  <a:lnTo>
                    <a:pt x="82595" y="78914"/>
                  </a:lnTo>
                  <a:lnTo>
                    <a:pt x="58340" y="121084"/>
                  </a:lnTo>
                  <a:lnTo>
                    <a:pt x="42333" y="171496"/>
                  </a:lnTo>
                  <a:lnTo>
                    <a:pt x="32705" y="222173"/>
                  </a:lnTo>
                  <a:lnTo>
                    <a:pt x="27585" y="265141"/>
                  </a:lnTo>
                  <a:lnTo>
                    <a:pt x="23307" y="332193"/>
                  </a:lnTo>
                  <a:lnTo>
                    <a:pt x="22635" y="365837"/>
                  </a:lnTo>
                  <a:lnTo>
                    <a:pt x="22873" y="399396"/>
                  </a:lnTo>
                  <a:lnTo>
                    <a:pt x="25626" y="456716"/>
                  </a:lnTo>
                  <a:lnTo>
                    <a:pt x="30797" y="486402"/>
                  </a:lnTo>
                  <a:lnTo>
                    <a:pt x="32544" y="489641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71978" y="7272758"/>
              <a:ext cx="3274695" cy="575945"/>
            </a:xfrm>
            <a:custGeom>
              <a:avLst/>
              <a:gdLst/>
              <a:ahLst/>
              <a:cxnLst/>
              <a:rect l="l" t="t" r="r" b="b"/>
              <a:pathLst>
                <a:path w="3274695" h="575945">
                  <a:moveTo>
                    <a:pt x="1619179" y="575606"/>
                  </a:moveTo>
                  <a:lnTo>
                    <a:pt x="1497144" y="575458"/>
                  </a:lnTo>
                  <a:lnTo>
                    <a:pt x="1369402" y="574781"/>
                  </a:lnTo>
                  <a:lnTo>
                    <a:pt x="1303962" y="574204"/>
                  </a:lnTo>
                  <a:lnTo>
                    <a:pt x="1237782" y="573448"/>
                  </a:lnTo>
                  <a:lnTo>
                    <a:pt x="1171089" y="572495"/>
                  </a:lnTo>
                  <a:lnTo>
                    <a:pt x="1104113" y="571330"/>
                  </a:lnTo>
                  <a:lnTo>
                    <a:pt x="1037081" y="569938"/>
                  </a:lnTo>
                  <a:lnTo>
                    <a:pt x="970222" y="568302"/>
                  </a:lnTo>
                  <a:lnTo>
                    <a:pt x="903765" y="566407"/>
                  </a:lnTo>
                  <a:lnTo>
                    <a:pt x="837939" y="564236"/>
                  </a:lnTo>
                  <a:lnTo>
                    <a:pt x="772971" y="561773"/>
                  </a:lnTo>
                  <a:lnTo>
                    <a:pt x="709090" y="559004"/>
                  </a:lnTo>
                  <a:lnTo>
                    <a:pt x="646525" y="555911"/>
                  </a:lnTo>
                  <a:lnTo>
                    <a:pt x="585505" y="552479"/>
                  </a:lnTo>
                  <a:lnTo>
                    <a:pt x="526258" y="548693"/>
                  </a:lnTo>
                  <a:lnTo>
                    <a:pt x="469012" y="544535"/>
                  </a:lnTo>
                  <a:lnTo>
                    <a:pt x="413997" y="539991"/>
                  </a:lnTo>
                  <a:lnTo>
                    <a:pt x="361440" y="535043"/>
                  </a:lnTo>
                  <a:lnTo>
                    <a:pt x="311570" y="529678"/>
                  </a:lnTo>
                  <a:lnTo>
                    <a:pt x="264615" y="523877"/>
                  </a:lnTo>
                  <a:lnTo>
                    <a:pt x="220805" y="517627"/>
                  </a:lnTo>
                  <a:lnTo>
                    <a:pt x="180368" y="510910"/>
                  </a:lnTo>
                  <a:lnTo>
                    <a:pt x="110525" y="496013"/>
                  </a:lnTo>
                  <a:lnTo>
                    <a:pt x="56916" y="479061"/>
                  </a:lnTo>
                  <a:lnTo>
                    <a:pt x="21369" y="459925"/>
                  </a:lnTo>
                  <a:lnTo>
                    <a:pt x="3110" y="419012"/>
                  </a:lnTo>
                  <a:lnTo>
                    <a:pt x="0" y="343072"/>
                  </a:lnTo>
                  <a:lnTo>
                    <a:pt x="764" y="293136"/>
                  </a:lnTo>
                  <a:lnTo>
                    <a:pt x="3925" y="239580"/>
                  </a:lnTo>
                  <a:lnTo>
                    <a:pt x="10119" y="185673"/>
                  </a:lnTo>
                  <a:lnTo>
                    <a:pt x="19983" y="134682"/>
                  </a:lnTo>
                  <a:lnTo>
                    <a:pt x="34154" y="89877"/>
                  </a:lnTo>
                  <a:lnTo>
                    <a:pt x="53269" y="54525"/>
                  </a:lnTo>
                  <a:lnTo>
                    <a:pt x="108882" y="25255"/>
                  </a:lnTo>
                  <a:lnTo>
                    <a:pt x="128992" y="23492"/>
                  </a:lnTo>
                  <a:lnTo>
                    <a:pt x="241293" y="12744"/>
                  </a:lnTo>
                  <a:lnTo>
                    <a:pt x="310290" y="6616"/>
                  </a:lnTo>
                  <a:lnTo>
                    <a:pt x="372389" y="1892"/>
                  </a:lnTo>
                  <a:lnTo>
                    <a:pt x="415991" y="0"/>
                  </a:lnTo>
                  <a:lnTo>
                    <a:pt x="473437" y="92"/>
                  </a:lnTo>
                  <a:lnTo>
                    <a:pt x="528973" y="369"/>
                  </a:lnTo>
                  <a:lnTo>
                    <a:pt x="582783" y="829"/>
                  </a:lnTo>
                  <a:lnTo>
                    <a:pt x="635050" y="1472"/>
                  </a:lnTo>
                  <a:lnTo>
                    <a:pt x="685957" y="2295"/>
                  </a:lnTo>
                  <a:lnTo>
                    <a:pt x="735689" y="3298"/>
                  </a:lnTo>
                  <a:lnTo>
                    <a:pt x="784427" y="4479"/>
                  </a:lnTo>
                  <a:lnTo>
                    <a:pt x="832356" y="5838"/>
                  </a:lnTo>
                  <a:lnTo>
                    <a:pt x="879660" y="7373"/>
                  </a:lnTo>
                  <a:lnTo>
                    <a:pt x="926521" y="9083"/>
                  </a:lnTo>
                  <a:lnTo>
                    <a:pt x="973123" y="10967"/>
                  </a:lnTo>
                  <a:lnTo>
                    <a:pt x="1019649" y="13023"/>
                  </a:lnTo>
                  <a:lnTo>
                    <a:pt x="1066283" y="15251"/>
                  </a:lnTo>
                  <a:lnTo>
                    <a:pt x="1160608" y="20216"/>
                  </a:lnTo>
                  <a:lnTo>
                    <a:pt x="1257566" y="25853"/>
                  </a:lnTo>
                  <a:lnTo>
                    <a:pt x="1358622" y="32152"/>
                  </a:lnTo>
                  <a:lnTo>
                    <a:pt x="1521104" y="42821"/>
                  </a:lnTo>
                  <a:lnTo>
                    <a:pt x="1546426" y="44116"/>
                  </a:lnTo>
                  <a:lnTo>
                    <a:pt x="1575494" y="44907"/>
                  </a:lnTo>
                  <a:lnTo>
                    <a:pt x="1608089" y="45233"/>
                  </a:lnTo>
                  <a:lnTo>
                    <a:pt x="1643993" y="45136"/>
                  </a:lnTo>
                  <a:lnTo>
                    <a:pt x="1682988" y="44655"/>
                  </a:lnTo>
                  <a:lnTo>
                    <a:pt x="1724855" y="43833"/>
                  </a:lnTo>
                  <a:lnTo>
                    <a:pt x="1769376" y="42708"/>
                  </a:lnTo>
                  <a:lnTo>
                    <a:pt x="1816332" y="41323"/>
                  </a:lnTo>
                  <a:lnTo>
                    <a:pt x="1916678" y="37931"/>
                  </a:lnTo>
                  <a:lnTo>
                    <a:pt x="2194879" y="27724"/>
                  </a:lnTo>
                  <a:lnTo>
                    <a:pt x="2312508" y="23803"/>
                  </a:lnTo>
                  <a:lnTo>
                    <a:pt x="2371810" y="22039"/>
                  </a:lnTo>
                  <a:lnTo>
                    <a:pt x="2431145" y="20462"/>
                  </a:lnTo>
                  <a:lnTo>
                    <a:pt x="2490296" y="19110"/>
                  </a:lnTo>
                  <a:lnTo>
                    <a:pt x="2549043" y="18025"/>
                  </a:lnTo>
                  <a:lnTo>
                    <a:pt x="2607168" y="17248"/>
                  </a:lnTo>
                  <a:lnTo>
                    <a:pt x="2664454" y="16818"/>
                  </a:lnTo>
                  <a:lnTo>
                    <a:pt x="2720681" y="16778"/>
                  </a:lnTo>
                  <a:lnTo>
                    <a:pt x="2775632" y="17166"/>
                  </a:lnTo>
                  <a:lnTo>
                    <a:pt x="2829088" y="18024"/>
                  </a:lnTo>
                  <a:lnTo>
                    <a:pt x="2880830" y="19393"/>
                  </a:lnTo>
                  <a:lnTo>
                    <a:pt x="2930641" y="21313"/>
                  </a:lnTo>
                  <a:lnTo>
                    <a:pt x="2978302" y="23824"/>
                  </a:lnTo>
                  <a:lnTo>
                    <a:pt x="3023594" y="26968"/>
                  </a:lnTo>
                  <a:lnTo>
                    <a:pt x="3066299" y="30784"/>
                  </a:lnTo>
                  <a:lnTo>
                    <a:pt x="3122420" y="38798"/>
                  </a:lnTo>
                  <a:lnTo>
                    <a:pt x="3168060" y="50435"/>
                  </a:lnTo>
                  <a:lnTo>
                    <a:pt x="3204153" y="65737"/>
                  </a:lnTo>
                  <a:lnTo>
                    <a:pt x="3251447" y="107497"/>
                  </a:lnTo>
                  <a:lnTo>
                    <a:pt x="3271794" y="164408"/>
                  </a:lnTo>
                  <a:lnTo>
                    <a:pt x="3274204" y="198648"/>
                  </a:lnTo>
                  <a:lnTo>
                    <a:pt x="3272686" y="236799"/>
                  </a:lnTo>
                  <a:lnTo>
                    <a:pt x="3268177" y="278903"/>
                  </a:lnTo>
                  <a:lnTo>
                    <a:pt x="3261613" y="325000"/>
                  </a:lnTo>
                  <a:lnTo>
                    <a:pt x="3253932" y="375133"/>
                  </a:lnTo>
                  <a:lnTo>
                    <a:pt x="3246068" y="429341"/>
                  </a:lnTo>
                  <a:lnTo>
                    <a:pt x="3200478" y="470790"/>
                  </a:lnTo>
                  <a:lnTo>
                    <a:pt x="3132471" y="493548"/>
                  </a:lnTo>
                  <a:lnTo>
                    <a:pt x="3089366" y="503571"/>
                  </a:lnTo>
                  <a:lnTo>
                    <a:pt x="3041164" y="512740"/>
                  </a:lnTo>
                  <a:lnTo>
                    <a:pt x="2988593" y="521088"/>
                  </a:lnTo>
                  <a:lnTo>
                    <a:pt x="2932381" y="528653"/>
                  </a:lnTo>
                  <a:lnTo>
                    <a:pt x="2873254" y="535469"/>
                  </a:lnTo>
                  <a:lnTo>
                    <a:pt x="2811942" y="541574"/>
                  </a:lnTo>
                  <a:lnTo>
                    <a:pt x="2749171" y="547003"/>
                  </a:lnTo>
                  <a:lnTo>
                    <a:pt x="2685669" y="551791"/>
                  </a:lnTo>
                  <a:lnTo>
                    <a:pt x="2622164" y="555974"/>
                  </a:lnTo>
                  <a:lnTo>
                    <a:pt x="2559384" y="559589"/>
                  </a:lnTo>
                  <a:lnTo>
                    <a:pt x="2498057" y="562671"/>
                  </a:lnTo>
                  <a:lnTo>
                    <a:pt x="2438910" y="565256"/>
                  </a:lnTo>
                  <a:lnTo>
                    <a:pt x="2382670" y="567380"/>
                  </a:lnTo>
                  <a:lnTo>
                    <a:pt x="2330066" y="569079"/>
                  </a:lnTo>
                  <a:lnTo>
                    <a:pt x="2281826" y="570389"/>
                  </a:lnTo>
                  <a:lnTo>
                    <a:pt x="2238677" y="571345"/>
                  </a:lnTo>
                  <a:lnTo>
                    <a:pt x="2170562" y="572341"/>
                  </a:lnTo>
                  <a:lnTo>
                    <a:pt x="1838818" y="574822"/>
                  </a:lnTo>
                  <a:lnTo>
                    <a:pt x="1733680" y="575351"/>
                  </a:lnTo>
                  <a:lnTo>
                    <a:pt x="1619179" y="575606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261118" y="7949906"/>
            <a:ext cx="3298825" cy="648335"/>
            <a:chOff x="4261118" y="7949906"/>
            <a:chExt cx="3298825" cy="648335"/>
          </a:xfrm>
        </p:grpSpPr>
        <p:sp>
          <p:nvSpPr>
            <p:cNvPr id="97" name="object 97"/>
            <p:cNvSpPr/>
            <p:nvPr/>
          </p:nvSpPr>
          <p:spPr>
            <a:xfrm>
              <a:off x="4261118" y="7949906"/>
              <a:ext cx="3253740" cy="567690"/>
            </a:xfrm>
            <a:custGeom>
              <a:avLst/>
              <a:gdLst/>
              <a:ahLst/>
              <a:cxnLst/>
              <a:rect l="l" t="t" r="r" b="b"/>
              <a:pathLst>
                <a:path w="3253740" h="567690">
                  <a:moveTo>
                    <a:pt x="66276" y="567575"/>
                  </a:moveTo>
                  <a:lnTo>
                    <a:pt x="41032" y="530985"/>
                  </a:lnTo>
                  <a:lnTo>
                    <a:pt x="40842" y="520686"/>
                  </a:lnTo>
                  <a:lnTo>
                    <a:pt x="40333" y="510342"/>
                  </a:lnTo>
                  <a:lnTo>
                    <a:pt x="34374" y="447260"/>
                  </a:lnTo>
                  <a:lnTo>
                    <a:pt x="28552" y="398460"/>
                  </a:lnTo>
                  <a:lnTo>
                    <a:pt x="15651" y="294527"/>
                  </a:lnTo>
                  <a:lnTo>
                    <a:pt x="9985" y="245388"/>
                  </a:lnTo>
                  <a:lnTo>
                    <a:pt x="5074" y="196194"/>
                  </a:lnTo>
                  <a:lnTo>
                    <a:pt x="1709" y="152916"/>
                  </a:lnTo>
                  <a:lnTo>
                    <a:pt x="29" y="109551"/>
                  </a:lnTo>
                  <a:lnTo>
                    <a:pt x="0" y="94714"/>
                  </a:lnTo>
                  <a:lnTo>
                    <a:pt x="471" y="79503"/>
                  </a:lnTo>
                  <a:lnTo>
                    <a:pt x="6824" y="38659"/>
                  </a:lnTo>
                  <a:lnTo>
                    <a:pt x="33812" y="11493"/>
                  </a:lnTo>
                  <a:lnTo>
                    <a:pt x="192748" y="11780"/>
                  </a:lnTo>
                  <a:lnTo>
                    <a:pt x="452647" y="13210"/>
                  </a:lnTo>
                  <a:lnTo>
                    <a:pt x="919469" y="16574"/>
                  </a:lnTo>
                  <a:lnTo>
                    <a:pt x="1073918" y="17277"/>
                  </a:lnTo>
                  <a:lnTo>
                    <a:pt x="1228358" y="17501"/>
                  </a:lnTo>
                  <a:lnTo>
                    <a:pt x="1331314" y="17302"/>
                  </a:lnTo>
                  <a:lnTo>
                    <a:pt x="1434268" y="16769"/>
                  </a:lnTo>
                  <a:lnTo>
                    <a:pt x="1532900" y="15913"/>
                  </a:lnTo>
                  <a:lnTo>
                    <a:pt x="1631530" y="14679"/>
                  </a:lnTo>
                  <a:lnTo>
                    <a:pt x="1730155" y="13043"/>
                  </a:lnTo>
                  <a:lnTo>
                    <a:pt x="1828771" y="10981"/>
                  </a:lnTo>
                  <a:lnTo>
                    <a:pt x="1927377" y="8467"/>
                  </a:lnTo>
                  <a:lnTo>
                    <a:pt x="2025969" y="5478"/>
                  </a:lnTo>
                  <a:lnTo>
                    <a:pt x="2075259" y="3797"/>
                  </a:lnTo>
                  <a:lnTo>
                    <a:pt x="2127683" y="2184"/>
                  </a:lnTo>
                  <a:lnTo>
                    <a:pt x="2180188" y="1039"/>
                  </a:lnTo>
                  <a:lnTo>
                    <a:pt x="2232741" y="324"/>
                  </a:lnTo>
                  <a:lnTo>
                    <a:pt x="2285313" y="0"/>
                  </a:lnTo>
                  <a:lnTo>
                    <a:pt x="2337873" y="26"/>
                  </a:lnTo>
                  <a:lnTo>
                    <a:pt x="2390392" y="365"/>
                  </a:lnTo>
                  <a:lnTo>
                    <a:pt x="2442837" y="978"/>
                  </a:lnTo>
                  <a:lnTo>
                    <a:pt x="2492588" y="1818"/>
                  </a:lnTo>
                  <a:lnTo>
                    <a:pt x="2542330" y="2968"/>
                  </a:lnTo>
                  <a:lnTo>
                    <a:pt x="2592056" y="4462"/>
                  </a:lnTo>
                  <a:lnTo>
                    <a:pt x="2641753" y="6333"/>
                  </a:lnTo>
                  <a:lnTo>
                    <a:pt x="2684780" y="8291"/>
                  </a:lnTo>
                  <a:lnTo>
                    <a:pt x="2727821" y="10649"/>
                  </a:lnTo>
                  <a:lnTo>
                    <a:pt x="2770826" y="13534"/>
                  </a:lnTo>
                  <a:lnTo>
                    <a:pt x="2813743" y="17073"/>
                  </a:lnTo>
                  <a:lnTo>
                    <a:pt x="2861523" y="20180"/>
                  </a:lnTo>
                  <a:lnTo>
                    <a:pt x="2910439" y="21707"/>
                  </a:lnTo>
                  <a:lnTo>
                    <a:pt x="2959987" y="22847"/>
                  </a:lnTo>
                  <a:lnTo>
                    <a:pt x="3009662" y="24790"/>
                  </a:lnTo>
                  <a:lnTo>
                    <a:pt x="3058959" y="28726"/>
                  </a:lnTo>
                  <a:lnTo>
                    <a:pt x="3107373" y="35847"/>
                  </a:lnTo>
                  <a:lnTo>
                    <a:pt x="3154400" y="47343"/>
                  </a:lnTo>
                  <a:lnTo>
                    <a:pt x="3199533" y="64405"/>
                  </a:lnTo>
                  <a:lnTo>
                    <a:pt x="3242269" y="88223"/>
                  </a:lnTo>
                  <a:lnTo>
                    <a:pt x="3253702" y="104492"/>
                  </a:lnTo>
                  <a:lnTo>
                    <a:pt x="3211601" y="83165"/>
                  </a:lnTo>
                  <a:lnTo>
                    <a:pt x="3167358" y="67927"/>
                  </a:lnTo>
                  <a:lnTo>
                    <a:pt x="3121432" y="57690"/>
                  </a:lnTo>
                  <a:lnTo>
                    <a:pt x="3074285" y="51369"/>
                  </a:lnTo>
                  <a:lnTo>
                    <a:pt x="3026378" y="47875"/>
                  </a:lnTo>
                  <a:lnTo>
                    <a:pt x="2978170" y="46123"/>
                  </a:lnTo>
                  <a:lnTo>
                    <a:pt x="2930123" y="45025"/>
                  </a:lnTo>
                  <a:lnTo>
                    <a:pt x="2882698" y="43494"/>
                  </a:lnTo>
                  <a:lnTo>
                    <a:pt x="2836355" y="40444"/>
                  </a:lnTo>
                  <a:lnTo>
                    <a:pt x="2793435" y="36902"/>
                  </a:lnTo>
                  <a:lnTo>
                    <a:pt x="2750425" y="34017"/>
                  </a:lnTo>
                  <a:lnTo>
                    <a:pt x="2707383" y="31667"/>
                  </a:lnTo>
                  <a:lnTo>
                    <a:pt x="2664365" y="29726"/>
                  </a:lnTo>
                  <a:lnTo>
                    <a:pt x="2614657" y="27855"/>
                  </a:lnTo>
                  <a:lnTo>
                    <a:pt x="2564926" y="26361"/>
                  </a:lnTo>
                  <a:lnTo>
                    <a:pt x="2515185" y="25211"/>
                  </a:lnTo>
                  <a:lnTo>
                    <a:pt x="2465449" y="24371"/>
                  </a:lnTo>
                  <a:lnTo>
                    <a:pt x="2413003" y="23749"/>
                  </a:lnTo>
                  <a:lnTo>
                    <a:pt x="2360484" y="23406"/>
                  </a:lnTo>
                  <a:lnTo>
                    <a:pt x="2307922" y="23380"/>
                  </a:lnTo>
                  <a:lnTo>
                    <a:pt x="2255348" y="23708"/>
                  </a:lnTo>
                  <a:lnTo>
                    <a:pt x="2202793" y="24427"/>
                  </a:lnTo>
                  <a:lnTo>
                    <a:pt x="2150288" y="25575"/>
                  </a:lnTo>
                  <a:lnTo>
                    <a:pt x="2097863" y="27190"/>
                  </a:lnTo>
                  <a:lnTo>
                    <a:pt x="1999272" y="30424"/>
                  </a:lnTo>
                  <a:lnTo>
                    <a:pt x="1900674" y="33167"/>
                  </a:lnTo>
                  <a:lnTo>
                    <a:pt x="1802068" y="35447"/>
                  </a:lnTo>
                  <a:lnTo>
                    <a:pt x="1703452" y="37290"/>
                  </a:lnTo>
                  <a:lnTo>
                    <a:pt x="1604825" y="38722"/>
                  </a:lnTo>
                  <a:lnTo>
                    <a:pt x="1506184" y="39772"/>
                  </a:lnTo>
                  <a:lnTo>
                    <a:pt x="1405378" y="40469"/>
                  </a:lnTo>
                  <a:lnTo>
                    <a:pt x="1302419" y="40824"/>
                  </a:lnTo>
                  <a:lnTo>
                    <a:pt x="1147981" y="40795"/>
                  </a:lnTo>
                  <a:lnTo>
                    <a:pt x="942069" y="39953"/>
                  </a:lnTo>
                  <a:lnTo>
                    <a:pt x="319311" y="35611"/>
                  </a:lnTo>
                  <a:lnTo>
                    <a:pt x="163363" y="34996"/>
                  </a:lnTo>
                  <a:lnTo>
                    <a:pt x="56431" y="34864"/>
                  </a:lnTo>
                  <a:lnTo>
                    <a:pt x="29434" y="62031"/>
                  </a:lnTo>
                  <a:lnTo>
                    <a:pt x="23101" y="102886"/>
                  </a:lnTo>
                  <a:lnTo>
                    <a:pt x="22634" y="118099"/>
                  </a:lnTo>
                  <a:lnTo>
                    <a:pt x="22655" y="132951"/>
                  </a:lnTo>
                  <a:lnTo>
                    <a:pt x="24326" y="176292"/>
                  </a:lnTo>
                  <a:lnTo>
                    <a:pt x="27671" y="219558"/>
                  </a:lnTo>
                  <a:lnTo>
                    <a:pt x="32597" y="268785"/>
                  </a:lnTo>
                  <a:lnTo>
                    <a:pt x="38241" y="317920"/>
                  </a:lnTo>
                  <a:lnTo>
                    <a:pt x="51159" y="421833"/>
                  </a:lnTo>
                  <a:lnTo>
                    <a:pt x="56996" y="470627"/>
                  </a:lnTo>
                  <a:lnTo>
                    <a:pt x="62227" y="523390"/>
                  </a:lnTo>
                  <a:lnTo>
                    <a:pt x="63659" y="559147"/>
                  </a:lnTo>
                  <a:lnTo>
                    <a:pt x="64616" y="563553"/>
                  </a:lnTo>
                  <a:lnTo>
                    <a:pt x="66276" y="567575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21193" y="8005865"/>
              <a:ext cx="3239135" cy="592455"/>
            </a:xfrm>
            <a:custGeom>
              <a:avLst/>
              <a:gdLst/>
              <a:ahLst/>
              <a:cxnLst/>
              <a:rect l="l" t="t" r="r" b="b"/>
              <a:pathLst>
                <a:path w="3239134" h="592454">
                  <a:moveTo>
                    <a:pt x="2369879" y="592269"/>
                  </a:moveTo>
                  <a:lnTo>
                    <a:pt x="2305016" y="592244"/>
                  </a:lnTo>
                  <a:lnTo>
                    <a:pt x="2239498" y="591906"/>
                  </a:lnTo>
                  <a:lnTo>
                    <a:pt x="2173525" y="591284"/>
                  </a:lnTo>
                  <a:lnTo>
                    <a:pt x="2107298" y="590408"/>
                  </a:lnTo>
                  <a:lnTo>
                    <a:pt x="2041017" y="589309"/>
                  </a:lnTo>
                  <a:lnTo>
                    <a:pt x="1974885" y="588016"/>
                  </a:lnTo>
                  <a:lnTo>
                    <a:pt x="1909101" y="586560"/>
                  </a:lnTo>
                  <a:lnTo>
                    <a:pt x="1779384" y="583277"/>
                  </a:lnTo>
                  <a:lnTo>
                    <a:pt x="1314653" y="569610"/>
                  </a:lnTo>
                  <a:lnTo>
                    <a:pt x="1220043" y="567261"/>
                  </a:lnTo>
                  <a:lnTo>
                    <a:pt x="1177080" y="566411"/>
                  </a:lnTo>
                  <a:lnTo>
                    <a:pt x="1137278" y="565818"/>
                  </a:lnTo>
                  <a:lnTo>
                    <a:pt x="1100839" y="565512"/>
                  </a:lnTo>
                  <a:lnTo>
                    <a:pt x="1067964" y="565523"/>
                  </a:lnTo>
                  <a:lnTo>
                    <a:pt x="1038853" y="565881"/>
                  </a:lnTo>
                  <a:lnTo>
                    <a:pt x="1013709" y="566615"/>
                  </a:lnTo>
                  <a:lnTo>
                    <a:pt x="992731" y="567757"/>
                  </a:lnTo>
                  <a:lnTo>
                    <a:pt x="972195" y="569124"/>
                  </a:lnTo>
                  <a:lnTo>
                    <a:pt x="942727" y="570890"/>
                  </a:lnTo>
                  <a:lnTo>
                    <a:pt x="861069" y="575125"/>
                  </a:lnTo>
                  <a:lnTo>
                    <a:pt x="810917" y="577348"/>
                  </a:lnTo>
                  <a:lnTo>
                    <a:pt x="755909" y="579477"/>
                  </a:lnTo>
                  <a:lnTo>
                    <a:pt x="697064" y="581389"/>
                  </a:lnTo>
                  <a:lnTo>
                    <a:pt x="635401" y="582962"/>
                  </a:lnTo>
                  <a:lnTo>
                    <a:pt x="571940" y="584071"/>
                  </a:lnTo>
                  <a:lnTo>
                    <a:pt x="507698" y="584595"/>
                  </a:lnTo>
                  <a:lnTo>
                    <a:pt x="443696" y="584410"/>
                  </a:lnTo>
                  <a:lnTo>
                    <a:pt x="380953" y="583392"/>
                  </a:lnTo>
                  <a:lnTo>
                    <a:pt x="320488" y="581420"/>
                  </a:lnTo>
                  <a:lnTo>
                    <a:pt x="263319" y="578370"/>
                  </a:lnTo>
                  <a:lnTo>
                    <a:pt x="210466" y="574119"/>
                  </a:lnTo>
                  <a:lnTo>
                    <a:pt x="162949" y="568543"/>
                  </a:lnTo>
                  <a:lnTo>
                    <a:pt x="121785" y="561521"/>
                  </a:lnTo>
                  <a:lnTo>
                    <a:pt x="62598" y="542643"/>
                  </a:lnTo>
                  <a:lnTo>
                    <a:pt x="39277" y="480778"/>
                  </a:lnTo>
                  <a:lnTo>
                    <a:pt x="34589" y="433668"/>
                  </a:lnTo>
                  <a:lnTo>
                    <a:pt x="27968" y="378285"/>
                  </a:lnTo>
                  <a:lnTo>
                    <a:pt x="20389" y="317746"/>
                  </a:lnTo>
                  <a:lnTo>
                    <a:pt x="12827" y="255168"/>
                  </a:lnTo>
                  <a:lnTo>
                    <a:pt x="6258" y="193666"/>
                  </a:lnTo>
                  <a:lnTo>
                    <a:pt x="1657" y="136359"/>
                  </a:lnTo>
                  <a:lnTo>
                    <a:pt x="0" y="86361"/>
                  </a:lnTo>
                  <a:lnTo>
                    <a:pt x="2260" y="46790"/>
                  </a:lnTo>
                  <a:lnTo>
                    <a:pt x="9415" y="20762"/>
                  </a:lnTo>
                  <a:lnTo>
                    <a:pt x="22440" y="11393"/>
                  </a:lnTo>
                  <a:lnTo>
                    <a:pt x="176133" y="11667"/>
                  </a:lnTo>
                  <a:lnTo>
                    <a:pt x="429310" y="13034"/>
                  </a:lnTo>
                  <a:lnTo>
                    <a:pt x="930189" y="16617"/>
                  </a:lnTo>
                  <a:lnTo>
                    <a:pt x="1080510" y="17244"/>
                  </a:lnTo>
                  <a:lnTo>
                    <a:pt x="1231467" y="17391"/>
                  </a:lnTo>
                  <a:lnTo>
                    <a:pt x="1332626" y="17146"/>
                  </a:lnTo>
                  <a:lnTo>
                    <a:pt x="1434320" y="16573"/>
                  </a:lnTo>
                  <a:lnTo>
                    <a:pt x="1536651" y="15627"/>
                  </a:lnTo>
                  <a:lnTo>
                    <a:pt x="1639720" y="14262"/>
                  </a:lnTo>
                  <a:lnTo>
                    <a:pt x="1743628" y="12432"/>
                  </a:lnTo>
                  <a:lnTo>
                    <a:pt x="1848477" y="10092"/>
                  </a:lnTo>
                  <a:lnTo>
                    <a:pt x="1954367" y="7195"/>
                  </a:lnTo>
                  <a:lnTo>
                    <a:pt x="2007734" y="5524"/>
                  </a:lnTo>
                  <a:lnTo>
                    <a:pt x="2061400" y="3697"/>
                  </a:lnTo>
                  <a:lnTo>
                    <a:pt x="2102990" y="2413"/>
                  </a:lnTo>
                  <a:lnTo>
                    <a:pt x="2147854" y="1391"/>
                  </a:lnTo>
                  <a:lnTo>
                    <a:pt x="2195485" y="640"/>
                  </a:lnTo>
                  <a:lnTo>
                    <a:pt x="2245376" y="172"/>
                  </a:lnTo>
                  <a:lnTo>
                    <a:pt x="2297017" y="0"/>
                  </a:lnTo>
                  <a:lnTo>
                    <a:pt x="2349902" y="132"/>
                  </a:lnTo>
                  <a:lnTo>
                    <a:pt x="2403523" y="581"/>
                  </a:lnTo>
                  <a:lnTo>
                    <a:pt x="2457372" y="1359"/>
                  </a:lnTo>
                  <a:lnTo>
                    <a:pt x="2510940" y="2475"/>
                  </a:lnTo>
                  <a:lnTo>
                    <a:pt x="2563722" y="3942"/>
                  </a:lnTo>
                  <a:lnTo>
                    <a:pt x="2615208" y="5770"/>
                  </a:lnTo>
                  <a:lnTo>
                    <a:pt x="2664891" y="7971"/>
                  </a:lnTo>
                  <a:lnTo>
                    <a:pt x="2712263" y="10556"/>
                  </a:lnTo>
                  <a:lnTo>
                    <a:pt x="2756816" y="13536"/>
                  </a:lnTo>
                  <a:lnTo>
                    <a:pt x="2798043" y="16922"/>
                  </a:lnTo>
                  <a:lnTo>
                    <a:pt x="2846465" y="20113"/>
                  </a:lnTo>
                  <a:lnTo>
                    <a:pt x="2895515" y="21702"/>
                  </a:lnTo>
                  <a:lnTo>
                    <a:pt x="2944758" y="22854"/>
                  </a:lnTo>
                  <a:lnTo>
                    <a:pt x="2993759" y="24730"/>
                  </a:lnTo>
                  <a:lnTo>
                    <a:pt x="3042083" y="28496"/>
                  </a:lnTo>
                  <a:lnTo>
                    <a:pt x="3089296" y="35314"/>
                  </a:lnTo>
                  <a:lnTo>
                    <a:pt x="3134963" y="46347"/>
                  </a:lnTo>
                  <a:lnTo>
                    <a:pt x="3178650" y="62761"/>
                  </a:lnTo>
                  <a:lnTo>
                    <a:pt x="3219921" y="85717"/>
                  </a:lnTo>
                  <a:lnTo>
                    <a:pt x="3235214" y="150603"/>
                  </a:lnTo>
                  <a:lnTo>
                    <a:pt x="3238203" y="209708"/>
                  </a:lnTo>
                  <a:lnTo>
                    <a:pt x="3238533" y="276881"/>
                  </a:lnTo>
                  <a:lnTo>
                    <a:pt x="3236536" y="344844"/>
                  </a:lnTo>
                  <a:lnTo>
                    <a:pt x="3232547" y="406316"/>
                  </a:lnTo>
                  <a:lnTo>
                    <a:pt x="3226897" y="454018"/>
                  </a:lnTo>
                  <a:lnTo>
                    <a:pt x="3210376" y="493224"/>
                  </a:lnTo>
                  <a:lnTo>
                    <a:pt x="3177462" y="515616"/>
                  </a:lnTo>
                  <a:lnTo>
                    <a:pt x="3127457" y="534592"/>
                  </a:lnTo>
                  <a:lnTo>
                    <a:pt x="3061967" y="550392"/>
                  </a:lnTo>
                  <a:lnTo>
                    <a:pt x="3023918" y="557177"/>
                  </a:lnTo>
                  <a:lnTo>
                    <a:pt x="2982601" y="563257"/>
                  </a:lnTo>
                  <a:lnTo>
                    <a:pt x="2938216" y="568664"/>
                  </a:lnTo>
                  <a:lnTo>
                    <a:pt x="2890965" y="573426"/>
                  </a:lnTo>
                  <a:lnTo>
                    <a:pt x="2841049" y="577575"/>
                  </a:lnTo>
                  <a:lnTo>
                    <a:pt x="2788669" y="581140"/>
                  </a:lnTo>
                  <a:lnTo>
                    <a:pt x="2734024" y="584151"/>
                  </a:lnTo>
                  <a:lnTo>
                    <a:pt x="2677318" y="586638"/>
                  </a:lnTo>
                  <a:lnTo>
                    <a:pt x="2618749" y="588632"/>
                  </a:lnTo>
                  <a:lnTo>
                    <a:pt x="2558520" y="590162"/>
                  </a:lnTo>
                  <a:lnTo>
                    <a:pt x="2496831" y="591258"/>
                  </a:lnTo>
                  <a:lnTo>
                    <a:pt x="2433884" y="591950"/>
                  </a:lnTo>
                  <a:lnTo>
                    <a:pt x="2369879" y="592269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244147" y="8671482"/>
            <a:ext cx="3280410" cy="629920"/>
            <a:chOff x="4244147" y="8671482"/>
            <a:chExt cx="3280410" cy="629920"/>
          </a:xfrm>
        </p:grpSpPr>
        <p:sp>
          <p:nvSpPr>
            <p:cNvPr id="100" name="object 100"/>
            <p:cNvSpPr/>
            <p:nvPr/>
          </p:nvSpPr>
          <p:spPr>
            <a:xfrm>
              <a:off x="4244147" y="8671482"/>
              <a:ext cx="3198495" cy="517525"/>
            </a:xfrm>
            <a:custGeom>
              <a:avLst/>
              <a:gdLst/>
              <a:ahLst/>
              <a:cxnLst/>
              <a:rect l="l" t="t" r="r" b="b"/>
              <a:pathLst>
                <a:path w="3198495" h="517525">
                  <a:moveTo>
                    <a:pt x="52683" y="517125"/>
                  </a:moveTo>
                  <a:lnTo>
                    <a:pt x="29596" y="476208"/>
                  </a:lnTo>
                  <a:lnTo>
                    <a:pt x="28323" y="457326"/>
                  </a:lnTo>
                  <a:lnTo>
                    <a:pt x="26477" y="438481"/>
                  </a:lnTo>
                  <a:lnTo>
                    <a:pt x="24286" y="419807"/>
                  </a:lnTo>
                  <a:lnTo>
                    <a:pt x="21425" y="397874"/>
                  </a:lnTo>
                  <a:lnTo>
                    <a:pt x="12099" y="332156"/>
                  </a:lnTo>
                  <a:lnTo>
                    <a:pt x="7300" y="296783"/>
                  </a:lnTo>
                  <a:lnTo>
                    <a:pt x="3176" y="260786"/>
                  </a:lnTo>
                  <a:lnTo>
                    <a:pt x="488" y="224698"/>
                  </a:lnTo>
                  <a:lnTo>
                    <a:pt x="0" y="189052"/>
                  </a:lnTo>
                  <a:lnTo>
                    <a:pt x="1876" y="161274"/>
                  </a:lnTo>
                  <a:lnTo>
                    <a:pt x="18045" y="106549"/>
                  </a:lnTo>
                  <a:lnTo>
                    <a:pt x="48073" y="76898"/>
                  </a:lnTo>
                  <a:lnTo>
                    <a:pt x="90547" y="68087"/>
                  </a:lnTo>
                  <a:lnTo>
                    <a:pt x="97087" y="67442"/>
                  </a:lnTo>
                  <a:lnTo>
                    <a:pt x="158832" y="60195"/>
                  </a:lnTo>
                  <a:lnTo>
                    <a:pt x="230537" y="52426"/>
                  </a:lnTo>
                  <a:lnTo>
                    <a:pt x="302324" y="45332"/>
                  </a:lnTo>
                  <a:lnTo>
                    <a:pt x="349504" y="41166"/>
                  </a:lnTo>
                  <a:lnTo>
                    <a:pt x="396721" y="37614"/>
                  </a:lnTo>
                  <a:lnTo>
                    <a:pt x="435423" y="35387"/>
                  </a:lnTo>
                  <a:lnTo>
                    <a:pt x="474169" y="34432"/>
                  </a:lnTo>
                  <a:lnTo>
                    <a:pt x="572535" y="34145"/>
                  </a:lnTo>
                  <a:lnTo>
                    <a:pt x="670910" y="33334"/>
                  </a:lnTo>
                  <a:lnTo>
                    <a:pt x="769288" y="32078"/>
                  </a:lnTo>
                  <a:lnTo>
                    <a:pt x="867665" y="30456"/>
                  </a:lnTo>
                  <a:lnTo>
                    <a:pt x="1015215" y="27506"/>
                  </a:lnTo>
                  <a:lnTo>
                    <a:pt x="1755149" y="9614"/>
                  </a:lnTo>
                  <a:lnTo>
                    <a:pt x="1910669" y="6275"/>
                  </a:lnTo>
                  <a:lnTo>
                    <a:pt x="2066211" y="3455"/>
                  </a:lnTo>
                  <a:lnTo>
                    <a:pt x="2169912" y="1963"/>
                  </a:lnTo>
                  <a:lnTo>
                    <a:pt x="2273615" y="852"/>
                  </a:lnTo>
                  <a:lnTo>
                    <a:pt x="2377316" y="182"/>
                  </a:lnTo>
                  <a:lnTo>
                    <a:pt x="2479525" y="0"/>
                  </a:lnTo>
                  <a:lnTo>
                    <a:pt x="2529913" y="96"/>
                  </a:lnTo>
                  <a:lnTo>
                    <a:pt x="2580321" y="339"/>
                  </a:lnTo>
                  <a:lnTo>
                    <a:pt x="2630745" y="746"/>
                  </a:lnTo>
                  <a:lnTo>
                    <a:pt x="2681177" y="1335"/>
                  </a:lnTo>
                  <a:lnTo>
                    <a:pt x="2731613" y="2124"/>
                  </a:lnTo>
                  <a:lnTo>
                    <a:pt x="2782046" y="3130"/>
                  </a:lnTo>
                  <a:lnTo>
                    <a:pt x="2832470" y="4371"/>
                  </a:lnTo>
                  <a:lnTo>
                    <a:pt x="2882880" y="5864"/>
                  </a:lnTo>
                  <a:lnTo>
                    <a:pt x="2933269" y="7628"/>
                  </a:lnTo>
                  <a:lnTo>
                    <a:pt x="2983633" y="9681"/>
                  </a:lnTo>
                  <a:lnTo>
                    <a:pt x="3033964" y="12039"/>
                  </a:lnTo>
                  <a:lnTo>
                    <a:pt x="3084256" y="14721"/>
                  </a:lnTo>
                  <a:lnTo>
                    <a:pt x="3139911" y="25996"/>
                  </a:lnTo>
                  <a:lnTo>
                    <a:pt x="3187187" y="56898"/>
                  </a:lnTo>
                  <a:lnTo>
                    <a:pt x="3198358" y="69899"/>
                  </a:lnTo>
                  <a:lnTo>
                    <a:pt x="3177873" y="56397"/>
                  </a:lnTo>
                  <a:lnTo>
                    <a:pt x="3155560" y="46893"/>
                  </a:lnTo>
                  <a:lnTo>
                    <a:pt x="3106868" y="38121"/>
                  </a:lnTo>
                  <a:lnTo>
                    <a:pt x="3056574" y="35439"/>
                  </a:lnTo>
                  <a:lnTo>
                    <a:pt x="3006242" y="33081"/>
                  </a:lnTo>
                  <a:lnTo>
                    <a:pt x="2955878" y="31028"/>
                  </a:lnTo>
                  <a:lnTo>
                    <a:pt x="2905488" y="29264"/>
                  </a:lnTo>
                  <a:lnTo>
                    <a:pt x="2855077" y="27770"/>
                  </a:lnTo>
                  <a:lnTo>
                    <a:pt x="2804652" y="26528"/>
                  </a:lnTo>
                  <a:lnTo>
                    <a:pt x="2754219" y="25521"/>
                  </a:lnTo>
                  <a:lnTo>
                    <a:pt x="2703782" y="24731"/>
                  </a:lnTo>
                  <a:lnTo>
                    <a:pt x="2653348" y="24139"/>
                  </a:lnTo>
                  <a:lnTo>
                    <a:pt x="2602922" y="23730"/>
                  </a:lnTo>
                  <a:lnTo>
                    <a:pt x="2552511" y="23483"/>
                  </a:lnTo>
                  <a:lnTo>
                    <a:pt x="2451754" y="23410"/>
                  </a:lnTo>
                  <a:lnTo>
                    <a:pt x="2348067" y="23843"/>
                  </a:lnTo>
                  <a:lnTo>
                    <a:pt x="2244372" y="24743"/>
                  </a:lnTo>
                  <a:lnTo>
                    <a:pt x="2140675" y="26052"/>
                  </a:lnTo>
                  <a:lnTo>
                    <a:pt x="2036979" y="27711"/>
                  </a:lnTo>
                  <a:lnTo>
                    <a:pt x="1881448" y="30729"/>
                  </a:lnTo>
                  <a:lnTo>
                    <a:pt x="1087010" y="49803"/>
                  </a:lnTo>
                  <a:lnTo>
                    <a:pt x="939474" y="52906"/>
                  </a:lnTo>
                  <a:lnTo>
                    <a:pt x="841099" y="54680"/>
                  </a:lnTo>
                  <a:lnTo>
                    <a:pt x="742717" y="56128"/>
                  </a:lnTo>
                  <a:lnTo>
                    <a:pt x="644332" y="57171"/>
                  </a:lnTo>
                  <a:lnTo>
                    <a:pt x="545949" y="57730"/>
                  </a:lnTo>
                  <a:lnTo>
                    <a:pt x="496759" y="57804"/>
                  </a:lnTo>
                  <a:lnTo>
                    <a:pt x="477424" y="58065"/>
                  </a:lnTo>
                  <a:lnTo>
                    <a:pt x="438660" y="59791"/>
                  </a:lnTo>
                  <a:lnTo>
                    <a:pt x="395745" y="62687"/>
                  </a:lnTo>
                  <a:lnTo>
                    <a:pt x="324950" y="68710"/>
                  </a:lnTo>
                  <a:lnTo>
                    <a:pt x="253153" y="75801"/>
                  </a:lnTo>
                  <a:lnTo>
                    <a:pt x="126368" y="89914"/>
                  </a:lnTo>
                  <a:lnTo>
                    <a:pt x="119713" y="90820"/>
                  </a:lnTo>
                  <a:lnTo>
                    <a:pt x="113166" y="91465"/>
                  </a:lnTo>
                  <a:lnTo>
                    <a:pt x="70696" y="100285"/>
                  </a:lnTo>
                  <a:lnTo>
                    <a:pt x="40660" y="129941"/>
                  </a:lnTo>
                  <a:lnTo>
                    <a:pt x="24510" y="184655"/>
                  </a:lnTo>
                  <a:lnTo>
                    <a:pt x="22626" y="212416"/>
                  </a:lnTo>
                  <a:lnTo>
                    <a:pt x="23114" y="248073"/>
                  </a:lnTo>
                  <a:lnTo>
                    <a:pt x="25802" y="284161"/>
                  </a:lnTo>
                  <a:lnTo>
                    <a:pt x="29926" y="320160"/>
                  </a:lnTo>
                  <a:lnTo>
                    <a:pt x="34725" y="355549"/>
                  </a:lnTo>
                  <a:lnTo>
                    <a:pt x="44041" y="421254"/>
                  </a:lnTo>
                  <a:lnTo>
                    <a:pt x="46905" y="443207"/>
                  </a:lnTo>
                  <a:lnTo>
                    <a:pt x="49052" y="461559"/>
                  </a:lnTo>
                  <a:lnTo>
                    <a:pt x="50873" y="480082"/>
                  </a:lnTo>
                  <a:lnTo>
                    <a:pt x="52154" y="498646"/>
                  </a:lnTo>
                  <a:lnTo>
                    <a:pt x="52683" y="517125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04335" y="8727364"/>
              <a:ext cx="3220085" cy="574040"/>
            </a:xfrm>
            <a:custGeom>
              <a:avLst/>
              <a:gdLst/>
              <a:ahLst/>
              <a:cxnLst/>
              <a:rect l="l" t="t" r="r" b="b"/>
              <a:pathLst>
                <a:path w="3220084" h="574040">
                  <a:moveTo>
                    <a:pt x="1834385" y="573959"/>
                  </a:moveTo>
                  <a:lnTo>
                    <a:pt x="1766275" y="573908"/>
                  </a:lnTo>
                  <a:lnTo>
                    <a:pt x="1697933" y="573640"/>
                  </a:lnTo>
                  <a:lnTo>
                    <a:pt x="1629471" y="573162"/>
                  </a:lnTo>
                  <a:lnTo>
                    <a:pt x="1561002" y="572482"/>
                  </a:lnTo>
                  <a:lnTo>
                    <a:pt x="1492637" y="571606"/>
                  </a:lnTo>
                  <a:lnTo>
                    <a:pt x="1424490" y="570541"/>
                  </a:lnTo>
                  <a:lnTo>
                    <a:pt x="1356672" y="569296"/>
                  </a:lnTo>
                  <a:lnTo>
                    <a:pt x="1289295" y="567878"/>
                  </a:lnTo>
                  <a:lnTo>
                    <a:pt x="1222472" y="566293"/>
                  </a:lnTo>
                  <a:lnTo>
                    <a:pt x="1156315" y="564549"/>
                  </a:lnTo>
                  <a:lnTo>
                    <a:pt x="1090937" y="562653"/>
                  </a:lnTo>
                  <a:lnTo>
                    <a:pt x="1026448" y="560612"/>
                  </a:lnTo>
                  <a:lnTo>
                    <a:pt x="962963" y="558435"/>
                  </a:lnTo>
                  <a:lnTo>
                    <a:pt x="900592" y="556127"/>
                  </a:lnTo>
                  <a:lnTo>
                    <a:pt x="839449" y="553696"/>
                  </a:lnTo>
                  <a:lnTo>
                    <a:pt x="779645" y="551150"/>
                  </a:lnTo>
                  <a:lnTo>
                    <a:pt x="721293" y="548496"/>
                  </a:lnTo>
                  <a:lnTo>
                    <a:pt x="664504" y="545741"/>
                  </a:lnTo>
                  <a:lnTo>
                    <a:pt x="609392" y="542891"/>
                  </a:lnTo>
                  <a:lnTo>
                    <a:pt x="556068" y="539956"/>
                  </a:lnTo>
                  <a:lnTo>
                    <a:pt x="504644" y="536941"/>
                  </a:lnTo>
                  <a:lnTo>
                    <a:pt x="455234" y="533854"/>
                  </a:lnTo>
                  <a:lnTo>
                    <a:pt x="407948" y="530703"/>
                  </a:lnTo>
                  <a:lnTo>
                    <a:pt x="362900" y="527494"/>
                  </a:lnTo>
                  <a:lnTo>
                    <a:pt x="320201" y="524235"/>
                  </a:lnTo>
                  <a:lnTo>
                    <a:pt x="279964" y="520933"/>
                  </a:lnTo>
                  <a:lnTo>
                    <a:pt x="207324" y="514230"/>
                  </a:lnTo>
                  <a:lnTo>
                    <a:pt x="145878" y="507442"/>
                  </a:lnTo>
                  <a:lnTo>
                    <a:pt x="96524" y="500627"/>
                  </a:lnTo>
                  <a:lnTo>
                    <a:pt x="47128" y="490483"/>
                  </a:lnTo>
                  <a:lnTo>
                    <a:pt x="27939" y="439369"/>
                  </a:lnTo>
                  <a:lnTo>
                    <a:pt x="22761" y="393194"/>
                  </a:lnTo>
                  <a:lnTo>
                    <a:pt x="8868" y="293613"/>
                  </a:lnTo>
                  <a:lnTo>
                    <a:pt x="3075" y="243996"/>
                  </a:lnTo>
                  <a:lnTo>
                    <a:pt x="0" y="197022"/>
                  </a:lnTo>
                  <a:lnTo>
                    <a:pt x="1103" y="154585"/>
                  </a:lnTo>
                  <a:lnTo>
                    <a:pt x="21690" y="90905"/>
                  </a:lnTo>
                  <a:lnTo>
                    <a:pt x="76525" y="68114"/>
                  </a:lnTo>
                  <a:lnTo>
                    <a:pt x="121745" y="62867"/>
                  </a:lnTo>
                  <a:lnTo>
                    <a:pt x="169758" y="57476"/>
                  </a:lnTo>
                  <a:lnTo>
                    <a:pt x="227900" y="51294"/>
                  </a:lnTo>
                  <a:lnTo>
                    <a:pt x="291067" y="45111"/>
                  </a:lnTo>
                  <a:lnTo>
                    <a:pt x="354155" y="39716"/>
                  </a:lnTo>
                  <a:lnTo>
                    <a:pt x="412059" y="35900"/>
                  </a:lnTo>
                  <a:lnTo>
                    <a:pt x="459676" y="34452"/>
                  </a:lnTo>
                  <a:lnTo>
                    <a:pt x="553344" y="34176"/>
                  </a:lnTo>
                  <a:lnTo>
                    <a:pt x="649505" y="33389"/>
                  </a:lnTo>
                  <a:lnTo>
                    <a:pt x="747932" y="32151"/>
                  </a:lnTo>
                  <a:lnTo>
                    <a:pt x="848395" y="30522"/>
                  </a:lnTo>
                  <a:lnTo>
                    <a:pt x="1002410" y="27477"/>
                  </a:lnTo>
                  <a:lnTo>
                    <a:pt x="1752347" y="9377"/>
                  </a:lnTo>
                  <a:lnTo>
                    <a:pt x="1914889" y="5940"/>
                  </a:lnTo>
                  <a:lnTo>
                    <a:pt x="2022707" y="3973"/>
                  </a:lnTo>
                  <a:lnTo>
                    <a:pt x="2129827" y="2336"/>
                  </a:lnTo>
                  <a:lnTo>
                    <a:pt x="2236019" y="1087"/>
                  </a:lnTo>
                  <a:lnTo>
                    <a:pt x="2341055" y="289"/>
                  </a:lnTo>
                  <a:lnTo>
                    <a:pt x="2444708" y="0"/>
                  </a:lnTo>
                  <a:lnTo>
                    <a:pt x="2495945" y="65"/>
                  </a:lnTo>
                  <a:lnTo>
                    <a:pt x="2546750" y="280"/>
                  </a:lnTo>
                  <a:lnTo>
                    <a:pt x="2597095" y="652"/>
                  </a:lnTo>
                  <a:lnTo>
                    <a:pt x="2646951" y="1190"/>
                  </a:lnTo>
                  <a:lnTo>
                    <a:pt x="2696291" y="1899"/>
                  </a:lnTo>
                  <a:lnTo>
                    <a:pt x="2745085" y="2789"/>
                  </a:lnTo>
                  <a:lnTo>
                    <a:pt x="2793306" y="3866"/>
                  </a:lnTo>
                  <a:lnTo>
                    <a:pt x="2840924" y="5138"/>
                  </a:lnTo>
                  <a:lnTo>
                    <a:pt x="2887911" y="6612"/>
                  </a:lnTo>
                  <a:lnTo>
                    <a:pt x="2934238" y="8296"/>
                  </a:lnTo>
                  <a:lnTo>
                    <a:pt x="2979878" y="10198"/>
                  </a:lnTo>
                  <a:lnTo>
                    <a:pt x="3024801" y="12324"/>
                  </a:lnTo>
                  <a:lnTo>
                    <a:pt x="3068980" y="14683"/>
                  </a:lnTo>
                  <a:lnTo>
                    <a:pt x="3111446" y="21958"/>
                  </a:lnTo>
                  <a:lnTo>
                    <a:pt x="3170234" y="61341"/>
                  </a:lnTo>
                  <a:lnTo>
                    <a:pt x="3201576" y="127812"/>
                  </a:lnTo>
                  <a:lnTo>
                    <a:pt x="3209734" y="168947"/>
                  </a:lnTo>
                  <a:lnTo>
                    <a:pt x="3214366" y="214144"/>
                  </a:lnTo>
                  <a:lnTo>
                    <a:pt x="3216584" y="262499"/>
                  </a:lnTo>
                  <a:lnTo>
                    <a:pt x="3217498" y="313109"/>
                  </a:lnTo>
                  <a:lnTo>
                    <a:pt x="3218222" y="365070"/>
                  </a:lnTo>
                  <a:lnTo>
                    <a:pt x="3219867" y="417479"/>
                  </a:lnTo>
                  <a:lnTo>
                    <a:pt x="3191655" y="457739"/>
                  </a:lnTo>
                  <a:lnTo>
                    <a:pt x="3156181" y="475273"/>
                  </a:lnTo>
                  <a:lnTo>
                    <a:pt x="3107657" y="491155"/>
                  </a:lnTo>
                  <a:lnTo>
                    <a:pt x="3046982" y="505442"/>
                  </a:lnTo>
                  <a:lnTo>
                    <a:pt x="2975054" y="518192"/>
                  </a:lnTo>
                  <a:lnTo>
                    <a:pt x="2935151" y="524009"/>
                  </a:lnTo>
                  <a:lnTo>
                    <a:pt x="2892771" y="529464"/>
                  </a:lnTo>
                  <a:lnTo>
                    <a:pt x="2848027" y="534564"/>
                  </a:lnTo>
                  <a:lnTo>
                    <a:pt x="2801031" y="539315"/>
                  </a:lnTo>
                  <a:lnTo>
                    <a:pt x="2751894" y="543726"/>
                  </a:lnTo>
                  <a:lnTo>
                    <a:pt x="2700731" y="547804"/>
                  </a:lnTo>
                  <a:lnTo>
                    <a:pt x="2647651" y="551556"/>
                  </a:lnTo>
                  <a:lnTo>
                    <a:pt x="2592769" y="554989"/>
                  </a:lnTo>
                  <a:lnTo>
                    <a:pt x="2536196" y="558110"/>
                  </a:lnTo>
                  <a:lnTo>
                    <a:pt x="2478043" y="560927"/>
                  </a:lnTo>
                  <a:lnTo>
                    <a:pt x="2418425" y="563447"/>
                  </a:lnTo>
                  <a:lnTo>
                    <a:pt x="2357452" y="565678"/>
                  </a:lnTo>
                  <a:lnTo>
                    <a:pt x="2295237" y="567625"/>
                  </a:lnTo>
                  <a:lnTo>
                    <a:pt x="2231893" y="569298"/>
                  </a:lnTo>
                  <a:lnTo>
                    <a:pt x="2167531" y="570702"/>
                  </a:lnTo>
                  <a:lnTo>
                    <a:pt x="2102263" y="571846"/>
                  </a:lnTo>
                  <a:lnTo>
                    <a:pt x="2036203" y="572737"/>
                  </a:lnTo>
                  <a:lnTo>
                    <a:pt x="1969462" y="573381"/>
                  </a:lnTo>
                  <a:lnTo>
                    <a:pt x="1902152" y="573786"/>
                  </a:lnTo>
                  <a:lnTo>
                    <a:pt x="1834385" y="57395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4264683" y="6476703"/>
            <a:ext cx="3262629" cy="660400"/>
            <a:chOff x="4264683" y="6476703"/>
            <a:chExt cx="3262629" cy="660400"/>
          </a:xfrm>
        </p:grpSpPr>
        <p:sp>
          <p:nvSpPr>
            <p:cNvPr id="103" name="object 103"/>
            <p:cNvSpPr/>
            <p:nvPr/>
          </p:nvSpPr>
          <p:spPr>
            <a:xfrm>
              <a:off x="4264683" y="6476703"/>
              <a:ext cx="3166110" cy="527050"/>
            </a:xfrm>
            <a:custGeom>
              <a:avLst/>
              <a:gdLst/>
              <a:ahLst/>
              <a:cxnLst/>
              <a:rect l="l" t="t" r="r" b="b"/>
              <a:pathLst>
                <a:path w="3166109" h="527050">
                  <a:moveTo>
                    <a:pt x="36329" y="526899"/>
                  </a:moveTo>
                  <a:lnTo>
                    <a:pt x="27498" y="523731"/>
                  </a:lnTo>
                  <a:lnTo>
                    <a:pt x="20460" y="519765"/>
                  </a:lnTo>
                  <a:lnTo>
                    <a:pt x="15341" y="514043"/>
                  </a:lnTo>
                  <a:lnTo>
                    <a:pt x="13594" y="506036"/>
                  </a:lnTo>
                  <a:lnTo>
                    <a:pt x="14747" y="468078"/>
                  </a:lnTo>
                  <a:lnTo>
                    <a:pt x="14936" y="430143"/>
                  </a:lnTo>
                  <a:lnTo>
                    <a:pt x="12579" y="354250"/>
                  </a:lnTo>
                  <a:lnTo>
                    <a:pt x="8535" y="295797"/>
                  </a:lnTo>
                  <a:lnTo>
                    <a:pt x="1939" y="215524"/>
                  </a:lnTo>
                  <a:lnTo>
                    <a:pt x="578" y="193341"/>
                  </a:lnTo>
                  <a:lnTo>
                    <a:pt x="618" y="149229"/>
                  </a:lnTo>
                  <a:lnTo>
                    <a:pt x="11333" y="98129"/>
                  </a:lnTo>
                  <a:lnTo>
                    <a:pt x="32647" y="66352"/>
                  </a:lnTo>
                  <a:lnTo>
                    <a:pt x="66302" y="43211"/>
                  </a:lnTo>
                  <a:lnTo>
                    <a:pt x="115275" y="26654"/>
                  </a:lnTo>
                  <a:lnTo>
                    <a:pt x="178137" y="16171"/>
                  </a:lnTo>
                  <a:lnTo>
                    <a:pt x="259023" y="9603"/>
                  </a:lnTo>
                  <a:lnTo>
                    <a:pt x="309383" y="7350"/>
                  </a:lnTo>
                  <a:lnTo>
                    <a:pt x="359792" y="6006"/>
                  </a:lnTo>
                  <a:lnTo>
                    <a:pt x="410026" y="5190"/>
                  </a:lnTo>
                  <a:lnTo>
                    <a:pt x="459958" y="4626"/>
                  </a:lnTo>
                  <a:lnTo>
                    <a:pt x="509905" y="4279"/>
                  </a:lnTo>
                  <a:lnTo>
                    <a:pt x="609821" y="4030"/>
                  </a:lnTo>
                  <a:lnTo>
                    <a:pt x="813747" y="3912"/>
                  </a:lnTo>
                  <a:lnTo>
                    <a:pt x="2360724" y="44"/>
                  </a:lnTo>
                  <a:lnTo>
                    <a:pt x="2652916" y="0"/>
                  </a:lnTo>
                  <a:lnTo>
                    <a:pt x="2750754" y="355"/>
                  </a:lnTo>
                  <a:lnTo>
                    <a:pt x="2779708" y="653"/>
                  </a:lnTo>
                  <a:lnTo>
                    <a:pt x="2789800" y="921"/>
                  </a:lnTo>
                  <a:lnTo>
                    <a:pt x="2794200" y="777"/>
                  </a:lnTo>
                  <a:lnTo>
                    <a:pt x="2797984" y="2436"/>
                  </a:lnTo>
                  <a:lnTo>
                    <a:pt x="2800072" y="3197"/>
                  </a:lnTo>
                  <a:lnTo>
                    <a:pt x="2870749" y="21408"/>
                  </a:lnTo>
                  <a:lnTo>
                    <a:pt x="2906627" y="31003"/>
                  </a:lnTo>
                  <a:lnTo>
                    <a:pt x="2978003" y="51599"/>
                  </a:lnTo>
                  <a:lnTo>
                    <a:pt x="3043799" y="73048"/>
                  </a:lnTo>
                  <a:lnTo>
                    <a:pt x="3104131" y="96150"/>
                  </a:lnTo>
                  <a:lnTo>
                    <a:pt x="3141828" y="114536"/>
                  </a:lnTo>
                  <a:lnTo>
                    <a:pt x="3165824" y="138945"/>
                  </a:lnTo>
                  <a:lnTo>
                    <a:pt x="3162547" y="136467"/>
                  </a:lnTo>
                  <a:lnTo>
                    <a:pt x="3159277" y="134358"/>
                  </a:lnTo>
                  <a:lnTo>
                    <a:pt x="3096788" y="107497"/>
                  </a:lnTo>
                  <a:lnTo>
                    <a:pt x="3036019" y="86195"/>
                  </a:lnTo>
                  <a:lnTo>
                    <a:pt x="2965011" y="64430"/>
                  </a:lnTo>
                  <a:lnTo>
                    <a:pt x="2880833" y="41505"/>
                  </a:lnTo>
                  <a:lnTo>
                    <a:pt x="2822684" y="26568"/>
                  </a:lnTo>
                  <a:lnTo>
                    <a:pt x="2820596" y="25807"/>
                  </a:lnTo>
                  <a:lnTo>
                    <a:pt x="2816826" y="24140"/>
                  </a:lnTo>
                  <a:lnTo>
                    <a:pt x="2812361" y="24285"/>
                  </a:lnTo>
                  <a:lnTo>
                    <a:pt x="2773341" y="23755"/>
                  </a:lnTo>
                  <a:lnTo>
                    <a:pt x="2675514" y="23385"/>
                  </a:lnTo>
                  <a:lnTo>
                    <a:pt x="784360" y="27377"/>
                  </a:lnTo>
                  <a:lnTo>
                    <a:pt x="582485" y="27469"/>
                  </a:lnTo>
                  <a:lnTo>
                    <a:pt x="532525" y="27652"/>
                  </a:lnTo>
                  <a:lnTo>
                    <a:pt x="482567" y="28002"/>
                  </a:lnTo>
                  <a:lnTo>
                    <a:pt x="432616" y="28568"/>
                  </a:lnTo>
                  <a:lnTo>
                    <a:pt x="382394" y="29397"/>
                  </a:lnTo>
                  <a:lnTo>
                    <a:pt x="332001" y="30744"/>
                  </a:lnTo>
                  <a:lnTo>
                    <a:pt x="281651" y="32991"/>
                  </a:lnTo>
                  <a:lnTo>
                    <a:pt x="231555" y="36518"/>
                  </a:lnTo>
                  <a:lnTo>
                    <a:pt x="169147" y="43853"/>
                  </a:lnTo>
                  <a:lnTo>
                    <a:pt x="108224" y="58650"/>
                  </a:lnTo>
                  <a:lnTo>
                    <a:pt x="71064" y="76776"/>
                  </a:lnTo>
                  <a:lnTo>
                    <a:pt x="42114" y="105957"/>
                  </a:lnTo>
                  <a:lnTo>
                    <a:pt x="24992" y="155153"/>
                  </a:lnTo>
                  <a:lnTo>
                    <a:pt x="22625" y="194532"/>
                  </a:lnTo>
                  <a:lnTo>
                    <a:pt x="23200" y="216730"/>
                  </a:lnTo>
                  <a:lnTo>
                    <a:pt x="24559" y="238911"/>
                  </a:lnTo>
                  <a:lnTo>
                    <a:pt x="31159" y="319174"/>
                  </a:lnTo>
                  <a:lnTo>
                    <a:pt x="33369" y="348381"/>
                  </a:lnTo>
                  <a:lnTo>
                    <a:pt x="35198" y="377643"/>
                  </a:lnTo>
                  <a:lnTo>
                    <a:pt x="36792" y="414953"/>
                  </a:lnTo>
                  <a:lnTo>
                    <a:pt x="37536" y="452252"/>
                  </a:lnTo>
                  <a:lnTo>
                    <a:pt x="37394" y="489560"/>
                  </a:lnTo>
                  <a:lnTo>
                    <a:pt x="36329" y="52689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24911" y="6532944"/>
              <a:ext cx="3202305" cy="604520"/>
            </a:xfrm>
            <a:custGeom>
              <a:avLst/>
              <a:gdLst/>
              <a:ahLst/>
              <a:cxnLst/>
              <a:rect l="l" t="t" r="r" b="b"/>
              <a:pathLst>
                <a:path w="3202304" h="604520">
                  <a:moveTo>
                    <a:pt x="978624" y="604067"/>
                  </a:moveTo>
                  <a:lnTo>
                    <a:pt x="936740" y="603956"/>
                  </a:lnTo>
                  <a:lnTo>
                    <a:pt x="887865" y="602357"/>
                  </a:lnTo>
                  <a:lnTo>
                    <a:pt x="833058" y="599420"/>
                  </a:lnTo>
                  <a:lnTo>
                    <a:pt x="773376" y="595293"/>
                  </a:lnTo>
                  <a:lnTo>
                    <a:pt x="709880" y="590126"/>
                  </a:lnTo>
                  <a:lnTo>
                    <a:pt x="643629" y="584067"/>
                  </a:lnTo>
                  <a:lnTo>
                    <a:pt x="575681" y="577266"/>
                  </a:lnTo>
                  <a:lnTo>
                    <a:pt x="507095" y="569871"/>
                  </a:lnTo>
                  <a:lnTo>
                    <a:pt x="438931" y="562031"/>
                  </a:lnTo>
                  <a:lnTo>
                    <a:pt x="372247" y="553896"/>
                  </a:lnTo>
                  <a:lnTo>
                    <a:pt x="308102" y="545614"/>
                  </a:lnTo>
                  <a:lnTo>
                    <a:pt x="247556" y="537335"/>
                  </a:lnTo>
                  <a:lnTo>
                    <a:pt x="191667" y="529206"/>
                  </a:lnTo>
                  <a:lnTo>
                    <a:pt x="141495" y="521378"/>
                  </a:lnTo>
                  <a:lnTo>
                    <a:pt x="98098" y="514000"/>
                  </a:lnTo>
                  <a:lnTo>
                    <a:pt x="35866" y="501186"/>
                  </a:lnTo>
                  <a:lnTo>
                    <a:pt x="13444" y="491956"/>
                  </a:lnTo>
                  <a:lnTo>
                    <a:pt x="14720" y="447638"/>
                  </a:lnTo>
                  <a:lnTo>
                    <a:pt x="14732" y="406087"/>
                  </a:lnTo>
                  <a:lnTo>
                    <a:pt x="13736" y="367213"/>
                  </a:lnTo>
                  <a:lnTo>
                    <a:pt x="9741" y="297139"/>
                  </a:lnTo>
                  <a:lnTo>
                    <a:pt x="2576" y="209880"/>
                  </a:lnTo>
                  <a:lnTo>
                    <a:pt x="897" y="185197"/>
                  </a:lnTo>
                  <a:lnTo>
                    <a:pt x="0" y="162567"/>
                  </a:lnTo>
                  <a:lnTo>
                    <a:pt x="139" y="141901"/>
                  </a:lnTo>
                  <a:lnTo>
                    <a:pt x="1570" y="123110"/>
                  </a:lnTo>
                  <a:lnTo>
                    <a:pt x="16174" y="77095"/>
                  </a:lnTo>
                  <a:lnTo>
                    <a:pt x="51610" y="44743"/>
                  </a:lnTo>
                  <a:lnTo>
                    <a:pt x="90217" y="29578"/>
                  </a:lnTo>
                  <a:lnTo>
                    <a:pt x="143195" y="18703"/>
                  </a:lnTo>
                  <a:lnTo>
                    <a:pt x="212590" y="11405"/>
                  </a:lnTo>
                  <a:lnTo>
                    <a:pt x="254083" y="8874"/>
                  </a:lnTo>
                  <a:lnTo>
                    <a:pt x="300446" y="6970"/>
                  </a:lnTo>
                  <a:lnTo>
                    <a:pt x="351937" y="5603"/>
                  </a:lnTo>
                  <a:lnTo>
                    <a:pt x="408810" y="4685"/>
                  </a:lnTo>
                  <a:lnTo>
                    <a:pt x="471320" y="4126"/>
                  </a:lnTo>
                  <a:lnTo>
                    <a:pt x="539724" y="3837"/>
                  </a:lnTo>
                  <a:lnTo>
                    <a:pt x="2535182" y="0"/>
                  </a:lnTo>
                  <a:lnTo>
                    <a:pt x="2724504" y="192"/>
                  </a:lnTo>
                  <a:lnTo>
                    <a:pt x="2763474" y="442"/>
                  </a:lnTo>
                  <a:lnTo>
                    <a:pt x="2773793" y="609"/>
                  </a:lnTo>
                  <a:lnTo>
                    <a:pt x="2777571" y="807"/>
                  </a:lnTo>
                  <a:lnTo>
                    <a:pt x="2792521" y="5107"/>
                  </a:lnTo>
                  <a:lnTo>
                    <a:pt x="2826946" y="13919"/>
                  </a:lnTo>
                  <a:lnTo>
                    <a:pt x="2875744" y="26726"/>
                  </a:lnTo>
                  <a:lnTo>
                    <a:pt x="2933809" y="43013"/>
                  </a:lnTo>
                  <a:lnTo>
                    <a:pt x="2996041" y="62264"/>
                  </a:lnTo>
                  <a:lnTo>
                    <a:pt x="3057333" y="83964"/>
                  </a:lnTo>
                  <a:lnTo>
                    <a:pt x="3112584" y="107596"/>
                  </a:lnTo>
                  <a:lnTo>
                    <a:pt x="3144133" y="138611"/>
                  </a:lnTo>
                  <a:lnTo>
                    <a:pt x="3177063" y="198178"/>
                  </a:lnTo>
                  <a:lnTo>
                    <a:pt x="3190183" y="235098"/>
                  </a:lnTo>
                  <a:lnTo>
                    <a:pt x="3199013" y="274871"/>
                  </a:lnTo>
                  <a:lnTo>
                    <a:pt x="3202007" y="316068"/>
                  </a:lnTo>
                  <a:lnTo>
                    <a:pt x="3197620" y="357260"/>
                  </a:lnTo>
                  <a:lnTo>
                    <a:pt x="3184307" y="397020"/>
                  </a:lnTo>
                  <a:lnTo>
                    <a:pt x="3160522" y="433919"/>
                  </a:lnTo>
                  <a:lnTo>
                    <a:pt x="3124721" y="466529"/>
                  </a:lnTo>
                  <a:lnTo>
                    <a:pt x="3075357" y="493420"/>
                  </a:lnTo>
                  <a:lnTo>
                    <a:pt x="3031342" y="503904"/>
                  </a:lnTo>
                  <a:lnTo>
                    <a:pt x="2956552" y="513379"/>
                  </a:lnTo>
                  <a:lnTo>
                    <a:pt x="2909607" y="517767"/>
                  </a:lnTo>
                  <a:lnTo>
                    <a:pt x="2857356" y="521938"/>
                  </a:lnTo>
                  <a:lnTo>
                    <a:pt x="2800595" y="525902"/>
                  </a:lnTo>
                  <a:lnTo>
                    <a:pt x="2740121" y="529672"/>
                  </a:lnTo>
                  <a:lnTo>
                    <a:pt x="2676728" y="533258"/>
                  </a:lnTo>
                  <a:lnTo>
                    <a:pt x="2611214" y="536673"/>
                  </a:lnTo>
                  <a:lnTo>
                    <a:pt x="2544373" y="539928"/>
                  </a:lnTo>
                  <a:lnTo>
                    <a:pt x="2409897" y="546002"/>
                  </a:lnTo>
                  <a:lnTo>
                    <a:pt x="2160052" y="556734"/>
                  </a:lnTo>
                  <a:lnTo>
                    <a:pt x="2106214" y="559189"/>
                  </a:lnTo>
                  <a:lnTo>
                    <a:pt x="2057417" y="561575"/>
                  </a:lnTo>
                  <a:lnTo>
                    <a:pt x="2014458" y="563905"/>
                  </a:lnTo>
                  <a:lnTo>
                    <a:pt x="1978132" y="566189"/>
                  </a:lnTo>
                  <a:lnTo>
                    <a:pt x="1949235" y="568440"/>
                  </a:lnTo>
                  <a:lnTo>
                    <a:pt x="1905179" y="571654"/>
                  </a:lnTo>
                  <a:lnTo>
                    <a:pt x="1859012" y="573695"/>
                  </a:lnTo>
                  <a:lnTo>
                    <a:pt x="1810985" y="574750"/>
                  </a:lnTo>
                  <a:lnTo>
                    <a:pt x="1761348" y="575005"/>
                  </a:lnTo>
                  <a:lnTo>
                    <a:pt x="1710349" y="574648"/>
                  </a:lnTo>
                  <a:lnTo>
                    <a:pt x="1658239" y="573865"/>
                  </a:lnTo>
                  <a:lnTo>
                    <a:pt x="1551686" y="571769"/>
                  </a:lnTo>
                  <a:lnTo>
                    <a:pt x="1497742" y="570829"/>
                  </a:lnTo>
                  <a:lnTo>
                    <a:pt x="1443686" y="570211"/>
                  </a:lnTo>
                  <a:lnTo>
                    <a:pt x="1389767" y="570100"/>
                  </a:lnTo>
                  <a:lnTo>
                    <a:pt x="1336237" y="570683"/>
                  </a:lnTo>
                  <a:lnTo>
                    <a:pt x="1283343" y="572149"/>
                  </a:lnTo>
                  <a:lnTo>
                    <a:pt x="1231337" y="574682"/>
                  </a:lnTo>
                  <a:lnTo>
                    <a:pt x="1180468" y="578470"/>
                  </a:lnTo>
                  <a:lnTo>
                    <a:pt x="1130985" y="583700"/>
                  </a:lnTo>
                  <a:lnTo>
                    <a:pt x="1083139" y="590558"/>
                  </a:lnTo>
                  <a:lnTo>
                    <a:pt x="1037180" y="599232"/>
                  </a:lnTo>
                  <a:lnTo>
                    <a:pt x="1012456" y="602542"/>
                  </a:lnTo>
                  <a:lnTo>
                    <a:pt x="978624" y="604067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8756847" y="7202360"/>
            <a:ext cx="3261995" cy="619760"/>
            <a:chOff x="8756847" y="7202360"/>
            <a:chExt cx="3261995" cy="619760"/>
          </a:xfrm>
        </p:grpSpPr>
        <p:sp>
          <p:nvSpPr>
            <p:cNvPr id="106" name="object 106"/>
            <p:cNvSpPr/>
            <p:nvPr/>
          </p:nvSpPr>
          <p:spPr>
            <a:xfrm>
              <a:off x="8756847" y="7202360"/>
              <a:ext cx="3202940" cy="480695"/>
            </a:xfrm>
            <a:custGeom>
              <a:avLst/>
              <a:gdLst/>
              <a:ahLst/>
              <a:cxnLst/>
              <a:rect l="l" t="t" r="r" b="b"/>
              <a:pathLst>
                <a:path w="3202940" h="480695">
                  <a:moveTo>
                    <a:pt x="31836" y="480078"/>
                  </a:moveTo>
                  <a:lnTo>
                    <a:pt x="5936" y="447131"/>
                  </a:lnTo>
                  <a:lnTo>
                    <a:pt x="1592" y="405358"/>
                  </a:lnTo>
                  <a:lnTo>
                    <a:pt x="0" y="335761"/>
                  </a:lnTo>
                  <a:lnTo>
                    <a:pt x="664" y="302773"/>
                  </a:lnTo>
                  <a:lnTo>
                    <a:pt x="4879" y="237026"/>
                  </a:lnTo>
                  <a:lnTo>
                    <a:pt x="9881" y="194912"/>
                  </a:lnTo>
                  <a:lnTo>
                    <a:pt x="19292" y="145233"/>
                  </a:lnTo>
                  <a:lnTo>
                    <a:pt x="34941" y="95810"/>
                  </a:lnTo>
                  <a:lnTo>
                    <a:pt x="58661" y="54465"/>
                  </a:lnTo>
                  <a:lnTo>
                    <a:pt x="92282" y="29018"/>
                  </a:lnTo>
                  <a:lnTo>
                    <a:pt x="113582" y="24686"/>
                  </a:lnTo>
                  <a:lnTo>
                    <a:pt x="120877" y="24769"/>
                  </a:lnTo>
                  <a:lnTo>
                    <a:pt x="125898" y="24541"/>
                  </a:lnTo>
                  <a:lnTo>
                    <a:pt x="250047" y="12464"/>
                  </a:lnTo>
                  <a:lnTo>
                    <a:pt x="318270" y="6393"/>
                  </a:lnTo>
                  <a:lnTo>
                    <a:pt x="375569" y="1981"/>
                  </a:lnTo>
                  <a:lnTo>
                    <a:pt x="421033" y="0"/>
                  </a:lnTo>
                  <a:lnTo>
                    <a:pt x="472213" y="82"/>
                  </a:lnTo>
                  <a:lnTo>
                    <a:pt x="523375" y="336"/>
                  </a:lnTo>
                  <a:lnTo>
                    <a:pt x="574522" y="767"/>
                  </a:lnTo>
                  <a:lnTo>
                    <a:pt x="625656" y="1384"/>
                  </a:lnTo>
                  <a:lnTo>
                    <a:pt x="676782" y="2195"/>
                  </a:lnTo>
                  <a:lnTo>
                    <a:pt x="727902" y="3206"/>
                  </a:lnTo>
                  <a:lnTo>
                    <a:pt x="779019" y="4425"/>
                  </a:lnTo>
                  <a:lnTo>
                    <a:pt x="830137" y="5859"/>
                  </a:lnTo>
                  <a:lnTo>
                    <a:pt x="881258" y="7517"/>
                  </a:lnTo>
                  <a:lnTo>
                    <a:pt x="932386" y="9405"/>
                  </a:lnTo>
                  <a:lnTo>
                    <a:pt x="983524" y="11531"/>
                  </a:lnTo>
                  <a:lnTo>
                    <a:pt x="1035515" y="13913"/>
                  </a:lnTo>
                  <a:lnTo>
                    <a:pt x="1087495" y="16499"/>
                  </a:lnTo>
                  <a:lnTo>
                    <a:pt x="1139466" y="19268"/>
                  </a:lnTo>
                  <a:lnTo>
                    <a:pt x="1243381" y="25273"/>
                  </a:lnTo>
                  <a:lnTo>
                    <a:pt x="1347268" y="31759"/>
                  </a:lnTo>
                  <a:lnTo>
                    <a:pt x="1503058" y="42020"/>
                  </a:lnTo>
                  <a:lnTo>
                    <a:pt x="1537671" y="43717"/>
                  </a:lnTo>
                  <a:lnTo>
                    <a:pt x="1572553" y="44413"/>
                  </a:lnTo>
                  <a:lnTo>
                    <a:pt x="1607451" y="44424"/>
                  </a:lnTo>
                  <a:lnTo>
                    <a:pt x="1642112" y="44067"/>
                  </a:lnTo>
                  <a:lnTo>
                    <a:pt x="1692024" y="43210"/>
                  </a:lnTo>
                  <a:lnTo>
                    <a:pt x="1741940" y="41991"/>
                  </a:lnTo>
                  <a:lnTo>
                    <a:pt x="1791852" y="40505"/>
                  </a:lnTo>
                  <a:lnTo>
                    <a:pt x="1941689" y="35305"/>
                  </a:lnTo>
                  <a:lnTo>
                    <a:pt x="2191518" y="26170"/>
                  </a:lnTo>
                  <a:lnTo>
                    <a:pt x="2291468" y="22893"/>
                  </a:lnTo>
                  <a:lnTo>
                    <a:pt x="2393536" y="20046"/>
                  </a:lnTo>
                  <a:lnTo>
                    <a:pt x="2445641" y="18831"/>
                  </a:lnTo>
                  <a:lnTo>
                    <a:pt x="2497757" y="17824"/>
                  </a:lnTo>
                  <a:lnTo>
                    <a:pt x="2549881" y="17061"/>
                  </a:lnTo>
                  <a:lnTo>
                    <a:pt x="2602004" y="16581"/>
                  </a:lnTo>
                  <a:lnTo>
                    <a:pt x="2654123" y="16421"/>
                  </a:lnTo>
                  <a:lnTo>
                    <a:pt x="2706229" y="16619"/>
                  </a:lnTo>
                  <a:lnTo>
                    <a:pt x="2747466" y="17067"/>
                  </a:lnTo>
                  <a:lnTo>
                    <a:pt x="2788720" y="17824"/>
                  </a:lnTo>
                  <a:lnTo>
                    <a:pt x="2829965" y="18940"/>
                  </a:lnTo>
                  <a:lnTo>
                    <a:pt x="2871169" y="20463"/>
                  </a:lnTo>
                  <a:lnTo>
                    <a:pt x="2943214" y="24322"/>
                  </a:lnTo>
                  <a:lnTo>
                    <a:pt x="3015137" y="30275"/>
                  </a:lnTo>
                  <a:lnTo>
                    <a:pt x="3065445" y="37098"/>
                  </a:lnTo>
                  <a:lnTo>
                    <a:pt x="3117232" y="49954"/>
                  </a:lnTo>
                  <a:lnTo>
                    <a:pt x="3164821" y="71914"/>
                  </a:lnTo>
                  <a:lnTo>
                    <a:pt x="3202530" y="106046"/>
                  </a:lnTo>
                  <a:lnTo>
                    <a:pt x="3165512" y="83218"/>
                  </a:lnTo>
                  <a:lnTo>
                    <a:pt x="3123355" y="68030"/>
                  </a:lnTo>
                  <a:lnTo>
                    <a:pt x="3079466" y="58636"/>
                  </a:lnTo>
                  <a:lnTo>
                    <a:pt x="3037250" y="53190"/>
                  </a:lnTo>
                  <a:lnTo>
                    <a:pt x="2965338" y="47252"/>
                  </a:lnTo>
                  <a:lnTo>
                    <a:pt x="2893282" y="43413"/>
                  </a:lnTo>
                  <a:lnTo>
                    <a:pt x="2852065" y="41878"/>
                  </a:lnTo>
                  <a:lnTo>
                    <a:pt x="2810843" y="40764"/>
                  </a:lnTo>
                  <a:lnTo>
                    <a:pt x="2769609" y="40013"/>
                  </a:lnTo>
                  <a:lnTo>
                    <a:pt x="2728356" y="39569"/>
                  </a:lnTo>
                  <a:lnTo>
                    <a:pt x="2676247" y="39361"/>
                  </a:lnTo>
                  <a:lnTo>
                    <a:pt x="2624128" y="39516"/>
                  </a:lnTo>
                  <a:lnTo>
                    <a:pt x="2572005" y="39995"/>
                  </a:lnTo>
                  <a:lnTo>
                    <a:pt x="2519882" y="40757"/>
                  </a:lnTo>
                  <a:lnTo>
                    <a:pt x="2467767" y="41763"/>
                  </a:lnTo>
                  <a:lnTo>
                    <a:pt x="2415663" y="42974"/>
                  </a:lnTo>
                  <a:lnTo>
                    <a:pt x="2363578" y="44351"/>
                  </a:lnTo>
                  <a:lnTo>
                    <a:pt x="2263617" y="47402"/>
                  </a:lnTo>
                  <a:lnTo>
                    <a:pt x="1863851" y="61794"/>
                  </a:lnTo>
                  <a:lnTo>
                    <a:pt x="1813965" y="63447"/>
                  </a:lnTo>
                  <a:lnTo>
                    <a:pt x="1764053" y="64936"/>
                  </a:lnTo>
                  <a:lnTo>
                    <a:pt x="1714137" y="66160"/>
                  </a:lnTo>
                  <a:lnTo>
                    <a:pt x="1664239" y="67017"/>
                  </a:lnTo>
                  <a:lnTo>
                    <a:pt x="1629574" y="67363"/>
                  </a:lnTo>
                  <a:lnTo>
                    <a:pt x="1594667" y="67353"/>
                  </a:lnTo>
                  <a:lnTo>
                    <a:pt x="1559783" y="66663"/>
                  </a:lnTo>
                  <a:lnTo>
                    <a:pt x="1525185" y="64971"/>
                  </a:lnTo>
                  <a:lnTo>
                    <a:pt x="1369394" y="54694"/>
                  </a:lnTo>
                  <a:lnTo>
                    <a:pt x="1265504" y="48206"/>
                  </a:lnTo>
                  <a:lnTo>
                    <a:pt x="1161588" y="42200"/>
                  </a:lnTo>
                  <a:lnTo>
                    <a:pt x="1109619" y="39429"/>
                  </a:lnTo>
                  <a:lnTo>
                    <a:pt x="1057642" y="36840"/>
                  </a:lnTo>
                  <a:lnTo>
                    <a:pt x="1005658" y="34453"/>
                  </a:lnTo>
                  <a:lnTo>
                    <a:pt x="954518" y="32329"/>
                  </a:lnTo>
                  <a:lnTo>
                    <a:pt x="903388" y="30444"/>
                  </a:lnTo>
                  <a:lnTo>
                    <a:pt x="852264" y="28791"/>
                  </a:lnTo>
                  <a:lnTo>
                    <a:pt x="801145" y="27360"/>
                  </a:lnTo>
                  <a:lnTo>
                    <a:pt x="750026" y="26146"/>
                  </a:lnTo>
                  <a:lnTo>
                    <a:pt x="698905" y="25139"/>
                  </a:lnTo>
                  <a:lnTo>
                    <a:pt x="647779" y="24333"/>
                  </a:lnTo>
                  <a:lnTo>
                    <a:pt x="596646" y="23719"/>
                  </a:lnTo>
                  <a:lnTo>
                    <a:pt x="545501" y="23291"/>
                  </a:lnTo>
                  <a:lnTo>
                    <a:pt x="494342" y="23039"/>
                  </a:lnTo>
                  <a:lnTo>
                    <a:pt x="443167" y="22957"/>
                  </a:lnTo>
                  <a:lnTo>
                    <a:pt x="428106" y="23229"/>
                  </a:lnTo>
                  <a:lnTo>
                    <a:pt x="382686" y="25998"/>
                  </a:lnTo>
                  <a:lnTo>
                    <a:pt x="340386" y="29333"/>
                  </a:lnTo>
                  <a:lnTo>
                    <a:pt x="272166" y="35404"/>
                  </a:lnTo>
                  <a:lnTo>
                    <a:pt x="153436" y="46781"/>
                  </a:lnTo>
                  <a:lnTo>
                    <a:pt x="148032" y="47477"/>
                  </a:lnTo>
                  <a:lnTo>
                    <a:pt x="143004" y="47698"/>
                  </a:lnTo>
                  <a:lnTo>
                    <a:pt x="80799" y="77373"/>
                  </a:lnTo>
                  <a:lnTo>
                    <a:pt x="57072" y="118720"/>
                  </a:lnTo>
                  <a:lnTo>
                    <a:pt x="41413" y="168146"/>
                  </a:lnTo>
                  <a:lnTo>
                    <a:pt x="31994" y="217834"/>
                  </a:lnTo>
                  <a:lnTo>
                    <a:pt x="26985" y="259962"/>
                  </a:lnTo>
                  <a:lnTo>
                    <a:pt x="22800" y="325704"/>
                  </a:lnTo>
                  <a:lnTo>
                    <a:pt x="22143" y="358692"/>
                  </a:lnTo>
                  <a:lnTo>
                    <a:pt x="22375" y="391596"/>
                  </a:lnTo>
                  <a:lnTo>
                    <a:pt x="25069" y="447795"/>
                  </a:lnTo>
                  <a:lnTo>
                    <a:pt x="30127" y="476902"/>
                  </a:lnTo>
                  <a:lnTo>
                    <a:pt x="31836" y="480078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15655" y="7257192"/>
              <a:ext cx="3203575" cy="564515"/>
            </a:xfrm>
            <a:custGeom>
              <a:avLst/>
              <a:gdLst/>
              <a:ahLst/>
              <a:cxnLst/>
              <a:rect l="l" t="t" r="r" b="b"/>
              <a:pathLst>
                <a:path w="3203575" h="564515">
                  <a:moveTo>
                    <a:pt x="1566764" y="564370"/>
                  </a:moveTo>
                  <a:lnTo>
                    <a:pt x="1443641" y="564145"/>
                  </a:lnTo>
                  <a:lnTo>
                    <a:pt x="1379890" y="563830"/>
                  </a:lnTo>
                  <a:lnTo>
                    <a:pt x="1314999" y="563356"/>
                  </a:lnTo>
                  <a:lnTo>
                    <a:pt x="1249205" y="562708"/>
                  </a:lnTo>
                  <a:lnTo>
                    <a:pt x="1182749" y="561868"/>
                  </a:lnTo>
                  <a:lnTo>
                    <a:pt x="1115870" y="560821"/>
                  </a:lnTo>
                  <a:lnTo>
                    <a:pt x="1048806" y="559549"/>
                  </a:lnTo>
                  <a:lnTo>
                    <a:pt x="981798" y="558035"/>
                  </a:lnTo>
                  <a:lnTo>
                    <a:pt x="915084" y="556264"/>
                  </a:lnTo>
                  <a:lnTo>
                    <a:pt x="848903" y="554217"/>
                  </a:lnTo>
                  <a:lnTo>
                    <a:pt x="783494" y="551880"/>
                  </a:lnTo>
                  <a:lnTo>
                    <a:pt x="719097" y="549234"/>
                  </a:lnTo>
                  <a:lnTo>
                    <a:pt x="655951" y="546264"/>
                  </a:lnTo>
                  <a:lnTo>
                    <a:pt x="594295" y="542952"/>
                  </a:lnTo>
                  <a:lnTo>
                    <a:pt x="534368" y="539282"/>
                  </a:lnTo>
                  <a:lnTo>
                    <a:pt x="476409" y="535237"/>
                  </a:lnTo>
                  <a:lnTo>
                    <a:pt x="420658" y="530800"/>
                  </a:lnTo>
                  <a:lnTo>
                    <a:pt x="367353" y="525956"/>
                  </a:lnTo>
                  <a:lnTo>
                    <a:pt x="316734" y="520687"/>
                  </a:lnTo>
                  <a:lnTo>
                    <a:pt x="269040" y="514976"/>
                  </a:lnTo>
                  <a:lnTo>
                    <a:pt x="224510" y="508807"/>
                  </a:lnTo>
                  <a:lnTo>
                    <a:pt x="183384" y="502163"/>
                  </a:lnTo>
                  <a:lnTo>
                    <a:pt x="145900" y="495028"/>
                  </a:lnTo>
                  <a:lnTo>
                    <a:pt x="82815" y="479215"/>
                  </a:lnTo>
                  <a:lnTo>
                    <a:pt x="37170" y="461237"/>
                  </a:lnTo>
                  <a:lnTo>
                    <a:pt x="5588" y="429915"/>
                  </a:lnTo>
                  <a:lnTo>
                    <a:pt x="972" y="378579"/>
                  </a:lnTo>
                  <a:lnTo>
                    <a:pt x="0" y="336372"/>
                  </a:lnTo>
                  <a:lnTo>
                    <a:pt x="747" y="287411"/>
                  </a:lnTo>
                  <a:lnTo>
                    <a:pt x="3839" y="234901"/>
                  </a:lnTo>
                  <a:lnTo>
                    <a:pt x="9899" y="182046"/>
                  </a:lnTo>
                  <a:lnTo>
                    <a:pt x="19548" y="132051"/>
                  </a:lnTo>
                  <a:lnTo>
                    <a:pt x="33411" y="88121"/>
                  </a:lnTo>
                  <a:lnTo>
                    <a:pt x="52111" y="53460"/>
                  </a:lnTo>
                  <a:lnTo>
                    <a:pt x="106515" y="24762"/>
                  </a:lnTo>
                  <a:lnTo>
                    <a:pt x="126188" y="23033"/>
                  </a:lnTo>
                  <a:lnTo>
                    <a:pt x="236048" y="12495"/>
                  </a:lnTo>
                  <a:lnTo>
                    <a:pt x="303545" y="6487"/>
                  </a:lnTo>
                  <a:lnTo>
                    <a:pt x="364293" y="1855"/>
                  </a:lnTo>
                  <a:lnTo>
                    <a:pt x="406947" y="0"/>
                  </a:lnTo>
                  <a:lnTo>
                    <a:pt x="465773" y="99"/>
                  </a:lnTo>
                  <a:lnTo>
                    <a:pt x="522557" y="397"/>
                  </a:lnTo>
                  <a:lnTo>
                    <a:pt x="577506" y="892"/>
                  </a:lnTo>
                  <a:lnTo>
                    <a:pt x="630827" y="1583"/>
                  </a:lnTo>
                  <a:lnTo>
                    <a:pt x="682726" y="2468"/>
                  </a:lnTo>
                  <a:lnTo>
                    <a:pt x="733409" y="3547"/>
                  </a:lnTo>
                  <a:lnTo>
                    <a:pt x="783083" y="4817"/>
                  </a:lnTo>
                  <a:lnTo>
                    <a:pt x="831953" y="6277"/>
                  </a:lnTo>
                  <a:lnTo>
                    <a:pt x="880226" y="7927"/>
                  </a:lnTo>
                  <a:lnTo>
                    <a:pt x="928109" y="9764"/>
                  </a:lnTo>
                  <a:lnTo>
                    <a:pt x="975807" y="11788"/>
                  </a:lnTo>
                  <a:lnTo>
                    <a:pt x="1023527" y="13996"/>
                  </a:lnTo>
                  <a:lnTo>
                    <a:pt x="1071475" y="16389"/>
                  </a:lnTo>
                  <a:lnTo>
                    <a:pt x="1119858" y="18964"/>
                  </a:lnTo>
                  <a:lnTo>
                    <a:pt x="1218753" y="24656"/>
                  </a:lnTo>
                  <a:lnTo>
                    <a:pt x="1321862" y="31061"/>
                  </a:lnTo>
                  <a:lnTo>
                    <a:pt x="1488036" y="41985"/>
                  </a:lnTo>
                  <a:lnTo>
                    <a:pt x="1513698" y="43288"/>
                  </a:lnTo>
                  <a:lnTo>
                    <a:pt x="1543265" y="44065"/>
                  </a:lnTo>
                  <a:lnTo>
                    <a:pt x="1576501" y="44358"/>
                  </a:lnTo>
                  <a:lnTo>
                    <a:pt x="1613171" y="44212"/>
                  </a:lnTo>
                  <a:lnTo>
                    <a:pt x="1653038" y="43671"/>
                  </a:lnTo>
                  <a:lnTo>
                    <a:pt x="1695868" y="42779"/>
                  </a:lnTo>
                  <a:lnTo>
                    <a:pt x="1741424" y="41579"/>
                  </a:lnTo>
                  <a:lnTo>
                    <a:pt x="1789471" y="40115"/>
                  </a:lnTo>
                  <a:lnTo>
                    <a:pt x="1892096" y="36574"/>
                  </a:lnTo>
                  <a:lnTo>
                    <a:pt x="2116863" y="28263"/>
                  </a:lnTo>
                  <a:lnTo>
                    <a:pt x="2235235" y="24196"/>
                  </a:lnTo>
                  <a:lnTo>
                    <a:pt x="2295094" y="22338"/>
                  </a:lnTo>
                  <a:lnTo>
                    <a:pt x="2355086" y="20656"/>
                  </a:lnTo>
                  <a:lnTo>
                    <a:pt x="2414976" y="19195"/>
                  </a:lnTo>
                  <a:lnTo>
                    <a:pt x="2474529" y="17996"/>
                  </a:lnTo>
                  <a:lnTo>
                    <a:pt x="2533509" y="17106"/>
                  </a:lnTo>
                  <a:lnTo>
                    <a:pt x="2591679" y="16567"/>
                  </a:lnTo>
                  <a:lnTo>
                    <a:pt x="2648806" y="16423"/>
                  </a:lnTo>
                  <a:lnTo>
                    <a:pt x="2704651" y="16719"/>
                  </a:lnTo>
                  <a:lnTo>
                    <a:pt x="2758981" y="17498"/>
                  </a:lnTo>
                  <a:lnTo>
                    <a:pt x="2811559" y="18805"/>
                  </a:lnTo>
                  <a:lnTo>
                    <a:pt x="2862150" y="20683"/>
                  </a:lnTo>
                  <a:lnTo>
                    <a:pt x="2910517" y="23176"/>
                  </a:lnTo>
                  <a:lnTo>
                    <a:pt x="2956426" y="26328"/>
                  </a:lnTo>
                  <a:lnTo>
                    <a:pt x="2999640" y="30183"/>
                  </a:lnTo>
                  <a:lnTo>
                    <a:pt x="3054542" y="38040"/>
                  </a:lnTo>
                  <a:lnTo>
                    <a:pt x="3099189" y="49450"/>
                  </a:lnTo>
                  <a:lnTo>
                    <a:pt x="3134497" y="64453"/>
                  </a:lnTo>
                  <a:lnTo>
                    <a:pt x="3180763" y="105397"/>
                  </a:lnTo>
                  <a:lnTo>
                    <a:pt x="3200668" y="161197"/>
                  </a:lnTo>
                  <a:lnTo>
                    <a:pt x="3203025" y="194768"/>
                  </a:lnTo>
                  <a:lnTo>
                    <a:pt x="3201540" y="232174"/>
                  </a:lnTo>
                  <a:lnTo>
                    <a:pt x="3197130" y="273456"/>
                  </a:lnTo>
                  <a:lnTo>
                    <a:pt x="3190709" y="318653"/>
                  </a:lnTo>
                  <a:lnTo>
                    <a:pt x="3183194" y="367806"/>
                  </a:lnTo>
                  <a:lnTo>
                    <a:pt x="3175502" y="420955"/>
                  </a:lnTo>
                  <a:lnTo>
                    <a:pt x="3127370" y="463162"/>
                  </a:lnTo>
                  <a:lnTo>
                    <a:pt x="3055667" y="486118"/>
                  </a:lnTo>
                  <a:lnTo>
                    <a:pt x="3010357" y="496160"/>
                  </a:lnTo>
                  <a:lnTo>
                    <a:pt x="2959820" y="505300"/>
                  </a:lnTo>
                  <a:lnTo>
                    <a:pt x="2904864" y="513576"/>
                  </a:lnTo>
                  <a:lnTo>
                    <a:pt x="2846300" y="521028"/>
                  </a:lnTo>
                  <a:lnTo>
                    <a:pt x="2784935" y="527697"/>
                  </a:lnTo>
                  <a:lnTo>
                    <a:pt x="2721578" y="533622"/>
                  </a:lnTo>
                  <a:lnTo>
                    <a:pt x="2657039" y="538844"/>
                  </a:lnTo>
                  <a:lnTo>
                    <a:pt x="2592126" y="543402"/>
                  </a:lnTo>
                  <a:lnTo>
                    <a:pt x="2527648" y="547337"/>
                  </a:lnTo>
                  <a:lnTo>
                    <a:pt x="2464413" y="550687"/>
                  </a:lnTo>
                  <a:lnTo>
                    <a:pt x="2403231" y="553494"/>
                  </a:lnTo>
                  <a:lnTo>
                    <a:pt x="2344911" y="555797"/>
                  </a:lnTo>
                  <a:lnTo>
                    <a:pt x="2290261" y="557636"/>
                  </a:lnTo>
                  <a:lnTo>
                    <a:pt x="2240091" y="559051"/>
                  </a:lnTo>
                  <a:lnTo>
                    <a:pt x="2195208" y="560082"/>
                  </a:lnTo>
                  <a:lnTo>
                    <a:pt x="2156422" y="560769"/>
                  </a:lnTo>
                  <a:lnTo>
                    <a:pt x="2032614" y="561686"/>
                  </a:lnTo>
                  <a:lnTo>
                    <a:pt x="1837866" y="563334"/>
                  </a:lnTo>
                  <a:lnTo>
                    <a:pt x="1682454" y="564162"/>
                  </a:lnTo>
                  <a:lnTo>
                    <a:pt x="1566764" y="564370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8805031" y="7921114"/>
            <a:ext cx="3227070" cy="635635"/>
            <a:chOff x="8805031" y="7921114"/>
            <a:chExt cx="3227070" cy="635635"/>
          </a:xfrm>
        </p:grpSpPr>
        <p:sp>
          <p:nvSpPr>
            <p:cNvPr id="109" name="object 109"/>
            <p:cNvSpPr/>
            <p:nvPr/>
          </p:nvSpPr>
          <p:spPr>
            <a:xfrm>
              <a:off x="8805031" y="7921114"/>
              <a:ext cx="3183255" cy="556895"/>
            </a:xfrm>
            <a:custGeom>
              <a:avLst/>
              <a:gdLst/>
              <a:ahLst/>
              <a:cxnLst/>
              <a:rect l="l" t="t" r="r" b="b"/>
              <a:pathLst>
                <a:path w="3183254" h="556895">
                  <a:moveTo>
                    <a:pt x="64835" y="556489"/>
                  </a:moveTo>
                  <a:lnTo>
                    <a:pt x="40140" y="520614"/>
                  </a:lnTo>
                  <a:lnTo>
                    <a:pt x="39954" y="510516"/>
                  </a:lnTo>
                  <a:lnTo>
                    <a:pt x="39456" y="500375"/>
                  </a:lnTo>
                  <a:lnTo>
                    <a:pt x="33627" y="438524"/>
                  </a:lnTo>
                  <a:lnTo>
                    <a:pt x="27931" y="390677"/>
                  </a:lnTo>
                  <a:lnTo>
                    <a:pt x="15311" y="288774"/>
                  </a:lnTo>
                  <a:lnTo>
                    <a:pt x="9768" y="240595"/>
                  </a:lnTo>
                  <a:lnTo>
                    <a:pt x="4964" y="192362"/>
                  </a:lnTo>
                  <a:lnTo>
                    <a:pt x="1671" y="149929"/>
                  </a:lnTo>
                  <a:lnTo>
                    <a:pt x="28" y="107411"/>
                  </a:lnTo>
                  <a:lnTo>
                    <a:pt x="0" y="92865"/>
                  </a:lnTo>
                  <a:lnTo>
                    <a:pt x="460" y="77950"/>
                  </a:lnTo>
                  <a:lnTo>
                    <a:pt x="6676" y="37904"/>
                  </a:lnTo>
                  <a:lnTo>
                    <a:pt x="33077" y="11269"/>
                  </a:lnTo>
                  <a:lnTo>
                    <a:pt x="188558" y="11550"/>
                  </a:lnTo>
                  <a:lnTo>
                    <a:pt x="442806" y="12952"/>
                  </a:lnTo>
                  <a:lnTo>
                    <a:pt x="899480" y="16250"/>
                  </a:lnTo>
                  <a:lnTo>
                    <a:pt x="1050572" y="16939"/>
                  </a:lnTo>
                  <a:lnTo>
                    <a:pt x="1201655" y="17159"/>
                  </a:lnTo>
                  <a:lnTo>
                    <a:pt x="1302373" y="16964"/>
                  </a:lnTo>
                  <a:lnTo>
                    <a:pt x="1403088" y="16441"/>
                  </a:lnTo>
                  <a:lnTo>
                    <a:pt x="1507617" y="15516"/>
                  </a:lnTo>
                  <a:lnTo>
                    <a:pt x="1612143" y="14153"/>
                  </a:lnTo>
                  <a:lnTo>
                    <a:pt x="1716662" y="12323"/>
                  </a:lnTo>
                  <a:lnTo>
                    <a:pt x="1821170" y="9995"/>
                  </a:lnTo>
                  <a:lnTo>
                    <a:pt x="1925666" y="7138"/>
                  </a:lnTo>
                  <a:lnTo>
                    <a:pt x="1977908" y="5502"/>
                  </a:lnTo>
                  <a:lnTo>
                    <a:pt x="2030145" y="3723"/>
                  </a:lnTo>
                  <a:lnTo>
                    <a:pt x="2081429" y="2141"/>
                  </a:lnTo>
                  <a:lnTo>
                    <a:pt x="2132792" y="1019"/>
                  </a:lnTo>
                  <a:lnTo>
                    <a:pt x="2184203" y="318"/>
                  </a:lnTo>
                  <a:lnTo>
                    <a:pt x="2235632" y="0"/>
                  </a:lnTo>
                  <a:lnTo>
                    <a:pt x="2287050" y="26"/>
                  </a:lnTo>
                  <a:lnTo>
                    <a:pt x="2338427" y="358"/>
                  </a:lnTo>
                  <a:lnTo>
                    <a:pt x="2389732" y="959"/>
                  </a:lnTo>
                  <a:lnTo>
                    <a:pt x="2438401" y="1782"/>
                  </a:lnTo>
                  <a:lnTo>
                    <a:pt x="2487062" y="2910"/>
                  </a:lnTo>
                  <a:lnTo>
                    <a:pt x="2535707" y="4375"/>
                  </a:lnTo>
                  <a:lnTo>
                    <a:pt x="2584323" y="6210"/>
                  </a:lnTo>
                  <a:lnTo>
                    <a:pt x="2626415" y="8129"/>
                  </a:lnTo>
                  <a:lnTo>
                    <a:pt x="2668521" y="10441"/>
                  </a:lnTo>
                  <a:lnTo>
                    <a:pt x="2710591" y="13270"/>
                  </a:lnTo>
                  <a:lnTo>
                    <a:pt x="2752575" y="16740"/>
                  </a:lnTo>
                  <a:lnTo>
                    <a:pt x="2799316" y="19785"/>
                  </a:lnTo>
                  <a:lnTo>
                    <a:pt x="2847169" y="21283"/>
                  </a:lnTo>
                  <a:lnTo>
                    <a:pt x="2895640" y="22401"/>
                  </a:lnTo>
                  <a:lnTo>
                    <a:pt x="2944235" y="24306"/>
                  </a:lnTo>
                  <a:lnTo>
                    <a:pt x="2992460" y="28165"/>
                  </a:lnTo>
                  <a:lnTo>
                    <a:pt x="3039822" y="35147"/>
                  </a:lnTo>
                  <a:lnTo>
                    <a:pt x="3085826" y="46418"/>
                  </a:lnTo>
                  <a:lnTo>
                    <a:pt x="3129978" y="63147"/>
                  </a:lnTo>
                  <a:lnTo>
                    <a:pt x="3171785" y="86500"/>
                  </a:lnTo>
                  <a:lnTo>
                    <a:pt x="3182969" y="102451"/>
                  </a:lnTo>
                  <a:lnTo>
                    <a:pt x="3136479" y="79369"/>
                  </a:lnTo>
                  <a:lnTo>
                    <a:pt x="3087407" y="63673"/>
                  </a:lnTo>
                  <a:lnTo>
                    <a:pt x="3036395" y="53847"/>
                  </a:lnTo>
                  <a:lnTo>
                    <a:pt x="2984085" y="48373"/>
                  </a:lnTo>
                  <a:lnTo>
                    <a:pt x="2931118" y="45734"/>
                  </a:lnTo>
                  <a:lnTo>
                    <a:pt x="2878136" y="44413"/>
                  </a:lnTo>
                  <a:lnTo>
                    <a:pt x="2825781" y="42892"/>
                  </a:lnTo>
                  <a:lnTo>
                    <a:pt x="2774695" y="39654"/>
                  </a:lnTo>
                  <a:lnTo>
                    <a:pt x="2732708" y="36181"/>
                  </a:lnTo>
                  <a:lnTo>
                    <a:pt x="2690633" y="33353"/>
                  </a:lnTo>
                  <a:lnTo>
                    <a:pt x="2648526" y="31048"/>
                  </a:lnTo>
                  <a:lnTo>
                    <a:pt x="2606444" y="29146"/>
                  </a:lnTo>
                  <a:lnTo>
                    <a:pt x="2557817" y="27311"/>
                  </a:lnTo>
                  <a:lnTo>
                    <a:pt x="2509167" y="25846"/>
                  </a:lnTo>
                  <a:lnTo>
                    <a:pt x="2460507" y="24718"/>
                  </a:lnTo>
                  <a:lnTo>
                    <a:pt x="2411852" y="23895"/>
                  </a:lnTo>
                  <a:lnTo>
                    <a:pt x="2360546" y="23285"/>
                  </a:lnTo>
                  <a:lnTo>
                    <a:pt x="2309169" y="22949"/>
                  </a:lnTo>
                  <a:lnTo>
                    <a:pt x="2257750" y="22924"/>
                  </a:lnTo>
                  <a:lnTo>
                    <a:pt x="2206319" y="23245"/>
                  </a:lnTo>
                  <a:lnTo>
                    <a:pt x="2154907" y="23950"/>
                  </a:lnTo>
                  <a:lnTo>
                    <a:pt x="2103543" y="25076"/>
                  </a:lnTo>
                  <a:lnTo>
                    <a:pt x="2052258" y="26659"/>
                  </a:lnTo>
                  <a:lnTo>
                    <a:pt x="2000015" y="28438"/>
                  </a:lnTo>
                  <a:lnTo>
                    <a:pt x="1895526" y="31566"/>
                  </a:lnTo>
                  <a:lnTo>
                    <a:pt x="1791028" y="34148"/>
                  </a:lnTo>
                  <a:lnTo>
                    <a:pt x="1686520" y="36219"/>
                  </a:lnTo>
                  <a:lnTo>
                    <a:pt x="1581998" y="37812"/>
                  </a:lnTo>
                  <a:lnTo>
                    <a:pt x="1477462" y="38960"/>
                  </a:lnTo>
                  <a:lnTo>
                    <a:pt x="1374826" y="39678"/>
                  </a:lnTo>
                  <a:lnTo>
                    <a:pt x="1274105" y="40026"/>
                  </a:lnTo>
                  <a:lnTo>
                    <a:pt x="1123025" y="39998"/>
                  </a:lnTo>
                  <a:lnTo>
                    <a:pt x="921590" y="39173"/>
                  </a:lnTo>
                  <a:lnTo>
                    <a:pt x="312369" y="34916"/>
                  </a:lnTo>
                  <a:lnTo>
                    <a:pt x="159812" y="34313"/>
                  </a:lnTo>
                  <a:lnTo>
                    <a:pt x="55204" y="34183"/>
                  </a:lnTo>
                  <a:lnTo>
                    <a:pt x="26020" y="71671"/>
                  </a:lnTo>
                  <a:lnTo>
                    <a:pt x="22142" y="115792"/>
                  </a:lnTo>
                  <a:lnTo>
                    <a:pt x="22162" y="130354"/>
                  </a:lnTo>
                  <a:lnTo>
                    <a:pt x="23797" y="172849"/>
                  </a:lnTo>
                  <a:lnTo>
                    <a:pt x="27070" y="215270"/>
                  </a:lnTo>
                  <a:lnTo>
                    <a:pt x="31889" y="263535"/>
                  </a:lnTo>
                  <a:lnTo>
                    <a:pt x="37410" y="311710"/>
                  </a:lnTo>
                  <a:lnTo>
                    <a:pt x="50047" y="413593"/>
                  </a:lnTo>
                  <a:lnTo>
                    <a:pt x="55757" y="461435"/>
                  </a:lnTo>
                  <a:lnTo>
                    <a:pt x="60874" y="513168"/>
                  </a:lnTo>
                  <a:lnTo>
                    <a:pt x="62275" y="548226"/>
                  </a:lnTo>
                  <a:lnTo>
                    <a:pt x="63211" y="552546"/>
                  </a:lnTo>
                  <a:lnTo>
                    <a:pt x="64835" y="55648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63800" y="7975992"/>
              <a:ext cx="3168650" cy="581025"/>
            </a:xfrm>
            <a:custGeom>
              <a:avLst/>
              <a:gdLst/>
              <a:ahLst/>
              <a:cxnLst/>
              <a:rect l="l" t="t" r="r" b="b"/>
              <a:pathLst>
                <a:path w="3168650" h="581025">
                  <a:moveTo>
                    <a:pt x="2290250" y="580719"/>
                  </a:moveTo>
                  <a:lnTo>
                    <a:pt x="2225065" y="580547"/>
                  </a:lnTo>
                  <a:lnTo>
                    <a:pt x="2159304" y="580068"/>
                  </a:lnTo>
                  <a:lnTo>
                    <a:pt x="2093179" y="579314"/>
                  </a:lnTo>
                  <a:lnTo>
                    <a:pt x="2026900" y="578316"/>
                  </a:lnTo>
                  <a:lnTo>
                    <a:pt x="1960675" y="577105"/>
                  </a:lnTo>
                  <a:lnTo>
                    <a:pt x="1894716" y="575713"/>
                  </a:lnTo>
                  <a:lnTo>
                    <a:pt x="1764433" y="572511"/>
                  </a:lnTo>
                  <a:lnTo>
                    <a:pt x="1576248" y="567135"/>
                  </a:lnTo>
                  <a:lnTo>
                    <a:pt x="1347664" y="560218"/>
                  </a:lnTo>
                  <a:lnTo>
                    <a:pt x="1246723" y="557434"/>
                  </a:lnTo>
                  <a:lnTo>
                    <a:pt x="1200324" y="556320"/>
                  </a:lnTo>
                  <a:lnTo>
                    <a:pt x="1156920" y="555434"/>
                  </a:lnTo>
                  <a:lnTo>
                    <a:pt x="1116722" y="554807"/>
                  </a:lnTo>
                  <a:lnTo>
                    <a:pt x="1046779" y="554455"/>
                  </a:lnTo>
                  <a:lnTo>
                    <a:pt x="1017454" y="554793"/>
                  </a:lnTo>
                  <a:lnTo>
                    <a:pt x="992175" y="555517"/>
                  </a:lnTo>
                  <a:lnTo>
                    <a:pt x="971150" y="556656"/>
                  </a:lnTo>
                  <a:lnTo>
                    <a:pt x="949819" y="558075"/>
                  </a:lnTo>
                  <a:lnTo>
                    <a:pt x="918908" y="559919"/>
                  </a:lnTo>
                  <a:lnTo>
                    <a:pt x="879572" y="562046"/>
                  </a:lnTo>
                  <a:lnTo>
                    <a:pt x="832965" y="564318"/>
                  </a:lnTo>
                  <a:lnTo>
                    <a:pt x="780242" y="566595"/>
                  </a:lnTo>
                  <a:lnTo>
                    <a:pt x="722555" y="568738"/>
                  </a:lnTo>
                  <a:lnTo>
                    <a:pt x="661060" y="570606"/>
                  </a:lnTo>
                  <a:lnTo>
                    <a:pt x="596911" y="572060"/>
                  </a:lnTo>
                  <a:lnTo>
                    <a:pt x="531261" y="572961"/>
                  </a:lnTo>
                  <a:lnTo>
                    <a:pt x="465264" y="573169"/>
                  </a:lnTo>
                  <a:lnTo>
                    <a:pt x="400076" y="572544"/>
                  </a:lnTo>
                  <a:lnTo>
                    <a:pt x="336850" y="570946"/>
                  </a:lnTo>
                  <a:lnTo>
                    <a:pt x="276739" y="568237"/>
                  </a:lnTo>
                  <a:lnTo>
                    <a:pt x="220899" y="564275"/>
                  </a:lnTo>
                  <a:lnTo>
                    <a:pt x="170483" y="558922"/>
                  </a:lnTo>
                  <a:lnTo>
                    <a:pt x="126646" y="552039"/>
                  </a:lnTo>
                  <a:lnTo>
                    <a:pt x="63324" y="533119"/>
                  </a:lnTo>
                  <a:lnTo>
                    <a:pt x="38423" y="471376"/>
                  </a:lnTo>
                  <a:lnTo>
                    <a:pt x="33837" y="425186"/>
                  </a:lnTo>
                  <a:lnTo>
                    <a:pt x="27360" y="370885"/>
                  </a:lnTo>
                  <a:lnTo>
                    <a:pt x="19946" y="311529"/>
                  </a:lnTo>
                  <a:lnTo>
                    <a:pt x="12548" y="250172"/>
                  </a:lnTo>
                  <a:lnTo>
                    <a:pt x="6122" y="189872"/>
                  </a:lnTo>
                  <a:lnTo>
                    <a:pt x="1621" y="133684"/>
                  </a:lnTo>
                  <a:lnTo>
                    <a:pt x="0" y="84663"/>
                  </a:lnTo>
                  <a:lnTo>
                    <a:pt x="2211" y="45864"/>
                  </a:lnTo>
                  <a:lnTo>
                    <a:pt x="9211" y="20345"/>
                  </a:lnTo>
                  <a:lnTo>
                    <a:pt x="21952" y="11159"/>
                  </a:lnTo>
                  <a:lnTo>
                    <a:pt x="176140" y="11440"/>
                  </a:lnTo>
                  <a:lnTo>
                    <a:pt x="430078" y="12838"/>
                  </a:lnTo>
                  <a:lnTo>
                    <a:pt x="882358" y="16125"/>
                  </a:lnTo>
                  <a:lnTo>
                    <a:pt x="1033107" y="16824"/>
                  </a:lnTo>
                  <a:lnTo>
                    <a:pt x="1184452" y="17054"/>
                  </a:lnTo>
                  <a:lnTo>
                    <a:pt x="1285858" y="16865"/>
                  </a:lnTo>
                  <a:lnTo>
                    <a:pt x="1387796" y="16347"/>
                  </a:lnTo>
                  <a:lnTo>
                    <a:pt x="1490374" y="15451"/>
                  </a:lnTo>
                  <a:lnTo>
                    <a:pt x="1593697" y="14129"/>
                  </a:lnTo>
                  <a:lnTo>
                    <a:pt x="1697873" y="12333"/>
                  </a:lnTo>
                  <a:lnTo>
                    <a:pt x="1803009" y="10013"/>
                  </a:lnTo>
                  <a:lnTo>
                    <a:pt x="1909211" y="7123"/>
                  </a:lnTo>
                  <a:lnTo>
                    <a:pt x="1962746" y="5448"/>
                  </a:lnTo>
                  <a:lnTo>
                    <a:pt x="2016587" y="3613"/>
                  </a:lnTo>
                  <a:lnTo>
                    <a:pt x="2060307" y="2274"/>
                  </a:lnTo>
                  <a:lnTo>
                    <a:pt x="2107664" y="1230"/>
                  </a:lnTo>
                  <a:lnTo>
                    <a:pt x="2158047" y="494"/>
                  </a:lnTo>
                  <a:lnTo>
                    <a:pt x="2210844" y="79"/>
                  </a:lnTo>
                  <a:lnTo>
                    <a:pt x="2265445" y="0"/>
                  </a:lnTo>
                  <a:lnTo>
                    <a:pt x="2321239" y="268"/>
                  </a:lnTo>
                  <a:lnTo>
                    <a:pt x="2377615" y="899"/>
                  </a:lnTo>
                  <a:lnTo>
                    <a:pt x="2433961" y="1905"/>
                  </a:lnTo>
                  <a:lnTo>
                    <a:pt x="2489668" y="3300"/>
                  </a:lnTo>
                  <a:lnTo>
                    <a:pt x="2544123" y="5097"/>
                  </a:lnTo>
                  <a:lnTo>
                    <a:pt x="2596717" y="7310"/>
                  </a:lnTo>
                  <a:lnTo>
                    <a:pt x="2646838" y="9953"/>
                  </a:lnTo>
                  <a:lnTo>
                    <a:pt x="2693874" y="13039"/>
                  </a:lnTo>
                  <a:lnTo>
                    <a:pt x="2737216" y="16580"/>
                  </a:lnTo>
                  <a:lnTo>
                    <a:pt x="2784586" y="19709"/>
                  </a:lnTo>
                  <a:lnTo>
                    <a:pt x="2832569" y="21267"/>
                  </a:lnTo>
                  <a:lnTo>
                    <a:pt x="2880741" y="22396"/>
                  </a:lnTo>
                  <a:lnTo>
                    <a:pt x="2928677" y="24236"/>
                  </a:lnTo>
                  <a:lnTo>
                    <a:pt x="2975951" y="27928"/>
                  </a:lnTo>
                  <a:lnTo>
                    <a:pt x="3022137" y="34612"/>
                  </a:lnTo>
                  <a:lnTo>
                    <a:pt x="3066812" y="45431"/>
                  </a:lnTo>
                  <a:lnTo>
                    <a:pt x="3109549" y="61523"/>
                  </a:lnTo>
                  <a:lnTo>
                    <a:pt x="3149923" y="84031"/>
                  </a:lnTo>
                  <a:lnTo>
                    <a:pt x="3164883" y="147650"/>
                  </a:lnTo>
                  <a:lnTo>
                    <a:pt x="3167808" y="205600"/>
                  </a:lnTo>
                  <a:lnTo>
                    <a:pt x="3168130" y="271462"/>
                  </a:lnTo>
                  <a:lnTo>
                    <a:pt x="3166177" y="338097"/>
                  </a:lnTo>
                  <a:lnTo>
                    <a:pt x="3162274" y="398368"/>
                  </a:lnTo>
                  <a:lnTo>
                    <a:pt x="3156747" y="445139"/>
                  </a:lnTo>
                  <a:lnTo>
                    <a:pt x="3140325" y="483842"/>
                  </a:lnTo>
                  <a:lnTo>
                    <a:pt x="3107017" y="506206"/>
                  </a:lnTo>
                  <a:lnTo>
                    <a:pt x="3056292" y="525079"/>
                  </a:lnTo>
                  <a:lnTo>
                    <a:pt x="2989831" y="540712"/>
                  </a:lnTo>
                  <a:lnTo>
                    <a:pt x="2951223" y="547392"/>
                  </a:lnTo>
                  <a:lnTo>
                    <a:pt x="2909312" y="553356"/>
                  </a:lnTo>
                  <a:lnTo>
                    <a:pt x="2864306" y="558636"/>
                  </a:lnTo>
                  <a:lnTo>
                    <a:pt x="2816415" y="563263"/>
                  </a:lnTo>
                  <a:lnTo>
                    <a:pt x="2765850" y="567269"/>
                  </a:lnTo>
                  <a:lnTo>
                    <a:pt x="2712821" y="570685"/>
                  </a:lnTo>
                  <a:lnTo>
                    <a:pt x="2657537" y="573542"/>
                  </a:lnTo>
                  <a:lnTo>
                    <a:pt x="2600209" y="575873"/>
                  </a:lnTo>
                  <a:lnTo>
                    <a:pt x="2541047" y="577707"/>
                  </a:lnTo>
                  <a:lnTo>
                    <a:pt x="2480259" y="579078"/>
                  </a:lnTo>
                  <a:lnTo>
                    <a:pt x="2418058" y="580016"/>
                  </a:lnTo>
                  <a:lnTo>
                    <a:pt x="2354651" y="580552"/>
                  </a:lnTo>
                  <a:lnTo>
                    <a:pt x="2290250" y="580719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8788429" y="8628595"/>
            <a:ext cx="3209290" cy="617855"/>
            <a:chOff x="8788429" y="8628595"/>
            <a:chExt cx="3209290" cy="617855"/>
          </a:xfrm>
        </p:grpSpPr>
        <p:sp>
          <p:nvSpPr>
            <p:cNvPr id="112" name="object 112"/>
            <p:cNvSpPr/>
            <p:nvPr/>
          </p:nvSpPr>
          <p:spPr>
            <a:xfrm>
              <a:off x="8788429" y="8628595"/>
              <a:ext cx="3129280" cy="507365"/>
            </a:xfrm>
            <a:custGeom>
              <a:avLst/>
              <a:gdLst/>
              <a:ahLst/>
              <a:cxnLst/>
              <a:rect l="l" t="t" r="r" b="b"/>
              <a:pathLst>
                <a:path w="3129279" h="507365">
                  <a:moveTo>
                    <a:pt x="51537" y="507025"/>
                  </a:moveTo>
                  <a:lnTo>
                    <a:pt x="28953" y="466907"/>
                  </a:lnTo>
                  <a:lnTo>
                    <a:pt x="27707" y="448394"/>
                  </a:lnTo>
                  <a:lnTo>
                    <a:pt x="25902" y="429917"/>
                  </a:lnTo>
                  <a:lnTo>
                    <a:pt x="23758" y="411607"/>
                  </a:lnTo>
                  <a:lnTo>
                    <a:pt x="20960" y="390103"/>
                  </a:lnTo>
                  <a:lnTo>
                    <a:pt x="11836" y="325668"/>
                  </a:lnTo>
                  <a:lnTo>
                    <a:pt x="7141" y="290986"/>
                  </a:lnTo>
                  <a:lnTo>
                    <a:pt x="3107" y="255692"/>
                  </a:lnTo>
                  <a:lnTo>
                    <a:pt x="478" y="220309"/>
                  </a:lnTo>
                  <a:lnTo>
                    <a:pt x="0" y="185359"/>
                  </a:lnTo>
                  <a:lnTo>
                    <a:pt x="1835" y="158125"/>
                  </a:lnTo>
                  <a:lnTo>
                    <a:pt x="17653" y="104468"/>
                  </a:lnTo>
                  <a:lnTo>
                    <a:pt x="47028" y="75396"/>
                  </a:lnTo>
                  <a:lnTo>
                    <a:pt x="88579" y="66757"/>
                  </a:lnTo>
                  <a:lnTo>
                    <a:pt x="94976" y="66125"/>
                  </a:lnTo>
                  <a:lnTo>
                    <a:pt x="155379" y="59019"/>
                  </a:lnTo>
                  <a:lnTo>
                    <a:pt x="225525" y="51402"/>
                  </a:lnTo>
                  <a:lnTo>
                    <a:pt x="295752" y="44446"/>
                  </a:lnTo>
                  <a:lnTo>
                    <a:pt x="341906" y="40362"/>
                  </a:lnTo>
                  <a:lnTo>
                    <a:pt x="388097" y="36879"/>
                  </a:lnTo>
                  <a:lnTo>
                    <a:pt x="444930" y="34013"/>
                  </a:lnTo>
                  <a:lnTo>
                    <a:pt x="516347" y="33674"/>
                  </a:lnTo>
                  <a:lnTo>
                    <a:pt x="568837" y="33426"/>
                  </a:lnTo>
                  <a:lnTo>
                    <a:pt x="673823" y="32489"/>
                  </a:lnTo>
                  <a:lnTo>
                    <a:pt x="778812" y="31050"/>
                  </a:lnTo>
                  <a:lnTo>
                    <a:pt x="883797" y="29208"/>
                  </a:lnTo>
                  <a:lnTo>
                    <a:pt x="1041252" y="25908"/>
                  </a:lnTo>
                  <a:lnTo>
                    <a:pt x="1716994" y="9427"/>
                  </a:lnTo>
                  <a:lnTo>
                    <a:pt x="1869132" y="6153"/>
                  </a:lnTo>
                  <a:lnTo>
                    <a:pt x="2021293" y="3387"/>
                  </a:lnTo>
                  <a:lnTo>
                    <a:pt x="2122740" y="1924"/>
                  </a:lnTo>
                  <a:lnTo>
                    <a:pt x="2224189" y="835"/>
                  </a:lnTo>
                  <a:lnTo>
                    <a:pt x="2325635" y="178"/>
                  </a:lnTo>
                  <a:lnTo>
                    <a:pt x="2425623" y="0"/>
                  </a:lnTo>
                  <a:lnTo>
                    <a:pt x="2474915" y="94"/>
                  </a:lnTo>
                  <a:lnTo>
                    <a:pt x="2524227" y="333"/>
                  </a:lnTo>
                  <a:lnTo>
                    <a:pt x="2573555" y="732"/>
                  </a:lnTo>
                  <a:lnTo>
                    <a:pt x="2622891" y="1309"/>
                  </a:lnTo>
                  <a:lnTo>
                    <a:pt x="2672230" y="2083"/>
                  </a:lnTo>
                  <a:lnTo>
                    <a:pt x="2721567" y="3069"/>
                  </a:lnTo>
                  <a:lnTo>
                    <a:pt x="2770895" y="4285"/>
                  </a:lnTo>
                  <a:lnTo>
                    <a:pt x="2820209" y="5750"/>
                  </a:lnTo>
                  <a:lnTo>
                    <a:pt x="2869503" y="7479"/>
                  </a:lnTo>
                  <a:lnTo>
                    <a:pt x="2918771" y="9492"/>
                  </a:lnTo>
                  <a:lnTo>
                    <a:pt x="2968008" y="11804"/>
                  </a:lnTo>
                  <a:lnTo>
                    <a:pt x="3017207" y="14433"/>
                  </a:lnTo>
                  <a:lnTo>
                    <a:pt x="3071652" y="25488"/>
                  </a:lnTo>
                  <a:lnTo>
                    <a:pt x="3117900" y="55786"/>
                  </a:lnTo>
                  <a:lnTo>
                    <a:pt x="3128829" y="68533"/>
                  </a:lnTo>
                  <a:lnTo>
                    <a:pt x="3108788" y="55295"/>
                  </a:lnTo>
                  <a:lnTo>
                    <a:pt x="3086961" y="45977"/>
                  </a:lnTo>
                  <a:lnTo>
                    <a:pt x="3039327" y="37377"/>
                  </a:lnTo>
                  <a:lnTo>
                    <a:pt x="2990126" y="34747"/>
                  </a:lnTo>
                  <a:lnTo>
                    <a:pt x="2940889" y="32435"/>
                  </a:lnTo>
                  <a:lnTo>
                    <a:pt x="2891620" y="30422"/>
                  </a:lnTo>
                  <a:lnTo>
                    <a:pt x="2842325" y="28692"/>
                  </a:lnTo>
                  <a:lnTo>
                    <a:pt x="2793010" y="27227"/>
                  </a:lnTo>
                  <a:lnTo>
                    <a:pt x="2743682" y="26010"/>
                  </a:lnTo>
                  <a:lnTo>
                    <a:pt x="2694344" y="25022"/>
                  </a:lnTo>
                  <a:lnTo>
                    <a:pt x="2645004" y="24248"/>
                  </a:lnTo>
                  <a:lnTo>
                    <a:pt x="2595666" y="23668"/>
                  </a:lnTo>
                  <a:lnTo>
                    <a:pt x="2546337" y="23266"/>
                  </a:lnTo>
                  <a:lnTo>
                    <a:pt x="2497021" y="23025"/>
                  </a:lnTo>
                  <a:lnTo>
                    <a:pt x="2398455" y="22953"/>
                  </a:lnTo>
                  <a:lnTo>
                    <a:pt x="2297022" y="23377"/>
                  </a:lnTo>
                  <a:lnTo>
                    <a:pt x="2195581" y="24260"/>
                  </a:lnTo>
                  <a:lnTo>
                    <a:pt x="2094139" y="25543"/>
                  </a:lnTo>
                  <a:lnTo>
                    <a:pt x="1992697" y="27170"/>
                  </a:lnTo>
                  <a:lnTo>
                    <a:pt x="1840547" y="30129"/>
                  </a:lnTo>
                  <a:lnTo>
                    <a:pt x="1584244" y="36045"/>
                  </a:lnTo>
                  <a:lnTo>
                    <a:pt x="1115470" y="47642"/>
                  </a:lnTo>
                  <a:lnTo>
                    <a:pt x="958416" y="51086"/>
                  </a:lnTo>
                  <a:lnTo>
                    <a:pt x="853436" y="53090"/>
                  </a:lnTo>
                  <a:lnTo>
                    <a:pt x="748445" y="54742"/>
                  </a:lnTo>
                  <a:lnTo>
                    <a:pt x="643450" y="55941"/>
                  </a:lnTo>
                  <a:lnTo>
                    <a:pt x="590952" y="56340"/>
                  </a:lnTo>
                  <a:lnTo>
                    <a:pt x="538455" y="56589"/>
                  </a:lnTo>
                  <a:lnTo>
                    <a:pt x="485960" y="56675"/>
                  </a:lnTo>
                  <a:lnTo>
                    <a:pt x="467045" y="56931"/>
                  </a:lnTo>
                  <a:lnTo>
                    <a:pt x="410253" y="59822"/>
                  </a:lnTo>
                  <a:lnTo>
                    <a:pt x="364037" y="63286"/>
                  </a:lnTo>
                  <a:lnTo>
                    <a:pt x="317886" y="67368"/>
                  </a:lnTo>
                  <a:lnTo>
                    <a:pt x="247650" y="74321"/>
                  </a:lnTo>
                  <a:lnTo>
                    <a:pt x="123621" y="88158"/>
                  </a:lnTo>
                  <a:lnTo>
                    <a:pt x="117110" y="89046"/>
                  </a:lnTo>
                  <a:lnTo>
                    <a:pt x="110706" y="89679"/>
                  </a:lnTo>
                  <a:lnTo>
                    <a:pt x="69159" y="98327"/>
                  </a:lnTo>
                  <a:lnTo>
                    <a:pt x="39776" y="127403"/>
                  </a:lnTo>
                  <a:lnTo>
                    <a:pt x="23977" y="181049"/>
                  </a:lnTo>
                  <a:lnTo>
                    <a:pt x="22134" y="208267"/>
                  </a:lnTo>
                  <a:lnTo>
                    <a:pt x="22612" y="243228"/>
                  </a:lnTo>
                  <a:lnTo>
                    <a:pt x="25241" y="278611"/>
                  </a:lnTo>
                  <a:lnTo>
                    <a:pt x="29276" y="313907"/>
                  </a:lnTo>
                  <a:lnTo>
                    <a:pt x="33970" y="348604"/>
                  </a:lnTo>
                  <a:lnTo>
                    <a:pt x="43084" y="413026"/>
                  </a:lnTo>
                  <a:lnTo>
                    <a:pt x="45885" y="434550"/>
                  </a:lnTo>
                  <a:lnTo>
                    <a:pt x="47986" y="452544"/>
                  </a:lnTo>
                  <a:lnTo>
                    <a:pt x="49767" y="470705"/>
                  </a:lnTo>
                  <a:lnTo>
                    <a:pt x="51020" y="488907"/>
                  </a:lnTo>
                  <a:lnTo>
                    <a:pt x="51537" y="507025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847309" y="8683393"/>
              <a:ext cx="3150235" cy="563245"/>
            </a:xfrm>
            <a:custGeom>
              <a:avLst/>
              <a:gdLst/>
              <a:ahLst/>
              <a:cxnLst/>
              <a:rect l="l" t="t" r="r" b="b"/>
              <a:pathLst>
                <a:path w="3150234" h="563245">
                  <a:moveTo>
                    <a:pt x="1800372" y="562736"/>
                  </a:moveTo>
                  <a:lnTo>
                    <a:pt x="1731805" y="562701"/>
                  </a:lnTo>
                  <a:lnTo>
                    <a:pt x="1662990" y="562440"/>
                  </a:lnTo>
                  <a:lnTo>
                    <a:pt x="1594048" y="561961"/>
                  </a:lnTo>
                  <a:lnTo>
                    <a:pt x="1525098" y="561271"/>
                  </a:lnTo>
                  <a:lnTo>
                    <a:pt x="1456260" y="560378"/>
                  </a:lnTo>
                  <a:lnTo>
                    <a:pt x="1387654" y="559291"/>
                  </a:lnTo>
                  <a:lnTo>
                    <a:pt x="1319400" y="558016"/>
                  </a:lnTo>
                  <a:lnTo>
                    <a:pt x="1251617" y="556561"/>
                  </a:lnTo>
                  <a:lnTo>
                    <a:pt x="1184425" y="554935"/>
                  </a:lnTo>
                  <a:lnTo>
                    <a:pt x="1117944" y="553145"/>
                  </a:lnTo>
                  <a:lnTo>
                    <a:pt x="1052294" y="551198"/>
                  </a:lnTo>
                  <a:lnTo>
                    <a:pt x="987595" y="549104"/>
                  </a:lnTo>
                  <a:lnTo>
                    <a:pt x="923965" y="546868"/>
                  </a:lnTo>
                  <a:lnTo>
                    <a:pt x="861526" y="544500"/>
                  </a:lnTo>
                  <a:lnTo>
                    <a:pt x="800396" y="542007"/>
                  </a:lnTo>
                  <a:lnTo>
                    <a:pt x="740696" y="539396"/>
                  </a:lnTo>
                  <a:lnTo>
                    <a:pt x="682546" y="536676"/>
                  </a:lnTo>
                  <a:lnTo>
                    <a:pt x="626064" y="533853"/>
                  </a:lnTo>
                  <a:lnTo>
                    <a:pt x="571371" y="530937"/>
                  </a:lnTo>
                  <a:lnTo>
                    <a:pt x="518587" y="527935"/>
                  </a:lnTo>
                  <a:lnTo>
                    <a:pt x="467832" y="524853"/>
                  </a:lnTo>
                  <a:lnTo>
                    <a:pt x="419224" y="521702"/>
                  </a:lnTo>
                  <a:lnTo>
                    <a:pt x="372885" y="518487"/>
                  </a:lnTo>
                  <a:lnTo>
                    <a:pt x="328933" y="515217"/>
                  </a:lnTo>
                  <a:lnTo>
                    <a:pt x="287489" y="511899"/>
                  </a:lnTo>
                  <a:lnTo>
                    <a:pt x="248671" y="508542"/>
                  </a:lnTo>
                  <a:lnTo>
                    <a:pt x="179398" y="501739"/>
                  </a:lnTo>
                  <a:lnTo>
                    <a:pt x="122071" y="494871"/>
                  </a:lnTo>
                  <a:lnTo>
                    <a:pt x="77649" y="487999"/>
                  </a:lnTo>
                  <a:lnTo>
                    <a:pt x="37307" y="477821"/>
                  </a:lnTo>
                  <a:lnTo>
                    <a:pt x="27332" y="430781"/>
                  </a:lnTo>
                  <a:lnTo>
                    <a:pt x="22266" y="385508"/>
                  </a:lnTo>
                  <a:lnTo>
                    <a:pt x="8675" y="287872"/>
                  </a:lnTo>
                  <a:lnTo>
                    <a:pt x="3008" y="239224"/>
                  </a:lnTo>
                  <a:lnTo>
                    <a:pt x="0" y="193167"/>
                  </a:lnTo>
                  <a:lnTo>
                    <a:pt x="1079" y="151559"/>
                  </a:lnTo>
                  <a:lnTo>
                    <a:pt x="21218" y="89123"/>
                  </a:lnTo>
                  <a:lnTo>
                    <a:pt x="74861" y="66777"/>
                  </a:lnTo>
                  <a:lnTo>
                    <a:pt x="131216" y="60246"/>
                  </a:lnTo>
                  <a:lnTo>
                    <a:pt x="189522" y="53799"/>
                  </a:lnTo>
                  <a:lnTo>
                    <a:pt x="257975" y="46772"/>
                  </a:lnTo>
                  <a:lnTo>
                    <a:pt x="329122" y="40321"/>
                  </a:lnTo>
                  <a:lnTo>
                    <a:pt x="395509" y="35603"/>
                  </a:lnTo>
                  <a:lnTo>
                    <a:pt x="449683" y="33773"/>
                  </a:lnTo>
                  <a:lnTo>
                    <a:pt x="543173" y="33491"/>
                  </a:lnTo>
                  <a:lnTo>
                    <a:pt x="639196" y="32690"/>
                  </a:lnTo>
                  <a:lnTo>
                    <a:pt x="737515" y="31431"/>
                  </a:lnTo>
                  <a:lnTo>
                    <a:pt x="837893" y="29777"/>
                  </a:lnTo>
                  <a:lnTo>
                    <a:pt x="991803" y="26691"/>
                  </a:lnTo>
                  <a:lnTo>
                    <a:pt x="1686642" y="9817"/>
                  </a:lnTo>
                  <a:lnTo>
                    <a:pt x="1848928" y="6301"/>
                  </a:lnTo>
                  <a:lnTo>
                    <a:pt x="1956635" y="4269"/>
                  </a:lnTo>
                  <a:lnTo>
                    <a:pt x="2063679" y="2561"/>
                  </a:lnTo>
                  <a:lnTo>
                    <a:pt x="2169823" y="1238"/>
                  </a:lnTo>
                  <a:lnTo>
                    <a:pt x="2274831" y="364"/>
                  </a:lnTo>
                  <a:lnTo>
                    <a:pt x="2378465" y="0"/>
                  </a:lnTo>
                  <a:lnTo>
                    <a:pt x="2429693" y="28"/>
                  </a:lnTo>
                  <a:lnTo>
                    <a:pt x="2480489" y="208"/>
                  </a:lnTo>
                  <a:lnTo>
                    <a:pt x="2530823" y="547"/>
                  </a:lnTo>
                  <a:lnTo>
                    <a:pt x="2580666" y="1053"/>
                  </a:lnTo>
                  <a:lnTo>
                    <a:pt x="2629988" y="1733"/>
                  </a:lnTo>
                  <a:lnTo>
                    <a:pt x="2678760" y="2595"/>
                  </a:lnTo>
                  <a:lnTo>
                    <a:pt x="2726952" y="3647"/>
                  </a:lnTo>
                  <a:lnTo>
                    <a:pt x="2774534" y="4897"/>
                  </a:lnTo>
                  <a:lnTo>
                    <a:pt x="2821476" y="6353"/>
                  </a:lnTo>
                  <a:lnTo>
                    <a:pt x="2867750" y="8023"/>
                  </a:lnTo>
                  <a:lnTo>
                    <a:pt x="2913326" y="9913"/>
                  </a:lnTo>
                  <a:lnTo>
                    <a:pt x="2958173" y="12033"/>
                  </a:lnTo>
                  <a:lnTo>
                    <a:pt x="3002263" y="14390"/>
                  </a:lnTo>
                  <a:lnTo>
                    <a:pt x="3043806" y="21522"/>
                  </a:lnTo>
                  <a:lnTo>
                    <a:pt x="3101316" y="60136"/>
                  </a:lnTo>
                  <a:lnTo>
                    <a:pt x="3131977" y="125309"/>
                  </a:lnTo>
                  <a:lnTo>
                    <a:pt x="3139958" y="165641"/>
                  </a:lnTo>
                  <a:lnTo>
                    <a:pt x="3144489" y="209955"/>
                  </a:lnTo>
                  <a:lnTo>
                    <a:pt x="3146658" y="257365"/>
                  </a:lnTo>
                  <a:lnTo>
                    <a:pt x="3147553" y="306987"/>
                  </a:lnTo>
                  <a:lnTo>
                    <a:pt x="3148261" y="357933"/>
                  </a:lnTo>
                  <a:lnTo>
                    <a:pt x="3149869" y="409318"/>
                  </a:lnTo>
                  <a:lnTo>
                    <a:pt x="3120599" y="449849"/>
                  </a:lnTo>
                  <a:lnTo>
                    <a:pt x="3083880" y="467422"/>
                  </a:lnTo>
                  <a:lnTo>
                    <a:pt x="3033716" y="483283"/>
                  </a:lnTo>
                  <a:lnTo>
                    <a:pt x="2971065" y="497495"/>
                  </a:lnTo>
                  <a:lnTo>
                    <a:pt x="2896885" y="510118"/>
                  </a:lnTo>
                  <a:lnTo>
                    <a:pt x="2855772" y="515854"/>
                  </a:lnTo>
                  <a:lnTo>
                    <a:pt x="2812135" y="521217"/>
                  </a:lnTo>
                  <a:lnTo>
                    <a:pt x="2766096" y="526213"/>
                  </a:lnTo>
                  <a:lnTo>
                    <a:pt x="2717773" y="530852"/>
                  </a:lnTo>
                  <a:lnTo>
                    <a:pt x="2667286" y="535140"/>
                  </a:lnTo>
                  <a:lnTo>
                    <a:pt x="2614756" y="539085"/>
                  </a:lnTo>
                  <a:lnTo>
                    <a:pt x="2560301" y="542696"/>
                  </a:lnTo>
                  <a:lnTo>
                    <a:pt x="2504043" y="545979"/>
                  </a:lnTo>
                  <a:lnTo>
                    <a:pt x="2446100" y="548944"/>
                  </a:lnTo>
                  <a:lnTo>
                    <a:pt x="2386592" y="551597"/>
                  </a:lnTo>
                  <a:lnTo>
                    <a:pt x="2325639" y="553946"/>
                  </a:lnTo>
                  <a:lnTo>
                    <a:pt x="2263361" y="555999"/>
                  </a:lnTo>
                  <a:lnTo>
                    <a:pt x="2199878" y="557764"/>
                  </a:lnTo>
                  <a:lnTo>
                    <a:pt x="2135309" y="559248"/>
                  </a:lnTo>
                  <a:lnTo>
                    <a:pt x="2069774" y="560460"/>
                  </a:lnTo>
                  <a:lnTo>
                    <a:pt x="2003393" y="561407"/>
                  </a:lnTo>
                  <a:lnTo>
                    <a:pt x="1936286" y="562097"/>
                  </a:lnTo>
                  <a:lnTo>
                    <a:pt x="1868572" y="562538"/>
                  </a:lnTo>
                  <a:lnTo>
                    <a:pt x="1800372" y="562736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8808518" y="6476684"/>
            <a:ext cx="3191510" cy="647700"/>
            <a:chOff x="8808518" y="6476684"/>
            <a:chExt cx="3191510" cy="647700"/>
          </a:xfrm>
        </p:grpSpPr>
        <p:sp>
          <p:nvSpPr>
            <p:cNvPr id="115" name="object 115"/>
            <p:cNvSpPr/>
            <p:nvPr/>
          </p:nvSpPr>
          <p:spPr>
            <a:xfrm>
              <a:off x="8808518" y="6476684"/>
              <a:ext cx="3097530" cy="516890"/>
            </a:xfrm>
            <a:custGeom>
              <a:avLst/>
              <a:gdLst/>
              <a:ahLst/>
              <a:cxnLst/>
              <a:rect l="l" t="t" r="r" b="b"/>
              <a:pathLst>
                <a:path w="3097529" h="516890">
                  <a:moveTo>
                    <a:pt x="35539" y="516608"/>
                  </a:moveTo>
                  <a:lnTo>
                    <a:pt x="26900" y="513502"/>
                  </a:lnTo>
                  <a:lnTo>
                    <a:pt x="20015" y="509613"/>
                  </a:lnTo>
                  <a:lnTo>
                    <a:pt x="15007" y="504003"/>
                  </a:lnTo>
                  <a:lnTo>
                    <a:pt x="13299" y="496152"/>
                  </a:lnTo>
                  <a:lnTo>
                    <a:pt x="14426" y="458936"/>
                  </a:lnTo>
                  <a:lnTo>
                    <a:pt x="14611" y="421741"/>
                  </a:lnTo>
                  <a:lnTo>
                    <a:pt x="12306" y="347331"/>
                  </a:lnTo>
                  <a:lnTo>
                    <a:pt x="8349" y="290020"/>
                  </a:lnTo>
                  <a:lnTo>
                    <a:pt x="1897" y="211314"/>
                  </a:lnTo>
                  <a:lnTo>
                    <a:pt x="565" y="189565"/>
                  </a:lnTo>
                  <a:lnTo>
                    <a:pt x="604" y="146314"/>
                  </a:lnTo>
                  <a:lnTo>
                    <a:pt x="11087" y="96213"/>
                  </a:lnTo>
                  <a:lnTo>
                    <a:pt x="47398" y="52356"/>
                  </a:lnTo>
                  <a:lnTo>
                    <a:pt x="83737" y="34590"/>
                  </a:lnTo>
                  <a:lnTo>
                    <a:pt x="143334" y="20079"/>
                  </a:lnTo>
                  <a:lnTo>
                    <a:pt x="204394" y="12890"/>
                  </a:lnTo>
                  <a:lnTo>
                    <a:pt x="253392" y="9416"/>
                  </a:lnTo>
                  <a:lnTo>
                    <a:pt x="302658" y="7207"/>
                  </a:lnTo>
                  <a:lnTo>
                    <a:pt x="351971" y="5889"/>
                  </a:lnTo>
                  <a:lnTo>
                    <a:pt x="401113" y="5088"/>
                  </a:lnTo>
                  <a:lnTo>
                    <a:pt x="449959" y="4536"/>
                  </a:lnTo>
                  <a:lnTo>
                    <a:pt x="498820" y="4195"/>
                  </a:lnTo>
                  <a:lnTo>
                    <a:pt x="596564" y="3952"/>
                  </a:lnTo>
                  <a:lnTo>
                    <a:pt x="796057" y="3836"/>
                  </a:lnTo>
                  <a:lnTo>
                    <a:pt x="2309404" y="43"/>
                  </a:lnTo>
                  <a:lnTo>
                    <a:pt x="2595244" y="0"/>
                  </a:lnTo>
                  <a:lnTo>
                    <a:pt x="2690955" y="349"/>
                  </a:lnTo>
                  <a:lnTo>
                    <a:pt x="2719280" y="641"/>
                  </a:lnTo>
                  <a:lnTo>
                    <a:pt x="2729152" y="903"/>
                  </a:lnTo>
                  <a:lnTo>
                    <a:pt x="2733457" y="761"/>
                  </a:lnTo>
                  <a:lnTo>
                    <a:pt x="2737159" y="2388"/>
                  </a:lnTo>
                  <a:lnTo>
                    <a:pt x="2739201" y="3135"/>
                  </a:lnTo>
                  <a:lnTo>
                    <a:pt x="2808342" y="20990"/>
                  </a:lnTo>
                  <a:lnTo>
                    <a:pt x="2843440" y="30397"/>
                  </a:lnTo>
                  <a:lnTo>
                    <a:pt x="2913263" y="50591"/>
                  </a:lnTo>
                  <a:lnTo>
                    <a:pt x="2977630" y="71622"/>
                  </a:lnTo>
                  <a:lnTo>
                    <a:pt x="3036650" y="94272"/>
                  </a:lnTo>
                  <a:lnTo>
                    <a:pt x="3073528" y="112299"/>
                  </a:lnTo>
                  <a:lnTo>
                    <a:pt x="3097002" y="136231"/>
                  </a:lnTo>
                  <a:lnTo>
                    <a:pt x="3093796" y="133802"/>
                  </a:lnTo>
                  <a:lnTo>
                    <a:pt x="3090597" y="131734"/>
                  </a:lnTo>
                  <a:lnTo>
                    <a:pt x="3029467" y="105397"/>
                  </a:lnTo>
                  <a:lnTo>
                    <a:pt x="2970019" y="84512"/>
                  </a:lnTo>
                  <a:lnTo>
                    <a:pt x="2900554" y="63172"/>
                  </a:lnTo>
                  <a:lnTo>
                    <a:pt x="2818206" y="40694"/>
                  </a:lnTo>
                  <a:lnTo>
                    <a:pt x="2761321" y="26049"/>
                  </a:lnTo>
                  <a:lnTo>
                    <a:pt x="2759279" y="25303"/>
                  </a:lnTo>
                  <a:lnTo>
                    <a:pt x="2755591" y="23669"/>
                  </a:lnTo>
                  <a:lnTo>
                    <a:pt x="2751222" y="23811"/>
                  </a:lnTo>
                  <a:lnTo>
                    <a:pt x="2713051" y="23291"/>
                  </a:lnTo>
                  <a:lnTo>
                    <a:pt x="2617351" y="22929"/>
                  </a:lnTo>
                  <a:lnTo>
                    <a:pt x="767309" y="26842"/>
                  </a:lnTo>
                  <a:lnTo>
                    <a:pt x="569823" y="26933"/>
                  </a:lnTo>
                  <a:lnTo>
                    <a:pt x="520948" y="27112"/>
                  </a:lnTo>
                  <a:lnTo>
                    <a:pt x="472077" y="27455"/>
                  </a:lnTo>
                  <a:lnTo>
                    <a:pt x="423212" y="28010"/>
                  </a:lnTo>
                  <a:lnTo>
                    <a:pt x="374081" y="28822"/>
                  </a:lnTo>
                  <a:lnTo>
                    <a:pt x="324784" y="30144"/>
                  </a:lnTo>
                  <a:lnTo>
                    <a:pt x="275528" y="32347"/>
                  </a:lnTo>
                  <a:lnTo>
                    <a:pt x="226521" y="35805"/>
                  </a:lnTo>
                  <a:lnTo>
                    <a:pt x="165470" y="42996"/>
                  </a:lnTo>
                  <a:lnTo>
                    <a:pt x="105871" y="57504"/>
                  </a:lnTo>
                  <a:lnTo>
                    <a:pt x="69519" y="75277"/>
                  </a:lnTo>
                  <a:lnTo>
                    <a:pt x="41199" y="103888"/>
                  </a:lnTo>
                  <a:lnTo>
                    <a:pt x="24449" y="152123"/>
                  </a:lnTo>
                  <a:lnTo>
                    <a:pt x="22133" y="190732"/>
                  </a:lnTo>
                  <a:lnTo>
                    <a:pt x="22696" y="212496"/>
                  </a:lnTo>
                  <a:lnTo>
                    <a:pt x="24025" y="234245"/>
                  </a:lnTo>
                  <a:lnTo>
                    <a:pt x="30482" y="312940"/>
                  </a:lnTo>
                  <a:lnTo>
                    <a:pt x="32643" y="341576"/>
                  </a:lnTo>
                  <a:lnTo>
                    <a:pt x="34433" y="370267"/>
                  </a:lnTo>
                  <a:lnTo>
                    <a:pt x="35992" y="406848"/>
                  </a:lnTo>
                  <a:lnTo>
                    <a:pt x="36720" y="443419"/>
                  </a:lnTo>
                  <a:lnTo>
                    <a:pt x="36581" y="479998"/>
                  </a:lnTo>
                  <a:lnTo>
                    <a:pt x="35539" y="516608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67358" y="6531831"/>
              <a:ext cx="3133090" cy="592455"/>
            </a:xfrm>
            <a:custGeom>
              <a:avLst/>
              <a:gdLst/>
              <a:ahLst/>
              <a:cxnLst/>
              <a:rect l="l" t="t" r="r" b="b"/>
              <a:pathLst>
                <a:path w="3133090" h="592454">
                  <a:moveTo>
                    <a:pt x="953668" y="592324"/>
                  </a:moveTo>
                  <a:lnTo>
                    <a:pt x="909694" y="592010"/>
                  </a:lnTo>
                  <a:lnTo>
                    <a:pt x="858351" y="590112"/>
                  </a:lnTo>
                  <a:lnTo>
                    <a:pt x="800837" y="586800"/>
                  </a:lnTo>
                  <a:lnTo>
                    <a:pt x="738353" y="582243"/>
                  </a:lnTo>
                  <a:lnTo>
                    <a:pt x="672097" y="576609"/>
                  </a:lnTo>
                  <a:lnTo>
                    <a:pt x="603269" y="570067"/>
                  </a:lnTo>
                  <a:lnTo>
                    <a:pt x="533068" y="562787"/>
                  </a:lnTo>
                  <a:lnTo>
                    <a:pt x="462693" y="554938"/>
                  </a:lnTo>
                  <a:lnTo>
                    <a:pt x="393343" y="546689"/>
                  </a:lnTo>
                  <a:lnTo>
                    <a:pt x="326219" y="538209"/>
                  </a:lnTo>
                  <a:lnTo>
                    <a:pt x="262519" y="529667"/>
                  </a:lnTo>
                  <a:lnTo>
                    <a:pt x="203442" y="521233"/>
                  </a:lnTo>
                  <a:lnTo>
                    <a:pt x="150187" y="513074"/>
                  </a:lnTo>
                  <a:lnTo>
                    <a:pt x="103955" y="505361"/>
                  </a:lnTo>
                  <a:lnTo>
                    <a:pt x="65944" y="498262"/>
                  </a:lnTo>
                  <a:lnTo>
                    <a:pt x="19382" y="486584"/>
                  </a:lnTo>
                  <a:lnTo>
                    <a:pt x="13230" y="482343"/>
                  </a:lnTo>
                  <a:lnTo>
                    <a:pt x="14497" y="437535"/>
                  </a:lnTo>
                  <a:lnTo>
                    <a:pt x="14455" y="395614"/>
                  </a:lnTo>
                  <a:lnTo>
                    <a:pt x="13379" y="356484"/>
                  </a:lnTo>
                  <a:lnTo>
                    <a:pt x="11544" y="320049"/>
                  </a:lnTo>
                  <a:lnTo>
                    <a:pt x="9225" y="286212"/>
                  </a:lnTo>
                  <a:lnTo>
                    <a:pt x="2115" y="199334"/>
                  </a:lnTo>
                  <a:lnTo>
                    <a:pt x="612" y="174930"/>
                  </a:lnTo>
                  <a:lnTo>
                    <a:pt x="0" y="152645"/>
                  </a:lnTo>
                  <a:lnTo>
                    <a:pt x="554" y="132382"/>
                  </a:lnTo>
                  <a:lnTo>
                    <a:pt x="2550" y="114045"/>
                  </a:lnTo>
                  <a:lnTo>
                    <a:pt x="19937" y="69624"/>
                  </a:lnTo>
                  <a:lnTo>
                    <a:pt x="60201" y="39074"/>
                  </a:lnTo>
                  <a:lnTo>
                    <a:pt x="103420" y="25131"/>
                  </a:lnTo>
                  <a:lnTo>
                    <a:pt x="162308" y="15429"/>
                  </a:lnTo>
                  <a:lnTo>
                    <a:pt x="239065" y="9200"/>
                  </a:lnTo>
                  <a:lnTo>
                    <a:pt x="284832" y="7147"/>
                  </a:lnTo>
                  <a:lnTo>
                    <a:pt x="335891" y="5673"/>
                  </a:lnTo>
                  <a:lnTo>
                    <a:pt x="392518" y="4684"/>
                  </a:lnTo>
                  <a:lnTo>
                    <a:pt x="454987" y="4081"/>
                  </a:lnTo>
                  <a:lnTo>
                    <a:pt x="523574" y="3770"/>
                  </a:lnTo>
                  <a:lnTo>
                    <a:pt x="2469241" y="0"/>
                  </a:lnTo>
                  <a:lnTo>
                    <a:pt x="2662855" y="174"/>
                  </a:lnTo>
                  <a:lnTo>
                    <a:pt x="2702811" y="422"/>
                  </a:lnTo>
                  <a:lnTo>
                    <a:pt x="2713396" y="589"/>
                  </a:lnTo>
                  <a:lnTo>
                    <a:pt x="2717268" y="787"/>
                  </a:lnTo>
                  <a:lnTo>
                    <a:pt x="2731893" y="5003"/>
                  </a:lnTo>
                  <a:lnTo>
                    <a:pt x="2765570" y="13643"/>
                  </a:lnTo>
                  <a:lnTo>
                    <a:pt x="2813306" y="26200"/>
                  </a:lnTo>
                  <a:lnTo>
                    <a:pt x="2870110" y="42169"/>
                  </a:lnTo>
                  <a:lnTo>
                    <a:pt x="2930988" y="61044"/>
                  </a:lnTo>
                  <a:lnTo>
                    <a:pt x="2990948" y="82320"/>
                  </a:lnTo>
                  <a:lnTo>
                    <a:pt x="3044998" y="105491"/>
                  </a:lnTo>
                  <a:lnTo>
                    <a:pt x="3075861" y="135899"/>
                  </a:lnTo>
                  <a:lnTo>
                    <a:pt x="3108075" y="194303"/>
                  </a:lnTo>
                  <a:lnTo>
                    <a:pt x="3120910" y="230502"/>
                  </a:lnTo>
                  <a:lnTo>
                    <a:pt x="3129548" y="269498"/>
                  </a:lnTo>
                  <a:lnTo>
                    <a:pt x="3132477" y="309890"/>
                  </a:lnTo>
                  <a:lnTo>
                    <a:pt x="3128185" y="350278"/>
                  </a:lnTo>
                  <a:lnTo>
                    <a:pt x="3115162" y="389262"/>
                  </a:lnTo>
                  <a:lnTo>
                    <a:pt x="3091894" y="425440"/>
                  </a:lnTo>
                  <a:lnTo>
                    <a:pt x="3056871" y="457413"/>
                  </a:lnTo>
                  <a:lnTo>
                    <a:pt x="3008581" y="483779"/>
                  </a:lnTo>
                  <a:lnTo>
                    <a:pt x="2965522" y="494058"/>
                  </a:lnTo>
                  <a:lnTo>
                    <a:pt x="2892358" y="503348"/>
                  </a:lnTo>
                  <a:lnTo>
                    <a:pt x="2846434" y="507650"/>
                  </a:lnTo>
                  <a:lnTo>
                    <a:pt x="2795319" y="511739"/>
                  </a:lnTo>
                  <a:lnTo>
                    <a:pt x="2739792" y="515626"/>
                  </a:lnTo>
                  <a:lnTo>
                    <a:pt x="2680632" y="519322"/>
                  </a:lnTo>
                  <a:lnTo>
                    <a:pt x="2618618" y="522839"/>
                  </a:lnTo>
                  <a:lnTo>
                    <a:pt x="2554527" y="526187"/>
                  </a:lnTo>
                  <a:lnTo>
                    <a:pt x="2489139" y="529378"/>
                  </a:lnTo>
                  <a:lnTo>
                    <a:pt x="2357587" y="535334"/>
                  </a:lnTo>
                  <a:lnTo>
                    <a:pt x="2113173" y="545856"/>
                  </a:lnTo>
                  <a:lnTo>
                    <a:pt x="2060506" y="548263"/>
                  </a:lnTo>
                  <a:lnTo>
                    <a:pt x="2012770" y="550603"/>
                  </a:lnTo>
                  <a:lnTo>
                    <a:pt x="1970745" y="552887"/>
                  </a:lnTo>
                  <a:lnTo>
                    <a:pt x="1935208" y="555127"/>
                  </a:lnTo>
                  <a:lnTo>
                    <a:pt x="1906939" y="557333"/>
                  </a:lnTo>
                  <a:lnTo>
                    <a:pt x="1863841" y="560484"/>
                  </a:lnTo>
                  <a:lnTo>
                    <a:pt x="1818678" y="562485"/>
                  </a:lnTo>
                  <a:lnTo>
                    <a:pt x="1771695" y="563520"/>
                  </a:lnTo>
                  <a:lnTo>
                    <a:pt x="1723136" y="563770"/>
                  </a:lnTo>
                  <a:lnTo>
                    <a:pt x="1673247" y="563420"/>
                  </a:lnTo>
                  <a:lnTo>
                    <a:pt x="1622270" y="562653"/>
                  </a:lnTo>
                  <a:lnTo>
                    <a:pt x="1518033" y="560598"/>
                  </a:lnTo>
                  <a:lnTo>
                    <a:pt x="1465261" y="559676"/>
                  </a:lnTo>
                  <a:lnTo>
                    <a:pt x="1412380" y="559069"/>
                  </a:lnTo>
                  <a:lnTo>
                    <a:pt x="1359634" y="558961"/>
                  </a:lnTo>
                  <a:lnTo>
                    <a:pt x="1307267" y="559533"/>
                  </a:lnTo>
                  <a:lnTo>
                    <a:pt x="1255523" y="560970"/>
                  </a:lnTo>
                  <a:lnTo>
                    <a:pt x="1204648" y="563453"/>
                  </a:lnTo>
                  <a:lnTo>
                    <a:pt x="1154884" y="567168"/>
                  </a:lnTo>
                  <a:lnTo>
                    <a:pt x="1106478" y="572295"/>
                  </a:lnTo>
                  <a:lnTo>
                    <a:pt x="1059672" y="579020"/>
                  </a:lnTo>
                  <a:lnTo>
                    <a:pt x="1014711" y="587523"/>
                  </a:lnTo>
                  <a:lnTo>
                    <a:pt x="989074" y="590884"/>
                  </a:lnTo>
                  <a:lnTo>
                    <a:pt x="953668" y="592324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856219" y="1939264"/>
            <a:ext cx="1258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0" dirty="0">
                <a:latin typeface="Sitka Small" panose="02000505000000020004" pitchFamily="2" charset="0"/>
                <a:cs typeface="Verdana"/>
              </a:rPr>
              <a:t>L</a:t>
            </a:r>
            <a:r>
              <a:rPr sz="2800" b="1" spc="-425" dirty="0">
                <a:latin typeface="Sitka Small" panose="02000505000000020004" pitchFamily="2" charset="0"/>
                <a:cs typeface="Verdana"/>
              </a:rPr>
              <a:t>o</a:t>
            </a:r>
            <a:r>
              <a:rPr sz="2800" b="1" spc="-490" dirty="0">
                <a:latin typeface="Sitka Small" panose="02000505000000020004" pitchFamily="2" charset="0"/>
                <a:cs typeface="Verdana"/>
              </a:rPr>
              <a:t>a</a:t>
            </a:r>
            <a:r>
              <a:rPr sz="2800" b="1" spc="-475" dirty="0">
                <a:latin typeface="Sitka Small" panose="02000505000000020004" pitchFamily="2" charset="0"/>
                <a:cs typeface="Verdana"/>
              </a:rPr>
              <a:t>n</a:t>
            </a:r>
            <a:r>
              <a:rPr sz="2800" b="1" spc="-755" dirty="0">
                <a:latin typeface="Sitka Small" panose="02000505000000020004" pitchFamily="2" charset="0"/>
                <a:cs typeface="Verdana"/>
              </a:rPr>
              <a:t>_</a:t>
            </a:r>
            <a:r>
              <a:rPr sz="2800" b="1" spc="-735" dirty="0">
                <a:latin typeface="Sitka Small" panose="02000505000000020004" pitchFamily="2" charset="0"/>
                <a:cs typeface="Verdana"/>
              </a:rPr>
              <a:t>I</a:t>
            </a:r>
            <a:r>
              <a:rPr sz="2800" b="1" spc="-515" dirty="0">
                <a:latin typeface="Sitka Small" panose="02000505000000020004" pitchFamily="2" charset="0"/>
                <a:cs typeface="Verdana"/>
              </a:rPr>
              <a:t>D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372263" y="1939264"/>
            <a:ext cx="5981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405" dirty="0">
                <a:latin typeface="Verdana"/>
                <a:cs typeface="Verdana"/>
              </a:rPr>
              <a:t>00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3149" y="3250468"/>
            <a:ext cx="1842770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2800" b="1" spc="-5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G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</a:t>
            </a:r>
            <a:r>
              <a:rPr sz="2800" b="1" spc="-40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r</a:t>
            </a:r>
            <a:r>
              <a:rPr sz="2800" b="1" spc="-25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0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1</a:t>
            </a:r>
            <a:r>
              <a:rPr sz="2800" b="1" spc="-40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3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marL="12700" marR="5080" indent="192405">
              <a:lnSpc>
                <a:spcPct val="159300"/>
              </a:lnSpc>
              <a:spcBef>
                <a:spcPts val="145"/>
              </a:spcBef>
            </a:pPr>
            <a:r>
              <a:rPr sz="2800" b="1" spc="-405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Married </a:t>
            </a:r>
            <a:r>
              <a:rPr sz="2800" b="1" spc="-400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52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t</a:t>
            </a:r>
            <a:r>
              <a:rPr sz="2800" b="1" spc="-3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 </a:t>
            </a:r>
            <a:r>
              <a:rPr sz="2800" b="1" spc="-415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Education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826096" y="3170868"/>
            <a:ext cx="320357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100"/>
              </a:spcBef>
            </a:pPr>
            <a:r>
              <a:rPr sz="2800" b="1" spc="-44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Self_Employed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2800" b="1" spc="-445" dirty="0" err="1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ApplicantIncome</a:t>
            </a:r>
            <a:endParaRPr lang="en-IN" sz="2800" dirty="0">
              <a:latin typeface="Sitka Small" panose="02000505000000020004" pitchFamily="2" charset="0"/>
              <a:cs typeface="Verdana"/>
            </a:endParaRPr>
          </a:p>
          <a:p>
            <a:pPr marL="12700" marR="5080" algn="ctr">
              <a:lnSpc>
                <a:spcPct val="162900"/>
              </a:lnSpc>
              <a:spcBef>
                <a:spcPts val="360"/>
              </a:spcBef>
            </a:pPr>
            <a:r>
              <a:rPr lang="en-IN" sz="2800" b="1" spc="-47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2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o</a:t>
            </a:r>
            <a:r>
              <a:rPr lang="en-IN" sz="2800" b="1" spc="-49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a</a:t>
            </a:r>
            <a:r>
              <a:rPr lang="en-IN"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pp</a:t>
            </a:r>
            <a:r>
              <a:rPr lang="en-IN" sz="2800" b="1" spc="-13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l</a:t>
            </a:r>
            <a:r>
              <a:rPr lang="en-IN" sz="2800" b="1" spc="-204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i</a:t>
            </a:r>
            <a:r>
              <a:rPr lang="en-IN"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9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a</a:t>
            </a:r>
            <a:r>
              <a:rPr lang="en-IN" sz="2800" b="1" spc="-4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n</a:t>
            </a:r>
            <a:r>
              <a:rPr lang="en-IN"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t</a:t>
            </a:r>
            <a:r>
              <a:rPr lang="en-IN" sz="2800" b="1" spc="-73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I</a:t>
            </a:r>
            <a:r>
              <a:rPr lang="en-IN" sz="2800" b="1" spc="-4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n</a:t>
            </a:r>
            <a:r>
              <a:rPr lang="en-IN"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2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o</a:t>
            </a:r>
            <a:r>
              <a:rPr lang="en-IN" sz="2800" b="1" spc="-71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me</a:t>
            </a:r>
            <a:r>
              <a:rPr lang="en-IN"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 </a:t>
            </a:r>
            <a:r>
              <a:rPr lang="en-IN" sz="2800" b="1" spc="-465" dirty="0" err="1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LoanAmount</a:t>
            </a:r>
            <a:endParaRPr lang="en-IN"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364472" y="6715167"/>
            <a:ext cx="308038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Loan_Amount_Term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marL="414655" marR="458470" algn="just">
              <a:lnSpc>
                <a:spcPct val="168900"/>
              </a:lnSpc>
              <a:spcBef>
                <a:spcPts val="265"/>
              </a:spcBef>
            </a:pPr>
            <a:r>
              <a:rPr sz="2800" b="1" spc="-420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Credit_History </a:t>
            </a:r>
            <a:r>
              <a:rPr sz="2800" b="1" spc="-944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Property_Area </a:t>
            </a:r>
            <a:r>
              <a:rPr sz="2800" b="1" spc="-944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59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Loan_Status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328872" y="3210289"/>
            <a:ext cx="504190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lang="en-IN" sz="2700" b="1" spc="-415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920"/>
              </a:spcBef>
            </a:pPr>
            <a:r>
              <a:rPr lang="en-US" sz="2700" b="1" spc="-185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2390"/>
              </a:spcBef>
            </a:pPr>
            <a:r>
              <a:rPr lang="en-IN" sz="2700" b="1" spc="-40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4298815" y="3123800"/>
            <a:ext cx="52514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1" spc="-375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2225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 dirty="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2280"/>
              </a:spcBef>
            </a:pPr>
            <a:r>
              <a:rPr lang="en-US" sz="2700" b="1" spc="-42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0092540" y="6579130"/>
            <a:ext cx="54483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700" b="1" spc="-375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lang="en-US" sz="2700" b="1" spc="-17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  <a:p>
            <a:pPr marL="52705">
              <a:lnSpc>
                <a:spcPct val="100000"/>
              </a:lnSpc>
              <a:spcBef>
                <a:spcPts val="2595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145"/>
              </a:spcBef>
            </a:pP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3156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" y="1026646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" y="998870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6" y="971095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6" y="943329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6" y="9157344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6" y="887968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6" y="860192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6" y="832416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6" y="804641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6" y="776875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6" y="749099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76" y="721514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6" y="6937481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6" y="665972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6" y="638196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6" y="6104306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6" y="582655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6" y="554879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6" y="5273037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6" y="4995279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6" y="471752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6" y="443986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76" y="416210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76" y="388434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76" y="360849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76" y="3330740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76" y="305307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574"/>
                </a:lnTo>
                <a:lnTo>
                  <a:pt x="0" y="1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76" y="277532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76" y="249766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76" y="221990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6" y="194214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76" y="1666295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76" y="138853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6" y="111087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76" y="83312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76" y="55536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76" y="27770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76" y="4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5" name="object 55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0444" y="6403729"/>
            <a:ext cx="9458062" cy="87591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488531" y="3797086"/>
            <a:ext cx="123018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5460" algn="l"/>
                <a:tab pos="8197215" algn="l"/>
                <a:tab pos="9819640" algn="l"/>
              </a:tabLst>
            </a:pP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F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i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n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d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Ou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tli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er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s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o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r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No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t.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94761" y="6528992"/>
            <a:ext cx="589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5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5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40" dirty="0">
                <a:solidFill>
                  <a:srgbClr val="FFFFFF"/>
                </a:solidFill>
                <a:latin typeface="Verdana"/>
                <a:cs typeface="Verdana"/>
              </a:rPr>
              <a:t>..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423302" y="8454064"/>
            <a:ext cx="1106805" cy="195580"/>
            <a:chOff x="5423302" y="8454064"/>
            <a:chExt cx="1106805" cy="19558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9947" y="8455602"/>
              <a:ext cx="190152" cy="191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53634" y="2830195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38426" y="2830195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23123" y="2830195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07915" y="2830195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92613" y="2830195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477405" y="2830195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62197" y="2830195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846894" y="2830195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031686" y="2830195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16383" y="2830195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998581" y="2665131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83374" y="2665131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368071" y="2665131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552864" y="2665131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37560" y="2665131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22353" y="2665131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07145" y="2665131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291842" y="2665131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476634" y="2665131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661332" y="2665131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249266" y="1348866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30">
                <a:moveTo>
                  <a:pt x="292874" y="52590"/>
                </a:moveTo>
                <a:lnTo>
                  <a:pt x="276707" y="14427"/>
                </a:lnTo>
                <a:lnTo>
                  <a:pt x="240880" y="0"/>
                </a:lnTo>
                <a:lnTo>
                  <a:pt x="230530" y="889"/>
                </a:lnTo>
                <a:lnTo>
                  <a:pt x="16179" y="204419"/>
                </a:lnTo>
                <a:lnTo>
                  <a:pt x="0" y="240792"/>
                </a:lnTo>
                <a:lnTo>
                  <a:pt x="4038" y="260896"/>
                </a:lnTo>
                <a:lnTo>
                  <a:pt x="16179" y="278955"/>
                </a:lnTo>
                <a:lnTo>
                  <a:pt x="202590" y="466559"/>
                </a:lnTo>
                <a:lnTo>
                  <a:pt x="220548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707" y="466559"/>
                </a:lnTo>
                <a:lnTo>
                  <a:pt x="288836" y="448856"/>
                </a:lnTo>
                <a:lnTo>
                  <a:pt x="292874" y="429323"/>
                </a:lnTo>
                <a:lnTo>
                  <a:pt x="288836" y="409778"/>
                </a:lnTo>
                <a:lnTo>
                  <a:pt x="276707" y="392023"/>
                </a:lnTo>
                <a:lnTo>
                  <a:pt x="126111" y="240449"/>
                </a:lnTo>
                <a:lnTo>
                  <a:pt x="276707" y="88976"/>
                </a:lnTo>
                <a:lnTo>
                  <a:pt x="288836" y="72250"/>
                </a:lnTo>
                <a:lnTo>
                  <a:pt x="292874" y="52590"/>
                </a:lnTo>
                <a:close/>
              </a:path>
              <a:path w="1751965" h="481330">
                <a:moveTo>
                  <a:pt x="584593" y="52590"/>
                </a:moveTo>
                <a:lnTo>
                  <a:pt x="568490" y="14427"/>
                </a:lnTo>
                <a:lnTo>
                  <a:pt x="532574" y="0"/>
                </a:lnTo>
                <a:lnTo>
                  <a:pt x="522224" y="889"/>
                </a:lnTo>
                <a:lnTo>
                  <a:pt x="307860" y="204419"/>
                </a:lnTo>
                <a:lnTo>
                  <a:pt x="293547" y="240753"/>
                </a:lnTo>
                <a:lnTo>
                  <a:pt x="297129" y="260858"/>
                </a:lnTo>
                <a:lnTo>
                  <a:pt x="307860" y="278955"/>
                </a:lnTo>
                <a:lnTo>
                  <a:pt x="494372" y="466559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59"/>
                </a:lnTo>
                <a:lnTo>
                  <a:pt x="580567" y="448856"/>
                </a:lnTo>
                <a:lnTo>
                  <a:pt x="584593" y="429323"/>
                </a:lnTo>
                <a:lnTo>
                  <a:pt x="580567" y="409778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50"/>
                </a:lnTo>
                <a:lnTo>
                  <a:pt x="584593" y="52590"/>
                </a:lnTo>
                <a:close/>
              </a:path>
              <a:path w="1751965" h="481330">
                <a:moveTo>
                  <a:pt x="876287" y="429323"/>
                </a:moveTo>
                <a:lnTo>
                  <a:pt x="872261" y="409778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50"/>
                </a:lnTo>
                <a:lnTo>
                  <a:pt x="876185" y="52590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55" y="889"/>
                </a:lnTo>
                <a:lnTo>
                  <a:pt x="599554" y="204419"/>
                </a:lnTo>
                <a:lnTo>
                  <a:pt x="585241" y="240753"/>
                </a:lnTo>
                <a:lnTo>
                  <a:pt x="588810" y="260858"/>
                </a:lnTo>
                <a:lnTo>
                  <a:pt x="599554" y="278955"/>
                </a:lnTo>
                <a:lnTo>
                  <a:pt x="788441" y="466559"/>
                </a:lnTo>
                <a:lnTo>
                  <a:pt x="805027" y="477367"/>
                </a:lnTo>
                <a:lnTo>
                  <a:pt x="824318" y="480974"/>
                </a:lnTo>
                <a:lnTo>
                  <a:pt x="843597" y="477367"/>
                </a:lnTo>
                <a:lnTo>
                  <a:pt x="860183" y="466559"/>
                </a:lnTo>
                <a:lnTo>
                  <a:pt x="872261" y="448856"/>
                </a:lnTo>
                <a:lnTo>
                  <a:pt x="876287" y="429323"/>
                </a:lnTo>
                <a:close/>
              </a:path>
              <a:path w="1751965" h="481330">
                <a:moveTo>
                  <a:pt x="1168577" y="52590"/>
                </a:moveTo>
                <a:lnTo>
                  <a:pt x="1154252" y="14427"/>
                </a:lnTo>
                <a:lnTo>
                  <a:pt x="1115961" y="0"/>
                </a:lnTo>
                <a:lnTo>
                  <a:pt x="1106652" y="889"/>
                </a:lnTo>
                <a:lnTo>
                  <a:pt x="891247" y="204419"/>
                </a:lnTo>
                <a:lnTo>
                  <a:pt x="876922" y="240753"/>
                </a:lnTo>
                <a:lnTo>
                  <a:pt x="880503" y="260858"/>
                </a:lnTo>
                <a:lnTo>
                  <a:pt x="891247" y="278955"/>
                </a:lnTo>
                <a:lnTo>
                  <a:pt x="1080046" y="466471"/>
                </a:lnTo>
                <a:lnTo>
                  <a:pt x="1096657" y="477266"/>
                </a:lnTo>
                <a:lnTo>
                  <a:pt x="1116203" y="480872"/>
                </a:lnTo>
                <a:lnTo>
                  <a:pt x="1136205" y="477266"/>
                </a:lnTo>
                <a:lnTo>
                  <a:pt x="1164894" y="448754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52" y="88976"/>
                </a:lnTo>
                <a:lnTo>
                  <a:pt x="1164996" y="72250"/>
                </a:lnTo>
                <a:lnTo>
                  <a:pt x="1168577" y="52590"/>
                </a:lnTo>
                <a:close/>
              </a:path>
              <a:path w="1751965" h="481330">
                <a:moveTo>
                  <a:pt x="1460258" y="52590"/>
                </a:moveTo>
                <a:lnTo>
                  <a:pt x="1445945" y="14427"/>
                </a:lnTo>
                <a:lnTo>
                  <a:pt x="1407655" y="0"/>
                </a:lnTo>
                <a:lnTo>
                  <a:pt x="1398333" y="889"/>
                </a:lnTo>
                <a:lnTo>
                  <a:pt x="1182941" y="204419"/>
                </a:lnTo>
                <a:lnTo>
                  <a:pt x="1168615" y="240753"/>
                </a:lnTo>
                <a:lnTo>
                  <a:pt x="1172197" y="260858"/>
                </a:lnTo>
                <a:lnTo>
                  <a:pt x="1182941" y="278955"/>
                </a:lnTo>
                <a:lnTo>
                  <a:pt x="1371828" y="466471"/>
                </a:lnTo>
                <a:lnTo>
                  <a:pt x="1388440" y="477266"/>
                </a:lnTo>
                <a:lnTo>
                  <a:pt x="1407960" y="480872"/>
                </a:lnTo>
                <a:lnTo>
                  <a:pt x="1427949" y="477266"/>
                </a:lnTo>
                <a:lnTo>
                  <a:pt x="1445945" y="466471"/>
                </a:lnTo>
                <a:lnTo>
                  <a:pt x="1456677" y="448754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45" y="391922"/>
                </a:lnTo>
                <a:lnTo>
                  <a:pt x="1295349" y="240449"/>
                </a:lnTo>
                <a:lnTo>
                  <a:pt x="1445945" y="88976"/>
                </a:lnTo>
                <a:lnTo>
                  <a:pt x="1456677" y="72250"/>
                </a:lnTo>
                <a:lnTo>
                  <a:pt x="1460258" y="52590"/>
                </a:lnTo>
                <a:close/>
              </a:path>
              <a:path w="1751965" h="481330">
                <a:moveTo>
                  <a:pt x="1751952" y="52590"/>
                </a:moveTo>
                <a:lnTo>
                  <a:pt x="1737639" y="14427"/>
                </a:lnTo>
                <a:lnTo>
                  <a:pt x="1699348" y="0"/>
                </a:lnTo>
                <a:lnTo>
                  <a:pt x="1690027" y="889"/>
                </a:lnTo>
                <a:lnTo>
                  <a:pt x="1474635" y="204419"/>
                </a:lnTo>
                <a:lnTo>
                  <a:pt x="1460309" y="240753"/>
                </a:lnTo>
                <a:lnTo>
                  <a:pt x="1463890" y="260858"/>
                </a:lnTo>
                <a:lnTo>
                  <a:pt x="1474635" y="278955"/>
                </a:lnTo>
                <a:lnTo>
                  <a:pt x="1663433" y="466471"/>
                </a:lnTo>
                <a:lnTo>
                  <a:pt x="1680044" y="477266"/>
                </a:lnTo>
                <a:lnTo>
                  <a:pt x="1699590" y="480872"/>
                </a:lnTo>
                <a:lnTo>
                  <a:pt x="1719580" y="477266"/>
                </a:lnTo>
                <a:lnTo>
                  <a:pt x="1748282" y="448754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39" y="88976"/>
                </a:lnTo>
                <a:lnTo>
                  <a:pt x="1748370" y="72250"/>
                </a:lnTo>
                <a:lnTo>
                  <a:pt x="1751952" y="52590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5327824" y="3790862"/>
            <a:ext cx="2965450" cy="600710"/>
            <a:chOff x="15327824" y="3790862"/>
            <a:chExt cx="2965450" cy="600710"/>
          </a:xfrm>
        </p:grpSpPr>
        <p:sp>
          <p:nvSpPr>
            <p:cNvPr id="103" name="object 103"/>
            <p:cNvSpPr/>
            <p:nvPr/>
          </p:nvSpPr>
          <p:spPr>
            <a:xfrm>
              <a:off x="15530423" y="4086374"/>
              <a:ext cx="2757805" cy="300355"/>
            </a:xfrm>
            <a:custGeom>
              <a:avLst/>
              <a:gdLst/>
              <a:ahLst/>
              <a:cxnLst/>
              <a:rect l="l" t="t" r="r" b="b"/>
              <a:pathLst>
                <a:path w="2757805" h="300354">
                  <a:moveTo>
                    <a:pt x="2757575" y="299862"/>
                  </a:moveTo>
                  <a:lnTo>
                    <a:pt x="1803775" y="299862"/>
                  </a:lnTo>
                  <a:lnTo>
                    <a:pt x="1701802" y="198391"/>
                  </a:lnTo>
                  <a:lnTo>
                    <a:pt x="1500906" y="0"/>
                  </a:lnTo>
                  <a:lnTo>
                    <a:pt x="0" y="0"/>
                  </a:lnTo>
                </a:path>
              </a:pathLst>
            </a:custGeom>
            <a:ln w="948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27824" y="3989253"/>
              <a:ext cx="193439" cy="19262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21096" y="3790862"/>
              <a:ext cx="193534" cy="19253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709782" y="3887888"/>
              <a:ext cx="1578610" cy="349250"/>
            </a:xfrm>
            <a:custGeom>
              <a:avLst/>
              <a:gdLst/>
              <a:ahLst/>
              <a:cxnLst/>
              <a:rect l="l" t="t" r="r" b="b"/>
              <a:pathLst>
                <a:path w="1578609" h="349250">
                  <a:moveTo>
                    <a:pt x="0" y="0"/>
                  </a:moveTo>
                  <a:lnTo>
                    <a:pt x="377204" y="0"/>
                  </a:lnTo>
                  <a:lnTo>
                    <a:pt x="522444" y="144525"/>
                  </a:lnTo>
                  <a:lnTo>
                    <a:pt x="728009" y="349081"/>
                  </a:lnTo>
                  <a:lnTo>
                    <a:pt x="1578216" y="349081"/>
                  </a:lnTo>
                </a:path>
              </a:pathLst>
            </a:custGeom>
            <a:ln w="948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7" name="object 10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72052" y="3532264"/>
            <a:ext cx="193197" cy="195103"/>
          </a:xfrm>
          <a:prstGeom prst="rect">
            <a:avLst/>
          </a:prstGeom>
        </p:spPr>
      </p:pic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400142" y="1311026"/>
            <a:ext cx="228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u="sng" spc="-5" dirty="0">
                <a:solidFill>
                  <a:srgbClr val="8FFFFF"/>
                </a:solidFill>
                <a:uFill>
                  <a:solidFill>
                    <a:srgbClr val="94FFAE"/>
                  </a:solidFill>
                </a:uFill>
              </a:rPr>
              <a:t>0</a:t>
            </a:r>
            <a:r>
              <a:rPr sz="16000" dirty="0">
                <a:solidFill>
                  <a:srgbClr val="8FFFFF"/>
                </a:solidFill>
              </a:rPr>
              <a:t>3</a:t>
            </a:r>
            <a:endParaRPr sz="16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4" name="object 54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85209" y="1686174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70002" y="1686174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4699" y="1686174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9491" y="1686174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24188" y="1686174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8980" y="1686174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93773" y="1686174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78470" y="1686174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63262" y="1686174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47959" y="1686174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0157" y="1521110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14950" y="1521110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99646" y="1521110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84439" y="1521110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69136" y="1521110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53928" y="1521110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38721" y="1521110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23418" y="1521110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08210" y="1521110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92907" y="1521110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12451467" y="5034224"/>
            <a:ext cx="915669" cy="195580"/>
            <a:chOff x="12451467" y="5034224"/>
            <a:chExt cx="915669" cy="195580"/>
          </a:xfrm>
        </p:grpSpPr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51467" y="5034224"/>
              <a:ext cx="193197" cy="19510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2650730" y="512004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6" name="object 10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360790" y="2221176"/>
            <a:ext cx="6705599" cy="6877049"/>
          </a:xfrm>
          <a:prstGeom prst="rect">
            <a:avLst/>
          </a:prstGeom>
        </p:spPr>
      </p:pic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2496656" y="319821"/>
            <a:ext cx="135750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sz="5000" spc="-100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sz="5000" spc="-320" dirty="0">
                <a:solidFill>
                  <a:srgbClr val="FF904D"/>
                </a:solidFill>
                <a:latin typeface="Tahoma"/>
                <a:cs typeface="Tahoma"/>
              </a:rPr>
              <a:t>k</a:t>
            </a:r>
            <a:r>
              <a:rPr sz="5000" spc="-5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5000" spc="-520" dirty="0">
                <a:solidFill>
                  <a:srgbClr val="FF904D"/>
                </a:solidFill>
                <a:latin typeface="Tahoma"/>
                <a:cs typeface="Tahoma"/>
              </a:rPr>
              <a:t>w</a:t>
            </a:r>
            <a:r>
              <a:rPr sz="5000" spc="-505" dirty="0">
                <a:solidFill>
                  <a:srgbClr val="FF904D"/>
                </a:solidFill>
                <a:latin typeface="Tahoma"/>
                <a:cs typeface="Tahoma"/>
              </a:rPr>
              <a:t>()</a:t>
            </a:r>
            <a:r>
              <a:rPr sz="5000" spc="-440" dirty="0">
                <a:solidFill>
                  <a:srgbClr val="FF904D"/>
                </a:solidFill>
                <a:latin typeface="Tahoma"/>
                <a:cs typeface="Tahoma"/>
              </a:rPr>
              <a:t>:</a:t>
            </a:r>
            <a:r>
              <a:rPr sz="5000" dirty="0">
                <a:solidFill>
                  <a:srgbClr val="FF904D"/>
                </a:solidFill>
                <a:latin typeface="Tahoma"/>
                <a:cs typeface="Tahoma"/>
              </a:rPr>
              <a:t>	</a:t>
            </a:r>
            <a:r>
              <a:rPr sz="5000" spc="55" dirty="0">
                <a:solidFill>
                  <a:srgbClr val="FFFBFA"/>
                </a:solidFill>
                <a:latin typeface="Tahoma"/>
                <a:cs typeface="Tahoma"/>
              </a:rPr>
              <a:t>A</a:t>
            </a:r>
            <a:r>
              <a:rPr sz="5000" spc="-29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spc="-10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r>
              <a:rPr sz="5000" spc="5" dirty="0">
                <a:solidFill>
                  <a:srgbClr val="FFFBFA"/>
                </a:solidFill>
                <a:latin typeface="Tahoma"/>
                <a:cs typeface="Tahoma"/>
              </a:rPr>
              <a:t>t</a:t>
            </a:r>
            <a:r>
              <a:rPr sz="5000" spc="-160" dirty="0">
                <a:solidFill>
                  <a:srgbClr val="FFFBFA"/>
                </a:solidFill>
                <a:latin typeface="Tahoma"/>
                <a:cs typeface="Tahoma"/>
              </a:rPr>
              <a:t>a</a:t>
            </a:r>
            <a:r>
              <a:rPr sz="5000" spc="5" dirty="0">
                <a:solidFill>
                  <a:srgbClr val="FFFBFA"/>
                </a:solidFill>
                <a:latin typeface="Tahoma"/>
                <a:cs typeface="Tahoma"/>
              </a:rPr>
              <a:t>t</a:t>
            </a:r>
            <a:r>
              <a:rPr sz="5000" spc="-65" dirty="0">
                <a:solidFill>
                  <a:srgbClr val="FFFBFA"/>
                </a:solidFill>
                <a:latin typeface="Tahoma"/>
                <a:cs typeface="Tahoma"/>
              </a:rPr>
              <a:t>i</a:t>
            </a:r>
            <a:r>
              <a:rPr sz="5000" spc="-10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r>
              <a:rPr sz="5000" spc="5" dirty="0">
                <a:solidFill>
                  <a:srgbClr val="FFFBFA"/>
                </a:solidFill>
                <a:latin typeface="Tahoma"/>
                <a:cs typeface="Tahoma"/>
              </a:rPr>
              <a:t>t</a:t>
            </a:r>
            <a:r>
              <a:rPr sz="5000" spc="-65" dirty="0">
                <a:solidFill>
                  <a:srgbClr val="FFFBFA"/>
                </a:solidFill>
                <a:latin typeface="Tahoma"/>
                <a:cs typeface="Tahoma"/>
              </a:rPr>
              <a:t>i</a:t>
            </a:r>
            <a:r>
              <a:rPr sz="5000" spc="130" dirty="0">
                <a:solidFill>
                  <a:srgbClr val="FFFBFA"/>
                </a:solidFill>
                <a:latin typeface="Tahoma"/>
                <a:cs typeface="Tahoma"/>
              </a:rPr>
              <a:t>c</a:t>
            </a:r>
            <a:r>
              <a:rPr sz="5000" spc="-160" dirty="0">
                <a:solidFill>
                  <a:srgbClr val="FFFBFA"/>
                </a:solidFill>
                <a:latin typeface="Tahoma"/>
                <a:cs typeface="Tahoma"/>
              </a:rPr>
              <a:t>a</a:t>
            </a:r>
            <a:r>
              <a:rPr sz="5000" spc="35" dirty="0">
                <a:solidFill>
                  <a:srgbClr val="FFFBFA"/>
                </a:solidFill>
                <a:latin typeface="Tahoma"/>
                <a:cs typeface="Tahoma"/>
              </a:rPr>
              <a:t>l</a:t>
            </a:r>
            <a:r>
              <a:rPr sz="5000" spc="-29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spc="-114" dirty="0">
                <a:solidFill>
                  <a:srgbClr val="FFFBFA"/>
                </a:solidFill>
                <a:latin typeface="Tahoma"/>
                <a:cs typeface="Tahoma"/>
              </a:rPr>
              <a:t>m</a:t>
            </a:r>
            <a:r>
              <a:rPr sz="5000" spc="-50" dirty="0">
                <a:solidFill>
                  <a:srgbClr val="FFFBFA"/>
                </a:solidFill>
                <a:latin typeface="Tahoma"/>
                <a:cs typeface="Tahoma"/>
              </a:rPr>
              <a:t>e</a:t>
            </a:r>
            <a:r>
              <a:rPr sz="5000" spc="-160" dirty="0">
                <a:solidFill>
                  <a:srgbClr val="FFFBFA"/>
                </a:solidFill>
                <a:latin typeface="Tahoma"/>
                <a:cs typeface="Tahoma"/>
              </a:rPr>
              <a:t>a</a:t>
            </a:r>
            <a:r>
              <a:rPr sz="5000" spc="-10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r>
              <a:rPr sz="5000" spc="-95" dirty="0">
                <a:solidFill>
                  <a:srgbClr val="FFFBFA"/>
                </a:solidFill>
                <a:latin typeface="Tahoma"/>
                <a:cs typeface="Tahoma"/>
              </a:rPr>
              <a:t>u</a:t>
            </a:r>
            <a:r>
              <a:rPr sz="5000" spc="-65" dirty="0">
                <a:solidFill>
                  <a:srgbClr val="FFFBFA"/>
                </a:solidFill>
                <a:latin typeface="Tahoma"/>
                <a:cs typeface="Tahoma"/>
              </a:rPr>
              <a:t>r</a:t>
            </a:r>
            <a:r>
              <a:rPr sz="5000" spc="-45" dirty="0">
                <a:solidFill>
                  <a:srgbClr val="FFFBFA"/>
                </a:solidFill>
                <a:latin typeface="Tahoma"/>
                <a:cs typeface="Tahoma"/>
              </a:rPr>
              <a:t>e</a:t>
            </a:r>
            <a:r>
              <a:rPr sz="5000" spc="-29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spc="35" dirty="0">
                <a:solidFill>
                  <a:srgbClr val="FFFBFA"/>
                </a:solidFill>
                <a:latin typeface="Tahoma"/>
                <a:cs typeface="Tahoma"/>
              </a:rPr>
              <a:t>o</a:t>
            </a:r>
            <a:r>
              <a:rPr sz="5000" spc="30" dirty="0">
                <a:solidFill>
                  <a:srgbClr val="FFFBFA"/>
                </a:solidFill>
                <a:latin typeface="Tahoma"/>
                <a:cs typeface="Tahoma"/>
              </a:rPr>
              <a:t>f</a:t>
            </a:r>
            <a:r>
              <a:rPr sz="5000" spc="-29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spc="-160" dirty="0">
                <a:solidFill>
                  <a:srgbClr val="FFFBFA"/>
                </a:solidFill>
                <a:latin typeface="Tahoma"/>
                <a:cs typeface="Tahoma"/>
              </a:rPr>
              <a:t>a</a:t>
            </a:r>
            <a:r>
              <a:rPr sz="5000" spc="-100" dirty="0">
                <a:solidFill>
                  <a:srgbClr val="FFFBFA"/>
                </a:solidFill>
                <a:latin typeface="Tahoma"/>
                <a:cs typeface="Tahoma"/>
              </a:rPr>
              <a:t>s</a:t>
            </a:r>
            <a:r>
              <a:rPr sz="5000" spc="5" dirty="0">
                <a:solidFill>
                  <a:srgbClr val="FFFBFA"/>
                </a:solidFill>
                <a:latin typeface="Tahoma"/>
                <a:cs typeface="Tahoma"/>
              </a:rPr>
              <a:t>y</a:t>
            </a:r>
            <a:r>
              <a:rPr sz="5000" spc="-114" dirty="0">
                <a:solidFill>
                  <a:srgbClr val="FFFBFA"/>
                </a:solidFill>
                <a:latin typeface="Tahoma"/>
                <a:cs typeface="Tahoma"/>
              </a:rPr>
              <a:t>mm</a:t>
            </a:r>
            <a:r>
              <a:rPr sz="5000" spc="-50" dirty="0">
                <a:solidFill>
                  <a:srgbClr val="FFFBFA"/>
                </a:solidFill>
                <a:latin typeface="Tahoma"/>
                <a:cs typeface="Tahoma"/>
              </a:rPr>
              <a:t>e</a:t>
            </a:r>
            <a:r>
              <a:rPr sz="5000" spc="5" dirty="0">
                <a:solidFill>
                  <a:srgbClr val="FFFBFA"/>
                </a:solidFill>
                <a:latin typeface="Tahoma"/>
                <a:cs typeface="Tahoma"/>
              </a:rPr>
              <a:t>t</a:t>
            </a:r>
            <a:r>
              <a:rPr sz="5000" spc="-65" dirty="0">
                <a:solidFill>
                  <a:srgbClr val="FFFBFA"/>
                </a:solidFill>
                <a:latin typeface="Tahoma"/>
                <a:cs typeface="Tahoma"/>
              </a:rPr>
              <a:t>ri</a:t>
            </a:r>
            <a:r>
              <a:rPr sz="5000" spc="135" dirty="0">
                <a:solidFill>
                  <a:srgbClr val="FFFBFA"/>
                </a:solidFill>
                <a:latin typeface="Tahoma"/>
                <a:cs typeface="Tahoma"/>
              </a:rPr>
              <a:t>c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60966" y="1205646"/>
            <a:ext cx="10639425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" dirty="0">
                <a:solidFill>
                  <a:srgbClr val="FFFBFA"/>
                </a:solidFill>
                <a:latin typeface="Tahoma"/>
                <a:cs typeface="Tahoma"/>
              </a:rPr>
              <a:t>distribution</a:t>
            </a:r>
            <a:r>
              <a:rPr sz="5000" b="1" spc="-315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b="1" spc="35" dirty="0">
                <a:solidFill>
                  <a:srgbClr val="FFFBFA"/>
                </a:solidFill>
                <a:latin typeface="Tahoma"/>
                <a:cs typeface="Tahoma"/>
              </a:rPr>
              <a:t>of</a:t>
            </a:r>
            <a:r>
              <a:rPr sz="5000" b="1" spc="-310" dirty="0">
                <a:solidFill>
                  <a:srgbClr val="FFFBFA"/>
                </a:solidFill>
                <a:latin typeface="Tahoma"/>
                <a:cs typeface="Tahoma"/>
              </a:rPr>
              <a:t> </a:t>
            </a:r>
            <a:r>
              <a:rPr sz="5000" b="1" spc="-60" dirty="0">
                <a:solidFill>
                  <a:srgbClr val="FFFBFA"/>
                </a:solidFill>
                <a:latin typeface="Tahoma"/>
                <a:cs typeface="Tahoma"/>
              </a:rPr>
              <a:t>data</a:t>
            </a:r>
            <a:endParaRPr sz="5000">
              <a:latin typeface="Tahoma"/>
              <a:cs typeface="Tahoma"/>
            </a:endParaRPr>
          </a:p>
          <a:p>
            <a:pPr marL="2142490">
              <a:lnSpc>
                <a:spcPct val="100000"/>
              </a:lnSpc>
              <a:spcBef>
                <a:spcPts val="4840"/>
              </a:spcBef>
            </a:pPr>
            <a:r>
              <a:rPr sz="4350" b="1" spc="-110" dirty="0">
                <a:solidFill>
                  <a:srgbClr val="B3BC8C"/>
                </a:solidFill>
                <a:latin typeface="Tahoma"/>
                <a:cs typeface="Tahoma"/>
              </a:rPr>
              <a:t>df['ApplicantIncome'].skew()</a:t>
            </a:r>
            <a:endParaRPr sz="4350">
              <a:latin typeface="Tahoma"/>
              <a:cs typeface="Tahoma"/>
            </a:endParaRPr>
          </a:p>
          <a:p>
            <a:pPr marL="2152015" marR="5080" indent="-22225">
              <a:lnSpc>
                <a:spcPct val="233900"/>
              </a:lnSpc>
              <a:spcBef>
                <a:spcPts val="1325"/>
              </a:spcBef>
            </a:pPr>
            <a:r>
              <a:rPr sz="4350" b="1" spc="-100" dirty="0">
                <a:solidFill>
                  <a:srgbClr val="B3BC8C"/>
                </a:solidFill>
                <a:latin typeface="Tahoma"/>
                <a:cs typeface="Tahoma"/>
              </a:rPr>
              <a:t>df['CoapplicantIncome'].skew() </a:t>
            </a:r>
            <a:r>
              <a:rPr sz="4350" b="1" spc="-1260" dirty="0">
                <a:solidFill>
                  <a:srgbClr val="B3BC8C"/>
                </a:solidFill>
                <a:latin typeface="Tahoma"/>
                <a:cs typeface="Tahoma"/>
              </a:rPr>
              <a:t> </a:t>
            </a:r>
            <a:r>
              <a:rPr sz="4350" b="1" spc="-120" dirty="0">
                <a:solidFill>
                  <a:srgbClr val="B3BC8C"/>
                </a:solidFill>
                <a:latin typeface="Tahoma"/>
                <a:cs typeface="Tahoma"/>
              </a:rPr>
              <a:t>df['LoanAmount'].skew()</a:t>
            </a:r>
            <a:endParaRPr sz="4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4" name="object 54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85209" y="1686174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70002" y="1686174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4699" y="1686174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9491" y="1686174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24188" y="1686174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8980" y="1686174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93773" y="1686174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78470" y="1686174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63262" y="1686174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47959" y="1686174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0157" y="1521110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14950" y="1521110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99646" y="1521110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84439" y="1521110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69136" y="1521110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53928" y="1521110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38721" y="1521110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23418" y="1521110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08210" y="1521110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92907" y="1521110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12451467" y="5034224"/>
            <a:ext cx="915669" cy="195580"/>
            <a:chOff x="12451467" y="5034224"/>
            <a:chExt cx="915669" cy="195580"/>
          </a:xfrm>
        </p:grpSpPr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51467" y="5034224"/>
              <a:ext cx="193197" cy="19510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2650730" y="512004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2955470" y="147637"/>
            <a:ext cx="125266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375" dirty="0">
                <a:solidFill>
                  <a:srgbClr val="D4A273"/>
                </a:solidFill>
                <a:latin typeface="Verdana"/>
                <a:cs typeface="Verdana"/>
              </a:rPr>
              <a:t>F</a:t>
            </a:r>
            <a:r>
              <a:rPr sz="5000" spc="-1100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325" dirty="0">
                <a:solidFill>
                  <a:srgbClr val="D4A273"/>
                </a:solidFill>
                <a:latin typeface="Verdana"/>
                <a:cs typeface="Verdana"/>
              </a:rPr>
              <a:t>N</a:t>
            </a:r>
            <a:r>
              <a:rPr sz="5000" spc="-335" dirty="0">
                <a:solidFill>
                  <a:srgbClr val="D4A273"/>
                </a:solidFill>
                <a:latin typeface="Verdana"/>
                <a:cs typeface="Verdana"/>
              </a:rPr>
              <a:t>D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37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285" dirty="0">
                <a:solidFill>
                  <a:srgbClr val="D4A273"/>
                </a:solidFill>
                <a:latin typeface="Verdana"/>
                <a:cs typeface="Verdana"/>
              </a:rPr>
              <a:t>U</a:t>
            </a:r>
            <a:r>
              <a:rPr sz="5000" spc="-45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305" dirty="0">
                <a:solidFill>
                  <a:srgbClr val="D4A273"/>
                </a:solidFill>
                <a:latin typeface="Verdana"/>
                <a:cs typeface="Verdana"/>
              </a:rPr>
              <a:t>L</a:t>
            </a:r>
            <a:r>
              <a:rPr sz="5000" spc="-1100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355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spc="-5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spc="-490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37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575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325" dirty="0">
                <a:solidFill>
                  <a:srgbClr val="D4A273"/>
                </a:solidFill>
                <a:latin typeface="Verdana"/>
                <a:cs typeface="Verdana"/>
              </a:rPr>
              <a:t>N</a:t>
            </a:r>
            <a:r>
              <a:rPr sz="5000" spc="-37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450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975" dirty="0">
                <a:solidFill>
                  <a:srgbClr val="D4A273"/>
                </a:solidFill>
                <a:latin typeface="Verdana"/>
                <a:cs typeface="Verdana"/>
              </a:rPr>
              <a:t>W</a:t>
            </a:r>
            <a:r>
              <a:rPr sz="5000" spc="-1100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45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250" dirty="0">
                <a:solidFill>
                  <a:srgbClr val="D4A273"/>
                </a:solidFill>
                <a:latin typeface="Verdana"/>
                <a:cs typeface="Verdana"/>
              </a:rPr>
              <a:t>H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340" dirty="0">
                <a:solidFill>
                  <a:srgbClr val="D4A273"/>
                </a:solidFill>
                <a:latin typeface="Verdana"/>
                <a:cs typeface="Verdana"/>
              </a:rPr>
              <a:t>D</a:t>
            </a:r>
            <a:r>
              <a:rPr sz="5000" spc="-1100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495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spc="-45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409" dirty="0">
                <a:solidFill>
                  <a:srgbClr val="D4A273"/>
                </a:solidFill>
                <a:latin typeface="Verdana"/>
                <a:cs typeface="Verdana"/>
              </a:rPr>
              <a:t>P</a:t>
            </a:r>
            <a:r>
              <a:rPr sz="5000" spc="-305" dirty="0">
                <a:solidFill>
                  <a:srgbClr val="D4A273"/>
                </a:solidFill>
                <a:latin typeface="Verdana"/>
                <a:cs typeface="Verdana"/>
              </a:rPr>
              <a:t>L</a:t>
            </a:r>
            <a:r>
              <a:rPr sz="5000" spc="-37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450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843581" y="1033462"/>
            <a:ext cx="26009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25" dirty="0">
                <a:solidFill>
                  <a:srgbClr val="D4A273"/>
                </a:solidFill>
                <a:latin typeface="Verdana"/>
                <a:cs typeface="Verdana"/>
              </a:rPr>
              <a:t>C</a:t>
            </a:r>
            <a:r>
              <a:rPr sz="5000" b="1" spc="-254" dirty="0">
                <a:solidFill>
                  <a:srgbClr val="D4A273"/>
                </a:solidFill>
                <a:latin typeface="Verdana"/>
                <a:cs typeface="Verdana"/>
              </a:rPr>
              <a:t>H</a:t>
            </a:r>
            <a:r>
              <a:rPr sz="5000" b="1" spc="-409" dirty="0">
                <a:solidFill>
                  <a:srgbClr val="D4A273"/>
                </a:solidFill>
                <a:latin typeface="Verdana"/>
                <a:cs typeface="Verdana"/>
              </a:rPr>
              <a:t>A</a:t>
            </a:r>
            <a:r>
              <a:rPr sz="5000" b="1" spc="-5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b="1" spc="-45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b="1" spc="-490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462421" y="1883647"/>
            <a:ext cx="5683265" cy="68672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350" b="1" spc="-325" dirty="0">
                <a:solidFill>
                  <a:srgbClr val="B3BC8C"/>
                </a:solidFill>
                <a:latin typeface="Verdana"/>
                <a:cs typeface="Verdana"/>
              </a:rPr>
              <a:t>Coapplicantincome</a:t>
            </a:r>
            <a:endParaRPr sz="4350" dirty="0">
              <a:latin typeface="Verdana"/>
              <a:cs typeface="Verdana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471FCEE-228C-4621-815E-25C89BAA29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83265" y="2598244"/>
            <a:ext cx="10025189" cy="7375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4" name="object 54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423302" y="8454064"/>
            <a:ext cx="915669" cy="195580"/>
            <a:chOff x="5423302" y="8454064"/>
            <a:chExt cx="915669" cy="195580"/>
          </a:xfrm>
        </p:grpSpPr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85209" y="1686174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70002" y="1686174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54699" y="1686174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39491" y="1686174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24188" y="1686174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08980" y="1686174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93773" y="1686174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78470" y="1686174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63262" y="1686174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47959" y="1686174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30157" y="1521110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14950" y="1521110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99646" y="1521110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84439" y="1521110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69136" y="1521110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53928" y="1521110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38721" y="1521110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23418" y="1521110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08210" y="1521110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92907" y="1521110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12451467" y="5034224"/>
            <a:ext cx="915669" cy="195580"/>
            <a:chOff x="12451467" y="5034224"/>
            <a:chExt cx="915669" cy="195580"/>
          </a:xfrm>
        </p:grpSpPr>
        <p:pic>
          <p:nvPicPr>
            <p:cNvPr id="104" name="object 10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451467" y="5034224"/>
              <a:ext cx="193197" cy="19510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2650730" y="512004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4211431" y="147637"/>
            <a:ext cx="10015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340" dirty="0">
                <a:solidFill>
                  <a:srgbClr val="D4A273"/>
                </a:solidFill>
                <a:latin typeface="Verdana"/>
                <a:cs typeface="Verdana"/>
              </a:rPr>
              <a:t>D</a:t>
            </a:r>
            <a:r>
              <a:rPr sz="5000" spc="-400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spc="-490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spc="-175" dirty="0">
                <a:solidFill>
                  <a:srgbClr val="D4A273"/>
                </a:solidFill>
                <a:latin typeface="Verdana"/>
                <a:cs typeface="Verdana"/>
              </a:rPr>
              <a:t>c</a:t>
            </a:r>
            <a:r>
              <a:rPr sz="5000" spc="-3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spc="-265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280" dirty="0">
                <a:solidFill>
                  <a:srgbClr val="D4A273"/>
                </a:solidFill>
                <a:latin typeface="Verdana"/>
                <a:cs typeface="Verdana"/>
              </a:rPr>
              <a:t>b</a:t>
            </a:r>
            <a:r>
              <a:rPr sz="5000" spc="-395" dirty="0">
                <a:solidFill>
                  <a:srgbClr val="D4A273"/>
                </a:solidFill>
                <a:latin typeface="Verdana"/>
                <a:cs typeface="Verdana"/>
              </a:rPr>
              <a:t>e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975" dirty="0">
                <a:solidFill>
                  <a:srgbClr val="D4A273"/>
                </a:solidFill>
                <a:latin typeface="Verdana"/>
                <a:cs typeface="Verdana"/>
              </a:rPr>
              <a:t>W</a:t>
            </a:r>
            <a:r>
              <a:rPr sz="5000" spc="-265" dirty="0">
                <a:solidFill>
                  <a:srgbClr val="D4A273"/>
                </a:solidFill>
                <a:latin typeface="Verdana"/>
                <a:cs typeface="Verdana"/>
              </a:rPr>
              <a:t>i</a:t>
            </a:r>
            <a:r>
              <a:rPr sz="5000" spc="-19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409" dirty="0">
                <a:solidFill>
                  <a:srgbClr val="D4A273"/>
                </a:solidFill>
                <a:latin typeface="Verdana"/>
                <a:cs typeface="Verdana"/>
              </a:rPr>
              <a:t>h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325" dirty="0">
                <a:solidFill>
                  <a:srgbClr val="D4A273"/>
                </a:solidFill>
                <a:latin typeface="Verdana"/>
                <a:cs typeface="Verdana"/>
              </a:rPr>
              <a:t>B</a:t>
            </a:r>
            <a:r>
              <a:rPr sz="5000" spc="-31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760" dirty="0">
                <a:solidFill>
                  <a:srgbClr val="D4A273"/>
                </a:solidFill>
                <a:latin typeface="Verdana"/>
                <a:cs typeface="Verdana"/>
              </a:rPr>
              <a:t>x</a:t>
            </a:r>
            <a:r>
              <a:rPr sz="5000" spc="-280" dirty="0">
                <a:solidFill>
                  <a:srgbClr val="D4A273"/>
                </a:solidFill>
                <a:latin typeface="Verdana"/>
                <a:cs typeface="Verdana"/>
              </a:rPr>
              <a:t>p</a:t>
            </a:r>
            <a:r>
              <a:rPr sz="5000" spc="-170" dirty="0">
                <a:solidFill>
                  <a:srgbClr val="D4A273"/>
                </a:solidFill>
                <a:latin typeface="Verdana"/>
                <a:cs typeface="Verdana"/>
              </a:rPr>
              <a:t>l</a:t>
            </a:r>
            <a:r>
              <a:rPr sz="5000" spc="-310" dirty="0">
                <a:solidFill>
                  <a:srgbClr val="D4A273"/>
                </a:solidFill>
                <a:latin typeface="Verdana"/>
                <a:cs typeface="Verdana"/>
              </a:rPr>
              <a:t>o</a:t>
            </a:r>
            <a:r>
              <a:rPr sz="5000" spc="-190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125" dirty="0">
                <a:solidFill>
                  <a:srgbClr val="D4A273"/>
                </a:solidFill>
                <a:latin typeface="Verdana"/>
                <a:cs typeface="Verdana"/>
              </a:rPr>
              <a:t>C</a:t>
            </a:r>
            <a:r>
              <a:rPr sz="5000" spc="-254" dirty="0">
                <a:solidFill>
                  <a:srgbClr val="D4A273"/>
                </a:solidFill>
                <a:latin typeface="Verdana"/>
                <a:cs typeface="Verdana"/>
              </a:rPr>
              <a:t>H</a:t>
            </a:r>
            <a:r>
              <a:rPr sz="5000" spc="-409" dirty="0">
                <a:solidFill>
                  <a:srgbClr val="D4A273"/>
                </a:solidFill>
                <a:latin typeface="Verdana"/>
                <a:cs typeface="Verdana"/>
              </a:rPr>
              <a:t>A</a:t>
            </a:r>
            <a:r>
              <a:rPr sz="5000" spc="-580" dirty="0">
                <a:solidFill>
                  <a:srgbClr val="D4A273"/>
                </a:solidFill>
                <a:latin typeface="Verdana"/>
                <a:cs typeface="Verdana"/>
              </a:rPr>
              <a:t>R</a:t>
            </a:r>
            <a:r>
              <a:rPr sz="5000" spc="-455" dirty="0">
                <a:solidFill>
                  <a:srgbClr val="D4A273"/>
                </a:solidFill>
                <a:latin typeface="Verdana"/>
                <a:cs typeface="Verdana"/>
              </a:rPr>
              <a:t>T</a:t>
            </a:r>
            <a:r>
              <a:rPr sz="5000" spc="-490" dirty="0">
                <a:solidFill>
                  <a:srgbClr val="D4A273"/>
                </a:solidFill>
                <a:latin typeface="Verdana"/>
                <a:cs typeface="Verdana"/>
              </a:rPr>
              <a:t>S</a:t>
            </a:r>
            <a:r>
              <a:rPr sz="5000" spc="-535" dirty="0">
                <a:solidFill>
                  <a:srgbClr val="D4A273"/>
                </a:solidFill>
                <a:latin typeface="Verdana"/>
                <a:cs typeface="Verdana"/>
              </a:rPr>
              <a:t> </a:t>
            </a:r>
            <a:r>
              <a:rPr sz="5000" spc="-430" dirty="0">
                <a:solidFill>
                  <a:srgbClr val="D4A273"/>
                </a:solidFill>
                <a:latin typeface="Verdana"/>
                <a:cs typeface="Verdana"/>
              </a:rPr>
              <a:t>.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0BFAEEB-C0EE-4F07-A9F1-79B8D4B565D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19131" y="1851238"/>
            <a:ext cx="13414350" cy="7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" y="1026646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" y="998870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6" y="971095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6" y="943329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6" y="9157344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6" y="887968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6" y="860192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6" y="832416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6" y="804641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6" y="776875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6" y="749099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76" y="721514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6" y="6937481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6" y="665972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6" y="638196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6" y="6104306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6" y="582655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6" y="554879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6" y="5273037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6" y="4995279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6" y="471752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6" y="443986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76" y="416210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76" y="388434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76" y="360849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76" y="3330740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76" y="305307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574"/>
                </a:lnTo>
                <a:lnTo>
                  <a:pt x="0" y="1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76" y="277532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76" y="249766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76" y="221990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6" y="194214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76" y="1666295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76" y="138853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6" y="111087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76" y="83312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76" y="55536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76" y="27770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76" y="4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5" name="object 55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0444" y="6403729"/>
            <a:ext cx="9458062" cy="87591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923423" y="3821048"/>
            <a:ext cx="56692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5460" algn="l"/>
              </a:tabLst>
            </a:pP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F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i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n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d	I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QR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.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12634" y="6528992"/>
            <a:ext cx="326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4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3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3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40" dirty="0">
                <a:solidFill>
                  <a:srgbClr val="FFFFFF"/>
                </a:solidFill>
                <a:latin typeface="Verdana"/>
                <a:cs typeface="Verdana"/>
              </a:rPr>
              <a:t>..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423302" y="8454064"/>
            <a:ext cx="1106805" cy="195580"/>
            <a:chOff x="5423302" y="8454064"/>
            <a:chExt cx="1106805" cy="19558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9947" y="8455602"/>
              <a:ext cx="190152" cy="191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53634" y="2830195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38426" y="2830195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23123" y="2830195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07915" y="2830195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92613" y="2830195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477405" y="2830195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62197" y="2830195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846894" y="2830195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031686" y="2830195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16383" y="2830195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998581" y="2665131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83374" y="2665131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368071" y="2665131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552864" y="2665131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37560" y="2665131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22353" y="2665131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07145" y="2665131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291842" y="2665131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476634" y="2665131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661332" y="2665131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249266" y="1348866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30">
                <a:moveTo>
                  <a:pt x="292874" y="52590"/>
                </a:moveTo>
                <a:lnTo>
                  <a:pt x="276707" y="14427"/>
                </a:lnTo>
                <a:lnTo>
                  <a:pt x="240880" y="0"/>
                </a:lnTo>
                <a:lnTo>
                  <a:pt x="230530" y="889"/>
                </a:lnTo>
                <a:lnTo>
                  <a:pt x="16179" y="204419"/>
                </a:lnTo>
                <a:lnTo>
                  <a:pt x="0" y="240792"/>
                </a:lnTo>
                <a:lnTo>
                  <a:pt x="4038" y="260896"/>
                </a:lnTo>
                <a:lnTo>
                  <a:pt x="16179" y="278955"/>
                </a:lnTo>
                <a:lnTo>
                  <a:pt x="202590" y="466559"/>
                </a:lnTo>
                <a:lnTo>
                  <a:pt x="220548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707" y="466559"/>
                </a:lnTo>
                <a:lnTo>
                  <a:pt x="288836" y="448856"/>
                </a:lnTo>
                <a:lnTo>
                  <a:pt x="292874" y="429323"/>
                </a:lnTo>
                <a:lnTo>
                  <a:pt x="288836" y="409778"/>
                </a:lnTo>
                <a:lnTo>
                  <a:pt x="276707" y="392023"/>
                </a:lnTo>
                <a:lnTo>
                  <a:pt x="126111" y="240449"/>
                </a:lnTo>
                <a:lnTo>
                  <a:pt x="276707" y="88976"/>
                </a:lnTo>
                <a:lnTo>
                  <a:pt x="288836" y="72250"/>
                </a:lnTo>
                <a:lnTo>
                  <a:pt x="292874" y="52590"/>
                </a:lnTo>
                <a:close/>
              </a:path>
              <a:path w="1751965" h="481330">
                <a:moveTo>
                  <a:pt x="584593" y="52590"/>
                </a:moveTo>
                <a:lnTo>
                  <a:pt x="568490" y="14427"/>
                </a:lnTo>
                <a:lnTo>
                  <a:pt x="532574" y="0"/>
                </a:lnTo>
                <a:lnTo>
                  <a:pt x="522224" y="889"/>
                </a:lnTo>
                <a:lnTo>
                  <a:pt x="307860" y="204419"/>
                </a:lnTo>
                <a:lnTo>
                  <a:pt x="293547" y="240753"/>
                </a:lnTo>
                <a:lnTo>
                  <a:pt x="297129" y="260858"/>
                </a:lnTo>
                <a:lnTo>
                  <a:pt x="307860" y="278955"/>
                </a:lnTo>
                <a:lnTo>
                  <a:pt x="494372" y="466559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59"/>
                </a:lnTo>
                <a:lnTo>
                  <a:pt x="580567" y="448856"/>
                </a:lnTo>
                <a:lnTo>
                  <a:pt x="584593" y="429323"/>
                </a:lnTo>
                <a:lnTo>
                  <a:pt x="580567" y="409778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50"/>
                </a:lnTo>
                <a:lnTo>
                  <a:pt x="584593" y="52590"/>
                </a:lnTo>
                <a:close/>
              </a:path>
              <a:path w="1751965" h="481330">
                <a:moveTo>
                  <a:pt x="876287" y="429323"/>
                </a:moveTo>
                <a:lnTo>
                  <a:pt x="872261" y="409778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50"/>
                </a:lnTo>
                <a:lnTo>
                  <a:pt x="876185" y="52590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55" y="889"/>
                </a:lnTo>
                <a:lnTo>
                  <a:pt x="599554" y="204419"/>
                </a:lnTo>
                <a:lnTo>
                  <a:pt x="585241" y="240753"/>
                </a:lnTo>
                <a:lnTo>
                  <a:pt x="588810" y="260858"/>
                </a:lnTo>
                <a:lnTo>
                  <a:pt x="599554" y="278955"/>
                </a:lnTo>
                <a:lnTo>
                  <a:pt x="788441" y="466559"/>
                </a:lnTo>
                <a:lnTo>
                  <a:pt x="805027" y="477367"/>
                </a:lnTo>
                <a:lnTo>
                  <a:pt x="824318" y="480974"/>
                </a:lnTo>
                <a:lnTo>
                  <a:pt x="843597" y="477367"/>
                </a:lnTo>
                <a:lnTo>
                  <a:pt x="860183" y="466559"/>
                </a:lnTo>
                <a:lnTo>
                  <a:pt x="872261" y="448856"/>
                </a:lnTo>
                <a:lnTo>
                  <a:pt x="876287" y="429323"/>
                </a:lnTo>
                <a:close/>
              </a:path>
              <a:path w="1751965" h="481330">
                <a:moveTo>
                  <a:pt x="1168577" y="52590"/>
                </a:moveTo>
                <a:lnTo>
                  <a:pt x="1154252" y="14427"/>
                </a:lnTo>
                <a:lnTo>
                  <a:pt x="1115961" y="0"/>
                </a:lnTo>
                <a:lnTo>
                  <a:pt x="1106652" y="889"/>
                </a:lnTo>
                <a:lnTo>
                  <a:pt x="891247" y="204419"/>
                </a:lnTo>
                <a:lnTo>
                  <a:pt x="876922" y="240753"/>
                </a:lnTo>
                <a:lnTo>
                  <a:pt x="880503" y="260858"/>
                </a:lnTo>
                <a:lnTo>
                  <a:pt x="891247" y="278955"/>
                </a:lnTo>
                <a:lnTo>
                  <a:pt x="1080046" y="466471"/>
                </a:lnTo>
                <a:lnTo>
                  <a:pt x="1096657" y="477266"/>
                </a:lnTo>
                <a:lnTo>
                  <a:pt x="1116203" y="480872"/>
                </a:lnTo>
                <a:lnTo>
                  <a:pt x="1136205" y="477266"/>
                </a:lnTo>
                <a:lnTo>
                  <a:pt x="1164894" y="448754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52" y="88976"/>
                </a:lnTo>
                <a:lnTo>
                  <a:pt x="1164996" y="72250"/>
                </a:lnTo>
                <a:lnTo>
                  <a:pt x="1168577" y="52590"/>
                </a:lnTo>
                <a:close/>
              </a:path>
              <a:path w="1751965" h="481330">
                <a:moveTo>
                  <a:pt x="1460258" y="52590"/>
                </a:moveTo>
                <a:lnTo>
                  <a:pt x="1445945" y="14427"/>
                </a:lnTo>
                <a:lnTo>
                  <a:pt x="1407655" y="0"/>
                </a:lnTo>
                <a:lnTo>
                  <a:pt x="1398333" y="889"/>
                </a:lnTo>
                <a:lnTo>
                  <a:pt x="1182941" y="204419"/>
                </a:lnTo>
                <a:lnTo>
                  <a:pt x="1168615" y="240753"/>
                </a:lnTo>
                <a:lnTo>
                  <a:pt x="1172197" y="260858"/>
                </a:lnTo>
                <a:lnTo>
                  <a:pt x="1182941" y="278955"/>
                </a:lnTo>
                <a:lnTo>
                  <a:pt x="1371828" y="466471"/>
                </a:lnTo>
                <a:lnTo>
                  <a:pt x="1388440" y="477266"/>
                </a:lnTo>
                <a:lnTo>
                  <a:pt x="1407960" y="480872"/>
                </a:lnTo>
                <a:lnTo>
                  <a:pt x="1427949" y="477266"/>
                </a:lnTo>
                <a:lnTo>
                  <a:pt x="1445945" y="466471"/>
                </a:lnTo>
                <a:lnTo>
                  <a:pt x="1456677" y="448754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45" y="391922"/>
                </a:lnTo>
                <a:lnTo>
                  <a:pt x="1295349" y="240449"/>
                </a:lnTo>
                <a:lnTo>
                  <a:pt x="1445945" y="88976"/>
                </a:lnTo>
                <a:lnTo>
                  <a:pt x="1456677" y="72250"/>
                </a:lnTo>
                <a:lnTo>
                  <a:pt x="1460258" y="52590"/>
                </a:lnTo>
                <a:close/>
              </a:path>
              <a:path w="1751965" h="481330">
                <a:moveTo>
                  <a:pt x="1751952" y="52590"/>
                </a:moveTo>
                <a:lnTo>
                  <a:pt x="1737639" y="14427"/>
                </a:lnTo>
                <a:lnTo>
                  <a:pt x="1699348" y="0"/>
                </a:lnTo>
                <a:lnTo>
                  <a:pt x="1690027" y="889"/>
                </a:lnTo>
                <a:lnTo>
                  <a:pt x="1474635" y="204419"/>
                </a:lnTo>
                <a:lnTo>
                  <a:pt x="1460309" y="240753"/>
                </a:lnTo>
                <a:lnTo>
                  <a:pt x="1463890" y="260858"/>
                </a:lnTo>
                <a:lnTo>
                  <a:pt x="1474635" y="278955"/>
                </a:lnTo>
                <a:lnTo>
                  <a:pt x="1663433" y="466471"/>
                </a:lnTo>
                <a:lnTo>
                  <a:pt x="1680044" y="477266"/>
                </a:lnTo>
                <a:lnTo>
                  <a:pt x="1699590" y="480872"/>
                </a:lnTo>
                <a:lnTo>
                  <a:pt x="1719580" y="477266"/>
                </a:lnTo>
                <a:lnTo>
                  <a:pt x="1748282" y="448754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39" y="88976"/>
                </a:lnTo>
                <a:lnTo>
                  <a:pt x="1748370" y="72250"/>
                </a:lnTo>
                <a:lnTo>
                  <a:pt x="1751952" y="52590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5327824" y="3790862"/>
            <a:ext cx="2965450" cy="600710"/>
            <a:chOff x="15327824" y="3790862"/>
            <a:chExt cx="2965450" cy="600710"/>
          </a:xfrm>
        </p:grpSpPr>
        <p:sp>
          <p:nvSpPr>
            <p:cNvPr id="103" name="object 103"/>
            <p:cNvSpPr/>
            <p:nvPr/>
          </p:nvSpPr>
          <p:spPr>
            <a:xfrm>
              <a:off x="15530423" y="4086374"/>
              <a:ext cx="2757805" cy="300355"/>
            </a:xfrm>
            <a:custGeom>
              <a:avLst/>
              <a:gdLst/>
              <a:ahLst/>
              <a:cxnLst/>
              <a:rect l="l" t="t" r="r" b="b"/>
              <a:pathLst>
                <a:path w="2757805" h="300354">
                  <a:moveTo>
                    <a:pt x="2757575" y="299862"/>
                  </a:moveTo>
                  <a:lnTo>
                    <a:pt x="1803775" y="299862"/>
                  </a:lnTo>
                  <a:lnTo>
                    <a:pt x="1701802" y="198391"/>
                  </a:lnTo>
                  <a:lnTo>
                    <a:pt x="1500906" y="0"/>
                  </a:lnTo>
                  <a:lnTo>
                    <a:pt x="0" y="0"/>
                  </a:lnTo>
                </a:path>
              </a:pathLst>
            </a:custGeom>
            <a:ln w="948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27824" y="3989253"/>
              <a:ext cx="193439" cy="19262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21096" y="3790862"/>
              <a:ext cx="193534" cy="19253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709782" y="3887888"/>
              <a:ext cx="1578610" cy="349250"/>
            </a:xfrm>
            <a:custGeom>
              <a:avLst/>
              <a:gdLst/>
              <a:ahLst/>
              <a:cxnLst/>
              <a:rect l="l" t="t" r="r" b="b"/>
              <a:pathLst>
                <a:path w="1578609" h="349250">
                  <a:moveTo>
                    <a:pt x="0" y="0"/>
                  </a:moveTo>
                  <a:lnTo>
                    <a:pt x="377204" y="0"/>
                  </a:lnTo>
                  <a:lnTo>
                    <a:pt x="522444" y="144525"/>
                  </a:lnTo>
                  <a:lnTo>
                    <a:pt x="728009" y="349081"/>
                  </a:lnTo>
                  <a:lnTo>
                    <a:pt x="1578216" y="349081"/>
                  </a:lnTo>
                </a:path>
              </a:pathLst>
            </a:custGeom>
            <a:ln w="948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7" name="object 10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72052" y="3532264"/>
            <a:ext cx="193197" cy="195103"/>
          </a:xfrm>
          <a:prstGeom prst="rect">
            <a:avLst/>
          </a:prstGeom>
        </p:spPr>
      </p:pic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400142" y="1311026"/>
            <a:ext cx="228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u="sng" spc="-5" dirty="0">
                <a:solidFill>
                  <a:srgbClr val="8FFFFF"/>
                </a:solidFill>
                <a:uFill>
                  <a:solidFill>
                    <a:srgbClr val="94FFAE"/>
                  </a:solidFill>
                </a:uFill>
              </a:rPr>
              <a:t>0</a:t>
            </a:r>
            <a:r>
              <a:rPr sz="16000" dirty="0">
                <a:solidFill>
                  <a:srgbClr val="8FFFFF"/>
                </a:solidFill>
              </a:rPr>
              <a:t>3</a:t>
            </a:r>
            <a:endParaRPr sz="16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156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0"/>
                </a:moveTo>
                <a:lnTo>
                  <a:pt x="18033864" y="0"/>
                </a:lnTo>
                <a:lnTo>
                  <a:pt x="18033864" y="20469"/>
                </a:lnTo>
                <a:lnTo>
                  <a:pt x="0" y="204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5380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47605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9838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22442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4478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702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8926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81151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53384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25609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80240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02579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2482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4706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69404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91647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31389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038135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6037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8262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20496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27203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49446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373594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95838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1817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54042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26275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985001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70724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47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31393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53636"/>
            <a:ext cx="18034000" cy="19050"/>
          </a:xfrm>
          <a:custGeom>
            <a:avLst/>
            <a:gdLst/>
            <a:ahLst/>
            <a:cxnLst/>
            <a:rect l="l" t="t" r="r" b="b"/>
            <a:pathLst>
              <a:path w="18034000" h="19050">
                <a:moveTo>
                  <a:pt x="0" y="18669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875975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98218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0462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4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2800"/>
            <a:ext cx="18034000" cy="20955"/>
          </a:xfrm>
          <a:custGeom>
            <a:avLst/>
            <a:gdLst/>
            <a:ahLst/>
            <a:cxnLst/>
            <a:rect l="l" t="t" r="r" b="b"/>
            <a:pathLst>
              <a:path w="18034000" h="20955">
                <a:moveTo>
                  <a:pt x="0" y="20574"/>
                </a:moveTo>
                <a:lnTo>
                  <a:pt x="0" y="0"/>
                </a:lnTo>
                <a:lnTo>
                  <a:pt x="18033864" y="0"/>
                </a:lnTo>
                <a:lnTo>
                  <a:pt x="18033864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4" name="object 54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9947" y="8455602"/>
            <a:ext cx="190152" cy="19193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3302" y="8454064"/>
            <a:ext cx="193197" cy="19510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2913" y="2465953"/>
            <a:ext cx="102006" cy="10163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7706" y="2465953"/>
            <a:ext cx="102006" cy="10163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2403" y="2465953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7195" y="2465953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1892" y="2465953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46685" y="2465953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1477" y="2465953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6174" y="2465953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00967" y="2465953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85664" y="2465953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7861" y="2300889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2654" y="2300889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7351" y="2300889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22143" y="2300889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06840" y="2300889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1632" y="2300889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76425" y="2300889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61122" y="2300889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45914" y="2300889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30611" y="2300889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294665" y="5929451"/>
            <a:ext cx="506730" cy="1755139"/>
          </a:xfrm>
          <a:custGeom>
            <a:avLst/>
            <a:gdLst/>
            <a:ahLst/>
            <a:cxnLst/>
            <a:rect l="l" t="t" r="r" b="b"/>
            <a:pathLst>
              <a:path w="506730" h="1755140">
                <a:moveTo>
                  <a:pt x="480910" y="236639"/>
                </a:moveTo>
                <a:lnTo>
                  <a:pt x="465810" y="198602"/>
                </a:lnTo>
                <a:lnTo>
                  <a:pt x="272592" y="15532"/>
                </a:lnTo>
                <a:lnTo>
                  <a:pt x="235940" y="0"/>
                </a:lnTo>
                <a:lnTo>
                  <a:pt x="215900" y="4394"/>
                </a:lnTo>
                <a:lnTo>
                  <a:pt x="198056" y="16840"/>
                </a:lnTo>
                <a:lnTo>
                  <a:pt x="13741" y="206502"/>
                </a:lnTo>
                <a:lnTo>
                  <a:pt x="3251" y="224637"/>
                </a:lnTo>
                <a:lnTo>
                  <a:pt x="0" y="244690"/>
                </a:lnTo>
                <a:lnTo>
                  <a:pt x="3937" y="264172"/>
                </a:lnTo>
                <a:lnTo>
                  <a:pt x="15036" y="280606"/>
                </a:lnTo>
                <a:lnTo>
                  <a:pt x="32956" y="292417"/>
                </a:lnTo>
                <a:lnTo>
                  <a:pt x="52552" y="296125"/>
                </a:lnTo>
                <a:lnTo>
                  <a:pt x="72021" y="291744"/>
                </a:lnTo>
                <a:lnTo>
                  <a:pt x="89573" y="279298"/>
                </a:lnTo>
                <a:lnTo>
                  <a:pt x="238493" y="126085"/>
                </a:lnTo>
                <a:lnTo>
                  <a:pt x="392569" y="274002"/>
                </a:lnTo>
                <a:lnTo>
                  <a:pt x="409498" y="285851"/>
                </a:lnTo>
                <a:lnTo>
                  <a:pt x="429221" y="289547"/>
                </a:lnTo>
                <a:lnTo>
                  <a:pt x="449262" y="285153"/>
                </a:lnTo>
                <a:lnTo>
                  <a:pt x="467106" y="272707"/>
                </a:lnTo>
                <a:lnTo>
                  <a:pt x="473290" y="264680"/>
                </a:lnTo>
                <a:lnTo>
                  <a:pt x="477634" y="255536"/>
                </a:lnTo>
                <a:lnTo>
                  <a:pt x="480174" y="245960"/>
                </a:lnTo>
                <a:lnTo>
                  <a:pt x="480910" y="236639"/>
                </a:lnTo>
                <a:close/>
              </a:path>
              <a:path w="506730" h="1755140">
                <a:moveTo>
                  <a:pt x="486003" y="528281"/>
                </a:moveTo>
                <a:lnTo>
                  <a:pt x="470903" y="490347"/>
                </a:lnTo>
                <a:lnTo>
                  <a:pt x="277685" y="307187"/>
                </a:lnTo>
                <a:lnTo>
                  <a:pt x="241096" y="293497"/>
                </a:lnTo>
                <a:lnTo>
                  <a:pt x="221056" y="297434"/>
                </a:lnTo>
                <a:lnTo>
                  <a:pt x="203149" y="308483"/>
                </a:lnTo>
                <a:lnTo>
                  <a:pt x="18834" y="498246"/>
                </a:lnTo>
                <a:lnTo>
                  <a:pt x="8343" y="516382"/>
                </a:lnTo>
                <a:lnTo>
                  <a:pt x="5092" y="536435"/>
                </a:lnTo>
                <a:lnTo>
                  <a:pt x="9042" y="555917"/>
                </a:lnTo>
                <a:lnTo>
                  <a:pt x="20129" y="572350"/>
                </a:lnTo>
                <a:lnTo>
                  <a:pt x="38049" y="584111"/>
                </a:lnTo>
                <a:lnTo>
                  <a:pt x="57645" y="587794"/>
                </a:lnTo>
                <a:lnTo>
                  <a:pt x="77114" y="583425"/>
                </a:lnTo>
                <a:lnTo>
                  <a:pt x="94665" y="571042"/>
                </a:lnTo>
                <a:lnTo>
                  <a:pt x="243586" y="417728"/>
                </a:lnTo>
                <a:lnTo>
                  <a:pt x="397662" y="565746"/>
                </a:lnTo>
                <a:lnTo>
                  <a:pt x="414591" y="577532"/>
                </a:lnTo>
                <a:lnTo>
                  <a:pt x="434314" y="581215"/>
                </a:lnTo>
                <a:lnTo>
                  <a:pt x="454355" y="576846"/>
                </a:lnTo>
                <a:lnTo>
                  <a:pt x="472198" y="564451"/>
                </a:lnTo>
                <a:lnTo>
                  <a:pt x="478396" y="556691"/>
                </a:lnTo>
                <a:lnTo>
                  <a:pt x="482752" y="548081"/>
                </a:lnTo>
                <a:lnTo>
                  <a:pt x="485279" y="538619"/>
                </a:lnTo>
                <a:lnTo>
                  <a:pt x="486003" y="528281"/>
                </a:lnTo>
                <a:close/>
              </a:path>
              <a:path w="506730" h="1755140">
                <a:moveTo>
                  <a:pt x="491096" y="819937"/>
                </a:moveTo>
                <a:lnTo>
                  <a:pt x="476034" y="784377"/>
                </a:lnTo>
                <a:lnTo>
                  <a:pt x="282778" y="598830"/>
                </a:lnTo>
                <a:lnTo>
                  <a:pt x="246189" y="585139"/>
                </a:lnTo>
                <a:lnTo>
                  <a:pt x="226161" y="589076"/>
                </a:lnTo>
                <a:lnTo>
                  <a:pt x="208241" y="600138"/>
                </a:lnTo>
                <a:lnTo>
                  <a:pt x="23977" y="792264"/>
                </a:lnTo>
                <a:lnTo>
                  <a:pt x="13462" y="809040"/>
                </a:lnTo>
                <a:lnTo>
                  <a:pt x="10198" y="828382"/>
                </a:lnTo>
                <a:lnTo>
                  <a:pt x="14135" y="847598"/>
                </a:lnTo>
                <a:lnTo>
                  <a:pt x="25222" y="863993"/>
                </a:lnTo>
                <a:lnTo>
                  <a:pt x="43141" y="875766"/>
                </a:lnTo>
                <a:lnTo>
                  <a:pt x="62738" y="879449"/>
                </a:lnTo>
                <a:lnTo>
                  <a:pt x="82207" y="875080"/>
                </a:lnTo>
                <a:lnTo>
                  <a:pt x="99758" y="862685"/>
                </a:lnTo>
                <a:lnTo>
                  <a:pt x="248716" y="711746"/>
                </a:lnTo>
                <a:lnTo>
                  <a:pt x="402755" y="857300"/>
                </a:lnTo>
                <a:lnTo>
                  <a:pt x="419684" y="869086"/>
                </a:lnTo>
                <a:lnTo>
                  <a:pt x="439407" y="872769"/>
                </a:lnTo>
                <a:lnTo>
                  <a:pt x="459447" y="868387"/>
                </a:lnTo>
                <a:lnTo>
                  <a:pt x="477291" y="856005"/>
                </a:lnTo>
                <a:lnTo>
                  <a:pt x="483489" y="848309"/>
                </a:lnTo>
                <a:lnTo>
                  <a:pt x="487845" y="839724"/>
                </a:lnTo>
                <a:lnTo>
                  <a:pt x="490372" y="830262"/>
                </a:lnTo>
                <a:lnTo>
                  <a:pt x="491096" y="819937"/>
                </a:lnTo>
                <a:close/>
              </a:path>
              <a:path w="506730" h="1755140">
                <a:moveTo>
                  <a:pt x="496189" y="1111580"/>
                </a:moveTo>
                <a:lnTo>
                  <a:pt x="481139" y="1076020"/>
                </a:lnTo>
                <a:lnTo>
                  <a:pt x="287870" y="890485"/>
                </a:lnTo>
                <a:lnTo>
                  <a:pt x="251294" y="876795"/>
                </a:lnTo>
                <a:lnTo>
                  <a:pt x="231254" y="880719"/>
                </a:lnTo>
                <a:lnTo>
                  <a:pt x="213347" y="891781"/>
                </a:lnTo>
                <a:lnTo>
                  <a:pt x="29159" y="1083818"/>
                </a:lnTo>
                <a:lnTo>
                  <a:pt x="18643" y="1100620"/>
                </a:lnTo>
                <a:lnTo>
                  <a:pt x="15392" y="1120228"/>
                </a:lnTo>
                <a:lnTo>
                  <a:pt x="19342" y="1140155"/>
                </a:lnTo>
                <a:lnTo>
                  <a:pt x="30454" y="1157922"/>
                </a:lnTo>
                <a:lnTo>
                  <a:pt x="48348" y="1168349"/>
                </a:lnTo>
                <a:lnTo>
                  <a:pt x="67932" y="1171587"/>
                </a:lnTo>
                <a:lnTo>
                  <a:pt x="87414" y="1167663"/>
                </a:lnTo>
                <a:lnTo>
                  <a:pt x="104990" y="1156614"/>
                </a:lnTo>
                <a:lnTo>
                  <a:pt x="253809" y="1003401"/>
                </a:lnTo>
                <a:lnTo>
                  <a:pt x="407898" y="1151420"/>
                </a:lnTo>
                <a:lnTo>
                  <a:pt x="424789" y="1161872"/>
                </a:lnTo>
                <a:lnTo>
                  <a:pt x="444512" y="1165110"/>
                </a:lnTo>
                <a:lnTo>
                  <a:pt x="464566" y="1161173"/>
                </a:lnTo>
                <a:lnTo>
                  <a:pt x="482422" y="1150124"/>
                </a:lnTo>
                <a:lnTo>
                  <a:pt x="488594" y="1140993"/>
                </a:lnTo>
                <a:lnTo>
                  <a:pt x="492937" y="1131684"/>
                </a:lnTo>
                <a:lnTo>
                  <a:pt x="495477" y="1121943"/>
                </a:lnTo>
                <a:lnTo>
                  <a:pt x="496189" y="1111580"/>
                </a:lnTo>
                <a:close/>
              </a:path>
              <a:path w="506730" h="1755140">
                <a:moveTo>
                  <a:pt x="501281" y="1403235"/>
                </a:moveTo>
                <a:lnTo>
                  <a:pt x="486232" y="1367663"/>
                </a:lnTo>
                <a:lnTo>
                  <a:pt x="292963" y="1182128"/>
                </a:lnTo>
                <a:lnTo>
                  <a:pt x="256387" y="1168438"/>
                </a:lnTo>
                <a:lnTo>
                  <a:pt x="236347" y="1172375"/>
                </a:lnTo>
                <a:lnTo>
                  <a:pt x="218440" y="1183424"/>
                </a:lnTo>
                <a:lnTo>
                  <a:pt x="34251" y="1375562"/>
                </a:lnTo>
                <a:lnTo>
                  <a:pt x="23749" y="1392351"/>
                </a:lnTo>
                <a:lnTo>
                  <a:pt x="20485" y="1411935"/>
                </a:lnTo>
                <a:lnTo>
                  <a:pt x="24434" y="1431861"/>
                </a:lnTo>
                <a:lnTo>
                  <a:pt x="35547" y="1449666"/>
                </a:lnTo>
                <a:lnTo>
                  <a:pt x="53441" y="1460093"/>
                </a:lnTo>
                <a:lnTo>
                  <a:pt x="73037" y="1463332"/>
                </a:lnTo>
                <a:lnTo>
                  <a:pt x="92506" y="1459407"/>
                </a:lnTo>
                <a:lnTo>
                  <a:pt x="110083" y="1448358"/>
                </a:lnTo>
                <a:lnTo>
                  <a:pt x="258902" y="1295146"/>
                </a:lnTo>
                <a:lnTo>
                  <a:pt x="412991" y="1443062"/>
                </a:lnTo>
                <a:lnTo>
                  <a:pt x="429895" y="1453515"/>
                </a:lnTo>
                <a:lnTo>
                  <a:pt x="449605" y="1456753"/>
                </a:lnTo>
                <a:lnTo>
                  <a:pt x="469658" y="1452829"/>
                </a:lnTo>
                <a:lnTo>
                  <a:pt x="487527" y="1441767"/>
                </a:lnTo>
                <a:lnTo>
                  <a:pt x="493687" y="1432636"/>
                </a:lnTo>
                <a:lnTo>
                  <a:pt x="498043" y="1423327"/>
                </a:lnTo>
                <a:lnTo>
                  <a:pt x="500570" y="1413598"/>
                </a:lnTo>
                <a:lnTo>
                  <a:pt x="501281" y="1403235"/>
                </a:lnTo>
                <a:close/>
              </a:path>
              <a:path w="506730" h="1755140">
                <a:moveTo>
                  <a:pt x="506374" y="1694878"/>
                </a:moveTo>
                <a:lnTo>
                  <a:pt x="491324" y="1659318"/>
                </a:lnTo>
                <a:lnTo>
                  <a:pt x="298056" y="1473771"/>
                </a:lnTo>
                <a:lnTo>
                  <a:pt x="261480" y="1460093"/>
                </a:lnTo>
                <a:lnTo>
                  <a:pt x="241439" y="1464017"/>
                </a:lnTo>
                <a:lnTo>
                  <a:pt x="223532" y="1475079"/>
                </a:lnTo>
                <a:lnTo>
                  <a:pt x="39344" y="1667116"/>
                </a:lnTo>
                <a:lnTo>
                  <a:pt x="28841" y="1683918"/>
                </a:lnTo>
                <a:lnTo>
                  <a:pt x="25577" y="1703527"/>
                </a:lnTo>
                <a:lnTo>
                  <a:pt x="29527" y="1723453"/>
                </a:lnTo>
                <a:lnTo>
                  <a:pt x="40640" y="1741220"/>
                </a:lnTo>
                <a:lnTo>
                  <a:pt x="58534" y="1751647"/>
                </a:lnTo>
                <a:lnTo>
                  <a:pt x="78130" y="1754886"/>
                </a:lnTo>
                <a:lnTo>
                  <a:pt x="97599" y="1750961"/>
                </a:lnTo>
                <a:lnTo>
                  <a:pt x="115176" y="1739912"/>
                </a:lnTo>
                <a:lnTo>
                  <a:pt x="263994" y="1586687"/>
                </a:lnTo>
                <a:lnTo>
                  <a:pt x="418084" y="1734718"/>
                </a:lnTo>
                <a:lnTo>
                  <a:pt x="434987" y="1745170"/>
                </a:lnTo>
                <a:lnTo>
                  <a:pt x="454710" y="1748409"/>
                </a:lnTo>
                <a:lnTo>
                  <a:pt x="474751" y="1744472"/>
                </a:lnTo>
                <a:lnTo>
                  <a:pt x="492620" y="1733410"/>
                </a:lnTo>
                <a:lnTo>
                  <a:pt x="498779" y="1724291"/>
                </a:lnTo>
                <a:lnTo>
                  <a:pt x="503135" y="1714969"/>
                </a:lnTo>
                <a:lnTo>
                  <a:pt x="505663" y="1705241"/>
                </a:lnTo>
                <a:lnTo>
                  <a:pt x="506374" y="1694878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0424" y="4086374"/>
            <a:ext cx="2757805" cy="300355"/>
          </a:xfrm>
          <a:custGeom>
            <a:avLst/>
            <a:gdLst/>
            <a:ahLst/>
            <a:cxnLst/>
            <a:rect l="l" t="t" r="r" b="b"/>
            <a:pathLst>
              <a:path w="2757805" h="300354">
                <a:moveTo>
                  <a:pt x="2757575" y="299862"/>
                </a:moveTo>
                <a:lnTo>
                  <a:pt x="1803775" y="299862"/>
                </a:lnTo>
                <a:lnTo>
                  <a:pt x="1701802" y="198391"/>
                </a:lnTo>
                <a:lnTo>
                  <a:pt x="1500906" y="0"/>
                </a:lnTo>
                <a:lnTo>
                  <a:pt x="0" y="0"/>
                </a:lnTo>
              </a:path>
            </a:pathLst>
          </a:custGeom>
          <a:ln w="9483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521096" y="3790862"/>
            <a:ext cx="193534" cy="192535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327824" y="3989253"/>
            <a:ext cx="193439" cy="192629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6709783" y="3887887"/>
            <a:ext cx="1578610" cy="349250"/>
          </a:xfrm>
          <a:custGeom>
            <a:avLst/>
            <a:gdLst/>
            <a:ahLst/>
            <a:cxnLst/>
            <a:rect l="l" t="t" r="r" b="b"/>
            <a:pathLst>
              <a:path w="1578609" h="349250">
                <a:moveTo>
                  <a:pt x="0" y="0"/>
                </a:moveTo>
                <a:lnTo>
                  <a:pt x="377204" y="0"/>
                </a:lnTo>
                <a:lnTo>
                  <a:pt x="522444" y="144525"/>
                </a:lnTo>
                <a:lnTo>
                  <a:pt x="728009" y="349081"/>
                </a:lnTo>
                <a:lnTo>
                  <a:pt x="1578216" y="349081"/>
                </a:lnTo>
              </a:path>
            </a:pathLst>
          </a:custGeom>
          <a:ln w="9485">
            <a:solidFill>
              <a:srgbClr val="94F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68112" y="5035762"/>
            <a:ext cx="190152" cy="191931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451467" y="5034224"/>
            <a:ext cx="193197" cy="19510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69486" y="1054354"/>
            <a:ext cx="13639799" cy="2000249"/>
          </a:xfrm>
          <a:prstGeom prst="rect">
            <a:avLst/>
          </a:prstGeom>
        </p:spPr>
      </p:pic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3138529" y="150145"/>
            <a:ext cx="120110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204" dirty="0">
                <a:solidFill>
                  <a:srgbClr val="FFBD58"/>
                </a:solidFill>
              </a:rPr>
              <a:t>F</a:t>
            </a:r>
            <a:r>
              <a:rPr sz="5800" spc="285" dirty="0">
                <a:solidFill>
                  <a:srgbClr val="FFBD58"/>
                </a:solidFill>
              </a:rPr>
              <a:t>I</a:t>
            </a:r>
            <a:r>
              <a:rPr sz="5800" spc="345" dirty="0">
                <a:solidFill>
                  <a:srgbClr val="FFBD58"/>
                </a:solidFill>
              </a:rPr>
              <a:t>N</a:t>
            </a:r>
            <a:r>
              <a:rPr sz="5800" spc="229" dirty="0">
                <a:solidFill>
                  <a:srgbClr val="FFBD58"/>
                </a:solidFill>
              </a:rPr>
              <a:t>D</a:t>
            </a:r>
            <a:r>
              <a:rPr sz="5800" spc="285" dirty="0">
                <a:solidFill>
                  <a:srgbClr val="FFBD58"/>
                </a:solidFill>
              </a:rPr>
              <a:t>I</a:t>
            </a:r>
            <a:r>
              <a:rPr sz="5800" spc="345" dirty="0">
                <a:solidFill>
                  <a:srgbClr val="FFBD58"/>
                </a:solidFill>
              </a:rPr>
              <a:t>N</a:t>
            </a:r>
            <a:r>
              <a:rPr sz="5800" spc="-195" dirty="0">
                <a:solidFill>
                  <a:srgbClr val="FFBD58"/>
                </a:solidFill>
              </a:rPr>
              <a:t>G</a:t>
            </a:r>
            <a:r>
              <a:rPr sz="5800" spc="-245" dirty="0">
                <a:solidFill>
                  <a:srgbClr val="FFBD58"/>
                </a:solidFill>
              </a:rPr>
              <a:t> </a:t>
            </a:r>
            <a:r>
              <a:rPr sz="5800" spc="-120" dirty="0">
                <a:solidFill>
                  <a:srgbClr val="FFBD58"/>
                </a:solidFill>
              </a:rPr>
              <a:t>T</a:t>
            </a:r>
            <a:r>
              <a:rPr sz="5800" spc="370" dirty="0">
                <a:solidFill>
                  <a:srgbClr val="FFBD58"/>
                </a:solidFill>
              </a:rPr>
              <a:t>H</a:t>
            </a:r>
            <a:r>
              <a:rPr sz="5800" spc="-310" dirty="0">
                <a:solidFill>
                  <a:srgbClr val="FFBD58"/>
                </a:solidFill>
              </a:rPr>
              <a:t>E</a:t>
            </a:r>
            <a:r>
              <a:rPr sz="5800" spc="-245" dirty="0">
                <a:solidFill>
                  <a:srgbClr val="FFBD58"/>
                </a:solidFill>
              </a:rPr>
              <a:t> </a:t>
            </a:r>
            <a:r>
              <a:rPr sz="5800" spc="285" dirty="0">
                <a:solidFill>
                  <a:srgbClr val="FFBD58"/>
                </a:solidFill>
              </a:rPr>
              <a:t>I</a:t>
            </a:r>
            <a:r>
              <a:rPr sz="5800" spc="-5" dirty="0">
                <a:solidFill>
                  <a:srgbClr val="FFBD58"/>
                </a:solidFill>
              </a:rPr>
              <a:t>Q</a:t>
            </a:r>
            <a:r>
              <a:rPr sz="5800" spc="-320" dirty="0">
                <a:solidFill>
                  <a:srgbClr val="FFBD58"/>
                </a:solidFill>
              </a:rPr>
              <a:t>R</a:t>
            </a:r>
            <a:r>
              <a:rPr sz="5800" spc="-245" dirty="0">
                <a:solidFill>
                  <a:srgbClr val="FFBD58"/>
                </a:solidFill>
              </a:rPr>
              <a:t> </a:t>
            </a:r>
            <a:r>
              <a:rPr sz="5800" spc="-160" dirty="0">
                <a:solidFill>
                  <a:srgbClr val="FFBD58"/>
                </a:solidFill>
              </a:rPr>
              <a:t>A</a:t>
            </a:r>
            <a:r>
              <a:rPr sz="5800" spc="-195" dirty="0">
                <a:solidFill>
                  <a:srgbClr val="FFBD58"/>
                </a:solidFill>
              </a:rPr>
              <a:t>L</a:t>
            </a:r>
            <a:r>
              <a:rPr sz="5800" spc="-190" dirty="0">
                <a:solidFill>
                  <a:srgbClr val="FFBD58"/>
                </a:solidFill>
              </a:rPr>
              <a:t>L</a:t>
            </a:r>
            <a:r>
              <a:rPr sz="5800" spc="-245" dirty="0">
                <a:solidFill>
                  <a:srgbClr val="FFBD58"/>
                </a:solidFill>
              </a:rPr>
              <a:t> </a:t>
            </a:r>
            <a:r>
              <a:rPr sz="5800" spc="-135" dirty="0">
                <a:solidFill>
                  <a:srgbClr val="FFBD58"/>
                </a:solidFill>
              </a:rPr>
              <a:t>C</a:t>
            </a:r>
            <a:r>
              <a:rPr sz="5800" spc="-5" dirty="0">
                <a:solidFill>
                  <a:srgbClr val="FFBD58"/>
                </a:solidFill>
              </a:rPr>
              <a:t>O</a:t>
            </a:r>
            <a:r>
              <a:rPr sz="5800" spc="-195" dirty="0">
                <a:solidFill>
                  <a:srgbClr val="FFBD58"/>
                </a:solidFill>
              </a:rPr>
              <a:t>L</a:t>
            </a:r>
            <a:r>
              <a:rPr sz="5800" spc="195" dirty="0">
                <a:solidFill>
                  <a:srgbClr val="FFBD58"/>
                </a:solidFill>
              </a:rPr>
              <a:t>U</a:t>
            </a:r>
            <a:r>
              <a:rPr sz="5800" spc="505" dirty="0">
                <a:solidFill>
                  <a:srgbClr val="FFBD58"/>
                </a:solidFill>
              </a:rPr>
              <a:t>M</a:t>
            </a:r>
            <a:r>
              <a:rPr sz="5800" spc="345" dirty="0">
                <a:solidFill>
                  <a:srgbClr val="FFBD58"/>
                </a:solidFill>
              </a:rPr>
              <a:t>N</a:t>
            </a:r>
            <a:r>
              <a:rPr sz="5800" spc="-320" dirty="0">
                <a:solidFill>
                  <a:srgbClr val="FFBD58"/>
                </a:solidFill>
              </a:rPr>
              <a:t>S</a:t>
            </a:r>
            <a:r>
              <a:rPr sz="5800" spc="-15" dirty="0">
                <a:solidFill>
                  <a:srgbClr val="FFBD58"/>
                </a:solidFill>
              </a:rPr>
              <a:t>.</a:t>
            </a:r>
            <a:endParaRPr sz="5800"/>
          </a:p>
        </p:txBody>
      </p:sp>
      <p:sp>
        <p:nvSpPr>
          <p:cNvPr id="104" name="object 104"/>
          <p:cNvSpPr txBox="1"/>
          <p:nvPr/>
        </p:nvSpPr>
        <p:spPr>
          <a:xfrm>
            <a:off x="3098467" y="2659201"/>
            <a:ext cx="10500995" cy="594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3114" indent="2703830">
              <a:lnSpc>
                <a:spcPct val="110200"/>
              </a:lnSpc>
              <a:spcBef>
                <a:spcPts val="100"/>
              </a:spcBef>
            </a:pP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i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qr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-155" dirty="0">
                <a:solidFill>
                  <a:srgbClr val="E8D8A6"/>
                </a:solidFill>
                <a:latin typeface="Arial"/>
                <a:cs typeface="Arial"/>
              </a:rPr>
              <a:t>=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p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8D8A6"/>
                </a:solidFill>
                <a:latin typeface="Arial"/>
                <a:cs typeface="Arial"/>
              </a:rPr>
              <a:t>r</a:t>
            </a:r>
            <a:r>
              <a:rPr sz="4700" b="1" spc="-240" dirty="0">
                <a:solidFill>
                  <a:srgbClr val="E8D8A6"/>
                </a:solidFill>
                <a:latin typeface="Arial"/>
                <a:cs typeface="Arial"/>
              </a:rPr>
              <a:t>7</a:t>
            </a:r>
            <a:r>
              <a:rPr sz="4700" b="1" spc="210" dirty="0">
                <a:solidFill>
                  <a:srgbClr val="E8D8A6"/>
                </a:solidFill>
                <a:latin typeface="Arial"/>
                <a:cs typeface="Arial"/>
              </a:rPr>
              <a:t>5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245" dirty="0">
                <a:solidFill>
                  <a:srgbClr val="E8D8A6"/>
                </a:solidFill>
                <a:latin typeface="Arial"/>
                <a:cs typeface="Arial"/>
              </a:rPr>
              <a:t>-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p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8D8A6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E8D8A6"/>
                </a:solidFill>
                <a:latin typeface="Arial"/>
                <a:cs typeface="Arial"/>
              </a:rPr>
              <a:t>2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5  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u</a:t>
            </a:r>
            <a:r>
              <a:rPr sz="4700" b="1" spc="155" dirty="0">
                <a:solidFill>
                  <a:srgbClr val="E3E8EC"/>
                </a:solidFill>
                <a:latin typeface="Arial"/>
                <a:cs typeface="Arial"/>
              </a:rPr>
              <a:t>pp</a:t>
            </a:r>
            <a:r>
              <a:rPr sz="4700" b="1" spc="130" dirty="0">
                <a:solidFill>
                  <a:srgbClr val="E3E8EC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3E8EC"/>
                </a:solidFill>
                <a:latin typeface="Arial"/>
                <a:cs typeface="Arial"/>
              </a:rPr>
              <a:t>r</a:t>
            </a:r>
            <a:r>
              <a:rPr sz="4700" b="1" spc="-465" dirty="0">
                <a:solidFill>
                  <a:srgbClr val="E3E8EC"/>
                </a:solidFill>
                <a:latin typeface="Arial"/>
                <a:cs typeface="Arial"/>
              </a:rPr>
              <a:t>_</a:t>
            </a:r>
            <a:r>
              <a:rPr sz="4700" b="1" spc="140" dirty="0">
                <a:solidFill>
                  <a:srgbClr val="E3E8EC"/>
                </a:solidFill>
                <a:latin typeface="Arial"/>
                <a:cs typeface="Arial"/>
              </a:rPr>
              <a:t>l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190" dirty="0">
                <a:solidFill>
                  <a:srgbClr val="E3E8EC"/>
                </a:solidFill>
                <a:latin typeface="Arial"/>
                <a:cs typeface="Arial"/>
              </a:rPr>
              <a:t>m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400" dirty="0">
                <a:solidFill>
                  <a:srgbClr val="E3E8EC"/>
                </a:solidFill>
                <a:latin typeface="Arial"/>
                <a:cs typeface="Arial"/>
              </a:rPr>
              <a:t>t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-155" dirty="0">
                <a:solidFill>
                  <a:srgbClr val="E3E8EC"/>
                </a:solidFill>
                <a:latin typeface="Arial"/>
                <a:cs typeface="Arial"/>
              </a:rPr>
              <a:t>=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155" dirty="0">
                <a:solidFill>
                  <a:srgbClr val="E3E8EC"/>
                </a:solidFill>
                <a:latin typeface="Arial"/>
                <a:cs typeface="Arial"/>
              </a:rPr>
              <a:t>p</a:t>
            </a:r>
            <a:r>
              <a:rPr sz="4700" b="1" spc="130" dirty="0">
                <a:solidFill>
                  <a:srgbClr val="E3E8EC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3E8EC"/>
                </a:solidFill>
                <a:latin typeface="Arial"/>
                <a:cs typeface="Arial"/>
              </a:rPr>
              <a:t>r</a:t>
            </a:r>
            <a:r>
              <a:rPr sz="4700" b="1" spc="-240" dirty="0">
                <a:solidFill>
                  <a:srgbClr val="E3E8EC"/>
                </a:solidFill>
                <a:latin typeface="Arial"/>
                <a:cs typeface="Arial"/>
              </a:rPr>
              <a:t>7</a:t>
            </a:r>
            <a:r>
              <a:rPr sz="4700" b="1" spc="210" dirty="0">
                <a:solidFill>
                  <a:srgbClr val="E3E8EC"/>
                </a:solidFill>
                <a:latin typeface="Arial"/>
                <a:cs typeface="Arial"/>
              </a:rPr>
              <a:t>5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-270" dirty="0">
                <a:solidFill>
                  <a:srgbClr val="E3E8EC"/>
                </a:solidFill>
                <a:latin typeface="Arial"/>
                <a:cs typeface="Arial"/>
              </a:rPr>
              <a:t>+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-145" dirty="0">
                <a:solidFill>
                  <a:srgbClr val="E3E8EC"/>
                </a:solidFill>
                <a:latin typeface="Arial"/>
                <a:cs typeface="Arial"/>
              </a:rPr>
              <a:t>1</a:t>
            </a:r>
            <a:r>
              <a:rPr sz="4700" b="1" spc="-15" dirty="0">
                <a:solidFill>
                  <a:srgbClr val="E3E8EC"/>
                </a:solidFill>
                <a:latin typeface="Arial"/>
                <a:cs typeface="Arial"/>
              </a:rPr>
              <a:t>.</a:t>
            </a:r>
            <a:r>
              <a:rPr sz="4700" b="1" spc="210" dirty="0">
                <a:solidFill>
                  <a:srgbClr val="E3E8EC"/>
                </a:solidFill>
                <a:latin typeface="Arial"/>
                <a:cs typeface="Arial"/>
              </a:rPr>
              <a:t>5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365" dirty="0">
                <a:solidFill>
                  <a:srgbClr val="E3E8EC"/>
                </a:solidFill>
                <a:latin typeface="Arial"/>
                <a:cs typeface="Arial"/>
              </a:rPr>
              <a:t>*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155" dirty="0">
                <a:solidFill>
                  <a:srgbClr val="E3E8EC"/>
                </a:solidFill>
                <a:latin typeface="Arial"/>
                <a:cs typeface="Arial"/>
              </a:rPr>
              <a:t>qr</a:t>
            </a:r>
            <a:endParaRPr sz="47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885"/>
              </a:spcBef>
              <a:tabLst>
                <a:tab pos="9551670" algn="l"/>
                <a:tab pos="10414635" algn="l"/>
              </a:tabLst>
            </a:pPr>
            <a:r>
              <a:rPr sz="4700" b="1" spc="140" dirty="0">
                <a:solidFill>
                  <a:srgbClr val="E3E8EC"/>
                </a:solidFill>
                <a:latin typeface="Arial"/>
                <a:cs typeface="Arial"/>
              </a:rPr>
              <a:t>l</a:t>
            </a:r>
            <a:r>
              <a:rPr sz="4700" b="1" spc="65" dirty="0">
                <a:solidFill>
                  <a:srgbClr val="E3E8EC"/>
                </a:solidFill>
                <a:latin typeface="Arial"/>
                <a:cs typeface="Arial"/>
              </a:rPr>
              <a:t>o</a:t>
            </a:r>
            <a:r>
              <a:rPr sz="4700" b="1" spc="40" dirty="0">
                <a:solidFill>
                  <a:srgbClr val="E3E8EC"/>
                </a:solidFill>
                <a:latin typeface="Arial"/>
                <a:cs typeface="Arial"/>
              </a:rPr>
              <a:t>w</a:t>
            </a:r>
            <a:r>
              <a:rPr sz="4700" b="1" spc="130" dirty="0">
                <a:solidFill>
                  <a:srgbClr val="E3E8EC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3E8EC"/>
                </a:solidFill>
                <a:latin typeface="Arial"/>
                <a:cs typeface="Arial"/>
              </a:rPr>
              <a:t>r</a:t>
            </a:r>
            <a:r>
              <a:rPr sz="4700" b="1" spc="-465" dirty="0">
                <a:solidFill>
                  <a:srgbClr val="E3E8EC"/>
                </a:solidFill>
                <a:latin typeface="Arial"/>
                <a:cs typeface="Arial"/>
              </a:rPr>
              <a:t>_</a:t>
            </a:r>
            <a:r>
              <a:rPr sz="4700" b="1" spc="140" dirty="0">
                <a:solidFill>
                  <a:srgbClr val="E3E8EC"/>
                </a:solidFill>
                <a:latin typeface="Arial"/>
                <a:cs typeface="Arial"/>
              </a:rPr>
              <a:t>l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190" dirty="0">
                <a:solidFill>
                  <a:srgbClr val="E3E8EC"/>
                </a:solidFill>
                <a:latin typeface="Arial"/>
                <a:cs typeface="Arial"/>
              </a:rPr>
              <a:t>m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400" dirty="0">
                <a:solidFill>
                  <a:srgbClr val="E3E8EC"/>
                </a:solidFill>
                <a:latin typeface="Arial"/>
                <a:cs typeface="Arial"/>
              </a:rPr>
              <a:t>t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-155" dirty="0">
                <a:solidFill>
                  <a:srgbClr val="E3E8EC"/>
                </a:solidFill>
                <a:latin typeface="Arial"/>
                <a:cs typeface="Arial"/>
              </a:rPr>
              <a:t>=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155" dirty="0">
                <a:solidFill>
                  <a:srgbClr val="E3E8EC"/>
                </a:solidFill>
                <a:latin typeface="Arial"/>
                <a:cs typeface="Arial"/>
              </a:rPr>
              <a:t>p</a:t>
            </a:r>
            <a:r>
              <a:rPr sz="4700" b="1" spc="130" dirty="0">
                <a:solidFill>
                  <a:srgbClr val="E3E8EC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3E8EC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E3E8EC"/>
                </a:solidFill>
                <a:latin typeface="Arial"/>
                <a:cs typeface="Arial"/>
              </a:rPr>
              <a:t>2</a:t>
            </a:r>
            <a:r>
              <a:rPr sz="4700" b="1" spc="210" dirty="0">
                <a:solidFill>
                  <a:srgbClr val="E3E8EC"/>
                </a:solidFill>
                <a:latin typeface="Arial"/>
                <a:cs typeface="Arial"/>
              </a:rPr>
              <a:t>5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245" dirty="0">
                <a:solidFill>
                  <a:srgbClr val="E3E8EC"/>
                </a:solidFill>
                <a:latin typeface="Arial"/>
                <a:cs typeface="Arial"/>
              </a:rPr>
              <a:t>-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-145" dirty="0">
                <a:solidFill>
                  <a:srgbClr val="E3E8EC"/>
                </a:solidFill>
                <a:latin typeface="Arial"/>
                <a:cs typeface="Arial"/>
              </a:rPr>
              <a:t>1</a:t>
            </a:r>
            <a:r>
              <a:rPr sz="4700" b="1" spc="-15" dirty="0">
                <a:solidFill>
                  <a:srgbClr val="E3E8EC"/>
                </a:solidFill>
                <a:latin typeface="Arial"/>
                <a:cs typeface="Arial"/>
              </a:rPr>
              <a:t>.</a:t>
            </a:r>
            <a:r>
              <a:rPr sz="4700" b="1" spc="210" dirty="0">
                <a:solidFill>
                  <a:srgbClr val="E3E8EC"/>
                </a:solidFill>
                <a:latin typeface="Arial"/>
                <a:cs typeface="Arial"/>
              </a:rPr>
              <a:t>5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365" dirty="0">
                <a:solidFill>
                  <a:srgbClr val="E3E8EC"/>
                </a:solidFill>
                <a:latin typeface="Arial"/>
                <a:cs typeface="Arial"/>
              </a:rPr>
              <a:t>*</a:t>
            </a:r>
            <a:r>
              <a:rPr sz="4700" b="1" spc="-200" dirty="0">
                <a:solidFill>
                  <a:srgbClr val="E3E8EC"/>
                </a:solidFill>
                <a:latin typeface="Arial"/>
                <a:cs typeface="Arial"/>
              </a:rPr>
              <a:t> </a:t>
            </a:r>
            <a:r>
              <a:rPr sz="4700" b="1" spc="50" dirty="0">
                <a:solidFill>
                  <a:srgbClr val="E3E8EC"/>
                </a:solidFill>
                <a:latin typeface="Arial"/>
                <a:cs typeface="Arial"/>
              </a:rPr>
              <a:t>i</a:t>
            </a:r>
            <a:r>
              <a:rPr sz="4700" b="1" spc="155" dirty="0">
                <a:solidFill>
                  <a:srgbClr val="E3E8EC"/>
                </a:solidFill>
                <a:latin typeface="Arial"/>
                <a:cs typeface="Arial"/>
              </a:rPr>
              <a:t>qr</a:t>
            </a:r>
            <a:r>
              <a:rPr sz="4700" b="1" dirty="0">
                <a:solidFill>
                  <a:srgbClr val="E3E8EC"/>
                </a:solidFill>
                <a:latin typeface="Arial"/>
                <a:cs typeface="Arial"/>
              </a:rPr>
              <a:t>	</a:t>
            </a:r>
            <a:r>
              <a:rPr sz="4700" u="sng" dirty="0">
                <a:solidFill>
                  <a:srgbClr val="E3E8EC"/>
                </a:solidFill>
                <a:uFill>
                  <a:solidFill>
                    <a:srgbClr val="94FFAE"/>
                  </a:solidFill>
                </a:uFill>
                <a:latin typeface="Times New Roman"/>
                <a:cs typeface="Times New Roman"/>
              </a:rPr>
              <a:t> 	</a:t>
            </a:r>
            <a:endParaRPr sz="4700">
              <a:latin typeface="Times New Roman"/>
              <a:cs typeface="Times New Roman"/>
            </a:endParaRPr>
          </a:p>
          <a:p>
            <a:pPr marL="2080260" indent="-896619">
              <a:lnSpc>
                <a:spcPct val="100000"/>
              </a:lnSpc>
              <a:spcBef>
                <a:spcPts val="1285"/>
              </a:spcBef>
            </a:pP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d</a:t>
            </a:r>
            <a:r>
              <a:rPr sz="4700" b="1" spc="254" dirty="0">
                <a:solidFill>
                  <a:srgbClr val="E8D8A6"/>
                </a:solidFill>
                <a:latin typeface="Arial"/>
                <a:cs typeface="Arial"/>
              </a:rPr>
              <a:t>f</a:t>
            </a:r>
            <a:r>
              <a:rPr sz="4700" b="1" spc="100" dirty="0">
                <a:solidFill>
                  <a:srgbClr val="E8D8A6"/>
                </a:solidFill>
                <a:latin typeface="Arial"/>
                <a:cs typeface="Arial"/>
              </a:rPr>
              <a:t>[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d</a:t>
            </a:r>
            <a:r>
              <a:rPr sz="4700" b="1" spc="254" dirty="0">
                <a:solidFill>
                  <a:srgbClr val="E8D8A6"/>
                </a:solidFill>
                <a:latin typeface="Arial"/>
                <a:cs typeface="Arial"/>
              </a:rPr>
              <a:t>f</a:t>
            </a:r>
            <a:r>
              <a:rPr sz="4700" b="1" spc="100" dirty="0">
                <a:solidFill>
                  <a:srgbClr val="E8D8A6"/>
                </a:solidFill>
                <a:latin typeface="Arial"/>
                <a:cs typeface="Arial"/>
              </a:rPr>
              <a:t>[</a:t>
            </a:r>
            <a:r>
              <a:rPr sz="4700" b="1" spc="60" dirty="0">
                <a:solidFill>
                  <a:srgbClr val="E8D8A6"/>
                </a:solidFill>
                <a:latin typeface="Arial"/>
                <a:cs typeface="Arial"/>
              </a:rPr>
              <a:t>'</a:t>
            </a:r>
            <a:r>
              <a:rPr sz="4700" b="1" spc="-110" dirty="0">
                <a:solidFill>
                  <a:srgbClr val="E8D8A6"/>
                </a:solidFill>
                <a:latin typeface="Arial"/>
                <a:cs typeface="Arial"/>
              </a:rPr>
              <a:t>C</a:t>
            </a:r>
            <a:r>
              <a:rPr sz="4700" b="1" spc="65" dirty="0">
                <a:solidFill>
                  <a:srgbClr val="E8D8A6"/>
                </a:solidFill>
                <a:latin typeface="Arial"/>
                <a:cs typeface="Arial"/>
              </a:rPr>
              <a:t>o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l</a:t>
            </a:r>
            <a:r>
              <a:rPr sz="4700" b="1" spc="-465" dirty="0">
                <a:solidFill>
                  <a:srgbClr val="E8D8A6"/>
                </a:solidFill>
                <a:latin typeface="Arial"/>
                <a:cs typeface="Arial"/>
              </a:rPr>
              <a:t>_</a:t>
            </a:r>
            <a:r>
              <a:rPr sz="4700" b="1" spc="275" dirty="0">
                <a:solidFill>
                  <a:srgbClr val="E8D8A6"/>
                </a:solidFill>
                <a:latin typeface="Arial"/>
                <a:cs typeface="Arial"/>
              </a:rPr>
              <a:t>N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a</a:t>
            </a:r>
            <a:r>
              <a:rPr sz="4700" b="1" spc="190" dirty="0">
                <a:solidFill>
                  <a:srgbClr val="E8D8A6"/>
                </a:solidFill>
                <a:latin typeface="Arial"/>
                <a:cs typeface="Arial"/>
              </a:rPr>
              <a:t>m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60" dirty="0">
                <a:solidFill>
                  <a:srgbClr val="E8D8A6"/>
                </a:solidFill>
                <a:latin typeface="Arial"/>
                <a:cs typeface="Arial"/>
              </a:rPr>
              <a:t>'</a:t>
            </a:r>
            <a:r>
              <a:rPr sz="4700" b="1" spc="105" dirty="0">
                <a:solidFill>
                  <a:srgbClr val="E8D8A6"/>
                </a:solidFill>
                <a:latin typeface="Arial"/>
                <a:cs typeface="Arial"/>
              </a:rPr>
              <a:t>]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-215" dirty="0">
                <a:solidFill>
                  <a:srgbClr val="E8D8A6"/>
                </a:solidFill>
                <a:latin typeface="Arial"/>
                <a:cs typeface="Arial"/>
              </a:rPr>
              <a:t>&gt;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u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pp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8D8A6"/>
                </a:solidFill>
                <a:latin typeface="Arial"/>
                <a:cs typeface="Arial"/>
              </a:rPr>
              <a:t>r</a:t>
            </a:r>
            <a:r>
              <a:rPr sz="4700" b="1" spc="-465" dirty="0">
                <a:solidFill>
                  <a:srgbClr val="E8D8A6"/>
                </a:solidFill>
                <a:latin typeface="Arial"/>
                <a:cs typeface="Arial"/>
              </a:rPr>
              <a:t>_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l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i</a:t>
            </a:r>
            <a:r>
              <a:rPr sz="4700" b="1" spc="190" dirty="0">
                <a:solidFill>
                  <a:srgbClr val="E8D8A6"/>
                </a:solidFill>
                <a:latin typeface="Arial"/>
                <a:cs typeface="Arial"/>
              </a:rPr>
              <a:t>m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i</a:t>
            </a:r>
            <a:r>
              <a:rPr sz="4700" b="1" spc="395" dirty="0">
                <a:solidFill>
                  <a:srgbClr val="E8D8A6"/>
                </a:solidFill>
                <a:latin typeface="Arial"/>
                <a:cs typeface="Arial"/>
              </a:rPr>
              <a:t>t</a:t>
            </a:r>
            <a:r>
              <a:rPr sz="4700" b="1" spc="105" dirty="0">
                <a:solidFill>
                  <a:srgbClr val="E8D8A6"/>
                </a:solidFill>
                <a:latin typeface="Arial"/>
                <a:cs typeface="Arial"/>
              </a:rPr>
              <a:t>]</a:t>
            </a:r>
            <a:endParaRPr sz="4700">
              <a:latin typeface="Arial"/>
              <a:cs typeface="Arial"/>
            </a:endParaRPr>
          </a:p>
          <a:p>
            <a:pPr marL="1171575" algn="ctr">
              <a:lnSpc>
                <a:spcPct val="100000"/>
              </a:lnSpc>
              <a:spcBef>
                <a:spcPts val="1775"/>
              </a:spcBef>
              <a:tabLst>
                <a:tab pos="5972810" algn="l"/>
              </a:tabLst>
            </a:pPr>
            <a:r>
              <a:rPr sz="4000" spc="-185" dirty="0">
                <a:solidFill>
                  <a:srgbClr val="E3E8EC"/>
                </a:solidFill>
                <a:latin typeface="Verdana"/>
                <a:cs typeface="Verdana"/>
              </a:rPr>
              <a:t>P</a:t>
            </a:r>
            <a:r>
              <a:rPr sz="4000" spc="-355" dirty="0">
                <a:solidFill>
                  <a:srgbClr val="E3E8EC"/>
                </a:solidFill>
                <a:latin typeface="Verdana"/>
                <a:cs typeface="Verdana"/>
              </a:rPr>
              <a:t>r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350" dirty="0">
                <a:solidFill>
                  <a:srgbClr val="E3E8EC"/>
                </a:solidFill>
                <a:latin typeface="Verdana"/>
                <a:cs typeface="Verdana"/>
              </a:rPr>
              <a:t>n</a:t>
            </a:r>
            <a:r>
              <a:rPr sz="4000" spc="-225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250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r>
              <a:rPr sz="4000" spc="-350" dirty="0">
                <a:solidFill>
                  <a:srgbClr val="E3E8EC"/>
                </a:solidFill>
                <a:latin typeface="Verdana"/>
                <a:cs typeface="Verdana"/>
              </a:rPr>
              <a:t>h</a:t>
            </a:r>
            <a:r>
              <a:rPr sz="4000" spc="-355" dirty="0">
                <a:solidFill>
                  <a:srgbClr val="E3E8EC"/>
                </a:solidFill>
                <a:latin typeface="Verdana"/>
                <a:cs typeface="Verdana"/>
              </a:rPr>
              <a:t>e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240" dirty="0">
                <a:solidFill>
                  <a:srgbClr val="E3E8EC"/>
                </a:solidFill>
                <a:latin typeface="Verdana"/>
                <a:cs typeface="Verdana"/>
              </a:rPr>
              <a:t>F</a:t>
            </a:r>
            <a:r>
              <a:rPr sz="4000" spc="-385" dirty="0">
                <a:solidFill>
                  <a:srgbClr val="E3E8EC"/>
                </a:solidFill>
                <a:latin typeface="Verdana"/>
                <a:cs typeface="Verdana"/>
              </a:rPr>
              <a:t>u</a:t>
            </a:r>
            <a:r>
              <a:rPr sz="4000" spc="70" dirty="0">
                <a:solidFill>
                  <a:srgbClr val="E3E8EC"/>
                </a:solidFill>
                <a:latin typeface="Verdana"/>
                <a:cs typeface="Verdana"/>
              </a:rPr>
              <a:t>ll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E3E8EC"/>
                </a:solidFill>
                <a:latin typeface="Verdana"/>
                <a:cs typeface="Verdana"/>
              </a:rPr>
              <a:t>L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405" dirty="0">
                <a:solidFill>
                  <a:srgbClr val="E3E8EC"/>
                </a:solidFill>
                <a:latin typeface="Verdana"/>
                <a:cs typeface="Verdana"/>
              </a:rPr>
              <a:t>s</a:t>
            </a:r>
            <a:r>
              <a:rPr sz="4000" spc="-225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420" dirty="0">
                <a:solidFill>
                  <a:srgbClr val="E3E8EC"/>
                </a:solidFill>
                <a:latin typeface="Verdana"/>
                <a:cs typeface="Verdana"/>
              </a:rPr>
              <a:t>O</a:t>
            </a:r>
            <a:r>
              <a:rPr sz="4000" spc="-135" dirty="0">
                <a:solidFill>
                  <a:srgbClr val="E3E8EC"/>
                </a:solidFill>
                <a:latin typeface="Verdana"/>
                <a:cs typeface="Verdana"/>
              </a:rPr>
              <a:t>f</a:t>
            </a:r>
            <a:r>
              <a:rPr sz="4000" dirty="0">
                <a:solidFill>
                  <a:srgbClr val="E3E8EC"/>
                </a:solidFill>
                <a:latin typeface="Verdana"/>
                <a:cs typeface="Verdana"/>
              </a:rPr>
              <a:t>	</a:t>
            </a:r>
            <a:r>
              <a:rPr sz="4000" spc="-1255" dirty="0">
                <a:solidFill>
                  <a:srgbClr val="E3E8EC"/>
                </a:solidFill>
                <a:latin typeface="Verdana"/>
                <a:cs typeface="Verdana"/>
              </a:rPr>
              <a:t>&gt;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325" dirty="0">
                <a:solidFill>
                  <a:srgbClr val="E3E8EC"/>
                </a:solidFill>
                <a:latin typeface="Verdana"/>
                <a:cs typeface="Verdana"/>
              </a:rPr>
              <a:t>U</a:t>
            </a:r>
            <a:r>
              <a:rPr sz="4000" spc="-335" dirty="0">
                <a:solidFill>
                  <a:srgbClr val="E3E8EC"/>
                </a:solidFill>
                <a:latin typeface="Verdana"/>
                <a:cs typeface="Verdana"/>
              </a:rPr>
              <a:t>pp</a:t>
            </a:r>
            <a:r>
              <a:rPr sz="4000" spc="-360" dirty="0">
                <a:solidFill>
                  <a:srgbClr val="E3E8EC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E3E8EC"/>
                </a:solidFill>
                <a:latin typeface="Verdana"/>
                <a:cs typeface="Verdana"/>
              </a:rPr>
              <a:t>r</a:t>
            </a:r>
            <a:r>
              <a:rPr sz="4000" spc="70" dirty="0">
                <a:solidFill>
                  <a:srgbClr val="E3E8EC"/>
                </a:solidFill>
                <a:latin typeface="Verdana"/>
                <a:cs typeface="Verdana"/>
              </a:rPr>
              <a:t>l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650" dirty="0">
                <a:solidFill>
                  <a:srgbClr val="E3E8EC"/>
                </a:solidFill>
                <a:latin typeface="Verdana"/>
                <a:cs typeface="Verdana"/>
              </a:rPr>
              <a:t>m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225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endParaRPr sz="4000">
              <a:latin typeface="Verdana"/>
              <a:cs typeface="Verdana"/>
            </a:endParaRPr>
          </a:p>
          <a:p>
            <a:pPr marL="959485">
              <a:lnSpc>
                <a:spcPct val="100000"/>
              </a:lnSpc>
              <a:spcBef>
                <a:spcPts val="1360"/>
              </a:spcBef>
            </a:pP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d</a:t>
            </a:r>
            <a:r>
              <a:rPr sz="4700" b="1" spc="254" dirty="0">
                <a:solidFill>
                  <a:srgbClr val="E8D8A6"/>
                </a:solidFill>
                <a:latin typeface="Arial"/>
                <a:cs typeface="Arial"/>
              </a:rPr>
              <a:t>f</a:t>
            </a:r>
            <a:r>
              <a:rPr sz="4700" b="1" spc="100" dirty="0">
                <a:solidFill>
                  <a:srgbClr val="E8D8A6"/>
                </a:solidFill>
                <a:latin typeface="Arial"/>
                <a:cs typeface="Arial"/>
              </a:rPr>
              <a:t>[</a:t>
            </a:r>
            <a:r>
              <a:rPr sz="4700" b="1" spc="155" dirty="0">
                <a:solidFill>
                  <a:srgbClr val="E8D8A6"/>
                </a:solidFill>
                <a:latin typeface="Arial"/>
                <a:cs typeface="Arial"/>
              </a:rPr>
              <a:t>d</a:t>
            </a:r>
            <a:r>
              <a:rPr sz="4700" b="1" spc="254" dirty="0">
                <a:solidFill>
                  <a:srgbClr val="E8D8A6"/>
                </a:solidFill>
                <a:latin typeface="Arial"/>
                <a:cs typeface="Arial"/>
              </a:rPr>
              <a:t>f</a:t>
            </a:r>
            <a:r>
              <a:rPr sz="4700" b="1" spc="100" dirty="0">
                <a:solidFill>
                  <a:srgbClr val="E8D8A6"/>
                </a:solidFill>
                <a:latin typeface="Arial"/>
                <a:cs typeface="Arial"/>
              </a:rPr>
              <a:t>[</a:t>
            </a:r>
            <a:r>
              <a:rPr sz="4700" b="1" spc="60" dirty="0">
                <a:solidFill>
                  <a:srgbClr val="E8D8A6"/>
                </a:solidFill>
                <a:latin typeface="Arial"/>
                <a:cs typeface="Arial"/>
              </a:rPr>
              <a:t>'</a:t>
            </a:r>
            <a:r>
              <a:rPr sz="4700" b="1" spc="-110" dirty="0">
                <a:solidFill>
                  <a:srgbClr val="E8D8A6"/>
                </a:solidFill>
                <a:latin typeface="Arial"/>
                <a:cs typeface="Arial"/>
              </a:rPr>
              <a:t>C</a:t>
            </a:r>
            <a:r>
              <a:rPr sz="4700" b="1" spc="65" dirty="0">
                <a:solidFill>
                  <a:srgbClr val="E8D8A6"/>
                </a:solidFill>
                <a:latin typeface="Arial"/>
                <a:cs typeface="Arial"/>
              </a:rPr>
              <a:t>o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l</a:t>
            </a:r>
            <a:r>
              <a:rPr sz="4700" b="1" spc="-465" dirty="0">
                <a:solidFill>
                  <a:srgbClr val="E8D8A6"/>
                </a:solidFill>
                <a:latin typeface="Arial"/>
                <a:cs typeface="Arial"/>
              </a:rPr>
              <a:t>_</a:t>
            </a:r>
            <a:r>
              <a:rPr sz="4700" b="1" spc="275" dirty="0">
                <a:solidFill>
                  <a:srgbClr val="E8D8A6"/>
                </a:solidFill>
                <a:latin typeface="Arial"/>
                <a:cs typeface="Arial"/>
              </a:rPr>
              <a:t>N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a</a:t>
            </a:r>
            <a:r>
              <a:rPr sz="4700" b="1" spc="190" dirty="0">
                <a:solidFill>
                  <a:srgbClr val="E8D8A6"/>
                </a:solidFill>
                <a:latin typeface="Arial"/>
                <a:cs typeface="Arial"/>
              </a:rPr>
              <a:t>m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60" dirty="0">
                <a:solidFill>
                  <a:srgbClr val="E8D8A6"/>
                </a:solidFill>
                <a:latin typeface="Arial"/>
                <a:cs typeface="Arial"/>
              </a:rPr>
              <a:t>'</a:t>
            </a:r>
            <a:r>
              <a:rPr sz="4700" b="1" spc="105" dirty="0">
                <a:solidFill>
                  <a:srgbClr val="E8D8A6"/>
                </a:solidFill>
                <a:latin typeface="Arial"/>
                <a:cs typeface="Arial"/>
              </a:rPr>
              <a:t>]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-215" dirty="0">
                <a:solidFill>
                  <a:srgbClr val="E8D8A6"/>
                </a:solidFill>
                <a:latin typeface="Arial"/>
                <a:cs typeface="Arial"/>
              </a:rPr>
              <a:t>&lt;</a:t>
            </a:r>
            <a:r>
              <a:rPr sz="4700" b="1" spc="-200" dirty="0">
                <a:solidFill>
                  <a:srgbClr val="E8D8A6"/>
                </a:solidFill>
                <a:latin typeface="Arial"/>
                <a:cs typeface="Arial"/>
              </a:rPr>
              <a:t> 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l</a:t>
            </a:r>
            <a:r>
              <a:rPr sz="4700" b="1" spc="65" dirty="0">
                <a:solidFill>
                  <a:srgbClr val="E8D8A6"/>
                </a:solidFill>
                <a:latin typeface="Arial"/>
                <a:cs typeface="Arial"/>
              </a:rPr>
              <a:t>o</a:t>
            </a:r>
            <a:r>
              <a:rPr sz="4700" b="1" spc="40" dirty="0">
                <a:solidFill>
                  <a:srgbClr val="E8D8A6"/>
                </a:solidFill>
                <a:latin typeface="Arial"/>
                <a:cs typeface="Arial"/>
              </a:rPr>
              <a:t>w</a:t>
            </a:r>
            <a:r>
              <a:rPr sz="4700" b="1" spc="130" dirty="0">
                <a:solidFill>
                  <a:srgbClr val="E8D8A6"/>
                </a:solidFill>
                <a:latin typeface="Arial"/>
                <a:cs typeface="Arial"/>
              </a:rPr>
              <a:t>e</a:t>
            </a:r>
            <a:r>
              <a:rPr sz="4700" b="1" spc="150" dirty="0">
                <a:solidFill>
                  <a:srgbClr val="E8D8A6"/>
                </a:solidFill>
                <a:latin typeface="Arial"/>
                <a:cs typeface="Arial"/>
              </a:rPr>
              <a:t>r</a:t>
            </a:r>
            <a:r>
              <a:rPr sz="4700" b="1" spc="-465" dirty="0">
                <a:solidFill>
                  <a:srgbClr val="E8D8A6"/>
                </a:solidFill>
                <a:latin typeface="Arial"/>
                <a:cs typeface="Arial"/>
              </a:rPr>
              <a:t>_</a:t>
            </a:r>
            <a:r>
              <a:rPr sz="4700" b="1" spc="140" dirty="0">
                <a:solidFill>
                  <a:srgbClr val="E8D8A6"/>
                </a:solidFill>
                <a:latin typeface="Arial"/>
                <a:cs typeface="Arial"/>
              </a:rPr>
              <a:t>l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i</a:t>
            </a:r>
            <a:r>
              <a:rPr sz="4700" b="1" spc="190" dirty="0">
                <a:solidFill>
                  <a:srgbClr val="E8D8A6"/>
                </a:solidFill>
                <a:latin typeface="Arial"/>
                <a:cs typeface="Arial"/>
              </a:rPr>
              <a:t>m</a:t>
            </a:r>
            <a:r>
              <a:rPr sz="4700" b="1" spc="50" dirty="0">
                <a:solidFill>
                  <a:srgbClr val="E8D8A6"/>
                </a:solidFill>
                <a:latin typeface="Arial"/>
                <a:cs typeface="Arial"/>
              </a:rPr>
              <a:t>i</a:t>
            </a:r>
            <a:r>
              <a:rPr sz="4700" b="1" spc="395" dirty="0">
                <a:solidFill>
                  <a:srgbClr val="E8D8A6"/>
                </a:solidFill>
                <a:latin typeface="Arial"/>
                <a:cs typeface="Arial"/>
              </a:rPr>
              <a:t>t</a:t>
            </a:r>
            <a:r>
              <a:rPr sz="4700" b="1" spc="105" dirty="0">
                <a:solidFill>
                  <a:srgbClr val="E8D8A6"/>
                </a:solidFill>
                <a:latin typeface="Arial"/>
                <a:cs typeface="Arial"/>
              </a:rPr>
              <a:t>]</a:t>
            </a:r>
            <a:endParaRPr sz="4700">
              <a:latin typeface="Arial"/>
              <a:cs typeface="Arial"/>
            </a:endParaRPr>
          </a:p>
          <a:p>
            <a:pPr marR="1209040" algn="ctr">
              <a:lnSpc>
                <a:spcPct val="100000"/>
              </a:lnSpc>
              <a:spcBef>
                <a:spcPts val="2325"/>
              </a:spcBef>
              <a:tabLst>
                <a:tab pos="840105" algn="l"/>
              </a:tabLst>
            </a:pPr>
            <a:r>
              <a:rPr sz="4000" u="sng" dirty="0">
                <a:solidFill>
                  <a:srgbClr val="E3E8EC"/>
                </a:solidFill>
                <a:uFill>
                  <a:solidFill>
                    <a:srgbClr val="94FFA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000" spc="-385" dirty="0">
                <a:solidFill>
                  <a:srgbClr val="E3E8EC"/>
                </a:solidFill>
                <a:latin typeface="Times New Roman"/>
                <a:cs typeface="Times New Roman"/>
              </a:rPr>
              <a:t> </a:t>
            </a:r>
            <a:r>
              <a:rPr sz="4000" spc="-185" dirty="0">
                <a:solidFill>
                  <a:srgbClr val="E3E8EC"/>
                </a:solidFill>
                <a:latin typeface="Verdana"/>
                <a:cs typeface="Verdana"/>
              </a:rPr>
              <a:t>P</a:t>
            </a:r>
            <a:r>
              <a:rPr sz="4000" spc="-355" dirty="0">
                <a:solidFill>
                  <a:srgbClr val="E3E8EC"/>
                </a:solidFill>
                <a:latin typeface="Verdana"/>
                <a:cs typeface="Verdana"/>
              </a:rPr>
              <a:t>r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350" dirty="0">
                <a:solidFill>
                  <a:srgbClr val="E3E8EC"/>
                </a:solidFill>
                <a:latin typeface="Verdana"/>
                <a:cs typeface="Verdana"/>
              </a:rPr>
              <a:t>n</a:t>
            </a:r>
            <a:r>
              <a:rPr sz="4000" spc="-225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415" dirty="0">
                <a:solidFill>
                  <a:srgbClr val="E3E8EC"/>
                </a:solidFill>
                <a:latin typeface="Verdana"/>
                <a:cs typeface="Verdana"/>
              </a:rPr>
              <a:t>B</a:t>
            </a:r>
            <a:r>
              <a:rPr sz="4000" spc="70" dirty="0">
                <a:solidFill>
                  <a:srgbClr val="E3E8EC"/>
                </a:solidFill>
                <a:latin typeface="Verdana"/>
                <a:cs typeface="Verdana"/>
              </a:rPr>
              <a:t>l</a:t>
            </a:r>
            <a:r>
              <a:rPr sz="4000" spc="-425" dirty="0">
                <a:solidFill>
                  <a:srgbClr val="E3E8EC"/>
                </a:solidFill>
                <a:latin typeface="Verdana"/>
                <a:cs typeface="Verdana"/>
              </a:rPr>
              <a:t>a</a:t>
            </a:r>
            <a:r>
              <a:rPr sz="4000" spc="-350" dirty="0">
                <a:solidFill>
                  <a:srgbClr val="E3E8EC"/>
                </a:solidFill>
                <a:latin typeface="Verdana"/>
                <a:cs typeface="Verdana"/>
              </a:rPr>
              <a:t>n</a:t>
            </a:r>
            <a:r>
              <a:rPr sz="4000" spc="-455" dirty="0">
                <a:solidFill>
                  <a:srgbClr val="E3E8EC"/>
                </a:solidFill>
                <a:latin typeface="Verdana"/>
                <a:cs typeface="Verdana"/>
              </a:rPr>
              <a:t>k</a:t>
            </a:r>
            <a:r>
              <a:rPr sz="4000" spc="-340" dirty="0">
                <a:solidFill>
                  <a:srgbClr val="E3E8EC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E3E8EC"/>
                </a:solidFill>
                <a:latin typeface="Verdana"/>
                <a:cs typeface="Verdana"/>
              </a:rPr>
              <a:t>L</a:t>
            </a:r>
            <a:r>
              <a:rPr sz="4000" spc="-30" dirty="0">
                <a:solidFill>
                  <a:srgbClr val="E3E8EC"/>
                </a:solidFill>
                <a:latin typeface="Verdana"/>
                <a:cs typeface="Verdana"/>
              </a:rPr>
              <a:t>i</a:t>
            </a:r>
            <a:r>
              <a:rPr sz="4000" spc="-405" dirty="0">
                <a:solidFill>
                  <a:srgbClr val="E3E8EC"/>
                </a:solidFill>
                <a:latin typeface="Verdana"/>
                <a:cs typeface="Verdana"/>
              </a:rPr>
              <a:t>s</a:t>
            </a:r>
            <a:r>
              <a:rPr sz="4000" spc="-225" dirty="0">
                <a:solidFill>
                  <a:srgbClr val="E3E8EC"/>
                </a:solidFill>
                <a:latin typeface="Verdana"/>
                <a:cs typeface="Verdana"/>
              </a:rPr>
              <a:t>t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4939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5012" y="216671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-47" y="0"/>
            <a:ext cx="18288000" cy="2408555"/>
            <a:chOff x="-47" y="0"/>
            <a:chExt cx="18288000" cy="2408555"/>
          </a:xfrm>
        </p:grpSpPr>
        <p:sp>
          <p:nvSpPr>
            <p:cNvPr id="40" name="object 40"/>
            <p:cNvSpPr/>
            <p:nvPr/>
          </p:nvSpPr>
          <p:spPr>
            <a:xfrm>
              <a:off x="-47" y="41"/>
              <a:ext cx="18288000" cy="20955"/>
            </a:xfrm>
            <a:custGeom>
              <a:avLst/>
              <a:gdLst/>
              <a:ahLst/>
              <a:cxnLst/>
              <a:rect l="l" t="t" r="r" b="b"/>
              <a:pathLst>
                <a:path w="18288000" h="20955">
                  <a:moveTo>
                    <a:pt x="18287997" y="20479"/>
                  </a:moveTo>
                  <a:lnTo>
                    <a:pt x="0" y="20479"/>
                  </a:lnTo>
                  <a:lnTo>
                    <a:pt x="0" y="0"/>
                  </a:lnTo>
                  <a:lnTo>
                    <a:pt x="18287997" y="0"/>
                  </a:lnTo>
                  <a:lnTo>
                    <a:pt x="18287997" y="20479"/>
                  </a:lnTo>
                  <a:close/>
                </a:path>
              </a:pathLst>
            </a:custGeom>
            <a:solidFill>
              <a:srgbClr val="000000">
                <a:alpha val="5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229035" y="0"/>
              <a:ext cx="300355" cy="2200910"/>
            </a:xfrm>
            <a:custGeom>
              <a:avLst/>
              <a:gdLst/>
              <a:ahLst/>
              <a:cxnLst/>
              <a:rect l="l" t="t" r="r" b="b"/>
              <a:pathLst>
                <a:path w="300355" h="2200910">
                  <a:moveTo>
                    <a:pt x="0" y="0"/>
                  </a:moveTo>
                  <a:lnTo>
                    <a:pt x="0" y="396736"/>
                  </a:lnTo>
                  <a:lnTo>
                    <a:pt x="101471" y="498709"/>
                  </a:lnTo>
                  <a:lnTo>
                    <a:pt x="299862" y="699605"/>
                  </a:lnTo>
                  <a:lnTo>
                    <a:pt x="299862" y="2200607"/>
                  </a:lnTo>
                </a:path>
              </a:pathLst>
            </a:custGeom>
            <a:ln w="9484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1875" y="1016400"/>
              <a:ext cx="192535" cy="1935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3388" y="2209768"/>
              <a:ext cx="192629" cy="19343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7378302" y="0"/>
              <a:ext cx="349250" cy="1021715"/>
            </a:xfrm>
            <a:custGeom>
              <a:avLst/>
              <a:gdLst/>
              <a:ahLst/>
              <a:cxnLst/>
              <a:rect l="l" t="t" r="r" b="b"/>
              <a:pathLst>
                <a:path w="349250" h="1021715">
                  <a:moveTo>
                    <a:pt x="349081" y="1021248"/>
                  </a:moveTo>
                  <a:lnTo>
                    <a:pt x="349081" y="644044"/>
                  </a:lnTo>
                  <a:lnTo>
                    <a:pt x="204555" y="498804"/>
                  </a:lnTo>
                  <a:lnTo>
                    <a:pt x="0" y="293239"/>
                  </a:lnTo>
                  <a:lnTo>
                    <a:pt x="0" y="0"/>
                  </a:lnTo>
                </a:path>
              </a:pathLst>
            </a:custGeom>
            <a:ln w="9488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716212" y="9113381"/>
            <a:ext cx="2576830" cy="1174115"/>
            <a:chOff x="15716212" y="9113381"/>
            <a:chExt cx="2576830" cy="1174115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6212" y="9113381"/>
              <a:ext cx="2567250" cy="11735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6381755" y="9458746"/>
              <a:ext cx="1906270" cy="299085"/>
            </a:xfrm>
            <a:custGeom>
              <a:avLst/>
              <a:gdLst/>
              <a:ahLst/>
              <a:cxnLst/>
              <a:rect l="l" t="t" r="r" b="b"/>
              <a:pathLst>
                <a:path w="1906269" h="299084">
                  <a:moveTo>
                    <a:pt x="1906244" y="0"/>
                  </a:moveTo>
                  <a:lnTo>
                    <a:pt x="1803775" y="0"/>
                  </a:lnTo>
                  <a:lnTo>
                    <a:pt x="1701802" y="101108"/>
                  </a:lnTo>
                  <a:lnTo>
                    <a:pt x="1500906" y="298790"/>
                  </a:lnTo>
                  <a:lnTo>
                    <a:pt x="0" y="29879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79164" y="9662360"/>
              <a:ext cx="193422" cy="191957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95" y="486087"/>
            <a:ext cx="102006" cy="10163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2392" y="486087"/>
            <a:ext cx="102006" cy="10163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185" y="486087"/>
            <a:ext cx="102006" cy="10163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977" y="486087"/>
            <a:ext cx="102006" cy="10163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674" y="486087"/>
            <a:ext cx="102006" cy="10163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466" y="486087"/>
            <a:ext cx="102006" cy="10163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6164" y="486087"/>
            <a:ext cx="102006" cy="10163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0" y="321024"/>
            <a:ext cx="60960" cy="102235"/>
          </a:xfrm>
          <a:custGeom>
            <a:avLst/>
            <a:gdLst/>
            <a:ahLst/>
            <a:cxnLst/>
            <a:rect l="l" t="t" r="r" b="b"/>
            <a:pathLst>
              <a:path w="60960" h="102234">
                <a:moveTo>
                  <a:pt x="9365" y="101635"/>
                </a:moveTo>
                <a:lnTo>
                  <a:pt x="0" y="99751"/>
                </a:lnTo>
                <a:lnTo>
                  <a:pt x="0" y="1883"/>
                </a:lnTo>
                <a:lnTo>
                  <a:pt x="9364" y="0"/>
                </a:lnTo>
                <a:lnTo>
                  <a:pt x="29217" y="3993"/>
                </a:lnTo>
                <a:lnTo>
                  <a:pt x="45429" y="14884"/>
                </a:lnTo>
                <a:lnTo>
                  <a:pt x="56360" y="31038"/>
                </a:lnTo>
                <a:lnTo>
                  <a:pt x="60368" y="50817"/>
                </a:lnTo>
                <a:lnTo>
                  <a:pt x="56360" y="70597"/>
                </a:lnTo>
                <a:lnTo>
                  <a:pt x="45429" y="86750"/>
                </a:lnTo>
                <a:lnTo>
                  <a:pt x="29217" y="97642"/>
                </a:lnTo>
                <a:lnTo>
                  <a:pt x="9365" y="101635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154" y="321024"/>
            <a:ext cx="102006" cy="10163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7851" y="321024"/>
            <a:ext cx="102006" cy="10163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643" y="321024"/>
            <a:ext cx="102006" cy="10163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340" y="321024"/>
            <a:ext cx="102006" cy="10163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2132" y="321024"/>
            <a:ext cx="102006" cy="10163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6925" y="321024"/>
            <a:ext cx="102006" cy="10163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1622" y="321024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6414" y="321024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1111" y="321024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727058"/>
            <a:ext cx="851860" cy="136199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7719650"/>
            <a:ext cx="1173533" cy="2567250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218054" y="408628"/>
            <a:ext cx="14605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CONTENTS</a:t>
            </a:r>
            <a:r>
              <a:rPr sz="5600" spc="-20" dirty="0"/>
              <a:t> </a:t>
            </a:r>
            <a:r>
              <a:rPr sz="5600" dirty="0"/>
              <a:t>&amp;</a:t>
            </a:r>
            <a:r>
              <a:rPr sz="5600" spc="-20" dirty="0"/>
              <a:t> </a:t>
            </a:r>
            <a:r>
              <a:rPr sz="5600" spc="-5" dirty="0"/>
              <a:t>Motive</a:t>
            </a:r>
            <a:r>
              <a:rPr sz="5600" spc="-20" dirty="0"/>
              <a:t> </a:t>
            </a:r>
            <a:r>
              <a:rPr sz="5600" spc="-5" dirty="0"/>
              <a:t>OF</a:t>
            </a:r>
            <a:r>
              <a:rPr sz="5600" spc="-20" dirty="0"/>
              <a:t> </a:t>
            </a:r>
            <a:r>
              <a:rPr sz="5600" spc="-5" dirty="0"/>
              <a:t>T</a:t>
            </a:r>
            <a:r>
              <a:rPr lang="en-US" sz="5600" spc="-5" dirty="0"/>
              <a:t>his</a:t>
            </a:r>
            <a:r>
              <a:rPr sz="5600" spc="-20" dirty="0"/>
              <a:t> </a:t>
            </a:r>
            <a:r>
              <a:rPr sz="5600" spc="-5" dirty="0">
                <a:solidFill>
                  <a:srgbClr val="8FFFFF"/>
                </a:solidFill>
              </a:rPr>
              <a:t>Presentation</a:t>
            </a:r>
            <a:endParaRPr sz="5600" dirty="0"/>
          </a:p>
        </p:txBody>
      </p:sp>
      <p:sp>
        <p:nvSpPr>
          <p:cNvPr id="69" name="object 69"/>
          <p:cNvSpPr txBox="1"/>
          <p:nvPr/>
        </p:nvSpPr>
        <p:spPr>
          <a:xfrm>
            <a:off x="2084015" y="2444599"/>
            <a:ext cx="8585200" cy="2586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Here’s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you’ll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FFFFF"/>
                </a:solidFill>
                <a:latin typeface="Verdana"/>
                <a:cs typeface="Verdana"/>
              </a:rPr>
              <a:t>Data</a:t>
            </a:r>
            <a:r>
              <a:rPr sz="2400" b="1" spc="-18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Presentation: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w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8FFFFF"/>
                </a:solidFill>
                <a:latin typeface="Verdana"/>
                <a:cs typeface="Verdana"/>
              </a:rPr>
              <a:t>M</a:t>
            </a:r>
            <a:r>
              <a:rPr sz="2400" spc="-254" dirty="0">
                <a:solidFill>
                  <a:srgbClr val="8FFFFF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8FFFFF"/>
                </a:solidFill>
                <a:latin typeface="Verdana"/>
                <a:cs typeface="Verdana"/>
              </a:rPr>
              <a:t>t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h</a:t>
            </a:r>
            <a:r>
              <a:rPr sz="2400" spc="-235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w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7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b</a:t>
            </a:r>
            <a:r>
              <a:rPr sz="2400" spc="-215" dirty="0">
                <a:solidFill>
                  <a:srgbClr val="8FFFFF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8FFFFF"/>
                </a:solidFill>
                <a:latin typeface="Verdana"/>
                <a:cs typeface="Verdana"/>
              </a:rPr>
              <a:t>tt</a:t>
            </a:r>
            <a:r>
              <a:rPr sz="2400" spc="-215" dirty="0">
                <a:solidFill>
                  <a:srgbClr val="8FFFFF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r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g</a:t>
            </a:r>
            <a:r>
              <a:rPr sz="2400" spc="-175" dirty="0">
                <a:solidFill>
                  <a:srgbClr val="8FFFFF"/>
                </a:solidFill>
                <a:latin typeface="Verdana"/>
                <a:cs typeface="Verdana"/>
              </a:rPr>
              <a:t>oo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d</a:t>
            </a:r>
            <a:r>
              <a:rPr sz="2400" spc="-235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our 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8FFFFF"/>
                </a:solidFill>
                <a:latin typeface="Verdana"/>
                <a:cs typeface="Verdana"/>
              </a:rPr>
              <a:t>less</a:t>
            </a:r>
            <a:r>
              <a:rPr sz="2400" spc="-235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8FFFFF"/>
                </a:solidFill>
                <a:latin typeface="Verdana"/>
                <a:cs typeface="Verdana"/>
              </a:rPr>
              <a:t>time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7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8FFFFF"/>
                </a:solidFill>
                <a:latin typeface="Verdana"/>
                <a:cs typeface="Verdana"/>
              </a:rPr>
              <a:t>e</a:t>
            </a:r>
            <a:r>
              <a:rPr sz="2400" spc="-254" dirty="0">
                <a:solidFill>
                  <a:srgbClr val="8FFFFF"/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rgbClr val="8FFFFF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8FFFFF"/>
                </a:solidFill>
                <a:latin typeface="Verdana"/>
                <a:cs typeface="Verdana"/>
              </a:rPr>
              <a:t>i</a:t>
            </a:r>
            <a:r>
              <a:rPr sz="2400" spc="40" dirty="0">
                <a:solidFill>
                  <a:srgbClr val="8FFFFF"/>
                </a:solidFill>
                <a:latin typeface="Verdana"/>
                <a:cs typeface="Verdana"/>
              </a:rPr>
              <a:t>l</a:t>
            </a:r>
            <a:r>
              <a:rPr sz="2400" spc="-305" dirty="0">
                <a:solidFill>
                  <a:srgbClr val="8FFFFF"/>
                </a:solidFill>
                <a:latin typeface="Verdana"/>
                <a:cs typeface="Verdana"/>
              </a:rPr>
              <a:t>y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8FFFFF"/>
                </a:solidFill>
                <a:latin typeface="Verdana"/>
                <a:cs typeface="Verdana"/>
              </a:rPr>
              <a:t>u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d</a:t>
            </a:r>
            <a:r>
              <a:rPr sz="2400" spc="-215" dirty="0">
                <a:solidFill>
                  <a:srgbClr val="8FFFFF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r</a:t>
            </a:r>
            <a:r>
              <a:rPr sz="2400" spc="-240" dirty="0">
                <a:solidFill>
                  <a:srgbClr val="8FFFFF"/>
                </a:solidFill>
                <a:latin typeface="Verdana"/>
                <a:cs typeface="Verdana"/>
              </a:rPr>
              <a:t>s</a:t>
            </a:r>
            <a:r>
              <a:rPr sz="2400" spc="-135" dirty="0">
                <a:solidFill>
                  <a:srgbClr val="8FFFFF"/>
                </a:solidFill>
                <a:latin typeface="Verdana"/>
                <a:cs typeface="Verdana"/>
              </a:rPr>
              <a:t>t</a:t>
            </a:r>
            <a:r>
              <a:rPr sz="2400" spc="-254" dirty="0">
                <a:solidFill>
                  <a:srgbClr val="8FFFFF"/>
                </a:solidFill>
                <a:latin typeface="Verdana"/>
                <a:cs typeface="Verdana"/>
              </a:rPr>
              <a:t>a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n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d</a:t>
            </a:r>
            <a:r>
              <a:rPr sz="2400" spc="-254" dirty="0">
                <a:solidFill>
                  <a:srgbClr val="8FFFFF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b</a:t>
            </a:r>
            <a:r>
              <a:rPr sz="2400" spc="40" dirty="0">
                <a:solidFill>
                  <a:srgbClr val="8FFFFF"/>
                </a:solidFill>
                <a:latin typeface="Verdana"/>
                <a:cs typeface="Verdana"/>
              </a:rPr>
              <a:t>l</a:t>
            </a:r>
            <a:r>
              <a:rPr sz="2400" spc="-215" dirty="0">
                <a:solidFill>
                  <a:srgbClr val="8FFFFF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3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Try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My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Understand</a:t>
            </a:r>
            <a:r>
              <a:rPr sz="2400" spc="-229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345" dirty="0">
                <a:solidFill>
                  <a:srgbClr val="FFFFFF"/>
                </a:solidFill>
                <a:latin typeface="Verdana"/>
                <a:cs typeface="Verdana"/>
              </a:rPr>
              <a:t>my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8FFFFF"/>
                </a:solidFill>
                <a:latin typeface="Verdana"/>
                <a:cs typeface="Verdana"/>
              </a:rPr>
              <a:t>Verywell</a:t>
            </a:r>
            <a:r>
              <a:rPr sz="2400" spc="-229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36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317500" indent="-262255">
              <a:lnSpc>
                <a:spcPts val="2850"/>
              </a:lnSpc>
              <a:buClr>
                <a:srgbClr val="8FFFFF"/>
              </a:buClr>
              <a:buAutoNum type="arabicPeriod" startAt="2"/>
              <a:tabLst>
                <a:tab pos="317500" algn="l"/>
              </a:tabLst>
            </a:pP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today’s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8FFFFF"/>
                </a:solidFill>
                <a:latin typeface="Verdana"/>
                <a:cs typeface="Verdana"/>
              </a:rPr>
              <a:t>Presentation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8FFFFF"/>
                </a:solidFill>
                <a:latin typeface="Verdana"/>
                <a:cs typeface="Verdana"/>
              </a:rPr>
              <a:t>build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8FFFFF"/>
                </a:solidFill>
                <a:latin typeface="Verdana"/>
                <a:cs typeface="Verdana"/>
              </a:rPr>
              <a:t>machine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8FFFFF"/>
                </a:solidFill>
                <a:latin typeface="Verdana"/>
                <a:cs typeface="Verdana"/>
              </a:rPr>
              <a:t>learning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8FFFFF"/>
                </a:solidFill>
                <a:latin typeface="Verdana"/>
                <a:cs typeface="Verdana"/>
              </a:rPr>
              <a:t>model</a:t>
            </a:r>
            <a:r>
              <a:rPr sz="2400" spc="-200" dirty="0">
                <a:solidFill>
                  <a:srgbClr val="8FFFFF"/>
                </a:solidFill>
                <a:latin typeface="Verdana"/>
                <a:cs typeface="Verdana"/>
              </a:rPr>
              <a:t> </a:t>
            </a:r>
            <a:r>
              <a:rPr lang="en-US" sz="2400" spc="-36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258366" y="1705456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30">
                <a:moveTo>
                  <a:pt x="292874" y="52603"/>
                </a:moveTo>
                <a:lnTo>
                  <a:pt x="276694" y="14439"/>
                </a:lnTo>
                <a:lnTo>
                  <a:pt x="240880" y="0"/>
                </a:lnTo>
                <a:lnTo>
                  <a:pt x="230530" y="901"/>
                </a:lnTo>
                <a:lnTo>
                  <a:pt x="16167" y="204419"/>
                </a:lnTo>
                <a:lnTo>
                  <a:pt x="0" y="240804"/>
                </a:lnTo>
                <a:lnTo>
                  <a:pt x="4038" y="260908"/>
                </a:lnTo>
                <a:lnTo>
                  <a:pt x="16167" y="278968"/>
                </a:lnTo>
                <a:lnTo>
                  <a:pt x="202590" y="466572"/>
                </a:lnTo>
                <a:lnTo>
                  <a:pt x="220548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694" y="466572"/>
                </a:lnTo>
                <a:lnTo>
                  <a:pt x="288836" y="448856"/>
                </a:lnTo>
                <a:lnTo>
                  <a:pt x="292874" y="429336"/>
                </a:lnTo>
                <a:lnTo>
                  <a:pt x="288836" y="409790"/>
                </a:lnTo>
                <a:lnTo>
                  <a:pt x="276694" y="392023"/>
                </a:lnTo>
                <a:lnTo>
                  <a:pt x="126098" y="240449"/>
                </a:lnTo>
                <a:lnTo>
                  <a:pt x="276694" y="88976"/>
                </a:lnTo>
                <a:lnTo>
                  <a:pt x="288836" y="72263"/>
                </a:lnTo>
                <a:lnTo>
                  <a:pt x="292874" y="52603"/>
                </a:lnTo>
                <a:close/>
              </a:path>
              <a:path w="1751965" h="481330">
                <a:moveTo>
                  <a:pt x="584593" y="52603"/>
                </a:moveTo>
                <a:lnTo>
                  <a:pt x="568490" y="14439"/>
                </a:lnTo>
                <a:lnTo>
                  <a:pt x="532574" y="0"/>
                </a:lnTo>
                <a:lnTo>
                  <a:pt x="522224" y="901"/>
                </a:lnTo>
                <a:lnTo>
                  <a:pt x="307860" y="204419"/>
                </a:lnTo>
                <a:lnTo>
                  <a:pt x="293547" y="240766"/>
                </a:lnTo>
                <a:lnTo>
                  <a:pt x="297116" y="260870"/>
                </a:lnTo>
                <a:lnTo>
                  <a:pt x="307860" y="278968"/>
                </a:lnTo>
                <a:lnTo>
                  <a:pt x="494372" y="466572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72"/>
                </a:lnTo>
                <a:lnTo>
                  <a:pt x="580567" y="448856"/>
                </a:lnTo>
                <a:lnTo>
                  <a:pt x="584593" y="429336"/>
                </a:lnTo>
                <a:lnTo>
                  <a:pt x="580567" y="409790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63"/>
                </a:lnTo>
                <a:lnTo>
                  <a:pt x="584593" y="52603"/>
                </a:lnTo>
                <a:close/>
              </a:path>
              <a:path w="1751965" h="481330">
                <a:moveTo>
                  <a:pt x="876287" y="429336"/>
                </a:moveTo>
                <a:lnTo>
                  <a:pt x="872261" y="409790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63"/>
                </a:lnTo>
                <a:lnTo>
                  <a:pt x="876185" y="52603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55" y="901"/>
                </a:lnTo>
                <a:lnTo>
                  <a:pt x="599554" y="204419"/>
                </a:lnTo>
                <a:lnTo>
                  <a:pt x="585228" y="240766"/>
                </a:lnTo>
                <a:lnTo>
                  <a:pt x="588810" y="260870"/>
                </a:lnTo>
                <a:lnTo>
                  <a:pt x="599554" y="278968"/>
                </a:lnTo>
                <a:lnTo>
                  <a:pt x="788441" y="466572"/>
                </a:lnTo>
                <a:lnTo>
                  <a:pt x="805027" y="477367"/>
                </a:lnTo>
                <a:lnTo>
                  <a:pt x="824306" y="480974"/>
                </a:lnTo>
                <a:lnTo>
                  <a:pt x="843597" y="477367"/>
                </a:lnTo>
                <a:lnTo>
                  <a:pt x="860183" y="466572"/>
                </a:lnTo>
                <a:lnTo>
                  <a:pt x="872261" y="448856"/>
                </a:lnTo>
                <a:lnTo>
                  <a:pt x="876287" y="429336"/>
                </a:lnTo>
                <a:close/>
              </a:path>
              <a:path w="1751965" h="481330">
                <a:moveTo>
                  <a:pt x="1168565" y="52603"/>
                </a:moveTo>
                <a:lnTo>
                  <a:pt x="1154252" y="14439"/>
                </a:lnTo>
                <a:lnTo>
                  <a:pt x="1115961" y="0"/>
                </a:lnTo>
                <a:lnTo>
                  <a:pt x="1106639" y="901"/>
                </a:lnTo>
                <a:lnTo>
                  <a:pt x="891247" y="204419"/>
                </a:lnTo>
                <a:lnTo>
                  <a:pt x="876922" y="240766"/>
                </a:lnTo>
                <a:lnTo>
                  <a:pt x="880503" y="260870"/>
                </a:lnTo>
                <a:lnTo>
                  <a:pt x="891247" y="278968"/>
                </a:lnTo>
                <a:lnTo>
                  <a:pt x="1080046" y="466471"/>
                </a:lnTo>
                <a:lnTo>
                  <a:pt x="1096657" y="477278"/>
                </a:lnTo>
                <a:lnTo>
                  <a:pt x="1116203" y="480885"/>
                </a:lnTo>
                <a:lnTo>
                  <a:pt x="1136205" y="477278"/>
                </a:lnTo>
                <a:lnTo>
                  <a:pt x="1164894" y="448767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52" y="88976"/>
                </a:lnTo>
                <a:lnTo>
                  <a:pt x="1164983" y="72263"/>
                </a:lnTo>
                <a:lnTo>
                  <a:pt x="1168565" y="52603"/>
                </a:lnTo>
                <a:close/>
              </a:path>
              <a:path w="1751965" h="481330">
                <a:moveTo>
                  <a:pt x="1460258" y="52603"/>
                </a:moveTo>
                <a:lnTo>
                  <a:pt x="1445945" y="14439"/>
                </a:lnTo>
                <a:lnTo>
                  <a:pt x="1407655" y="0"/>
                </a:lnTo>
                <a:lnTo>
                  <a:pt x="1398333" y="901"/>
                </a:lnTo>
                <a:lnTo>
                  <a:pt x="1182941" y="204419"/>
                </a:lnTo>
                <a:lnTo>
                  <a:pt x="1168615" y="240766"/>
                </a:lnTo>
                <a:lnTo>
                  <a:pt x="1172197" y="260870"/>
                </a:lnTo>
                <a:lnTo>
                  <a:pt x="1182941" y="278968"/>
                </a:lnTo>
                <a:lnTo>
                  <a:pt x="1371828" y="466471"/>
                </a:lnTo>
                <a:lnTo>
                  <a:pt x="1388427" y="477278"/>
                </a:lnTo>
                <a:lnTo>
                  <a:pt x="1407960" y="480885"/>
                </a:lnTo>
                <a:lnTo>
                  <a:pt x="1427949" y="477278"/>
                </a:lnTo>
                <a:lnTo>
                  <a:pt x="1445945" y="466471"/>
                </a:lnTo>
                <a:lnTo>
                  <a:pt x="1456677" y="448767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45" y="391934"/>
                </a:lnTo>
                <a:lnTo>
                  <a:pt x="1295336" y="240449"/>
                </a:lnTo>
                <a:lnTo>
                  <a:pt x="1445945" y="88976"/>
                </a:lnTo>
                <a:lnTo>
                  <a:pt x="1456677" y="72263"/>
                </a:lnTo>
                <a:lnTo>
                  <a:pt x="1460258" y="52603"/>
                </a:lnTo>
                <a:close/>
              </a:path>
              <a:path w="1751965" h="481330">
                <a:moveTo>
                  <a:pt x="1751952" y="52603"/>
                </a:moveTo>
                <a:lnTo>
                  <a:pt x="1737626" y="14439"/>
                </a:lnTo>
                <a:lnTo>
                  <a:pt x="1699336" y="0"/>
                </a:lnTo>
                <a:lnTo>
                  <a:pt x="1690027" y="901"/>
                </a:lnTo>
                <a:lnTo>
                  <a:pt x="1474635" y="204419"/>
                </a:lnTo>
                <a:lnTo>
                  <a:pt x="1460309" y="240766"/>
                </a:lnTo>
                <a:lnTo>
                  <a:pt x="1463890" y="260870"/>
                </a:lnTo>
                <a:lnTo>
                  <a:pt x="1474635" y="278968"/>
                </a:lnTo>
                <a:lnTo>
                  <a:pt x="1663420" y="466471"/>
                </a:lnTo>
                <a:lnTo>
                  <a:pt x="1680044" y="477278"/>
                </a:lnTo>
                <a:lnTo>
                  <a:pt x="1699590" y="480885"/>
                </a:lnTo>
                <a:lnTo>
                  <a:pt x="1719580" y="477278"/>
                </a:lnTo>
                <a:lnTo>
                  <a:pt x="1748282" y="448767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26" y="88976"/>
                </a:lnTo>
                <a:lnTo>
                  <a:pt x="1748370" y="72263"/>
                </a:lnTo>
                <a:lnTo>
                  <a:pt x="1751952" y="5260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856C07-E9BD-436C-846D-2436DCB38B16}"/>
              </a:ext>
            </a:extLst>
          </p:cNvPr>
          <p:cNvSpPr txBox="1"/>
          <p:nvPr/>
        </p:nvSpPr>
        <p:spPr>
          <a:xfrm>
            <a:off x="2910843" y="7803405"/>
            <a:ext cx="13639800" cy="53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865"/>
              </a:lnSpc>
            </a:pPr>
            <a:r>
              <a:rPr lang="en-US" sz="6000" spc="-434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lang="en-US" sz="6000" spc="-3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lang="en-US" sz="6000" spc="-2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lang="en-US" sz="6000" spc="-30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lang="en-US" sz="6000" spc="-37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lang="en-US" sz="6000" spc="-2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lang="en-US" sz="6000" spc="-26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’</a:t>
            </a:r>
            <a:r>
              <a:rPr lang="en-US" sz="6000" spc="-4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lang="en-US" sz="6000" spc="-2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lang="en-US" sz="6000" spc="-434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lang="en-US" sz="6000" spc="-2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lang="en-US" sz="6000" spc="-4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lang="en-US" sz="6000" spc="-35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lang="en-US" sz="6000" spc="-2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lang="en-US" sz="6000" spc="-2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lang="en-US" sz="6000" spc="-434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lang="en-US" sz="6000" spc="-42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lang="en-US" sz="6000" spc="-35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lang="en-US" sz="6000" spc="-2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lang="en-US" sz="6000" spc="-39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lang="en-US" sz="6000" spc="-35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lang="en-US" sz="6000" spc="-37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lang="en-US" sz="6000" spc="-4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lang="en-US" sz="6000" spc="-39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en</a:t>
            </a:r>
            <a:r>
              <a:rPr lang="en-US" sz="6000" spc="-2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lang="en-US" sz="6000" spc="-4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lang="en-US" sz="6000" spc="-2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lang="en-US" sz="6000" spc="-17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lang="en-US" sz="6000" spc="-36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lang="en-US" sz="6000" spc="-40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lang="en-US" sz="6000" spc="-215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lang="en-US" sz="6000" spc="-280" dirty="0">
                <a:solidFill>
                  <a:srgbClr val="8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endParaRPr lang="en-US" sz="6000" dirty="0">
              <a:latin typeface="Arial Rounded MT Bold" panose="020F0704030504030204" pitchFamily="34" charset="0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9727" y="64435"/>
            <a:ext cx="13091794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spc="-195" dirty="0">
                <a:solidFill>
                  <a:srgbClr val="FFBD58"/>
                </a:solidFill>
                <a:latin typeface="Verdana"/>
                <a:cs typeface="Verdana"/>
              </a:rPr>
              <a:t>t</a:t>
            </a:r>
            <a:r>
              <a:rPr sz="5150" spc="-385" dirty="0">
                <a:solidFill>
                  <a:srgbClr val="FFBD58"/>
                </a:solidFill>
                <a:latin typeface="Verdana"/>
                <a:cs typeface="Verdana"/>
              </a:rPr>
              <a:t>r</a:t>
            </a:r>
            <a:r>
              <a:rPr sz="5150" spc="-265" dirty="0">
                <a:solidFill>
                  <a:srgbClr val="FFBD58"/>
                </a:solidFill>
                <a:latin typeface="Verdana"/>
                <a:cs typeface="Verdana"/>
              </a:rPr>
              <a:t>i</a:t>
            </a:r>
            <a:r>
              <a:rPr sz="5150" spc="-650" dirty="0">
                <a:solidFill>
                  <a:srgbClr val="FFBD58"/>
                </a:solidFill>
                <a:latin typeface="Verdana"/>
                <a:cs typeface="Verdana"/>
              </a:rPr>
              <a:t>m</a:t>
            </a:r>
            <a:r>
              <a:rPr sz="5150" spc="-1300" dirty="0">
                <a:solidFill>
                  <a:srgbClr val="FFBD58"/>
                </a:solidFill>
                <a:latin typeface="Verdana"/>
                <a:cs typeface="Verdana"/>
              </a:rPr>
              <a:t>_</a:t>
            </a:r>
            <a:r>
              <a:rPr sz="5150" spc="-275" dirty="0">
                <a:solidFill>
                  <a:srgbClr val="FFBD58"/>
                </a:solidFill>
                <a:latin typeface="Verdana"/>
                <a:cs typeface="Verdana"/>
              </a:rPr>
              <a:t>d</a:t>
            </a:r>
            <a:r>
              <a:rPr sz="5150" spc="-170" dirty="0">
                <a:solidFill>
                  <a:srgbClr val="FFBD58"/>
                </a:solidFill>
                <a:latin typeface="Verdana"/>
                <a:cs typeface="Verdana"/>
              </a:rPr>
              <a:t>f</a:t>
            </a:r>
            <a:r>
              <a:rPr sz="5150" spc="-545" dirty="0">
                <a:solidFill>
                  <a:srgbClr val="FFBD58"/>
                </a:solidFill>
                <a:latin typeface="Verdana"/>
                <a:cs typeface="Verdana"/>
              </a:rPr>
              <a:t> </a:t>
            </a:r>
            <a:r>
              <a:rPr sz="5150" spc="-1630" dirty="0">
                <a:solidFill>
                  <a:srgbClr val="FFBD58"/>
                </a:solidFill>
                <a:latin typeface="Verdana"/>
                <a:cs typeface="Verdana"/>
              </a:rPr>
              <a:t>=</a:t>
            </a:r>
            <a:r>
              <a:rPr sz="5150" spc="-275" dirty="0">
                <a:solidFill>
                  <a:srgbClr val="FFBD58"/>
                </a:solidFill>
                <a:latin typeface="Verdana"/>
                <a:cs typeface="Verdana"/>
              </a:rPr>
              <a:t>d</a:t>
            </a:r>
            <a:r>
              <a:rPr sz="5150" spc="-170" dirty="0">
                <a:solidFill>
                  <a:srgbClr val="FFBD58"/>
                </a:solidFill>
                <a:latin typeface="Verdana"/>
                <a:cs typeface="Verdana"/>
              </a:rPr>
              <a:t>f</a:t>
            </a:r>
            <a:r>
              <a:rPr sz="5150" spc="-965" dirty="0">
                <a:solidFill>
                  <a:srgbClr val="FFBD58"/>
                </a:solidFill>
                <a:latin typeface="Verdana"/>
                <a:cs typeface="Verdana"/>
              </a:rPr>
              <a:t>[</a:t>
            </a:r>
            <a:r>
              <a:rPr sz="5150" spc="-275" dirty="0">
                <a:solidFill>
                  <a:srgbClr val="FFBD58"/>
                </a:solidFill>
                <a:latin typeface="Verdana"/>
                <a:cs typeface="Verdana"/>
              </a:rPr>
              <a:t>d</a:t>
            </a:r>
            <a:r>
              <a:rPr sz="5150" spc="-170" dirty="0">
                <a:solidFill>
                  <a:srgbClr val="FFBD58"/>
                </a:solidFill>
                <a:latin typeface="Verdana"/>
                <a:cs typeface="Verdana"/>
              </a:rPr>
              <a:t>f</a:t>
            </a:r>
            <a:r>
              <a:rPr sz="5150" spc="-965" dirty="0">
                <a:solidFill>
                  <a:srgbClr val="FFBD58"/>
                </a:solidFill>
                <a:latin typeface="Verdana"/>
                <a:cs typeface="Verdana"/>
              </a:rPr>
              <a:t>[</a:t>
            </a:r>
            <a:r>
              <a:rPr sz="5150" spc="-409" dirty="0">
                <a:solidFill>
                  <a:srgbClr val="FFBD58"/>
                </a:solidFill>
                <a:latin typeface="Verdana"/>
                <a:cs typeface="Verdana"/>
              </a:rPr>
              <a:t>'</a:t>
            </a:r>
            <a:r>
              <a:rPr sz="5150" spc="-120" dirty="0">
                <a:solidFill>
                  <a:srgbClr val="FFBD58"/>
                </a:solidFill>
                <a:latin typeface="Verdana"/>
                <a:cs typeface="Verdana"/>
              </a:rPr>
              <a:t>C</a:t>
            </a:r>
            <a:r>
              <a:rPr sz="5150" spc="-310" dirty="0">
                <a:solidFill>
                  <a:srgbClr val="FFBD58"/>
                </a:solidFill>
                <a:latin typeface="Verdana"/>
                <a:cs typeface="Verdana"/>
              </a:rPr>
              <a:t>o</a:t>
            </a:r>
            <a:r>
              <a:rPr sz="5150" spc="-165" dirty="0">
                <a:solidFill>
                  <a:srgbClr val="FFBD58"/>
                </a:solidFill>
                <a:latin typeface="Verdana"/>
                <a:cs typeface="Verdana"/>
              </a:rPr>
              <a:t>l</a:t>
            </a:r>
            <a:r>
              <a:rPr sz="5150" spc="-1300" dirty="0">
                <a:solidFill>
                  <a:srgbClr val="FFBD58"/>
                </a:solidFill>
                <a:latin typeface="Verdana"/>
                <a:cs typeface="Verdana"/>
              </a:rPr>
              <a:t>_</a:t>
            </a:r>
            <a:r>
              <a:rPr sz="5150" spc="-330" dirty="0">
                <a:solidFill>
                  <a:srgbClr val="FFBD58"/>
                </a:solidFill>
                <a:latin typeface="Verdana"/>
                <a:cs typeface="Verdana"/>
              </a:rPr>
              <a:t>N</a:t>
            </a:r>
            <a:r>
              <a:rPr sz="5150" spc="-515" dirty="0">
                <a:solidFill>
                  <a:srgbClr val="FFBD58"/>
                </a:solidFill>
                <a:latin typeface="Verdana"/>
                <a:cs typeface="Verdana"/>
              </a:rPr>
              <a:t>a</a:t>
            </a:r>
            <a:r>
              <a:rPr sz="5150" spc="-650" dirty="0">
                <a:solidFill>
                  <a:srgbClr val="FFBD58"/>
                </a:solidFill>
                <a:latin typeface="Verdana"/>
                <a:cs typeface="Verdana"/>
              </a:rPr>
              <a:t>m</a:t>
            </a:r>
            <a:r>
              <a:rPr sz="5150" spc="-405" dirty="0">
                <a:solidFill>
                  <a:srgbClr val="FFBD58"/>
                </a:solidFill>
                <a:latin typeface="Verdana"/>
                <a:cs typeface="Verdana"/>
              </a:rPr>
              <a:t>e</a:t>
            </a:r>
            <a:r>
              <a:rPr sz="5150" spc="-409" dirty="0">
                <a:solidFill>
                  <a:srgbClr val="FFBD58"/>
                </a:solidFill>
                <a:latin typeface="Verdana"/>
                <a:cs typeface="Verdana"/>
              </a:rPr>
              <a:t>'</a:t>
            </a:r>
            <a:r>
              <a:rPr sz="5150" spc="-965" dirty="0">
                <a:solidFill>
                  <a:srgbClr val="FFBD58"/>
                </a:solidFill>
                <a:latin typeface="Verdana"/>
                <a:cs typeface="Verdana"/>
              </a:rPr>
              <a:t>]</a:t>
            </a:r>
            <a:r>
              <a:rPr sz="5150" spc="-545" dirty="0">
                <a:solidFill>
                  <a:srgbClr val="FFBD58"/>
                </a:solidFill>
                <a:latin typeface="Verdana"/>
                <a:cs typeface="Verdana"/>
              </a:rPr>
              <a:t> </a:t>
            </a:r>
            <a:r>
              <a:rPr sz="5150" spc="-1689" dirty="0">
                <a:solidFill>
                  <a:srgbClr val="FFBD58"/>
                </a:solidFill>
                <a:latin typeface="Verdana"/>
                <a:cs typeface="Verdana"/>
              </a:rPr>
              <a:t>&lt;</a:t>
            </a:r>
            <a:r>
              <a:rPr sz="5150" spc="-545" dirty="0">
                <a:solidFill>
                  <a:srgbClr val="FFBD58"/>
                </a:solidFill>
                <a:latin typeface="Verdana"/>
                <a:cs typeface="Verdana"/>
              </a:rPr>
              <a:t> </a:t>
            </a:r>
            <a:r>
              <a:rPr sz="5150" spc="-459" dirty="0">
                <a:solidFill>
                  <a:srgbClr val="FFBD58"/>
                </a:solidFill>
                <a:latin typeface="Verdana"/>
                <a:cs typeface="Verdana"/>
              </a:rPr>
              <a:t>u</a:t>
            </a:r>
            <a:r>
              <a:rPr sz="5150" spc="-280" dirty="0">
                <a:solidFill>
                  <a:srgbClr val="FFBD58"/>
                </a:solidFill>
                <a:latin typeface="Verdana"/>
                <a:cs typeface="Verdana"/>
              </a:rPr>
              <a:t>pp</a:t>
            </a:r>
            <a:r>
              <a:rPr sz="5150" spc="-405" dirty="0">
                <a:solidFill>
                  <a:srgbClr val="FFBD58"/>
                </a:solidFill>
                <a:latin typeface="Verdana"/>
                <a:cs typeface="Verdana"/>
              </a:rPr>
              <a:t>e</a:t>
            </a:r>
            <a:r>
              <a:rPr sz="5150" spc="-385" dirty="0">
                <a:solidFill>
                  <a:srgbClr val="FFBD58"/>
                </a:solidFill>
                <a:latin typeface="Verdana"/>
                <a:cs typeface="Verdana"/>
              </a:rPr>
              <a:t>r</a:t>
            </a:r>
            <a:r>
              <a:rPr sz="5150" spc="-1300" dirty="0">
                <a:solidFill>
                  <a:srgbClr val="FFBD58"/>
                </a:solidFill>
                <a:latin typeface="Verdana"/>
                <a:cs typeface="Verdana"/>
              </a:rPr>
              <a:t>_</a:t>
            </a:r>
            <a:r>
              <a:rPr sz="5150" spc="-165" dirty="0">
                <a:solidFill>
                  <a:srgbClr val="FFBD58"/>
                </a:solidFill>
                <a:latin typeface="Verdana"/>
                <a:cs typeface="Verdana"/>
              </a:rPr>
              <a:t>l</a:t>
            </a:r>
            <a:r>
              <a:rPr sz="5150" spc="-265" dirty="0">
                <a:solidFill>
                  <a:srgbClr val="FFBD58"/>
                </a:solidFill>
                <a:latin typeface="Verdana"/>
                <a:cs typeface="Verdana"/>
              </a:rPr>
              <a:t>i</a:t>
            </a:r>
            <a:r>
              <a:rPr sz="5150" spc="-650" dirty="0">
                <a:solidFill>
                  <a:srgbClr val="FFBD58"/>
                </a:solidFill>
                <a:latin typeface="Verdana"/>
                <a:cs typeface="Verdana"/>
              </a:rPr>
              <a:t>m</a:t>
            </a:r>
            <a:r>
              <a:rPr sz="5150" spc="-265" dirty="0">
                <a:solidFill>
                  <a:srgbClr val="FFBD58"/>
                </a:solidFill>
                <a:latin typeface="Verdana"/>
                <a:cs typeface="Verdana"/>
              </a:rPr>
              <a:t>i</a:t>
            </a:r>
            <a:r>
              <a:rPr sz="5150" spc="-195" dirty="0">
                <a:solidFill>
                  <a:srgbClr val="FFBD58"/>
                </a:solidFill>
                <a:latin typeface="Verdana"/>
                <a:cs typeface="Verdana"/>
              </a:rPr>
              <a:t>t</a:t>
            </a:r>
            <a:r>
              <a:rPr sz="5150" spc="-965" dirty="0">
                <a:solidFill>
                  <a:srgbClr val="FFBD58"/>
                </a:solidFill>
                <a:latin typeface="Verdana"/>
                <a:cs typeface="Verdana"/>
              </a:rPr>
              <a:t>]</a:t>
            </a:r>
            <a:endParaRPr sz="515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B2DED-0B37-4658-8257-B4EAE285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52500"/>
            <a:ext cx="15228505" cy="838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46457" y="64435"/>
            <a:ext cx="2258695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spc="-445" dirty="0">
                <a:solidFill>
                  <a:srgbClr val="FFBD58"/>
                </a:solidFill>
                <a:latin typeface="Verdana"/>
                <a:cs typeface="Verdana"/>
              </a:rPr>
              <a:t>Cap_df</a:t>
            </a:r>
            <a:endParaRPr sz="515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3A141-0039-4519-836B-A4683055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41" y="1562100"/>
            <a:ext cx="12734925" cy="3267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EFCF92-19B2-45DB-A95F-D5B4FB82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41" y="5427008"/>
            <a:ext cx="12743585" cy="3297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" y="1026646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" y="998870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6" y="971095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6" y="943329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6" y="9157344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6" y="887968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6" y="860192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6" y="8324169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6" y="804641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6" y="776875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6" y="749099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76" y="7215142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6" y="6937481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6" y="665972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6" y="638196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6" y="6104306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6" y="582655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6" y="554879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6" y="5273037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6" y="4995279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6" y="4717523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6" y="443986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76" y="4162105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76" y="3884348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76" y="3608496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76" y="3330740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76" y="305307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574"/>
                </a:lnTo>
                <a:lnTo>
                  <a:pt x="0" y="1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76" y="277532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76" y="249766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76" y="221990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6" y="194214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76" y="1666295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76" y="1388538"/>
            <a:ext cx="18279110" cy="19050"/>
          </a:xfrm>
          <a:custGeom>
            <a:avLst/>
            <a:gdLst/>
            <a:ahLst/>
            <a:cxnLst/>
            <a:rect l="l" t="t" r="r" b="b"/>
            <a:pathLst>
              <a:path w="18279110" h="19050">
                <a:moveTo>
                  <a:pt x="0" y="0"/>
                </a:moveTo>
                <a:lnTo>
                  <a:pt x="18278521" y="0"/>
                </a:lnTo>
                <a:lnTo>
                  <a:pt x="18278521" y="18669"/>
                </a:lnTo>
                <a:lnTo>
                  <a:pt x="0" y="18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6" y="1110877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76" y="833120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76" y="555364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76" y="277702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4">
                <a:moveTo>
                  <a:pt x="0" y="0"/>
                </a:moveTo>
                <a:lnTo>
                  <a:pt x="18278521" y="0"/>
                </a:lnTo>
                <a:lnTo>
                  <a:pt x="18278521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76" y="41"/>
            <a:ext cx="18279110" cy="20955"/>
          </a:xfrm>
          <a:custGeom>
            <a:avLst/>
            <a:gdLst/>
            <a:ahLst/>
            <a:cxnLst/>
            <a:rect l="l" t="t" r="r" b="b"/>
            <a:pathLst>
              <a:path w="18279110" h="20955">
                <a:moveTo>
                  <a:pt x="0" y="0"/>
                </a:moveTo>
                <a:lnTo>
                  <a:pt x="18278521" y="0"/>
                </a:lnTo>
                <a:lnTo>
                  <a:pt x="18278521" y="20479"/>
                </a:lnTo>
                <a:lnTo>
                  <a:pt x="0" y="2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5" name="object 55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0444" y="6403729"/>
            <a:ext cx="9458062" cy="87591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6528741" y="3821048"/>
            <a:ext cx="44005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4154" algn="l"/>
              </a:tabLst>
            </a:pP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QNA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S	.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62390" y="6528992"/>
            <a:ext cx="716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3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5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4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3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3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540" dirty="0">
                <a:solidFill>
                  <a:srgbClr val="FFFFFF"/>
                </a:solidFill>
                <a:latin typeface="Verdana"/>
                <a:cs typeface="Verdana"/>
              </a:rPr>
              <a:t>..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423302" y="8454064"/>
            <a:ext cx="1106805" cy="195580"/>
            <a:chOff x="5423302" y="8454064"/>
            <a:chExt cx="1106805" cy="19558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9947" y="8455602"/>
              <a:ext cx="190152" cy="191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53634" y="2830195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38426" y="2830195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23123" y="2830195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07915" y="2830195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92613" y="2830195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477405" y="2830195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62197" y="2830195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846894" y="2830195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031686" y="2830195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16383" y="2830195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998581" y="2665131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83374" y="2665131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368071" y="2665131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552864" y="2665131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37560" y="2665131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22353" y="2665131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07145" y="2665131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291842" y="2665131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476634" y="2665131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661332" y="2665131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249266" y="1348866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30">
                <a:moveTo>
                  <a:pt x="292874" y="52590"/>
                </a:moveTo>
                <a:lnTo>
                  <a:pt x="276707" y="14427"/>
                </a:lnTo>
                <a:lnTo>
                  <a:pt x="240880" y="0"/>
                </a:lnTo>
                <a:lnTo>
                  <a:pt x="230530" y="889"/>
                </a:lnTo>
                <a:lnTo>
                  <a:pt x="16179" y="204419"/>
                </a:lnTo>
                <a:lnTo>
                  <a:pt x="0" y="240792"/>
                </a:lnTo>
                <a:lnTo>
                  <a:pt x="4038" y="260896"/>
                </a:lnTo>
                <a:lnTo>
                  <a:pt x="16179" y="278955"/>
                </a:lnTo>
                <a:lnTo>
                  <a:pt x="202590" y="466559"/>
                </a:lnTo>
                <a:lnTo>
                  <a:pt x="220548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707" y="466559"/>
                </a:lnTo>
                <a:lnTo>
                  <a:pt x="288836" y="448856"/>
                </a:lnTo>
                <a:lnTo>
                  <a:pt x="292874" y="429323"/>
                </a:lnTo>
                <a:lnTo>
                  <a:pt x="288836" y="409778"/>
                </a:lnTo>
                <a:lnTo>
                  <a:pt x="276707" y="392023"/>
                </a:lnTo>
                <a:lnTo>
                  <a:pt x="126111" y="240449"/>
                </a:lnTo>
                <a:lnTo>
                  <a:pt x="276707" y="88976"/>
                </a:lnTo>
                <a:lnTo>
                  <a:pt x="288836" y="72250"/>
                </a:lnTo>
                <a:lnTo>
                  <a:pt x="292874" y="52590"/>
                </a:lnTo>
                <a:close/>
              </a:path>
              <a:path w="1751965" h="481330">
                <a:moveTo>
                  <a:pt x="584593" y="52590"/>
                </a:moveTo>
                <a:lnTo>
                  <a:pt x="568490" y="14427"/>
                </a:lnTo>
                <a:lnTo>
                  <a:pt x="532574" y="0"/>
                </a:lnTo>
                <a:lnTo>
                  <a:pt x="522224" y="889"/>
                </a:lnTo>
                <a:lnTo>
                  <a:pt x="307860" y="204419"/>
                </a:lnTo>
                <a:lnTo>
                  <a:pt x="293547" y="240753"/>
                </a:lnTo>
                <a:lnTo>
                  <a:pt x="297129" y="260858"/>
                </a:lnTo>
                <a:lnTo>
                  <a:pt x="307860" y="278955"/>
                </a:lnTo>
                <a:lnTo>
                  <a:pt x="494372" y="466559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59"/>
                </a:lnTo>
                <a:lnTo>
                  <a:pt x="580567" y="448856"/>
                </a:lnTo>
                <a:lnTo>
                  <a:pt x="584593" y="429323"/>
                </a:lnTo>
                <a:lnTo>
                  <a:pt x="580567" y="409778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50"/>
                </a:lnTo>
                <a:lnTo>
                  <a:pt x="584593" y="52590"/>
                </a:lnTo>
                <a:close/>
              </a:path>
              <a:path w="1751965" h="481330">
                <a:moveTo>
                  <a:pt x="876287" y="429323"/>
                </a:moveTo>
                <a:lnTo>
                  <a:pt x="872261" y="409778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50"/>
                </a:lnTo>
                <a:lnTo>
                  <a:pt x="876185" y="52590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55" y="889"/>
                </a:lnTo>
                <a:lnTo>
                  <a:pt x="599554" y="204419"/>
                </a:lnTo>
                <a:lnTo>
                  <a:pt x="585241" y="240753"/>
                </a:lnTo>
                <a:lnTo>
                  <a:pt x="588810" y="260858"/>
                </a:lnTo>
                <a:lnTo>
                  <a:pt x="599554" y="278955"/>
                </a:lnTo>
                <a:lnTo>
                  <a:pt x="788441" y="466559"/>
                </a:lnTo>
                <a:lnTo>
                  <a:pt x="805027" y="477367"/>
                </a:lnTo>
                <a:lnTo>
                  <a:pt x="824318" y="480974"/>
                </a:lnTo>
                <a:lnTo>
                  <a:pt x="843597" y="477367"/>
                </a:lnTo>
                <a:lnTo>
                  <a:pt x="860183" y="466559"/>
                </a:lnTo>
                <a:lnTo>
                  <a:pt x="872261" y="448856"/>
                </a:lnTo>
                <a:lnTo>
                  <a:pt x="876287" y="429323"/>
                </a:lnTo>
                <a:close/>
              </a:path>
              <a:path w="1751965" h="481330">
                <a:moveTo>
                  <a:pt x="1168577" y="52590"/>
                </a:moveTo>
                <a:lnTo>
                  <a:pt x="1154252" y="14427"/>
                </a:lnTo>
                <a:lnTo>
                  <a:pt x="1115961" y="0"/>
                </a:lnTo>
                <a:lnTo>
                  <a:pt x="1106652" y="889"/>
                </a:lnTo>
                <a:lnTo>
                  <a:pt x="891247" y="204419"/>
                </a:lnTo>
                <a:lnTo>
                  <a:pt x="876922" y="240753"/>
                </a:lnTo>
                <a:lnTo>
                  <a:pt x="880503" y="260858"/>
                </a:lnTo>
                <a:lnTo>
                  <a:pt x="891247" y="278955"/>
                </a:lnTo>
                <a:lnTo>
                  <a:pt x="1080046" y="466471"/>
                </a:lnTo>
                <a:lnTo>
                  <a:pt x="1096657" y="477266"/>
                </a:lnTo>
                <a:lnTo>
                  <a:pt x="1116203" y="480872"/>
                </a:lnTo>
                <a:lnTo>
                  <a:pt x="1136205" y="477266"/>
                </a:lnTo>
                <a:lnTo>
                  <a:pt x="1164894" y="448754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52" y="88976"/>
                </a:lnTo>
                <a:lnTo>
                  <a:pt x="1164996" y="72250"/>
                </a:lnTo>
                <a:lnTo>
                  <a:pt x="1168577" y="52590"/>
                </a:lnTo>
                <a:close/>
              </a:path>
              <a:path w="1751965" h="481330">
                <a:moveTo>
                  <a:pt x="1460258" y="52590"/>
                </a:moveTo>
                <a:lnTo>
                  <a:pt x="1445945" y="14427"/>
                </a:lnTo>
                <a:lnTo>
                  <a:pt x="1407655" y="0"/>
                </a:lnTo>
                <a:lnTo>
                  <a:pt x="1398333" y="889"/>
                </a:lnTo>
                <a:lnTo>
                  <a:pt x="1182941" y="204419"/>
                </a:lnTo>
                <a:lnTo>
                  <a:pt x="1168615" y="240753"/>
                </a:lnTo>
                <a:lnTo>
                  <a:pt x="1172197" y="260858"/>
                </a:lnTo>
                <a:lnTo>
                  <a:pt x="1182941" y="278955"/>
                </a:lnTo>
                <a:lnTo>
                  <a:pt x="1371828" y="466471"/>
                </a:lnTo>
                <a:lnTo>
                  <a:pt x="1388440" y="477266"/>
                </a:lnTo>
                <a:lnTo>
                  <a:pt x="1407960" y="480872"/>
                </a:lnTo>
                <a:lnTo>
                  <a:pt x="1427949" y="477266"/>
                </a:lnTo>
                <a:lnTo>
                  <a:pt x="1445945" y="466471"/>
                </a:lnTo>
                <a:lnTo>
                  <a:pt x="1456677" y="448754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45" y="391922"/>
                </a:lnTo>
                <a:lnTo>
                  <a:pt x="1295349" y="240449"/>
                </a:lnTo>
                <a:lnTo>
                  <a:pt x="1445945" y="88976"/>
                </a:lnTo>
                <a:lnTo>
                  <a:pt x="1456677" y="72250"/>
                </a:lnTo>
                <a:lnTo>
                  <a:pt x="1460258" y="52590"/>
                </a:lnTo>
                <a:close/>
              </a:path>
              <a:path w="1751965" h="481330">
                <a:moveTo>
                  <a:pt x="1751952" y="52590"/>
                </a:moveTo>
                <a:lnTo>
                  <a:pt x="1737639" y="14427"/>
                </a:lnTo>
                <a:lnTo>
                  <a:pt x="1699348" y="0"/>
                </a:lnTo>
                <a:lnTo>
                  <a:pt x="1690027" y="889"/>
                </a:lnTo>
                <a:lnTo>
                  <a:pt x="1474635" y="204419"/>
                </a:lnTo>
                <a:lnTo>
                  <a:pt x="1460309" y="240753"/>
                </a:lnTo>
                <a:lnTo>
                  <a:pt x="1463890" y="260858"/>
                </a:lnTo>
                <a:lnTo>
                  <a:pt x="1474635" y="278955"/>
                </a:lnTo>
                <a:lnTo>
                  <a:pt x="1663433" y="466471"/>
                </a:lnTo>
                <a:lnTo>
                  <a:pt x="1680044" y="477266"/>
                </a:lnTo>
                <a:lnTo>
                  <a:pt x="1699590" y="480872"/>
                </a:lnTo>
                <a:lnTo>
                  <a:pt x="1719580" y="477266"/>
                </a:lnTo>
                <a:lnTo>
                  <a:pt x="1748282" y="448754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39" y="88976"/>
                </a:lnTo>
                <a:lnTo>
                  <a:pt x="1748370" y="72250"/>
                </a:lnTo>
                <a:lnTo>
                  <a:pt x="1751952" y="52590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5327824" y="3790862"/>
            <a:ext cx="2965450" cy="600710"/>
            <a:chOff x="15327824" y="3790862"/>
            <a:chExt cx="2965450" cy="600710"/>
          </a:xfrm>
        </p:grpSpPr>
        <p:sp>
          <p:nvSpPr>
            <p:cNvPr id="103" name="object 103"/>
            <p:cNvSpPr/>
            <p:nvPr/>
          </p:nvSpPr>
          <p:spPr>
            <a:xfrm>
              <a:off x="15530423" y="4086374"/>
              <a:ext cx="2757805" cy="300355"/>
            </a:xfrm>
            <a:custGeom>
              <a:avLst/>
              <a:gdLst/>
              <a:ahLst/>
              <a:cxnLst/>
              <a:rect l="l" t="t" r="r" b="b"/>
              <a:pathLst>
                <a:path w="2757805" h="300354">
                  <a:moveTo>
                    <a:pt x="2757575" y="299862"/>
                  </a:moveTo>
                  <a:lnTo>
                    <a:pt x="1803775" y="299862"/>
                  </a:lnTo>
                  <a:lnTo>
                    <a:pt x="1701802" y="198391"/>
                  </a:lnTo>
                  <a:lnTo>
                    <a:pt x="1500906" y="0"/>
                  </a:lnTo>
                  <a:lnTo>
                    <a:pt x="0" y="0"/>
                  </a:lnTo>
                </a:path>
              </a:pathLst>
            </a:custGeom>
            <a:ln w="948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27824" y="3989253"/>
              <a:ext cx="193439" cy="19262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21096" y="3790862"/>
              <a:ext cx="193534" cy="19253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709782" y="3887888"/>
              <a:ext cx="1578610" cy="349250"/>
            </a:xfrm>
            <a:custGeom>
              <a:avLst/>
              <a:gdLst/>
              <a:ahLst/>
              <a:cxnLst/>
              <a:rect l="l" t="t" r="r" b="b"/>
              <a:pathLst>
                <a:path w="1578609" h="349250">
                  <a:moveTo>
                    <a:pt x="0" y="0"/>
                  </a:moveTo>
                  <a:lnTo>
                    <a:pt x="377204" y="0"/>
                  </a:lnTo>
                  <a:lnTo>
                    <a:pt x="522444" y="144525"/>
                  </a:lnTo>
                  <a:lnTo>
                    <a:pt x="728009" y="349081"/>
                  </a:lnTo>
                  <a:lnTo>
                    <a:pt x="1578216" y="349081"/>
                  </a:lnTo>
                </a:path>
              </a:pathLst>
            </a:custGeom>
            <a:ln w="948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7" name="object 10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72052" y="3532264"/>
            <a:ext cx="193197" cy="195103"/>
          </a:xfrm>
          <a:prstGeom prst="rect">
            <a:avLst/>
          </a:prstGeom>
        </p:spPr>
      </p:pic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400142" y="1311026"/>
            <a:ext cx="228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u="sng" spc="-5" dirty="0">
                <a:solidFill>
                  <a:srgbClr val="8FFFFF"/>
                </a:solidFill>
                <a:uFill>
                  <a:solidFill>
                    <a:srgbClr val="94FFAE"/>
                  </a:solidFill>
                </a:uFill>
              </a:rPr>
              <a:t>0</a:t>
            </a:r>
            <a:r>
              <a:rPr sz="16000" dirty="0">
                <a:solidFill>
                  <a:srgbClr val="8FFFFF"/>
                </a:solidFill>
              </a:rPr>
              <a:t>4</a:t>
            </a:r>
            <a:endParaRPr sz="16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7215143"/>
            <a:ext cx="10464165" cy="19050"/>
          </a:xfrm>
          <a:custGeom>
            <a:avLst/>
            <a:gdLst/>
            <a:ahLst/>
            <a:cxnLst/>
            <a:rect l="l" t="t" r="r" b="b"/>
            <a:pathLst>
              <a:path w="10464165" h="19050">
                <a:moveTo>
                  <a:pt x="0" y="18669"/>
                </a:moveTo>
                <a:lnTo>
                  <a:pt x="10463594" y="18669"/>
                </a:lnTo>
                <a:lnTo>
                  <a:pt x="10463594" y="0"/>
                </a:lnTo>
                <a:lnTo>
                  <a:pt x="0" y="0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41124" y="7215143"/>
            <a:ext cx="7447280" cy="19050"/>
          </a:xfrm>
          <a:custGeom>
            <a:avLst/>
            <a:gdLst/>
            <a:ahLst/>
            <a:cxnLst/>
            <a:rect l="l" t="t" r="r" b="b"/>
            <a:pathLst>
              <a:path w="7447280" h="19050">
                <a:moveTo>
                  <a:pt x="0" y="18669"/>
                </a:moveTo>
                <a:lnTo>
                  <a:pt x="7446824" y="18669"/>
                </a:lnTo>
                <a:lnTo>
                  <a:pt x="7446824" y="0"/>
                </a:lnTo>
                <a:lnTo>
                  <a:pt x="0" y="0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-47" y="0"/>
            <a:ext cx="18288635" cy="2390140"/>
            <a:chOff x="-47" y="0"/>
            <a:chExt cx="18288635" cy="2390140"/>
          </a:xfrm>
        </p:grpSpPr>
        <p:sp>
          <p:nvSpPr>
            <p:cNvPr id="30" name="object 30"/>
            <p:cNvSpPr/>
            <p:nvPr/>
          </p:nvSpPr>
          <p:spPr>
            <a:xfrm>
              <a:off x="-47" y="41"/>
              <a:ext cx="18288000" cy="20955"/>
            </a:xfrm>
            <a:custGeom>
              <a:avLst/>
              <a:gdLst/>
              <a:ahLst/>
              <a:cxnLst/>
              <a:rect l="l" t="t" r="r" b="b"/>
              <a:pathLst>
                <a:path w="18288000" h="20955">
                  <a:moveTo>
                    <a:pt x="18287997" y="20479"/>
                  </a:moveTo>
                  <a:lnTo>
                    <a:pt x="0" y="20479"/>
                  </a:lnTo>
                  <a:lnTo>
                    <a:pt x="0" y="0"/>
                  </a:lnTo>
                  <a:lnTo>
                    <a:pt x="18287997" y="0"/>
                  </a:lnTo>
                  <a:lnTo>
                    <a:pt x="18287997" y="20479"/>
                  </a:lnTo>
                  <a:close/>
                </a:path>
              </a:pathLst>
            </a:custGeom>
            <a:solidFill>
              <a:srgbClr val="000000">
                <a:alpha val="5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533" y="1091445"/>
              <a:ext cx="102006" cy="101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6326" y="1091445"/>
              <a:ext cx="102006" cy="1016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023" y="1091445"/>
              <a:ext cx="102006" cy="101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815" y="1091445"/>
              <a:ext cx="102006" cy="1016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0512" y="1091445"/>
              <a:ext cx="102006" cy="1016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5305" y="1091445"/>
              <a:ext cx="102006" cy="1016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097" y="1091445"/>
              <a:ext cx="102006" cy="10163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794" y="1091445"/>
              <a:ext cx="102006" cy="1016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9586" y="1091445"/>
              <a:ext cx="102006" cy="10163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4284" y="1091445"/>
              <a:ext cx="102006" cy="10163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6481" y="926381"/>
              <a:ext cx="102006" cy="1016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274" y="926381"/>
              <a:ext cx="102006" cy="1016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5971" y="926381"/>
              <a:ext cx="102006" cy="10163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0763" y="926381"/>
              <a:ext cx="102006" cy="10163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5460" y="926381"/>
              <a:ext cx="102006" cy="10163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0252" y="926381"/>
              <a:ext cx="102006" cy="10163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045" y="926381"/>
              <a:ext cx="102006" cy="10163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9742" y="926381"/>
              <a:ext cx="102006" cy="10163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4534" y="926381"/>
              <a:ext cx="102006" cy="10163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9231" y="926381"/>
              <a:ext cx="102006" cy="10163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4739" y="1512458"/>
              <a:ext cx="1953259" cy="1361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28539" y="953858"/>
              <a:ext cx="2559459" cy="1361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8147" y="343002"/>
              <a:ext cx="190152" cy="19193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62" name="object 62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985835" y="5123362"/>
            <a:ext cx="4292345" cy="799718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85835" y="7340374"/>
            <a:ext cx="4292345" cy="799718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792385" y="2899634"/>
            <a:ext cx="4292344" cy="799718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792385" y="5123362"/>
            <a:ext cx="4292344" cy="799718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792385" y="7340374"/>
            <a:ext cx="4292344" cy="799718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85835" y="2899634"/>
            <a:ext cx="4292345" cy="799718"/>
          </a:xfrm>
          <a:prstGeom prst="rect">
            <a:avLst/>
          </a:prstGeom>
        </p:spPr>
      </p:pic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QNAS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4091647" y="2977271"/>
            <a:ext cx="4080510" cy="623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Married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1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5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29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Dependents</a:t>
            </a:r>
            <a:endParaRPr sz="3600" dirty="0">
              <a:latin typeface="Arial"/>
              <a:cs typeface="Arial"/>
            </a:endParaRPr>
          </a:p>
          <a:p>
            <a:pPr marL="12065" marR="5080" algn="ctr">
              <a:lnSpc>
                <a:spcPts val="3300"/>
              </a:lnSpc>
              <a:spcBef>
                <a:spcPts val="2480"/>
              </a:spcBef>
            </a:pP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4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Education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/>
          </a:p>
          <a:p>
            <a:pPr algn="ctr">
              <a:lnSpc>
                <a:spcPct val="100000"/>
              </a:lnSpc>
            </a:pPr>
            <a:r>
              <a:rPr sz="2800" b="0" spc="-465" dirty="0">
                <a:latin typeface="Verdana"/>
                <a:cs typeface="Verdana"/>
              </a:rPr>
              <a:t>G</a:t>
            </a:r>
            <a:r>
              <a:rPr sz="2800" b="0" spc="-245" dirty="0">
                <a:latin typeface="Verdana"/>
                <a:cs typeface="Verdana"/>
              </a:rPr>
              <a:t>r</a:t>
            </a:r>
            <a:r>
              <a:rPr sz="2800" b="0" spc="-300" dirty="0">
                <a:latin typeface="Verdana"/>
                <a:cs typeface="Verdana"/>
              </a:rPr>
              <a:t>a</a:t>
            </a:r>
            <a:r>
              <a:rPr sz="2800" b="0" spc="-245" dirty="0">
                <a:latin typeface="Verdana"/>
                <a:cs typeface="Verdana"/>
              </a:rPr>
              <a:t>d</a:t>
            </a:r>
            <a:r>
              <a:rPr sz="2800" b="0" spc="-270" dirty="0">
                <a:latin typeface="Verdana"/>
                <a:cs typeface="Verdana"/>
              </a:rPr>
              <a:t>u</a:t>
            </a:r>
            <a:r>
              <a:rPr sz="2800" b="0" spc="-300" dirty="0">
                <a:latin typeface="Verdana"/>
                <a:cs typeface="Verdana"/>
              </a:rPr>
              <a:t>a</a:t>
            </a:r>
            <a:r>
              <a:rPr sz="2800" b="0" spc="-155" dirty="0">
                <a:latin typeface="Verdana"/>
                <a:cs typeface="Verdana"/>
              </a:rPr>
              <a:t>t</a:t>
            </a:r>
            <a:r>
              <a:rPr sz="2800" b="0" spc="-250" dirty="0">
                <a:latin typeface="Verdana"/>
                <a:cs typeface="Verdana"/>
              </a:rPr>
              <a:t>e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204" dirty="0">
                <a:latin typeface="Verdana"/>
                <a:cs typeface="Verdana"/>
              </a:rPr>
              <a:t>o</a:t>
            </a:r>
            <a:r>
              <a:rPr sz="2800" b="0" spc="-245" dirty="0">
                <a:latin typeface="Verdana"/>
                <a:cs typeface="Verdana"/>
              </a:rPr>
              <a:t>r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220" dirty="0">
                <a:latin typeface="Verdana"/>
                <a:cs typeface="Verdana"/>
              </a:rPr>
              <a:t>N</a:t>
            </a:r>
            <a:r>
              <a:rPr sz="2800" b="0" spc="-204" dirty="0">
                <a:latin typeface="Verdana"/>
                <a:cs typeface="Verdana"/>
              </a:rPr>
              <a:t>o</a:t>
            </a:r>
            <a:r>
              <a:rPr sz="2800" b="0" spc="-155" dirty="0">
                <a:latin typeface="Verdana"/>
                <a:cs typeface="Verdana"/>
              </a:rPr>
              <a:t>t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465" dirty="0">
                <a:latin typeface="Verdana"/>
                <a:cs typeface="Verdana"/>
              </a:rPr>
              <a:t>G</a:t>
            </a:r>
            <a:r>
              <a:rPr sz="2800" b="0" spc="-245" dirty="0">
                <a:latin typeface="Verdana"/>
                <a:cs typeface="Verdana"/>
              </a:rPr>
              <a:t>r</a:t>
            </a:r>
            <a:r>
              <a:rPr sz="2800" b="0" spc="-300" dirty="0">
                <a:latin typeface="Verdana"/>
                <a:cs typeface="Verdana"/>
              </a:rPr>
              <a:t>a</a:t>
            </a:r>
            <a:r>
              <a:rPr sz="2800" b="0" spc="-245" dirty="0">
                <a:latin typeface="Verdana"/>
                <a:cs typeface="Verdana"/>
              </a:rPr>
              <a:t>d</a:t>
            </a:r>
            <a:r>
              <a:rPr sz="2800" b="0" spc="-270" dirty="0">
                <a:latin typeface="Verdana"/>
                <a:cs typeface="Verdana"/>
              </a:rPr>
              <a:t>u</a:t>
            </a:r>
            <a:r>
              <a:rPr sz="2800" b="0" spc="-300" dirty="0">
                <a:latin typeface="Verdana"/>
                <a:cs typeface="Verdana"/>
              </a:rPr>
              <a:t>a</a:t>
            </a:r>
            <a:r>
              <a:rPr sz="2800" b="0" spc="-155" dirty="0">
                <a:latin typeface="Verdana"/>
                <a:cs typeface="Verdana"/>
              </a:rPr>
              <a:t>t</a:t>
            </a:r>
            <a:r>
              <a:rPr sz="2800" b="0" spc="-254" dirty="0">
                <a:latin typeface="Verdana"/>
                <a:cs typeface="Verdana"/>
              </a:rPr>
              <a:t>e</a:t>
            </a:r>
            <a:r>
              <a:rPr sz="2800" b="0" spc="-42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/>
              <a:t>Self_Employed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/>
          </a:p>
          <a:p>
            <a:pPr algn="ctr">
              <a:lnSpc>
                <a:spcPct val="100000"/>
              </a:lnSpc>
            </a:pPr>
            <a:r>
              <a:rPr sz="2800" b="0" spc="-170" dirty="0">
                <a:latin typeface="Verdana"/>
                <a:cs typeface="Verdana"/>
              </a:rPr>
              <a:t>Y</a:t>
            </a:r>
            <a:r>
              <a:rPr sz="2800" b="0" spc="-254" dirty="0">
                <a:latin typeface="Verdana"/>
                <a:cs typeface="Verdana"/>
              </a:rPr>
              <a:t>e</a:t>
            </a:r>
            <a:r>
              <a:rPr sz="2800" b="0" spc="-280" dirty="0">
                <a:latin typeface="Verdana"/>
                <a:cs typeface="Verdana"/>
              </a:rPr>
              <a:t>s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295" dirty="0">
                <a:latin typeface="Verdana"/>
                <a:cs typeface="Verdana"/>
              </a:rPr>
              <a:t>O</a:t>
            </a:r>
            <a:r>
              <a:rPr sz="2800" b="0" spc="-245" dirty="0">
                <a:latin typeface="Verdana"/>
                <a:cs typeface="Verdana"/>
              </a:rPr>
              <a:t>r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220" dirty="0">
                <a:latin typeface="Verdana"/>
                <a:cs typeface="Verdana"/>
              </a:rPr>
              <a:t>N</a:t>
            </a:r>
            <a:r>
              <a:rPr sz="2800" b="0" spc="-200" dirty="0"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/>
              <a:t>credit</a:t>
            </a:r>
            <a:r>
              <a:rPr spc="-50" dirty="0"/>
              <a:t> </a:t>
            </a:r>
            <a:r>
              <a:rPr dirty="0"/>
              <a:t>history</a:t>
            </a:r>
          </a:p>
          <a:p>
            <a:pPr>
              <a:lnSpc>
                <a:spcPct val="100000"/>
              </a:lnSpc>
            </a:pPr>
            <a:endParaRPr sz="345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0" spc="-465" dirty="0">
                <a:latin typeface="Verdana"/>
                <a:cs typeface="Verdana"/>
              </a:rPr>
              <a:t>G</a:t>
            </a:r>
            <a:r>
              <a:rPr sz="2800" b="0" spc="-204" dirty="0">
                <a:latin typeface="Verdana"/>
                <a:cs typeface="Verdana"/>
              </a:rPr>
              <a:t>oo</a:t>
            </a:r>
            <a:r>
              <a:rPr sz="2800" b="0" spc="-240" dirty="0">
                <a:latin typeface="Verdana"/>
                <a:cs typeface="Verdana"/>
              </a:rPr>
              <a:t>d </a:t>
            </a:r>
            <a:r>
              <a:rPr sz="2800" b="0" spc="-295" dirty="0">
                <a:latin typeface="Verdana"/>
                <a:cs typeface="Verdana"/>
              </a:rPr>
              <a:t>O</a:t>
            </a:r>
            <a:r>
              <a:rPr sz="2800" b="0" spc="-245" dirty="0">
                <a:latin typeface="Verdana"/>
                <a:cs typeface="Verdana"/>
              </a:rPr>
              <a:t>r</a:t>
            </a:r>
            <a:r>
              <a:rPr sz="2800" b="0" spc="-240" dirty="0">
                <a:latin typeface="Verdana"/>
                <a:cs typeface="Verdana"/>
              </a:rPr>
              <a:t> </a:t>
            </a:r>
            <a:r>
              <a:rPr sz="2800" b="0" spc="-290" dirty="0">
                <a:latin typeface="Verdana"/>
                <a:cs typeface="Verdana"/>
              </a:rPr>
              <a:t>B</a:t>
            </a:r>
            <a:r>
              <a:rPr sz="2800" b="0" spc="-300" dirty="0">
                <a:latin typeface="Verdana"/>
                <a:cs typeface="Verdana"/>
              </a:rPr>
              <a:t>a</a:t>
            </a:r>
            <a:r>
              <a:rPr sz="2800" b="0" spc="-245" dirty="0">
                <a:latin typeface="Verdana"/>
                <a:cs typeface="Verdana"/>
              </a:rPr>
              <a:t>d</a:t>
            </a:r>
            <a:r>
              <a:rPr sz="2800" b="0" spc="-42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214473" y="2769170"/>
            <a:ext cx="1036319" cy="1057275"/>
          </a:xfrm>
          <a:custGeom>
            <a:avLst/>
            <a:gdLst/>
            <a:ahLst/>
            <a:cxnLst/>
            <a:rect l="l" t="t" r="r" b="b"/>
            <a:pathLst>
              <a:path w="1036319" h="1057275">
                <a:moveTo>
                  <a:pt x="571144" y="495033"/>
                </a:moveTo>
                <a:lnTo>
                  <a:pt x="488315" y="495033"/>
                </a:lnTo>
                <a:lnTo>
                  <a:pt x="488315" y="579335"/>
                </a:lnTo>
                <a:lnTo>
                  <a:pt x="571144" y="579335"/>
                </a:lnTo>
                <a:lnTo>
                  <a:pt x="571144" y="495033"/>
                </a:lnTo>
                <a:close/>
              </a:path>
              <a:path w="1036319" h="1057275">
                <a:moveTo>
                  <a:pt x="944613" y="964234"/>
                </a:moveTo>
                <a:lnTo>
                  <a:pt x="938720" y="934046"/>
                </a:lnTo>
                <a:lnTo>
                  <a:pt x="937501" y="927798"/>
                </a:lnTo>
                <a:lnTo>
                  <a:pt x="918070" y="898283"/>
                </a:lnTo>
                <a:lnTo>
                  <a:pt x="889114" y="878522"/>
                </a:lnTo>
                <a:lnTo>
                  <a:pt x="853363" y="871283"/>
                </a:lnTo>
                <a:lnTo>
                  <a:pt x="825754" y="875919"/>
                </a:lnTo>
                <a:lnTo>
                  <a:pt x="801331" y="888847"/>
                </a:lnTo>
                <a:lnTo>
                  <a:pt x="781697" y="908697"/>
                </a:lnTo>
                <a:lnTo>
                  <a:pt x="768438" y="934046"/>
                </a:lnTo>
                <a:lnTo>
                  <a:pt x="721766" y="934046"/>
                </a:lnTo>
                <a:lnTo>
                  <a:pt x="721766" y="774065"/>
                </a:lnTo>
                <a:lnTo>
                  <a:pt x="734491" y="774065"/>
                </a:lnTo>
                <a:lnTo>
                  <a:pt x="745109" y="771804"/>
                </a:lnTo>
                <a:lnTo>
                  <a:pt x="753910" y="765683"/>
                </a:lnTo>
                <a:lnTo>
                  <a:pt x="759904" y="756729"/>
                </a:lnTo>
                <a:lnTo>
                  <a:pt x="762127" y="745959"/>
                </a:lnTo>
                <a:lnTo>
                  <a:pt x="762127" y="639914"/>
                </a:lnTo>
                <a:lnTo>
                  <a:pt x="762127" y="434644"/>
                </a:lnTo>
                <a:lnTo>
                  <a:pt x="762114" y="328599"/>
                </a:lnTo>
                <a:lnTo>
                  <a:pt x="734491" y="300596"/>
                </a:lnTo>
                <a:lnTo>
                  <a:pt x="630440" y="300570"/>
                </a:lnTo>
                <a:lnTo>
                  <a:pt x="630440" y="464845"/>
                </a:lnTo>
                <a:lnTo>
                  <a:pt x="630440" y="609727"/>
                </a:lnTo>
                <a:lnTo>
                  <a:pt x="628192" y="621728"/>
                </a:lnTo>
                <a:lnTo>
                  <a:pt x="621995" y="631304"/>
                </a:lnTo>
                <a:lnTo>
                  <a:pt x="612622" y="637616"/>
                </a:lnTo>
                <a:lnTo>
                  <a:pt x="600786" y="639914"/>
                </a:lnTo>
                <a:lnTo>
                  <a:pt x="458482" y="639914"/>
                </a:lnTo>
                <a:lnTo>
                  <a:pt x="446709" y="637616"/>
                </a:lnTo>
                <a:lnTo>
                  <a:pt x="437311" y="631266"/>
                </a:lnTo>
                <a:lnTo>
                  <a:pt x="431088" y="621690"/>
                </a:lnTo>
                <a:lnTo>
                  <a:pt x="428828" y="609727"/>
                </a:lnTo>
                <a:lnTo>
                  <a:pt x="428828" y="464845"/>
                </a:lnTo>
                <a:lnTo>
                  <a:pt x="431088" y="452831"/>
                </a:lnTo>
                <a:lnTo>
                  <a:pt x="437311" y="443268"/>
                </a:lnTo>
                <a:lnTo>
                  <a:pt x="446684" y="436956"/>
                </a:lnTo>
                <a:lnTo>
                  <a:pt x="458482" y="434644"/>
                </a:lnTo>
                <a:lnTo>
                  <a:pt x="600786" y="434644"/>
                </a:lnTo>
                <a:lnTo>
                  <a:pt x="612609" y="436956"/>
                </a:lnTo>
                <a:lnTo>
                  <a:pt x="621995" y="443306"/>
                </a:lnTo>
                <a:lnTo>
                  <a:pt x="628192" y="452869"/>
                </a:lnTo>
                <a:lnTo>
                  <a:pt x="630440" y="464845"/>
                </a:lnTo>
                <a:lnTo>
                  <a:pt x="630440" y="300570"/>
                </a:lnTo>
                <a:lnTo>
                  <a:pt x="324777" y="300494"/>
                </a:lnTo>
                <a:lnTo>
                  <a:pt x="297230" y="328599"/>
                </a:lnTo>
                <a:lnTo>
                  <a:pt x="297256" y="745959"/>
                </a:lnTo>
                <a:lnTo>
                  <a:pt x="299440" y="756666"/>
                </a:lnTo>
                <a:lnTo>
                  <a:pt x="305409" y="765619"/>
                </a:lnTo>
                <a:lnTo>
                  <a:pt x="314185" y="771715"/>
                </a:lnTo>
                <a:lnTo>
                  <a:pt x="324777" y="773976"/>
                </a:lnTo>
                <a:lnTo>
                  <a:pt x="337502" y="773976"/>
                </a:lnTo>
                <a:lnTo>
                  <a:pt x="337502" y="934046"/>
                </a:lnTo>
                <a:lnTo>
                  <a:pt x="290830" y="934046"/>
                </a:lnTo>
                <a:lnTo>
                  <a:pt x="277571" y="908735"/>
                </a:lnTo>
                <a:lnTo>
                  <a:pt x="257949" y="888885"/>
                </a:lnTo>
                <a:lnTo>
                  <a:pt x="233565" y="875931"/>
                </a:lnTo>
                <a:lnTo>
                  <a:pt x="205994" y="871283"/>
                </a:lnTo>
                <a:lnTo>
                  <a:pt x="170218" y="878522"/>
                </a:lnTo>
                <a:lnTo>
                  <a:pt x="141211" y="898321"/>
                </a:lnTo>
                <a:lnTo>
                  <a:pt x="121767" y="927849"/>
                </a:lnTo>
                <a:lnTo>
                  <a:pt x="114668" y="964234"/>
                </a:lnTo>
                <a:lnTo>
                  <a:pt x="121767" y="1000633"/>
                </a:lnTo>
                <a:lnTo>
                  <a:pt x="141211" y="1030147"/>
                </a:lnTo>
                <a:lnTo>
                  <a:pt x="170218" y="1049947"/>
                </a:lnTo>
                <a:lnTo>
                  <a:pt x="205994" y="1057186"/>
                </a:lnTo>
                <a:lnTo>
                  <a:pt x="233565" y="1052563"/>
                </a:lnTo>
                <a:lnTo>
                  <a:pt x="257949" y="1039634"/>
                </a:lnTo>
                <a:lnTo>
                  <a:pt x="277571" y="1019810"/>
                </a:lnTo>
                <a:lnTo>
                  <a:pt x="290830" y="994524"/>
                </a:lnTo>
                <a:lnTo>
                  <a:pt x="367245" y="994524"/>
                </a:lnTo>
                <a:lnTo>
                  <a:pt x="379069" y="992225"/>
                </a:lnTo>
                <a:lnTo>
                  <a:pt x="388493" y="985862"/>
                </a:lnTo>
                <a:lnTo>
                  <a:pt x="394728" y="976261"/>
                </a:lnTo>
                <a:lnTo>
                  <a:pt x="396989" y="964234"/>
                </a:lnTo>
                <a:lnTo>
                  <a:pt x="396989" y="934046"/>
                </a:lnTo>
                <a:lnTo>
                  <a:pt x="396989" y="774065"/>
                </a:lnTo>
                <a:lnTo>
                  <a:pt x="498932" y="774065"/>
                </a:lnTo>
                <a:lnTo>
                  <a:pt x="498932" y="877836"/>
                </a:lnTo>
                <a:lnTo>
                  <a:pt x="474103" y="890143"/>
                </a:lnTo>
                <a:lnTo>
                  <a:pt x="454621" y="909713"/>
                </a:lnTo>
                <a:lnTo>
                  <a:pt x="441909" y="934948"/>
                </a:lnTo>
                <a:lnTo>
                  <a:pt x="437349" y="964234"/>
                </a:lnTo>
                <a:lnTo>
                  <a:pt x="444754" y="1000671"/>
                </a:lnTo>
                <a:lnTo>
                  <a:pt x="464705" y="1030185"/>
                </a:lnTo>
                <a:lnTo>
                  <a:pt x="493776" y="1049947"/>
                </a:lnTo>
                <a:lnTo>
                  <a:pt x="528586" y="1057186"/>
                </a:lnTo>
                <a:lnTo>
                  <a:pt x="564349" y="1049959"/>
                </a:lnTo>
                <a:lnTo>
                  <a:pt x="593318" y="1030185"/>
                </a:lnTo>
                <a:lnTo>
                  <a:pt x="612736" y="1000671"/>
                </a:lnTo>
                <a:lnTo>
                  <a:pt x="619823" y="964234"/>
                </a:lnTo>
                <a:lnTo>
                  <a:pt x="615315" y="934961"/>
                </a:lnTo>
                <a:lnTo>
                  <a:pt x="602881" y="909713"/>
                </a:lnTo>
                <a:lnTo>
                  <a:pt x="584034" y="890092"/>
                </a:lnTo>
                <a:lnTo>
                  <a:pt x="560425" y="877836"/>
                </a:lnTo>
                <a:lnTo>
                  <a:pt x="560425" y="774065"/>
                </a:lnTo>
                <a:lnTo>
                  <a:pt x="662381" y="774065"/>
                </a:lnTo>
                <a:lnTo>
                  <a:pt x="662381" y="964234"/>
                </a:lnTo>
                <a:lnTo>
                  <a:pt x="664629" y="976299"/>
                </a:lnTo>
                <a:lnTo>
                  <a:pt x="670852" y="985901"/>
                </a:lnTo>
                <a:lnTo>
                  <a:pt x="680237" y="992225"/>
                </a:lnTo>
                <a:lnTo>
                  <a:pt x="692023" y="994524"/>
                </a:lnTo>
                <a:lnTo>
                  <a:pt x="768438" y="994524"/>
                </a:lnTo>
                <a:lnTo>
                  <a:pt x="781697" y="1019771"/>
                </a:lnTo>
                <a:lnTo>
                  <a:pt x="801331" y="1039596"/>
                </a:lnTo>
                <a:lnTo>
                  <a:pt x="825754" y="1052550"/>
                </a:lnTo>
                <a:lnTo>
                  <a:pt x="853363" y="1057186"/>
                </a:lnTo>
                <a:lnTo>
                  <a:pt x="889088" y="1049959"/>
                </a:lnTo>
                <a:lnTo>
                  <a:pt x="918070" y="1030185"/>
                </a:lnTo>
                <a:lnTo>
                  <a:pt x="937501" y="1000671"/>
                </a:lnTo>
                <a:lnTo>
                  <a:pt x="944613" y="964234"/>
                </a:lnTo>
                <a:close/>
              </a:path>
              <a:path w="1036319" h="1057275">
                <a:moveTo>
                  <a:pt x="1036040" y="419455"/>
                </a:moveTo>
                <a:lnTo>
                  <a:pt x="1023188" y="371589"/>
                </a:lnTo>
                <a:lnTo>
                  <a:pt x="998601" y="329996"/>
                </a:lnTo>
                <a:lnTo>
                  <a:pt x="964069" y="296926"/>
                </a:lnTo>
                <a:lnTo>
                  <a:pt x="921372" y="274574"/>
                </a:lnTo>
                <a:lnTo>
                  <a:pt x="921423" y="253949"/>
                </a:lnTo>
                <a:lnTo>
                  <a:pt x="913549" y="215049"/>
                </a:lnTo>
                <a:lnTo>
                  <a:pt x="884440" y="164261"/>
                </a:lnTo>
                <a:lnTo>
                  <a:pt x="854481" y="139014"/>
                </a:lnTo>
                <a:lnTo>
                  <a:pt x="818159" y="122682"/>
                </a:lnTo>
                <a:lnTo>
                  <a:pt x="777049" y="116878"/>
                </a:lnTo>
                <a:lnTo>
                  <a:pt x="761111" y="118021"/>
                </a:lnTo>
                <a:lnTo>
                  <a:pt x="745388" y="121196"/>
                </a:lnTo>
                <a:lnTo>
                  <a:pt x="730110" y="126009"/>
                </a:lnTo>
                <a:lnTo>
                  <a:pt x="715454" y="132067"/>
                </a:lnTo>
                <a:lnTo>
                  <a:pt x="709968" y="119430"/>
                </a:lnTo>
                <a:lnTo>
                  <a:pt x="687819" y="84505"/>
                </a:lnTo>
                <a:lnTo>
                  <a:pt x="655040" y="49314"/>
                </a:lnTo>
                <a:lnTo>
                  <a:pt x="614870" y="22707"/>
                </a:lnTo>
                <a:lnTo>
                  <a:pt x="568718" y="5880"/>
                </a:lnTo>
                <a:lnTo>
                  <a:pt x="517969" y="0"/>
                </a:lnTo>
                <a:lnTo>
                  <a:pt x="497662" y="850"/>
                </a:lnTo>
                <a:lnTo>
                  <a:pt x="458571" y="8255"/>
                </a:lnTo>
                <a:lnTo>
                  <a:pt x="401764" y="34963"/>
                </a:lnTo>
                <a:lnTo>
                  <a:pt x="368858" y="61404"/>
                </a:lnTo>
                <a:lnTo>
                  <a:pt x="341528" y="93941"/>
                </a:lnTo>
                <a:lnTo>
                  <a:pt x="320573" y="131978"/>
                </a:lnTo>
                <a:lnTo>
                  <a:pt x="305917" y="125920"/>
                </a:lnTo>
                <a:lnTo>
                  <a:pt x="290652" y="121107"/>
                </a:lnTo>
                <a:lnTo>
                  <a:pt x="274967" y="117932"/>
                </a:lnTo>
                <a:lnTo>
                  <a:pt x="259080" y="116789"/>
                </a:lnTo>
                <a:lnTo>
                  <a:pt x="232511" y="119189"/>
                </a:lnTo>
                <a:lnTo>
                  <a:pt x="184124" y="137769"/>
                </a:lnTo>
                <a:lnTo>
                  <a:pt x="141871" y="177584"/>
                </a:lnTo>
                <a:lnTo>
                  <a:pt x="116039" y="239572"/>
                </a:lnTo>
                <a:lnTo>
                  <a:pt x="114668" y="274574"/>
                </a:lnTo>
                <a:lnTo>
                  <a:pt x="71666" y="296926"/>
                </a:lnTo>
                <a:lnTo>
                  <a:pt x="36639" y="329996"/>
                </a:lnTo>
                <a:lnTo>
                  <a:pt x="11950" y="371589"/>
                </a:lnTo>
                <a:lnTo>
                  <a:pt x="0" y="419455"/>
                </a:lnTo>
                <a:lnTo>
                  <a:pt x="1816" y="469900"/>
                </a:lnTo>
                <a:lnTo>
                  <a:pt x="16675" y="516013"/>
                </a:lnTo>
                <a:lnTo>
                  <a:pt x="42748" y="555637"/>
                </a:lnTo>
                <a:lnTo>
                  <a:pt x="78181" y="586625"/>
                </a:lnTo>
                <a:lnTo>
                  <a:pt x="121158" y="606793"/>
                </a:lnTo>
                <a:lnTo>
                  <a:pt x="169849" y="613994"/>
                </a:lnTo>
                <a:lnTo>
                  <a:pt x="235648" y="613994"/>
                </a:lnTo>
                <a:lnTo>
                  <a:pt x="235648" y="330784"/>
                </a:lnTo>
                <a:lnTo>
                  <a:pt x="242697" y="295592"/>
                </a:lnTo>
                <a:lnTo>
                  <a:pt x="261886" y="266700"/>
                </a:lnTo>
                <a:lnTo>
                  <a:pt x="290233" y="247129"/>
                </a:lnTo>
                <a:lnTo>
                  <a:pt x="324777" y="239928"/>
                </a:lnTo>
                <a:lnTo>
                  <a:pt x="734491" y="239928"/>
                </a:lnTo>
                <a:lnTo>
                  <a:pt x="769048" y="247129"/>
                </a:lnTo>
                <a:lnTo>
                  <a:pt x="797433" y="266700"/>
                </a:lnTo>
                <a:lnTo>
                  <a:pt x="816648" y="295592"/>
                </a:lnTo>
                <a:lnTo>
                  <a:pt x="823722" y="330784"/>
                </a:lnTo>
                <a:lnTo>
                  <a:pt x="823722" y="613994"/>
                </a:lnTo>
                <a:lnTo>
                  <a:pt x="866190" y="613994"/>
                </a:lnTo>
                <a:lnTo>
                  <a:pt x="914857" y="606793"/>
                </a:lnTo>
                <a:lnTo>
                  <a:pt x="957821" y="586625"/>
                </a:lnTo>
                <a:lnTo>
                  <a:pt x="993254" y="555637"/>
                </a:lnTo>
                <a:lnTo>
                  <a:pt x="1019314" y="516013"/>
                </a:lnTo>
                <a:lnTo>
                  <a:pt x="1034186" y="469900"/>
                </a:lnTo>
                <a:lnTo>
                  <a:pt x="1036040" y="419455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2206117" y="4992927"/>
            <a:ext cx="1055370" cy="1057910"/>
            <a:chOff x="2206117" y="4992927"/>
            <a:chExt cx="1055370" cy="1057910"/>
          </a:xfrm>
        </p:grpSpPr>
        <p:sp>
          <p:nvSpPr>
            <p:cNvPr id="93" name="object 93"/>
            <p:cNvSpPr/>
            <p:nvPr/>
          </p:nvSpPr>
          <p:spPr>
            <a:xfrm>
              <a:off x="2234091" y="5229428"/>
              <a:ext cx="1027430" cy="821055"/>
            </a:xfrm>
            <a:custGeom>
              <a:avLst/>
              <a:gdLst/>
              <a:ahLst/>
              <a:cxnLst/>
              <a:rect l="l" t="t" r="r" b="b"/>
              <a:pathLst>
                <a:path w="1027429" h="821054">
                  <a:moveTo>
                    <a:pt x="949843" y="62946"/>
                  </a:moveTo>
                  <a:lnTo>
                    <a:pt x="774569" y="62946"/>
                  </a:lnTo>
                  <a:lnTo>
                    <a:pt x="788068" y="37585"/>
                  </a:lnTo>
                  <a:lnTo>
                    <a:pt x="808246" y="17706"/>
                  </a:lnTo>
                  <a:lnTo>
                    <a:pt x="833678" y="4735"/>
                  </a:lnTo>
                  <a:lnTo>
                    <a:pt x="862939" y="94"/>
                  </a:lnTo>
                  <a:lnTo>
                    <a:pt x="899398" y="7236"/>
                  </a:lnTo>
                  <a:lnTo>
                    <a:pt x="928857" y="27058"/>
                  </a:lnTo>
                  <a:lnTo>
                    <a:pt x="948597" y="56635"/>
                  </a:lnTo>
                  <a:lnTo>
                    <a:pt x="949843" y="62946"/>
                  </a:lnTo>
                  <a:close/>
                </a:path>
                <a:path w="1027429" h="821054">
                  <a:moveTo>
                    <a:pt x="636564" y="171085"/>
                  </a:moveTo>
                  <a:lnTo>
                    <a:pt x="451027" y="171085"/>
                  </a:lnTo>
                  <a:lnTo>
                    <a:pt x="453454" y="136078"/>
                  </a:lnTo>
                  <a:lnTo>
                    <a:pt x="454255" y="100769"/>
                  </a:lnTo>
                  <a:lnTo>
                    <a:pt x="453448" y="65170"/>
                  </a:lnTo>
                  <a:lnTo>
                    <a:pt x="451027" y="30381"/>
                  </a:lnTo>
                  <a:lnTo>
                    <a:pt x="636469" y="30381"/>
                  </a:lnTo>
                  <a:lnTo>
                    <a:pt x="638029" y="38513"/>
                  </a:lnTo>
                  <a:lnTo>
                    <a:pt x="639409" y="46664"/>
                  </a:lnTo>
                  <a:lnTo>
                    <a:pt x="640396" y="54814"/>
                  </a:lnTo>
                  <a:lnTo>
                    <a:pt x="640772" y="62946"/>
                  </a:lnTo>
                  <a:lnTo>
                    <a:pt x="949843" y="62946"/>
                  </a:lnTo>
                  <a:lnTo>
                    <a:pt x="955803" y="93138"/>
                  </a:lnTo>
                  <a:lnTo>
                    <a:pt x="951181" y="122522"/>
                  </a:lnTo>
                  <a:lnTo>
                    <a:pt x="950725" y="123424"/>
                  </a:lnTo>
                  <a:lnTo>
                    <a:pt x="642972" y="123424"/>
                  </a:lnTo>
                  <a:lnTo>
                    <a:pt x="641343" y="136350"/>
                  </a:lnTo>
                  <a:lnTo>
                    <a:pt x="639768" y="148109"/>
                  </a:lnTo>
                  <a:lnTo>
                    <a:pt x="636564" y="171085"/>
                  </a:lnTo>
                  <a:close/>
                </a:path>
                <a:path w="1027429" h="821054">
                  <a:moveTo>
                    <a:pt x="893256" y="511073"/>
                  </a:moveTo>
                  <a:lnTo>
                    <a:pt x="832813" y="511073"/>
                  </a:lnTo>
                  <a:lnTo>
                    <a:pt x="832813" y="181909"/>
                  </a:lnTo>
                  <a:lnTo>
                    <a:pt x="813370" y="172170"/>
                  </a:lnTo>
                  <a:lnTo>
                    <a:pt x="797200" y="159182"/>
                  </a:lnTo>
                  <a:lnTo>
                    <a:pt x="784275" y="142936"/>
                  </a:lnTo>
                  <a:lnTo>
                    <a:pt x="774569" y="123424"/>
                  </a:lnTo>
                  <a:lnTo>
                    <a:pt x="950725" y="123424"/>
                  </a:lnTo>
                  <a:lnTo>
                    <a:pt x="938265" y="148062"/>
                  </a:lnTo>
                  <a:lnTo>
                    <a:pt x="918482" y="168332"/>
                  </a:lnTo>
                  <a:lnTo>
                    <a:pt x="893256" y="181909"/>
                  </a:lnTo>
                  <a:lnTo>
                    <a:pt x="893256" y="511073"/>
                  </a:lnTo>
                  <a:close/>
                </a:path>
                <a:path w="1027429" h="821054">
                  <a:moveTo>
                    <a:pt x="148907" y="773208"/>
                  </a:moveTo>
                  <a:lnTo>
                    <a:pt x="112544" y="765991"/>
                  </a:lnTo>
                  <a:lnTo>
                    <a:pt x="83085" y="746375"/>
                  </a:lnTo>
                  <a:lnTo>
                    <a:pt x="63345" y="717413"/>
                  </a:lnTo>
                  <a:lnTo>
                    <a:pt x="56139" y="682158"/>
                  </a:lnTo>
                  <a:lnTo>
                    <a:pt x="60747" y="652774"/>
                  </a:lnTo>
                  <a:lnTo>
                    <a:pt x="73641" y="627234"/>
                  </a:lnTo>
                  <a:lnTo>
                    <a:pt x="93420" y="606964"/>
                  </a:lnTo>
                  <a:lnTo>
                    <a:pt x="118686" y="593387"/>
                  </a:lnTo>
                  <a:lnTo>
                    <a:pt x="118686" y="378913"/>
                  </a:lnTo>
                  <a:lnTo>
                    <a:pt x="81649" y="348990"/>
                  </a:lnTo>
                  <a:lnTo>
                    <a:pt x="48835" y="314341"/>
                  </a:lnTo>
                  <a:lnTo>
                    <a:pt x="21274" y="275188"/>
                  </a:lnTo>
                  <a:lnTo>
                    <a:pt x="0" y="231753"/>
                  </a:lnTo>
                  <a:lnTo>
                    <a:pt x="168322" y="231753"/>
                  </a:lnTo>
                  <a:lnTo>
                    <a:pt x="175755" y="280452"/>
                  </a:lnTo>
                  <a:lnTo>
                    <a:pt x="185824" y="330540"/>
                  </a:lnTo>
                  <a:lnTo>
                    <a:pt x="199551" y="379418"/>
                  </a:lnTo>
                  <a:lnTo>
                    <a:pt x="212645" y="411478"/>
                  </a:lnTo>
                  <a:lnTo>
                    <a:pt x="179129" y="411478"/>
                  </a:lnTo>
                  <a:lnTo>
                    <a:pt x="179129" y="593387"/>
                  </a:lnTo>
                  <a:lnTo>
                    <a:pt x="198572" y="602184"/>
                  </a:lnTo>
                  <a:lnTo>
                    <a:pt x="214742" y="615058"/>
                  </a:lnTo>
                  <a:lnTo>
                    <a:pt x="227667" y="631171"/>
                  </a:lnTo>
                  <a:lnTo>
                    <a:pt x="237372" y="649688"/>
                  </a:lnTo>
                  <a:lnTo>
                    <a:pt x="454554" y="649688"/>
                  </a:lnTo>
                  <a:lnTo>
                    <a:pt x="451114" y="654931"/>
                  </a:lnTo>
                  <a:lnTo>
                    <a:pt x="448827" y="666967"/>
                  </a:lnTo>
                  <a:lnTo>
                    <a:pt x="451100" y="678990"/>
                  </a:lnTo>
                  <a:lnTo>
                    <a:pt x="457399" y="688591"/>
                  </a:lnTo>
                  <a:lnTo>
                    <a:pt x="466943" y="694952"/>
                  </a:lnTo>
                  <a:lnTo>
                    <a:pt x="478953" y="697254"/>
                  </a:lnTo>
                  <a:lnTo>
                    <a:pt x="1026862" y="697254"/>
                  </a:lnTo>
                  <a:lnTo>
                    <a:pt x="1026862" y="712540"/>
                  </a:lnTo>
                  <a:lnTo>
                    <a:pt x="237277" y="712540"/>
                  </a:lnTo>
                  <a:lnTo>
                    <a:pt x="223778" y="737560"/>
                  </a:lnTo>
                  <a:lnTo>
                    <a:pt x="203600" y="756688"/>
                  </a:lnTo>
                  <a:lnTo>
                    <a:pt x="178168" y="768909"/>
                  </a:lnTo>
                  <a:lnTo>
                    <a:pt x="148907" y="773208"/>
                  </a:lnTo>
                  <a:close/>
                </a:path>
                <a:path w="1027429" h="821054">
                  <a:moveTo>
                    <a:pt x="217958" y="424486"/>
                  </a:moveTo>
                  <a:lnTo>
                    <a:pt x="179129" y="411478"/>
                  </a:lnTo>
                  <a:lnTo>
                    <a:pt x="212645" y="411478"/>
                  </a:lnTo>
                  <a:lnTo>
                    <a:pt x="217958" y="424486"/>
                  </a:lnTo>
                  <a:close/>
                </a:path>
                <a:path w="1027429" h="821054">
                  <a:moveTo>
                    <a:pt x="454554" y="649688"/>
                  </a:moveTo>
                  <a:lnTo>
                    <a:pt x="323733" y="649688"/>
                  </a:lnTo>
                  <a:lnTo>
                    <a:pt x="323733" y="584748"/>
                  </a:lnTo>
                  <a:lnTo>
                    <a:pt x="329733" y="556774"/>
                  </a:lnTo>
                  <a:lnTo>
                    <a:pt x="345837" y="533277"/>
                  </a:lnTo>
                  <a:lnTo>
                    <a:pt x="369204" y="517097"/>
                  </a:lnTo>
                  <a:lnTo>
                    <a:pt x="396992" y="511073"/>
                  </a:lnTo>
                  <a:lnTo>
                    <a:pt x="953508" y="511073"/>
                  </a:lnTo>
                  <a:lnTo>
                    <a:pt x="982278" y="517097"/>
                  </a:lnTo>
                  <a:lnTo>
                    <a:pt x="1005570" y="533277"/>
                  </a:lnTo>
                  <a:lnTo>
                    <a:pt x="1021170" y="556774"/>
                  </a:lnTo>
                  <a:lnTo>
                    <a:pt x="1026862" y="584748"/>
                  </a:lnTo>
                  <a:lnTo>
                    <a:pt x="1026862" y="636586"/>
                  </a:lnTo>
                  <a:lnTo>
                    <a:pt x="478953" y="636586"/>
                  </a:lnTo>
                  <a:lnTo>
                    <a:pt x="466984" y="638903"/>
                  </a:lnTo>
                  <a:lnTo>
                    <a:pt x="457435" y="645297"/>
                  </a:lnTo>
                  <a:lnTo>
                    <a:pt x="454554" y="649688"/>
                  </a:lnTo>
                  <a:close/>
                </a:path>
                <a:path w="1027429" h="821054">
                  <a:moveTo>
                    <a:pt x="606247" y="697254"/>
                  </a:moveTo>
                  <a:lnTo>
                    <a:pt x="478953" y="697254"/>
                  </a:lnTo>
                  <a:lnTo>
                    <a:pt x="490998" y="694952"/>
                  </a:lnTo>
                  <a:lnTo>
                    <a:pt x="500555" y="688626"/>
                  </a:lnTo>
                  <a:lnTo>
                    <a:pt x="506887" y="679030"/>
                  </a:lnTo>
                  <a:lnTo>
                    <a:pt x="509175" y="666967"/>
                  </a:lnTo>
                  <a:lnTo>
                    <a:pt x="506887" y="654891"/>
                  </a:lnTo>
                  <a:lnTo>
                    <a:pt x="500555" y="645261"/>
                  </a:lnTo>
                  <a:lnTo>
                    <a:pt x="490978" y="638890"/>
                  </a:lnTo>
                  <a:lnTo>
                    <a:pt x="478953" y="636586"/>
                  </a:lnTo>
                  <a:lnTo>
                    <a:pt x="606247" y="636586"/>
                  </a:lnTo>
                  <a:lnTo>
                    <a:pt x="594277" y="638903"/>
                  </a:lnTo>
                  <a:lnTo>
                    <a:pt x="584729" y="645297"/>
                  </a:lnTo>
                  <a:lnTo>
                    <a:pt x="578407" y="654931"/>
                  </a:lnTo>
                  <a:lnTo>
                    <a:pt x="576121" y="666967"/>
                  </a:lnTo>
                  <a:lnTo>
                    <a:pt x="578394" y="678990"/>
                  </a:lnTo>
                  <a:lnTo>
                    <a:pt x="584693" y="688591"/>
                  </a:lnTo>
                  <a:lnTo>
                    <a:pt x="594237" y="694952"/>
                  </a:lnTo>
                  <a:lnTo>
                    <a:pt x="606247" y="697254"/>
                  </a:lnTo>
                  <a:close/>
                </a:path>
                <a:path w="1027429" h="821054">
                  <a:moveTo>
                    <a:pt x="744348" y="697254"/>
                  </a:moveTo>
                  <a:lnTo>
                    <a:pt x="606247" y="697254"/>
                  </a:lnTo>
                  <a:lnTo>
                    <a:pt x="618292" y="694952"/>
                  </a:lnTo>
                  <a:lnTo>
                    <a:pt x="627849" y="688626"/>
                  </a:lnTo>
                  <a:lnTo>
                    <a:pt x="634181" y="679030"/>
                  </a:lnTo>
                  <a:lnTo>
                    <a:pt x="636469" y="666967"/>
                  </a:lnTo>
                  <a:lnTo>
                    <a:pt x="634181" y="654891"/>
                  </a:lnTo>
                  <a:lnTo>
                    <a:pt x="627849" y="645261"/>
                  </a:lnTo>
                  <a:lnTo>
                    <a:pt x="618272" y="638890"/>
                  </a:lnTo>
                  <a:lnTo>
                    <a:pt x="606247" y="636586"/>
                  </a:lnTo>
                  <a:lnTo>
                    <a:pt x="744348" y="636586"/>
                  </a:lnTo>
                  <a:lnTo>
                    <a:pt x="732035" y="638903"/>
                  </a:lnTo>
                  <a:lnTo>
                    <a:pt x="721730" y="645297"/>
                  </a:lnTo>
                  <a:lnTo>
                    <a:pt x="714652" y="654931"/>
                  </a:lnTo>
                  <a:lnTo>
                    <a:pt x="712022" y="666967"/>
                  </a:lnTo>
                  <a:lnTo>
                    <a:pt x="714652" y="678990"/>
                  </a:lnTo>
                  <a:lnTo>
                    <a:pt x="721730" y="688591"/>
                  </a:lnTo>
                  <a:lnTo>
                    <a:pt x="732035" y="694952"/>
                  </a:lnTo>
                  <a:lnTo>
                    <a:pt x="744348" y="697254"/>
                  </a:lnTo>
                  <a:close/>
                </a:path>
                <a:path w="1027429" h="821054">
                  <a:moveTo>
                    <a:pt x="1026862" y="697254"/>
                  </a:moveTo>
                  <a:lnTo>
                    <a:pt x="886753" y="697254"/>
                  </a:lnTo>
                  <a:lnTo>
                    <a:pt x="898798" y="694952"/>
                  </a:lnTo>
                  <a:lnTo>
                    <a:pt x="908355" y="688626"/>
                  </a:lnTo>
                  <a:lnTo>
                    <a:pt x="914686" y="679030"/>
                  </a:lnTo>
                  <a:lnTo>
                    <a:pt x="916974" y="666967"/>
                  </a:lnTo>
                  <a:lnTo>
                    <a:pt x="914686" y="654891"/>
                  </a:lnTo>
                  <a:lnTo>
                    <a:pt x="908355" y="645261"/>
                  </a:lnTo>
                  <a:lnTo>
                    <a:pt x="898777" y="638890"/>
                  </a:lnTo>
                  <a:lnTo>
                    <a:pt x="886753" y="636586"/>
                  </a:lnTo>
                  <a:lnTo>
                    <a:pt x="1026862" y="636586"/>
                  </a:lnTo>
                  <a:lnTo>
                    <a:pt x="1026862" y="697254"/>
                  </a:lnTo>
                  <a:close/>
                </a:path>
                <a:path w="1027429" h="821054">
                  <a:moveTo>
                    <a:pt x="953508" y="820869"/>
                  </a:moveTo>
                  <a:lnTo>
                    <a:pt x="396896" y="820869"/>
                  </a:lnTo>
                  <a:lnTo>
                    <a:pt x="369109" y="815138"/>
                  </a:lnTo>
                  <a:lnTo>
                    <a:pt x="345742" y="799447"/>
                  </a:lnTo>
                  <a:lnTo>
                    <a:pt x="329637" y="776049"/>
                  </a:lnTo>
                  <a:lnTo>
                    <a:pt x="323638" y="747194"/>
                  </a:lnTo>
                  <a:lnTo>
                    <a:pt x="323638" y="712540"/>
                  </a:lnTo>
                  <a:lnTo>
                    <a:pt x="1026862" y="712540"/>
                  </a:lnTo>
                  <a:lnTo>
                    <a:pt x="1026862" y="747194"/>
                  </a:lnTo>
                  <a:lnTo>
                    <a:pt x="1021170" y="776049"/>
                  </a:lnTo>
                  <a:lnTo>
                    <a:pt x="1005570" y="799447"/>
                  </a:lnTo>
                  <a:lnTo>
                    <a:pt x="982278" y="815138"/>
                  </a:lnTo>
                  <a:lnTo>
                    <a:pt x="953508" y="820869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64960" y="5461181"/>
              <a:ext cx="386185" cy="20412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232075" y="4992928"/>
              <a:ext cx="619125" cy="204470"/>
            </a:xfrm>
            <a:custGeom>
              <a:avLst/>
              <a:gdLst/>
              <a:ahLst/>
              <a:cxnLst/>
              <a:rect l="l" t="t" r="r" b="b"/>
              <a:pathLst>
                <a:path w="619125" h="204470">
                  <a:moveTo>
                    <a:pt x="219964" y="11404"/>
                  </a:moveTo>
                  <a:lnTo>
                    <a:pt x="172046" y="28994"/>
                  </a:lnTo>
                  <a:lnTo>
                    <a:pt x="127914" y="53200"/>
                  </a:lnTo>
                  <a:lnTo>
                    <a:pt x="88112" y="83413"/>
                  </a:lnTo>
                  <a:lnTo>
                    <a:pt x="53162" y="119037"/>
                  </a:lnTo>
                  <a:lnTo>
                    <a:pt x="23609" y="159473"/>
                  </a:lnTo>
                  <a:lnTo>
                    <a:pt x="0" y="204127"/>
                  </a:lnTo>
                  <a:lnTo>
                    <a:pt x="170332" y="204127"/>
                  </a:lnTo>
                  <a:lnTo>
                    <a:pt x="176834" y="156337"/>
                  </a:lnTo>
                  <a:lnTo>
                    <a:pt x="187007" y="106121"/>
                  </a:lnTo>
                  <a:lnTo>
                    <a:pt x="201256" y="56730"/>
                  </a:lnTo>
                  <a:lnTo>
                    <a:pt x="219964" y="11404"/>
                  </a:lnTo>
                  <a:close/>
                </a:path>
                <a:path w="619125" h="204470">
                  <a:moveTo>
                    <a:pt x="386092" y="204127"/>
                  </a:moveTo>
                  <a:lnTo>
                    <a:pt x="378739" y="155321"/>
                  </a:lnTo>
                  <a:lnTo>
                    <a:pt x="365925" y="98018"/>
                  </a:lnTo>
                  <a:lnTo>
                    <a:pt x="347014" y="43980"/>
                  </a:lnTo>
                  <a:lnTo>
                    <a:pt x="321437" y="4940"/>
                  </a:lnTo>
                  <a:lnTo>
                    <a:pt x="313880" y="0"/>
                  </a:lnTo>
                  <a:lnTo>
                    <a:pt x="309486" y="0"/>
                  </a:lnTo>
                  <a:lnTo>
                    <a:pt x="305181" y="0"/>
                  </a:lnTo>
                  <a:lnTo>
                    <a:pt x="272046" y="43980"/>
                  </a:lnTo>
                  <a:lnTo>
                    <a:pt x="253123" y="98018"/>
                  </a:lnTo>
                  <a:lnTo>
                    <a:pt x="240284" y="155321"/>
                  </a:lnTo>
                  <a:lnTo>
                    <a:pt x="232879" y="204127"/>
                  </a:lnTo>
                  <a:lnTo>
                    <a:pt x="386092" y="204127"/>
                  </a:lnTo>
                  <a:close/>
                </a:path>
                <a:path w="619125" h="204470">
                  <a:moveTo>
                    <a:pt x="619061" y="204127"/>
                  </a:moveTo>
                  <a:lnTo>
                    <a:pt x="595439" y="159473"/>
                  </a:lnTo>
                  <a:lnTo>
                    <a:pt x="565873" y="119037"/>
                  </a:lnTo>
                  <a:lnTo>
                    <a:pt x="530910" y="83413"/>
                  </a:lnTo>
                  <a:lnTo>
                    <a:pt x="491083" y="53200"/>
                  </a:lnTo>
                  <a:lnTo>
                    <a:pt x="446925" y="28994"/>
                  </a:lnTo>
                  <a:lnTo>
                    <a:pt x="398995" y="11404"/>
                  </a:lnTo>
                  <a:lnTo>
                    <a:pt x="417715" y="56426"/>
                  </a:lnTo>
                  <a:lnTo>
                    <a:pt x="431965" y="105308"/>
                  </a:lnTo>
                  <a:lnTo>
                    <a:pt x="442137" y="155422"/>
                  </a:lnTo>
                  <a:lnTo>
                    <a:pt x="448640" y="204127"/>
                  </a:lnTo>
                  <a:lnTo>
                    <a:pt x="619061" y="204127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06117" y="5259809"/>
              <a:ext cx="191992" cy="14070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456903" y="5259920"/>
              <a:ext cx="169545" cy="140970"/>
            </a:xfrm>
            <a:custGeom>
              <a:avLst/>
              <a:gdLst/>
              <a:ahLst/>
              <a:cxnLst/>
              <a:rect l="l" t="t" r="r" b="b"/>
              <a:pathLst>
                <a:path w="169544" h="140970">
                  <a:moveTo>
                    <a:pt x="169418" y="69596"/>
                  </a:moveTo>
                  <a:lnTo>
                    <a:pt x="169202" y="69596"/>
                  </a:lnTo>
                  <a:lnTo>
                    <a:pt x="169202" y="34175"/>
                  </a:lnTo>
                  <a:lnTo>
                    <a:pt x="168376" y="34175"/>
                  </a:lnTo>
                  <a:lnTo>
                    <a:pt x="168376" y="0"/>
                  </a:lnTo>
                  <a:lnTo>
                    <a:pt x="1028" y="0"/>
                  </a:lnTo>
                  <a:lnTo>
                    <a:pt x="1028" y="34175"/>
                  </a:lnTo>
                  <a:lnTo>
                    <a:pt x="203" y="34175"/>
                  </a:lnTo>
                  <a:lnTo>
                    <a:pt x="203" y="69596"/>
                  </a:lnTo>
                  <a:lnTo>
                    <a:pt x="0" y="69596"/>
                  </a:lnTo>
                  <a:lnTo>
                    <a:pt x="0" y="70866"/>
                  </a:lnTo>
                  <a:lnTo>
                    <a:pt x="203" y="70866"/>
                  </a:lnTo>
                  <a:lnTo>
                    <a:pt x="203" y="106299"/>
                  </a:lnTo>
                  <a:lnTo>
                    <a:pt x="1028" y="106299"/>
                  </a:lnTo>
                  <a:lnTo>
                    <a:pt x="1028" y="140462"/>
                  </a:lnTo>
                  <a:lnTo>
                    <a:pt x="168376" y="140462"/>
                  </a:lnTo>
                  <a:lnTo>
                    <a:pt x="168376" y="106299"/>
                  </a:lnTo>
                  <a:lnTo>
                    <a:pt x="169202" y="106299"/>
                  </a:lnTo>
                  <a:lnTo>
                    <a:pt x="169202" y="70866"/>
                  </a:lnTo>
                  <a:lnTo>
                    <a:pt x="169418" y="70866"/>
                  </a:lnTo>
                  <a:lnTo>
                    <a:pt x="169418" y="69596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/>
          <p:nvPr/>
        </p:nvSpPr>
        <p:spPr>
          <a:xfrm>
            <a:off x="2225585" y="7213827"/>
            <a:ext cx="480059" cy="104139"/>
          </a:xfrm>
          <a:custGeom>
            <a:avLst/>
            <a:gdLst/>
            <a:ahLst/>
            <a:cxnLst/>
            <a:rect l="l" t="t" r="r" b="b"/>
            <a:pathLst>
              <a:path w="480060" h="104140">
                <a:moveTo>
                  <a:pt x="479910" y="103776"/>
                </a:moveTo>
                <a:lnTo>
                  <a:pt x="0" y="103776"/>
                </a:lnTo>
                <a:lnTo>
                  <a:pt x="0" y="30224"/>
                </a:lnTo>
                <a:lnTo>
                  <a:pt x="2597" y="18238"/>
                </a:lnTo>
                <a:lnTo>
                  <a:pt x="9444" y="8655"/>
                </a:lnTo>
                <a:lnTo>
                  <a:pt x="19124" y="2301"/>
                </a:lnTo>
                <a:lnTo>
                  <a:pt x="30221" y="0"/>
                </a:lnTo>
                <a:lnTo>
                  <a:pt x="397757" y="0"/>
                </a:lnTo>
                <a:lnTo>
                  <a:pt x="479910" y="10377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03869" y="7378153"/>
            <a:ext cx="1057275" cy="893444"/>
          </a:xfrm>
          <a:custGeom>
            <a:avLst/>
            <a:gdLst/>
            <a:ahLst/>
            <a:cxnLst/>
            <a:rect l="l" t="t" r="r" b="b"/>
            <a:pathLst>
              <a:path w="1057275" h="893445">
                <a:moveTo>
                  <a:pt x="374129" y="203149"/>
                </a:moveTo>
                <a:lnTo>
                  <a:pt x="177406" y="203149"/>
                </a:lnTo>
                <a:lnTo>
                  <a:pt x="177406" y="399999"/>
                </a:lnTo>
                <a:lnTo>
                  <a:pt x="374129" y="399999"/>
                </a:lnTo>
                <a:lnTo>
                  <a:pt x="374129" y="203149"/>
                </a:lnTo>
                <a:close/>
              </a:path>
              <a:path w="1057275" h="893445">
                <a:moveTo>
                  <a:pt x="1057186" y="799985"/>
                </a:moveTo>
                <a:lnTo>
                  <a:pt x="1030173" y="734021"/>
                </a:lnTo>
                <a:lnTo>
                  <a:pt x="964222" y="707021"/>
                </a:lnTo>
                <a:lnTo>
                  <a:pt x="934923" y="711644"/>
                </a:lnTo>
                <a:lnTo>
                  <a:pt x="909650" y="724585"/>
                </a:lnTo>
                <a:lnTo>
                  <a:pt x="890016" y="744423"/>
                </a:lnTo>
                <a:lnTo>
                  <a:pt x="877671" y="769759"/>
                </a:lnTo>
                <a:lnTo>
                  <a:pt x="616191" y="769759"/>
                </a:lnTo>
                <a:lnTo>
                  <a:pt x="607415" y="751268"/>
                </a:lnTo>
                <a:lnTo>
                  <a:pt x="594563" y="735190"/>
                </a:lnTo>
                <a:lnTo>
                  <a:pt x="578472" y="722337"/>
                </a:lnTo>
                <a:lnTo>
                  <a:pt x="559955" y="713524"/>
                </a:lnTo>
                <a:lnTo>
                  <a:pt x="559955" y="603148"/>
                </a:lnTo>
                <a:lnTo>
                  <a:pt x="1005243" y="603148"/>
                </a:lnTo>
                <a:lnTo>
                  <a:pt x="1016406" y="600849"/>
                </a:lnTo>
                <a:lnTo>
                  <a:pt x="1026109" y="594487"/>
                </a:lnTo>
                <a:lnTo>
                  <a:pt x="1032967" y="584911"/>
                </a:lnTo>
                <a:lnTo>
                  <a:pt x="1035570" y="572922"/>
                </a:lnTo>
                <a:lnTo>
                  <a:pt x="1035570" y="462648"/>
                </a:lnTo>
                <a:lnTo>
                  <a:pt x="1035570" y="395693"/>
                </a:lnTo>
                <a:lnTo>
                  <a:pt x="1035570" y="32423"/>
                </a:lnTo>
                <a:lnTo>
                  <a:pt x="1032954" y="20091"/>
                </a:lnTo>
                <a:lnTo>
                  <a:pt x="1026071" y="9753"/>
                </a:lnTo>
                <a:lnTo>
                  <a:pt x="1016355" y="2641"/>
                </a:lnTo>
                <a:lnTo>
                  <a:pt x="1005243" y="0"/>
                </a:lnTo>
                <a:lnTo>
                  <a:pt x="955611" y="0"/>
                </a:lnTo>
                <a:lnTo>
                  <a:pt x="955611" y="239979"/>
                </a:lnTo>
                <a:lnTo>
                  <a:pt x="955611" y="365467"/>
                </a:lnTo>
                <a:lnTo>
                  <a:pt x="953312" y="376567"/>
                </a:lnTo>
                <a:lnTo>
                  <a:pt x="946950" y="386245"/>
                </a:lnTo>
                <a:lnTo>
                  <a:pt x="937348" y="393077"/>
                </a:lnTo>
                <a:lnTo>
                  <a:pt x="925296" y="395693"/>
                </a:lnTo>
                <a:lnTo>
                  <a:pt x="637806" y="395693"/>
                </a:lnTo>
                <a:lnTo>
                  <a:pt x="626668" y="393077"/>
                </a:lnTo>
                <a:lnTo>
                  <a:pt x="616991" y="386207"/>
                </a:lnTo>
                <a:lnTo>
                  <a:pt x="610171" y="376529"/>
                </a:lnTo>
                <a:lnTo>
                  <a:pt x="607580" y="365467"/>
                </a:lnTo>
                <a:lnTo>
                  <a:pt x="610184" y="353085"/>
                </a:lnTo>
                <a:lnTo>
                  <a:pt x="617029" y="342709"/>
                </a:lnTo>
                <a:lnTo>
                  <a:pt x="626706" y="335597"/>
                </a:lnTo>
                <a:lnTo>
                  <a:pt x="637806" y="332943"/>
                </a:lnTo>
                <a:lnTo>
                  <a:pt x="925296" y="332943"/>
                </a:lnTo>
                <a:lnTo>
                  <a:pt x="937336" y="335597"/>
                </a:lnTo>
                <a:lnTo>
                  <a:pt x="946950" y="342709"/>
                </a:lnTo>
                <a:lnTo>
                  <a:pt x="953312" y="353085"/>
                </a:lnTo>
                <a:lnTo>
                  <a:pt x="955611" y="365467"/>
                </a:lnTo>
                <a:lnTo>
                  <a:pt x="955611" y="239979"/>
                </a:lnTo>
                <a:lnTo>
                  <a:pt x="953312" y="252323"/>
                </a:lnTo>
                <a:lnTo>
                  <a:pt x="946950" y="262699"/>
                </a:lnTo>
                <a:lnTo>
                  <a:pt x="937336" y="269836"/>
                </a:lnTo>
                <a:lnTo>
                  <a:pt x="925296" y="272491"/>
                </a:lnTo>
                <a:lnTo>
                  <a:pt x="637806" y="272491"/>
                </a:lnTo>
                <a:lnTo>
                  <a:pt x="626668" y="269849"/>
                </a:lnTo>
                <a:lnTo>
                  <a:pt x="616991" y="262724"/>
                </a:lnTo>
                <a:lnTo>
                  <a:pt x="610171" y="252361"/>
                </a:lnTo>
                <a:lnTo>
                  <a:pt x="607580" y="239979"/>
                </a:lnTo>
                <a:lnTo>
                  <a:pt x="610184" y="227952"/>
                </a:lnTo>
                <a:lnTo>
                  <a:pt x="617029" y="218376"/>
                </a:lnTo>
                <a:lnTo>
                  <a:pt x="626694" y="212051"/>
                </a:lnTo>
                <a:lnTo>
                  <a:pt x="637806" y="209753"/>
                </a:lnTo>
                <a:lnTo>
                  <a:pt x="925296" y="209753"/>
                </a:lnTo>
                <a:lnTo>
                  <a:pt x="937336" y="212051"/>
                </a:lnTo>
                <a:lnTo>
                  <a:pt x="946950" y="218414"/>
                </a:lnTo>
                <a:lnTo>
                  <a:pt x="953312" y="227990"/>
                </a:lnTo>
                <a:lnTo>
                  <a:pt x="955611" y="239979"/>
                </a:lnTo>
                <a:lnTo>
                  <a:pt x="955611" y="0"/>
                </a:lnTo>
                <a:lnTo>
                  <a:pt x="436676" y="0"/>
                </a:lnTo>
                <a:lnTo>
                  <a:pt x="436676" y="170726"/>
                </a:lnTo>
                <a:lnTo>
                  <a:pt x="436676" y="434619"/>
                </a:lnTo>
                <a:lnTo>
                  <a:pt x="434416" y="445376"/>
                </a:lnTo>
                <a:lnTo>
                  <a:pt x="428307" y="454291"/>
                </a:lnTo>
                <a:lnTo>
                  <a:pt x="419392" y="460375"/>
                </a:lnTo>
                <a:lnTo>
                  <a:pt x="408660" y="462648"/>
                </a:lnTo>
                <a:lnTo>
                  <a:pt x="142786" y="462648"/>
                </a:lnTo>
                <a:lnTo>
                  <a:pt x="131978" y="460375"/>
                </a:lnTo>
                <a:lnTo>
                  <a:pt x="123024" y="454266"/>
                </a:lnTo>
                <a:lnTo>
                  <a:pt x="116928" y="445338"/>
                </a:lnTo>
                <a:lnTo>
                  <a:pt x="114668" y="434619"/>
                </a:lnTo>
                <a:lnTo>
                  <a:pt x="114668" y="170726"/>
                </a:lnTo>
                <a:lnTo>
                  <a:pt x="116941" y="159092"/>
                </a:lnTo>
                <a:lnTo>
                  <a:pt x="123063" y="150266"/>
                </a:lnTo>
                <a:lnTo>
                  <a:pt x="132016" y="144665"/>
                </a:lnTo>
                <a:lnTo>
                  <a:pt x="142786" y="142709"/>
                </a:lnTo>
                <a:lnTo>
                  <a:pt x="408660" y="142709"/>
                </a:lnTo>
                <a:lnTo>
                  <a:pt x="419417" y="144665"/>
                </a:lnTo>
                <a:lnTo>
                  <a:pt x="428332" y="150266"/>
                </a:lnTo>
                <a:lnTo>
                  <a:pt x="434428" y="159092"/>
                </a:lnTo>
                <a:lnTo>
                  <a:pt x="436676" y="170726"/>
                </a:lnTo>
                <a:lnTo>
                  <a:pt x="436676" y="0"/>
                </a:lnTo>
                <a:lnTo>
                  <a:pt x="21704" y="0"/>
                </a:lnTo>
                <a:lnTo>
                  <a:pt x="21704" y="572922"/>
                </a:lnTo>
                <a:lnTo>
                  <a:pt x="24320" y="584911"/>
                </a:lnTo>
                <a:lnTo>
                  <a:pt x="31191" y="594487"/>
                </a:lnTo>
                <a:lnTo>
                  <a:pt x="40868" y="600849"/>
                </a:lnTo>
                <a:lnTo>
                  <a:pt x="51930" y="603148"/>
                </a:lnTo>
                <a:lnTo>
                  <a:pt x="497319" y="603148"/>
                </a:lnTo>
                <a:lnTo>
                  <a:pt x="497319" y="713524"/>
                </a:lnTo>
                <a:lnTo>
                  <a:pt x="478815" y="722287"/>
                </a:lnTo>
                <a:lnTo>
                  <a:pt x="462737" y="735114"/>
                </a:lnTo>
                <a:lnTo>
                  <a:pt x="449897" y="751205"/>
                </a:lnTo>
                <a:lnTo>
                  <a:pt x="441083" y="769759"/>
                </a:lnTo>
                <a:lnTo>
                  <a:pt x="179412" y="769759"/>
                </a:lnTo>
                <a:lnTo>
                  <a:pt x="167119" y="744461"/>
                </a:lnTo>
                <a:lnTo>
                  <a:pt x="147523" y="724623"/>
                </a:lnTo>
                <a:lnTo>
                  <a:pt x="122262" y="711657"/>
                </a:lnTo>
                <a:lnTo>
                  <a:pt x="92964" y="707021"/>
                </a:lnTo>
                <a:lnTo>
                  <a:pt x="56527" y="714260"/>
                </a:lnTo>
                <a:lnTo>
                  <a:pt x="27000" y="734060"/>
                </a:lnTo>
                <a:lnTo>
                  <a:pt x="7226" y="763587"/>
                </a:lnTo>
                <a:lnTo>
                  <a:pt x="0" y="799985"/>
                </a:lnTo>
                <a:lnTo>
                  <a:pt x="7226" y="836383"/>
                </a:lnTo>
                <a:lnTo>
                  <a:pt x="27000" y="865911"/>
                </a:lnTo>
                <a:lnTo>
                  <a:pt x="56527" y="885723"/>
                </a:lnTo>
                <a:lnTo>
                  <a:pt x="92964" y="892949"/>
                </a:lnTo>
                <a:lnTo>
                  <a:pt x="122262" y="888326"/>
                </a:lnTo>
                <a:lnTo>
                  <a:pt x="147523" y="875398"/>
                </a:lnTo>
                <a:lnTo>
                  <a:pt x="167119" y="855586"/>
                </a:lnTo>
                <a:lnTo>
                  <a:pt x="179412" y="830313"/>
                </a:lnTo>
                <a:lnTo>
                  <a:pt x="441083" y="830313"/>
                </a:lnTo>
                <a:lnTo>
                  <a:pt x="454609" y="855548"/>
                </a:lnTo>
                <a:lnTo>
                  <a:pt x="474586" y="875372"/>
                </a:lnTo>
                <a:lnTo>
                  <a:pt x="499440" y="888314"/>
                </a:lnTo>
                <a:lnTo>
                  <a:pt x="527532" y="892949"/>
                </a:lnTo>
                <a:lnTo>
                  <a:pt x="556920" y="888326"/>
                </a:lnTo>
                <a:lnTo>
                  <a:pt x="582447" y="875398"/>
                </a:lnTo>
                <a:lnTo>
                  <a:pt x="602678" y="855586"/>
                </a:lnTo>
                <a:lnTo>
                  <a:pt x="616191" y="830313"/>
                </a:lnTo>
                <a:lnTo>
                  <a:pt x="877671" y="830313"/>
                </a:lnTo>
                <a:lnTo>
                  <a:pt x="890016" y="855548"/>
                </a:lnTo>
                <a:lnTo>
                  <a:pt x="909650" y="875372"/>
                </a:lnTo>
                <a:lnTo>
                  <a:pt x="934923" y="888314"/>
                </a:lnTo>
                <a:lnTo>
                  <a:pt x="964222" y="892949"/>
                </a:lnTo>
                <a:lnTo>
                  <a:pt x="1000658" y="885736"/>
                </a:lnTo>
                <a:lnTo>
                  <a:pt x="1030173" y="865949"/>
                </a:lnTo>
                <a:lnTo>
                  <a:pt x="1049959" y="836422"/>
                </a:lnTo>
                <a:lnTo>
                  <a:pt x="1051166" y="830313"/>
                </a:lnTo>
                <a:lnTo>
                  <a:pt x="1057186" y="799985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010509" y="2773044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057275" h="1057275">
                <a:moveTo>
                  <a:pt x="726363" y="287489"/>
                </a:moveTo>
                <a:lnTo>
                  <a:pt x="716229" y="283095"/>
                </a:lnTo>
                <a:lnTo>
                  <a:pt x="705294" y="279692"/>
                </a:lnTo>
                <a:lnTo>
                  <a:pt x="693547" y="277469"/>
                </a:lnTo>
                <a:lnTo>
                  <a:pt x="680935" y="276682"/>
                </a:lnTo>
                <a:lnTo>
                  <a:pt x="397751" y="276682"/>
                </a:lnTo>
                <a:lnTo>
                  <a:pt x="386791" y="277444"/>
                </a:lnTo>
                <a:lnTo>
                  <a:pt x="376453" y="279412"/>
                </a:lnTo>
                <a:lnTo>
                  <a:pt x="366496" y="282168"/>
                </a:lnTo>
                <a:lnTo>
                  <a:pt x="356730" y="285292"/>
                </a:lnTo>
                <a:lnTo>
                  <a:pt x="375526" y="307263"/>
                </a:lnTo>
                <a:lnTo>
                  <a:pt x="394436" y="328472"/>
                </a:lnTo>
                <a:lnTo>
                  <a:pt x="410756" y="348030"/>
                </a:lnTo>
                <a:lnTo>
                  <a:pt x="425602" y="362216"/>
                </a:lnTo>
                <a:lnTo>
                  <a:pt x="443484" y="372351"/>
                </a:lnTo>
                <a:lnTo>
                  <a:pt x="463384" y="378421"/>
                </a:lnTo>
                <a:lnTo>
                  <a:pt x="484301" y="380453"/>
                </a:lnTo>
                <a:lnTo>
                  <a:pt x="600989" y="380453"/>
                </a:lnTo>
                <a:lnTo>
                  <a:pt x="641807" y="372351"/>
                </a:lnTo>
                <a:lnTo>
                  <a:pt x="674535" y="348030"/>
                </a:lnTo>
                <a:lnTo>
                  <a:pt x="699617" y="319379"/>
                </a:lnTo>
                <a:lnTo>
                  <a:pt x="726363" y="287489"/>
                </a:lnTo>
                <a:close/>
              </a:path>
              <a:path w="1057275" h="1057275">
                <a:moveTo>
                  <a:pt x="789101" y="384848"/>
                </a:moveTo>
                <a:lnTo>
                  <a:pt x="787920" y="369379"/>
                </a:lnTo>
                <a:lnTo>
                  <a:pt x="784504" y="355117"/>
                </a:lnTo>
                <a:lnTo>
                  <a:pt x="779056" y="341668"/>
                </a:lnTo>
                <a:lnTo>
                  <a:pt x="771791" y="328612"/>
                </a:lnTo>
                <a:lnTo>
                  <a:pt x="756780" y="346862"/>
                </a:lnTo>
                <a:lnTo>
                  <a:pt x="748626" y="356171"/>
                </a:lnTo>
                <a:lnTo>
                  <a:pt x="739724" y="366204"/>
                </a:lnTo>
                <a:lnTo>
                  <a:pt x="722160" y="386956"/>
                </a:lnTo>
                <a:lnTo>
                  <a:pt x="696823" y="411238"/>
                </a:lnTo>
                <a:lnTo>
                  <a:pt x="674535" y="424510"/>
                </a:lnTo>
                <a:lnTo>
                  <a:pt x="674535" y="901585"/>
                </a:lnTo>
                <a:lnTo>
                  <a:pt x="672223" y="913955"/>
                </a:lnTo>
                <a:lnTo>
                  <a:pt x="665861" y="924280"/>
                </a:lnTo>
                <a:lnTo>
                  <a:pt x="656272" y="931354"/>
                </a:lnTo>
                <a:lnTo>
                  <a:pt x="644207" y="934008"/>
                </a:lnTo>
                <a:lnTo>
                  <a:pt x="434479" y="934008"/>
                </a:lnTo>
                <a:lnTo>
                  <a:pt x="422490" y="931354"/>
                </a:lnTo>
                <a:lnTo>
                  <a:pt x="412915" y="924242"/>
                </a:lnTo>
                <a:lnTo>
                  <a:pt x="406552" y="913904"/>
                </a:lnTo>
                <a:lnTo>
                  <a:pt x="404253" y="901585"/>
                </a:lnTo>
                <a:lnTo>
                  <a:pt x="406552" y="889584"/>
                </a:lnTo>
                <a:lnTo>
                  <a:pt x="412915" y="879970"/>
                </a:lnTo>
                <a:lnTo>
                  <a:pt x="422490" y="873582"/>
                </a:lnTo>
                <a:lnTo>
                  <a:pt x="434479" y="871270"/>
                </a:lnTo>
                <a:lnTo>
                  <a:pt x="644207" y="871270"/>
                </a:lnTo>
                <a:lnTo>
                  <a:pt x="656247" y="873569"/>
                </a:lnTo>
                <a:lnTo>
                  <a:pt x="665861" y="879932"/>
                </a:lnTo>
                <a:lnTo>
                  <a:pt x="672223" y="889546"/>
                </a:lnTo>
                <a:lnTo>
                  <a:pt x="674535" y="901585"/>
                </a:lnTo>
                <a:lnTo>
                  <a:pt x="674535" y="424510"/>
                </a:lnTo>
                <a:lnTo>
                  <a:pt x="667245" y="428840"/>
                </a:lnTo>
                <a:lnTo>
                  <a:pt x="656615" y="432371"/>
                </a:lnTo>
                <a:lnTo>
                  <a:pt x="656615" y="686714"/>
                </a:lnTo>
                <a:lnTo>
                  <a:pt x="561962" y="795705"/>
                </a:lnTo>
                <a:lnTo>
                  <a:pt x="547420" y="803744"/>
                </a:lnTo>
                <a:lnTo>
                  <a:pt x="531164" y="803744"/>
                </a:lnTo>
                <a:lnTo>
                  <a:pt x="430174" y="709155"/>
                </a:lnTo>
                <a:lnTo>
                  <a:pt x="422071" y="686714"/>
                </a:lnTo>
                <a:lnTo>
                  <a:pt x="424091" y="675411"/>
                </a:lnTo>
                <a:lnTo>
                  <a:pt x="430174" y="665937"/>
                </a:lnTo>
                <a:lnTo>
                  <a:pt x="436587" y="659422"/>
                </a:lnTo>
                <a:lnTo>
                  <a:pt x="444715" y="656170"/>
                </a:lnTo>
                <a:lnTo>
                  <a:pt x="460971" y="656170"/>
                </a:lnTo>
                <a:lnTo>
                  <a:pt x="468998" y="659333"/>
                </a:lnTo>
                <a:lnTo>
                  <a:pt x="475500" y="665937"/>
                </a:lnTo>
                <a:lnTo>
                  <a:pt x="507923" y="698347"/>
                </a:lnTo>
                <a:lnTo>
                  <a:pt x="507923" y="656170"/>
                </a:lnTo>
                <a:lnTo>
                  <a:pt x="507923" y="555561"/>
                </a:lnTo>
                <a:lnTo>
                  <a:pt x="510540" y="544474"/>
                </a:lnTo>
                <a:lnTo>
                  <a:pt x="517410" y="534784"/>
                </a:lnTo>
                <a:lnTo>
                  <a:pt x="527075" y="527951"/>
                </a:lnTo>
                <a:lnTo>
                  <a:pt x="538149" y="525348"/>
                </a:lnTo>
                <a:lnTo>
                  <a:pt x="550633" y="527951"/>
                </a:lnTo>
                <a:lnTo>
                  <a:pt x="560997" y="534822"/>
                </a:lnTo>
                <a:lnTo>
                  <a:pt x="568121" y="544512"/>
                </a:lnTo>
                <a:lnTo>
                  <a:pt x="570763" y="555561"/>
                </a:lnTo>
                <a:lnTo>
                  <a:pt x="570763" y="698347"/>
                </a:lnTo>
                <a:lnTo>
                  <a:pt x="603186" y="665937"/>
                </a:lnTo>
                <a:lnTo>
                  <a:pt x="609587" y="659422"/>
                </a:lnTo>
                <a:lnTo>
                  <a:pt x="617816" y="656170"/>
                </a:lnTo>
                <a:lnTo>
                  <a:pt x="633882" y="656170"/>
                </a:lnTo>
                <a:lnTo>
                  <a:pt x="642112" y="659333"/>
                </a:lnTo>
                <a:lnTo>
                  <a:pt x="648512" y="665937"/>
                </a:lnTo>
                <a:lnTo>
                  <a:pt x="654596" y="675411"/>
                </a:lnTo>
                <a:lnTo>
                  <a:pt x="656615" y="686714"/>
                </a:lnTo>
                <a:lnTo>
                  <a:pt x="656615" y="432371"/>
                </a:lnTo>
                <a:lnTo>
                  <a:pt x="634860" y="439572"/>
                </a:lnTo>
                <a:lnTo>
                  <a:pt x="601078" y="443191"/>
                </a:lnTo>
                <a:lnTo>
                  <a:pt x="484212" y="443191"/>
                </a:lnTo>
                <a:lnTo>
                  <a:pt x="413918" y="426440"/>
                </a:lnTo>
                <a:lnTo>
                  <a:pt x="363131" y="386956"/>
                </a:lnTo>
                <a:lnTo>
                  <a:pt x="335292" y="355587"/>
                </a:lnTo>
                <a:lnTo>
                  <a:pt x="309092" y="324218"/>
                </a:lnTo>
                <a:lnTo>
                  <a:pt x="301510" y="337731"/>
                </a:lnTo>
                <a:lnTo>
                  <a:pt x="295338" y="352145"/>
                </a:lnTo>
                <a:lnTo>
                  <a:pt x="291198" y="367779"/>
                </a:lnTo>
                <a:lnTo>
                  <a:pt x="289687" y="384848"/>
                </a:lnTo>
                <a:lnTo>
                  <a:pt x="289687" y="925398"/>
                </a:lnTo>
                <a:lnTo>
                  <a:pt x="296570" y="967308"/>
                </a:lnTo>
                <a:lnTo>
                  <a:pt x="315696" y="1003515"/>
                </a:lnTo>
                <a:lnTo>
                  <a:pt x="344779" y="1031951"/>
                </a:lnTo>
                <a:lnTo>
                  <a:pt x="381533" y="1050531"/>
                </a:lnTo>
                <a:lnTo>
                  <a:pt x="423672" y="1057186"/>
                </a:lnTo>
                <a:lnTo>
                  <a:pt x="655015" y="1057186"/>
                </a:lnTo>
                <a:lnTo>
                  <a:pt x="697204" y="1050531"/>
                </a:lnTo>
                <a:lnTo>
                  <a:pt x="733983" y="1031951"/>
                </a:lnTo>
                <a:lnTo>
                  <a:pt x="763092" y="1003515"/>
                </a:lnTo>
                <a:lnTo>
                  <a:pt x="782218" y="967308"/>
                </a:lnTo>
                <a:lnTo>
                  <a:pt x="789101" y="925398"/>
                </a:lnTo>
                <a:lnTo>
                  <a:pt x="789101" y="871270"/>
                </a:lnTo>
                <a:lnTo>
                  <a:pt x="789101" y="803744"/>
                </a:lnTo>
                <a:lnTo>
                  <a:pt x="789101" y="656170"/>
                </a:lnTo>
                <a:lnTo>
                  <a:pt x="789101" y="525348"/>
                </a:lnTo>
                <a:lnTo>
                  <a:pt x="789101" y="443191"/>
                </a:lnTo>
                <a:lnTo>
                  <a:pt x="789101" y="384848"/>
                </a:lnTo>
                <a:close/>
              </a:path>
              <a:path w="1057275" h="1057275">
                <a:moveTo>
                  <a:pt x="1057173" y="432473"/>
                </a:moveTo>
                <a:lnTo>
                  <a:pt x="1054976" y="425881"/>
                </a:lnTo>
                <a:lnTo>
                  <a:pt x="1054976" y="419468"/>
                </a:lnTo>
                <a:lnTo>
                  <a:pt x="1041920" y="371602"/>
                </a:lnTo>
                <a:lnTo>
                  <a:pt x="1016889" y="330022"/>
                </a:lnTo>
                <a:lnTo>
                  <a:pt x="981710" y="296951"/>
                </a:lnTo>
                <a:lnTo>
                  <a:pt x="938199" y="274586"/>
                </a:lnTo>
                <a:lnTo>
                  <a:pt x="938237" y="252679"/>
                </a:lnTo>
                <a:lnTo>
                  <a:pt x="929398" y="212877"/>
                </a:lnTo>
                <a:lnTo>
                  <a:pt x="898575" y="163309"/>
                </a:lnTo>
                <a:lnTo>
                  <a:pt x="868260" y="138722"/>
                </a:lnTo>
                <a:lnTo>
                  <a:pt x="831900" y="122631"/>
                </a:lnTo>
                <a:lnTo>
                  <a:pt x="791298" y="116878"/>
                </a:lnTo>
                <a:lnTo>
                  <a:pt x="783196" y="117259"/>
                </a:lnTo>
                <a:lnTo>
                  <a:pt x="742810" y="125857"/>
                </a:lnTo>
                <a:lnTo>
                  <a:pt x="728560" y="132080"/>
                </a:lnTo>
                <a:lnTo>
                  <a:pt x="722045" y="119138"/>
                </a:lnTo>
                <a:lnTo>
                  <a:pt x="698347" y="82346"/>
                </a:lnTo>
                <a:lnTo>
                  <a:pt x="664895" y="48425"/>
                </a:lnTo>
                <a:lnTo>
                  <a:pt x="624192" y="22453"/>
                </a:lnTo>
                <a:lnTo>
                  <a:pt x="577824" y="5854"/>
                </a:lnTo>
                <a:lnTo>
                  <a:pt x="527443" y="0"/>
                </a:lnTo>
                <a:lnTo>
                  <a:pt x="508000" y="825"/>
                </a:lnTo>
                <a:lnTo>
                  <a:pt x="469125" y="7353"/>
                </a:lnTo>
                <a:lnTo>
                  <a:pt x="410984" y="33108"/>
                </a:lnTo>
                <a:lnTo>
                  <a:pt x="376758" y="60299"/>
                </a:lnTo>
                <a:lnTo>
                  <a:pt x="348195" y="93599"/>
                </a:lnTo>
                <a:lnTo>
                  <a:pt x="326504" y="131991"/>
                </a:lnTo>
                <a:lnTo>
                  <a:pt x="311505" y="125933"/>
                </a:lnTo>
                <a:lnTo>
                  <a:pt x="295922" y="121119"/>
                </a:lnTo>
                <a:lnTo>
                  <a:pt x="279946" y="117932"/>
                </a:lnTo>
                <a:lnTo>
                  <a:pt x="263766" y="116776"/>
                </a:lnTo>
                <a:lnTo>
                  <a:pt x="235788" y="119494"/>
                </a:lnTo>
                <a:lnTo>
                  <a:pt x="187121" y="138684"/>
                </a:lnTo>
                <a:lnTo>
                  <a:pt x="157060" y="162344"/>
                </a:lnTo>
                <a:lnTo>
                  <a:pt x="133985" y="194538"/>
                </a:lnTo>
                <a:lnTo>
                  <a:pt x="119672" y="232105"/>
                </a:lnTo>
                <a:lnTo>
                  <a:pt x="116700" y="252590"/>
                </a:lnTo>
                <a:lnTo>
                  <a:pt x="116763" y="274485"/>
                </a:lnTo>
                <a:lnTo>
                  <a:pt x="73266" y="296557"/>
                </a:lnTo>
                <a:lnTo>
                  <a:pt x="38087" y="329145"/>
                </a:lnTo>
                <a:lnTo>
                  <a:pt x="13055" y="370624"/>
                </a:lnTo>
                <a:lnTo>
                  <a:pt x="0" y="419379"/>
                </a:lnTo>
                <a:lnTo>
                  <a:pt x="0" y="438797"/>
                </a:lnTo>
                <a:lnTo>
                  <a:pt x="6197" y="485571"/>
                </a:lnTo>
                <a:lnTo>
                  <a:pt x="23672" y="527481"/>
                </a:lnTo>
                <a:lnTo>
                  <a:pt x="50761" y="562902"/>
                </a:lnTo>
                <a:lnTo>
                  <a:pt x="85788" y="590207"/>
                </a:lnTo>
                <a:lnTo>
                  <a:pt x="127063" y="607783"/>
                </a:lnTo>
                <a:lnTo>
                  <a:pt x="172910" y="613994"/>
                </a:lnTo>
                <a:lnTo>
                  <a:pt x="229146" y="613994"/>
                </a:lnTo>
                <a:lnTo>
                  <a:pt x="229146" y="384848"/>
                </a:lnTo>
                <a:lnTo>
                  <a:pt x="235178" y="340080"/>
                </a:lnTo>
                <a:lnTo>
                  <a:pt x="252196" y="299796"/>
                </a:lnTo>
                <a:lnTo>
                  <a:pt x="278587" y="265633"/>
                </a:lnTo>
                <a:lnTo>
                  <a:pt x="312724" y="239229"/>
                </a:lnTo>
                <a:lnTo>
                  <a:pt x="352983" y="222186"/>
                </a:lnTo>
                <a:lnTo>
                  <a:pt x="397751" y="216141"/>
                </a:lnTo>
                <a:lnTo>
                  <a:pt x="680935" y="216141"/>
                </a:lnTo>
                <a:lnTo>
                  <a:pt x="725716" y="222186"/>
                </a:lnTo>
                <a:lnTo>
                  <a:pt x="765987" y="239229"/>
                </a:lnTo>
                <a:lnTo>
                  <a:pt x="800150" y="265633"/>
                </a:lnTo>
                <a:lnTo>
                  <a:pt x="826566" y="299796"/>
                </a:lnTo>
                <a:lnTo>
                  <a:pt x="843597" y="340080"/>
                </a:lnTo>
                <a:lnTo>
                  <a:pt x="849642" y="384848"/>
                </a:lnTo>
                <a:lnTo>
                  <a:pt x="849642" y="613994"/>
                </a:lnTo>
                <a:lnTo>
                  <a:pt x="882065" y="613994"/>
                </a:lnTo>
                <a:lnTo>
                  <a:pt x="949058" y="600519"/>
                </a:lnTo>
                <a:lnTo>
                  <a:pt x="1003134" y="564362"/>
                </a:lnTo>
                <a:lnTo>
                  <a:pt x="1042314" y="508076"/>
                </a:lnTo>
                <a:lnTo>
                  <a:pt x="1057173" y="438886"/>
                </a:lnTo>
                <a:lnTo>
                  <a:pt x="1057173" y="43247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010409" y="4996825"/>
            <a:ext cx="1057275" cy="1056640"/>
          </a:xfrm>
          <a:custGeom>
            <a:avLst/>
            <a:gdLst/>
            <a:ahLst/>
            <a:cxnLst/>
            <a:rect l="l" t="t" r="r" b="b"/>
            <a:pathLst>
              <a:path w="1057275" h="1056639">
                <a:moveTo>
                  <a:pt x="235651" y="684529"/>
                </a:moveTo>
                <a:lnTo>
                  <a:pt x="73545" y="684529"/>
                </a:lnTo>
                <a:lnTo>
                  <a:pt x="44745" y="679449"/>
                </a:lnTo>
                <a:lnTo>
                  <a:pt x="21386" y="662939"/>
                </a:lnTo>
                <a:lnTo>
                  <a:pt x="5721" y="640079"/>
                </a:lnTo>
                <a:lnTo>
                  <a:pt x="0" y="610869"/>
                </a:lnTo>
                <a:lnTo>
                  <a:pt x="0" y="72389"/>
                </a:lnTo>
                <a:lnTo>
                  <a:pt x="5721" y="44449"/>
                </a:lnTo>
                <a:lnTo>
                  <a:pt x="21386" y="20319"/>
                </a:lnTo>
                <a:lnTo>
                  <a:pt x="44745" y="5079"/>
                </a:lnTo>
                <a:lnTo>
                  <a:pt x="73545" y="0"/>
                </a:lnTo>
                <a:lnTo>
                  <a:pt x="235651" y="0"/>
                </a:lnTo>
                <a:lnTo>
                  <a:pt x="264492" y="5079"/>
                </a:lnTo>
                <a:lnTo>
                  <a:pt x="287845" y="20319"/>
                </a:lnTo>
                <a:lnTo>
                  <a:pt x="303488" y="44449"/>
                </a:lnTo>
                <a:lnTo>
                  <a:pt x="309196" y="72389"/>
                </a:lnTo>
                <a:lnTo>
                  <a:pt x="309196" y="121919"/>
                </a:lnTo>
                <a:lnTo>
                  <a:pt x="153498" y="121919"/>
                </a:lnTo>
                <a:lnTo>
                  <a:pt x="141513" y="125729"/>
                </a:lnTo>
                <a:lnTo>
                  <a:pt x="131932" y="132079"/>
                </a:lnTo>
                <a:lnTo>
                  <a:pt x="125578" y="142239"/>
                </a:lnTo>
                <a:lnTo>
                  <a:pt x="123277" y="154939"/>
                </a:lnTo>
                <a:lnTo>
                  <a:pt x="123277" y="217169"/>
                </a:lnTo>
                <a:lnTo>
                  <a:pt x="125564" y="229869"/>
                </a:lnTo>
                <a:lnTo>
                  <a:pt x="131896" y="238759"/>
                </a:lnTo>
                <a:lnTo>
                  <a:pt x="141473" y="245109"/>
                </a:lnTo>
                <a:lnTo>
                  <a:pt x="153498" y="247649"/>
                </a:lnTo>
                <a:lnTo>
                  <a:pt x="309196" y="247649"/>
                </a:lnTo>
                <a:lnTo>
                  <a:pt x="309196" y="311149"/>
                </a:lnTo>
                <a:lnTo>
                  <a:pt x="153498" y="311149"/>
                </a:lnTo>
                <a:lnTo>
                  <a:pt x="141513" y="313689"/>
                </a:lnTo>
                <a:lnTo>
                  <a:pt x="131932" y="320039"/>
                </a:lnTo>
                <a:lnTo>
                  <a:pt x="125578" y="330199"/>
                </a:lnTo>
                <a:lnTo>
                  <a:pt x="123277" y="340359"/>
                </a:lnTo>
                <a:lnTo>
                  <a:pt x="123277" y="406399"/>
                </a:lnTo>
                <a:lnTo>
                  <a:pt x="125564" y="417829"/>
                </a:lnTo>
                <a:lnTo>
                  <a:pt x="131896" y="426719"/>
                </a:lnTo>
                <a:lnTo>
                  <a:pt x="141473" y="434339"/>
                </a:lnTo>
                <a:lnTo>
                  <a:pt x="153498" y="435609"/>
                </a:lnTo>
                <a:lnTo>
                  <a:pt x="309196" y="435609"/>
                </a:lnTo>
                <a:lnTo>
                  <a:pt x="309196" y="499109"/>
                </a:lnTo>
                <a:lnTo>
                  <a:pt x="153498" y="499109"/>
                </a:lnTo>
                <a:lnTo>
                  <a:pt x="141513" y="501649"/>
                </a:lnTo>
                <a:lnTo>
                  <a:pt x="131932" y="506729"/>
                </a:lnTo>
                <a:lnTo>
                  <a:pt x="125578" y="516889"/>
                </a:lnTo>
                <a:lnTo>
                  <a:pt x="123277" y="529589"/>
                </a:lnTo>
                <a:lnTo>
                  <a:pt x="125564" y="541019"/>
                </a:lnTo>
                <a:lnTo>
                  <a:pt x="131896" y="551179"/>
                </a:lnTo>
                <a:lnTo>
                  <a:pt x="141473" y="558799"/>
                </a:lnTo>
                <a:lnTo>
                  <a:pt x="153498" y="561339"/>
                </a:lnTo>
                <a:lnTo>
                  <a:pt x="309196" y="561339"/>
                </a:lnTo>
                <a:lnTo>
                  <a:pt x="309196" y="610869"/>
                </a:lnTo>
                <a:lnTo>
                  <a:pt x="303488" y="640079"/>
                </a:lnTo>
                <a:lnTo>
                  <a:pt x="287845" y="662939"/>
                </a:lnTo>
                <a:lnTo>
                  <a:pt x="264492" y="679449"/>
                </a:lnTo>
                <a:lnTo>
                  <a:pt x="235651" y="684529"/>
                </a:lnTo>
                <a:close/>
              </a:path>
              <a:path w="1057275" h="1056639">
                <a:moveTo>
                  <a:pt x="683235" y="311149"/>
                </a:moveTo>
                <a:lnTo>
                  <a:pt x="374039" y="311149"/>
                </a:lnTo>
                <a:lnTo>
                  <a:pt x="374039" y="72389"/>
                </a:lnTo>
                <a:lnTo>
                  <a:pt x="379713" y="44449"/>
                </a:lnTo>
                <a:lnTo>
                  <a:pt x="395115" y="20319"/>
                </a:lnTo>
                <a:lnTo>
                  <a:pt x="417815" y="5079"/>
                </a:lnTo>
                <a:lnTo>
                  <a:pt x="445384" y="0"/>
                </a:lnTo>
                <a:lnTo>
                  <a:pt x="609690" y="0"/>
                </a:lnTo>
                <a:lnTo>
                  <a:pt x="638490" y="5079"/>
                </a:lnTo>
                <a:lnTo>
                  <a:pt x="661848" y="20319"/>
                </a:lnTo>
                <a:lnTo>
                  <a:pt x="677514" y="44449"/>
                </a:lnTo>
                <a:lnTo>
                  <a:pt x="683235" y="72389"/>
                </a:lnTo>
                <a:lnTo>
                  <a:pt x="683235" y="121919"/>
                </a:lnTo>
                <a:lnTo>
                  <a:pt x="527537" y="121919"/>
                </a:lnTo>
                <a:lnTo>
                  <a:pt x="515553" y="125729"/>
                </a:lnTo>
                <a:lnTo>
                  <a:pt x="505971" y="132079"/>
                </a:lnTo>
                <a:lnTo>
                  <a:pt x="499617" y="142239"/>
                </a:lnTo>
                <a:lnTo>
                  <a:pt x="497316" y="154939"/>
                </a:lnTo>
                <a:lnTo>
                  <a:pt x="497316" y="217169"/>
                </a:lnTo>
                <a:lnTo>
                  <a:pt x="499603" y="229869"/>
                </a:lnTo>
                <a:lnTo>
                  <a:pt x="505935" y="238759"/>
                </a:lnTo>
                <a:lnTo>
                  <a:pt x="515512" y="245109"/>
                </a:lnTo>
                <a:lnTo>
                  <a:pt x="527537" y="247649"/>
                </a:lnTo>
                <a:lnTo>
                  <a:pt x="683235" y="247649"/>
                </a:lnTo>
                <a:lnTo>
                  <a:pt x="683235" y="311149"/>
                </a:lnTo>
                <a:close/>
              </a:path>
              <a:path w="1057275" h="1056639">
                <a:moveTo>
                  <a:pt x="1057275" y="435609"/>
                </a:moveTo>
                <a:lnTo>
                  <a:pt x="901576" y="435609"/>
                </a:lnTo>
                <a:lnTo>
                  <a:pt x="913561" y="434339"/>
                </a:lnTo>
                <a:lnTo>
                  <a:pt x="923143" y="426719"/>
                </a:lnTo>
                <a:lnTo>
                  <a:pt x="929497" y="417829"/>
                </a:lnTo>
                <a:lnTo>
                  <a:pt x="931798" y="406399"/>
                </a:lnTo>
                <a:lnTo>
                  <a:pt x="931798" y="340359"/>
                </a:lnTo>
                <a:lnTo>
                  <a:pt x="929497" y="330199"/>
                </a:lnTo>
                <a:lnTo>
                  <a:pt x="923143" y="320039"/>
                </a:lnTo>
                <a:lnTo>
                  <a:pt x="913561" y="313689"/>
                </a:lnTo>
                <a:lnTo>
                  <a:pt x="901576" y="311149"/>
                </a:lnTo>
                <a:lnTo>
                  <a:pt x="745878" y="311149"/>
                </a:lnTo>
                <a:lnTo>
                  <a:pt x="745878" y="72389"/>
                </a:lnTo>
                <a:lnTo>
                  <a:pt x="751896" y="44449"/>
                </a:lnTo>
                <a:lnTo>
                  <a:pt x="768054" y="20319"/>
                </a:lnTo>
                <a:lnTo>
                  <a:pt x="791511" y="5079"/>
                </a:lnTo>
                <a:lnTo>
                  <a:pt x="819423" y="0"/>
                </a:lnTo>
                <a:lnTo>
                  <a:pt x="983729" y="0"/>
                </a:lnTo>
                <a:lnTo>
                  <a:pt x="1012530" y="5079"/>
                </a:lnTo>
                <a:lnTo>
                  <a:pt x="1035888" y="20319"/>
                </a:lnTo>
                <a:lnTo>
                  <a:pt x="1051553" y="44449"/>
                </a:lnTo>
                <a:lnTo>
                  <a:pt x="1057275" y="72389"/>
                </a:lnTo>
                <a:lnTo>
                  <a:pt x="1057275" y="121919"/>
                </a:lnTo>
                <a:lnTo>
                  <a:pt x="901576" y="121919"/>
                </a:lnTo>
                <a:lnTo>
                  <a:pt x="889551" y="125729"/>
                </a:lnTo>
                <a:lnTo>
                  <a:pt x="879974" y="132079"/>
                </a:lnTo>
                <a:lnTo>
                  <a:pt x="873643" y="142239"/>
                </a:lnTo>
                <a:lnTo>
                  <a:pt x="871355" y="154939"/>
                </a:lnTo>
                <a:lnTo>
                  <a:pt x="871355" y="217169"/>
                </a:lnTo>
                <a:lnTo>
                  <a:pt x="901576" y="247649"/>
                </a:lnTo>
                <a:lnTo>
                  <a:pt x="1057275" y="247649"/>
                </a:lnTo>
                <a:lnTo>
                  <a:pt x="1057275" y="435609"/>
                </a:lnTo>
                <a:close/>
              </a:path>
              <a:path w="1057275" h="1056639">
                <a:moveTo>
                  <a:pt x="309196" y="247649"/>
                </a:moveTo>
                <a:lnTo>
                  <a:pt x="153498" y="247649"/>
                </a:lnTo>
                <a:lnTo>
                  <a:pt x="165867" y="245109"/>
                </a:lnTo>
                <a:lnTo>
                  <a:pt x="176200" y="238759"/>
                </a:lnTo>
                <a:lnTo>
                  <a:pt x="183288" y="229869"/>
                </a:lnTo>
                <a:lnTo>
                  <a:pt x="185919" y="217169"/>
                </a:lnTo>
                <a:lnTo>
                  <a:pt x="185919" y="154939"/>
                </a:lnTo>
                <a:lnTo>
                  <a:pt x="183288" y="142239"/>
                </a:lnTo>
                <a:lnTo>
                  <a:pt x="176200" y="132079"/>
                </a:lnTo>
                <a:lnTo>
                  <a:pt x="165867" y="125729"/>
                </a:lnTo>
                <a:lnTo>
                  <a:pt x="153498" y="121919"/>
                </a:lnTo>
                <a:lnTo>
                  <a:pt x="309196" y="121919"/>
                </a:lnTo>
                <a:lnTo>
                  <a:pt x="309196" y="247649"/>
                </a:lnTo>
                <a:close/>
              </a:path>
              <a:path w="1057275" h="1056639">
                <a:moveTo>
                  <a:pt x="683235" y="247649"/>
                </a:moveTo>
                <a:lnTo>
                  <a:pt x="527537" y="247649"/>
                </a:lnTo>
                <a:lnTo>
                  <a:pt x="539906" y="245109"/>
                </a:lnTo>
                <a:lnTo>
                  <a:pt x="550239" y="238759"/>
                </a:lnTo>
                <a:lnTo>
                  <a:pt x="557327" y="229869"/>
                </a:lnTo>
                <a:lnTo>
                  <a:pt x="559958" y="217169"/>
                </a:lnTo>
                <a:lnTo>
                  <a:pt x="559958" y="154939"/>
                </a:lnTo>
                <a:lnTo>
                  <a:pt x="557327" y="142239"/>
                </a:lnTo>
                <a:lnTo>
                  <a:pt x="550239" y="132079"/>
                </a:lnTo>
                <a:lnTo>
                  <a:pt x="539906" y="125729"/>
                </a:lnTo>
                <a:lnTo>
                  <a:pt x="527537" y="121919"/>
                </a:lnTo>
                <a:lnTo>
                  <a:pt x="683235" y="121919"/>
                </a:lnTo>
                <a:lnTo>
                  <a:pt x="683235" y="247649"/>
                </a:lnTo>
                <a:close/>
              </a:path>
              <a:path w="1057275" h="1056639">
                <a:moveTo>
                  <a:pt x="1057275" y="247649"/>
                </a:moveTo>
                <a:lnTo>
                  <a:pt x="901576" y="247649"/>
                </a:lnTo>
                <a:lnTo>
                  <a:pt x="913561" y="245109"/>
                </a:lnTo>
                <a:lnTo>
                  <a:pt x="923143" y="238759"/>
                </a:lnTo>
                <a:lnTo>
                  <a:pt x="929497" y="229869"/>
                </a:lnTo>
                <a:lnTo>
                  <a:pt x="931798" y="217169"/>
                </a:lnTo>
                <a:lnTo>
                  <a:pt x="931798" y="154939"/>
                </a:lnTo>
                <a:lnTo>
                  <a:pt x="929497" y="142239"/>
                </a:lnTo>
                <a:lnTo>
                  <a:pt x="923143" y="132079"/>
                </a:lnTo>
                <a:lnTo>
                  <a:pt x="913561" y="125729"/>
                </a:lnTo>
                <a:lnTo>
                  <a:pt x="901576" y="121919"/>
                </a:lnTo>
                <a:lnTo>
                  <a:pt x="1057275" y="121919"/>
                </a:lnTo>
                <a:lnTo>
                  <a:pt x="1057275" y="247649"/>
                </a:lnTo>
                <a:close/>
              </a:path>
              <a:path w="1057275" h="1056639">
                <a:moveTo>
                  <a:pt x="309196" y="435609"/>
                </a:moveTo>
                <a:lnTo>
                  <a:pt x="153498" y="435609"/>
                </a:lnTo>
                <a:lnTo>
                  <a:pt x="165867" y="434339"/>
                </a:lnTo>
                <a:lnTo>
                  <a:pt x="176200" y="426719"/>
                </a:lnTo>
                <a:lnTo>
                  <a:pt x="183288" y="417829"/>
                </a:lnTo>
                <a:lnTo>
                  <a:pt x="185919" y="406399"/>
                </a:lnTo>
                <a:lnTo>
                  <a:pt x="185919" y="340359"/>
                </a:lnTo>
                <a:lnTo>
                  <a:pt x="183288" y="330199"/>
                </a:lnTo>
                <a:lnTo>
                  <a:pt x="176200" y="320039"/>
                </a:lnTo>
                <a:lnTo>
                  <a:pt x="165867" y="313689"/>
                </a:lnTo>
                <a:lnTo>
                  <a:pt x="153498" y="311149"/>
                </a:lnTo>
                <a:lnTo>
                  <a:pt x="527537" y="311149"/>
                </a:lnTo>
                <a:lnTo>
                  <a:pt x="515553" y="313689"/>
                </a:lnTo>
                <a:lnTo>
                  <a:pt x="505971" y="320039"/>
                </a:lnTo>
                <a:lnTo>
                  <a:pt x="499617" y="330199"/>
                </a:lnTo>
                <a:lnTo>
                  <a:pt x="497316" y="340359"/>
                </a:lnTo>
                <a:lnTo>
                  <a:pt x="497316" y="373379"/>
                </a:lnTo>
                <a:lnTo>
                  <a:pt x="309196" y="373379"/>
                </a:lnTo>
                <a:lnTo>
                  <a:pt x="309196" y="435609"/>
                </a:lnTo>
                <a:close/>
              </a:path>
              <a:path w="1057275" h="1056639">
                <a:moveTo>
                  <a:pt x="683140" y="435609"/>
                </a:moveTo>
                <a:lnTo>
                  <a:pt x="527537" y="435609"/>
                </a:lnTo>
                <a:lnTo>
                  <a:pt x="539906" y="434339"/>
                </a:lnTo>
                <a:lnTo>
                  <a:pt x="550239" y="426719"/>
                </a:lnTo>
                <a:lnTo>
                  <a:pt x="557327" y="417829"/>
                </a:lnTo>
                <a:lnTo>
                  <a:pt x="559958" y="406399"/>
                </a:lnTo>
                <a:lnTo>
                  <a:pt x="559958" y="340359"/>
                </a:lnTo>
                <a:lnTo>
                  <a:pt x="557327" y="330199"/>
                </a:lnTo>
                <a:lnTo>
                  <a:pt x="550239" y="320039"/>
                </a:lnTo>
                <a:lnTo>
                  <a:pt x="539906" y="313689"/>
                </a:lnTo>
                <a:lnTo>
                  <a:pt x="527537" y="311149"/>
                </a:lnTo>
                <a:lnTo>
                  <a:pt x="901576" y="311149"/>
                </a:lnTo>
                <a:lnTo>
                  <a:pt x="889551" y="313689"/>
                </a:lnTo>
                <a:lnTo>
                  <a:pt x="879974" y="320039"/>
                </a:lnTo>
                <a:lnTo>
                  <a:pt x="873643" y="330199"/>
                </a:lnTo>
                <a:lnTo>
                  <a:pt x="871355" y="340359"/>
                </a:lnTo>
                <a:lnTo>
                  <a:pt x="871355" y="373379"/>
                </a:lnTo>
                <a:lnTo>
                  <a:pt x="683140" y="373379"/>
                </a:lnTo>
                <a:lnTo>
                  <a:pt x="683140" y="435609"/>
                </a:lnTo>
                <a:close/>
              </a:path>
              <a:path w="1057275" h="1056639">
                <a:moveTo>
                  <a:pt x="609594" y="684529"/>
                </a:moveTo>
                <a:lnTo>
                  <a:pt x="445384" y="684529"/>
                </a:lnTo>
                <a:lnTo>
                  <a:pt x="417815" y="679449"/>
                </a:lnTo>
                <a:lnTo>
                  <a:pt x="395115" y="662939"/>
                </a:lnTo>
                <a:lnTo>
                  <a:pt x="379713" y="640079"/>
                </a:lnTo>
                <a:lnTo>
                  <a:pt x="374039" y="610869"/>
                </a:lnTo>
                <a:lnTo>
                  <a:pt x="374039" y="373379"/>
                </a:lnTo>
                <a:lnTo>
                  <a:pt x="497316" y="373379"/>
                </a:lnTo>
                <a:lnTo>
                  <a:pt x="497316" y="406399"/>
                </a:lnTo>
                <a:lnTo>
                  <a:pt x="499603" y="417829"/>
                </a:lnTo>
                <a:lnTo>
                  <a:pt x="505935" y="426719"/>
                </a:lnTo>
                <a:lnTo>
                  <a:pt x="515512" y="434339"/>
                </a:lnTo>
                <a:lnTo>
                  <a:pt x="527537" y="435609"/>
                </a:lnTo>
                <a:lnTo>
                  <a:pt x="683140" y="435609"/>
                </a:lnTo>
                <a:lnTo>
                  <a:pt x="683140" y="499109"/>
                </a:lnTo>
                <a:lnTo>
                  <a:pt x="527537" y="499109"/>
                </a:lnTo>
                <a:lnTo>
                  <a:pt x="515553" y="501649"/>
                </a:lnTo>
                <a:lnTo>
                  <a:pt x="505971" y="506729"/>
                </a:lnTo>
                <a:lnTo>
                  <a:pt x="499617" y="516889"/>
                </a:lnTo>
                <a:lnTo>
                  <a:pt x="497316" y="529589"/>
                </a:lnTo>
                <a:lnTo>
                  <a:pt x="499603" y="541019"/>
                </a:lnTo>
                <a:lnTo>
                  <a:pt x="505935" y="551179"/>
                </a:lnTo>
                <a:lnTo>
                  <a:pt x="515512" y="558799"/>
                </a:lnTo>
                <a:lnTo>
                  <a:pt x="527537" y="561339"/>
                </a:lnTo>
                <a:lnTo>
                  <a:pt x="683140" y="561339"/>
                </a:lnTo>
                <a:lnTo>
                  <a:pt x="683140" y="610869"/>
                </a:lnTo>
                <a:lnTo>
                  <a:pt x="677418" y="640079"/>
                </a:lnTo>
                <a:lnTo>
                  <a:pt x="661753" y="662939"/>
                </a:lnTo>
                <a:lnTo>
                  <a:pt x="638395" y="679449"/>
                </a:lnTo>
                <a:lnTo>
                  <a:pt x="609594" y="684529"/>
                </a:lnTo>
                <a:close/>
              </a:path>
              <a:path w="1057275" h="1056639">
                <a:moveTo>
                  <a:pt x="983729" y="684529"/>
                </a:moveTo>
                <a:lnTo>
                  <a:pt x="819423" y="684529"/>
                </a:lnTo>
                <a:lnTo>
                  <a:pt x="791854" y="679449"/>
                </a:lnTo>
                <a:lnTo>
                  <a:pt x="769154" y="662939"/>
                </a:lnTo>
                <a:lnTo>
                  <a:pt x="753752" y="640079"/>
                </a:lnTo>
                <a:lnTo>
                  <a:pt x="748078" y="610869"/>
                </a:lnTo>
                <a:lnTo>
                  <a:pt x="748078" y="373379"/>
                </a:lnTo>
                <a:lnTo>
                  <a:pt x="871355" y="373379"/>
                </a:lnTo>
                <a:lnTo>
                  <a:pt x="871355" y="406399"/>
                </a:lnTo>
                <a:lnTo>
                  <a:pt x="873656" y="417829"/>
                </a:lnTo>
                <a:lnTo>
                  <a:pt x="880010" y="426719"/>
                </a:lnTo>
                <a:lnTo>
                  <a:pt x="889592" y="434339"/>
                </a:lnTo>
                <a:lnTo>
                  <a:pt x="901576" y="435609"/>
                </a:lnTo>
                <a:lnTo>
                  <a:pt x="1057275" y="435609"/>
                </a:lnTo>
                <a:lnTo>
                  <a:pt x="1057275" y="499109"/>
                </a:lnTo>
                <a:lnTo>
                  <a:pt x="901576" y="499109"/>
                </a:lnTo>
                <a:lnTo>
                  <a:pt x="889551" y="501649"/>
                </a:lnTo>
                <a:lnTo>
                  <a:pt x="879974" y="506729"/>
                </a:lnTo>
                <a:lnTo>
                  <a:pt x="873643" y="516889"/>
                </a:lnTo>
                <a:lnTo>
                  <a:pt x="871355" y="529589"/>
                </a:lnTo>
                <a:lnTo>
                  <a:pt x="873656" y="541019"/>
                </a:lnTo>
                <a:lnTo>
                  <a:pt x="880010" y="551179"/>
                </a:lnTo>
                <a:lnTo>
                  <a:pt x="889592" y="558799"/>
                </a:lnTo>
                <a:lnTo>
                  <a:pt x="901576" y="561339"/>
                </a:lnTo>
                <a:lnTo>
                  <a:pt x="1057275" y="561339"/>
                </a:lnTo>
                <a:lnTo>
                  <a:pt x="1057275" y="610869"/>
                </a:lnTo>
                <a:lnTo>
                  <a:pt x="1051553" y="640079"/>
                </a:lnTo>
                <a:lnTo>
                  <a:pt x="1035888" y="662939"/>
                </a:lnTo>
                <a:lnTo>
                  <a:pt x="1012530" y="679449"/>
                </a:lnTo>
                <a:lnTo>
                  <a:pt x="983729" y="684529"/>
                </a:lnTo>
                <a:close/>
              </a:path>
              <a:path w="1057275" h="1056639">
                <a:moveTo>
                  <a:pt x="309196" y="561339"/>
                </a:moveTo>
                <a:lnTo>
                  <a:pt x="153498" y="561339"/>
                </a:lnTo>
                <a:lnTo>
                  <a:pt x="165867" y="558799"/>
                </a:lnTo>
                <a:lnTo>
                  <a:pt x="176200" y="551179"/>
                </a:lnTo>
                <a:lnTo>
                  <a:pt x="183288" y="541019"/>
                </a:lnTo>
                <a:lnTo>
                  <a:pt x="185919" y="529589"/>
                </a:lnTo>
                <a:lnTo>
                  <a:pt x="183288" y="516889"/>
                </a:lnTo>
                <a:lnTo>
                  <a:pt x="176200" y="507999"/>
                </a:lnTo>
                <a:lnTo>
                  <a:pt x="165867" y="501649"/>
                </a:lnTo>
                <a:lnTo>
                  <a:pt x="153498" y="499109"/>
                </a:lnTo>
                <a:lnTo>
                  <a:pt x="309196" y="499109"/>
                </a:lnTo>
                <a:lnTo>
                  <a:pt x="309196" y="561339"/>
                </a:lnTo>
                <a:close/>
              </a:path>
              <a:path w="1057275" h="1056639">
                <a:moveTo>
                  <a:pt x="683140" y="561339"/>
                </a:moveTo>
                <a:lnTo>
                  <a:pt x="527537" y="561339"/>
                </a:lnTo>
                <a:lnTo>
                  <a:pt x="539906" y="558799"/>
                </a:lnTo>
                <a:lnTo>
                  <a:pt x="550239" y="551179"/>
                </a:lnTo>
                <a:lnTo>
                  <a:pt x="557327" y="541019"/>
                </a:lnTo>
                <a:lnTo>
                  <a:pt x="559958" y="529589"/>
                </a:lnTo>
                <a:lnTo>
                  <a:pt x="557327" y="516889"/>
                </a:lnTo>
                <a:lnTo>
                  <a:pt x="550239" y="507999"/>
                </a:lnTo>
                <a:lnTo>
                  <a:pt x="539906" y="501649"/>
                </a:lnTo>
                <a:lnTo>
                  <a:pt x="527537" y="499109"/>
                </a:lnTo>
                <a:lnTo>
                  <a:pt x="683140" y="499109"/>
                </a:lnTo>
                <a:lnTo>
                  <a:pt x="683140" y="561339"/>
                </a:lnTo>
                <a:close/>
              </a:path>
              <a:path w="1057275" h="1056639">
                <a:moveTo>
                  <a:pt x="1057275" y="561339"/>
                </a:moveTo>
                <a:lnTo>
                  <a:pt x="901576" y="561339"/>
                </a:lnTo>
                <a:lnTo>
                  <a:pt x="913561" y="558799"/>
                </a:lnTo>
                <a:lnTo>
                  <a:pt x="923143" y="551179"/>
                </a:lnTo>
                <a:lnTo>
                  <a:pt x="929497" y="541019"/>
                </a:lnTo>
                <a:lnTo>
                  <a:pt x="931798" y="529589"/>
                </a:lnTo>
                <a:lnTo>
                  <a:pt x="929497" y="516889"/>
                </a:lnTo>
                <a:lnTo>
                  <a:pt x="923143" y="507999"/>
                </a:lnTo>
                <a:lnTo>
                  <a:pt x="913561" y="501649"/>
                </a:lnTo>
                <a:lnTo>
                  <a:pt x="901576" y="499109"/>
                </a:lnTo>
                <a:lnTo>
                  <a:pt x="1057275" y="499109"/>
                </a:lnTo>
                <a:lnTo>
                  <a:pt x="1057275" y="561339"/>
                </a:lnTo>
                <a:close/>
              </a:path>
              <a:path w="1057275" h="1056639">
                <a:moveTo>
                  <a:pt x="153498" y="1056639"/>
                </a:moveTo>
                <a:lnTo>
                  <a:pt x="117993" y="1049019"/>
                </a:lnTo>
                <a:lnTo>
                  <a:pt x="88369" y="1029969"/>
                </a:lnTo>
                <a:lnTo>
                  <a:pt x="68070" y="999489"/>
                </a:lnTo>
                <a:lnTo>
                  <a:pt x="60538" y="963929"/>
                </a:lnTo>
                <a:lnTo>
                  <a:pt x="65177" y="934719"/>
                </a:lnTo>
                <a:lnTo>
                  <a:pt x="78136" y="909319"/>
                </a:lnTo>
                <a:lnTo>
                  <a:pt x="97980" y="888999"/>
                </a:lnTo>
                <a:lnTo>
                  <a:pt x="123277" y="877569"/>
                </a:lnTo>
                <a:lnTo>
                  <a:pt x="123277" y="684529"/>
                </a:lnTo>
                <a:lnTo>
                  <a:pt x="185919" y="684529"/>
                </a:lnTo>
                <a:lnTo>
                  <a:pt x="185919" y="877569"/>
                </a:lnTo>
                <a:lnTo>
                  <a:pt x="204471" y="885189"/>
                </a:lnTo>
                <a:lnTo>
                  <a:pt x="220576" y="899159"/>
                </a:lnTo>
                <a:lnTo>
                  <a:pt x="233435" y="914399"/>
                </a:lnTo>
                <a:lnTo>
                  <a:pt x="242250" y="933449"/>
                </a:lnTo>
                <a:lnTo>
                  <a:pt x="989264" y="933449"/>
                </a:lnTo>
                <a:lnTo>
                  <a:pt x="989911" y="934719"/>
                </a:lnTo>
                <a:lnTo>
                  <a:pt x="994536" y="963929"/>
                </a:lnTo>
                <a:lnTo>
                  <a:pt x="988604" y="993139"/>
                </a:lnTo>
                <a:lnTo>
                  <a:pt x="242154" y="993139"/>
                </a:lnTo>
                <a:lnTo>
                  <a:pt x="228638" y="1018539"/>
                </a:lnTo>
                <a:lnTo>
                  <a:pt x="208406" y="1038859"/>
                </a:lnTo>
                <a:lnTo>
                  <a:pt x="182884" y="1051559"/>
                </a:lnTo>
                <a:lnTo>
                  <a:pt x="153498" y="1056639"/>
                </a:lnTo>
                <a:close/>
              </a:path>
              <a:path w="1057275" h="1056639">
                <a:moveTo>
                  <a:pt x="616098" y="933449"/>
                </a:moveTo>
                <a:lnTo>
                  <a:pt x="440985" y="933449"/>
                </a:lnTo>
                <a:lnTo>
                  <a:pt x="449854" y="914399"/>
                </a:lnTo>
                <a:lnTo>
                  <a:pt x="462731" y="899159"/>
                </a:lnTo>
                <a:lnTo>
                  <a:pt x="478817" y="885189"/>
                </a:lnTo>
                <a:lnTo>
                  <a:pt x="497316" y="877569"/>
                </a:lnTo>
                <a:lnTo>
                  <a:pt x="497316" y="684529"/>
                </a:lnTo>
                <a:lnTo>
                  <a:pt x="559863" y="684529"/>
                </a:lnTo>
                <a:lnTo>
                  <a:pt x="559863" y="877569"/>
                </a:lnTo>
                <a:lnTo>
                  <a:pt x="578104" y="885189"/>
                </a:lnTo>
                <a:lnTo>
                  <a:pt x="593683" y="899159"/>
                </a:lnTo>
                <a:lnTo>
                  <a:pt x="606410" y="914399"/>
                </a:lnTo>
                <a:lnTo>
                  <a:pt x="616098" y="933449"/>
                </a:lnTo>
                <a:close/>
              </a:path>
              <a:path w="1057275" h="1056639">
                <a:moveTo>
                  <a:pt x="989264" y="933449"/>
                </a:moveTo>
                <a:lnTo>
                  <a:pt x="815024" y="933449"/>
                </a:lnTo>
                <a:lnTo>
                  <a:pt x="823893" y="914399"/>
                </a:lnTo>
                <a:lnTo>
                  <a:pt x="836770" y="899159"/>
                </a:lnTo>
                <a:lnTo>
                  <a:pt x="852856" y="885189"/>
                </a:lnTo>
                <a:lnTo>
                  <a:pt x="871355" y="877569"/>
                </a:lnTo>
                <a:lnTo>
                  <a:pt x="871355" y="684529"/>
                </a:lnTo>
                <a:lnTo>
                  <a:pt x="931798" y="684529"/>
                </a:lnTo>
                <a:lnTo>
                  <a:pt x="931798" y="877569"/>
                </a:lnTo>
                <a:lnTo>
                  <a:pt x="957134" y="888999"/>
                </a:lnTo>
                <a:lnTo>
                  <a:pt x="976975" y="909319"/>
                </a:lnTo>
                <a:lnTo>
                  <a:pt x="989264" y="933449"/>
                </a:lnTo>
                <a:close/>
              </a:path>
              <a:path w="1057275" h="1056639">
                <a:moveTo>
                  <a:pt x="527537" y="1056639"/>
                </a:moveTo>
                <a:lnTo>
                  <a:pt x="499381" y="1051559"/>
                </a:lnTo>
                <a:lnTo>
                  <a:pt x="474506" y="1038859"/>
                </a:lnTo>
                <a:lnTo>
                  <a:pt x="454509" y="1018539"/>
                </a:lnTo>
                <a:lnTo>
                  <a:pt x="440985" y="993139"/>
                </a:lnTo>
                <a:lnTo>
                  <a:pt x="616098" y="993139"/>
                </a:lnTo>
                <a:lnTo>
                  <a:pt x="602637" y="1018539"/>
                </a:lnTo>
                <a:lnTo>
                  <a:pt x="582433" y="1038859"/>
                </a:lnTo>
                <a:lnTo>
                  <a:pt x="556922" y="1051559"/>
                </a:lnTo>
                <a:lnTo>
                  <a:pt x="527537" y="1056639"/>
                </a:lnTo>
                <a:close/>
              </a:path>
              <a:path w="1057275" h="1056639">
                <a:moveTo>
                  <a:pt x="901576" y="1056639"/>
                </a:moveTo>
                <a:lnTo>
                  <a:pt x="872223" y="1051559"/>
                </a:lnTo>
                <a:lnTo>
                  <a:pt x="846931" y="1038859"/>
                </a:lnTo>
                <a:lnTo>
                  <a:pt x="827324" y="1018539"/>
                </a:lnTo>
                <a:lnTo>
                  <a:pt x="815024" y="993139"/>
                </a:lnTo>
                <a:lnTo>
                  <a:pt x="988604" y="993139"/>
                </a:lnTo>
                <a:lnTo>
                  <a:pt x="987314" y="999489"/>
                </a:lnTo>
                <a:lnTo>
                  <a:pt x="967531" y="1029969"/>
                </a:lnTo>
                <a:lnTo>
                  <a:pt x="938010" y="1049019"/>
                </a:lnTo>
                <a:lnTo>
                  <a:pt x="901576" y="1056639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0010415" y="7214857"/>
            <a:ext cx="1057275" cy="1047750"/>
            <a:chOff x="10010415" y="7214857"/>
            <a:chExt cx="1057275" cy="1047750"/>
          </a:xfrm>
        </p:grpSpPr>
        <p:sp>
          <p:nvSpPr>
            <p:cNvPr id="103" name="object 103"/>
            <p:cNvSpPr/>
            <p:nvPr/>
          </p:nvSpPr>
          <p:spPr>
            <a:xfrm>
              <a:off x="10299611" y="7214869"/>
              <a:ext cx="768350" cy="739775"/>
            </a:xfrm>
            <a:custGeom>
              <a:avLst/>
              <a:gdLst/>
              <a:ahLst/>
              <a:cxnLst/>
              <a:rect l="l" t="t" r="r" b="b"/>
              <a:pathLst>
                <a:path w="768350" h="739775">
                  <a:moveTo>
                    <a:pt x="522097" y="462800"/>
                  </a:moveTo>
                  <a:lnTo>
                    <a:pt x="330047" y="462800"/>
                  </a:lnTo>
                  <a:lnTo>
                    <a:pt x="357187" y="498157"/>
                  </a:lnTo>
                  <a:lnTo>
                    <a:pt x="378828" y="537032"/>
                  </a:lnTo>
                  <a:lnTo>
                    <a:pt x="394665" y="578789"/>
                  </a:lnTo>
                  <a:lnTo>
                    <a:pt x="404393" y="622795"/>
                  </a:lnTo>
                  <a:lnTo>
                    <a:pt x="407708" y="668413"/>
                  </a:lnTo>
                  <a:lnTo>
                    <a:pt x="407314" y="687311"/>
                  </a:lnTo>
                  <a:lnTo>
                    <a:pt x="406120" y="705396"/>
                  </a:lnTo>
                  <a:lnTo>
                    <a:pt x="404114" y="722680"/>
                  </a:lnTo>
                  <a:lnTo>
                    <a:pt x="401307" y="739178"/>
                  </a:lnTo>
                  <a:lnTo>
                    <a:pt x="522097" y="739178"/>
                  </a:lnTo>
                  <a:lnTo>
                    <a:pt x="522097" y="462800"/>
                  </a:lnTo>
                  <a:close/>
                </a:path>
                <a:path w="768350" h="739775">
                  <a:moveTo>
                    <a:pt x="541502" y="0"/>
                  </a:moveTo>
                  <a:lnTo>
                    <a:pt x="163931" y="0"/>
                  </a:lnTo>
                  <a:lnTo>
                    <a:pt x="163931" y="272097"/>
                  </a:lnTo>
                  <a:lnTo>
                    <a:pt x="541502" y="272097"/>
                  </a:lnTo>
                  <a:lnTo>
                    <a:pt x="541502" y="0"/>
                  </a:lnTo>
                  <a:close/>
                </a:path>
                <a:path w="768350" h="739775">
                  <a:moveTo>
                    <a:pt x="767880" y="162877"/>
                  </a:moveTo>
                  <a:lnTo>
                    <a:pt x="691045" y="73977"/>
                  </a:lnTo>
                  <a:lnTo>
                    <a:pt x="645198" y="29057"/>
                  </a:lnTo>
                  <a:lnTo>
                    <a:pt x="623366" y="8636"/>
                  </a:lnTo>
                  <a:lnTo>
                    <a:pt x="619163" y="2184"/>
                  </a:lnTo>
                  <a:lnTo>
                    <a:pt x="610552" y="0"/>
                  </a:lnTo>
                  <a:lnTo>
                    <a:pt x="604050" y="0"/>
                  </a:lnTo>
                  <a:lnTo>
                    <a:pt x="604050" y="304292"/>
                  </a:lnTo>
                  <a:lnTo>
                    <a:pt x="601764" y="315252"/>
                  </a:lnTo>
                  <a:lnTo>
                    <a:pt x="595439" y="324840"/>
                  </a:lnTo>
                  <a:lnTo>
                    <a:pt x="585863" y="331635"/>
                  </a:lnTo>
                  <a:lnTo>
                    <a:pt x="573836" y="334200"/>
                  </a:lnTo>
                  <a:lnTo>
                    <a:pt x="131508" y="334200"/>
                  </a:lnTo>
                  <a:lnTo>
                    <a:pt x="119532" y="331635"/>
                  </a:lnTo>
                  <a:lnTo>
                    <a:pt x="109994" y="324840"/>
                  </a:lnTo>
                  <a:lnTo>
                    <a:pt x="103670" y="315252"/>
                  </a:lnTo>
                  <a:lnTo>
                    <a:pt x="101384" y="304292"/>
                  </a:lnTo>
                  <a:lnTo>
                    <a:pt x="101384" y="0"/>
                  </a:lnTo>
                  <a:lnTo>
                    <a:pt x="30137" y="0"/>
                  </a:lnTo>
                  <a:lnTo>
                    <a:pt x="19050" y="2260"/>
                  </a:lnTo>
                  <a:lnTo>
                    <a:pt x="9398" y="8547"/>
                  </a:lnTo>
                  <a:lnTo>
                    <a:pt x="2590" y="18021"/>
                  </a:lnTo>
                  <a:lnTo>
                    <a:pt x="0" y="29908"/>
                  </a:lnTo>
                  <a:lnTo>
                    <a:pt x="0" y="370674"/>
                  </a:lnTo>
                  <a:lnTo>
                    <a:pt x="22656" y="365061"/>
                  </a:lnTo>
                  <a:lnTo>
                    <a:pt x="45529" y="361061"/>
                  </a:lnTo>
                  <a:lnTo>
                    <a:pt x="68834" y="358660"/>
                  </a:lnTo>
                  <a:lnTo>
                    <a:pt x="92773" y="357860"/>
                  </a:lnTo>
                  <a:lnTo>
                    <a:pt x="137172" y="360629"/>
                  </a:lnTo>
                  <a:lnTo>
                    <a:pt x="179578" y="368833"/>
                  </a:lnTo>
                  <a:lnTo>
                    <a:pt x="219557" y="382257"/>
                  </a:lnTo>
                  <a:lnTo>
                    <a:pt x="256692" y="400685"/>
                  </a:lnTo>
                  <a:lnTo>
                    <a:pt x="552221" y="400685"/>
                  </a:lnTo>
                  <a:lnTo>
                    <a:pt x="564578" y="403301"/>
                  </a:lnTo>
                  <a:lnTo>
                    <a:pt x="574878" y="410337"/>
                  </a:lnTo>
                  <a:lnTo>
                    <a:pt x="581926" y="420598"/>
                  </a:lnTo>
                  <a:lnTo>
                    <a:pt x="584542" y="432879"/>
                  </a:lnTo>
                  <a:lnTo>
                    <a:pt x="584542" y="739178"/>
                  </a:lnTo>
                  <a:lnTo>
                    <a:pt x="735558" y="739178"/>
                  </a:lnTo>
                  <a:lnTo>
                    <a:pt x="747915" y="736904"/>
                  </a:lnTo>
                  <a:lnTo>
                    <a:pt x="758215" y="730631"/>
                  </a:lnTo>
                  <a:lnTo>
                    <a:pt x="765263" y="721144"/>
                  </a:lnTo>
                  <a:lnTo>
                    <a:pt x="767880" y="709256"/>
                  </a:lnTo>
                  <a:lnTo>
                    <a:pt x="767880" y="162877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10415" y="8028971"/>
              <a:ext cx="235173" cy="23354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0139908" y="7632646"/>
              <a:ext cx="507365" cy="503555"/>
            </a:xfrm>
            <a:custGeom>
              <a:avLst/>
              <a:gdLst/>
              <a:ahLst/>
              <a:cxnLst/>
              <a:rect l="l" t="t" r="r" b="b"/>
              <a:pathLst>
                <a:path w="507365" h="503554">
                  <a:moveTo>
                    <a:pt x="252483" y="503455"/>
                  </a:moveTo>
                  <a:lnTo>
                    <a:pt x="207427" y="499372"/>
                  </a:lnTo>
                  <a:lnTo>
                    <a:pt x="164886" y="487603"/>
                  </a:lnTo>
                  <a:lnTo>
                    <a:pt x="125604" y="468871"/>
                  </a:lnTo>
                  <a:lnTo>
                    <a:pt x="90324" y="443896"/>
                  </a:lnTo>
                  <a:lnTo>
                    <a:pt x="59791" y="413399"/>
                  </a:lnTo>
                  <a:lnTo>
                    <a:pt x="34748" y="378104"/>
                  </a:lnTo>
                  <a:lnTo>
                    <a:pt x="15939" y="338730"/>
                  </a:lnTo>
                  <a:lnTo>
                    <a:pt x="4108" y="296000"/>
                  </a:lnTo>
                  <a:lnTo>
                    <a:pt x="0" y="250635"/>
                  </a:lnTo>
                  <a:lnTo>
                    <a:pt x="4108" y="205920"/>
                  </a:lnTo>
                  <a:lnTo>
                    <a:pt x="15939" y="163697"/>
                  </a:lnTo>
                  <a:lnTo>
                    <a:pt x="34748" y="124704"/>
                  </a:lnTo>
                  <a:lnTo>
                    <a:pt x="59791" y="89681"/>
                  </a:lnTo>
                  <a:lnTo>
                    <a:pt x="90324" y="59367"/>
                  </a:lnTo>
                  <a:lnTo>
                    <a:pt x="125604" y="34503"/>
                  </a:lnTo>
                  <a:lnTo>
                    <a:pt x="164886" y="15827"/>
                  </a:lnTo>
                  <a:lnTo>
                    <a:pt x="207427" y="4080"/>
                  </a:lnTo>
                  <a:lnTo>
                    <a:pt x="252483" y="0"/>
                  </a:lnTo>
                  <a:lnTo>
                    <a:pt x="298140" y="4080"/>
                  </a:lnTo>
                  <a:lnTo>
                    <a:pt x="341156" y="15827"/>
                  </a:lnTo>
                  <a:lnTo>
                    <a:pt x="380801" y="34503"/>
                  </a:lnTo>
                  <a:lnTo>
                    <a:pt x="416346" y="59367"/>
                  </a:lnTo>
                  <a:lnTo>
                    <a:pt x="447063" y="89681"/>
                  </a:lnTo>
                  <a:lnTo>
                    <a:pt x="472223" y="124703"/>
                  </a:lnTo>
                  <a:lnTo>
                    <a:pt x="491097" y="163697"/>
                  </a:lnTo>
                  <a:lnTo>
                    <a:pt x="502956" y="205920"/>
                  </a:lnTo>
                  <a:lnTo>
                    <a:pt x="507071" y="250635"/>
                  </a:lnTo>
                  <a:lnTo>
                    <a:pt x="502953" y="296000"/>
                  </a:lnTo>
                  <a:lnTo>
                    <a:pt x="491086" y="338730"/>
                  </a:lnTo>
                  <a:lnTo>
                    <a:pt x="472202" y="378104"/>
                  </a:lnTo>
                  <a:lnTo>
                    <a:pt x="447032" y="413399"/>
                  </a:lnTo>
                  <a:lnTo>
                    <a:pt x="416307" y="443896"/>
                  </a:lnTo>
                  <a:lnTo>
                    <a:pt x="380758" y="468871"/>
                  </a:lnTo>
                  <a:lnTo>
                    <a:pt x="341117" y="487603"/>
                  </a:lnTo>
                  <a:lnTo>
                    <a:pt x="298115" y="499372"/>
                  </a:lnTo>
                  <a:lnTo>
                    <a:pt x="252483" y="503455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4739" y="1512458"/>
            <a:ext cx="1953259" cy="1361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92385" y="2899634"/>
            <a:ext cx="4292344" cy="79971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85835" y="2899634"/>
            <a:ext cx="4292345" cy="799718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QNAS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168524" y="2977271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92231" y="4040006"/>
            <a:ext cx="187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642890" y="2977271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547235" y="4040006"/>
            <a:ext cx="2782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14473" y="2769170"/>
            <a:ext cx="1036319" cy="1057275"/>
          </a:xfrm>
          <a:custGeom>
            <a:avLst/>
            <a:gdLst/>
            <a:ahLst/>
            <a:cxnLst/>
            <a:rect l="l" t="t" r="r" b="b"/>
            <a:pathLst>
              <a:path w="1036319" h="1057275">
                <a:moveTo>
                  <a:pt x="571144" y="495033"/>
                </a:moveTo>
                <a:lnTo>
                  <a:pt x="488315" y="495033"/>
                </a:lnTo>
                <a:lnTo>
                  <a:pt x="488315" y="579335"/>
                </a:lnTo>
                <a:lnTo>
                  <a:pt x="571144" y="579335"/>
                </a:lnTo>
                <a:lnTo>
                  <a:pt x="571144" y="495033"/>
                </a:lnTo>
                <a:close/>
              </a:path>
              <a:path w="1036319" h="1057275">
                <a:moveTo>
                  <a:pt x="944613" y="964234"/>
                </a:moveTo>
                <a:lnTo>
                  <a:pt x="938720" y="934046"/>
                </a:lnTo>
                <a:lnTo>
                  <a:pt x="937501" y="927798"/>
                </a:lnTo>
                <a:lnTo>
                  <a:pt x="918070" y="898283"/>
                </a:lnTo>
                <a:lnTo>
                  <a:pt x="889114" y="878522"/>
                </a:lnTo>
                <a:lnTo>
                  <a:pt x="853363" y="871283"/>
                </a:lnTo>
                <a:lnTo>
                  <a:pt x="825754" y="875919"/>
                </a:lnTo>
                <a:lnTo>
                  <a:pt x="801331" y="888847"/>
                </a:lnTo>
                <a:lnTo>
                  <a:pt x="781697" y="908697"/>
                </a:lnTo>
                <a:lnTo>
                  <a:pt x="768438" y="934046"/>
                </a:lnTo>
                <a:lnTo>
                  <a:pt x="721766" y="934046"/>
                </a:lnTo>
                <a:lnTo>
                  <a:pt x="721766" y="774065"/>
                </a:lnTo>
                <a:lnTo>
                  <a:pt x="734491" y="774065"/>
                </a:lnTo>
                <a:lnTo>
                  <a:pt x="745109" y="771804"/>
                </a:lnTo>
                <a:lnTo>
                  <a:pt x="753910" y="765683"/>
                </a:lnTo>
                <a:lnTo>
                  <a:pt x="759904" y="756729"/>
                </a:lnTo>
                <a:lnTo>
                  <a:pt x="762127" y="745959"/>
                </a:lnTo>
                <a:lnTo>
                  <a:pt x="762127" y="639914"/>
                </a:lnTo>
                <a:lnTo>
                  <a:pt x="762127" y="434644"/>
                </a:lnTo>
                <a:lnTo>
                  <a:pt x="762114" y="328599"/>
                </a:lnTo>
                <a:lnTo>
                  <a:pt x="734491" y="300596"/>
                </a:lnTo>
                <a:lnTo>
                  <a:pt x="630440" y="300570"/>
                </a:lnTo>
                <a:lnTo>
                  <a:pt x="630440" y="464845"/>
                </a:lnTo>
                <a:lnTo>
                  <a:pt x="630440" y="609727"/>
                </a:lnTo>
                <a:lnTo>
                  <a:pt x="628192" y="621728"/>
                </a:lnTo>
                <a:lnTo>
                  <a:pt x="621995" y="631304"/>
                </a:lnTo>
                <a:lnTo>
                  <a:pt x="612622" y="637616"/>
                </a:lnTo>
                <a:lnTo>
                  <a:pt x="600786" y="639914"/>
                </a:lnTo>
                <a:lnTo>
                  <a:pt x="458482" y="639914"/>
                </a:lnTo>
                <a:lnTo>
                  <a:pt x="446709" y="637616"/>
                </a:lnTo>
                <a:lnTo>
                  <a:pt x="437311" y="631266"/>
                </a:lnTo>
                <a:lnTo>
                  <a:pt x="431088" y="621690"/>
                </a:lnTo>
                <a:lnTo>
                  <a:pt x="428828" y="609727"/>
                </a:lnTo>
                <a:lnTo>
                  <a:pt x="428828" y="464845"/>
                </a:lnTo>
                <a:lnTo>
                  <a:pt x="431088" y="452831"/>
                </a:lnTo>
                <a:lnTo>
                  <a:pt x="437311" y="443268"/>
                </a:lnTo>
                <a:lnTo>
                  <a:pt x="446684" y="436956"/>
                </a:lnTo>
                <a:lnTo>
                  <a:pt x="458482" y="434644"/>
                </a:lnTo>
                <a:lnTo>
                  <a:pt x="600786" y="434644"/>
                </a:lnTo>
                <a:lnTo>
                  <a:pt x="612609" y="436956"/>
                </a:lnTo>
                <a:lnTo>
                  <a:pt x="621995" y="443306"/>
                </a:lnTo>
                <a:lnTo>
                  <a:pt x="628192" y="452869"/>
                </a:lnTo>
                <a:lnTo>
                  <a:pt x="630440" y="464845"/>
                </a:lnTo>
                <a:lnTo>
                  <a:pt x="630440" y="300570"/>
                </a:lnTo>
                <a:lnTo>
                  <a:pt x="324777" y="300494"/>
                </a:lnTo>
                <a:lnTo>
                  <a:pt x="297230" y="328599"/>
                </a:lnTo>
                <a:lnTo>
                  <a:pt x="297256" y="745959"/>
                </a:lnTo>
                <a:lnTo>
                  <a:pt x="299440" y="756666"/>
                </a:lnTo>
                <a:lnTo>
                  <a:pt x="305409" y="765619"/>
                </a:lnTo>
                <a:lnTo>
                  <a:pt x="314185" y="771715"/>
                </a:lnTo>
                <a:lnTo>
                  <a:pt x="324777" y="773976"/>
                </a:lnTo>
                <a:lnTo>
                  <a:pt x="337502" y="773976"/>
                </a:lnTo>
                <a:lnTo>
                  <a:pt x="337502" y="934046"/>
                </a:lnTo>
                <a:lnTo>
                  <a:pt x="290830" y="934046"/>
                </a:lnTo>
                <a:lnTo>
                  <a:pt x="277571" y="908735"/>
                </a:lnTo>
                <a:lnTo>
                  <a:pt x="257949" y="888885"/>
                </a:lnTo>
                <a:lnTo>
                  <a:pt x="233565" y="875931"/>
                </a:lnTo>
                <a:lnTo>
                  <a:pt x="205994" y="871283"/>
                </a:lnTo>
                <a:lnTo>
                  <a:pt x="170218" y="878522"/>
                </a:lnTo>
                <a:lnTo>
                  <a:pt x="141211" y="898321"/>
                </a:lnTo>
                <a:lnTo>
                  <a:pt x="121767" y="927849"/>
                </a:lnTo>
                <a:lnTo>
                  <a:pt x="114668" y="964234"/>
                </a:lnTo>
                <a:lnTo>
                  <a:pt x="121767" y="1000633"/>
                </a:lnTo>
                <a:lnTo>
                  <a:pt x="141211" y="1030147"/>
                </a:lnTo>
                <a:lnTo>
                  <a:pt x="170218" y="1049947"/>
                </a:lnTo>
                <a:lnTo>
                  <a:pt x="205994" y="1057186"/>
                </a:lnTo>
                <a:lnTo>
                  <a:pt x="233565" y="1052563"/>
                </a:lnTo>
                <a:lnTo>
                  <a:pt x="257949" y="1039634"/>
                </a:lnTo>
                <a:lnTo>
                  <a:pt x="277571" y="1019810"/>
                </a:lnTo>
                <a:lnTo>
                  <a:pt x="290830" y="994524"/>
                </a:lnTo>
                <a:lnTo>
                  <a:pt x="367245" y="994524"/>
                </a:lnTo>
                <a:lnTo>
                  <a:pt x="379069" y="992225"/>
                </a:lnTo>
                <a:lnTo>
                  <a:pt x="388493" y="985862"/>
                </a:lnTo>
                <a:lnTo>
                  <a:pt x="394728" y="976261"/>
                </a:lnTo>
                <a:lnTo>
                  <a:pt x="396989" y="964234"/>
                </a:lnTo>
                <a:lnTo>
                  <a:pt x="396989" y="934046"/>
                </a:lnTo>
                <a:lnTo>
                  <a:pt x="396989" y="774065"/>
                </a:lnTo>
                <a:lnTo>
                  <a:pt x="498932" y="774065"/>
                </a:lnTo>
                <a:lnTo>
                  <a:pt x="498932" y="877836"/>
                </a:lnTo>
                <a:lnTo>
                  <a:pt x="474103" y="890143"/>
                </a:lnTo>
                <a:lnTo>
                  <a:pt x="454621" y="909713"/>
                </a:lnTo>
                <a:lnTo>
                  <a:pt x="441909" y="934948"/>
                </a:lnTo>
                <a:lnTo>
                  <a:pt x="437349" y="964234"/>
                </a:lnTo>
                <a:lnTo>
                  <a:pt x="444754" y="1000671"/>
                </a:lnTo>
                <a:lnTo>
                  <a:pt x="464705" y="1030185"/>
                </a:lnTo>
                <a:lnTo>
                  <a:pt x="493776" y="1049947"/>
                </a:lnTo>
                <a:lnTo>
                  <a:pt x="528586" y="1057186"/>
                </a:lnTo>
                <a:lnTo>
                  <a:pt x="564349" y="1049959"/>
                </a:lnTo>
                <a:lnTo>
                  <a:pt x="593318" y="1030185"/>
                </a:lnTo>
                <a:lnTo>
                  <a:pt x="612736" y="1000671"/>
                </a:lnTo>
                <a:lnTo>
                  <a:pt x="619823" y="964234"/>
                </a:lnTo>
                <a:lnTo>
                  <a:pt x="615315" y="934961"/>
                </a:lnTo>
                <a:lnTo>
                  <a:pt x="602881" y="909713"/>
                </a:lnTo>
                <a:lnTo>
                  <a:pt x="584034" y="890092"/>
                </a:lnTo>
                <a:lnTo>
                  <a:pt x="560425" y="877836"/>
                </a:lnTo>
                <a:lnTo>
                  <a:pt x="560425" y="774065"/>
                </a:lnTo>
                <a:lnTo>
                  <a:pt x="662381" y="774065"/>
                </a:lnTo>
                <a:lnTo>
                  <a:pt x="662381" y="964234"/>
                </a:lnTo>
                <a:lnTo>
                  <a:pt x="664629" y="976299"/>
                </a:lnTo>
                <a:lnTo>
                  <a:pt x="670852" y="985901"/>
                </a:lnTo>
                <a:lnTo>
                  <a:pt x="680237" y="992225"/>
                </a:lnTo>
                <a:lnTo>
                  <a:pt x="692023" y="994524"/>
                </a:lnTo>
                <a:lnTo>
                  <a:pt x="768438" y="994524"/>
                </a:lnTo>
                <a:lnTo>
                  <a:pt x="781697" y="1019771"/>
                </a:lnTo>
                <a:lnTo>
                  <a:pt x="801331" y="1039596"/>
                </a:lnTo>
                <a:lnTo>
                  <a:pt x="825754" y="1052550"/>
                </a:lnTo>
                <a:lnTo>
                  <a:pt x="853363" y="1057186"/>
                </a:lnTo>
                <a:lnTo>
                  <a:pt x="889088" y="1049959"/>
                </a:lnTo>
                <a:lnTo>
                  <a:pt x="918070" y="1030185"/>
                </a:lnTo>
                <a:lnTo>
                  <a:pt x="937501" y="1000671"/>
                </a:lnTo>
                <a:lnTo>
                  <a:pt x="944613" y="964234"/>
                </a:lnTo>
                <a:close/>
              </a:path>
              <a:path w="1036319" h="1057275">
                <a:moveTo>
                  <a:pt x="1036040" y="419455"/>
                </a:moveTo>
                <a:lnTo>
                  <a:pt x="1023188" y="371589"/>
                </a:lnTo>
                <a:lnTo>
                  <a:pt x="998601" y="329996"/>
                </a:lnTo>
                <a:lnTo>
                  <a:pt x="964069" y="296926"/>
                </a:lnTo>
                <a:lnTo>
                  <a:pt x="921372" y="274574"/>
                </a:lnTo>
                <a:lnTo>
                  <a:pt x="921423" y="253949"/>
                </a:lnTo>
                <a:lnTo>
                  <a:pt x="913549" y="215049"/>
                </a:lnTo>
                <a:lnTo>
                  <a:pt x="884440" y="164261"/>
                </a:lnTo>
                <a:lnTo>
                  <a:pt x="854481" y="139014"/>
                </a:lnTo>
                <a:lnTo>
                  <a:pt x="818159" y="122682"/>
                </a:lnTo>
                <a:lnTo>
                  <a:pt x="777049" y="116878"/>
                </a:lnTo>
                <a:lnTo>
                  <a:pt x="761111" y="118021"/>
                </a:lnTo>
                <a:lnTo>
                  <a:pt x="745388" y="121196"/>
                </a:lnTo>
                <a:lnTo>
                  <a:pt x="730110" y="126009"/>
                </a:lnTo>
                <a:lnTo>
                  <a:pt x="715454" y="132067"/>
                </a:lnTo>
                <a:lnTo>
                  <a:pt x="709968" y="119430"/>
                </a:lnTo>
                <a:lnTo>
                  <a:pt x="687819" y="84505"/>
                </a:lnTo>
                <a:lnTo>
                  <a:pt x="655040" y="49314"/>
                </a:lnTo>
                <a:lnTo>
                  <a:pt x="614870" y="22707"/>
                </a:lnTo>
                <a:lnTo>
                  <a:pt x="568718" y="5880"/>
                </a:lnTo>
                <a:lnTo>
                  <a:pt x="517969" y="0"/>
                </a:lnTo>
                <a:lnTo>
                  <a:pt x="497662" y="850"/>
                </a:lnTo>
                <a:lnTo>
                  <a:pt x="458571" y="8255"/>
                </a:lnTo>
                <a:lnTo>
                  <a:pt x="401764" y="34963"/>
                </a:lnTo>
                <a:lnTo>
                  <a:pt x="368858" y="61404"/>
                </a:lnTo>
                <a:lnTo>
                  <a:pt x="341528" y="93941"/>
                </a:lnTo>
                <a:lnTo>
                  <a:pt x="320573" y="131978"/>
                </a:lnTo>
                <a:lnTo>
                  <a:pt x="305917" y="125920"/>
                </a:lnTo>
                <a:lnTo>
                  <a:pt x="290652" y="121107"/>
                </a:lnTo>
                <a:lnTo>
                  <a:pt x="274967" y="117932"/>
                </a:lnTo>
                <a:lnTo>
                  <a:pt x="259080" y="116789"/>
                </a:lnTo>
                <a:lnTo>
                  <a:pt x="232511" y="119189"/>
                </a:lnTo>
                <a:lnTo>
                  <a:pt x="184124" y="137769"/>
                </a:lnTo>
                <a:lnTo>
                  <a:pt x="141871" y="177584"/>
                </a:lnTo>
                <a:lnTo>
                  <a:pt x="116039" y="239572"/>
                </a:lnTo>
                <a:lnTo>
                  <a:pt x="114668" y="274574"/>
                </a:lnTo>
                <a:lnTo>
                  <a:pt x="71666" y="296926"/>
                </a:lnTo>
                <a:lnTo>
                  <a:pt x="36639" y="329996"/>
                </a:lnTo>
                <a:lnTo>
                  <a:pt x="11950" y="371589"/>
                </a:lnTo>
                <a:lnTo>
                  <a:pt x="0" y="419455"/>
                </a:lnTo>
                <a:lnTo>
                  <a:pt x="1816" y="469900"/>
                </a:lnTo>
                <a:lnTo>
                  <a:pt x="16675" y="516013"/>
                </a:lnTo>
                <a:lnTo>
                  <a:pt x="42748" y="555637"/>
                </a:lnTo>
                <a:lnTo>
                  <a:pt x="78181" y="586625"/>
                </a:lnTo>
                <a:lnTo>
                  <a:pt x="121158" y="606793"/>
                </a:lnTo>
                <a:lnTo>
                  <a:pt x="169849" y="613994"/>
                </a:lnTo>
                <a:lnTo>
                  <a:pt x="235648" y="613994"/>
                </a:lnTo>
                <a:lnTo>
                  <a:pt x="235648" y="330784"/>
                </a:lnTo>
                <a:lnTo>
                  <a:pt x="242697" y="295592"/>
                </a:lnTo>
                <a:lnTo>
                  <a:pt x="261886" y="266700"/>
                </a:lnTo>
                <a:lnTo>
                  <a:pt x="290233" y="247129"/>
                </a:lnTo>
                <a:lnTo>
                  <a:pt x="324777" y="239928"/>
                </a:lnTo>
                <a:lnTo>
                  <a:pt x="734491" y="239928"/>
                </a:lnTo>
                <a:lnTo>
                  <a:pt x="769048" y="247129"/>
                </a:lnTo>
                <a:lnTo>
                  <a:pt x="797433" y="266700"/>
                </a:lnTo>
                <a:lnTo>
                  <a:pt x="816648" y="295592"/>
                </a:lnTo>
                <a:lnTo>
                  <a:pt x="823722" y="330784"/>
                </a:lnTo>
                <a:lnTo>
                  <a:pt x="823722" y="613994"/>
                </a:lnTo>
                <a:lnTo>
                  <a:pt x="866190" y="613994"/>
                </a:lnTo>
                <a:lnTo>
                  <a:pt x="914857" y="606793"/>
                </a:lnTo>
                <a:lnTo>
                  <a:pt x="957821" y="586625"/>
                </a:lnTo>
                <a:lnTo>
                  <a:pt x="993254" y="555637"/>
                </a:lnTo>
                <a:lnTo>
                  <a:pt x="1019314" y="516013"/>
                </a:lnTo>
                <a:lnTo>
                  <a:pt x="1034186" y="469900"/>
                </a:lnTo>
                <a:lnTo>
                  <a:pt x="1036040" y="419455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10509" y="2773044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057275" h="1057275">
                <a:moveTo>
                  <a:pt x="726363" y="287489"/>
                </a:moveTo>
                <a:lnTo>
                  <a:pt x="716229" y="283095"/>
                </a:lnTo>
                <a:lnTo>
                  <a:pt x="705294" y="279692"/>
                </a:lnTo>
                <a:lnTo>
                  <a:pt x="693547" y="277469"/>
                </a:lnTo>
                <a:lnTo>
                  <a:pt x="680935" y="276682"/>
                </a:lnTo>
                <a:lnTo>
                  <a:pt x="397751" y="276682"/>
                </a:lnTo>
                <a:lnTo>
                  <a:pt x="386791" y="277444"/>
                </a:lnTo>
                <a:lnTo>
                  <a:pt x="376453" y="279412"/>
                </a:lnTo>
                <a:lnTo>
                  <a:pt x="366496" y="282168"/>
                </a:lnTo>
                <a:lnTo>
                  <a:pt x="356730" y="285292"/>
                </a:lnTo>
                <a:lnTo>
                  <a:pt x="375526" y="307263"/>
                </a:lnTo>
                <a:lnTo>
                  <a:pt x="394436" y="328472"/>
                </a:lnTo>
                <a:lnTo>
                  <a:pt x="410756" y="348030"/>
                </a:lnTo>
                <a:lnTo>
                  <a:pt x="425602" y="362216"/>
                </a:lnTo>
                <a:lnTo>
                  <a:pt x="443484" y="372351"/>
                </a:lnTo>
                <a:lnTo>
                  <a:pt x="463384" y="378421"/>
                </a:lnTo>
                <a:lnTo>
                  <a:pt x="484301" y="380453"/>
                </a:lnTo>
                <a:lnTo>
                  <a:pt x="600989" y="380453"/>
                </a:lnTo>
                <a:lnTo>
                  <a:pt x="641807" y="372351"/>
                </a:lnTo>
                <a:lnTo>
                  <a:pt x="674535" y="348030"/>
                </a:lnTo>
                <a:lnTo>
                  <a:pt x="699617" y="319379"/>
                </a:lnTo>
                <a:lnTo>
                  <a:pt x="726363" y="287489"/>
                </a:lnTo>
                <a:close/>
              </a:path>
              <a:path w="1057275" h="1057275">
                <a:moveTo>
                  <a:pt x="789101" y="384848"/>
                </a:moveTo>
                <a:lnTo>
                  <a:pt x="787920" y="369379"/>
                </a:lnTo>
                <a:lnTo>
                  <a:pt x="784504" y="355117"/>
                </a:lnTo>
                <a:lnTo>
                  <a:pt x="779056" y="341668"/>
                </a:lnTo>
                <a:lnTo>
                  <a:pt x="771791" y="328612"/>
                </a:lnTo>
                <a:lnTo>
                  <a:pt x="756780" y="346862"/>
                </a:lnTo>
                <a:lnTo>
                  <a:pt x="748626" y="356171"/>
                </a:lnTo>
                <a:lnTo>
                  <a:pt x="739724" y="366204"/>
                </a:lnTo>
                <a:lnTo>
                  <a:pt x="722160" y="386956"/>
                </a:lnTo>
                <a:lnTo>
                  <a:pt x="696823" y="411238"/>
                </a:lnTo>
                <a:lnTo>
                  <a:pt x="674535" y="424510"/>
                </a:lnTo>
                <a:lnTo>
                  <a:pt x="674535" y="901585"/>
                </a:lnTo>
                <a:lnTo>
                  <a:pt x="672223" y="913955"/>
                </a:lnTo>
                <a:lnTo>
                  <a:pt x="665861" y="924280"/>
                </a:lnTo>
                <a:lnTo>
                  <a:pt x="656272" y="931354"/>
                </a:lnTo>
                <a:lnTo>
                  <a:pt x="644207" y="934008"/>
                </a:lnTo>
                <a:lnTo>
                  <a:pt x="434479" y="934008"/>
                </a:lnTo>
                <a:lnTo>
                  <a:pt x="422490" y="931354"/>
                </a:lnTo>
                <a:lnTo>
                  <a:pt x="412915" y="924242"/>
                </a:lnTo>
                <a:lnTo>
                  <a:pt x="406552" y="913904"/>
                </a:lnTo>
                <a:lnTo>
                  <a:pt x="404253" y="901585"/>
                </a:lnTo>
                <a:lnTo>
                  <a:pt x="406552" y="889584"/>
                </a:lnTo>
                <a:lnTo>
                  <a:pt x="412915" y="879970"/>
                </a:lnTo>
                <a:lnTo>
                  <a:pt x="422490" y="873582"/>
                </a:lnTo>
                <a:lnTo>
                  <a:pt x="434479" y="871270"/>
                </a:lnTo>
                <a:lnTo>
                  <a:pt x="644207" y="871270"/>
                </a:lnTo>
                <a:lnTo>
                  <a:pt x="656247" y="873569"/>
                </a:lnTo>
                <a:lnTo>
                  <a:pt x="665861" y="879932"/>
                </a:lnTo>
                <a:lnTo>
                  <a:pt x="672223" y="889546"/>
                </a:lnTo>
                <a:lnTo>
                  <a:pt x="674535" y="901585"/>
                </a:lnTo>
                <a:lnTo>
                  <a:pt x="674535" y="424510"/>
                </a:lnTo>
                <a:lnTo>
                  <a:pt x="667245" y="428840"/>
                </a:lnTo>
                <a:lnTo>
                  <a:pt x="656615" y="432371"/>
                </a:lnTo>
                <a:lnTo>
                  <a:pt x="656615" y="686714"/>
                </a:lnTo>
                <a:lnTo>
                  <a:pt x="561962" y="795705"/>
                </a:lnTo>
                <a:lnTo>
                  <a:pt x="547420" y="803744"/>
                </a:lnTo>
                <a:lnTo>
                  <a:pt x="531164" y="803744"/>
                </a:lnTo>
                <a:lnTo>
                  <a:pt x="430174" y="709155"/>
                </a:lnTo>
                <a:lnTo>
                  <a:pt x="422071" y="686714"/>
                </a:lnTo>
                <a:lnTo>
                  <a:pt x="424091" y="675411"/>
                </a:lnTo>
                <a:lnTo>
                  <a:pt x="430174" y="665937"/>
                </a:lnTo>
                <a:lnTo>
                  <a:pt x="436587" y="659422"/>
                </a:lnTo>
                <a:lnTo>
                  <a:pt x="444715" y="656170"/>
                </a:lnTo>
                <a:lnTo>
                  <a:pt x="460971" y="656170"/>
                </a:lnTo>
                <a:lnTo>
                  <a:pt x="468998" y="659333"/>
                </a:lnTo>
                <a:lnTo>
                  <a:pt x="475500" y="665937"/>
                </a:lnTo>
                <a:lnTo>
                  <a:pt x="507923" y="698347"/>
                </a:lnTo>
                <a:lnTo>
                  <a:pt x="507923" y="656170"/>
                </a:lnTo>
                <a:lnTo>
                  <a:pt x="507923" y="555561"/>
                </a:lnTo>
                <a:lnTo>
                  <a:pt x="510540" y="544474"/>
                </a:lnTo>
                <a:lnTo>
                  <a:pt x="517410" y="534784"/>
                </a:lnTo>
                <a:lnTo>
                  <a:pt x="527075" y="527951"/>
                </a:lnTo>
                <a:lnTo>
                  <a:pt x="538149" y="525348"/>
                </a:lnTo>
                <a:lnTo>
                  <a:pt x="550633" y="527951"/>
                </a:lnTo>
                <a:lnTo>
                  <a:pt x="560997" y="534822"/>
                </a:lnTo>
                <a:lnTo>
                  <a:pt x="568121" y="544512"/>
                </a:lnTo>
                <a:lnTo>
                  <a:pt x="570763" y="555561"/>
                </a:lnTo>
                <a:lnTo>
                  <a:pt x="570763" y="698347"/>
                </a:lnTo>
                <a:lnTo>
                  <a:pt x="603186" y="665937"/>
                </a:lnTo>
                <a:lnTo>
                  <a:pt x="609587" y="659422"/>
                </a:lnTo>
                <a:lnTo>
                  <a:pt x="617816" y="656170"/>
                </a:lnTo>
                <a:lnTo>
                  <a:pt x="633882" y="656170"/>
                </a:lnTo>
                <a:lnTo>
                  <a:pt x="642112" y="659333"/>
                </a:lnTo>
                <a:lnTo>
                  <a:pt x="648512" y="665937"/>
                </a:lnTo>
                <a:lnTo>
                  <a:pt x="654596" y="675411"/>
                </a:lnTo>
                <a:lnTo>
                  <a:pt x="656615" y="686714"/>
                </a:lnTo>
                <a:lnTo>
                  <a:pt x="656615" y="432371"/>
                </a:lnTo>
                <a:lnTo>
                  <a:pt x="634860" y="439572"/>
                </a:lnTo>
                <a:lnTo>
                  <a:pt x="601078" y="443191"/>
                </a:lnTo>
                <a:lnTo>
                  <a:pt x="484212" y="443191"/>
                </a:lnTo>
                <a:lnTo>
                  <a:pt x="413918" y="426440"/>
                </a:lnTo>
                <a:lnTo>
                  <a:pt x="363131" y="386956"/>
                </a:lnTo>
                <a:lnTo>
                  <a:pt x="335292" y="355587"/>
                </a:lnTo>
                <a:lnTo>
                  <a:pt x="309092" y="324218"/>
                </a:lnTo>
                <a:lnTo>
                  <a:pt x="301510" y="337731"/>
                </a:lnTo>
                <a:lnTo>
                  <a:pt x="295338" y="352145"/>
                </a:lnTo>
                <a:lnTo>
                  <a:pt x="291198" y="367779"/>
                </a:lnTo>
                <a:lnTo>
                  <a:pt x="289687" y="384848"/>
                </a:lnTo>
                <a:lnTo>
                  <a:pt x="289687" y="925398"/>
                </a:lnTo>
                <a:lnTo>
                  <a:pt x="296570" y="967308"/>
                </a:lnTo>
                <a:lnTo>
                  <a:pt x="315696" y="1003515"/>
                </a:lnTo>
                <a:lnTo>
                  <a:pt x="344779" y="1031951"/>
                </a:lnTo>
                <a:lnTo>
                  <a:pt x="381533" y="1050531"/>
                </a:lnTo>
                <a:lnTo>
                  <a:pt x="423672" y="1057186"/>
                </a:lnTo>
                <a:lnTo>
                  <a:pt x="655015" y="1057186"/>
                </a:lnTo>
                <a:lnTo>
                  <a:pt x="697204" y="1050531"/>
                </a:lnTo>
                <a:lnTo>
                  <a:pt x="733983" y="1031951"/>
                </a:lnTo>
                <a:lnTo>
                  <a:pt x="763092" y="1003515"/>
                </a:lnTo>
                <a:lnTo>
                  <a:pt x="782218" y="967308"/>
                </a:lnTo>
                <a:lnTo>
                  <a:pt x="789101" y="925398"/>
                </a:lnTo>
                <a:lnTo>
                  <a:pt x="789101" y="871270"/>
                </a:lnTo>
                <a:lnTo>
                  <a:pt x="789101" y="803744"/>
                </a:lnTo>
                <a:lnTo>
                  <a:pt x="789101" y="656170"/>
                </a:lnTo>
                <a:lnTo>
                  <a:pt x="789101" y="525348"/>
                </a:lnTo>
                <a:lnTo>
                  <a:pt x="789101" y="443191"/>
                </a:lnTo>
                <a:lnTo>
                  <a:pt x="789101" y="384848"/>
                </a:lnTo>
                <a:close/>
              </a:path>
              <a:path w="1057275" h="1057275">
                <a:moveTo>
                  <a:pt x="1057173" y="432473"/>
                </a:moveTo>
                <a:lnTo>
                  <a:pt x="1054976" y="425881"/>
                </a:lnTo>
                <a:lnTo>
                  <a:pt x="1054976" y="419468"/>
                </a:lnTo>
                <a:lnTo>
                  <a:pt x="1041920" y="371602"/>
                </a:lnTo>
                <a:lnTo>
                  <a:pt x="1016889" y="330022"/>
                </a:lnTo>
                <a:lnTo>
                  <a:pt x="981710" y="296951"/>
                </a:lnTo>
                <a:lnTo>
                  <a:pt x="938199" y="274586"/>
                </a:lnTo>
                <a:lnTo>
                  <a:pt x="938237" y="252679"/>
                </a:lnTo>
                <a:lnTo>
                  <a:pt x="929398" y="212877"/>
                </a:lnTo>
                <a:lnTo>
                  <a:pt x="898575" y="163309"/>
                </a:lnTo>
                <a:lnTo>
                  <a:pt x="868260" y="138722"/>
                </a:lnTo>
                <a:lnTo>
                  <a:pt x="831900" y="122631"/>
                </a:lnTo>
                <a:lnTo>
                  <a:pt x="791298" y="116878"/>
                </a:lnTo>
                <a:lnTo>
                  <a:pt x="783196" y="117259"/>
                </a:lnTo>
                <a:lnTo>
                  <a:pt x="742810" y="125857"/>
                </a:lnTo>
                <a:lnTo>
                  <a:pt x="728560" y="132080"/>
                </a:lnTo>
                <a:lnTo>
                  <a:pt x="722045" y="119138"/>
                </a:lnTo>
                <a:lnTo>
                  <a:pt x="698347" y="82346"/>
                </a:lnTo>
                <a:lnTo>
                  <a:pt x="664895" y="48425"/>
                </a:lnTo>
                <a:lnTo>
                  <a:pt x="624192" y="22453"/>
                </a:lnTo>
                <a:lnTo>
                  <a:pt x="577824" y="5854"/>
                </a:lnTo>
                <a:lnTo>
                  <a:pt x="527443" y="0"/>
                </a:lnTo>
                <a:lnTo>
                  <a:pt x="508000" y="825"/>
                </a:lnTo>
                <a:lnTo>
                  <a:pt x="469125" y="7353"/>
                </a:lnTo>
                <a:lnTo>
                  <a:pt x="410984" y="33108"/>
                </a:lnTo>
                <a:lnTo>
                  <a:pt x="376758" y="60299"/>
                </a:lnTo>
                <a:lnTo>
                  <a:pt x="348195" y="93599"/>
                </a:lnTo>
                <a:lnTo>
                  <a:pt x="326504" y="131991"/>
                </a:lnTo>
                <a:lnTo>
                  <a:pt x="311505" y="125933"/>
                </a:lnTo>
                <a:lnTo>
                  <a:pt x="295922" y="121119"/>
                </a:lnTo>
                <a:lnTo>
                  <a:pt x="279946" y="117932"/>
                </a:lnTo>
                <a:lnTo>
                  <a:pt x="263766" y="116776"/>
                </a:lnTo>
                <a:lnTo>
                  <a:pt x="235788" y="119494"/>
                </a:lnTo>
                <a:lnTo>
                  <a:pt x="187121" y="138684"/>
                </a:lnTo>
                <a:lnTo>
                  <a:pt x="157060" y="162344"/>
                </a:lnTo>
                <a:lnTo>
                  <a:pt x="133985" y="194538"/>
                </a:lnTo>
                <a:lnTo>
                  <a:pt x="119672" y="232105"/>
                </a:lnTo>
                <a:lnTo>
                  <a:pt x="116700" y="252590"/>
                </a:lnTo>
                <a:lnTo>
                  <a:pt x="116763" y="274485"/>
                </a:lnTo>
                <a:lnTo>
                  <a:pt x="73266" y="296557"/>
                </a:lnTo>
                <a:lnTo>
                  <a:pt x="38087" y="329145"/>
                </a:lnTo>
                <a:lnTo>
                  <a:pt x="13055" y="370624"/>
                </a:lnTo>
                <a:lnTo>
                  <a:pt x="0" y="419379"/>
                </a:lnTo>
                <a:lnTo>
                  <a:pt x="0" y="438797"/>
                </a:lnTo>
                <a:lnTo>
                  <a:pt x="6197" y="485571"/>
                </a:lnTo>
                <a:lnTo>
                  <a:pt x="23672" y="527481"/>
                </a:lnTo>
                <a:lnTo>
                  <a:pt x="50761" y="562902"/>
                </a:lnTo>
                <a:lnTo>
                  <a:pt x="85788" y="590207"/>
                </a:lnTo>
                <a:lnTo>
                  <a:pt x="127063" y="607783"/>
                </a:lnTo>
                <a:lnTo>
                  <a:pt x="172910" y="613994"/>
                </a:lnTo>
                <a:lnTo>
                  <a:pt x="229146" y="613994"/>
                </a:lnTo>
                <a:lnTo>
                  <a:pt x="229146" y="384848"/>
                </a:lnTo>
                <a:lnTo>
                  <a:pt x="235178" y="340080"/>
                </a:lnTo>
                <a:lnTo>
                  <a:pt x="252196" y="299796"/>
                </a:lnTo>
                <a:lnTo>
                  <a:pt x="278587" y="265633"/>
                </a:lnTo>
                <a:lnTo>
                  <a:pt x="312724" y="239229"/>
                </a:lnTo>
                <a:lnTo>
                  <a:pt x="352983" y="222186"/>
                </a:lnTo>
                <a:lnTo>
                  <a:pt x="397751" y="216141"/>
                </a:lnTo>
                <a:lnTo>
                  <a:pt x="680935" y="216141"/>
                </a:lnTo>
                <a:lnTo>
                  <a:pt x="725716" y="222186"/>
                </a:lnTo>
                <a:lnTo>
                  <a:pt x="765987" y="239229"/>
                </a:lnTo>
                <a:lnTo>
                  <a:pt x="800150" y="265633"/>
                </a:lnTo>
                <a:lnTo>
                  <a:pt x="826566" y="299796"/>
                </a:lnTo>
                <a:lnTo>
                  <a:pt x="843597" y="340080"/>
                </a:lnTo>
                <a:lnTo>
                  <a:pt x="849642" y="384848"/>
                </a:lnTo>
                <a:lnTo>
                  <a:pt x="849642" y="613994"/>
                </a:lnTo>
                <a:lnTo>
                  <a:pt x="882065" y="613994"/>
                </a:lnTo>
                <a:lnTo>
                  <a:pt x="949058" y="600519"/>
                </a:lnTo>
                <a:lnTo>
                  <a:pt x="1003134" y="564362"/>
                </a:lnTo>
                <a:lnTo>
                  <a:pt x="1042314" y="508076"/>
                </a:lnTo>
                <a:lnTo>
                  <a:pt x="1057173" y="438886"/>
                </a:lnTo>
                <a:lnTo>
                  <a:pt x="1057173" y="43247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9272" y="1354924"/>
            <a:ext cx="15554512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792026" y="1573355"/>
            <a:ext cx="1029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married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?</a:t>
            </a:r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9744737D-4022-4954-99B3-5C19645F4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39026"/>
              </p:ext>
            </p:extLst>
          </p:nvPr>
        </p:nvGraphicFramePr>
        <p:xfrm>
          <a:off x="3281170" y="2562717"/>
          <a:ext cx="11333882" cy="679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361310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9272" y="1354924"/>
            <a:ext cx="15554512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792026" y="1573355"/>
            <a:ext cx="1029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10" dirty="0"/>
              <a:t> </a:t>
            </a:r>
            <a:r>
              <a:rPr lang="en-US" dirty="0"/>
              <a:t>Male &amp; Female</a:t>
            </a:r>
            <a:r>
              <a:rPr dirty="0"/>
              <a:t>?</a:t>
            </a:r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9744737D-4022-4954-99B3-5C19645F4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22370"/>
              </p:ext>
            </p:extLst>
          </p:nvPr>
        </p:nvGraphicFramePr>
        <p:xfrm>
          <a:off x="3281170" y="2562717"/>
          <a:ext cx="11333882" cy="679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2151126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9272" y="1354924"/>
            <a:ext cx="15554512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918487" y="1439462"/>
            <a:ext cx="10290175" cy="514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947"/>
              </a:lnSpc>
            </a:pPr>
            <a:r>
              <a:rPr lang="en-US" sz="3600" dirty="0">
                <a:solidFill>
                  <a:srgbClr val="FFFFFF"/>
                </a:solidFill>
                <a:latin typeface="Grand Cru S Bold"/>
              </a:rPr>
              <a:t>How many people depend on one person ?</a:t>
            </a:r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6977E9B-ACB0-4739-B957-3A55F0D03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879216"/>
              </p:ext>
            </p:extLst>
          </p:nvPr>
        </p:nvGraphicFramePr>
        <p:xfrm>
          <a:off x="1951668" y="2534384"/>
          <a:ext cx="14191147" cy="694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264547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9272" y="1354924"/>
            <a:ext cx="15554512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792026" y="1573355"/>
            <a:ext cx="1029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10" dirty="0"/>
              <a:t> </a:t>
            </a:r>
            <a:r>
              <a:rPr lang="en-US" dirty="0"/>
              <a:t>people are graduate or Not</a:t>
            </a:r>
            <a:r>
              <a:rPr dirty="0"/>
              <a:t>?</a:t>
            </a:r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9744737D-4022-4954-99B3-5C19645F4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78448"/>
              </p:ext>
            </p:extLst>
          </p:nvPr>
        </p:nvGraphicFramePr>
        <p:xfrm>
          <a:off x="3281170" y="2562717"/>
          <a:ext cx="11333882" cy="679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320865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87020" y="1389842"/>
            <a:ext cx="14457060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736206" y="1461043"/>
            <a:ext cx="12362374" cy="68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947"/>
              </a:lnSpc>
            </a:pPr>
            <a:r>
              <a:rPr lang="en-US" sz="3600" dirty="0">
                <a:solidFill>
                  <a:srgbClr val="FFFFFF"/>
                </a:solidFill>
                <a:latin typeface="Grand Cru S Bold"/>
              </a:rPr>
              <a:t>Where is people's property area?</a:t>
            </a:r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327C730D-AC2A-45E9-AE1F-F436AC1A3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343833"/>
              </p:ext>
            </p:extLst>
          </p:nvPr>
        </p:nvGraphicFramePr>
        <p:xfrm>
          <a:off x="2403709" y="2617790"/>
          <a:ext cx="13097273" cy="7326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12005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-47" y="0"/>
            <a:ext cx="18288000" cy="2353310"/>
            <a:chOff x="-47" y="0"/>
            <a:chExt cx="18288000" cy="2353310"/>
          </a:xfrm>
        </p:grpSpPr>
        <p:sp>
          <p:nvSpPr>
            <p:cNvPr id="40" name="object 40"/>
            <p:cNvSpPr/>
            <p:nvPr/>
          </p:nvSpPr>
          <p:spPr>
            <a:xfrm>
              <a:off x="-47" y="41"/>
              <a:ext cx="18288000" cy="20955"/>
            </a:xfrm>
            <a:custGeom>
              <a:avLst/>
              <a:gdLst/>
              <a:ahLst/>
              <a:cxnLst/>
              <a:rect l="l" t="t" r="r" b="b"/>
              <a:pathLst>
                <a:path w="18288000" h="20955">
                  <a:moveTo>
                    <a:pt x="18287997" y="20479"/>
                  </a:moveTo>
                  <a:lnTo>
                    <a:pt x="0" y="20479"/>
                  </a:lnTo>
                  <a:lnTo>
                    <a:pt x="0" y="0"/>
                  </a:lnTo>
                  <a:lnTo>
                    <a:pt x="18287997" y="0"/>
                  </a:lnTo>
                  <a:lnTo>
                    <a:pt x="18287997" y="20479"/>
                  </a:lnTo>
                  <a:close/>
                </a:path>
              </a:pathLst>
            </a:custGeom>
            <a:solidFill>
              <a:srgbClr val="000000">
                <a:alpha val="5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5012" y="0"/>
              <a:ext cx="1173575" cy="23485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6619703" y="77240"/>
              <a:ext cx="481330" cy="1460500"/>
            </a:xfrm>
            <a:custGeom>
              <a:avLst/>
              <a:gdLst/>
              <a:ahLst/>
              <a:cxnLst/>
              <a:rect l="l" t="t" r="r" b="b"/>
              <a:pathLst>
                <a:path w="481330" h="1460500">
                  <a:moveTo>
                    <a:pt x="480872" y="1219720"/>
                  </a:moveTo>
                  <a:lnTo>
                    <a:pt x="477266" y="1200175"/>
                  </a:lnTo>
                  <a:lnTo>
                    <a:pt x="466458" y="1183563"/>
                  </a:lnTo>
                  <a:lnTo>
                    <a:pt x="448754" y="1171422"/>
                  </a:lnTo>
                  <a:lnTo>
                    <a:pt x="429234" y="1167384"/>
                  </a:lnTo>
                  <a:lnTo>
                    <a:pt x="409689" y="1171422"/>
                  </a:lnTo>
                  <a:lnTo>
                    <a:pt x="391922" y="1183563"/>
                  </a:lnTo>
                  <a:lnTo>
                    <a:pt x="240449" y="1334160"/>
                  </a:lnTo>
                  <a:lnTo>
                    <a:pt x="88963" y="1183563"/>
                  </a:lnTo>
                  <a:lnTo>
                    <a:pt x="72250" y="1171422"/>
                  </a:lnTo>
                  <a:lnTo>
                    <a:pt x="52590" y="1167384"/>
                  </a:lnTo>
                  <a:lnTo>
                    <a:pt x="32486" y="1171422"/>
                  </a:lnTo>
                  <a:lnTo>
                    <a:pt x="3594" y="1200543"/>
                  </a:lnTo>
                  <a:lnTo>
                    <a:pt x="0" y="1219377"/>
                  </a:lnTo>
                  <a:lnTo>
                    <a:pt x="889" y="1229728"/>
                  </a:lnTo>
                  <a:lnTo>
                    <a:pt x="204419" y="1444180"/>
                  </a:lnTo>
                  <a:lnTo>
                    <a:pt x="240753" y="1460284"/>
                  </a:lnTo>
                  <a:lnTo>
                    <a:pt x="260858" y="1456258"/>
                  </a:lnTo>
                  <a:lnTo>
                    <a:pt x="278955" y="1444180"/>
                  </a:lnTo>
                  <a:lnTo>
                    <a:pt x="466458" y="1257668"/>
                  </a:lnTo>
                  <a:lnTo>
                    <a:pt x="477266" y="1239710"/>
                  </a:lnTo>
                  <a:lnTo>
                    <a:pt x="480872" y="1219720"/>
                  </a:lnTo>
                  <a:close/>
                </a:path>
                <a:path w="481330" h="1460500">
                  <a:moveTo>
                    <a:pt x="480872" y="927938"/>
                  </a:moveTo>
                  <a:lnTo>
                    <a:pt x="477266" y="908392"/>
                  </a:lnTo>
                  <a:lnTo>
                    <a:pt x="466458" y="891768"/>
                  </a:lnTo>
                  <a:lnTo>
                    <a:pt x="448754" y="879690"/>
                  </a:lnTo>
                  <a:lnTo>
                    <a:pt x="429234" y="875665"/>
                  </a:lnTo>
                  <a:lnTo>
                    <a:pt x="409689" y="879690"/>
                  </a:lnTo>
                  <a:lnTo>
                    <a:pt x="391922" y="891768"/>
                  </a:lnTo>
                  <a:lnTo>
                    <a:pt x="240449" y="1042365"/>
                  </a:lnTo>
                  <a:lnTo>
                    <a:pt x="88963" y="891768"/>
                  </a:lnTo>
                  <a:lnTo>
                    <a:pt x="72250" y="879690"/>
                  </a:lnTo>
                  <a:lnTo>
                    <a:pt x="52590" y="875665"/>
                  </a:lnTo>
                  <a:lnTo>
                    <a:pt x="32486" y="879690"/>
                  </a:lnTo>
                  <a:lnTo>
                    <a:pt x="3594" y="907948"/>
                  </a:lnTo>
                  <a:lnTo>
                    <a:pt x="0" y="927684"/>
                  </a:lnTo>
                  <a:lnTo>
                    <a:pt x="889" y="938034"/>
                  </a:lnTo>
                  <a:lnTo>
                    <a:pt x="204419" y="1152486"/>
                  </a:lnTo>
                  <a:lnTo>
                    <a:pt x="240753" y="1166812"/>
                  </a:lnTo>
                  <a:lnTo>
                    <a:pt x="260858" y="1163231"/>
                  </a:lnTo>
                  <a:lnTo>
                    <a:pt x="278955" y="1152486"/>
                  </a:lnTo>
                  <a:lnTo>
                    <a:pt x="466458" y="965885"/>
                  </a:lnTo>
                  <a:lnTo>
                    <a:pt x="477266" y="947928"/>
                  </a:lnTo>
                  <a:lnTo>
                    <a:pt x="480872" y="927938"/>
                  </a:lnTo>
                  <a:close/>
                </a:path>
                <a:path w="481330" h="1460500">
                  <a:moveTo>
                    <a:pt x="480872" y="636041"/>
                  </a:moveTo>
                  <a:lnTo>
                    <a:pt x="477266" y="616750"/>
                  </a:lnTo>
                  <a:lnTo>
                    <a:pt x="466458" y="600176"/>
                  </a:lnTo>
                  <a:lnTo>
                    <a:pt x="448754" y="588098"/>
                  </a:lnTo>
                  <a:lnTo>
                    <a:pt x="429234" y="584073"/>
                  </a:lnTo>
                  <a:lnTo>
                    <a:pt x="409689" y="588098"/>
                  </a:lnTo>
                  <a:lnTo>
                    <a:pt x="391922" y="600176"/>
                  </a:lnTo>
                  <a:lnTo>
                    <a:pt x="240449" y="748398"/>
                  </a:lnTo>
                  <a:lnTo>
                    <a:pt x="88963" y="600176"/>
                  </a:lnTo>
                  <a:lnTo>
                    <a:pt x="72250" y="588098"/>
                  </a:lnTo>
                  <a:lnTo>
                    <a:pt x="52590" y="584073"/>
                  </a:lnTo>
                  <a:lnTo>
                    <a:pt x="32486" y="588098"/>
                  </a:lnTo>
                  <a:lnTo>
                    <a:pt x="3594" y="616267"/>
                  </a:lnTo>
                  <a:lnTo>
                    <a:pt x="0" y="635990"/>
                  </a:lnTo>
                  <a:lnTo>
                    <a:pt x="889" y="646303"/>
                  </a:lnTo>
                  <a:lnTo>
                    <a:pt x="204419" y="860704"/>
                  </a:lnTo>
                  <a:lnTo>
                    <a:pt x="240753" y="875030"/>
                  </a:lnTo>
                  <a:lnTo>
                    <a:pt x="260858" y="871448"/>
                  </a:lnTo>
                  <a:lnTo>
                    <a:pt x="278955" y="860704"/>
                  </a:lnTo>
                  <a:lnTo>
                    <a:pt x="466458" y="671906"/>
                  </a:lnTo>
                  <a:lnTo>
                    <a:pt x="477266" y="655332"/>
                  </a:lnTo>
                  <a:lnTo>
                    <a:pt x="480872" y="636041"/>
                  </a:lnTo>
                  <a:close/>
                </a:path>
                <a:path w="481330" h="1460500">
                  <a:moveTo>
                    <a:pt x="480961" y="343954"/>
                  </a:moveTo>
                  <a:lnTo>
                    <a:pt x="477367" y="323964"/>
                  </a:lnTo>
                  <a:lnTo>
                    <a:pt x="466559" y="306006"/>
                  </a:lnTo>
                  <a:lnTo>
                    <a:pt x="448856" y="295262"/>
                  </a:lnTo>
                  <a:lnTo>
                    <a:pt x="429323" y="291693"/>
                  </a:lnTo>
                  <a:lnTo>
                    <a:pt x="409778" y="295262"/>
                  </a:lnTo>
                  <a:lnTo>
                    <a:pt x="392010" y="306006"/>
                  </a:lnTo>
                  <a:lnTo>
                    <a:pt x="240449" y="456704"/>
                  </a:lnTo>
                  <a:lnTo>
                    <a:pt x="88963" y="306006"/>
                  </a:lnTo>
                  <a:lnTo>
                    <a:pt x="72250" y="295275"/>
                  </a:lnTo>
                  <a:lnTo>
                    <a:pt x="52590" y="291693"/>
                  </a:lnTo>
                  <a:lnTo>
                    <a:pt x="32486" y="295275"/>
                  </a:lnTo>
                  <a:lnTo>
                    <a:pt x="3594" y="324269"/>
                  </a:lnTo>
                  <a:lnTo>
                    <a:pt x="0" y="344297"/>
                  </a:lnTo>
                  <a:lnTo>
                    <a:pt x="889" y="353618"/>
                  </a:lnTo>
                  <a:lnTo>
                    <a:pt x="204419" y="569099"/>
                  </a:lnTo>
                  <a:lnTo>
                    <a:pt x="240753" y="583425"/>
                  </a:lnTo>
                  <a:lnTo>
                    <a:pt x="260858" y="579843"/>
                  </a:lnTo>
                  <a:lnTo>
                    <a:pt x="278955" y="569099"/>
                  </a:lnTo>
                  <a:lnTo>
                    <a:pt x="466559" y="380123"/>
                  </a:lnTo>
                  <a:lnTo>
                    <a:pt x="477367" y="363499"/>
                  </a:lnTo>
                  <a:lnTo>
                    <a:pt x="480961" y="343954"/>
                  </a:lnTo>
                  <a:close/>
                </a:path>
                <a:path w="481330" h="1460500">
                  <a:moveTo>
                    <a:pt x="480961" y="52298"/>
                  </a:moveTo>
                  <a:lnTo>
                    <a:pt x="477367" y="32308"/>
                  </a:lnTo>
                  <a:lnTo>
                    <a:pt x="466559" y="14312"/>
                  </a:lnTo>
                  <a:lnTo>
                    <a:pt x="448856" y="3581"/>
                  </a:lnTo>
                  <a:lnTo>
                    <a:pt x="429323" y="0"/>
                  </a:lnTo>
                  <a:lnTo>
                    <a:pt x="409778" y="3581"/>
                  </a:lnTo>
                  <a:lnTo>
                    <a:pt x="392010" y="14312"/>
                  </a:lnTo>
                  <a:lnTo>
                    <a:pt x="240449" y="165011"/>
                  </a:lnTo>
                  <a:lnTo>
                    <a:pt x="88963" y="14312"/>
                  </a:lnTo>
                  <a:lnTo>
                    <a:pt x="72250" y="3581"/>
                  </a:lnTo>
                  <a:lnTo>
                    <a:pt x="52590" y="0"/>
                  </a:lnTo>
                  <a:lnTo>
                    <a:pt x="32486" y="3581"/>
                  </a:lnTo>
                  <a:lnTo>
                    <a:pt x="3594" y="32575"/>
                  </a:lnTo>
                  <a:lnTo>
                    <a:pt x="0" y="52603"/>
                  </a:lnTo>
                  <a:lnTo>
                    <a:pt x="889" y="61925"/>
                  </a:lnTo>
                  <a:lnTo>
                    <a:pt x="204419" y="277317"/>
                  </a:lnTo>
                  <a:lnTo>
                    <a:pt x="240753" y="291642"/>
                  </a:lnTo>
                  <a:lnTo>
                    <a:pt x="260858" y="288061"/>
                  </a:lnTo>
                  <a:lnTo>
                    <a:pt x="278955" y="277317"/>
                  </a:lnTo>
                  <a:lnTo>
                    <a:pt x="466559" y="88430"/>
                  </a:lnTo>
                  <a:lnTo>
                    <a:pt x="477367" y="71831"/>
                  </a:lnTo>
                  <a:lnTo>
                    <a:pt x="480961" y="52298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0896" y="0"/>
              <a:ext cx="200202" cy="771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51542" y="1"/>
              <a:ext cx="1327150" cy="262255"/>
            </a:xfrm>
            <a:custGeom>
              <a:avLst/>
              <a:gdLst/>
              <a:ahLst/>
              <a:cxnLst/>
              <a:rect l="l" t="t" r="r" b="b"/>
              <a:pathLst>
                <a:path w="1327150" h="262255">
                  <a:moveTo>
                    <a:pt x="0" y="0"/>
                  </a:moveTo>
                  <a:lnTo>
                    <a:pt x="263263" y="261883"/>
                  </a:lnTo>
                  <a:lnTo>
                    <a:pt x="1326558" y="261883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3355" y="166567"/>
              <a:ext cx="193111" cy="1922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552876" cy="11735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7802" y="1350310"/>
              <a:ext cx="101886" cy="10467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12721" y="1350310"/>
              <a:ext cx="101886" cy="10467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7545" y="1350310"/>
              <a:ext cx="101981" cy="1046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82464" y="1350310"/>
              <a:ext cx="101886" cy="10467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7289" y="1350310"/>
              <a:ext cx="101981" cy="10467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52208" y="1350310"/>
              <a:ext cx="101886" cy="10467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7127" y="1350310"/>
              <a:ext cx="101886" cy="1046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21951" y="1350310"/>
              <a:ext cx="101886" cy="10467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06870" y="1350310"/>
              <a:ext cx="101886" cy="10467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91694" y="1350310"/>
              <a:ext cx="101886" cy="10467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6613" y="1350310"/>
              <a:ext cx="101886" cy="1046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1342" y="1350310"/>
              <a:ext cx="101886" cy="10467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6167" y="1350310"/>
              <a:ext cx="101886" cy="10467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30895" y="1350310"/>
              <a:ext cx="101886" cy="104677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720665" y="9105882"/>
            <a:ext cx="2567250" cy="117357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24556" y="8481672"/>
            <a:ext cx="1173575" cy="1805326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11184153" y="9970868"/>
            <a:ext cx="1603375" cy="321310"/>
            <a:chOff x="11184153" y="9970868"/>
            <a:chExt cx="1603375" cy="321310"/>
          </a:xfrm>
        </p:grpSpPr>
        <p:sp>
          <p:nvSpPr>
            <p:cNvPr id="64" name="object 64"/>
            <p:cNvSpPr/>
            <p:nvPr/>
          </p:nvSpPr>
          <p:spPr>
            <a:xfrm>
              <a:off x="11375660" y="10067700"/>
              <a:ext cx="1407160" cy="219710"/>
            </a:xfrm>
            <a:custGeom>
              <a:avLst/>
              <a:gdLst/>
              <a:ahLst/>
              <a:cxnLst/>
              <a:rect l="l" t="t" r="r" b="b"/>
              <a:pathLst>
                <a:path w="1407159" h="219709">
                  <a:moveTo>
                    <a:pt x="0" y="0"/>
                  </a:moveTo>
                  <a:lnTo>
                    <a:pt x="1186598" y="0"/>
                  </a:lnTo>
                  <a:lnTo>
                    <a:pt x="1407052" y="219298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84153" y="9970868"/>
              <a:ext cx="193111" cy="19375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0" y="3992202"/>
            <a:ext cx="677545" cy="192405"/>
            <a:chOff x="0" y="3992202"/>
            <a:chExt cx="677545" cy="192405"/>
          </a:xfrm>
        </p:grpSpPr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6881" y="3992202"/>
              <a:ext cx="190152" cy="19193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0" y="4071681"/>
              <a:ext cx="485775" cy="10160"/>
            </a:xfrm>
            <a:custGeom>
              <a:avLst/>
              <a:gdLst/>
              <a:ahLst/>
              <a:cxnLst/>
              <a:rect l="l" t="t" r="r" b="b"/>
              <a:pathLst>
                <a:path w="485775" h="10160">
                  <a:moveTo>
                    <a:pt x="48547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85479" y="0"/>
                  </a:lnTo>
                  <a:lnTo>
                    <a:pt x="48547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1086968" y="2446599"/>
            <a:ext cx="79736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3390" algn="l"/>
              </a:tabLst>
            </a:pPr>
            <a:r>
              <a:rPr sz="6400" spc="-5" dirty="0"/>
              <a:t>Project	</a:t>
            </a:r>
            <a:r>
              <a:rPr sz="6400" spc="-5" dirty="0">
                <a:solidFill>
                  <a:srgbClr val="8FFFFF"/>
                </a:solidFill>
              </a:rPr>
              <a:t>STATEMENT</a:t>
            </a:r>
            <a:endParaRPr sz="6400"/>
          </a:p>
        </p:txBody>
      </p:sp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8402930"/>
            <a:ext cx="1160060" cy="13619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7844329"/>
            <a:ext cx="1766260" cy="136199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0949450" y="2614125"/>
            <a:ext cx="5750560" cy="5457825"/>
            <a:chOff x="10949450" y="2614125"/>
            <a:chExt cx="5750560" cy="5457825"/>
          </a:xfrm>
        </p:grpSpPr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49450" y="2614125"/>
              <a:ext cx="5457824" cy="545782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947646" y="7238758"/>
              <a:ext cx="1752600" cy="481330"/>
            </a:xfrm>
            <a:custGeom>
              <a:avLst/>
              <a:gdLst/>
              <a:ahLst/>
              <a:cxnLst/>
              <a:rect l="l" t="t" r="r" b="b"/>
              <a:pathLst>
                <a:path w="1752600" h="481329">
                  <a:moveTo>
                    <a:pt x="291642" y="240220"/>
                  </a:moveTo>
                  <a:lnTo>
                    <a:pt x="277317" y="202018"/>
                  </a:lnTo>
                  <a:lnTo>
                    <a:pt x="88430" y="14414"/>
                  </a:lnTo>
                  <a:lnTo>
                    <a:pt x="52298" y="0"/>
                  </a:lnTo>
                  <a:lnTo>
                    <a:pt x="32321" y="3606"/>
                  </a:lnTo>
                  <a:lnTo>
                    <a:pt x="14325" y="14414"/>
                  </a:lnTo>
                  <a:lnTo>
                    <a:pt x="3581" y="32181"/>
                  </a:lnTo>
                  <a:lnTo>
                    <a:pt x="0" y="51727"/>
                  </a:lnTo>
                  <a:lnTo>
                    <a:pt x="3581" y="71285"/>
                  </a:lnTo>
                  <a:lnTo>
                    <a:pt x="14325" y="89052"/>
                  </a:lnTo>
                  <a:lnTo>
                    <a:pt x="165011" y="240525"/>
                  </a:lnTo>
                  <a:lnTo>
                    <a:pt x="14325" y="391998"/>
                  </a:lnTo>
                  <a:lnTo>
                    <a:pt x="3581" y="408724"/>
                  </a:lnTo>
                  <a:lnTo>
                    <a:pt x="0" y="428383"/>
                  </a:lnTo>
                  <a:lnTo>
                    <a:pt x="3581" y="448487"/>
                  </a:lnTo>
                  <a:lnTo>
                    <a:pt x="32575" y="477380"/>
                  </a:lnTo>
                  <a:lnTo>
                    <a:pt x="52616" y="480974"/>
                  </a:lnTo>
                  <a:lnTo>
                    <a:pt x="61874" y="480085"/>
                  </a:lnTo>
                  <a:lnTo>
                    <a:pt x="277317" y="276555"/>
                  </a:lnTo>
                  <a:lnTo>
                    <a:pt x="288061" y="259854"/>
                  </a:lnTo>
                  <a:lnTo>
                    <a:pt x="291642" y="240220"/>
                  </a:lnTo>
                  <a:close/>
                </a:path>
                <a:path w="1752600" h="481329">
                  <a:moveTo>
                    <a:pt x="583336" y="240220"/>
                  </a:moveTo>
                  <a:lnTo>
                    <a:pt x="569010" y="202018"/>
                  </a:lnTo>
                  <a:lnTo>
                    <a:pt x="380225" y="14414"/>
                  </a:lnTo>
                  <a:lnTo>
                    <a:pt x="344004" y="12"/>
                  </a:lnTo>
                  <a:lnTo>
                    <a:pt x="324015" y="3644"/>
                  </a:lnTo>
                  <a:lnTo>
                    <a:pt x="306019" y="14503"/>
                  </a:lnTo>
                  <a:lnTo>
                    <a:pt x="295275" y="32219"/>
                  </a:lnTo>
                  <a:lnTo>
                    <a:pt x="291693" y="51739"/>
                  </a:lnTo>
                  <a:lnTo>
                    <a:pt x="295275" y="71285"/>
                  </a:lnTo>
                  <a:lnTo>
                    <a:pt x="306019" y="89052"/>
                  </a:lnTo>
                  <a:lnTo>
                    <a:pt x="456704" y="240525"/>
                  </a:lnTo>
                  <a:lnTo>
                    <a:pt x="306019" y="391998"/>
                  </a:lnTo>
                  <a:lnTo>
                    <a:pt x="295275" y="408724"/>
                  </a:lnTo>
                  <a:lnTo>
                    <a:pt x="291693" y="428383"/>
                  </a:lnTo>
                  <a:lnTo>
                    <a:pt x="295275" y="448487"/>
                  </a:lnTo>
                  <a:lnTo>
                    <a:pt x="324269" y="477380"/>
                  </a:lnTo>
                  <a:lnTo>
                    <a:pt x="344309" y="480974"/>
                  </a:lnTo>
                  <a:lnTo>
                    <a:pt x="353618" y="480085"/>
                  </a:lnTo>
                  <a:lnTo>
                    <a:pt x="569010" y="276555"/>
                  </a:lnTo>
                  <a:lnTo>
                    <a:pt x="579755" y="259854"/>
                  </a:lnTo>
                  <a:lnTo>
                    <a:pt x="583336" y="240220"/>
                  </a:lnTo>
                  <a:close/>
                </a:path>
                <a:path w="1752600" h="481329">
                  <a:moveTo>
                    <a:pt x="875118" y="240220"/>
                  </a:moveTo>
                  <a:lnTo>
                    <a:pt x="860806" y="202018"/>
                  </a:lnTo>
                  <a:lnTo>
                    <a:pt x="671817" y="14414"/>
                  </a:lnTo>
                  <a:lnTo>
                    <a:pt x="635685" y="12"/>
                  </a:lnTo>
                  <a:lnTo>
                    <a:pt x="615696" y="3644"/>
                  </a:lnTo>
                  <a:lnTo>
                    <a:pt x="597712" y="14503"/>
                  </a:lnTo>
                  <a:lnTo>
                    <a:pt x="586968" y="32219"/>
                  </a:lnTo>
                  <a:lnTo>
                    <a:pt x="583387" y="51739"/>
                  </a:lnTo>
                  <a:lnTo>
                    <a:pt x="586968" y="71285"/>
                  </a:lnTo>
                  <a:lnTo>
                    <a:pt x="597712" y="89052"/>
                  </a:lnTo>
                  <a:lnTo>
                    <a:pt x="748398" y="240525"/>
                  </a:lnTo>
                  <a:lnTo>
                    <a:pt x="597712" y="391998"/>
                  </a:lnTo>
                  <a:lnTo>
                    <a:pt x="586968" y="408724"/>
                  </a:lnTo>
                  <a:lnTo>
                    <a:pt x="583387" y="428383"/>
                  </a:lnTo>
                  <a:lnTo>
                    <a:pt x="586968" y="448487"/>
                  </a:lnTo>
                  <a:lnTo>
                    <a:pt x="615962" y="477380"/>
                  </a:lnTo>
                  <a:lnTo>
                    <a:pt x="636003" y="480974"/>
                  </a:lnTo>
                  <a:lnTo>
                    <a:pt x="645261" y="480085"/>
                  </a:lnTo>
                  <a:lnTo>
                    <a:pt x="860806" y="276555"/>
                  </a:lnTo>
                  <a:lnTo>
                    <a:pt x="871537" y="259854"/>
                  </a:lnTo>
                  <a:lnTo>
                    <a:pt x="875118" y="240220"/>
                  </a:lnTo>
                  <a:close/>
                </a:path>
                <a:path w="1752600" h="481329">
                  <a:moveTo>
                    <a:pt x="1166812" y="240220"/>
                  </a:moveTo>
                  <a:lnTo>
                    <a:pt x="1152486" y="202018"/>
                  </a:lnTo>
                  <a:lnTo>
                    <a:pt x="963599" y="14414"/>
                  </a:lnTo>
                  <a:lnTo>
                    <a:pt x="927696" y="12"/>
                  </a:lnTo>
                  <a:lnTo>
                    <a:pt x="908431" y="3644"/>
                  </a:lnTo>
                  <a:lnTo>
                    <a:pt x="891870" y="14503"/>
                  </a:lnTo>
                  <a:lnTo>
                    <a:pt x="879792" y="32219"/>
                  </a:lnTo>
                  <a:lnTo>
                    <a:pt x="875766" y="51739"/>
                  </a:lnTo>
                  <a:lnTo>
                    <a:pt x="879792" y="71285"/>
                  </a:lnTo>
                  <a:lnTo>
                    <a:pt x="891870" y="89052"/>
                  </a:lnTo>
                  <a:lnTo>
                    <a:pt x="1040091" y="240525"/>
                  </a:lnTo>
                  <a:lnTo>
                    <a:pt x="891870" y="391998"/>
                  </a:lnTo>
                  <a:lnTo>
                    <a:pt x="879792" y="408724"/>
                  </a:lnTo>
                  <a:lnTo>
                    <a:pt x="875766" y="428383"/>
                  </a:lnTo>
                  <a:lnTo>
                    <a:pt x="879792" y="448487"/>
                  </a:lnTo>
                  <a:lnTo>
                    <a:pt x="907961" y="477380"/>
                  </a:lnTo>
                  <a:lnTo>
                    <a:pt x="927684" y="480974"/>
                  </a:lnTo>
                  <a:lnTo>
                    <a:pt x="938009" y="480085"/>
                  </a:lnTo>
                  <a:lnTo>
                    <a:pt x="1152486" y="276555"/>
                  </a:lnTo>
                  <a:lnTo>
                    <a:pt x="1163231" y="259854"/>
                  </a:lnTo>
                  <a:lnTo>
                    <a:pt x="1166812" y="240220"/>
                  </a:lnTo>
                  <a:close/>
                </a:path>
                <a:path w="1752600" h="481329">
                  <a:moveTo>
                    <a:pt x="1458506" y="240220"/>
                  </a:moveTo>
                  <a:lnTo>
                    <a:pt x="1444180" y="202018"/>
                  </a:lnTo>
                  <a:lnTo>
                    <a:pt x="1257668" y="14503"/>
                  </a:lnTo>
                  <a:lnTo>
                    <a:pt x="1219720" y="101"/>
                  </a:lnTo>
                  <a:lnTo>
                    <a:pt x="1200175" y="3708"/>
                  </a:lnTo>
                  <a:lnTo>
                    <a:pt x="1183563" y="14503"/>
                  </a:lnTo>
                  <a:lnTo>
                    <a:pt x="1171486" y="32219"/>
                  </a:lnTo>
                  <a:lnTo>
                    <a:pt x="1167460" y="51739"/>
                  </a:lnTo>
                  <a:lnTo>
                    <a:pt x="1171486" y="71285"/>
                  </a:lnTo>
                  <a:lnTo>
                    <a:pt x="1183563" y="89052"/>
                  </a:lnTo>
                  <a:lnTo>
                    <a:pt x="1334058" y="240525"/>
                  </a:lnTo>
                  <a:lnTo>
                    <a:pt x="1183462" y="391998"/>
                  </a:lnTo>
                  <a:lnTo>
                    <a:pt x="1171384" y="408724"/>
                  </a:lnTo>
                  <a:lnTo>
                    <a:pt x="1167358" y="428383"/>
                  </a:lnTo>
                  <a:lnTo>
                    <a:pt x="1171384" y="448487"/>
                  </a:lnTo>
                  <a:lnTo>
                    <a:pt x="1199642" y="477380"/>
                  </a:lnTo>
                  <a:lnTo>
                    <a:pt x="1219377" y="480974"/>
                  </a:lnTo>
                  <a:lnTo>
                    <a:pt x="1257668" y="466547"/>
                  </a:lnTo>
                  <a:lnTo>
                    <a:pt x="1444180" y="276555"/>
                  </a:lnTo>
                  <a:lnTo>
                    <a:pt x="1454924" y="259854"/>
                  </a:lnTo>
                  <a:lnTo>
                    <a:pt x="1458506" y="240220"/>
                  </a:lnTo>
                  <a:close/>
                </a:path>
                <a:path w="1752600" h="481329">
                  <a:moveTo>
                    <a:pt x="1751977" y="240220"/>
                  </a:moveTo>
                  <a:lnTo>
                    <a:pt x="1735874" y="202018"/>
                  </a:lnTo>
                  <a:lnTo>
                    <a:pt x="1549361" y="14503"/>
                  </a:lnTo>
                  <a:lnTo>
                    <a:pt x="1511414" y="101"/>
                  </a:lnTo>
                  <a:lnTo>
                    <a:pt x="1491869" y="3708"/>
                  </a:lnTo>
                  <a:lnTo>
                    <a:pt x="1475257" y="14503"/>
                  </a:lnTo>
                  <a:lnTo>
                    <a:pt x="1463116" y="32219"/>
                  </a:lnTo>
                  <a:lnTo>
                    <a:pt x="1459077" y="51739"/>
                  </a:lnTo>
                  <a:lnTo>
                    <a:pt x="1463116" y="71285"/>
                  </a:lnTo>
                  <a:lnTo>
                    <a:pt x="1475257" y="89052"/>
                  </a:lnTo>
                  <a:lnTo>
                    <a:pt x="1625854" y="240525"/>
                  </a:lnTo>
                  <a:lnTo>
                    <a:pt x="1475257" y="391998"/>
                  </a:lnTo>
                  <a:lnTo>
                    <a:pt x="1463116" y="408724"/>
                  </a:lnTo>
                  <a:lnTo>
                    <a:pt x="1459077" y="428383"/>
                  </a:lnTo>
                  <a:lnTo>
                    <a:pt x="1463116" y="448487"/>
                  </a:lnTo>
                  <a:lnTo>
                    <a:pt x="1492237" y="477380"/>
                  </a:lnTo>
                  <a:lnTo>
                    <a:pt x="1511071" y="480974"/>
                  </a:lnTo>
                  <a:lnTo>
                    <a:pt x="1521421" y="480085"/>
                  </a:lnTo>
                  <a:lnTo>
                    <a:pt x="1735874" y="276555"/>
                  </a:lnTo>
                  <a:lnTo>
                    <a:pt x="1747951" y="259854"/>
                  </a:lnTo>
                  <a:lnTo>
                    <a:pt x="1751977" y="240220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4243302" y="1852764"/>
            <a:ext cx="1106805" cy="195580"/>
            <a:chOff x="4243302" y="1852764"/>
            <a:chExt cx="1106805" cy="195580"/>
          </a:xfrm>
        </p:grpSpPr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9948" y="1854302"/>
              <a:ext cx="190152" cy="19193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43302" y="1852764"/>
              <a:ext cx="193197" cy="19510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442564" y="19385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5197868" y="7641463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29">
                <a:moveTo>
                  <a:pt x="292874" y="52603"/>
                </a:moveTo>
                <a:lnTo>
                  <a:pt x="276694" y="14427"/>
                </a:lnTo>
                <a:lnTo>
                  <a:pt x="240880" y="0"/>
                </a:lnTo>
                <a:lnTo>
                  <a:pt x="230530" y="901"/>
                </a:lnTo>
                <a:lnTo>
                  <a:pt x="16167" y="204419"/>
                </a:lnTo>
                <a:lnTo>
                  <a:pt x="0" y="240792"/>
                </a:lnTo>
                <a:lnTo>
                  <a:pt x="4038" y="260908"/>
                </a:lnTo>
                <a:lnTo>
                  <a:pt x="16167" y="278968"/>
                </a:lnTo>
                <a:lnTo>
                  <a:pt x="202590" y="466559"/>
                </a:lnTo>
                <a:lnTo>
                  <a:pt x="220535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694" y="466559"/>
                </a:lnTo>
                <a:lnTo>
                  <a:pt x="288836" y="448856"/>
                </a:lnTo>
                <a:lnTo>
                  <a:pt x="292874" y="429323"/>
                </a:lnTo>
                <a:lnTo>
                  <a:pt x="288836" y="409778"/>
                </a:lnTo>
                <a:lnTo>
                  <a:pt x="276694" y="392023"/>
                </a:lnTo>
                <a:lnTo>
                  <a:pt x="126098" y="240449"/>
                </a:lnTo>
                <a:lnTo>
                  <a:pt x="276694" y="88976"/>
                </a:lnTo>
                <a:lnTo>
                  <a:pt x="288836" y="72263"/>
                </a:lnTo>
                <a:lnTo>
                  <a:pt x="292874" y="52603"/>
                </a:lnTo>
                <a:close/>
              </a:path>
              <a:path w="1751965" h="481329">
                <a:moveTo>
                  <a:pt x="584593" y="52603"/>
                </a:moveTo>
                <a:lnTo>
                  <a:pt x="568490" y="14427"/>
                </a:lnTo>
                <a:lnTo>
                  <a:pt x="532574" y="0"/>
                </a:lnTo>
                <a:lnTo>
                  <a:pt x="522224" y="901"/>
                </a:lnTo>
                <a:lnTo>
                  <a:pt x="307860" y="204419"/>
                </a:lnTo>
                <a:lnTo>
                  <a:pt x="293535" y="240766"/>
                </a:lnTo>
                <a:lnTo>
                  <a:pt x="297116" y="260870"/>
                </a:lnTo>
                <a:lnTo>
                  <a:pt x="307860" y="278968"/>
                </a:lnTo>
                <a:lnTo>
                  <a:pt x="494372" y="466559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59"/>
                </a:lnTo>
                <a:lnTo>
                  <a:pt x="580567" y="448856"/>
                </a:lnTo>
                <a:lnTo>
                  <a:pt x="584593" y="429323"/>
                </a:lnTo>
                <a:lnTo>
                  <a:pt x="580567" y="409778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63"/>
                </a:lnTo>
                <a:lnTo>
                  <a:pt x="584593" y="52603"/>
                </a:lnTo>
                <a:close/>
              </a:path>
              <a:path w="1751965" h="481329">
                <a:moveTo>
                  <a:pt x="876287" y="429323"/>
                </a:moveTo>
                <a:lnTo>
                  <a:pt x="872261" y="409778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63"/>
                </a:lnTo>
                <a:lnTo>
                  <a:pt x="876185" y="52603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43" y="901"/>
                </a:lnTo>
                <a:lnTo>
                  <a:pt x="599554" y="204419"/>
                </a:lnTo>
                <a:lnTo>
                  <a:pt x="585228" y="240766"/>
                </a:lnTo>
                <a:lnTo>
                  <a:pt x="588810" y="260870"/>
                </a:lnTo>
                <a:lnTo>
                  <a:pt x="599554" y="278968"/>
                </a:lnTo>
                <a:lnTo>
                  <a:pt x="788441" y="466559"/>
                </a:lnTo>
                <a:lnTo>
                  <a:pt x="805027" y="477367"/>
                </a:lnTo>
                <a:lnTo>
                  <a:pt x="824306" y="480974"/>
                </a:lnTo>
                <a:lnTo>
                  <a:pt x="843597" y="477367"/>
                </a:lnTo>
                <a:lnTo>
                  <a:pt x="860183" y="466559"/>
                </a:lnTo>
                <a:lnTo>
                  <a:pt x="872261" y="448856"/>
                </a:lnTo>
                <a:lnTo>
                  <a:pt x="876287" y="429323"/>
                </a:lnTo>
                <a:close/>
              </a:path>
              <a:path w="1751965" h="481329">
                <a:moveTo>
                  <a:pt x="1168565" y="52603"/>
                </a:moveTo>
                <a:lnTo>
                  <a:pt x="1154239" y="14427"/>
                </a:lnTo>
                <a:lnTo>
                  <a:pt x="1115949" y="0"/>
                </a:lnTo>
                <a:lnTo>
                  <a:pt x="1106639" y="901"/>
                </a:lnTo>
                <a:lnTo>
                  <a:pt x="891247" y="204419"/>
                </a:lnTo>
                <a:lnTo>
                  <a:pt x="876922" y="240766"/>
                </a:lnTo>
                <a:lnTo>
                  <a:pt x="880503" y="260870"/>
                </a:lnTo>
                <a:lnTo>
                  <a:pt x="891247" y="278968"/>
                </a:lnTo>
                <a:lnTo>
                  <a:pt x="1080033" y="466471"/>
                </a:lnTo>
                <a:lnTo>
                  <a:pt x="1096657" y="477278"/>
                </a:lnTo>
                <a:lnTo>
                  <a:pt x="1116203" y="480872"/>
                </a:lnTo>
                <a:lnTo>
                  <a:pt x="1136192" y="477278"/>
                </a:lnTo>
                <a:lnTo>
                  <a:pt x="1164894" y="448767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39" y="88976"/>
                </a:lnTo>
                <a:lnTo>
                  <a:pt x="1164983" y="72263"/>
                </a:lnTo>
                <a:lnTo>
                  <a:pt x="1168565" y="52603"/>
                </a:lnTo>
                <a:close/>
              </a:path>
              <a:path w="1751965" h="481329">
                <a:moveTo>
                  <a:pt x="1460258" y="52603"/>
                </a:moveTo>
                <a:lnTo>
                  <a:pt x="1445933" y="14427"/>
                </a:lnTo>
                <a:lnTo>
                  <a:pt x="1407642" y="0"/>
                </a:lnTo>
                <a:lnTo>
                  <a:pt x="1398333" y="901"/>
                </a:lnTo>
                <a:lnTo>
                  <a:pt x="1182941" y="204419"/>
                </a:lnTo>
                <a:lnTo>
                  <a:pt x="1168615" y="240766"/>
                </a:lnTo>
                <a:lnTo>
                  <a:pt x="1172197" y="260870"/>
                </a:lnTo>
                <a:lnTo>
                  <a:pt x="1182941" y="278968"/>
                </a:lnTo>
                <a:lnTo>
                  <a:pt x="1371828" y="466471"/>
                </a:lnTo>
                <a:lnTo>
                  <a:pt x="1388427" y="477278"/>
                </a:lnTo>
                <a:lnTo>
                  <a:pt x="1407960" y="480872"/>
                </a:lnTo>
                <a:lnTo>
                  <a:pt x="1427949" y="477278"/>
                </a:lnTo>
                <a:lnTo>
                  <a:pt x="1445933" y="466471"/>
                </a:lnTo>
                <a:lnTo>
                  <a:pt x="1456677" y="448767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33" y="391922"/>
                </a:lnTo>
                <a:lnTo>
                  <a:pt x="1295336" y="240449"/>
                </a:lnTo>
                <a:lnTo>
                  <a:pt x="1445933" y="88976"/>
                </a:lnTo>
                <a:lnTo>
                  <a:pt x="1456677" y="72263"/>
                </a:lnTo>
                <a:lnTo>
                  <a:pt x="1460258" y="52603"/>
                </a:lnTo>
                <a:close/>
              </a:path>
              <a:path w="1751965" h="481329">
                <a:moveTo>
                  <a:pt x="1751952" y="52603"/>
                </a:moveTo>
                <a:lnTo>
                  <a:pt x="1737626" y="14427"/>
                </a:lnTo>
                <a:lnTo>
                  <a:pt x="1699336" y="0"/>
                </a:lnTo>
                <a:lnTo>
                  <a:pt x="1690027" y="901"/>
                </a:lnTo>
                <a:lnTo>
                  <a:pt x="1474635" y="204419"/>
                </a:lnTo>
                <a:lnTo>
                  <a:pt x="1460309" y="240766"/>
                </a:lnTo>
                <a:lnTo>
                  <a:pt x="1463890" y="260870"/>
                </a:lnTo>
                <a:lnTo>
                  <a:pt x="1474635" y="278968"/>
                </a:lnTo>
                <a:lnTo>
                  <a:pt x="1663420" y="466471"/>
                </a:lnTo>
                <a:lnTo>
                  <a:pt x="1680044" y="477278"/>
                </a:lnTo>
                <a:lnTo>
                  <a:pt x="1699590" y="480872"/>
                </a:lnTo>
                <a:lnTo>
                  <a:pt x="1719580" y="477278"/>
                </a:lnTo>
                <a:lnTo>
                  <a:pt x="1748282" y="448767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26" y="88976"/>
                </a:lnTo>
                <a:lnTo>
                  <a:pt x="1748370" y="72263"/>
                </a:lnTo>
                <a:lnTo>
                  <a:pt x="1751952" y="5260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524383" y="8760795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709175" y="8760795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893872" y="8760795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078665" y="8760795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263362" y="8760795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448154" y="8760795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632947" y="8760795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817644" y="8760795"/>
            <a:ext cx="102006" cy="10163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002436" y="8760795"/>
            <a:ext cx="102006" cy="10163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87133" y="8760795"/>
            <a:ext cx="102006" cy="101636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969331" y="8595731"/>
            <a:ext cx="102006" cy="10163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154123" y="8595731"/>
            <a:ext cx="102006" cy="10163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338820" y="8595731"/>
            <a:ext cx="102006" cy="101636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523613" y="8595731"/>
            <a:ext cx="102006" cy="101636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708310" y="8595731"/>
            <a:ext cx="102006" cy="10163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893102" y="8595731"/>
            <a:ext cx="102006" cy="101636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077895" y="8595731"/>
            <a:ext cx="102006" cy="101636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262592" y="8595731"/>
            <a:ext cx="102006" cy="101636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447384" y="8595731"/>
            <a:ext cx="102006" cy="101636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32081" y="8595731"/>
            <a:ext cx="102006" cy="101636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1152529" y="3740982"/>
            <a:ext cx="843788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en-IN" sz="2800" spc="-75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W</a:t>
            </a:r>
            <a:r>
              <a:rPr lang="en-IN" sz="2800" spc="-20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i</a:t>
            </a:r>
            <a:r>
              <a:rPr lang="en-IN" sz="2800" spc="-13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ll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9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y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9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u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lang="en-US"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6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g</a:t>
            </a:r>
            <a:r>
              <a:rPr sz="2800" spc="-4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8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135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l</a:t>
            </a:r>
            <a:r>
              <a:rPr sz="2800" spc="-425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9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47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25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0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5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?</a:t>
            </a:r>
            <a:endParaRPr sz="2800" dirty="0">
              <a:latin typeface="Sitka Small" panose="02000505000000020004" pitchFamily="2" charset="0"/>
              <a:cs typeface="Cascadia Code Light" panose="020B0609020000020004" pitchFamily="49" charset="0"/>
            </a:endParaRPr>
          </a:p>
          <a:p>
            <a:pPr marL="24130">
              <a:lnSpc>
                <a:spcPct val="100000"/>
              </a:lnSpc>
              <a:spcBef>
                <a:spcPts val="2895"/>
              </a:spcBef>
            </a:pPr>
            <a:r>
              <a:rPr sz="2800" spc="-50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What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0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factors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are</a:t>
            </a:r>
            <a:r>
              <a:rPr sz="2800" spc="-2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05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responsible</a:t>
            </a:r>
            <a:r>
              <a:rPr sz="2800" spc="-25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for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8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getting</a:t>
            </a:r>
            <a:r>
              <a:rPr sz="2800" spc="-2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8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9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loan?</a:t>
            </a:r>
            <a:endParaRPr sz="2800" dirty="0">
              <a:latin typeface="Sitka Small" panose="02000505000000020004" pitchFamily="2" charset="0"/>
              <a:cs typeface="Cascadia Code Light" panose="020B0609020000020004" pitchFamily="49" charset="0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800" spc="-48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28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f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40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9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50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k</a:t>
            </a:r>
            <a:r>
              <a:rPr sz="2800" spc="-20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i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45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g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h</a:t>
            </a:r>
            <a:r>
              <a:rPr sz="2800" spc="-44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l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9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a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31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,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h</a:t>
            </a:r>
            <a:r>
              <a:rPr sz="2800" spc="-44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c</a:t>
            </a:r>
            <a:r>
              <a:rPr sz="2800" spc="-49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u</a:t>
            </a:r>
            <a:r>
              <a:rPr sz="2800" spc="-48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s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71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m</a:t>
            </a:r>
            <a:r>
              <a:rPr sz="2800" spc="-44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40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59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42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M</a:t>
            </a:r>
            <a:r>
              <a:rPr sz="2800" spc="-735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I</a:t>
            </a:r>
            <a:r>
              <a:rPr sz="2800" spc="-250" dirty="0">
                <a:solidFill>
                  <a:srgbClr val="8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7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204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i</a:t>
            </a:r>
            <a:r>
              <a:rPr sz="2800" spc="-71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m</a:t>
            </a:r>
            <a:r>
              <a:rPr sz="2800" spc="-44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e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409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47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n</a:t>
            </a:r>
            <a:r>
              <a:rPr sz="2800" spc="-4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o</a:t>
            </a:r>
            <a:r>
              <a:rPr sz="2800" spc="-30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t</a:t>
            </a:r>
            <a:r>
              <a:rPr sz="2800" spc="-250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Sitka Small" panose="02000505000000020004" pitchFamily="2" charset="0"/>
                <a:cs typeface="Cascadia Code Light" panose="020B0609020000020004" pitchFamily="49" charset="0"/>
              </a:rPr>
              <a:t>.</a:t>
            </a:r>
            <a:endParaRPr sz="2800" dirty="0">
              <a:latin typeface="Sitka Small" panose="02000505000000020004" pitchFamily="2" charset="0"/>
              <a:cs typeface="Cascadia Code Light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9" y="0"/>
            <a:ext cx="1174115" cy="2390140"/>
            <a:chOff x="2909" y="0"/>
            <a:chExt cx="1174115" cy="2390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" y="0"/>
              <a:ext cx="1173575" cy="238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599" y="11"/>
              <a:ext cx="481330" cy="1578610"/>
            </a:xfrm>
            <a:custGeom>
              <a:avLst/>
              <a:gdLst/>
              <a:ahLst/>
              <a:cxnLst/>
              <a:rect l="l" t="t" r="r" b="b"/>
              <a:pathLst>
                <a:path w="481330" h="1578610">
                  <a:moveTo>
                    <a:pt x="382193" y="0"/>
                  </a:moveTo>
                  <a:lnTo>
                    <a:pt x="99860" y="0"/>
                  </a:lnTo>
                  <a:lnTo>
                    <a:pt x="204419" y="103936"/>
                  </a:lnTo>
                  <a:lnTo>
                    <a:pt x="221119" y="114681"/>
                  </a:lnTo>
                  <a:lnTo>
                    <a:pt x="240753" y="118262"/>
                  </a:lnTo>
                  <a:lnTo>
                    <a:pt x="260858" y="114681"/>
                  </a:lnTo>
                  <a:lnTo>
                    <a:pt x="278955" y="103936"/>
                  </a:lnTo>
                  <a:lnTo>
                    <a:pt x="382193" y="0"/>
                  </a:lnTo>
                  <a:close/>
                </a:path>
                <a:path w="481330" h="1578610">
                  <a:moveTo>
                    <a:pt x="480872" y="1338033"/>
                  </a:moveTo>
                  <a:lnTo>
                    <a:pt x="477266" y="1318488"/>
                  </a:lnTo>
                  <a:lnTo>
                    <a:pt x="466471" y="1301877"/>
                  </a:lnTo>
                  <a:lnTo>
                    <a:pt x="448754" y="1289735"/>
                  </a:lnTo>
                  <a:lnTo>
                    <a:pt x="429234" y="1285697"/>
                  </a:lnTo>
                  <a:lnTo>
                    <a:pt x="409689" y="1289735"/>
                  </a:lnTo>
                  <a:lnTo>
                    <a:pt x="391922" y="1301877"/>
                  </a:lnTo>
                  <a:lnTo>
                    <a:pt x="240449" y="1452473"/>
                  </a:lnTo>
                  <a:lnTo>
                    <a:pt x="88976" y="1301877"/>
                  </a:lnTo>
                  <a:lnTo>
                    <a:pt x="72250" y="1289735"/>
                  </a:lnTo>
                  <a:lnTo>
                    <a:pt x="52590" y="1285697"/>
                  </a:lnTo>
                  <a:lnTo>
                    <a:pt x="32486" y="1289735"/>
                  </a:lnTo>
                  <a:lnTo>
                    <a:pt x="3594" y="1318856"/>
                  </a:lnTo>
                  <a:lnTo>
                    <a:pt x="0" y="1337691"/>
                  </a:lnTo>
                  <a:lnTo>
                    <a:pt x="889" y="1348041"/>
                  </a:lnTo>
                  <a:lnTo>
                    <a:pt x="204419" y="1562493"/>
                  </a:lnTo>
                  <a:lnTo>
                    <a:pt x="240753" y="1578597"/>
                  </a:lnTo>
                  <a:lnTo>
                    <a:pt x="260858" y="1574571"/>
                  </a:lnTo>
                  <a:lnTo>
                    <a:pt x="278955" y="1562493"/>
                  </a:lnTo>
                  <a:lnTo>
                    <a:pt x="466471" y="1375981"/>
                  </a:lnTo>
                  <a:lnTo>
                    <a:pt x="477266" y="1358036"/>
                  </a:lnTo>
                  <a:lnTo>
                    <a:pt x="480872" y="1338033"/>
                  </a:lnTo>
                  <a:close/>
                </a:path>
                <a:path w="481330" h="1578610">
                  <a:moveTo>
                    <a:pt x="480872" y="1046251"/>
                  </a:moveTo>
                  <a:lnTo>
                    <a:pt x="477266" y="1026706"/>
                  </a:lnTo>
                  <a:lnTo>
                    <a:pt x="466471" y="1010081"/>
                  </a:lnTo>
                  <a:lnTo>
                    <a:pt x="448754" y="998004"/>
                  </a:lnTo>
                  <a:lnTo>
                    <a:pt x="429234" y="993978"/>
                  </a:lnTo>
                  <a:lnTo>
                    <a:pt x="409689" y="998004"/>
                  </a:lnTo>
                  <a:lnTo>
                    <a:pt x="391922" y="1010081"/>
                  </a:lnTo>
                  <a:lnTo>
                    <a:pt x="240449" y="1160678"/>
                  </a:lnTo>
                  <a:lnTo>
                    <a:pt x="88976" y="1010081"/>
                  </a:lnTo>
                  <a:lnTo>
                    <a:pt x="72250" y="998004"/>
                  </a:lnTo>
                  <a:lnTo>
                    <a:pt x="52590" y="993978"/>
                  </a:lnTo>
                  <a:lnTo>
                    <a:pt x="32486" y="998004"/>
                  </a:lnTo>
                  <a:lnTo>
                    <a:pt x="3594" y="1026261"/>
                  </a:lnTo>
                  <a:lnTo>
                    <a:pt x="0" y="1045997"/>
                  </a:lnTo>
                  <a:lnTo>
                    <a:pt x="889" y="1056347"/>
                  </a:lnTo>
                  <a:lnTo>
                    <a:pt x="204419" y="1270800"/>
                  </a:lnTo>
                  <a:lnTo>
                    <a:pt x="240753" y="1285125"/>
                  </a:lnTo>
                  <a:lnTo>
                    <a:pt x="260858" y="1281544"/>
                  </a:lnTo>
                  <a:lnTo>
                    <a:pt x="278955" y="1270800"/>
                  </a:lnTo>
                  <a:lnTo>
                    <a:pt x="466471" y="1084199"/>
                  </a:lnTo>
                  <a:lnTo>
                    <a:pt x="477266" y="1066241"/>
                  </a:lnTo>
                  <a:lnTo>
                    <a:pt x="480872" y="1046251"/>
                  </a:lnTo>
                  <a:close/>
                </a:path>
                <a:path w="481330" h="1578610">
                  <a:moveTo>
                    <a:pt x="480872" y="754354"/>
                  </a:moveTo>
                  <a:lnTo>
                    <a:pt x="477266" y="735063"/>
                  </a:lnTo>
                  <a:lnTo>
                    <a:pt x="466471" y="718489"/>
                  </a:lnTo>
                  <a:lnTo>
                    <a:pt x="448754" y="706412"/>
                  </a:lnTo>
                  <a:lnTo>
                    <a:pt x="429234" y="702386"/>
                  </a:lnTo>
                  <a:lnTo>
                    <a:pt x="409689" y="706412"/>
                  </a:lnTo>
                  <a:lnTo>
                    <a:pt x="391922" y="718489"/>
                  </a:lnTo>
                  <a:lnTo>
                    <a:pt x="240449" y="866711"/>
                  </a:lnTo>
                  <a:lnTo>
                    <a:pt x="88976" y="718489"/>
                  </a:lnTo>
                  <a:lnTo>
                    <a:pt x="72250" y="706412"/>
                  </a:lnTo>
                  <a:lnTo>
                    <a:pt x="52590" y="702386"/>
                  </a:lnTo>
                  <a:lnTo>
                    <a:pt x="32486" y="706412"/>
                  </a:lnTo>
                  <a:lnTo>
                    <a:pt x="3594" y="734580"/>
                  </a:lnTo>
                  <a:lnTo>
                    <a:pt x="0" y="754303"/>
                  </a:lnTo>
                  <a:lnTo>
                    <a:pt x="889" y="764628"/>
                  </a:lnTo>
                  <a:lnTo>
                    <a:pt x="204419" y="979017"/>
                  </a:lnTo>
                  <a:lnTo>
                    <a:pt x="240753" y="993343"/>
                  </a:lnTo>
                  <a:lnTo>
                    <a:pt x="260858" y="989761"/>
                  </a:lnTo>
                  <a:lnTo>
                    <a:pt x="278955" y="979017"/>
                  </a:lnTo>
                  <a:lnTo>
                    <a:pt x="466471" y="790219"/>
                  </a:lnTo>
                  <a:lnTo>
                    <a:pt x="477266" y="773645"/>
                  </a:lnTo>
                  <a:lnTo>
                    <a:pt x="480872" y="754354"/>
                  </a:lnTo>
                  <a:close/>
                </a:path>
                <a:path w="481330" h="1578610">
                  <a:moveTo>
                    <a:pt x="480974" y="462267"/>
                  </a:moveTo>
                  <a:lnTo>
                    <a:pt x="477367" y="442277"/>
                  </a:lnTo>
                  <a:lnTo>
                    <a:pt x="466559" y="424332"/>
                  </a:lnTo>
                  <a:lnTo>
                    <a:pt x="448856" y="413588"/>
                  </a:lnTo>
                  <a:lnTo>
                    <a:pt x="429323" y="410006"/>
                  </a:lnTo>
                  <a:lnTo>
                    <a:pt x="409778" y="413588"/>
                  </a:lnTo>
                  <a:lnTo>
                    <a:pt x="392023" y="424332"/>
                  </a:lnTo>
                  <a:lnTo>
                    <a:pt x="240449" y="575017"/>
                  </a:lnTo>
                  <a:lnTo>
                    <a:pt x="88976" y="424332"/>
                  </a:lnTo>
                  <a:lnTo>
                    <a:pt x="72250" y="413588"/>
                  </a:lnTo>
                  <a:lnTo>
                    <a:pt x="52590" y="410006"/>
                  </a:lnTo>
                  <a:lnTo>
                    <a:pt x="32486" y="413588"/>
                  </a:lnTo>
                  <a:lnTo>
                    <a:pt x="3594" y="442582"/>
                  </a:lnTo>
                  <a:lnTo>
                    <a:pt x="0" y="462622"/>
                  </a:lnTo>
                  <a:lnTo>
                    <a:pt x="889" y="471932"/>
                  </a:lnTo>
                  <a:lnTo>
                    <a:pt x="204419" y="687425"/>
                  </a:lnTo>
                  <a:lnTo>
                    <a:pt x="240753" y="701738"/>
                  </a:lnTo>
                  <a:lnTo>
                    <a:pt x="260858" y="698157"/>
                  </a:lnTo>
                  <a:lnTo>
                    <a:pt x="278955" y="687425"/>
                  </a:lnTo>
                  <a:lnTo>
                    <a:pt x="466559" y="498436"/>
                  </a:lnTo>
                  <a:lnTo>
                    <a:pt x="477367" y="481825"/>
                  </a:lnTo>
                  <a:lnTo>
                    <a:pt x="480974" y="462267"/>
                  </a:lnTo>
                  <a:close/>
                </a:path>
                <a:path w="481330" h="1578610">
                  <a:moveTo>
                    <a:pt x="480974" y="170611"/>
                  </a:moveTo>
                  <a:lnTo>
                    <a:pt x="477367" y="150622"/>
                  </a:lnTo>
                  <a:lnTo>
                    <a:pt x="466559" y="132638"/>
                  </a:lnTo>
                  <a:lnTo>
                    <a:pt x="448856" y="121894"/>
                  </a:lnTo>
                  <a:lnTo>
                    <a:pt x="429323" y="118313"/>
                  </a:lnTo>
                  <a:lnTo>
                    <a:pt x="409778" y="121894"/>
                  </a:lnTo>
                  <a:lnTo>
                    <a:pt x="392023" y="132638"/>
                  </a:lnTo>
                  <a:lnTo>
                    <a:pt x="240449" y="283324"/>
                  </a:lnTo>
                  <a:lnTo>
                    <a:pt x="88976" y="132638"/>
                  </a:lnTo>
                  <a:lnTo>
                    <a:pt x="72250" y="121894"/>
                  </a:lnTo>
                  <a:lnTo>
                    <a:pt x="52590" y="118313"/>
                  </a:lnTo>
                  <a:lnTo>
                    <a:pt x="32486" y="121894"/>
                  </a:lnTo>
                  <a:lnTo>
                    <a:pt x="3594" y="150888"/>
                  </a:lnTo>
                  <a:lnTo>
                    <a:pt x="0" y="170929"/>
                  </a:lnTo>
                  <a:lnTo>
                    <a:pt x="889" y="180238"/>
                  </a:lnTo>
                  <a:lnTo>
                    <a:pt x="204419" y="395630"/>
                  </a:lnTo>
                  <a:lnTo>
                    <a:pt x="240753" y="409956"/>
                  </a:lnTo>
                  <a:lnTo>
                    <a:pt x="260858" y="406374"/>
                  </a:lnTo>
                  <a:lnTo>
                    <a:pt x="278955" y="395630"/>
                  </a:lnTo>
                  <a:lnTo>
                    <a:pt x="466559" y="206743"/>
                  </a:lnTo>
                  <a:lnTo>
                    <a:pt x="477367" y="190144"/>
                  </a:lnTo>
                  <a:lnTo>
                    <a:pt x="480974" y="170611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534" y="1091445"/>
            <a:ext cx="102006" cy="101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326" y="1091445"/>
            <a:ext cx="102006" cy="101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23" y="1091445"/>
            <a:ext cx="102006" cy="101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815" y="1091445"/>
            <a:ext cx="102006" cy="1016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513" y="1091445"/>
            <a:ext cx="102006" cy="1016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305" y="1091445"/>
            <a:ext cx="102006" cy="101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097" y="1091445"/>
            <a:ext cx="102006" cy="1016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794" y="1091445"/>
            <a:ext cx="102006" cy="101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86" y="1091445"/>
            <a:ext cx="102006" cy="1016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284" y="1091445"/>
            <a:ext cx="102006" cy="1016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6481" y="926381"/>
            <a:ext cx="102006" cy="101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1273" y="926381"/>
            <a:ext cx="102006" cy="101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5971" y="926381"/>
            <a:ext cx="102006" cy="1016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763" y="926381"/>
            <a:ext cx="102006" cy="1016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460" y="926381"/>
            <a:ext cx="102006" cy="1016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0252" y="926381"/>
            <a:ext cx="102006" cy="101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045" y="926381"/>
            <a:ext cx="102006" cy="1016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9742" y="926381"/>
            <a:ext cx="102006" cy="1016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4534" y="926381"/>
            <a:ext cx="102006" cy="101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9231" y="926381"/>
            <a:ext cx="102006" cy="1016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539" y="953858"/>
            <a:ext cx="2559459" cy="1361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98147" y="343002"/>
            <a:ext cx="190152" cy="19193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281502" y="341464"/>
            <a:ext cx="915669" cy="195580"/>
            <a:chOff x="13281502" y="341464"/>
            <a:chExt cx="915669" cy="19558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1502" y="341464"/>
              <a:ext cx="193197" cy="1951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80764" y="42728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8806352"/>
            <a:ext cx="661670" cy="192405"/>
            <a:chOff x="0" y="8806352"/>
            <a:chExt cx="661670" cy="19240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12" y="8806352"/>
              <a:ext cx="190152" cy="191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8885830"/>
              <a:ext cx="469900" cy="10160"/>
            </a:xfrm>
            <a:custGeom>
              <a:avLst/>
              <a:gdLst/>
              <a:ahLst/>
              <a:cxnLst/>
              <a:rect l="l" t="t" r="r" b="b"/>
              <a:pathLst>
                <a:path w="469900" h="10159">
                  <a:moveTo>
                    <a:pt x="469609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69609" y="0"/>
                  </a:lnTo>
                  <a:lnTo>
                    <a:pt x="469609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4725" y="9480501"/>
            <a:ext cx="2048510" cy="400685"/>
            <a:chOff x="-4725" y="9480501"/>
            <a:chExt cx="2048510" cy="400685"/>
          </a:xfrm>
        </p:grpSpPr>
        <p:sp>
          <p:nvSpPr>
            <p:cNvPr id="35" name="object 35"/>
            <p:cNvSpPr/>
            <p:nvPr/>
          </p:nvSpPr>
          <p:spPr>
            <a:xfrm>
              <a:off x="0" y="95772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9782" y="9480501"/>
              <a:ext cx="193422" cy="19195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91102" y="9550637"/>
            <a:ext cx="101886" cy="1046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76021" y="9550637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845" y="9550637"/>
            <a:ext cx="101981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5764" y="9550637"/>
            <a:ext cx="101886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588" y="9550637"/>
            <a:ext cx="101981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5507" y="9550637"/>
            <a:ext cx="101886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0427" y="9550637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85250" y="9550637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70169" y="9550637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54994" y="9550637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39913" y="9550637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24642" y="9550637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09466" y="9550637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94194" y="9550637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49272" y="1354924"/>
            <a:ext cx="15554512" cy="1017618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792026" y="1573355"/>
            <a:ext cx="1029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Grand Cru S Bold"/>
              </a:rPr>
              <a:t>What is the loan status of people ?</a:t>
            </a:r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7100918" y="4032782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61" y="1699272"/>
                </a:moveTo>
                <a:lnTo>
                  <a:pt x="466636" y="1663446"/>
                </a:lnTo>
                <a:lnTo>
                  <a:pt x="276644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95" y="1680070"/>
                </a:lnTo>
                <a:lnTo>
                  <a:pt x="88" y="1699615"/>
                </a:lnTo>
                <a:lnTo>
                  <a:pt x="3695" y="1719605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65"/>
                </a:lnTo>
                <a:lnTo>
                  <a:pt x="391998" y="1737563"/>
                </a:lnTo>
                <a:lnTo>
                  <a:pt x="408711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36" y="1371752"/>
                </a:lnTo>
                <a:lnTo>
                  <a:pt x="276644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95" y="1388364"/>
                </a:lnTo>
                <a:lnTo>
                  <a:pt x="88" y="1407883"/>
                </a:lnTo>
                <a:lnTo>
                  <a:pt x="3695" y="1427873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98" y="1445869"/>
                </a:lnTo>
                <a:lnTo>
                  <a:pt x="408711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34" y="1080058"/>
                </a:lnTo>
                <a:lnTo>
                  <a:pt x="276542" y="891171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2006" y="891171"/>
                </a:lnTo>
                <a:lnTo>
                  <a:pt x="14490" y="1080058"/>
                </a:lnTo>
                <a:lnTo>
                  <a:pt x="3695" y="1096683"/>
                </a:lnTo>
                <a:lnTo>
                  <a:pt x="88" y="1116228"/>
                </a:lnTo>
                <a:lnTo>
                  <a:pt x="3695" y="1136218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77"/>
                </a:lnTo>
                <a:lnTo>
                  <a:pt x="391998" y="1154176"/>
                </a:lnTo>
                <a:lnTo>
                  <a:pt x="408711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2006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12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207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98" y="860018"/>
                </a:lnTo>
                <a:lnTo>
                  <a:pt x="408711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72" y="834504"/>
                </a:lnTo>
                <a:lnTo>
                  <a:pt x="480961" y="824293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2006" y="307797"/>
                </a:lnTo>
                <a:lnTo>
                  <a:pt x="14401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207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39" y="568413"/>
                </a:lnTo>
                <a:lnTo>
                  <a:pt x="240512" y="417728"/>
                </a:lnTo>
                <a:lnTo>
                  <a:pt x="391998" y="568413"/>
                </a:lnTo>
                <a:lnTo>
                  <a:pt x="408711" y="580491"/>
                </a:lnTo>
                <a:lnTo>
                  <a:pt x="428371" y="584517"/>
                </a:lnTo>
                <a:lnTo>
                  <a:pt x="448475" y="580491"/>
                </a:lnTo>
                <a:lnTo>
                  <a:pt x="466534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72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34" y="202514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2006" y="16103"/>
                </a:lnTo>
                <a:lnTo>
                  <a:pt x="14490" y="202514"/>
                </a:lnTo>
                <a:lnTo>
                  <a:pt x="3695" y="220472"/>
                </a:lnTo>
                <a:lnTo>
                  <a:pt x="88" y="240461"/>
                </a:lnTo>
                <a:lnTo>
                  <a:pt x="3695" y="260007"/>
                </a:lnTo>
                <a:lnTo>
                  <a:pt x="14490" y="276631"/>
                </a:lnTo>
                <a:lnTo>
                  <a:pt x="32207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98" y="276631"/>
                </a:lnTo>
                <a:lnTo>
                  <a:pt x="408711" y="288759"/>
                </a:lnTo>
                <a:lnTo>
                  <a:pt x="428371" y="292798"/>
                </a:lnTo>
                <a:lnTo>
                  <a:pt x="448475" y="288759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72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9744737D-4022-4954-99B3-5C19645F4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899836"/>
              </p:ext>
            </p:extLst>
          </p:nvPr>
        </p:nvGraphicFramePr>
        <p:xfrm>
          <a:off x="3281170" y="2562717"/>
          <a:ext cx="11333882" cy="679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99954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-47" y="0"/>
            <a:ext cx="18288000" cy="4140835"/>
            <a:chOff x="-47" y="0"/>
            <a:chExt cx="18288000" cy="4140835"/>
          </a:xfrm>
        </p:grpSpPr>
        <p:sp>
          <p:nvSpPr>
            <p:cNvPr id="40" name="object 40"/>
            <p:cNvSpPr/>
            <p:nvPr/>
          </p:nvSpPr>
          <p:spPr>
            <a:xfrm>
              <a:off x="-47" y="41"/>
              <a:ext cx="18288000" cy="20955"/>
            </a:xfrm>
            <a:custGeom>
              <a:avLst/>
              <a:gdLst/>
              <a:ahLst/>
              <a:cxnLst/>
              <a:rect l="l" t="t" r="r" b="b"/>
              <a:pathLst>
                <a:path w="18288000" h="20955">
                  <a:moveTo>
                    <a:pt x="18287997" y="20479"/>
                  </a:moveTo>
                  <a:lnTo>
                    <a:pt x="0" y="20479"/>
                  </a:lnTo>
                  <a:lnTo>
                    <a:pt x="0" y="0"/>
                  </a:lnTo>
                  <a:lnTo>
                    <a:pt x="18287997" y="0"/>
                  </a:lnTo>
                  <a:lnTo>
                    <a:pt x="18287997" y="20479"/>
                  </a:lnTo>
                  <a:close/>
                </a:path>
              </a:pathLst>
            </a:custGeom>
            <a:solidFill>
              <a:srgbClr val="000000">
                <a:alpha val="5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150704" y="0"/>
              <a:ext cx="300355" cy="2706370"/>
            </a:xfrm>
            <a:custGeom>
              <a:avLst/>
              <a:gdLst/>
              <a:ahLst/>
              <a:cxnLst/>
              <a:rect l="l" t="t" r="r" b="b"/>
              <a:pathLst>
                <a:path w="300355" h="2706370">
                  <a:moveTo>
                    <a:pt x="299862" y="0"/>
                  </a:moveTo>
                  <a:lnTo>
                    <a:pt x="299862" y="902187"/>
                  </a:lnTo>
                  <a:lnTo>
                    <a:pt x="198391" y="1004160"/>
                  </a:lnTo>
                  <a:lnTo>
                    <a:pt x="0" y="1205056"/>
                  </a:lnTo>
                  <a:lnTo>
                    <a:pt x="0" y="2706058"/>
                  </a:lnTo>
                </a:path>
              </a:pathLst>
            </a:custGeom>
            <a:ln w="948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55191" y="1521851"/>
              <a:ext cx="192535" cy="1935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3582" y="2715219"/>
              <a:ext cx="192629" cy="19343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952218" y="0"/>
              <a:ext cx="349250" cy="1527175"/>
            </a:xfrm>
            <a:custGeom>
              <a:avLst/>
              <a:gdLst/>
              <a:ahLst/>
              <a:cxnLst/>
              <a:rect l="l" t="t" r="r" b="b"/>
              <a:pathLst>
                <a:path w="349250" h="1527175">
                  <a:moveTo>
                    <a:pt x="0" y="1526699"/>
                  </a:moveTo>
                  <a:lnTo>
                    <a:pt x="0" y="1149495"/>
                  </a:lnTo>
                  <a:lnTo>
                    <a:pt x="144525" y="1004255"/>
                  </a:lnTo>
                  <a:lnTo>
                    <a:pt x="349081" y="798689"/>
                  </a:lnTo>
                  <a:lnTo>
                    <a:pt x="349081" y="0"/>
                  </a:lnTo>
                </a:path>
              </a:pathLst>
            </a:custGeom>
            <a:ln w="948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0001" y="752162"/>
              <a:ext cx="101886" cy="1046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4921" y="752162"/>
              <a:ext cx="101886" cy="10467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9745" y="752162"/>
              <a:ext cx="101981" cy="10467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4664" y="752162"/>
              <a:ext cx="101886" cy="10467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9488" y="752162"/>
              <a:ext cx="101981" cy="1046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4407" y="752162"/>
              <a:ext cx="101886" cy="10467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9327" y="752162"/>
              <a:ext cx="101886" cy="10467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4151" y="752162"/>
              <a:ext cx="101886" cy="10467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9070" y="752162"/>
              <a:ext cx="101886" cy="1046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3894" y="752162"/>
              <a:ext cx="101886" cy="10467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8813" y="752162"/>
              <a:ext cx="101886" cy="10467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3542" y="752162"/>
              <a:ext cx="101886" cy="10467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8366" y="752162"/>
              <a:ext cx="101886" cy="1046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3095" y="752162"/>
              <a:ext cx="101886" cy="10467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643147" y="2383763"/>
              <a:ext cx="481330" cy="1751964"/>
            </a:xfrm>
            <a:custGeom>
              <a:avLst/>
              <a:gdLst/>
              <a:ahLst/>
              <a:cxnLst/>
              <a:rect l="l" t="t" r="r" b="b"/>
              <a:pathLst>
                <a:path w="481329" h="1751964">
                  <a:moveTo>
                    <a:pt x="480949" y="824293"/>
                  </a:moveTo>
                  <a:lnTo>
                    <a:pt x="466521" y="788377"/>
                  </a:lnTo>
                  <a:lnTo>
                    <a:pt x="389496" y="711796"/>
                  </a:lnTo>
                  <a:lnTo>
                    <a:pt x="276529" y="599490"/>
                  </a:lnTo>
                  <a:lnTo>
                    <a:pt x="240195" y="585165"/>
                  </a:lnTo>
                  <a:lnTo>
                    <a:pt x="220091" y="588746"/>
                  </a:lnTo>
                  <a:lnTo>
                    <a:pt x="201993" y="599490"/>
                  </a:lnTo>
                  <a:lnTo>
                    <a:pt x="14389" y="788377"/>
                  </a:lnTo>
                  <a:lnTo>
                    <a:pt x="3581" y="804951"/>
                  </a:lnTo>
                  <a:lnTo>
                    <a:pt x="0" y="824204"/>
                  </a:lnTo>
                  <a:lnTo>
                    <a:pt x="3619" y="843495"/>
                  </a:lnTo>
                  <a:lnTo>
                    <a:pt x="14490" y="860120"/>
                  </a:lnTo>
                  <a:lnTo>
                    <a:pt x="32194" y="872197"/>
                  </a:lnTo>
                  <a:lnTo>
                    <a:pt x="51727" y="876223"/>
                  </a:lnTo>
                  <a:lnTo>
                    <a:pt x="71272" y="872197"/>
                  </a:lnTo>
                  <a:lnTo>
                    <a:pt x="89027" y="860120"/>
                  </a:lnTo>
                  <a:lnTo>
                    <a:pt x="240499" y="711796"/>
                  </a:lnTo>
                  <a:lnTo>
                    <a:pt x="391985" y="860018"/>
                  </a:lnTo>
                  <a:lnTo>
                    <a:pt x="408698" y="872096"/>
                  </a:lnTo>
                  <a:lnTo>
                    <a:pt x="428358" y="876122"/>
                  </a:lnTo>
                  <a:lnTo>
                    <a:pt x="448462" y="872096"/>
                  </a:lnTo>
                  <a:lnTo>
                    <a:pt x="466521" y="860018"/>
                  </a:lnTo>
                  <a:lnTo>
                    <a:pt x="472846" y="852436"/>
                  </a:lnTo>
                  <a:lnTo>
                    <a:pt x="477354" y="843927"/>
                  </a:lnTo>
                  <a:lnTo>
                    <a:pt x="480060" y="834517"/>
                  </a:lnTo>
                  <a:lnTo>
                    <a:pt x="480949" y="824293"/>
                  </a:lnTo>
                  <a:close/>
                </a:path>
                <a:path w="481329" h="1751964">
                  <a:moveTo>
                    <a:pt x="480961" y="1699272"/>
                  </a:moveTo>
                  <a:lnTo>
                    <a:pt x="466623" y="1663458"/>
                  </a:lnTo>
                  <a:lnTo>
                    <a:pt x="276631" y="1474571"/>
                  </a:lnTo>
                  <a:lnTo>
                    <a:pt x="240296" y="1460246"/>
                  </a:lnTo>
                  <a:lnTo>
                    <a:pt x="220179" y="1463827"/>
                  </a:lnTo>
                  <a:lnTo>
                    <a:pt x="202082" y="1474571"/>
                  </a:lnTo>
                  <a:lnTo>
                    <a:pt x="14490" y="1663458"/>
                  </a:lnTo>
                  <a:lnTo>
                    <a:pt x="3683" y="1680070"/>
                  </a:lnTo>
                  <a:lnTo>
                    <a:pt x="76" y="1699615"/>
                  </a:lnTo>
                  <a:lnTo>
                    <a:pt x="3683" y="1719618"/>
                  </a:lnTo>
                  <a:lnTo>
                    <a:pt x="14490" y="1737563"/>
                  </a:lnTo>
                  <a:lnTo>
                    <a:pt x="32194" y="1748307"/>
                  </a:lnTo>
                  <a:lnTo>
                    <a:pt x="51727" y="1751888"/>
                  </a:lnTo>
                  <a:lnTo>
                    <a:pt x="71272" y="1748307"/>
                  </a:lnTo>
                  <a:lnTo>
                    <a:pt x="89027" y="1737563"/>
                  </a:lnTo>
                  <a:lnTo>
                    <a:pt x="240499" y="1586877"/>
                  </a:lnTo>
                  <a:lnTo>
                    <a:pt x="391985" y="1737563"/>
                  </a:lnTo>
                  <a:lnTo>
                    <a:pt x="408698" y="1748307"/>
                  </a:lnTo>
                  <a:lnTo>
                    <a:pt x="428358" y="1751888"/>
                  </a:lnTo>
                  <a:lnTo>
                    <a:pt x="448462" y="1748307"/>
                  </a:lnTo>
                  <a:lnTo>
                    <a:pt x="466521" y="1737563"/>
                  </a:lnTo>
                  <a:lnTo>
                    <a:pt x="472846" y="1728546"/>
                  </a:lnTo>
                  <a:lnTo>
                    <a:pt x="477354" y="1719313"/>
                  </a:lnTo>
                  <a:lnTo>
                    <a:pt x="480060" y="1709623"/>
                  </a:lnTo>
                  <a:lnTo>
                    <a:pt x="480961" y="1699272"/>
                  </a:lnTo>
                  <a:close/>
                </a:path>
                <a:path w="481329" h="1751964">
                  <a:moveTo>
                    <a:pt x="480961" y="1407579"/>
                  </a:moveTo>
                  <a:lnTo>
                    <a:pt x="466623" y="1371765"/>
                  </a:lnTo>
                  <a:lnTo>
                    <a:pt x="276631" y="1182878"/>
                  </a:lnTo>
                  <a:lnTo>
                    <a:pt x="240296" y="1168552"/>
                  </a:lnTo>
                  <a:lnTo>
                    <a:pt x="220179" y="1172133"/>
                  </a:lnTo>
                  <a:lnTo>
                    <a:pt x="202082" y="1182878"/>
                  </a:lnTo>
                  <a:lnTo>
                    <a:pt x="14490" y="1371765"/>
                  </a:lnTo>
                  <a:lnTo>
                    <a:pt x="3683" y="1388364"/>
                  </a:lnTo>
                  <a:lnTo>
                    <a:pt x="76" y="1407896"/>
                  </a:lnTo>
                  <a:lnTo>
                    <a:pt x="3683" y="1427886"/>
                  </a:lnTo>
                  <a:lnTo>
                    <a:pt x="14490" y="1445869"/>
                  </a:lnTo>
                  <a:lnTo>
                    <a:pt x="32194" y="1456613"/>
                  </a:lnTo>
                  <a:lnTo>
                    <a:pt x="51727" y="1460195"/>
                  </a:lnTo>
                  <a:lnTo>
                    <a:pt x="71272" y="1456613"/>
                  </a:lnTo>
                  <a:lnTo>
                    <a:pt x="89027" y="1445869"/>
                  </a:lnTo>
                  <a:lnTo>
                    <a:pt x="240499" y="1295273"/>
                  </a:lnTo>
                  <a:lnTo>
                    <a:pt x="391985" y="1445869"/>
                  </a:lnTo>
                  <a:lnTo>
                    <a:pt x="408698" y="1456613"/>
                  </a:lnTo>
                  <a:lnTo>
                    <a:pt x="428358" y="1460195"/>
                  </a:lnTo>
                  <a:lnTo>
                    <a:pt x="448462" y="1456613"/>
                  </a:lnTo>
                  <a:lnTo>
                    <a:pt x="466521" y="1445869"/>
                  </a:lnTo>
                  <a:lnTo>
                    <a:pt x="472846" y="1436852"/>
                  </a:lnTo>
                  <a:lnTo>
                    <a:pt x="477354" y="1427619"/>
                  </a:lnTo>
                  <a:lnTo>
                    <a:pt x="480060" y="1417929"/>
                  </a:lnTo>
                  <a:lnTo>
                    <a:pt x="480961" y="1407579"/>
                  </a:lnTo>
                  <a:close/>
                </a:path>
                <a:path w="481329" h="1751964">
                  <a:moveTo>
                    <a:pt x="480961" y="1115885"/>
                  </a:moveTo>
                  <a:lnTo>
                    <a:pt x="466521" y="1080071"/>
                  </a:lnTo>
                  <a:lnTo>
                    <a:pt x="276529" y="891184"/>
                  </a:lnTo>
                  <a:lnTo>
                    <a:pt x="240195" y="876858"/>
                  </a:lnTo>
                  <a:lnTo>
                    <a:pt x="220091" y="880440"/>
                  </a:lnTo>
                  <a:lnTo>
                    <a:pt x="201993" y="891184"/>
                  </a:lnTo>
                  <a:lnTo>
                    <a:pt x="14490" y="1080071"/>
                  </a:lnTo>
                  <a:lnTo>
                    <a:pt x="3683" y="1096683"/>
                  </a:lnTo>
                  <a:lnTo>
                    <a:pt x="76" y="1116241"/>
                  </a:lnTo>
                  <a:lnTo>
                    <a:pt x="3683" y="1136230"/>
                  </a:lnTo>
                  <a:lnTo>
                    <a:pt x="14490" y="1154176"/>
                  </a:lnTo>
                  <a:lnTo>
                    <a:pt x="32194" y="1164920"/>
                  </a:lnTo>
                  <a:lnTo>
                    <a:pt x="51727" y="1168501"/>
                  </a:lnTo>
                  <a:lnTo>
                    <a:pt x="71272" y="1164920"/>
                  </a:lnTo>
                  <a:lnTo>
                    <a:pt x="89027" y="1154176"/>
                  </a:lnTo>
                  <a:lnTo>
                    <a:pt x="240499" y="1003490"/>
                  </a:lnTo>
                  <a:lnTo>
                    <a:pt x="391985" y="1154176"/>
                  </a:lnTo>
                  <a:lnTo>
                    <a:pt x="408698" y="1164920"/>
                  </a:lnTo>
                  <a:lnTo>
                    <a:pt x="428358" y="1168501"/>
                  </a:lnTo>
                  <a:lnTo>
                    <a:pt x="448462" y="1164920"/>
                  </a:lnTo>
                  <a:lnTo>
                    <a:pt x="466521" y="1154176"/>
                  </a:lnTo>
                  <a:lnTo>
                    <a:pt x="472846" y="1145171"/>
                  </a:lnTo>
                  <a:lnTo>
                    <a:pt x="477354" y="1135926"/>
                  </a:lnTo>
                  <a:lnTo>
                    <a:pt x="480060" y="1126248"/>
                  </a:lnTo>
                  <a:lnTo>
                    <a:pt x="480961" y="1115885"/>
                  </a:lnTo>
                  <a:close/>
                </a:path>
                <a:path w="481329" h="1751964">
                  <a:moveTo>
                    <a:pt x="480961" y="532511"/>
                  </a:moveTo>
                  <a:lnTo>
                    <a:pt x="466521" y="494309"/>
                  </a:lnTo>
                  <a:lnTo>
                    <a:pt x="276529" y="307797"/>
                  </a:lnTo>
                  <a:lnTo>
                    <a:pt x="240195" y="293471"/>
                  </a:lnTo>
                  <a:lnTo>
                    <a:pt x="220091" y="297053"/>
                  </a:lnTo>
                  <a:lnTo>
                    <a:pt x="201993" y="307797"/>
                  </a:lnTo>
                  <a:lnTo>
                    <a:pt x="14389" y="494309"/>
                  </a:lnTo>
                  <a:lnTo>
                    <a:pt x="3581" y="512254"/>
                  </a:lnTo>
                  <a:lnTo>
                    <a:pt x="0" y="532218"/>
                  </a:lnTo>
                  <a:lnTo>
                    <a:pt x="3619" y="551764"/>
                  </a:lnTo>
                  <a:lnTo>
                    <a:pt x="14490" y="568426"/>
                  </a:lnTo>
                  <a:lnTo>
                    <a:pt x="32194" y="580504"/>
                  </a:lnTo>
                  <a:lnTo>
                    <a:pt x="51727" y="584530"/>
                  </a:lnTo>
                  <a:lnTo>
                    <a:pt x="71272" y="580504"/>
                  </a:lnTo>
                  <a:lnTo>
                    <a:pt x="89027" y="568426"/>
                  </a:lnTo>
                  <a:lnTo>
                    <a:pt x="240499" y="417728"/>
                  </a:lnTo>
                  <a:lnTo>
                    <a:pt x="391985" y="568426"/>
                  </a:lnTo>
                  <a:lnTo>
                    <a:pt x="408698" y="580504"/>
                  </a:lnTo>
                  <a:lnTo>
                    <a:pt x="428358" y="584530"/>
                  </a:lnTo>
                  <a:lnTo>
                    <a:pt x="448462" y="580504"/>
                  </a:lnTo>
                  <a:lnTo>
                    <a:pt x="466521" y="568426"/>
                  </a:lnTo>
                  <a:lnTo>
                    <a:pt x="472846" y="560781"/>
                  </a:lnTo>
                  <a:lnTo>
                    <a:pt x="477354" y="552246"/>
                  </a:lnTo>
                  <a:lnTo>
                    <a:pt x="480060" y="542823"/>
                  </a:lnTo>
                  <a:lnTo>
                    <a:pt x="480961" y="532511"/>
                  </a:lnTo>
                  <a:close/>
                </a:path>
                <a:path w="481329" h="1751964">
                  <a:moveTo>
                    <a:pt x="480961" y="240817"/>
                  </a:moveTo>
                  <a:lnTo>
                    <a:pt x="466521" y="202526"/>
                  </a:lnTo>
                  <a:lnTo>
                    <a:pt x="276529" y="16103"/>
                  </a:lnTo>
                  <a:lnTo>
                    <a:pt x="240195" y="0"/>
                  </a:lnTo>
                  <a:lnTo>
                    <a:pt x="220091" y="4025"/>
                  </a:lnTo>
                  <a:lnTo>
                    <a:pt x="201993" y="16103"/>
                  </a:lnTo>
                  <a:lnTo>
                    <a:pt x="14490" y="202526"/>
                  </a:lnTo>
                  <a:lnTo>
                    <a:pt x="3683" y="220472"/>
                  </a:lnTo>
                  <a:lnTo>
                    <a:pt x="76" y="240474"/>
                  </a:lnTo>
                  <a:lnTo>
                    <a:pt x="3683" y="260019"/>
                  </a:lnTo>
                  <a:lnTo>
                    <a:pt x="14490" y="276631"/>
                  </a:lnTo>
                  <a:lnTo>
                    <a:pt x="32194" y="288772"/>
                  </a:lnTo>
                  <a:lnTo>
                    <a:pt x="51727" y="292811"/>
                  </a:lnTo>
                  <a:lnTo>
                    <a:pt x="71272" y="288772"/>
                  </a:lnTo>
                  <a:lnTo>
                    <a:pt x="89027" y="276631"/>
                  </a:lnTo>
                  <a:lnTo>
                    <a:pt x="240499" y="126034"/>
                  </a:lnTo>
                  <a:lnTo>
                    <a:pt x="391985" y="276631"/>
                  </a:lnTo>
                  <a:lnTo>
                    <a:pt x="408698" y="288772"/>
                  </a:lnTo>
                  <a:lnTo>
                    <a:pt x="428358" y="292811"/>
                  </a:lnTo>
                  <a:lnTo>
                    <a:pt x="448462" y="288772"/>
                  </a:lnTo>
                  <a:lnTo>
                    <a:pt x="466521" y="276631"/>
                  </a:lnTo>
                  <a:lnTo>
                    <a:pt x="472846" y="268719"/>
                  </a:lnTo>
                  <a:lnTo>
                    <a:pt x="477354" y="259651"/>
                  </a:lnTo>
                  <a:lnTo>
                    <a:pt x="480060" y="250126"/>
                  </a:lnTo>
                  <a:lnTo>
                    <a:pt x="480961" y="240817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9319018" y="7785163"/>
            <a:ext cx="309245" cy="28575"/>
          </a:xfrm>
          <a:custGeom>
            <a:avLst/>
            <a:gdLst/>
            <a:ahLst/>
            <a:cxnLst/>
            <a:rect l="l" t="t" r="r" b="b"/>
            <a:pathLst>
              <a:path w="309245" h="28575">
                <a:moveTo>
                  <a:pt x="308846" y="28574"/>
                </a:moveTo>
                <a:lnTo>
                  <a:pt x="0" y="28574"/>
                </a:lnTo>
                <a:lnTo>
                  <a:pt x="0" y="0"/>
                </a:lnTo>
                <a:lnTo>
                  <a:pt x="308846" y="0"/>
                </a:lnTo>
                <a:lnTo>
                  <a:pt x="308846" y="2857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-4725" y="7719672"/>
            <a:ext cx="2588260" cy="2567305"/>
            <a:chOff x="-4725" y="7719672"/>
            <a:chExt cx="2588260" cy="2567305"/>
          </a:xfrm>
        </p:grpSpPr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7719672"/>
              <a:ext cx="1173531" cy="256725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0" y="8706634"/>
              <a:ext cx="2381250" cy="299085"/>
            </a:xfrm>
            <a:custGeom>
              <a:avLst/>
              <a:gdLst/>
              <a:ahLst/>
              <a:cxnLst/>
              <a:rect l="l" t="t" r="r" b="b"/>
              <a:pathLst>
                <a:path w="2381250" h="299084">
                  <a:moveTo>
                    <a:pt x="0" y="298790"/>
                  </a:moveTo>
                  <a:lnTo>
                    <a:pt x="576792" y="298790"/>
                  </a:lnTo>
                  <a:lnTo>
                    <a:pt x="678764" y="197681"/>
                  </a:lnTo>
                  <a:lnTo>
                    <a:pt x="879660" y="0"/>
                  </a:lnTo>
                  <a:lnTo>
                    <a:pt x="2380662" y="0"/>
                  </a:lnTo>
                </a:path>
              </a:pathLst>
            </a:custGeom>
            <a:ln w="9450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9831" y="8609851"/>
              <a:ext cx="193422" cy="191957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0" y="1213567"/>
            <a:ext cx="2567305" cy="1174115"/>
            <a:chOff x="0" y="1213567"/>
            <a:chExt cx="2567305" cy="1174115"/>
          </a:xfrm>
        </p:grpSpPr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213567"/>
              <a:ext cx="2567242" cy="117357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749" y="1563166"/>
              <a:ext cx="1752600" cy="481330"/>
            </a:xfrm>
            <a:custGeom>
              <a:avLst/>
              <a:gdLst/>
              <a:ahLst/>
              <a:cxnLst/>
              <a:rect l="l" t="t" r="r" b="b"/>
              <a:pathLst>
                <a:path w="1752600" h="481330">
                  <a:moveTo>
                    <a:pt x="291642" y="240207"/>
                  </a:moveTo>
                  <a:lnTo>
                    <a:pt x="277317" y="202006"/>
                  </a:lnTo>
                  <a:lnTo>
                    <a:pt x="88430" y="14401"/>
                  </a:lnTo>
                  <a:lnTo>
                    <a:pt x="52298" y="0"/>
                  </a:lnTo>
                  <a:lnTo>
                    <a:pt x="32308" y="3594"/>
                  </a:lnTo>
                  <a:lnTo>
                    <a:pt x="14325" y="14401"/>
                  </a:lnTo>
                  <a:lnTo>
                    <a:pt x="3581" y="32169"/>
                  </a:lnTo>
                  <a:lnTo>
                    <a:pt x="0" y="51727"/>
                  </a:lnTo>
                  <a:lnTo>
                    <a:pt x="3581" y="71285"/>
                  </a:lnTo>
                  <a:lnTo>
                    <a:pt x="14325" y="89039"/>
                  </a:lnTo>
                  <a:lnTo>
                    <a:pt x="165011" y="240525"/>
                  </a:lnTo>
                  <a:lnTo>
                    <a:pt x="14325" y="391998"/>
                  </a:lnTo>
                  <a:lnTo>
                    <a:pt x="3581" y="408711"/>
                  </a:lnTo>
                  <a:lnTo>
                    <a:pt x="0" y="428371"/>
                  </a:lnTo>
                  <a:lnTo>
                    <a:pt x="3581" y="448487"/>
                  </a:lnTo>
                  <a:lnTo>
                    <a:pt x="32575" y="477380"/>
                  </a:lnTo>
                  <a:lnTo>
                    <a:pt x="52616" y="480974"/>
                  </a:lnTo>
                  <a:lnTo>
                    <a:pt x="61874" y="480072"/>
                  </a:lnTo>
                  <a:lnTo>
                    <a:pt x="277317" y="276555"/>
                  </a:lnTo>
                  <a:lnTo>
                    <a:pt x="288061" y="259854"/>
                  </a:lnTo>
                  <a:lnTo>
                    <a:pt x="291642" y="240207"/>
                  </a:lnTo>
                  <a:close/>
                </a:path>
                <a:path w="1752600" h="481330">
                  <a:moveTo>
                    <a:pt x="583336" y="240207"/>
                  </a:moveTo>
                  <a:lnTo>
                    <a:pt x="569010" y="202006"/>
                  </a:lnTo>
                  <a:lnTo>
                    <a:pt x="380212" y="14401"/>
                  </a:lnTo>
                  <a:lnTo>
                    <a:pt x="344004" y="12"/>
                  </a:lnTo>
                  <a:lnTo>
                    <a:pt x="324002" y="3644"/>
                  </a:lnTo>
                  <a:lnTo>
                    <a:pt x="306006" y="14503"/>
                  </a:lnTo>
                  <a:lnTo>
                    <a:pt x="295275" y="32207"/>
                  </a:lnTo>
                  <a:lnTo>
                    <a:pt x="291693" y="51739"/>
                  </a:lnTo>
                  <a:lnTo>
                    <a:pt x="295275" y="71285"/>
                  </a:lnTo>
                  <a:lnTo>
                    <a:pt x="306006" y="89039"/>
                  </a:lnTo>
                  <a:lnTo>
                    <a:pt x="456704" y="240525"/>
                  </a:lnTo>
                  <a:lnTo>
                    <a:pt x="306006" y="391998"/>
                  </a:lnTo>
                  <a:lnTo>
                    <a:pt x="295275" y="408711"/>
                  </a:lnTo>
                  <a:lnTo>
                    <a:pt x="291693" y="428371"/>
                  </a:lnTo>
                  <a:lnTo>
                    <a:pt x="295275" y="448487"/>
                  </a:lnTo>
                  <a:lnTo>
                    <a:pt x="324269" y="477380"/>
                  </a:lnTo>
                  <a:lnTo>
                    <a:pt x="344297" y="480974"/>
                  </a:lnTo>
                  <a:lnTo>
                    <a:pt x="353618" y="480072"/>
                  </a:lnTo>
                  <a:lnTo>
                    <a:pt x="569010" y="276555"/>
                  </a:lnTo>
                  <a:lnTo>
                    <a:pt x="579755" y="259854"/>
                  </a:lnTo>
                  <a:lnTo>
                    <a:pt x="583336" y="240207"/>
                  </a:lnTo>
                  <a:close/>
                </a:path>
                <a:path w="1752600" h="481330">
                  <a:moveTo>
                    <a:pt x="875118" y="240207"/>
                  </a:moveTo>
                  <a:lnTo>
                    <a:pt x="860793" y="202006"/>
                  </a:lnTo>
                  <a:lnTo>
                    <a:pt x="671817" y="14401"/>
                  </a:lnTo>
                  <a:lnTo>
                    <a:pt x="635685" y="12"/>
                  </a:lnTo>
                  <a:lnTo>
                    <a:pt x="615696" y="3644"/>
                  </a:lnTo>
                  <a:lnTo>
                    <a:pt x="597700" y="14503"/>
                  </a:lnTo>
                  <a:lnTo>
                    <a:pt x="586955" y="32207"/>
                  </a:lnTo>
                  <a:lnTo>
                    <a:pt x="583374" y="51739"/>
                  </a:lnTo>
                  <a:lnTo>
                    <a:pt x="586955" y="71285"/>
                  </a:lnTo>
                  <a:lnTo>
                    <a:pt x="597700" y="89039"/>
                  </a:lnTo>
                  <a:lnTo>
                    <a:pt x="748398" y="240525"/>
                  </a:lnTo>
                  <a:lnTo>
                    <a:pt x="597700" y="391998"/>
                  </a:lnTo>
                  <a:lnTo>
                    <a:pt x="586955" y="408711"/>
                  </a:lnTo>
                  <a:lnTo>
                    <a:pt x="583374" y="428371"/>
                  </a:lnTo>
                  <a:lnTo>
                    <a:pt x="586955" y="448487"/>
                  </a:lnTo>
                  <a:lnTo>
                    <a:pt x="615962" y="477380"/>
                  </a:lnTo>
                  <a:lnTo>
                    <a:pt x="635990" y="480974"/>
                  </a:lnTo>
                  <a:lnTo>
                    <a:pt x="645248" y="480072"/>
                  </a:lnTo>
                  <a:lnTo>
                    <a:pt x="860793" y="276555"/>
                  </a:lnTo>
                  <a:lnTo>
                    <a:pt x="871537" y="259854"/>
                  </a:lnTo>
                  <a:lnTo>
                    <a:pt x="875118" y="240207"/>
                  </a:lnTo>
                  <a:close/>
                </a:path>
                <a:path w="1752600" h="481330">
                  <a:moveTo>
                    <a:pt x="1166812" y="240207"/>
                  </a:moveTo>
                  <a:lnTo>
                    <a:pt x="1152486" y="202006"/>
                  </a:lnTo>
                  <a:lnTo>
                    <a:pt x="963599" y="14401"/>
                  </a:lnTo>
                  <a:lnTo>
                    <a:pt x="927696" y="12"/>
                  </a:lnTo>
                  <a:lnTo>
                    <a:pt x="908431" y="3644"/>
                  </a:lnTo>
                  <a:lnTo>
                    <a:pt x="891870" y="14503"/>
                  </a:lnTo>
                  <a:lnTo>
                    <a:pt x="879792" y="32207"/>
                  </a:lnTo>
                  <a:lnTo>
                    <a:pt x="875766" y="51739"/>
                  </a:lnTo>
                  <a:lnTo>
                    <a:pt x="879792" y="71285"/>
                  </a:lnTo>
                  <a:lnTo>
                    <a:pt x="891870" y="89039"/>
                  </a:lnTo>
                  <a:lnTo>
                    <a:pt x="1040091" y="240525"/>
                  </a:lnTo>
                  <a:lnTo>
                    <a:pt x="891870" y="391998"/>
                  </a:lnTo>
                  <a:lnTo>
                    <a:pt x="879792" y="408711"/>
                  </a:lnTo>
                  <a:lnTo>
                    <a:pt x="875766" y="428371"/>
                  </a:lnTo>
                  <a:lnTo>
                    <a:pt x="879792" y="448487"/>
                  </a:lnTo>
                  <a:lnTo>
                    <a:pt x="907961" y="477380"/>
                  </a:lnTo>
                  <a:lnTo>
                    <a:pt x="927684" y="480974"/>
                  </a:lnTo>
                  <a:lnTo>
                    <a:pt x="937996" y="480072"/>
                  </a:lnTo>
                  <a:lnTo>
                    <a:pt x="1152486" y="276555"/>
                  </a:lnTo>
                  <a:lnTo>
                    <a:pt x="1163231" y="259854"/>
                  </a:lnTo>
                  <a:lnTo>
                    <a:pt x="1166812" y="240207"/>
                  </a:lnTo>
                  <a:close/>
                </a:path>
                <a:path w="1752600" h="481330">
                  <a:moveTo>
                    <a:pt x="1458506" y="240207"/>
                  </a:moveTo>
                  <a:lnTo>
                    <a:pt x="1444180" y="202006"/>
                  </a:lnTo>
                  <a:lnTo>
                    <a:pt x="1257668" y="14503"/>
                  </a:lnTo>
                  <a:lnTo>
                    <a:pt x="1219720" y="88"/>
                  </a:lnTo>
                  <a:lnTo>
                    <a:pt x="1200175" y="3695"/>
                  </a:lnTo>
                  <a:lnTo>
                    <a:pt x="1183563" y="14503"/>
                  </a:lnTo>
                  <a:lnTo>
                    <a:pt x="1171486" y="32207"/>
                  </a:lnTo>
                  <a:lnTo>
                    <a:pt x="1167460" y="51739"/>
                  </a:lnTo>
                  <a:lnTo>
                    <a:pt x="1171486" y="71285"/>
                  </a:lnTo>
                  <a:lnTo>
                    <a:pt x="1183563" y="89039"/>
                  </a:lnTo>
                  <a:lnTo>
                    <a:pt x="1334058" y="240525"/>
                  </a:lnTo>
                  <a:lnTo>
                    <a:pt x="1183462" y="391998"/>
                  </a:lnTo>
                  <a:lnTo>
                    <a:pt x="1171384" y="408711"/>
                  </a:lnTo>
                  <a:lnTo>
                    <a:pt x="1167358" y="428371"/>
                  </a:lnTo>
                  <a:lnTo>
                    <a:pt x="1171384" y="448487"/>
                  </a:lnTo>
                  <a:lnTo>
                    <a:pt x="1199642" y="477380"/>
                  </a:lnTo>
                  <a:lnTo>
                    <a:pt x="1219377" y="480974"/>
                  </a:lnTo>
                  <a:lnTo>
                    <a:pt x="1257668" y="466534"/>
                  </a:lnTo>
                  <a:lnTo>
                    <a:pt x="1444180" y="276555"/>
                  </a:lnTo>
                  <a:lnTo>
                    <a:pt x="1454924" y="259854"/>
                  </a:lnTo>
                  <a:lnTo>
                    <a:pt x="1458506" y="240207"/>
                  </a:lnTo>
                  <a:close/>
                </a:path>
                <a:path w="1752600" h="481330">
                  <a:moveTo>
                    <a:pt x="1751977" y="240207"/>
                  </a:moveTo>
                  <a:lnTo>
                    <a:pt x="1735874" y="202006"/>
                  </a:lnTo>
                  <a:lnTo>
                    <a:pt x="1549361" y="14503"/>
                  </a:lnTo>
                  <a:lnTo>
                    <a:pt x="1511414" y="88"/>
                  </a:lnTo>
                  <a:lnTo>
                    <a:pt x="1491869" y="3695"/>
                  </a:lnTo>
                  <a:lnTo>
                    <a:pt x="1475244" y="14503"/>
                  </a:lnTo>
                  <a:lnTo>
                    <a:pt x="1463116" y="32207"/>
                  </a:lnTo>
                  <a:lnTo>
                    <a:pt x="1459077" y="51739"/>
                  </a:lnTo>
                  <a:lnTo>
                    <a:pt x="1463116" y="71285"/>
                  </a:lnTo>
                  <a:lnTo>
                    <a:pt x="1475244" y="89039"/>
                  </a:lnTo>
                  <a:lnTo>
                    <a:pt x="1625854" y="240525"/>
                  </a:lnTo>
                  <a:lnTo>
                    <a:pt x="1475244" y="391998"/>
                  </a:lnTo>
                  <a:lnTo>
                    <a:pt x="1463116" y="408711"/>
                  </a:lnTo>
                  <a:lnTo>
                    <a:pt x="1459077" y="428371"/>
                  </a:lnTo>
                  <a:lnTo>
                    <a:pt x="1463116" y="448487"/>
                  </a:lnTo>
                  <a:lnTo>
                    <a:pt x="1492237" y="477380"/>
                  </a:lnTo>
                  <a:lnTo>
                    <a:pt x="1511071" y="480974"/>
                  </a:lnTo>
                  <a:lnTo>
                    <a:pt x="1521421" y="480072"/>
                  </a:lnTo>
                  <a:lnTo>
                    <a:pt x="1735874" y="276555"/>
                  </a:lnTo>
                  <a:lnTo>
                    <a:pt x="1747951" y="259854"/>
                  </a:lnTo>
                  <a:lnTo>
                    <a:pt x="1751977" y="240207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221104" y="9946182"/>
            <a:ext cx="1628139" cy="346075"/>
            <a:chOff x="5221104" y="9946182"/>
            <a:chExt cx="1628139" cy="346075"/>
          </a:xfrm>
        </p:grpSpPr>
        <p:sp>
          <p:nvSpPr>
            <p:cNvPr id="69" name="object 69"/>
            <p:cNvSpPr/>
            <p:nvPr/>
          </p:nvSpPr>
          <p:spPr>
            <a:xfrm>
              <a:off x="5412611" y="10043013"/>
              <a:ext cx="1431925" cy="244475"/>
            </a:xfrm>
            <a:custGeom>
              <a:avLst/>
              <a:gdLst/>
              <a:ahLst/>
              <a:cxnLst/>
              <a:rect l="l" t="t" r="r" b="b"/>
              <a:pathLst>
                <a:path w="1431925" h="244475">
                  <a:moveTo>
                    <a:pt x="0" y="0"/>
                  </a:moveTo>
                  <a:lnTo>
                    <a:pt x="1186598" y="0"/>
                  </a:lnTo>
                  <a:lnTo>
                    <a:pt x="1431869" y="243986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1104" y="9946182"/>
              <a:ext cx="193111" cy="193758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0" y="4144602"/>
            <a:ext cx="829944" cy="192405"/>
            <a:chOff x="0" y="4144602"/>
            <a:chExt cx="829944" cy="192405"/>
          </a:xfrm>
        </p:grpSpPr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9440" y="4144602"/>
              <a:ext cx="190152" cy="19193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0" y="4224081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8038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38038" y="0"/>
                  </a:lnTo>
                  <a:lnTo>
                    <a:pt x="638038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6218858"/>
            <a:ext cx="1160060" cy="13619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5660257"/>
            <a:ext cx="1766260" cy="13619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720659" y="8468983"/>
            <a:ext cx="2567250" cy="117357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05983" y="9539745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90775" y="9539745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75472" y="9539745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960265" y="9539745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144962" y="9539745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329754" y="9539745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14546" y="9539745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699244" y="9539745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884035" y="9539745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068733" y="9539745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50930" y="9374682"/>
            <a:ext cx="102006" cy="10163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035723" y="9374682"/>
            <a:ext cx="102006" cy="10163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220420" y="9374682"/>
            <a:ext cx="102006" cy="101636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405213" y="9374682"/>
            <a:ext cx="102006" cy="10163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589909" y="9374682"/>
            <a:ext cx="102006" cy="10163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774702" y="9374682"/>
            <a:ext cx="102006" cy="101636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959494" y="9374682"/>
            <a:ext cx="102006" cy="101636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144191" y="9374682"/>
            <a:ext cx="102006" cy="10163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328983" y="9374682"/>
            <a:ext cx="102006" cy="101636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513681" y="9374682"/>
            <a:ext cx="102006" cy="101636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055455" y="4348335"/>
            <a:ext cx="2232542" cy="13619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34782" y="6017595"/>
            <a:ext cx="102006" cy="101636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719576" y="6017595"/>
            <a:ext cx="102006" cy="101636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904272" y="6017595"/>
            <a:ext cx="102006" cy="101636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089065" y="6017595"/>
            <a:ext cx="102006" cy="10163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273762" y="6017595"/>
            <a:ext cx="102006" cy="101636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458554" y="6017595"/>
            <a:ext cx="102006" cy="101636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643346" y="6017595"/>
            <a:ext cx="102006" cy="101636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828043" y="6017595"/>
            <a:ext cx="102006" cy="101636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012836" y="6017595"/>
            <a:ext cx="102006" cy="101636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197534" y="6017595"/>
            <a:ext cx="90466" cy="101635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79731" y="5852531"/>
            <a:ext cx="102006" cy="101636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164522" y="5852531"/>
            <a:ext cx="102006" cy="101636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349220" y="5852531"/>
            <a:ext cx="102006" cy="101636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534013" y="5852531"/>
            <a:ext cx="102006" cy="101636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18710" y="5852531"/>
            <a:ext cx="102006" cy="101636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03502" y="5852531"/>
            <a:ext cx="102006" cy="101636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88294" y="5852531"/>
            <a:ext cx="102006" cy="101636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18272991" y="5867370"/>
            <a:ext cx="15240" cy="72390"/>
          </a:xfrm>
          <a:custGeom>
            <a:avLst/>
            <a:gdLst/>
            <a:ahLst/>
            <a:cxnLst/>
            <a:rect l="l" t="t" r="r" b="b"/>
            <a:pathLst>
              <a:path w="15240" h="72389">
                <a:moveTo>
                  <a:pt x="15007" y="71957"/>
                </a:moveTo>
                <a:lnTo>
                  <a:pt x="4008" y="55758"/>
                </a:lnTo>
                <a:lnTo>
                  <a:pt x="0" y="35978"/>
                </a:lnTo>
                <a:lnTo>
                  <a:pt x="4008" y="16199"/>
                </a:lnTo>
                <a:lnTo>
                  <a:pt x="14939" y="45"/>
                </a:lnTo>
                <a:lnTo>
                  <a:pt x="15007" y="71957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5722914" y="1493438"/>
            <a:ext cx="68421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0" spc="-5" dirty="0">
                <a:solidFill>
                  <a:srgbClr val="8FFFFF"/>
                </a:solidFill>
              </a:rPr>
              <a:t>Thanks</a:t>
            </a:r>
            <a:r>
              <a:rPr sz="14000" dirty="0">
                <a:solidFill>
                  <a:srgbClr val="8FFFFF"/>
                </a:solidFill>
              </a:rPr>
              <a:t>!</a:t>
            </a:r>
            <a:endParaRPr sz="14000" dirty="0"/>
          </a:p>
        </p:txBody>
      </p:sp>
      <p:sp>
        <p:nvSpPr>
          <p:cNvPr id="117" name="object 117"/>
          <p:cNvSpPr txBox="1"/>
          <p:nvPr/>
        </p:nvSpPr>
        <p:spPr>
          <a:xfrm>
            <a:off x="12743056" y="6799410"/>
            <a:ext cx="6224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Dhruvin Dhameliya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4155013" y="4571808"/>
            <a:ext cx="481330" cy="1752600"/>
          </a:xfrm>
          <a:custGeom>
            <a:avLst/>
            <a:gdLst/>
            <a:ahLst/>
            <a:cxnLst/>
            <a:rect l="l" t="t" r="r" b="b"/>
            <a:pathLst>
              <a:path w="481330" h="1752600">
                <a:moveTo>
                  <a:pt x="480872" y="1511427"/>
                </a:moveTo>
                <a:lnTo>
                  <a:pt x="477278" y="1491881"/>
                </a:lnTo>
                <a:lnTo>
                  <a:pt x="466471" y="1475257"/>
                </a:lnTo>
                <a:lnTo>
                  <a:pt x="448754" y="1463128"/>
                </a:lnTo>
                <a:lnTo>
                  <a:pt x="429234" y="1459090"/>
                </a:lnTo>
                <a:lnTo>
                  <a:pt x="409689" y="1463128"/>
                </a:lnTo>
                <a:lnTo>
                  <a:pt x="391922" y="1475257"/>
                </a:lnTo>
                <a:lnTo>
                  <a:pt x="240449" y="1625854"/>
                </a:lnTo>
                <a:lnTo>
                  <a:pt x="88976" y="1475257"/>
                </a:lnTo>
                <a:lnTo>
                  <a:pt x="72263" y="1463128"/>
                </a:lnTo>
                <a:lnTo>
                  <a:pt x="52590" y="1459090"/>
                </a:lnTo>
                <a:lnTo>
                  <a:pt x="32486" y="1463128"/>
                </a:lnTo>
                <a:lnTo>
                  <a:pt x="3594" y="1492250"/>
                </a:lnTo>
                <a:lnTo>
                  <a:pt x="0" y="1511084"/>
                </a:lnTo>
                <a:lnTo>
                  <a:pt x="889" y="1521434"/>
                </a:lnTo>
                <a:lnTo>
                  <a:pt x="204419" y="1735886"/>
                </a:lnTo>
                <a:lnTo>
                  <a:pt x="240753" y="1751990"/>
                </a:lnTo>
                <a:lnTo>
                  <a:pt x="260858" y="1747964"/>
                </a:lnTo>
                <a:lnTo>
                  <a:pt x="278955" y="1735886"/>
                </a:lnTo>
                <a:lnTo>
                  <a:pt x="466471" y="1549374"/>
                </a:lnTo>
                <a:lnTo>
                  <a:pt x="477278" y="1531416"/>
                </a:lnTo>
                <a:lnTo>
                  <a:pt x="480872" y="1511427"/>
                </a:lnTo>
                <a:close/>
              </a:path>
              <a:path w="481330" h="1752600">
                <a:moveTo>
                  <a:pt x="480872" y="1219644"/>
                </a:moveTo>
                <a:lnTo>
                  <a:pt x="477278" y="1200086"/>
                </a:lnTo>
                <a:lnTo>
                  <a:pt x="466471" y="1183474"/>
                </a:lnTo>
                <a:lnTo>
                  <a:pt x="448754" y="1171397"/>
                </a:lnTo>
                <a:lnTo>
                  <a:pt x="429234" y="1167371"/>
                </a:lnTo>
                <a:lnTo>
                  <a:pt x="409689" y="1171397"/>
                </a:lnTo>
                <a:lnTo>
                  <a:pt x="391922" y="1183474"/>
                </a:lnTo>
                <a:lnTo>
                  <a:pt x="240449" y="1334071"/>
                </a:lnTo>
                <a:lnTo>
                  <a:pt x="88976" y="1183474"/>
                </a:lnTo>
                <a:lnTo>
                  <a:pt x="72263" y="1171397"/>
                </a:lnTo>
                <a:lnTo>
                  <a:pt x="52590" y="1167371"/>
                </a:lnTo>
                <a:lnTo>
                  <a:pt x="32486" y="1171397"/>
                </a:lnTo>
                <a:lnTo>
                  <a:pt x="3594" y="1199654"/>
                </a:lnTo>
                <a:lnTo>
                  <a:pt x="0" y="1219390"/>
                </a:lnTo>
                <a:lnTo>
                  <a:pt x="889" y="1229741"/>
                </a:lnTo>
                <a:lnTo>
                  <a:pt x="204419" y="1444193"/>
                </a:lnTo>
                <a:lnTo>
                  <a:pt x="240753" y="1458518"/>
                </a:lnTo>
                <a:lnTo>
                  <a:pt x="260858" y="1454937"/>
                </a:lnTo>
                <a:lnTo>
                  <a:pt x="278955" y="1444193"/>
                </a:lnTo>
                <a:lnTo>
                  <a:pt x="466471" y="1257579"/>
                </a:lnTo>
                <a:lnTo>
                  <a:pt x="477278" y="1239634"/>
                </a:lnTo>
                <a:lnTo>
                  <a:pt x="480872" y="1219644"/>
                </a:lnTo>
                <a:close/>
              </a:path>
              <a:path w="481330" h="1752600">
                <a:moveTo>
                  <a:pt x="480872" y="927747"/>
                </a:moveTo>
                <a:lnTo>
                  <a:pt x="477278" y="908456"/>
                </a:lnTo>
                <a:lnTo>
                  <a:pt x="466471" y="891870"/>
                </a:lnTo>
                <a:lnTo>
                  <a:pt x="448754" y="879792"/>
                </a:lnTo>
                <a:lnTo>
                  <a:pt x="429234" y="875766"/>
                </a:lnTo>
                <a:lnTo>
                  <a:pt x="409689" y="879792"/>
                </a:lnTo>
                <a:lnTo>
                  <a:pt x="391922" y="891870"/>
                </a:lnTo>
                <a:lnTo>
                  <a:pt x="240449" y="1040091"/>
                </a:lnTo>
                <a:lnTo>
                  <a:pt x="88976" y="891870"/>
                </a:lnTo>
                <a:lnTo>
                  <a:pt x="72263" y="879792"/>
                </a:lnTo>
                <a:lnTo>
                  <a:pt x="52590" y="875766"/>
                </a:lnTo>
                <a:lnTo>
                  <a:pt x="32486" y="879792"/>
                </a:lnTo>
                <a:lnTo>
                  <a:pt x="3594" y="907973"/>
                </a:lnTo>
                <a:lnTo>
                  <a:pt x="0" y="927696"/>
                </a:lnTo>
                <a:lnTo>
                  <a:pt x="889" y="938009"/>
                </a:lnTo>
                <a:lnTo>
                  <a:pt x="204419" y="1152398"/>
                </a:lnTo>
                <a:lnTo>
                  <a:pt x="240753" y="1166723"/>
                </a:lnTo>
                <a:lnTo>
                  <a:pt x="260858" y="1163142"/>
                </a:lnTo>
                <a:lnTo>
                  <a:pt x="278955" y="1152398"/>
                </a:lnTo>
                <a:lnTo>
                  <a:pt x="466471" y="963612"/>
                </a:lnTo>
                <a:lnTo>
                  <a:pt x="477278" y="947026"/>
                </a:lnTo>
                <a:lnTo>
                  <a:pt x="480872" y="927747"/>
                </a:lnTo>
                <a:close/>
              </a:path>
              <a:path w="481330" h="1752600">
                <a:moveTo>
                  <a:pt x="480974" y="635660"/>
                </a:moveTo>
                <a:lnTo>
                  <a:pt x="477367" y="615670"/>
                </a:lnTo>
                <a:lnTo>
                  <a:pt x="466559" y="597712"/>
                </a:lnTo>
                <a:lnTo>
                  <a:pt x="448856" y="586968"/>
                </a:lnTo>
                <a:lnTo>
                  <a:pt x="429323" y="583387"/>
                </a:lnTo>
                <a:lnTo>
                  <a:pt x="409778" y="586968"/>
                </a:lnTo>
                <a:lnTo>
                  <a:pt x="392023" y="597712"/>
                </a:lnTo>
                <a:lnTo>
                  <a:pt x="240449" y="748411"/>
                </a:lnTo>
                <a:lnTo>
                  <a:pt x="88976" y="597712"/>
                </a:lnTo>
                <a:lnTo>
                  <a:pt x="72263" y="586968"/>
                </a:lnTo>
                <a:lnTo>
                  <a:pt x="52590" y="583387"/>
                </a:lnTo>
                <a:lnTo>
                  <a:pt x="32486" y="586968"/>
                </a:lnTo>
                <a:lnTo>
                  <a:pt x="3594" y="615962"/>
                </a:lnTo>
                <a:lnTo>
                  <a:pt x="0" y="636003"/>
                </a:lnTo>
                <a:lnTo>
                  <a:pt x="889" y="645312"/>
                </a:lnTo>
                <a:lnTo>
                  <a:pt x="204419" y="860806"/>
                </a:lnTo>
                <a:lnTo>
                  <a:pt x="240753" y="875131"/>
                </a:lnTo>
                <a:lnTo>
                  <a:pt x="260858" y="871550"/>
                </a:lnTo>
                <a:lnTo>
                  <a:pt x="278955" y="860806"/>
                </a:lnTo>
                <a:lnTo>
                  <a:pt x="466559" y="671830"/>
                </a:lnTo>
                <a:lnTo>
                  <a:pt x="477367" y="655205"/>
                </a:lnTo>
                <a:lnTo>
                  <a:pt x="480974" y="635660"/>
                </a:lnTo>
                <a:close/>
              </a:path>
              <a:path w="481330" h="1752600">
                <a:moveTo>
                  <a:pt x="480974" y="344004"/>
                </a:moveTo>
                <a:lnTo>
                  <a:pt x="477367" y="324015"/>
                </a:lnTo>
                <a:lnTo>
                  <a:pt x="466559" y="306019"/>
                </a:lnTo>
                <a:lnTo>
                  <a:pt x="448856" y="295275"/>
                </a:lnTo>
                <a:lnTo>
                  <a:pt x="429323" y="291693"/>
                </a:lnTo>
                <a:lnTo>
                  <a:pt x="409778" y="295275"/>
                </a:lnTo>
                <a:lnTo>
                  <a:pt x="392023" y="306019"/>
                </a:lnTo>
                <a:lnTo>
                  <a:pt x="240449" y="456717"/>
                </a:lnTo>
                <a:lnTo>
                  <a:pt x="88976" y="306019"/>
                </a:lnTo>
                <a:lnTo>
                  <a:pt x="72263" y="295275"/>
                </a:lnTo>
                <a:lnTo>
                  <a:pt x="52590" y="291693"/>
                </a:lnTo>
                <a:lnTo>
                  <a:pt x="32486" y="295275"/>
                </a:lnTo>
                <a:lnTo>
                  <a:pt x="3594" y="324281"/>
                </a:lnTo>
                <a:lnTo>
                  <a:pt x="0" y="344309"/>
                </a:lnTo>
                <a:lnTo>
                  <a:pt x="889" y="353618"/>
                </a:lnTo>
                <a:lnTo>
                  <a:pt x="204419" y="569023"/>
                </a:lnTo>
                <a:lnTo>
                  <a:pt x="240753" y="583349"/>
                </a:lnTo>
                <a:lnTo>
                  <a:pt x="260858" y="579767"/>
                </a:lnTo>
                <a:lnTo>
                  <a:pt x="278955" y="569023"/>
                </a:lnTo>
                <a:lnTo>
                  <a:pt x="466559" y="380136"/>
                </a:lnTo>
                <a:lnTo>
                  <a:pt x="477367" y="363524"/>
                </a:lnTo>
                <a:lnTo>
                  <a:pt x="480974" y="344004"/>
                </a:lnTo>
                <a:close/>
              </a:path>
              <a:path w="481330" h="1752600">
                <a:moveTo>
                  <a:pt x="480974" y="52273"/>
                </a:moveTo>
                <a:lnTo>
                  <a:pt x="477367" y="32283"/>
                </a:lnTo>
                <a:lnTo>
                  <a:pt x="466559" y="14325"/>
                </a:lnTo>
                <a:lnTo>
                  <a:pt x="448856" y="3581"/>
                </a:lnTo>
                <a:lnTo>
                  <a:pt x="429323" y="0"/>
                </a:lnTo>
                <a:lnTo>
                  <a:pt x="409778" y="3581"/>
                </a:lnTo>
                <a:lnTo>
                  <a:pt x="392023" y="14325"/>
                </a:lnTo>
                <a:lnTo>
                  <a:pt x="240449" y="165023"/>
                </a:lnTo>
                <a:lnTo>
                  <a:pt x="88976" y="14325"/>
                </a:lnTo>
                <a:lnTo>
                  <a:pt x="72263" y="3581"/>
                </a:lnTo>
                <a:lnTo>
                  <a:pt x="52590" y="0"/>
                </a:lnTo>
                <a:lnTo>
                  <a:pt x="32486" y="3581"/>
                </a:lnTo>
                <a:lnTo>
                  <a:pt x="3594" y="32588"/>
                </a:lnTo>
                <a:lnTo>
                  <a:pt x="0" y="52616"/>
                </a:lnTo>
                <a:lnTo>
                  <a:pt x="889" y="61925"/>
                </a:lnTo>
                <a:lnTo>
                  <a:pt x="204419" y="277329"/>
                </a:lnTo>
                <a:lnTo>
                  <a:pt x="240753" y="291655"/>
                </a:lnTo>
                <a:lnTo>
                  <a:pt x="260858" y="288074"/>
                </a:lnTo>
                <a:lnTo>
                  <a:pt x="278955" y="277329"/>
                </a:lnTo>
                <a:lnTo>
                  <a:pt x="466559" y="88442"/>
                </a:lnTo>
                <a:lnTo>
                  <a:pt x="477367" y="71818"/>
                </a:lnTo>
                <a:lnTo>
                  <a:pt x="480974" y="5227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11703182" y="5682869"/>
            <a:ext cx="1106805" cy="195580"/>
            <a:chOff x="14163101" y="7833814"/>
            <a:chExt cx="1106805" cy="195580"/>
          </a:xfrm>
        </p:grpSpPr>
        <p:pic>
          <p:nvPicPr>
            <p:cNvPr id="121" name="object 12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79746" y="7835352"/>
              <a:ext cx="190152" cy="19193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63101" y="7833814"/>
              <a:ext cx="193197" cy="195103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4362363" y="791963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/>
          <p:nvPr/>
        </p:nvSpPr>
        <p:spPr>
          <a:xfrm>
            <a:off x="16438546" y="7585222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19950" y="117843"/>
                </a:moveTo>
                <a:lnTo>
                  <a:pt x="506564" y="115214"/>
                </a:lnTo>
                <a:lnTo>
                  <a:pt x="493356" y="113309"/>
                </a:lnTo>
                <a:lnTo>
                  <a:pt x="480301" y="112153"/>
                </a:lnTo>
                <a:lnTo>
                  <a:pt x="467474" y="111772"/>
                </a:lnTo>
                <a:lnTo>
                  <a:pt x="459765" y="111912"/>
                </a:lnTo>
                <a:lnTo>
                  <a:pt x="403987" y="122008"/>
                </a:lnTo>
                <a:lnTo>
                  <a:pt x="363613" y="157416"/>
                </a:lnTo>
                <a:lnTo>
                  <a:pt x="357720" y="187032"/>
                </a:lnTo>
                <a:lnTo>
                  <a:pt x="357720" y="280454"/>
                </a:lnTo>
                <a:lnTo>
                  <a:pt x="356260" y="287705"/>
                </a:lnTo>
                <a:lnTo>
                  <a:pt x="352259" y="293662"/>
                </a:lnTo>
                <a:lnTo>
                  <a:pt x="346341" y="297700"/>
                </a:lnTo>
                <a:lnTo>
                  <a:pt x="339090" y="299173"/>
                </a:lnTo>
                <a:lnTo>
                  <a:pt x="301650" y="299173"/>
                </a:lnTo>
                <a:lnTo>
                  <a:pt x="301650" y="336524"/>
                </a:lnTo>
                <a:lnTo>
                  <a:pt x="339090" y="336524"/>
                </a:lnTo>
                <a:lnTo>
                  <a:pt x="346341" y="337997"/>
                </a:lnTo>
                <a:lnTo>
                  <a:pt x="352259" y="341998"/>
                </a:lnTo>
                <a:lnTo>
                  <a:pt x="356260" y="347954"/>
                </a:lnTo>
                <a:lnTo>
                  <a:pt x="357708" y="355155"/>
                </a:lnTo>
                <a:lnTo>
                  <a:pt x="357720" y="638175"/>
                </a:lnTo>
                <a:lnTo>
                  <a:pt x="413893" y="638175"/>
                </a:lnTo>
                <a:lnTo>
                  <a:pt x="413893" y="355155"/>
                </a:lnTo>
                <a:lnTo>
                  <a:pt x="415353" y="347853"/>
                </a:lnTo>
                <a:lnTo>
                  <a:pt x="419366" y="341909"/>
                </a:lnTo>
                <a:lnTo>
                  <a:pt x="425323" y="337896"/>
                </a:lnTo>
                <a:lnTo>
                  <a:pt x="432612" y="336435"/>
                </a:lnTo>
                <a:lnTo>
                  <a:pt x="492861" y="336435"/>
                </a:lnTo>
                <a:lnTo>
                  <a:pt x="502183" y="299085"/>
                </a:lnTo>
                <a:lnTo>
                  <a:pt x="432523" y="299085"/>
                </a:lnTo>
                <a:lnTo>
                  <a:pt x="425259" y="297611"/>
                </a:lnTo>
                <a:lnTo>
                  <a:pt x="419303" y="293611"/>
                </a:lnTo>
                <a:lnTo>
                  <a:pt x="415277" y="287655"/>
                </a:lnTo>
                <a:lnTo>
                  <a:pt x="413816" y="280454"/>
                </a:lnTo>
                <a:lnTo>
                  <a:pt x="413791" y="220586"/>
                </a:lnTo>
                <a:lnTo>
                  <a:pt x="417423" y="199021"/>
                </a:lnTo>
                <a:lnTo>
                  <a:pt x="444944" y="169227"/>
                </a:lnTo>
                <a:lnTo>
                  <a:pt x="480326" y="160616"/>
                </a:lnTo>
                <a:lnTo>
                  <a:pt x="486029" y="160616"/>
                </a:lnTo>
                <a:lnTo>
                  <a:pt x="493344" y="160832"/>
                </a:lnTo>
                <a:lnTo>
                  <a:pt x="500329" y="161429"/>
                </a:lnTo>
                <a:lnTo>
                  <a:pt x="506958" y="162331"/>
                </a:lnTo>
                <a:lnTo>
                  <a:pt x="513207" y="163461"/>
                </a:lnTo>
                <a:lnTo>
                  <a:pt x="513626" y="160616"/>
                </a:lnTo>
                <a:lnTo>
                  <a:pt x="519950" y="117843"/>
                </a:lnTo>
                <a:close/>
              </a:path>
              <a:path w="638175" h="638175">
                <a:moveTo>
                  <a:pt x="638175" y="93522"/>
                </a:moveTo>
                <a:lnTo>
                  <a:pt x="630821" y="57137"/>
                </a:lnTo>
                <a:lnTo>
                  <a:pt x="610781" y="27406"/>
                </a:lnTo>
                <a:lnTo>
                  <a:pt x="581088" y="7353"/>
                </a:lnTo>
                <a:lnTo>
                  <a:pt x="544753" y="0"/>
                </a:lnTo>
                <a:lnTo>
                  <a:pt x="93522" y="0"/>
                </a:lnTo>
                <a:lnTo>
                  <a:pt x="57175" y="7353"/>
                </a:lnTo>
                <a:lnTo>
                  <a:pt x="27444" y="27406"/>
                </a:lnTo>
                <a:lnTo>
                  <a:pt x="7366" y="57137"/>
                </a:lnTo>
                <a:lnTo>
                  <a:pt x="0" y="93522"/>
                </a:lnTo>
                <a:lnTo>
                  <a:pt x="0" y="544664"/>
                </a:lnTo>
                <a:lnTo>
                  <a:pt x="7366" y="581037"/>
                </a:lnTo>
                <a:lnTo>
                  <a:pt x="27444" y="610768"/>
                </a:lnTo>
                <a:lnTo>
                  <a:pt x="57175" y="630821"/>
                </a:lnTo>
                <a:lnTo>
                  <a:pt x="93522" y="638175"/>
                </a:lnTo>
                <a:lnTo>
                  <a:pt x="320370" y="638175"/>
                </a:lnTo>
                <a:lnTo>
                  <a:pt x="320370" y="373875"/>
                </a:lnTo>
                <a:lnTo>
                  <a:pt x="282930" y="373875"/>
                </a:lnTo>
                <a:lnTo>
                  <a:pt x="275691" y="372402"/>
                </a:lnTo>
                <a:lnTo>
                  <a:pt x="269760" y="368401"/>
                </a:lnTo>
                <a:lnTo>
                  <a:pt x="265772" y="362445"/>
                </a:lnTo>
                <a:lnTo>
                  <a:pt x="264299" y="355155"/>
                </a:lnTo>
                <a:lnTo>
                  <a:pt x="264299" y="280454"/>
                </a:lnTo>
                <a:lnTo>
                  <a:pt x="265772" y="273202"/>
                </a:lnTo>
                <a:lnTo>
                  <a:pt x="269760" y="267246"/>
                </a:lnTo>
                <a:lnTo>
                  <a:pt x="275691" y="263220"/>
                </a:lnTo>
                <a:lnTo>
                  <a:pt x="282930" y="261734"/>
                </a:lnTo>
                <a:lnTo>
                  <a:pt x="320370" y="261734"/>
                </a:lnTo>
                <a:lnTo>
                  <a:pt x="320370" y="195300"/>
                </a:lnTo>
                <a:lnTo>
                  <a:pt x="327609" y="148272"/>
                </a:lnTo>
                <a:lnTo>
                  <a:pt x="348894" y="113398"/>
                </a:lnTo>
                <a:lnTo>
                  <a:pt x="383603" y="89903"/>
                </a:lnTo>
                <a:lnTo>
                  <a:pt x="431088" y="76974"/>
                </a:lnTo>
                <a:lnTo>
                  <a:pt x="467207" y="74320"/>
                </a:lnTo>
                <a:lnTo>
                  <a:pt x="486664" y="75044"/>
                </a:lnTo>
                <a:lnTo>
                  <a:pt x="526237" y="80810"/>
                </a:lnTo>
                <a:lnTo>
                  <a:pt x="559409" y="99733"/>
                </a:lnTo>
                <a:lnTo>
                  <a:pt x="559676" y="106540"/>
                </a:lnTo>
                <a:lnTo>
                  <a:pt x="546557" y="194348"/>
                </a:lnTo>
                <a:lnTo>
                  <a:pt x="543610" y="199009"/>
                </a:lnTo>
                <a:lnTo>
                  <a:pt x="535724" y="204241"/>
                </a:lnTo>
                <a:lnTo>
                  <a:pt x="532587" y="205092"/>
                </a:lnTo>
                <a:lnTo>
                  <a:pt x="526034" y="205092"/>
                </a:lnTo>
                <a:lnTo>
                  <a:pt x="511086" y="201256"/>
                </a:lnTo>
                <a:lnTo>
                  <a:pt x="503161" y="199605"/>
                </a:lnTo>
                <a:lnTo>
                  <a:pt x="494868" y="198412"/>
                </a:lnTo>
                <a:lnTo>
                  <a:pt x="486219" y="197967"/>
                </a:lnTo>
                <a:lnTo>
                  <a:pt x="482219" y="197967"/>
                </a:lnTo>
                <a:lnTo>
                  <a:pt x="451243" y="220675"/>
                </a:lnTo>
                <a:lnTo>
                  <a:pt x="451243" y="261823"/>
                </a:lnTo>
                <a:lnTo>
                  <a:pt x="531837" y="261823"/>
                </a:lnTo>
                <a:lnTo>
                  <a:pt x="537159" y="264490"/>
                </a:lnTo>
                <a:lnTo>
                  <a:pt x="544372" y="273608"/>
                </a:lnTo>
                <a:lnTo>
                  <a:pt x="545515" y="279501"/>
                </a:lnTo>
                <a:lnTo>
                  <a:pt x="523367" y="368173"/>
                </a:lnTo>
                <a:lnTo>
                  <a:pt x="515962" y="373976"/>
                </a:lnTo>
                <a:lnTo>
                  <a:pt x="451243" y="373976"/>
                </a:lnTo>
                <a:lnTo>
                  <a:pt x="451243" y="638175"/>
                </a:lnTo>
                <a:lnTo>
                  <a:pt x="544664" y="638175"/>
                </a:lnTo>
                <a:lnTo>
                  <a:pt x="581050" y="630809"/>
                </a:lnTo>
                <a:lnTo>
                  <a:pt x="610768" y="610730"/>
                </a:lnTo>
                <a:lnTo>
                  <a:pt x="630821" y="580999"/>
                </a:lnTo>
                <a:lnTo>
                  <a:pt x="638175" y="544664"/>
                </a:lnTo>
                <a:lnTo>
                  <a:pt x="638175" y="93522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" name="object 125"/>
          <p:cNvGrpSpPr/>
          <p:nvPr/>
        </p:nvGrpSpPr>
        <p:grpSpPr>
          <a:xfrm>
            <a:off x="15567591" y="7585222"/>
            <a:ext cx="638175" cy="638175"/>
            <a:chOff x="8824244" y="5846109"/>
            <a:chExt cx="638175" cy="638175"/>
          </a:xfrm>
        </p:grpSpPr>
        <p:sp>
          <p:nvSpPr>
            <p:cNvPr id="126" name="object 126"/>
            <p:cNvSpPr/>
            <p:nvPr/>
          </p:nvSpPr>
          <p:spPr>
            <a:xfrm>
              <a:off x="8937623" y="5959584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355249" y="411226"/>
                  </a:moveTo>
                  <a:lnTo>
                    <a:pt x="56071" y="411226"/>
                  </a:lnTo>
                  <a:lnTo>
                    <a:pt x="34280" y="406821"/>
                  </a:lnTo>
                  <a:lnTo>
                    <a:pt x="16453" y="394808"/>
                  </a:lnTo>
                  <a:lnTo>
                    <a:pt x="4417" y="376985"/>
                  </a:lnTo>
                  <a:lnTo>
                    <a:pt x="0" y="355154"/>
                  </a:lnTo>
                  <a:lnTo>
                    <a:pt x="0" y="56071"/>
                  </a:lnTo>
                  <a:lnTo>
                    <a:pt x="4417" y="34240"/>
                  </a:lnTo>
                  <a:lnTo>
                    <a:pt x="16453" y="16417"/>
                  </a:lnTo>
                  <a:lnTo>
                    <a:pt x="34280" y="4404"/>
                  </a:lnTo>
                  <a:lnTo>
                    <a:pt x="56071" y="0"/>
                  </a:lnTo>
                  <a:lnTo>
                    <a:pt x="355249" y="0"/>
                  </a:lnTo>
                  <a:lnTo>
                    <a:pt x="377040" y="4417"/>
                  </a:lnTo>
                  <a:lnTo>
                    <a:pt x="394867" y="16453"/>
                  </a:lnTo>
                  <a:lnTo>
                    <a:pt x="406903" y="34280"/>
                  </a:lnTo>
                  <a:lnTo>
                    <a:pt x="407525" y="37349"/>
                  </a:lnTo>
                  <a:lnTo>
                    <a:pt x="336526" y="37349"/>
                  </a:lnTo>
                  <a:lnTo>
                    <a:pt x="321970" y="40285"/>
                  </a:lnTo>
                  <a:lnTo>
                    <a:pt x="310118" y="48255"/>
                  </a:lnTo>
                  <a:lnTo>
                    <a:pt x="302112" y="60122"/>
                  </a:lnTo>
                  <a:lnTo>
                    <a:pt x="299177" y="74699"/>
                  </a:lnTo>
                  <a:lnTo>
                    <a:pt x="205660" y="74699"/>
                  </a:lnTo>
                  <a:lnTo>
                    <a:pt x="154781" y="85018"/>
                  </a:lnTo>
                  <a:lnTo>
                    <a:pt x="113177" y="113129"/>
                  </a:lnTo>
                  <a:lnTo>
                    <a:pt x="85098" y="154766"/>
                  </a:lnTo>
                  <a:lnTo>
                    <a:pt x="74794" y="205660"/>
                  </a:lnTo>
                  <a:lnTo>
                    <a:pt x="85085" y="256539"/>
                  </a:lnTo>
                  <a:lnTo>
                    <a:pt x="113141" y="298143"/>
                  </a:lnTo>
                  <a:lnTo>
                    <a:pt x="154741" y="326222"/>
                  </a:lnTo>
                  <a:lnTo>
                    <a:pt x="205660" y="336526"/>
                  </a:lnTo>
                  <a:lnTo>
                    <a:pt x="411321" y="336526"/>
                  </a:lnTo>
                  <a:lnTo>
                    <a:pt x="411321" y="355154"/>
                  </a:lnTo>
                  <a:lnTo>
                    <a:pt x="406903" y="376985"/>
                  </a:lnTo>
                  <a:lnTo>
                    <a:pt x="394867" y="394808"/>
                  </a:lnTo>
                  <a:lnTo>
                    <a:pt x="377040" y="406821"/>
                  </a:lnTo>
                  <a:lnTo>
                    <a:pt x="355249" y="411226"/>
                  </a:lnTo>
                  <a:close/>
                </a:path>
                <a:path w="411479" h="411479">
                  <a:moveTo>
                    <a:pt x="411321" y="112143"/>
                  </a:moveTo>
                  <a:lnTo>
                    <a:pt x="336526" y="112143"/>
                  </a:lnTo>
                  <a:lnTo>
                    <a:pt x="351077" y="109193"/>
                  </a:lnTo>
                  <a:lnTo>
                    <a:pt x="362982" y="101155"/>
                  </a:lnTo>
                  <a:lnTo>
                    <a:pt x="371020" y="89250"/>
                  </a:lnTo>
                  <a:lnTo>
                    <a:pt x="373971" y="74699"/>
                  </a:lnTo>
                  <a:lnTo>
                    <a:pt x="371020" y="60163"/>
                  </a:lnTo>
                  <a:lnTo>
                    <a:pt x="362982" y="48290"/>
                  </a:lnTo>
                  <a:lnTo>
                    <a:pt x="351077" y="40285"/>
                  </a:lnTo>
                  <a:lnTo>
                    <a:pt x="336526" y="37349"/>
                  </a:lnTo>
                  <a:lnTo>
                    <a:pt x="407525" y="37349"/>
                  </a:lnTo>
                  <a:lnTo>
                    <a:pt x="411321" y="56071"/>
                  </a:lnTo>
                  <a:lnTo>
                    <a:pt x="411321" y="112143"/>
                  </a:lnTo>
                  <a:close/>
                </a:path>
                <a:path w="411479" h="411479">
                  <a:moveTo>
                    <a:pt x="411321" y="336526"/>
                  </a:moveTo>
                  <a:lnTo>
                    <a:pt x="205660" y="336526"/>
                  </a:lnTo>
                  <a:lnTo>
                    <a:pt x="256599" y="326222"/>
                  </a:lnTo>
                  <a:lnTo>
                    <a:pt x="298179" y="298179"/>
                  </a:lnTo>
                  <a:lnTo>
                    <a:pt x="326236" y="256579"/>
                  </a:lnTo>
                  <a:lnTo>
                    <a:pt x="336526" y="205660"/>
                  </a:lnTo>
                  <a:lnTo>
                    <a:pt x="326222" y="154726"/>
                  </a:lnTo>
                  <a:lnTo>
                    <a:pt x="298143" y="113094"/>
                  </a:lnTo>
                  <a:lnTo>
                    <a:pt x="256539" y="85004"/>
                  </a:lnTo>
                  <a:lnTo>
                    <a:pt x="205660" y="74699"/>
                  </a:lnTo>
                  <a:lnTo>
                    <a:pt x="299177" y="74699"/>
                  </a:lnTo>
                  <a:lnTo>
                    <a:pt x="302112" y="89290"/>
                  </a:lnTo>
                  <a:lnTo>
                    <a:pt x="310118" y="101190"/>
                  </a:lnTo>
                  <a:lnTo>
                    <a:pt x="321990" y="109206"/>
                  </a:lnTo>
                  <a:lnTo>
                    <a:pt x="336526" y="112143"/>
                  </a:lnTo>
                  <a:lnTo>
                    <a:pt x="411321" y="112143"/>
                  </a:lnTo>
                  <a:lnTo>
                    <a:pt x="411321" y="336526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49767" y="6071728"/>
              <a:ext cx="187033" cy="186938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8824244" y="5846109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43517" y="638174"/>
                  </a:moveTo>
                  <a:lnTo>
                    <a:pt x="94657" y="638174"/>
                  </a:lnTo>
                  <a:lnTo>
                    <a:pt x="58136" y="630626"/>
                  </a:lnTo>
                  <a:lnTo>
                    <a:pt x="28012" y="610150"/>
                  </a:lnTo>
                  <a:lnTo>
                    <a:pt x="7546" y="579998"/>
                  </a:lnTo>
                  <a:lnTo>
                    <a:pt x="0" y="543422"/>
                  </a:lnTo>
                  <a:lnTo>
                    <a:pt x="0" y="94752"/>
                  </a:lnTo>
                  <a:lnTo>
                    <a:pt x="7546" y="58176"/>
                  </a:lnTo>
                  <a:lnTo>
                    <a:pt x="28012" y="28024"/>
                  </a:lnTo>
                  <a:lnTo>
                    <a:pt x="58136" y="7548"/>
                  </a:lnTo>
                  <a:lnTo>
                    <a:pt x="94657" y="0"/>
                  </a:lnTo>
                  <a:lnTo>
                    <a:pt x="543517" y="0"/>
                  </a:lnTo>
                  <a:lnTo>
                    <a:pt x="580038" y="7548"/>
                  </a:lnTo>
                  <a:lnTo>
                    <a:pt x="610162" y="28024"/>
                  </a:lnTo>
                  <a:lnTo>
                    <a:pt x="630628" y="58176"/>
                  </a:lnTo>
                  <a:lnTo>
                    <a:pt x="634312" y="76029"/>
                  </a:lnTo>
                  <a:lnTo>
                    <a:pt x="169451" y="76029"/>
                  </a:lnTo>
                  <a:lnTo>
                    <a:pt x="133123" y="83384"/>
                  </a:lnTo>
                  <a:lnTo>
                    <a:pt x="103424" y="103436"/>
                  </a:lnTo>
                  <a:lnTo>
                    <a:pt x="83383" y="133163"/>
                  </a:lnTo>
                  <a:lnTo>
                    <a:pt x="76029" y="169546"/>
                  </a:lnTo>
                  <a:lnTo>
                    <a:pt x="76029" y="468628"/>
                  </a:lnTo>
                  <a:lnTo>
                    <a:pt x="83383" y="505011"/>
                  </a:lnTo>
                  <a:lnTo>
                    <a:pt x="103424" y="534738"/>
                  </a:lnTo>
                  <a:lnTo>
                    <a:pt x="133123" y="554790"/>
                  </a:lnTo>
                  <a:lnTo>
                    <a:pt x="169451" y="562145"/>
                  </a:lnTo>
                  <a:lnTo>
                    <a:pt x="634312" y="562145"/>
                  </a:lnTo>
                  <a:lnTo>
                    <a:pt x="630628" y="579998"/>
                  </a:lnTo>
                  <a:lnTo>
                    <a:pt x="610162" y="610150"/>
                  </a:lnTo>
                  <a:lnTo>
                    <a:pt x="580038" y="630626"/>
                  </a:lnTo>
                  <a:lnTo>
                    <a:pt x="543517" y="638174"/>
                  </a:lnTo>
                  <a:close/>
                </a:path>
                <a:path w="638175" h="638175">
                  <a:moveTo>
                    <a:pt x="634312" y="562145"/>
                  </a:moveTo>
                  <a:lnTo>
                    <a:pt x="468628" y="562145"/>
                  </a:lnTo>
                  <a:lnTo>
                    <a:pt x="504971" y="554790"/>
                  </a:lnTo>
                  <a:lnTo>
                    <a:pt x="534703" y="534738"/>
                  </a:lnTo>
                  <a:lnTo>
                    <a:pt x="554776" y="505011"/>
                  </a:lnTo>
                  <a:lnTo>
                    <a:pt x="562145" y="468628"/>
                  </a:lnTo>
                  <a:lnTo>
                    <a:pt x="562145" y="169546"/>
                  </a:lnTo>
                  <a:lnTo>
                    <a:pt x="554776" y="133163"/>
                  </a:lnTo>
                  <a:lnTo>
                    <a:pt x="534703" y="103436"/>
                  </a:lnTo>
                  <a:lnTo>
                    <a:pt x="504971" y="83384"/>
                  </a:lnTo>
                  <a:lnTo>
                    <a:pt x="468628" y="76029"/>
                  </a:lnTo>
                  <a:lnTo>
                    <a:pt x="634312" y="76029"/>
                  </a:lnTo>
                  <a:lnTo>
                    <a:pt x="638174" y="94752"/>
                  </a:lnTo>
                  <a:lnTo>
                    <a:pt x="638174" y="543422"/>
                  </a:lnTo>
                  <a:lnTo>
                    <a:pt x="634312" y="562145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/>
          <p:nvPr/>
        </p:nvSpPr>
        <p:spPr>
          <a:xfrm>
            <a:off x="17324765" y="7585223"/>
            <a:ext cx="638810" cy="638175"/>
          </a:xfrm>
          <a:custGeom>
            <a:avLst/>
            <a:gdLst/>
            <a:ahLst/>
            <a:cxnLst/>
            <a:rect l="l" t="t" r="r" b="b"/>
            <a:pathLst>
              <a:path w="638809" h="638175">
                <a:moveTo>
                  <a:pt x="169545" y="262928"/>
                </a:moveTo>
                <a:lnTo>
                  <a:pt x="132105" y="262928"/>
                </a:lnTo>
                <a:lnTo>
                  <a:pt x="132105" y="524725"/>
                </a:lnTo>
                <a:lnTo>
                  <a:pt x="169545" y="524725"/>
                </a:lnTo>
                <a:lnTo>
                  <a:pt x="169545" y="262928"/>
                </a:lnTo>
                <a:close/>
              </a:path>
              <a:path w="638809" h="638175">
                <a:moveTo>
                  <a:pt x="169545" y="132080"/>
                </a:moveTo>
                <a:lnTo>
                  <a:pt x="168071" y="124802"/>
                </a:lnTo>
                <a:lnTo>
                  <a:pt x="164071" y="118884"/>
                </a:lnTo>
                <a:lnTo>
                  <a:pt x="158115" y="114909"/>
                </a:lnTo>
                <a:lnTo>
                  <a:pt x="150825" y="113461"/>
                </a:lnTo>
                <a:lnTo>
                  <a:pt x="143573" y="114922"/>
                </a:lnTo>
                <a:lnTo>
                  <a:pt x="137617" y="118922"/>
                </a:lnTo>
                <a:lnTo>
                  <a:pt x="133578" y="124841"/>
                </a:lnTo>
                <a:lnTo>
                  <a:pt x="132105" y="132080"/>
                </a:lnTo>
                <a:lnTo>
                  <a:pt x="133565" y="139344"/>
                </a:lnTo>
                <a:lnTo>
                  <a:pt x="137579" y="145288"/>
                </a:lnTo>
                <a:lnTo>
                  <a:pt x="143522" y="149326"/>
                </a:lnTo>
                <a:lnTo>
                  <a:pt x="150825" y="150799"/>
                </a:lnTo>
                <a:lnTo>
                  <a:pt x="158115" y="149339"/>
                </a:lnTo>
                <a:lnTo>
                  <a:pt x="164071" y="145326"/>
                </a:lnTo>
                <a:lnTo>
                  <a:pt x="168071" y="139382"/>
                </a:lnTo>
                <a:lnTo>
                  <a:pt x="169545" y="132080"/>
                </a:lnTo>
                <a:close/>
              </a:path>
              <a:path w="638809" h="638175">
                <a:moveTo>
                  <a:pt x="506069" y="342176"/>
                </a:moveTo>
                <a:lnTo>
                  <a:pt x="487781" y="291465"/>
                </a:lnTo>
                <a:lnTo>
                  <a:pt x="437261" y="263690"/>
                </a:lnTo>
                <a:lnTo>
                  <a:pt x="426808" y="262458"/>
                </a:lnTo>
                <a:lnTo>
                  <a:pt x="421678" y="262458"/>
                </a:lnTo>
                <a:lnTo>
                  <a:pt x="372440" y="276072"/>
                </a:lnTo>
                <a:lnTo>
                  <a:pt x="354355" y="291541"/>
                </a:lnTo>
                <a:lnTo>
                  <a:pt x="349237" y="296151"/>
                </a:lnTo>
                <a:lnTo>
                  <a:pt x="343941" y="299364"/>
                </a:lnTo>
                <a:lnTo>
                  <a:pt x="338048" y="300558"/>
                </a:lnTo>
                <a:lnTo>
                  <a:pt x="335762" y="300558"/>
                </a:lnTo>
                <a:lnTo>
                  <a:pt x="333298" y="300088"/>
                </a:lnTo>
                <a:lnTo>
                  <a:pt x="323507" y="295998"/>
                </a:lnTo>
                <a:lnTo>
                  <a:pt x="318947" y="289255"/>
                </a:lnTo>
                <a:lnTo>
                  <a:pt x="318947" y="262928"/>
                </a:lnTo>
                <a:lnTo>
                  <a:pt x="281686" y="262928"/>
                </a:lnTo>
                <a:lnTo>
                  <a:pt x="281686" y="524725"/>
                </a:lnTo>
                <a:lnTo>
                  <a:pt x="319036" y="524725"/>
                </a:lnTo>
                <a:lnTo>
                  <a:pt x="319036" y="375246"/>
                </a:lnTo>
                <a:lnTo>
                  <a:pt x="324929" y="346163"/>
                </a:lnTo>
                <a:lnTo>
                  <a:pt x="340969" y="322389"/>
                </a:lnTo>
                <a:lnTo>
                  <a:pt x="364744" y="306349"/>
                </a:lnTo>
                <a:lnTo>
                  <a:pt x="393839" y="300469"/>
                </a:lnTo>
                <a:lnTo>
                  <a:pt x="422922" y="306349"/>
                </a:lnTo>
                <a:lnTo>
                  <a:pt x="446697" y="322389"/>
                </a:lnTo>
                <a:lnTo>
                  <a:pt x="462737" y="346163"/>
                </a:lnTo>
                <a:lnTo>
                  <a:pt x="468630" y="375246"/>
                </a:lnTo>
                <a:lnTo>
                  <a:pt x="468630" y="524725"/>
                </a:lnTo>
                <a:lnTo>
                  <a:pt x="506069" y="524725"/>
                </a:lnTo>
                <a:lnTo>
                  <a:pt x="506069" y="342176"/>
                </a:lnTo>
                <a:close/>
              </a:path>
              <a:path w="638809" h="638175">
                <a:moveTo>
                  <a:pt x="638263" y="94742"/>
                </a:moveTo>
                <a:lnTo>
                  <a:pt x="610171" y="28016"/>
                </a:lnTo>
                <a:lnTo>
                  <a:pt x="543521" y="0"/>
                </a:lnTo>
                <a:lnTo>
                  <a:pt x="543521" y="342176"/>
                </a:lnTo>
                <a:lnTo>
                  <a:pt x="543521" y="543433"/>
                </a:lnTo>
                <a:lnTo>
                  <a:pt x="542048" y="550735"/>
                </a:lnTo>
                <a:lnTo>
                  <a:pt x="538035" y="556679"/>
                </a:lnTo>
                <a:lnTo>
                  <a:pt x="532091" y="560692"/>
                </a:lnTo>
                <a:lnTo>
                  <a:pt x="524789" y="562152"/>
                </a:lnTo>
                <a:lnTo>
                  <a:pt x="449910" y="562152"/>
                </a:lnTo>
                <a:lnTo>
                  <a:pt x="442671" y="560692"/>
                </a:lnTo>
                <a:lnTo>
                  <a:pt x="436740" y="556679"/>
                </a:lnTo>
                <a:lnTo>
                  <a:pt x="432752" y="550735"/>
                </a:lnTo>
                <a:lnTo>
                  <a:pt x="431279" y="543433"/>
                </a:lnTo>
                <a:lnTo>
                  <a:pt x="431279" y="375246"/>
                </a:lnTo>
                <a:lnTo>
                  <a:pt x="428332" y="360705"/>
                </a:lnTo>
                <a:lnTo>
                  <a:pt x="420293" y="348792"/>
                </a:lnTo>
                <a:lnTo>
                  <a:pt x="408381" y="340753"/>
                </a:lnTo>
                <a:lnTo>
                  <a:pt x="393839" y="337807"/>
                </a:lnTo>
                <a:lnTo>
                  <a:pt x="379298" y="340753"/>
                </a:lnTo>
                <a:lnTo>
                  <a:pt x="367423" y="348792"/>
                </a:lnTo>
                <a:lnTo>
                  <a:pt x="359422" y="360705"/>
                </a:lnTo>
                <a:lnTo>
                  <a:pt x="356489" y="375246"/>
                </a:lnTo>
                <a:lnTo>
                  <a:pt x="356489" y="543433"/>
                </a:lnTo>
                <a:lnTo>
                  <a:pt x="355015" y="550735"/>
                </a:lnTo>
                <a:lnTo>
                  <a:pt x="351002" y="556679"/>
                </a:lnTo>
                <a:lnTo>
                  <a:pt x="345059" y="560692"/>
                </a:lnTo>
                <a:lnTo>
                  <a:pt x="337756" y="562152"/>
                </a:lnTo>
                <a:lnTo>
                  <a:pt x="263067" y="562152"/>
                </a:lnTo>
                <a:lnTo>
                  <a:pt x="255765" y="560692"/>
                </a:lnTo>
                <a:lnTo>
                  <a:pt x="249821" y="556679"/>
                </a:lnTo>
                <a:lnTo>
                  <a:pt x="245808" y="550735"/>
                </a:lnTo>
                <a:lnTo>
                  <a:pt x="244335" y="543433"/>
                </a:lnTo>
                <a:lnTo>
                  <a:pt x="244335" y="244309"/>
                </a:lnTo>
                <a:lnTo>
                  <a:pt x="245808" y="237007"/>
                </a:lnTo>
                <a:lnTo>
                  <a:pt x="249821" y="231063"/>
                </a:lnTo>
                <a:lnTo>
                  <a:pt x="255765" y="227050"/>
                </a:lnTo>
                <a:lnTo>
                  <a:pt x="263067" y="225590"/>
                </a:lnTo>
                <a:lnTo>
                  <a:pt x="347459" y="225590"/>
                </a:lnTo>
                <a:lnTo>
                  <a:pt x="355346" y="232803"/>
                </a:lnTo>
                <a:lnTo>
                  <a:pt x="356387" y="242125"/>
                </a:lnTo>
                <a:lnTo>
                  <a:pt x="371475" y="234746"/>
                </a:lnTo>
                <a:lnTo>
                  <a:pt x="387591" y="229349"/>
                </a:lnTo>
                <a:lnTo>
                  <a:pt x="404444" y="226047"/>
                </a:lnTo>
                <a:lnTo>
                  <a:pt x="411518" y="225590"/>
                </a:lnTo>
                <a:lnTo>
                  <a:pt x="421779" y="224917"/>
                </a:lnTo>
                <a:lnTo>
                  <a:pt x="428904" y="224917"/>
                </a:lnTo>
                <a:lnTo>
                  <a:pt x="436130" y="225488"/>
                </a:lnTo>
                <a:lnTo>
                  <a:pt x="484581" y="241096"/>
                </a:lnTo>
                <a:lnTo>
                  <a:pt x="516191" y="267246"/>
                </a:lnTo>
                <a:lnTo>
                  <a:pt x="536409" y="301993"/>
                </a:lnTo>
                <a:lnTo>
                  <a:pt x="543521" y="342176"/>
                </a:lnTo>
                <a:lnTo>
                  <a:pt x="543521" y="0"/>
                </a:lnTo>
                <a:lnTo>
                  <a:pt x="206895" y="0"/>
                </a:lnTo>
                <a:lnTo>
                  <a:pt x="206895" y="132080"/>
                </a:lnTo>
                <a:lnTo>
                  <a:pt x="206895" y="244309"/>
                </a:lnTo>
                <a:lnTo>
                  <a:pt x="206895" y="543433"/>
                </a:lnTo>
                <a:lnTo>
                  <a:pt x="205422" y="550735"/>
                </a:lnTo>
                <a:lnTo>
                  <a:pt x="201422" y="556679"/>
                </a:lnTo>
                <a:lnTo>
                  <a:pt x="195465" y="560692"/>
                </a:lnTo>
                <a:lnTo>
                  <a:pt x="188175" y="562152"/>
                </a:lnTo>
                <a:lnTo>
                  <a:pt x="113385" y="562152"/>
                </a:lnTo>
                <a:lnTo>
                  <a:pt x="106133" y="560692"/>
                </a:lnTo>
                <a:lnTo>
                  <a:pt x="100215" y="556679"/>
                </a:lnTo>
                <a:lnTo>
                  <a:pt x="96215" y="550735"/>
                </a:lnTo>
                <a:lnTo>
                  <a:pt x="94754" y="543433"/>
                </a:lnTo>
                <a:lnTo>
                  <a:pt x="94754" y="244309"/>
                </a:lnTo>
                <a:lnTo>
                  <a:pt x="96215" y="237007"/>
                </a:lnTo>
                <a:lnTo>
                  <a:pt x="100215" y="231063"/>
                </a:lnTo>
                <a:lnTo>
                  <a:pt x="106133" y="227050"/>
                </a:lnTo>
                <a:lnTo>
                  <a:pt x="113385" y="225590"/>
                </a:lnTo>
                <a:lnTo>
                  <a:pt x="188175" y="225590"/>
                </a:lnTo>
                <a:lnTo>
                  <a:pt x="195465" y="227050"/>
                </a:lnTo>
                <a:lnTo>
                  <a:pt x="201422" y="231063"/>
                </a:lnTo>
                <a:lnTo>
                  <a:pt x="205422" y="237007"/>
                </a:lnTo>
                <a:lnTo>
                  <a:pt x="206895" y="244309"/>
                </a:lnTo>
                <a:lnTo>
                  <a:pt x="206895" y="132080"/>
                </a:lnTo>
                <a:lnTo>
                  <a:pt x="202476" y="153873"/>
                </a:lnTo>
                <a:lnTo>
                  <a:pt x="190436" y="171691"/>
                </a:lnTo>
                <a:lnTo>
                  <a:pt x="172618" y="183730"/>
                </a:lnTo>
                <a:lnTo>
                  <a:pt x="150825" y="188150"/>
                </a:lnTo>
                <a:lnTo>
                  <a:pt x="129032" y="183743"/>
                </a:lnTo>
                <a:lnTo>
                  <a:pt x="111201" y="171729"/>
                </a:lnTo>
                <a:lnTo>
                  <a:pt x="99174" y="153911"/>
                </a:lnTo>
                <a:lnTo>
                  <a:pt x="94754" y="132080"/>
                </a:lnTo>
                <a:lnTo>
                  <a:pt x="99174" y="110261"/>
                </a:lnTo>
                <a:lnTo>
                  <a:pt x="111201" y="92430"/>
                </a:lnTo>
                <a:lnTo>
                  <a:pt x="129006" y="80441"/>
                </a:lnTo>
                <a:lnTo>
                  <a:pt x="150825" y="76022"/>
                </a:lnTo>
                <a:lnTo>
                  <a:pt x="172618" y="80441"/>
                </a:lnTo>
                <a:lnTo>
                  <a:pt x="190436" y="92468"/>
                </a:lnTo>
                <a:lnTo>
                  <a:pt x="202476" y="110299"/>
                </a:lnTo>
                <a:lnTo>
                  <a:pt x="206895" y="132080"/>
                </a:lnTo>
                <a:lnTo>
                  <a:pt x="206895" y="0"/>
                </a:lnTo>
                <a:lnTo>
                  <a:pt x="94754" y="0"/>
                </a:lnTo>
                <a:lnTo>
                  <a:pt x="58178" y="7543"/>
                </a:lnTo>
                <a:lnTo>
                  <a:pt x="28028" y="28016"/>
                </a:lnTo>
                <a:lnTo>
                  <a:pt x="7543" y="58166"/>
                </a:lnTo>
                <a:lnTo>
                  <a:pt x="0" y="94742"/>
                </a:lnTo>
                <a:lnTo>
                  <a:pt x="0" y="543433"/>
                </a:lnTo>
                <a:lnTo>
                  <a:pt x="7543" y="580009"/>
                </a:lnTo>
                <a:lnTo>
                  <a:pt x="28028" y="610158"/>
                </a:lnTo>
                <a:lnTo>
                  <a:pt x="58178" y="630631"/>
                </a:lnTo>
                <a:lnTo>
                  <a:pt x="94754" y="638175"/>
                </a:lnTo>
                <a:lnTo>
                  <a:pt x="543521" y="638175"/>
                </a:lnTo>
                <a:lnTo>
                  <a:pt x="610209" y="610158"/>
                </a:lnTo>
                <a:lnTo>
                  <a:pt x="634403" y="562152"/>
                </a:lnTo>
                <a:lnTo>
                  <a:pt x="638263" y="543433"/>
                </a:lnTo>
                <a:lnTo>
                  <a:pt x="638263" y="224917"/>
                </a:lnTo>
                <a:lnTo>
                  <a:pt x="638263" y="188150"/>
                </a:lnTo>
                <a:lnTo>
                  <a:pt x="638263" y="94742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" name="object 130"/>
          <p:cNvGrpSpPr/>
          <p:nvPr/>
        </p:nvGrpSpPr>
        <p:grpSpPr>
          <a:xfrm>
            <a:off x="3715202" y="6033614"/>
            <a:ext cx="1106805" cy="195580"/>
            <a:chOff x="3715202" y="6033614"/>
            <a:chExt cx="1106805" cy="195580"/>
          </a:xfrm>
        </p:grpSpPr>
        <p:pic>
          <p:nvPicPr>
            <p:cNvPr id="131" name="object 1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31847" y="6035152"/>
              <a:ext cx="190152" cy="191931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15202" y="6033614"/>
              <a:ext cx="193197" cy="195103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914464" y="611943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4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2447" y="9583716"/>
            <a:ext cx="190152" cy="191931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6315801" y="9582178"/>
            <a:ext cx="915669" cy="195580"/>
            <a:chOff x="16315801" y="9582178"/>
            <a:chExt cx="915669" cy="19558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5801" y="9582178"/>
              <a:ext cx="193197" cy="1951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515063" y="9668002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" y="4112"/>
            <a:ext cx="1174115" cy="2567305"/>
            <a:chOff x="13" y="4112"/>
            <a:chExt cx="1174115" cy="256730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" y="4112"/>
              <a:ext cx="1173575" cy="25672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4690" y="8876"/>
              <a:ext cx="481330" cy="1752600"/>
            </a:xfrm>
            <a:custGeom>
              <a:avLst/>
              <a:gdLst/>
              <a:ahLst/>
              <a:cxnLst/>
              <a:rect l="l" t="t" r="r" b="b"/>
              <a:pathLst>
                <a:path w="481330" h="1752600">
                  <a:moveTo>
                    <a:pt x="480885" y="1511414"/>
                  </a:moveTo>
                  <a:lnTo>
                    <a:pt x="477278" y="1491869"/>
                  </a:lnTo>
                  <a:lnTo>
                    <a:pt x="466471" y="1475244"/>
                  </a:lnTo>
                  <a:lnTo>
                    <a:pt x="448767" y="1463116"/>
                  </a:lnTo>
                  <a:lnTo>
                    <a:pt x="429234" y="1459077"/>
                  </a:lnTo>
                  <a:lnTo>
                    <a:pt x="409689" y="1463116"/>
                  </a:lnTo>
                  <a:lnTo>
                    <a:pt x="391934" y="1475244"/>
                  </a:lnTo>
                  <a:lnTo>
                    <a:pt x="240461" y="1625841"/>
                  </a:lnTo>
                  <a:lnTo>
                    <a:pt x="88976" y="1475244"/>
                  </a:lnTo>
                  <a:lnTo>
                    <a:pt x="72263" y="1463116"/>
                  </a:lnTo>
                  <a:lnTo>
                    <a:pt x="52603" y="1459077"/>
                  </a:lnTo>
                  <a:lnTo>
                    <a:pt x="32499" y="1463116"/>
                  </a:lnTo>
                  <a:lnTo>
                    <a:pt x="3606" y="1492237"/>
                  </a:lnTo>
                  <a:lnTo>
                    <a:pt x="0" y="1511071"/>
                  </a:lnTo>
                  <a:lnTo>
                    <a:pt x="901" y="1521421"/>
                  </a:lnTo>
                  <a:lnTo>
                    <a:pt x="204431" y="1735874"/>
                  </a:lnTo>
                  <a:lnTo>
                    <a:pt x="240766" y="1751977"/>
                  </a:lnTo>
                  <a:lnTo>
                    <a:pt x="260870" y="1747951"/>
                  </a:lnTo>
                  <a:lnTo>
                    <a:pt x="278968" y="1735874"/>
                  </a:lnTo>
                  <a:lnTo>
                    <a:pt x="466471" y="1549361"/>
                  </a:lnTo>
                  <a:lnTo>
                    <a:pt x="477278" y="1531404"/>
                  </a:lnTo>
                  <a:lnTo>
                    <a:pt x="480885" y="1511414"/>
                  </a:lnTo>
                  <a:close/>
                </a:path>
                <a:path w="481330" h="1752600">
                  <a:moveTo>
                    <a:pt x="480885" y="1219631"/>
                  </a:moveTo>
                  <a:lnTo>
                    <a:pt x="477278" y="1200073"/>
                  </a:lnTo>
                  <a:lnTo>
                    <a:pt x="466471" y="1183462"/>
                  </a:lnTo>
                  <a:lnTo>
                    <a:pt x="448767" y="1171384"/>
                  </a:lnTo>
                  <a:lnTo>
                    <a:pt x="429234" y="1167358"/>
                  </a:lnTo>
                  <a:lnTo>
                    <a:pt x="409689" y="1171384"/>
                  </a:lnTo>
                  <a:lnTo>
                    <a:pt x="391934" y="1183462"/>
                  </a:lnTo>
                  <a:lnTo>
                    <a:pt x="240461" y="1334058"/>
                  </a:lnTo>
                  <a:lnTo>
                    <a:pt x="88976" y="1183462"/>
                  </a:lnTo>
                  <a:lnTo>
                    <a:pt x="72263" y="1171384"/>
                  </a:lnTo>
                  <a:lnTo>
                    <a:pt x="52603" y="1167358"/>
                  </a:lnTo>
                  <a:lnTo>
                    <a:pt x="32499" y="1171384"/>
                  </a:lnTo>
                  <a:lnTo>
                    <a:pt x="3606" y="1199642"/>
                  </a:lnTo>
                  <a:lnTo>
                    <a:pt x="0" y="1219377"/>
                  </a:lnTo>
                  <a:lnTo>
                    <a:pt x="901" y="1229728"/>
                  </a:lnTo>
                  <a:lnTo>
                    <a:pt x="204431" y="1444180"/>
                  </a:lnTo>
                  <a:lnTo>
                    <a:pt x="240766" y="1458506"/>
                  </a:lnTo>
                  <a:lnTo>
                    <a:pt x="260870" y="1454924"/>
                  </a:lnTo>
                  <a:lnTo>
                    <a:pt x="278968" y="1444180"/>
                  </a:lnTo>
                  <a:lnTo>
                    <a:pt x="466471" y="1257566"/>
                  </a:lnTo>
                  <a:lnTo>
                    <a:pt x="477278" y="1239621"/>
                  </a:lnTo>
                  <a:lnTo>
                    <a:pt x="480885" y="1219631"/>
                  </a:lnTo>
                  <a:close/>
                </a:path>
                <a:path w="481330" h="1752600">
                  <a:moveTo>
                    <a:pt x="480885" y="927735"/>
                  </a:moveTo>
                  <a:lnTo>
                    <a:pt x="477278" y="908443"/>
                  </a:lnTo>
                  <a:lnTo>
                    <a:pt x="466471" y="891870"/>
                  </a:lnTo>
                  <a:lnTo>
                    <a:pt x="448767" y="879792"/>
                  </a:lnTo>
                  <a:lnTo>
                    <a:pt x="429234" y="875753"/>
                  </a:lnTo>
                  <a:lnTo>
                    <a:pt x="409689" y="879792"/>
                  </a:lnTo>
                  <a:lnTo>
                    <a:pt x="391934" y="891870"/>
                  </a:lnTo>
                  <a:lnTo>
                    <a:pt x="240461" y="1040091"/>
                  </a:lnTo>
                  <a:lnTo>
                    <a:pt x="88976" y="891870"/>
                  </a:lnTo>
                  <a:lnTo>
                    <a:pt x="72263" y="879792"/>
                  </a:lnTo>
                  <a:lnTo>
                    <a:pt x="52603" y="875753"/>
                  </a:lnTo>
                  <a:lnTo>
                    <a:pt x="32499" y="879792"/>
                  </a:lnTo>
                  <a:lnTo>
                    <a:pt x="3606" y="907961"/>
                  </a:lnTo>
                  <a:lnTo>
                    <a:pt x="0" y="927684"/>
                  </a:lnTo>
                  <a:lnTo>
                    <a:pt x="901" y="937996"/>
                  </a:lnTo>
                  <a:lnTo>
                    <a:pt x="204431" y="1152398"/>
                  </a:lnTo>
                  <a:lnTo>
                    <a:pt x="240766" y="1166710"/>
                  </a:lnTo>
                  <a:lnTo>
                    <a:pt x="260870" y="1163129"/>
                  </a:lnTo>
                  <a:lnTo>
                    <a:pt x="278968" y="1152398"/>
                  </a:lnTo>
                  <a:lnTo>
                    <a:pt x="466471" y="963599"/>
                  </a:lnTo>
                  <a:lnTo>
                    <a:pt x="477278" y="947026"/>
                  </a:lnTo>
                  <a:lnTo>
                    <a:pt x="480885" y="927735"/>
                  </a:lnTo>
                  <a:close/>
                </a:path>
                <a:path w="481330" h="1752600">
                  <a:moveTo>
                    <a:pt x="480974" y="635647"/>
                  </a:moveTo>
                  <a:lnTo>
                    <a:pt x="477380" y="615657"/>
                  </a:lnTo>
                  <a:lnTo>
                    <a:pt x="466572" y="597700"/>
                  </a:lnTo>
                  <a:lnTo>
                    <a:pt x="448868" y="586955"/>
                  </a:lnTo>
                  <a:lnTo>
                    <a:pt x="429336" y="583374"/>
                  </a:lnTo>
                  <a:lnTo>
                    <a:pt x="409790" y="586955"/>
                  </a:lnTo>
                  <a:lnTo>
                    <a:pt x="392023" y="597700"/>
                  </a:lnTo>
                  <a:lnTo>
                    <a:pt x="240461" y="748398"/>
                  </a:lnTo>
                  <a:lnTo>
                    <a:pt x="88976" y="597700"/>
                  </a:lnTo>
                  <a:lnTo>
                    <a:pt x="72263" y="586955"/>
                  </a:lnTo>
                  <a:lnTo>
                    <a:pt x="52603" y="583374"/>
                  </a:lnTo>
                  <a:lnTo>
                    <a:pt x="32499" y="586955"/>
                  </a:lnTo>
                  <a:lnTo>
                    <a:pt x="3606" y="615962"/>
                  </a:lnTo>
                  <a:lnTo>
                    <a:pt x="0" y="635990"/>
                  </a:lnTo>
                  <a:lnTo>
                    <a:pt x="901" y="645299"/>
                  </a:lnTo>
                  <a:lnTo>
                    <a:pt x="204431" y="860793"/>
                  </a:lnTo>
                  <a:lnTo>
                    <a:pt x="240766" y="875118"/>
                  </a:lnTo>
                  <a:lnTo>
                    <a:pt x="260870" y="871537"/>
                  </a:lnTo>
                  <a:lnTo>
                    <a:pt x="278968" y="860793"/>
                  </a:lnTo>
                  <a:lnTo>
                    <a:pt x="466572" y="671817"/>
                  </a:lnTo>
                  <a:lnTo>
                    <a:pt x="477380" y="655193"/>
                  </a:lnTo>
                  <a:lnTo>
                    <a:pt x="480974" y="635647"/>
                  </a:lnTo>
                  <a:close/>
                </a:path>
                <a:path w="481330" h="1752600">
                  <a:moveTo>
                    <a:pt x="480974" y="343992"/>
                  </a:moveTo>
                  <a:lnTo>
                    <a:pt x="477380" y="324002"/>
                  </a:lnTo>
                  <a:lnTo>
                    <a:pt x="466572" y="306006"/>
                  </a:lnTo>
                  <a:lnTo>
                    <a:pt x="448868" y="295262"/>
                  </a:lnTo>
                  <a:lnTo>
                    <a:pt x="429336" y="291680"/>
                  </a:lnTo>
                  <a:lnTo>
                    <a:pt x="409790" y="295262"/>
                  </a:lnTo>
                  <a:lnTo>
                    <a:pt x="392023" y="306006"/>
                  </a:lnTo>
                  <a:lnTo>
                    <a:pt x="240461" y="456704"/>
                  </a:lnTo>
                  <a:lnTo>
                    <a:pt x="88976" y="306006"/>
                  </a:lnTo>
                  <a:lnTo>
                    <a:pt x="72263" y="295262"/>
                  </a:lnTo>
                  <a:lnTo>
                    <a:pt x="52603" y="291680"/>
                  </a:lnTo>
                  <a:lnTo>
                    <a:pt x="32499" y="295262"/>
                  </a:lnTo>
                  <a:lnTo>
                    <a:pt x="3606" y="324269"/>
                  </a:lnTo>
                  <a:lnTo>
                    <a:pt x="0" y="344297"/>
                  </a:lnTo>
                  <a:lnTo>
                    <a:pt x="901" y="353618"/>
                  </a:lnTo>
                  <a:lnTo>
                    <a:pt x="204431" y="569010"/>
                  </a:lnTo>
                  <a:lnTo>
                    <a:pt x="240766" y="583336"/>
                  </a:lnTo>
                  <a:lnTo>
                    <a:pt x="260870" y="579755"/>
                  </a:lnTo>
                  <a:lnTo>
                    <a:pt x="278968" y="569010"/>
                  </a:lnTo>
                  <a:lnTo>
                    <a:pt x="466572" y="380123"/>
                  </a:lnTo>
                  <a:lnTo>
                    <a:pt x="477380" y="363512"/>
                  </a:lnTo>
                  <a:lnTo>
                    <a:pt x="480974" y="343992"/>
                  </a:lnTo>
                  <a:close/>
                </a:path>
                <a:path w="481330" h="1752600">
                  <a:moveTo>
                    <a:pt x="480974" y="52260"/>
                  </a:moveTo>
                  <a:lnTo>
                    <a:pt x="477380" y="32270"/>
                  </a:lnTo>
                  <a:lnTo>
                    <a:pt x="466572" y="14312"/>
                  </a:lnTo>
                  <a:lnTo>
                    <a:pt x="448868" y="3581"/>
                  </a:lnTo>
                  <a:lnTo>
                    <a:pt x="429336" y="0"/>
                  </a:lnTo>
                  <a:lnTo>
                    <a:pt x="409790" y="3581"/>
                  </a:lnTo>
                  <a:lnTo>
                    <a:pt x="392023" y="14312"/>
                  </a:lnTo>
                  <a:lnTo>
                    <a:pt x="240461" y="165011"/>
                  </a:lnTo>
                  <a:lnTo>
                    <a:pt x="88976" y="14312"/>
                  </a:lnTo>
                  <a:lnTo>
                    <a:pt x="72263" y="3581"/>
                  </a:lnTo>
                  <a:lnTo>
                    <a:pt x="52603" y="0"/>
                  </a:lnTo>
                  <a:lnTo>
                    <a:pt x="32499" y="3581"/>
                  </a:lnTo>
                  <a:lnTo>
                    <a:pt x="3606" y="32575"/>
                  </a:lnTo>
                  <a:lnTo>
                    <a:pt x="0" y="52603"/>
                  </a:lnTo>
                  <a:lnTo>
                    <a:pt x="901" y="61925"/>
                  </a:lnTo>
                  <a:lnTo>
                    <a:pt x="204431" y="277317"/>
                  </a:lnTo>
                  <a:lnTo>
                    <a:pt x="240766" y="291642"/>
                  </a:lnTo>
                  <a:lnTo>
                    <a:pt x="260870" y="288061"/>
                  </a:lnTo>
                  <a:lnTo>
                    <a:pt x="278968" y="277317"/>
                  </a:lnTo>
                  <a:lnTo>
                    <a:pt x="466572" y="88430"/>
                  </a:lnTo>
                  <a:lnTo>
                    <a:pt x="477380" y="71805"/>
                  </a:lnTo>
                  <a:lnTo>
                    <a:pt x="480974" y="52260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6442" y="27021"/>
            <a:ext cx="2551556" cy="11736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89" y="9757595"/>
            <a:ext cx="102006" cy="10163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486" y="9757595"/>
            <a:ext cx="102006" cy="1016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1279" y="9757595"/>
            <a:ext cx="102006" cy="10163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071" y="9757595"/>
            <a:ext cx="102006" cy="10163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0768" y="9757595"/>
            <a:ext cx="102006" cy="10163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5560" y="9757595"/>
            <a:ext cx="102006" cy="10163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258" y="9757595"/>
            <a:ext cx="102006" cy="101636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0" y="9595860"/>
            <a:ext cx="34925" cy="95250"/>
          </a:xfrm>
          <a:custGeom>
            <a:avLst/>
            <a:gdLst/>
            <a:ahLst/>
            <a:cxnLst/>
            <a:rect l="l" t="t" r="r" b="b"/>
            <a:pathLst>
              <a:path w="34925" h="95250">
                <a:moveTo>
                  <a:pt x="0" y="94980"/>
                </a:moveTo>
                <a:lnTo>
                  <a:pt x="0" y="0"/>
                </a:lnTo>
                <a:lnTo>
                  <a:pt x="3311" y="666"/>
                </a:lnTo>
                <a:lnTo>
                  <a:pt x="19523" y="11557"/>
                </a:lnTo>
                <a:lnTo>
                  <a:pt x="30454" y="27710"/>
                </a:lnTo>
                <a:lnTo>
                  <a:pt x="34462" y="47490"/>
                </a:lnTo>
                <a:lnTo>
                  <a:pt x="30454" y="67270"/>
                </a:lnTo>
                <a:lnTo>
                  <a:pt x="19523" y="83423"/>
                </a:lnTo>
                <a:lnTo>
                  <a:pt x="3311" y="94314"/>
                </a:lnTo>
                <a:lnTo>
                  <a:pt x="0" y="94980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248" y="9592532"/>
            <a:ext cx="102006" cy="10163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945" y="9592532"/>
            <a:ext cx="102006" cy="10163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737" y="9592532"/>
            <a:ext cx="102006" cy="10163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434" y="9592532"/>
            <a:ext cx="102006" cy="10163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227" y="9592532"/>
            <a:ext cx="102006" cy="10163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019" y="9592532"/>
            <a:ext cx="102006" cy="10163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5716" y="9592532"/>
            <a:ext cx="102006" cy="10163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0508" y="9592532"/>
            <a:ext cx="102006" cy="10163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5205" y="9592532"/>
            <a:ext cx="102006" cy="10163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80166" y="644895"/>
            <a:ext cx="102006" cy="10163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64959" y="644895"/>
            <a:ext cx="102006" cy="10163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949656" y="644895"/>
            <a:ext cx="102006" cy="10163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134448" y="644895"/>
            <a:ext cx="102006" cy="10163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19145" y="644895"/>
            <a:ext cx="102006" cy="10163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03937" y="644895"/>
            <a:ext cx="102006" cy="10163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88729" y="644895"/>
            <a:ext cx="102006" cy="10163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73426" y="644895"/>
            <a:ext cx="102006" cy="10163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58220" y="644895"/>
            <a:ext cx="102006" cy="101636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18242917" y="646087"/>
            <a:ext cx="45085" cy="99695"/>
          </a:xfrm>
          <a:custGeom>
            <a:avLst/>
            <a:gdLst/>
            <a:ahLst/>
            <a:cxnLst/>
            <a:rect l="l" t="t" r="r" b="b"/>
            <a:pathLst>
              <a:path w="45084" h="99695">
                <a:moveTo>
                  <a:pt x="45082" y="99253"/>
                </a:moveTo>
                <a:lnTo>
                  <a:pt x="31151" y="96451"/>
                </a:lnTo>
                <a:lnTo>
                  <a:pt x="14939" y="85559"/>
                </a:lnTo>
                <a:lnTo>
                  <a:pt x="4008" y="69406"/>
                </a:lnTo>
                <a:lnTo>
                  <a:pt x="0" y="49626"/>
                </a:lnTo>
                <a:lnTo>
                  <a:pt x="4008" y="29847"/>
                </a:lnTo>
                <a:lnTo>
                  <a:pt x="14939" y="13694"/>
                </a:lnTo>
                <a:lnTo>
                  <a:pt x="31151" y="2802"/>
                </a:lnTo>
                <a:lnTo>
                  <a:pt x="45082" y="0"/>
                </a:lnTo>
                <a:lnTo>
                  <a:pt x="45082" y="99253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25114" y="479832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09907" y="479832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94603" y="479832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9396" y="479832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4093" y="479832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48885" y="479832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33677" y="479832"/>
            <a:ext cx="102006" cy="101636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7503204" y="5147550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5">
                <a:moveTo>
                  <a:pt x="480961" y="1699272"/>
                </a:moveTo>
                <a:lnTo>
                  <a:pt x="466623" y="1663458"/>
                </a:lnTo>
                <a:lnTo>
                  <a:pt x="276644" y="1474571"/>
                </a:lnTo>
                <a:lnTo>
                  <a:pt x="240296" y="1460246"/>
                </a:lnTo>
                <a:lnTo>
                  <a:pt x="220192" y="1463827"/>
                </a:lnTo>
                <a:lnTo>
                  <a:pt x="202095" y="1474571"/>
                </a:lnTo>
                <a:lnTo>
                  <a:pt x="14490" y="1663458"/>
                </a:lnTo>
                <a:lnTo>
                  <a:pt x="3683" y="1680070"/>
                </a:lnTo>
                <a:lnTo>
                  <a:pt x="88" y="1699615"/>
                </a:lnTo>
                <a:lnTo>
                  <a:pt x="3683" y="1719618"/>
                </a:lnTo>
                <a:lnTo>
                  <a:pt x="14490" y="1737563"/>
                </a:lnTo>
                <a:lnTo>
                  <a:pt x="32207" y="1748307"/>
                </a:lnTo>
                <a:lnTo>
                  <a:pt x="51727" y="1751888"/>
                </a:lnTo>
                <a:lnTo>
                  <a:pt x="71272" y="1748307"/>
                </a:lnTo>
                <a:lnTo>
                  <a:pt x="89039" y="1737563"/>
                </a:lnTo>
                <a:lnTo>
                  <a:pt x="240512" y="1586877"/>
                </a:lnTo>
                <a:lnTo>
                  <a:pt x="391985" y="1737563"/>
                </a:lnTo>
                <a:lnTo>
                  <a:pt x="408698" y="1748307"/>
                </a:lnTo>
                <a:lnTo>
                  <a:pt x="428371" y="1751888"/>
                </a:lnTo>
                <a:lnTo>
                  <a:pt x="448475" y="1748307"/>
                </a:lnTo>
                <a:lnTo>
                  <a:pt x="466534" y="1737563"/>
                </a:lnTo>
                <a:lnTo>
                  <a:pt x="472859" y="1728546"/>
                </a:lnTo>
                <a:lnTo>
                  <a:pt x="477367" y="1719313"/>
                </a:lnTo>
                <a:lnTo>
                  <a:pt x="480072" y="1709623"/>
                </a:lnTo>
                <a:lnTo>
                  <a:pt x="480961" y="1699272"/>
                </a:lnTo>
                <a:close/>
              </a:path>
              <a:path w="481330" h="1751965">
                <a:moveTo>
                  <a:pt x="480961" y="1407579"/>
                </a:moveTo>
                <a:lnTo>
                  <a:pt x="466623" y="1371765"/>
                </a:lnTo>
                <a:lnTo>
                  <a:pt x="276644" y="1182878"/>
                </a:lnTo>
                <a:lnTo>
                  <a:pt x="240296" y="1168552"/>
                </a:lnTo>
                <a:lnTo>
                  <a:pt x="220192" y="1172133"/>
                </a:lnTo>
                <a:lnTo>
                  <a:pt x="202095" y="1182878"/>
                </a:lnTo>
                <a:lnTo>
                  <a:pt x="14490" y="1371765"/>
                </a:lnTo>
                <a:lnTo>
                  <a:pt x="3683" y="1388364"/>
                </a:lnTo>
                <a:lnTo>
                  <a:pt x="88" y="1407896"/>
                </a:lnTo>
                <a:lnTo>
                  <a:pt x="3683" y="1427886"/>
                </a:lnTo>
                <a:lnTo>
                  <a:pt x="14490" y="1445869"/>
                </a:lnTo>
                <a:lnTo>
                  <a:pt x="32207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39" y="1445869"/>
                </a:lnTo>
                <a:lnTo>
                  <a:pt x="240512" y="1295273"/>
                </a:lnTo>
                <a:lnTo>
                  <a:pt x="391985" y="1445869"/>
                </a:lnTo>
                <a:lnTo>
                  <a:pt x="408698" y="1456613"/>
                </a:lnTo>
                <a:lnTo>
                  <a:pt x="428371" y="1460195"/>
                </a:lnTo>
                <a:lnTo>
                  <a:pt x="448475" y="1456613"/>
                </a:lnTo>
                <a:lnTo>
                  <a:pt x="466534" y="1445869"/>
                </a:lnTo>
                <a:lnTo>
                  <a:pt x="472859" y="1436852"/>
                </a:lnTo>
                <a:lnTo>
                  <a:pt x="477367" y="1427619"/>
                </a:lnTo>
                <a:lnTo>
                  <a:pt x="480072" y="1417929"/>
                </a:lnTo>
                <a:lnTo>
                  <a:pt x="480961" y="1407579"/>
                </a:lnTo>
                <a:close/>
              </a:path>
              <a:path w="481330" h="1751965">
                <a:moveTo>
                  <a:pt x="480961" y="1115885"/>
                </a:moveTo>
                <a:lnTo>
                  <a:pt x="466534" y="1080071"/>
                </a:lnTo>
                <a:lnTo>
                  <a:pt x="276542" y="891184"/>
                </a:lnTo>
                <a:lnTo>
                  <a:pt x="240207" y="876858"/>
                </a:lnTo>
                <a:lnTo>
                  <a:pt x="220103" y="880440"/>
                </a:lnTo>
                <a:lnTo>
                  <a:pt x="201993" y="891184"/>
                </a:lnTo>
                <a:lnTo>
                  <a:pt x="14490" y="1080071"/>
                </a:lnTo>
                <a:lnTo>
                  <a:pt x="3683" y="1096683"/>
                </a:lnTo>
                <a:lnTo>
                  <a:pt x="88" y="1116241"/>
                </a:lnTo>
                <a:lnTo>
                  <a:pt x="3683" y="1136230"/>
                </a:lnTo>
                <a:lnTo>
                  <a:pt x="14490" y="1154176"/>
                </a:lnTo>
                <a:lnTo>
                  <a:pt x="32207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39" y="1154176"/>
                </a:lnTo>
                <a:lnTo>
                  <a:pt x="240512" y="1003490"/>
                </a:lnTo>
                <a:lnTo>
                  <a:pt x="391985" y="1154176"/>
                </a:lnTo>
                <a:lnTo>
                  <a:pt x="408698" y="1164920"/>
                </a:lnTo>
                <a:lnTo>
                  <a:pt x="428371" y="1168501"/>
                </a:lnTo>
                <a:lnTo>
                  <a:pt x="448475" y="1164920"/>
                </a:lnTo>
                <a:lnTo>
                  <a:pt x="466534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72" y="1126248"/>
                </a:lnTo>
                <a:lnTo>
                  <a:pt x="480961" y="1115885"/>
                </a:lnTo>
                <a:close/>
              </a:path>
              <a:path w="481330" h="1751965">
                <a:moveTo>
                  <a:pt x="480961" y="824293"/>
                </a:moveTo>
                <a:lnTo>
                  <a:pt x="466534" y="788377"/>
                </a:lnTo>
                <a:lnTo>
                  <a:pt x="389509" y="711796"/>
                </a:lnTo>
                <a:lnTo>
                  <a:pt x="276542" y="599490"/>
                </a:lnTo>
                <a:lnTo>
                  <a:pt x="240207" y="585165"/>
                </a:lnTo>
                <a:lnTo>
                  <a:pt x="220103" y="588746"/>
                </a:lnTo>
                <a:lnTo>
                  <a:pt x="201993" y="599490"/>
                </a:lnTo>
                <a:lnTo>
                  <a:pt x="14401" y="788377"/>
                </a:lnTo>
                <a:lnTo>
                  <a:pt x="3594" y="804938"/>
                </a:lnTo>
                <a:lnTo>
                  <a:pt x="0" y="824204"/>
                </a:lnTo>
                <a:lnTo>
                  <a:pt x="3632" y="843495"/>
                </a:lnTo>
                <a:lnTo>
                  <a:pt x="14490" y="860107"/>
                </a:lnTo>
                <a:lnTo>
                  <a:pt x="32207" y="872197"/>
                </a:lnTo>
                <a:lnTo>
                  <a:pt x="51727" y="876223"/>
                </a:lnTo>
                <a:lnTo>
                  <a:pt x="71272" y="872197"/>
                </a:lnTo>
                <a:lnTo>
                  <a:pt x="89039" y="860107"/>
                </a:lnTo>
                <a:lnTo>
                  <a:pt x="240512" y="711796"/>
                </a:lnTo>
                <a:lnTo>
                  <a:pt x="391985" y="860018"/>
                </a:lnTo>
                <a:lnTo>
                  <a:pt x="408698" y="872096"/>
                </a:lnTo>
                <a:lnTo>
                  <a:pt x="428371" y="876122"/>
                </a:lnTo>
                <a:lnTo>
                  <a:pt x="448475" y="872096"/>
                </a:lnTo>
                <a:lnTo>
                  <a:pt x="466534" y="860018"/>
                </a:lnTo>
                <a:lnTo>
                  <a:pt x="472859" y="852436"/>
                </a:lnTo>
                <a:lnTo>
                  <a:pt x="477367" y="843927"/>
                </a:lnTo>
                <a:lnTo>
                  <a:pt x="480072" y="834517"/>
                </a:lnTo>
                <a:lnTo>
                  <a:pt x="480961" y="824293"/>
                </a:lnTo>
                <a:close/>
              </a:path>
              <a:path w="481330" h="1751965">
                <a:moveTo>
                  <a:pt x="480961" y="532511"/>
                </a:moveTo>
                <a:lnTo>
                  <a:pt x="466534" y="494309"/>
                </a:lnTo>
                <a:lnTo>
                  <a:pt x="276542" y="307797"/>
                </a:lnTo>
                <a:lnTo>
                  <a:pt x="240207" y="293471"/>
                </a:lnTo>
                <a:lnTo>
                  <a:pt x="220103" y="297053"/>
                </a:lnTo>
                <a:lnTo>
                  <a:pt x="201993" y="307797"/>
                </a:lnTo>
                <a:lnTo>
                  <a:pt x="14401" y="494309"/>
                </a:lnTo>
                <a:lnTo>
                  <a:pt x="3594" y="512254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26"/>
                </a:lnTo>
                <a:lnTo>
                  <a:pt x="32207" y="580504"/>
                </a:lnTo>
                <a:lnTo>
                  <a:pt x="51727" y="584530"/>
                </a:lnTo>
                <a:lnTo>
                  <a:pt x="71272" y="580504"/>
                </a:lnTo>
                <a:lnTo>
                  <a:pt x="89039" y="568426"/>
                </a:lnTo>
                <a:lnTo>
                  <a:pt x="240512" y="417728"/>
                </a:lnTo>
                <a:lnTo>
                  <a:pt x="391985" y="568426"/>
                </a:lnTo>
                <a:lnTo>
                  <a:pt x="408698" y="580504"/>
                </a:lnTo>
                <a:lnTo>
                  <a:pt x="428371" y="584530"/>
                </a:lnTo>
                <a:lnTo>
                  <a:pt x="448475" y="580504"/>
                </a:lnTo>
                <a:lnTo>
                  <a:pt x="466534" y="568426"/>
                </a:lnTo>
                <a:lnTo>
                  <a:pt x="472859" y="560781"/>
                </a:lnTo>
                <a:lnTo>
                  <a:pt x="477367" y="552246"/>
                </a:lnTo>
                <a:lnTo>
                  <a:pt x="480072" y="542823"/>
                </a:lnTo>
                <a:lnTo>
                  <a:pt x="480961" y="532511"/>
                </a:lnTo>
                <a:close/>
              </a:path>
              <a:path w="481330" h="1751965">
                <a:moveTo>
                  <a:pt x="480961" y="240817"/>
                </a:moveTo>
                <a:lnTo>
                  <a:pt x="466534" y="202526"/>
                </a:lnTo>
                <a:lnTo>
                  <a:pt x="276542" y="16103"/>
                </a:lnTo>
                <a:lnTo>
                  <a:pt x="240207" y="0"/>
                </a:lnTo>
                <a:lnTo>
                  <a:pt x="220103" y="4025"/>
                </a:lnTo>
                <a:lnTo>
                  <a:pt x="201993" y="16103"/>
                </a:lnTo>
                <a:lnTo>
                  <a:pt x="14490" y="202526"/>
                </a:lnTo>
                <a:lnTo>
                  <a:pt x="3683" y="220472"/>
                </a:lnTo>
                <a:lnTo>
                  <a:pt x="88" y="240474"/>
                </a:lnTo>
                <a:lnTo>
                  <a:pt x="3683" y="260019"/>
                </a:lnTo>
                <a:lnTo>
                  <a:pt x="14490" y="276631"/>
                </a:lnTo>
                <a:lnTo>
                  <a:pt x="32207" y="288772"/>
                </a:lnTo>
                <a:lnTo>
                  <a:pt x="51727" y="292811"/>
                </a:lnTo>
                <a:lnTo>
                  <a:pt x="71272" y="288772"/>
                </a:lnTo>
                <a:lnTo>
                  <a:pt x="89039" y="276631"/>
                </a:lnTo>
                <a:lnTo>
                  <a:pt x="240512" y="126034"/>
                </a:lnTo>
                <a:lnTo>
                  <a:pt x="391985" y="276631"/>
                </a:lnTo>
                <a:lnTo>
                  <a:pt x="408698" y="288772"/>
                </a:lnTo>
                <a:lnTo>
                  <a:pt x="428371" y="292811"/>
                </a:lnTo>
                <a:lnTo>
                  <a:pt x="448475" y="288772"/>
                </a:lnTo>
                <a:lnTo>
                  <a:pt x="466534" y="276631"/>
                </a:lnTo>
                <a:lnTo>
                  <a:pt x="472859" y="268706"/>
                </a:lnTo>
                <a:lnTo>
                  <a:pt x="477367" y="259651"/>
                </a:lnTo>
                <a:lnTo>
                  <a:pt x="480072" y="250126"/>
                </a:lnTo>
                <a:lnTo>
                  <a:pt x="480961" y="240817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4762874" y="0"/>
            <a:ext cx="1536700" cy="381000"/>
            <a:chOff x="4762874" y="0"/>
            <a:chExt cx="1536700" cy="381000"/>
          </a:xfrm>
        </p:grpSpPr>
        <p:sp>
          <p:nvSpPr>
            <p:cNvPr id="73" name="object 73"/>
            <p:cNvSpPr/>
            <p:nvPr/>
          </p:nvSpPr>
          <p:spPr>
            <a:xfrm>
              <a:off x="4767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60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6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3685" y="7109983"/>
            <a:ext cx="4720607" cy="79971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41085" y="7109983"/>
            <a:ext cx="4720607" cy="79971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26285" y="7109983"/>
            <a:ext cx="4720608" cy="799718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141085" y="3839214"/>
            <a:ext cx="4720607" cy="79971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83685" y="3839214"/>
            <a:ext cx="4720607" cy="799718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26285" y="3839214"/>
            <a:ext cx="4720608" cy="799718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751461" y="1097231"/>
            <a:ext cx="87852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5" dirty="0">
                <a:solidFill>
                  <a:srgbClr val="8FFFFF"/>
                </a:solidFill>
              </a:rPr>
              <a:t>TABLE</a:t>
            </a:r>
            <a:r>
              <a:rPr sz="6400" spc="-50" dirty="0">
                <a:solidFill>
                  <a:srgbClr val="8FFFFF"/>
                </a:solidFill>
              </a:rPr>
              <a:t> </a:t>
            </a:r>
            <a:r>
              <a:rPr sz="6400" spc="-5" dirty="0">
                <a:solidFill>
                  <a:srgbClr val="8FFFFF"/>
                </a:solidFill>
              </a:rPr>
              <a:t>OF</a:t>
            </a:r>
            <a:r>
              <a:rPr sz="6400" spc="-45" dirty="0">
                <a:solidFill>
                  <a:srgbClr val="8FFFFF"/>
                </a:solidFill>
              </a:rPr>
              <a:t> </a:t>
            </a:r>
            <a:r>
              <a:rPr sz="6400" spc="-5" dirty="0">
                <a:solidFill>
                  <a:srgbClr val="8FFFFF"/>
                </a:solidFill>
              </a:rPr>
              <a:t>CONTENTS</a:t>
            </a:r>
            <a:endParaRPr sz="6400"/>
          </a:p>
        </p:txBody>
      </p:sp>
      <p:sp>
        <p:nvSpPr>
          <p:cNvPr id="82" name="object 82"/>
          <p:cNvSpPr txBox="1"/>
          <p:nvPr/>
        </p:nvSpPr>
        <p:spPr>
          <a:xfrm>
            <a:off x="1956865" y="4005534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76485" y="4838639"/>
            <a:ext cx="4020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2800" spc="-4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57325" y="5257739"/>
            <a:ext cx="1058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79352" y="2708995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1</a:t>
            </a:r>
            <a:endParaRPr sz="7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71713" y="4005534"/>
            <a:ext cx="2745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37123" y="4838639"/>
            <a:ext cx="3813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26258" y="5257739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636851" y="2708995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2</a:t>
            </a:r>
            <a:endParaRPr sz="7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624710" y="4005534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13152" y="4698614"/>
            <a:ext cx="3376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994251" y="2708995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3</a:t>
            </a:r>
            <a:endParaRPr sz="7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41660" y="7276314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15987" y="8109418"/>
            <a:ext cx="294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30225" y="8528518"/>
            <a:ext cx="3712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2800" spc="-4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79352" y="5979712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4</a:t>
            </a:r>
            <a:endParaRPr sz="7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26358" y="7276314"/>
            <a:ext cx="223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IQRS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470337" y="8109418"/>
            <a:ext cx="3347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4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636851" y="5979712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5</a:t>
            </a:r>
            <a:endParaRPr sz="7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980559" y="7276314"/>
            <a:ext cx="104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QNA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493368" y="8122874"/>
            <a:ext cx="3952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86237" y="8541974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4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631309" y="8961074"/>
            <a:ext cx="167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981822" y="9380174"/>
            <a:ext cx="2975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3994251" y="5979712"/>
            <a:ext cx="10147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" dirty="0">
                <a:solidFill>
                  <a:srgbClr val="8FFFFF"/>
                </a:solidFill>
                <a:latin typeface="Arial"/>
                <a:cs typeface="Arial"/>
              </a:rPr>
              <a:t>0</a:t>
            </a:r>
            <a:r>
              <a:rPr sz="7000" b="1" dirty="0">
                <a:solidFill>
                  <a:srgbClr val="8FFFFF"/>
                </a:solidFill>
                <a:latin typeface="Arial"/>
                <a:cs typeface="Arial"/>
              </a:rPr>
              <a:t>6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5608954" y="1979322"/>
            <a:ext cx="2684145" cy="517525"/>
            <a:chOff x="15608954" y="1979322"/>
            <a:chExt cx="2684145" cy="517525"/>
          </a:xfrm>
        </p:grpSpPr>
        <p:sp>
          <p:nvSpPr>
            <p:cNvPr id="107" name="object 107"/>
            <p:cNvSpPr/>
            <p:nvPr/>
          </p:nvSpPr>
          <p:spPr>
            <a:xfrm>
              <a:off x="15800460" y="2076153"/>
              <a:ext cx="2487930" cy="416559"/>
            </a:xfrm>
            <a:custGeom>
              <a:avLst/>
              <a:gdLst/>
              <a:ahLst/>
              <a:cxnLst/>
              <a:rect l="l" t="t" r="r" b="b"/>
              <a:pathLst>
                <a:path w="2487930" h="416560">
                  <a:moveTo>
                    <a:pt x="0" y="0"/>
                  </a:moveTo>
                  <a:lnTo>
                    <a:pt x="1186598" y="0"/>
                  </a:lnTo>
                  <a:lnTo>
                    <a:pt x="1604743" y="415954"/>
                  </a:lnTo>
                  <a:lnTo>
                    <a:pt x="2487538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08954" y="1979322"/>
              <a:ext cx="193111" cy="1937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47" y="4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5695094" y="8252670"/>
            <a:ext cx="1174115" cy="2034539"/>
            <a:chOff x="15695094" y="8252670"/>
            <a:chExt cx="1174115" cy="2034539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5094" y="8252670"/>
              <a:ext cx="1173600" cy="20343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6039871" y="8906497"/>
              <a:ext cx="481330" cy="1381125"/>
            </a:xfrm>
            <a:custGeom>
              <a:avLst/>
              <a:gdLst/>
              <a:ahLst/>
              <a:cxnLst/>
              <a:rect l="l" t="t" r="r" b="b"/>
              <a:pathLst>
                <a:path w="481330" h="1381125">
                  <a:moveTo>
                    <a:pt x="472109" y="1380502"/>
                  </a:moveTo>
                  <a:lnTo>
                    <a:pt x="390537" y="1295336"/>
                  </a:lnTo>
                  <a:lnTo>
                    <a:pt x="278955" y="1182941"/>
                  </a:lnTo>
                  <a:lnTo>
                    <a:pt x="240753" y="1168615"/>
                  </a:lnTo>
                  <a:lnTo>
                    <a:pt x="221119" y="1172197"/>
                  </a:lnTo>
                  <a:lnTo>
                    <a:pt x="204419" y="1182941"/>
                  </a:lnTo>
                  <a:lnTo>
                    <a:pt x="14427" y="1371828"/>
                  </a:lnTo>
                  <a:lnTo>
                    <a:pt x="8102" y="1379753"/>
                  </a:lnTo>
                  <a:lnTo>
                    <a:pt x="7721" y="1380502"/>
                  </a:lnTo>
                  <a:lnTo>
                    <a:pt x="154787" y="1380502"/>
                  </a:lnTo>
                  <a:lnTo>
                    <a:pt x="326110" y="1380502"/>
                  </a:lnTo>
                  <a:lnTo>
                    <a:pt x="472109" y="1380502"/>
                  </a:lnTo>
                  <a:close/>
                </a:path>
                <a:path w="481330" h="1381125">
                  <a:moveTo>
                    <a:pt x="480872" y="1116304"/>
                  </a:moveTo>
                  <a:lnTo>
                    <a:pt x="466471" y="1080135"/>
                  </a:lnTo>
                  <a:lnTo>
                    <a:pt x="278955" y="891247"/>
                  </a:lnTo>
                  <a:lnTo>
                    <a:pt x="240753" y="876922"/>
                  </a:lnTo>
                  <a:lnTo>
                    <a:pt x="221119" y="880503"/>
                  </a:lnTo>
                  <a:lnTo>
                    <a:pt x="14427" y="1080135"/>
                  </a:lnTo>
                  <a:lnTo>
                    <a:pt x="0" y="1115961"/>
                  </a:lnTo>
                  <a:lnTo>
                    <a:pt x="889" y="1126312"/>
                  </a:lnTo>
                  <a:lnTo>
                    <a:pt x="32486" y="1164983"/>
                  </a:lnTo>
                  <a:lnTo>
                    <a:pt x="52590" y="1168565"/>
                  </a:lnTo>
                  <a:lnTo>
                    <a:pt x="72250" y="1164983"/>
                  </a:lnTo>
                  <a:lnTo>
                    <a:pt x="88963" y="1154252"/>
                  </a:lnTo>
                  <a:lnTo>
                    <a:pt x="240449" y="1003655"/>
                  </a:lnTo>
                  <a:lnTo>
                    <a:pt x="391922" y="1154252"/>
                  </a:lnTo>
                  <a:lnTo>
                    <a:pt x="409689" y="1164983"/>
                  </a:lnTo>
                  <a:lnTo>
                    <a:pt x="429234" y="1168565"/>
                  </a:lnTo>
                  <a:lnTo>
                    <a:pt x="448754" y="1164983"/>
                  </a:lnTo>
                  <a:lnTo>
                    <a:pt x="466471" y="1154252"/>
                  </a:lnTo>
                  <a:lnTo>
                    <a:pt x="477266" y="1136294"/>
                  </a:lnTo>
                  <a:lnTo>
                    <a:pt x="480872" y="1116304"/>
                  </a:lnTo>
                  <a:close/>
                </a:path>
                <a:path w="481330" h="1381125">
                  <a:moveTo>
                    <a:pt x="480961" y="824306"/>
                  </a:moveTo>
                  <a:lnTo>
                    <a:pt x="466559" y="788441"/>
                  </a:lnTo>
                  <a:lnTo>
                    <a:pt x="278955" y="599554"/>
                  </a:lnTo>
                  <a:lnTo>
                    <a:pt x="240753" y="585228"/>
                  </a:lnTo>
                  <a:lnTo>
                    <a:pt x="221119" y="588810"/>
                  </a:lnTo>
                  <a:lnTo>
                    <a:pt x="14427" y="788441"/>
                  </a:lnTo>
                  <a:lnTo>
                    <a:pt x="0" y="824268"/>
                  </a:lnTo>
                  <a:lnTo>
                    <a:pt x="889" y="834580"/>
                  </a:lnTo>
                  <a:lnTo>
                    <a:pt x="32486" y="872159"/>
                  </a:lnTo>
                  <a:lnTo>
                    <a:pt x="52590" y="876185"/>
                  </a:lnTo>
                  <a:lnTo>
                    <a:pt x="72250" y="872159"/>
                  </a:lnTo>
                  <a:lnTo>
                    <a:pt x="88963" y="860082"/>
                  </a:lnTo>
                  <a:lnTo>
                    <a:pt x="240449" y="711860"/>
                  </a:lnTo>
                  <a:lnTo>
                    <a:pt x="392023" y="860183"/>
                  </a:lnTo>
                  <a:lnTo>
                    <a:pt x="409778" y="872261"/>
                  </a:lnTo>
                  <a:lnTo>
                    <a:pt x="429323" y="876287"/>
                  </a:lnTo>
                  <a:lnTo>
                    <a:pt x="448856" y="872261"/>
                  </a:lnTo>
                  <a:lnTo>
                    <a:pt x="466559" y="860183"/>
                  </a:lnTo>
                  <a:lnTo>
                    <a:pt x="477367" y="843597"/>
                  </a:lnTo>
                  <a:lnTo>
                    <a:pt x="480961" y="824306"/>
                  </a:lnTo>
                  <a:close/>
                </a:path>
                <a:path w="481330" h="1381125">
                  <a:moveTo>
                    <a:pt x="480961" y="532320"/>
                  </a:moveTo>
                  <a:lnTo>
                    <a:pt x="466559" y="494372"/>
                  </a:lnTo>
                  <a:lnTo>
                    <a:pt x="278955" y="307860"/>
                  </a:lnTo>
                  <a:lnTo>
                    <a:pt x="240753" y="293535"/>
                  </a:lnTo>
                  <a:lnTo>
                    <a:pt x="221119" y="297116"/>
                  </a:lnTo>
                  <a:lnTo>
                    <a:pt x="14427" y="494372"/>
                  </a:lnTo>
                  <a:lnTo>
                    <a:pt x="0" y="532574"/>
                  </a:lnTo>
                  <a:lnTo>
                    <a:pt x="889" y="542886"/>
                  </a:lnTo>
                  <a:lnTo>
                    <a:pt x="32486" y="580567"/>
                  </a:lnTo>
                  <a:lnTo>
                    <a:pt x="52590" y="584593"/>
                  </a:lnTo>
                  <a:lnTo>
                    <a:pt x="72250" y="580567"/>
                  </a:lnTo>
                  <a:lnTo>
                    <a:pt x="88963" y="568490"/>
                  </a:lnTo>
                  <a:lnTo>
                    <a:pt x="240449" y="417791"/>
                  </a:lnTo>
                  <a:lnTo>
                    <a:pt x="392023" y="568490"/>
                  </a:lnTo>
                  <a:lnTo>
                    <a:pt x="409778" y="580567"/>
                  </a:lnTo>
                  <a:lnTo>
                    <a:pt x="429323" y="584593"/>
                  </a:lnTo>
                  <a:lnTo>
                    <a:pt x="448856" y="580567"/>
                  </a:lnTo>
                  <a:lnTo>
                    <a:pt x="466559" y="568490"/>
                  </a:lnTo>
                  <a:lnTo>
                    <a:pt x="477367" y="551865"/>
                  </a:lnTo>
                  <a:lnTo>
                    <a:pt x="480961" y="532320"/>
                  </a:lnTo>
                  <a:close/>
                </a:path>
                <a:path w="481330" h="1381125">
                  <a:moveTo>
                    <a:pt x="480961" y="240538"/>
                  </a:moveTo>
                  <a:lnTo>
                    <a:pt x="466559" y="202590"/>
                  </a:lnTo>
                  <a:lnTo>
                    <a:pt x="278955" y="16167"/>
                  </a:lnTo>
                  <a:lnTo>
                    <a:pt x="240792" y="0"/>
                  </a:lnTo>
                  <a:lnTo>
                    <a:pt x="221132" y="4038"/>
                  </a:lnTo>
                  <a:lnTo>
                    <a:pt x="14427" y="202590"/>
                  </a:lnTo>
                  <a:lnTo>
                    <a:pt x="0" y="240880"/>
                  </a:lnTo>
                  <a:lnTo>
                    <a:pt x="889" y="250190"/>
                  </a:lnTo>
                  <a:lnTo>
                    <a:pt x="32486" y="288836"/>
                  </a:lnTo>
                  <a:lnTo>
                    <a:pt x="52590" y="292874"/>
                  </a:lnTo>
                  <a:lnTo>
                    <a:pt x="72250" y="288836"/>
                  </a:lnTo>
                  <a:lnTo>
                    <a:pt x="88963" y="276694"/>
                  </a:lnTo>
                  <a:lnTo>
                    <a:pt x="240449" y="126098"/>
                  </a:lnTo>
                  <a:lnTo>
                    <a:pt x="392023" y="276694"/>
                  </a:lnTo>
                  <a:lnTo>
                    <a:pt x="409778" y="288836"/>
                  </a:lnTo>
                  <a:lnTo>
                    <a:pt x="429323" y="292874"/>
                  </a:lnTo>
                  <a:lnTo>
                    <a:pt x="448856" y="288836"/>
                  </a:lnTo>
                  <a:lnTo>
                    <a:pt x="466559" y="276694"/>
                  </a:lnTo>
                  <a:lnTo>
                    <a:pt x="477367" y="260083"/>
                  </a:lnTo>
                  <a:lnTo>
                    <a:pt x="480961" y="240538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77739" y="3071358"/>
            <a:ext cx="2110259" cy="136199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7300939" y="4681546"/>
            <a:ext cx="987425" cy="192405"/>
            <a:chOff x="17300939" y="4681546"/>
            <a:chExt cx="987425" cy="192405"/>
          </a:xfrm>
        </p:grpSpPr>
        <p:sp>
          <p:nvSpPr>
            <p:cNvPr id="45" name="object 45"/>
            <p:cNvSpPr/>
            <p:nvPr/>
          </p:nvSpPr>
          <p:spPr>
            <a:xfrm>
              <a:off x="17503530" y="4778234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59">
                  <a:moveTo>
                    <a:pt x="784468" y="0"/>
                  </a:moveTo>
                  <a:lnTo>
                    <a:pt x="0" y="0"/>
                  </a:lnTo>
                </a:path>
              </a:pathLst>
            </a:custGeom>
            <a:ln w="9449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0939" y="4681546"/>
              <a:ext cx="193422" cy="191957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6214" y="9"/>
            <a:ext cx="2567250" cy="1173574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-4732" y="17012"/>
            <a:ext cx="2494280" cy="2567305"/>
            <a:chOff x="-4732" y="17012"/>
            <a:chExt cx="2494280" cy="2567305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89" y="17012"/>
              <a:ext cx="1173575" cy="25672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0" y="731507"/>
              <a:ext cx="2298065" cy="416559"/>
            </a:xfrm>
            <a:custGeom>
              <a:avLst/>
              <a:gdLst/>
              <a:ahLst/>
              <a:cxnLst/>
              <a:rect l="l" t="t" r="r" b="b"/>
              <a:pathLst>
                <a:path w="2298065" h="416559">
                  <a:moveTo>
                    <a:pt x="2297676" y="415954"/>
                  </a:moveTo>
                  <a:lnTo>
                    <a:pt x="1110982" y="415954"/>
                  </a:lnTo>
                  <a:lnTo>
                    <a:pt x="691220" y="0"/>
                  </a:lnTo>
                  <a:lnTo>
                    <a:pt x="0" y="0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5976" y="1052144"/>
              <a:ext cx="193111" cy="19214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252804" y="9884095"/>
            <a:ext cx="1691005" cy="407670"/>
            <a:chOff x="10252804" y="9884095"/>
            <a:chExt cx="1691005" cy="407670"/>
          </a:xfrm>
        </p:grpSpPr>
        <p:sp>
          <p:nvSpPr>
            <p:cNvPr id="53" name="object 53"/>
            <p:cNvSpPr/>
            <p:nvPr/>
          </p:nvSpPr>
          <p:spPr>
            <a:xfrm>
              <a:off x="10444310" y="9980927"/>
              <a:ext cx="1494790" cy="306070"/>
            </a:xfrm>
            <a:custGeom>
              <a:avLst/>
              <a:gdLst/>
              <a:ahLst/>
              <a:cxnLst/>
              <a:rect l="l" t="t" r="r" b="b"/>
              <a:pathLst>
                <a:path w="1494790" h="306070">
                  <a:moveTo>
                    <a:pt x="0" y="0"/>
                  </a:moveTo>
                  <a:lnTo>
                    <a:pt x="1186598" y="0"/>
                  </a:lnTo>
                  <a:lnTo>
                    <a:pt x="1494282" y="306072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2804" y="9884095"/>
              <a:ext cx="193111" cy="193758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39582" y="6779595"/>
            <a:ext cx="102006" cy="10163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24374" y="6779595"/>
            <a:ext cx="102006" cy="10163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09072" y="6779595"/>
            <a:ext cx="102006" cy="10163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93865" y="6779595"/>
            <a:ext cx="102006" cy="10163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78562" y="6779595"/>
            <a:ext cx="102006" cy="10163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3354" y="6779595"/>
            <a:ext cx="102006" cy="10163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48146" y="6779595"/>
            <a:ext cx="102006" cy="10163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32843" y="6779595"/>
            <a:ext cx="102006" cy="10163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284531" y="6614531"/>
            <a:ext cx="102006" cy="10163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69322" y="6614531"/>
            <a:ext cx="102006" cy="10163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654020" y="6614531"/>
            <a:ext cx="102006" cy="1016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38813" y="6614531"/>
            <a:ext cx="102006" cy="10163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23509" y="6614531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208302" y="6614531"/>
            <a:ext cx="79697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8047658"/>
            <a:ext cx="1160060" cy="13619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489057"/>
            <a:ext cx="1766260" cy="136199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0" y="4866830"/>
            <a:ext cx="1445895" cy="481330"/>
          </a:xfrm>
          <a:custGeom>
            <a:avLst/>
            <a:gdLst/>
            <a:ahLst/>
            <a:cxnLst/>
            <a:rect l="l" t="t" r="r" b="b"/>
            <a:pathLst>
              <a:path w="1445895" h="481329">
                <a:moveTo>
                  <a:pt x="276834" y="240195"/>
                </a:moveTo>
                <a:lnTo>
                  <a:pt x="262509" y="201993"/>
                </a:lnTo>
                <a:lnTo>
                  <a:pt x="73723" y="14389"/>
                </a:lnTo>
                <a:lnTo>
                  <a:pt x="37503" y="0"/>
                </a:lnTo>
                <a:lnTo>
                  <a:pt x="17513" y="3632"/>
                </a:lnTo>
                <a:lnTo>
                  <a:pt x="0" y="14198"/>
                </a:lnTo>
                <a:lnTo>
                  <a:pt x="0" y="89509"/>
                </a:lnTo>
                <a:lnTo>
                  <a:pt x="150202" y="240512"/>
                </a:lnTo>
                <a:lnTo>
                  <a:pt x="0" y="391502"/>
                </a:lnTo>
                <a:lnTo>
                  <a:pt x="0" y="466864"/>
                </a:lnTo>
                <a:lnTo>
                  <a:pt x="8534" y="472859"/>
                </a:lnTo>
                <a:lnTo>
                  <a:pt x="17767" y="477354"/>
                </a:lnTo>
                <a:lnTo>
                  <a:pt x="27457" y="480060"/>
                </a:lnTo>
                <a:lnTo>
                  <a:pt x="37807" y="480961"/>
                </a:lnTo>
                <a:lnTo>
                  <a:pt x="47117" y="480060"/>
                </a:lnTo>
                <a:lnTo>
                  <a:pt x="262509" y="276529"/>
                </a:lnTo>
                <a:lnTo>
                  <a:pt x="273253" y="259829"/>
                </a:lnTo>
                <a:lnTo>
                  <a:pt x="276834" y="240195"/>
                </a:lnTo>
                <a:close/>
              </a:path>
              <a:path w="1445895" h="481329">
                <a:moveTo>
                  <a:pt x="568629" y="240195"/>
                </a:moveTo>
                <a:lnTo>
                  <a:pt x="554304" y="201993"/>
                </a:lnTo>
                <a:lnTo>
                  <a:pt x="365315" y="14389"/>
                </a:lnTo>
                <a:lnTo>
                  <a:pt x="329184" y="0"/>
                </a:lnTo>
                <a:lnTo>
                  <a:pt x="309194" y="3632"/>
                </a:lnTo>
                <a:lnTo>
                  <a:pt x="291211" y="14490"/>
                </a:lnTo>
                <a:lnTo>
                  <a:pt x="280466" y="32194"/>
                </a:lnTo>
                <a:lnTo>
                  <a:pt x="276885" y="51727"/>
                </a:lnTo>
                <a:lnTo>
                  <a:pt x="280466" y="71272"/>
                </a:lnTo>
                <a:lnTo>
                  <a:pt x="291211" y="89027"/>
                </a:lnTo>
                <a:lnTo>
                  <a:pt x="441896" y="240512"/>
                </a:lnTo>
                <a:lnTo>
                  <a:pt x="291211" y="391985"/>
                </a:lnTo>
                <a:lnTo>
                  <a:pt x="280466" y="408698"/>
                </a:lnTo>
                <a:lnTo>
                  <a:pt x="276885" y="428358"/>
                </a:lnTo>
                <a:lnTo>
                  <a:pt x="280466" y="448462"/>
                </a:lnTo>
                <a:lnTo>
                  <a:pt x="309460" y="477354"/>
                </a:lnTo>
                <a:lnTo>
                  <a:pt x="329501" y="480961"/>
                </a:lnTo>
                <a:lnTo>
                  <a:pt x="338759" y="480060"/>
                </a:lnTo>
                <a:lnTo>
                  <a:pt x="554304" y="276529"/>
                </a:lnTo>
                <a:lnTo>
                  <a:pt x="565048" y="259829"/>
                </a:lnTo>
                <a:lnTo>
                  <a:pt x="568629" y="240195"/>
                </a:lnTo>
                <a:close/>
              </a:path>
              <a:path w="1445895" h="481329">
                <a:moveTo>
                  <a:pt x="860310" y="240195"/>
                </a:moveTo>
                <a:lnTo>
                  <a:pt x="845997" y="201993"/>
                </a:lnTo>
                <a:lnTo>
                  <a:pt x="657110" y="14389"/>
                </a:lnTo>
                <a:lnTo>
                  <a:pt x="621207" y="0"/>
                </a:lnTo>
                <a:lnTo>
                  <a:pt x="601941" y="3632"/>
                </a:lnTo>
                <a:lnTo>
                  <a:pt x="585368" y="14490"/>
                </a:lnTo>
                <a:lnTo>
                  <a:pt x="573290" y="32194"/>
                </a:lnTo>
                <a:lnTo>
                  <a:pt x="569264" y="51727"/>
                </a:lnTo>
                <a:lnTo>
                  <a:pt x="573290" y="71272"/>
                </a:lnTo>
                <a:lnTo>
                  <a:pt x="585368" y="89027"/>
                </a:lnTo>
                <a:lnTo>
                  <a:pt x="733590" y="240512"/>
                </a:lnTo>
                <a:lnTo>
                  <a:pt x="585368" y="391985"/>
                </a:lnTo>
                <a:lnTo>
                  <a:pt x="573290" y="408698"/>
                </a:lnTo>
                <a:lnTo>
                  <a:pt x="569264" y="428358"/>
                </a:lnTo>
                <a:lnTo>
                  <a:pt x="573290" y="448462"/>
                </a:lnTo>
                <a:lnTo>
                  <a:pt x="601459" y="477354"/>
                </a:lnTo>
                <a:lnTo>
                  <a:pt x="621195" y="480961"/>
                </a:lnTo>
                <a:lnTo>
                  <a:pt x="631507" y="480060"/>
                </a:lnTo>
                <a:lnTo>
                  <a:pt x="845997" y="276529"/>
                </a:lnTo>
                <a:lnTo>
                  <a:pt x="856729" y="259829"/>
                </a:lnTo>
                <a:lnTo>
                  <a:pt x="860310" y="240195"/>
                </a:lnTo>
                <a:close/>
              </a:path>
              <a:path w="1445895" h="481329">
                <a:moveTo>
                  <a:pt x="1152004" y="240195"/>
                </a:moveTo>
                <a:lnTo>
                  <a:pt x="1137678" y="201993"/>
                </a:lnTo>
                <a:lnTo>
                  <a:pt x="951166" y="14490"/>
                </a:lnTo>
                <a:lnTo>
                  <a:pt x="913231" y="76"/>
                </a:lnTo>
                <a:lnTo>
                  <a:pt x="893673" y="3683"/>
                </a:lnTo>
                <a:lnTo>
                  <a:pt x="877062" y="14490"/>
                </a:lnTo>
                <a:lnTo>
                  <a:pt x="864984" y="32194"/>
                </a:lnTo>
                <a:lnTo>
                  <a:pt x="860958" y="51727"/>
                </a:lnTo>
                <a:lnTo>
                  <a:pt x="864984" y="71272"/>
                </a:lnTo>
                <a:lnTo>
                  <a:pt x="877062" y="89027"/>
                </a:lnTo>
                <a:lnTo>
                  <a:pt x="1027569" y="240512"/>
                </a:lnTo>
                <a:lnTo>
                  <a:pt x="876973" y="391985"/>
                </a:lnTo>
                <a:lnTo>
                  <a:pt x="864882" y="408698"/>
                </a:lnTo>
                <a:lnTo>
                  <a:pt x="860856" y="428358"/>
                </a:lnTo>
                <a:lnTo>
                  <a:pt x="864882" y="448462"/>
                </a:lnTo>
                <a:lnTo>
                  <a:pt x="893140" y="477354"/>
                </a:lnTo>
                <a:lnTo>
                  <a:pt x="912876" y="480961"/>
                </a:lnTo>
                <a:lnTo>
                  <a:pt x="951166" y="466521"/>
                </a:lnTo>
                <a:lnTo>
                  <a:pt x="1137678" y="276529"/>
                </a:lnTo>
                <a:lnTo>
                  <a:pt x="1148422" y="259829"/>
                </a:lnTo>
                <a:lnTo>
                  <a:pt x="1152004" y="240195"/>
                </a:lnTo>
                <a:close/>
              </a:path>
              <a:path w="1445895" h="481329">
                <a:moveTo>
                  <a:pt x="1445475" y="240195"/>
                </a:moveTo>
                <a:lnTo>
                  <a:pt x="1429372" y="201993"/>
                </a:lnTo>
                <a:lnTo>
                  <a:pt x="1242860" y="14490"/>
                </a:lnTo>
                <a:lnTo>
                  <a:pt x="1204912" y="76"/>
                </a:lnTo>
                <a:lnTo>
                  <a:pt x="1185367" y="3683"/>
                </a:lnTo>
                <a:lnTo>
                  <a:pt x="1168755" y="14490"/>
                </a:lnTo>
                <a:lnTo>
                  <a:pt x="1156627" y="32194"/>
                </a:lnTo>
                <a:lnTo>
                  <a:pt x="1152575" y="51727"/>
                </a:lnTo>
                <a:lnTo>
                  <a:pt x="1156627" y="71272"/>
                </a:lnTo>
                <a:lnTo>
                  <a:pt x="1168755" y="89027"/>
                </a:lnTo>
                <a:lnTo>
                  <a:pt x="1319352" y="240512"/>
                </a:lnTo>
                <a:lnTo>
                  <a:pt x="1168755" y="391985"/>
                </a:lnTo>
                <a:lnTo>
                  <a:pt x="1156627" y="408698"/>
                </a:lnTo>
                <a:lnTo>
                  <a:pt x="1152575" y="428358"/>
                </a:lnTo>
                <a:lnTo>
                  <a:pt x="1156627" y="448462"/>
                </a:lnTo>
                <a:lnTo>
                  <a:pt x="1185735" y="477354"/>
                </a:lnTo>
                <a:lnTo>
                  <a:pt x="1204569" y="480961"/>
                </a:lnTo>
                <a:lnTo>
                  <a:pt x="1214932" y="480060"/>
                </a:lnTo>
                <a:lnTo>
                  <a:pt x="1429372" y="276529"/>
                </a:lnTo>
                <a:lnTo>
                  <a:pt x="1441450" y="259829"/>
                </a:lnTo>
                <a:lnTo>
                  <a:pt x="1445475" y="240195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06699" y="6787353"/>
            <a:ext cx="12474511" cy="875919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3728832" y="4484138"/>
            <a:ext cx="115284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0425" algn="l"/>
              </a:tabLst>
            </a:pP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Pro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j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ec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t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OVERV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I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E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W</a:t>
            </a:r>
            <a:endParaRPr sz="10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37797" y="6881903"/>
            <a:ext cx="661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3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0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4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-3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3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3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8001123" y="1971269"/>
            <a:ext cx="228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spc="-5" dirty="0">
                <a:solidFill>
                  <a:srgbClr val="8FFFFF"/>
                </a:solidFill>
              </a:rPr>
              <a:t>0</a:t>
            </a:r>
            <a:r>
              <a:rPr sz="16000" dirty="0">
                <a:solidFill>
                  <a:srgbClr val="8FFFFF"/>
                </a:solidFill>
              </a:rPr>
              <a:t>1</a:t>
            </a:r>
            <a:endParaRPr sz="16000"/>
          </a:p>
        </p:txBody>
      </p:sp>
      <p:grpSp>
        <p:nvGrpSpPr>
          <p:cNvPr id="76" name="object 76"/>
          <p:cNvGrpSpPr/>
          <p:nvPr/>
        </p:nvGrpSpPr>
        <p:grpSpPr>
          <a:xfrm>
            <a:off x="7001969" y="0"/>
            <a:ext cx="600710" cy="2256155"/>
            <a:chOff x="7001969" y="0"/>
            <a:chExt cx="600710" cy="2256155"/>
          </a:xfrm>
        </p:grpSpPr>
        <p:sp>
          <p:nvSpPr>
            <p:cNvPr id="77" name="object 77"/>
            <p:cNvSpPr/>
            <p:nvPr/>
          </p:nvSpPr>
          <p:spPr>
            <a:xfrm>
              <a:off x="7297481" y="0"/>
              <a:ext cx="300355" cy="2048510"/>
            </a:xfrm>
            <a:custGeom>
              <a:avLst/>
              <a:gdLst/>
              <a:ahLst/>
              <a:cxnLst/>
              <a:rect l="l" t="t" r="r" b="b"/>
              <a:pathLst>
                <a:path w="300354" h="2048510">
                  <a:moveTo>
                    <a:pt x="299862" y="0"/>
                  </a:moveTo>
                  <a:lnTo>
                    <a:pt x="299862" y="244322"/>
                  </a:lnTo>
                  <a:lnTo>
                    <a:pt x="198391" y="346295"/>
                  </a:lnTo>
                  <a:lnTo>
                    <a:pt x="0" y="547191"/>
                  </a:lnTo>
                  <a:lnTo>
                    <a:pt x="0" y="2048193"/>
                  </a:lnTo>
                </a:path>
              </a:pathLst>
            </a:custGeom>
            <a:ln w="9484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00360" y="2057354"/>
              <a:ext cx="192629" cy="19343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1969" y="863986"/>
              <a:ext cx="192535" cy="19353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098995" y="0"/>
              <a:ext cx="349250" cy="869315"/>
            </a:xfrm>
            <a:custGeom>
              <a:avLst/>
              <a:gdLst/>
              <a:ahLst/>
              <a:cxnLst/>
              <a:rect l="l" t="t" r="r" b="b"/>
              <a:pathLst>
                <a:path w="349250" h="869315">
                  <a:moveTo>
                    <a:pt x="0" y="868834"/>
                  </a:moveTo>
                  <a:lnTo>
                    <a:pt x="0" y="491630"/>
                  </a:lnTo>
                  <a:lnTo>
                    <a:pt x="144525" y="346390"/>
                  </a:lnTo>
                  <a:lnTo>
                    <a:pt x="349081" y="140825"/>
                  </a:lnTo>
                  <a:lnTo>
                    <a:pt x="349081" y="0"/>
                  </a:lnTo>
                </a:path>
              </a:pathLst>
            </a:custGeom>
            <a:ln w="9489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2831652" y="2500614"/>
            <a:ext cx="1106805" cy="195580"/>
            <a:chOff x="2831652" y="2500614"/>
            <a:chExt cx="1106805" cy="195580"/>
          </a:xfrm>
        </p:grpSpPr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8298" y="2502152"/>
              <a:ext cx="190152" cy="1919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31652" y="2500614"/>
              <a:ext cx="193197" cy="19510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030914" y="258643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18351" y="8868437"/>
            <a:ext cx="101886" cy="10467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03270" y="8868437"/>
            <a:ext cx="101886" cy="10467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88095" y="8868437"/>
            <a:ext cx="101981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73014" y="8868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957838" y="8868437"/>
            <a:ext cx="101981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42757" y="8868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327676" y="8868437"/>
            <a:ext cx="101886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12500" y="8868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697420" y="8868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882244" y="8868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67163" y="8868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51892" y="8868437"/>
            <a:ext cx="101886" cy="10467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436716" y="8868437"/>
            <a:ext cx="101886" cy="104677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621445" y="8868437"/>
            <a:ext cx="101886" cy="104677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91532" y="1548645"/>
            <a:ext cx="102006" cy="101636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76325" y="1548645"/>
            <a:ext cx="102006" cy="101636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61022" y="1548645"/>
            <a:ext cx="102006" cy="10163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45814" y="1548645"/>
            <a:ext cx="102006" cy="101636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30511" y="1548645"/>
            <a:ext cx="102006" cy="101636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915304" y="1548645"/>
            <a:ext cx="102006" cy="101636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00096" y="1548645"/>
            <a:ext cx="102006" cy="101636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84793" y="1548645"/>
            <a:ext cx="102006" cy="101636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469586" y="1548645"/>
            <a:ext cx="102006" cy="101636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54283" y="1548645"/>
            <a:ext cx="102006" cy="101636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36480" y="1383581"/>
            <a:ext cx="102006" cy="101636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21273" y="1383581"/>
            <a:ext cx="102006" cy="101636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05970" y="1383581"/>
            <a:ext cx="102006" cy="101636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90762" y="1383581"/>
            <a:ext cx="102006" cy="101636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75459" y="1383581"/>
            <a:ext cx="102006" cy="101636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60252" y="1383581"/>
            <a:ext cx="102006" cy="101636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45044" y="1383581"/>
            <a:ext cx="102006" cy="101636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29741" y="1383581"/>
            <a:ext cx="102006" cy="101636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14534" y="1383581"/>
            <a:ext cx="102006" cy="101636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99231" y="1383581"/>
            <a:ext cx="102006" cy="101636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11490101" y="8990738"/>
            <a:ext cx="1106805" cy="195580"/>
            <a:chOff x="11490101" y="8990738"/>
            <a:chExt cx="1106805" cy="195580"/>
          </a:xfrm>
        </p:grpSpPr>
        <p:pic>
          <p:nvPicPr>
            <p:cNvPr id="120" name="object 12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06747" y="8992276"/>
              <a:ext cx="190152" cy="191931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90101" y="8990738"/>
              <a:ext cx="193197" cy="19510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1689364" y="9076562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-47" y="9"/>
            <a:ext cx="18288000" cy="1174115"/>
            <a:chOff x="-47" y="9"/>
            <a:chExt cx="18288000" cy="1174115"/>
          </a:xfrm>
        </p:grpSpPr>
        <p:sp>
          <p:nvSpPr>
            <p:cNvPr id="40" name="object 40"/>
            <p:cNvSpPr/>
            <p:nvPr/>
          </p:nvSpPr>
          <p:spPr>
            <a:xfrm>
              <a:off x="-47" y="41"/>
              <a:ext cx="18288000" cy="20955"/>
            </a:xfrm>
            <a:custGeom>
              <a:avLst/>
              <a:gdLst/>
              <a:ahLst/>
              <a:cxnLst/>
              <a:rect l="l" t="t" r="r" b="b"/>
              <a:pathLst>
                <a:path w="18288000" h="20955">
                  <a:moveTo>
                    <a:pt x="18287997" y="20479"/>
                  </a:moveTo>
                  <a:lnTo>
                    <a:pt x="0" y="20479"/>
                  </a:lnTo>
                  <a:lnTo>
                    <a:pt x="0" y="0"/>
                  </a:lnTo>
                  <a:lnTo>
                    <a:pt x="18287997" y="0"/>
                  </a:lnTo>
                  <a:lnTo>
                    <a:pt x="18287997" y="20479"/>
                  </a:lnTo>
                  <a:close/>
                </a:path>
              </a:pathLst>
            </a:custGeom>
            <a:solidFill>
              <a:srgbClr val="000000">
                <a:alpha val="5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6214" y="9"/>
              <a:ext cx="2567250" cy="1173574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01" y="9584249"/>
            <a:ext cx="101886" cy="1046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521" y="9584249"/>
            <a:ext cx="101886" cy="1046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8345" y="9584249"/>
            <a:ext cx="101981" cy="10467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3264" y="9584249"/>
            <a:ext cx="101886" cy="1046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8088" y="9584249"/>
            <a:ext cx="101981" cy="10467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3007" y="9584249"/>
            <a:ext cx="101886" cy="10467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7926" y="9584249"/>
            <a:ext cx="101886" cy="10467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2751" y="9584249"/>
            <a:ext cx="101886" cy="10467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7670" y="9584249"/>
            <a:ext cx="101886" cy="10467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52494" y="9584249"/>
            <a:ext cx="101886" cy="1046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7413" y="9584249"/>
            <a:ext cx="101886" cy="10467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2142" y="9584249"/>
            <a:ext cx="101886" cy="10467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06966" y="9584249"/>
            <a:ext cx="101886" cy="10467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91695" y="9584249"/>
            <a:ext cx="101886" cy="104677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5828821" y="8024472"/>
            <a:ext cx="2464435" cy="2263140"/>
            <a:chOff x="15828821" y="8024472"/>
            <a:chExt cx="2464435" cy="226314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4356" y="8024472"/>
              <a:ext cx="1173573" cy="226252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020232" y="9457294"/>
              <a:ext cx="2268220" cy="416559"/>
            </a:xfrm>
            <a:custGeom>
              <a:avLst/>
              <a:gdLst/>
              <a:ahLst/>
              <a:cxnLst/>
              <a:rect l="l" t="t" r="r" b="b"/>
              <a:pathLst>
                <a:path w="2268219" h="416559">
                  <a:moveTo>
                    <a:pt x="0" y="0"/>
                  </a:moveTo>
                  <a:lnTo>
                    <a:pt x="1186598" y="0"/>
                  </a:lnTo>
                  <a:lnTo>
                    <a:pt x="1606361" y="415954"/>
                  </a:lnTo>
                  <a:lnTo>
                    <a:pt x="2267767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28821" y="9360462"/>
              <a:ext cx="193111" cy="19214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0" y="4144602"/>
            <a:ext cx="829944" cy="192405"/>
            <a:chOff x="0" y="4144602"/>
            <a:chExt cx="829944" cy="192405"/>
          </a:xfrm>
        </p:grpSpPr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9440" y="4144602"/>
              <a:ext cx="190152" cy="19193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0" y="4224081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8038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38038" y="0"/>
                  </a:lnTo>
                  <a:lnTo>
                    <a:pt x="638038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3" y="4112"/>
            <a:ext cx="1174115" cy="2567305"/>
            <a:chOff x="13" y="4112"/>
            <a:chExt cx="1174115" cy="2567305"/>
          </a:xfrm>
        </p:grpSpPr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" y="4112"/>
              <a:ext cx="1173575" cy="256725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44690" y="8876"/>
              <a:ext cx="481330" cy="1752600"/>
            </a:xfrm>
            <a:custGeom>
              <a:avLst/>
              <a:gdLst/>
              <a:ahLst/>
              <a:cxnLst/>
              <a:rect l="l" t="t" r="r" b="b"/>
              <a:pathLst>
                <a:path w="481330" h="1752600">
                  <a:moveTo>
                    <a:pt x="480885" y="1511414"/>
                  </a:moveTo>
                  <a:lnTo>
                    <a:pt x="477278" y="1491869"/>
                  </a:lnTo>
                  <a:lnTo>
                    <a:pt x="466471" y="1475244"/>
                  </a:lnTo>
                  <a:lnTo>
                    <a:pt x="448767" y="1463116"/>
                  </a:lnTo>
                  <a:lnTo>
                    <a:pt x="429234" y="1459077"/>
                  </a:lnTo>
                  <a:lnTo>
                    <a:pt x="409689" y="1463116"/>
                  </a:lnTo>
                  <a:lnTo>
                    <a:pt x="391934" y="1475244"/>
                  </a:lnTo>
                  <a:lnTo>
                    <a:pt x="240461" y="1625841"/>
                  </a:lnTo>
                  <a:lnTo>
                    <a:pt x="88976" y="1475244"/>
                  </a:lnTo>
                  <a:lnTo>
                    <a:pt x="72263" y="1463116"/>
                  </a:lnTo>
                  <a:lnTo>
                    <a:pt x="52603" y="1459077"/>
                  </a:lnTo>
                  <a:lnTo>
                    <a:pt x="32499" y="1463116"/>
                  </a:lnTo>
                  <a:lnTo>
                    <a:pt x="3606" y="1492237"/>
                  </a:lnTo>
                  <a:lnTo>
                    <a:pt x="0" y="1511071"/>
                  </a:lnTo>
                  <a:lnTo>
                    <a:pt x="901" y="1521421"/>
                  </a:lnTo>
                  <a:lnTo>
                    <a:pt x="204431" y="1735874"/>
                  </a:lnTo>
                  <a:lnTo>
                    <a:pt x="240766" y="1751977"/>
                  </a:lnTo>
                  <a:lnTo>
                    <a:pt x="260870" y="1747951"/>
                  </a:lnTo>
                  <a:lnTo>
                    <a:pt x="278968" y="1735874"/>
                  </a:lnTo>
                  <a:lnTo>
                    <a:pt x="466471" y="1549361"/>
                  </a:lnTo>
                  <a:lnTo>
                    <a:pt x="477278" y="1531404"/>
                  </a:lnTo>
                  <a:lnTo>
                    <a:pt x="480885" y="1511414"/>
                  </a:lnTo>
                  <a:close/>
                </a:path>
                <a:path w="481330" h="1752600">
                  <a:moveTo>
                    <a:pt x="480885" y="1219631"/>
                  </a:moveTo>
                  <a:lnTo>
                    <a:pt x="477278" y="1200073"/>
                  </a:lnTo>
                  <a:lnTo>
                    <a:pt x="466471" y="1183462"/>
                  </a:lnTo>
                  <a:lnTo>
                    <a:pt x="448767" y="1171384"/>
                  </a:lnTo>
                  <a:lnTo>
                    <a:pt x="429234" y="1167358"/>
                  </a:lnTo>
                  <a:lnTo>
                    <a:pt x="409689" y="1171384"/>
                  </a:lnTo>
                  <a:lnTo>
                    <a:pt x="391934" y="1183462"/>
                  </a:lnTo>
                  <a:lnTo>
                    <a:pt x="240461" y="1334058"/>
                  </a:lnTo>
                  <a:lnTo>
                    <a:pt x="88976" y="1183462"/>
                  </a:lnTo>
                  <a:lnTo>
                    <a:pt x="72263" y="1171384"/>
                  </a:lnTo>
                  <a:lnTo>
                    <a:pt x="52603" y="1167358"/>
                  </a:lnTo>
                  <a:lnTo>
                    <a:pt x="32499" y="1171384"/>
                  </a:lnTo>
                  <a:lnTo>
                    <a:pt x="3606" y="1199642"/>
                  </a:lnTo>
                  <a:lnTo>
                    <a:pt x="0" y="1219377"/>
                  </a:lnTo>
                  <a:lnTo>
                    <a:pt x="901" y="1229728"/>
                  </a:lnTo>
                  <a:lnTo>
                    <a:pt x="204431" y="1444180"/>
                  </a:lnTo>
                  <a:lnTo>
                    <a:pt x="240766" y="1458506"/>
                  </a:lnTo>
                  <a:lnTo>
                    <a:pt x="260870" y="1454924"/>
                  </a:lnTo>
                  <a:lnTo>
                    <a:pt x="278968" y="1444180"/>
                  </a:lnTo>
                  <a:lnTo>
                    <a:pt x="466471" y="1257566"/>
                  </a:lnTo>
                  <a:lnTo>
                    <a:pt x="477278" y="1239621"/>
                  </a:lnTo>
                  <a:lnTo>
                    <a:pt x="480885" y="1219631"/>
                  </a:lnTo>
                  <a:close/>
                </a:path>
                <a:path w="481330" h="1752600">
                  <a:moveTo>
                    <a:pt x="480885" y="927735"/>
                  </a:moveTo>
                  <a:lnTo>
                    <a:pt x="477278" y="908443"/>
                  </a:lnTo>
                  <a:lnTo>
                    <a:pt x="466471" y="891870"/>
                  </a:lnTo>
                  <a:lnTo>
                    <a:pt x="448767" y="879792"/>
                  </a:lnTo>
                  <a:lnTo>
                    <a:pt x="429234" y="875753"/>
                  </a:lnTo>
                  <a:lnTo>
                    <a:pt x="409689" y="879792"/>
                  </a:lnTo>
                  <a:lnTo>
                    <a:pt x="391934" y="891870"/>
                  </a:lnTo>
                  <a:lnTo>
                    <a:pt x="240461" y="1040091"/>
                  </a:lnTo>
                  <a:lnTo>
                    <a:pt x="88976" y="891870"/>
                  </a:lnTo>
                  <a:lnTo>
                    <a:pt x="72263" y="879792"/>
                  </a:lnTo>
                  <a:lnTo>
                    <a:pt x="52603" y="875753"/>
                  </a:lnTo>
                  <a:lnTo>
                    <a:pt x="32499" y="879792"/>
                  </a:lnTo>
                  <a:lnTo>
                    <a:pt x="3606" y="907961"/>
                  </a:lnTo>
                  <a:lnTo>
                    <a:pt x="0" y="927684"/>
                  </a:lnTo>
                  <a:lnTo>
                    <a:pt x="901" y="937996"/>
                  </a:lnTo>
                  <a:lnTo>
                    <a:pt x="204431" y="1152398"/>
                  </a:lnTo>
                  <a:lnTo>
                    <a:pt x="240766" y="1166710"/>
                  </a:lnTo>
                  <a:lnTo>
                    <a:pt x="260870" y="1163129"/>
                  </a:lnTo>
                  <a:lnTo>
                    <a:pt x="278968" y="1152398"/>
                  </a:lnTo>
                  <a:lnTo>
                    <a:pt x="466471" y="963599"/>
                  </a:lnTo>
                  <a:lnTo>
                    <a:pt x="477278" y="947026"/>
                  </a:lnTo>
                  <a:lnTo>
                    <a:pt x="480885" y="927735"/>
                  </a:lnTo>
                  <a:close/>
                </a:path>
                <a:path w="481330" h="1752600">
                  <a:moveTo>
                    <a:pt x="480974" y="635647"/>
                  </a:moveTo>
                  <a:lnTo>
                    <a:pt x="477380" y="615657"/>
                  </a:lnTo>
                  <a:lnTo>
                    <a:pt x="466572" y="597700"/>
                  </a:lnTo>
                  <a:lnTo>
                    <a:pt x="448868" y="586955"/>
                  </a:lnTo>
                  <a:lnTo>
                    <a:pt x="429336" y="583374"/>
                  </a:lnTo>
                  <a:lnTo>
                    <a:pt x="409790" y="586955"/>
                  </a:lnTo>
                  <a:lnTo>
                    <a:pt x="392023" y="597700"/>
                  </a:lnTo>
                  <a:lnTo>
                    <a:pt x="240461" y="748398"/>
                  </a:lnTo>
                  <a:lnTo>
                    <a:pt x="88976" y="597700"/>
                  </a:lnTo>
                  <a:lnTo>
                    <a:pt x="72263" y="586955"/>
                  </a:lnTo>
                  <a:lnTo>
                    <a:pt x="52603" y="583374"/>
                  </a:lnTo>
                  <a:lnTo>
                    <a:pt x="32499" y="586955"/>
                  </a:lnTo>
                  <a:lnTo>
                    <a:pt x="3606" y="615962"/>
                  </a:lnTo>
                  <a:lnTo>
                    <a:pt x="0" y="635990"/>
                  </a:lnTo>
                  <a:lnTo>
                    <a:pt x="901" y="645299"/>
                  </a:lnTo>
                  <a:lnTo>
                    <a:pt x="204431" y="860793"/>
                  </a:lnTo>
                  <a:lnTo>
                    <a:pt x="240766" y="875118"/>
                  </a:lnTo>
                  <a:lnTo>
                    <a:pt x="260870" y="871537"/>
                  </a:lnTo>
                  <a:lnTo>
                    <a:pt x="278968" y="860793"/>
                  </a:lnTo>
                  <a:lnTo>
                    <a:pt x="466572" y="671817"/>
                  </a:lnTo>
                  <a:lnTo>
                    <a:pt x="477380" y="655193"/>
                  </a:lnTo>
                  <a:lnTo>
                    <a:pt x="480974" y="635647"/>
                  </a:lnTo>
                  <a:close/>
                </a:path>
                <a:path w="481330" h="1752600">
                  <a:moveTo>
                    <a:pt x="480974" y="343992"/>
                  </a:moveTo>
                  <a:lnTo>
                    <a:pt x="477380" y="324002"/>
                  </a:lnTo>
                  <a:lnTo>
                    <a:pt x="466572" y="306006"/>
                  </a:lnTo>
                  <a:lnTo>
                    <a:pt x="448868" y="295262"/>
                  </a:lnTo>
                  <a:lnTo>
                    <a:pt x="429336" y="291680"/>
                  </a:lnTo>
                  <a:lnTo>
                    <a:pt x="409790" y="295262"/>
                  </a:lnTo>
                  <a:lnTo>
                    <a:pt x="392023" y="306006"/>
                  </a:lnTo>
                  <a:lnTo>
                    <a:pt x="240461" y="456704"/>
                  </a:lnTo>
                  <a:lnTo>
                    <a:pt x="88976" y="306006"/>
                  </a:lnTo>
                  <a:lnTo>
                    <a:pt x="72263" y="295262"/>
                  </a:lnTo>
                  <a:lnTo>
                    <a:pt x="52603" y="291680"/>
                  </a:lnTo>
                  <a:lnTo>
                    <a:pt x="32499" y="295262"/>
                  </a:lnTo>
                  <a:lnTo>
                    <a:pt x="3606" y="324269"/>
                  </a:lnTo>
                  <a:lnTo>
                    <a:pt x="0" y="344297"/>
                  </a:lnTo>
                  <a:lnTo>
                    <a:pt x="901" y="353618"/>
                  </a:lnTo>
                  <a:lnTo>
                    <a:pt x="204431" y="569010"/>
                  </a:lnTo>
                  <a:lnTo>
                    <a:pt x="240766" y="583336"/>
                  </a:lnTo>
                  <a:lnTo>
                    <a:pt x="260870" y="579755"/>
                  </a:lnTo>
                  <a:lnTo>
                    <a:pt x="278968" y="569010"/>
                  </a:lnTo>
                  <a:lnTo>
                    <a:pt x="466572" y="380123"/>
                  </a:lnTo>
                  <a:lnTo>
                    <a:pt x="477380" y="363512"/>
                  </a:lnTo>
                  <a:lnTo>
                    <a:pt x="480974" y="343992"/>
                  </a:lnTo>
                  <a:close/>
                </a:path>
                <a:path w="481330" h="1752600">
                  <a:moveTo>
                    <a:pt x="480974" y="52260"/>
                  </a:moveTo>
                  <a:lnTo>
                    <a:pt x="477380" y="32270"/>
                  </a:lnTo>
                  <a:lnTo>
                    <a:pt x="466572" y="14312"/>
                  </a:lnTo>
                  <a:lnTo>
                    <a:pt x="448868" y="3581"/>
                  </a:lnTo>
                  <a:lnTo>
                    <a:pt x="429336" y="0"/>
                  </a:lnTo>
                  <a:lnTo>
                    <a:pt x="409790" y="3581"/>
                  </a:lnTo>
                  <a:lnTo>
                    <a:pt x="392023" y="14312"/>
                  </a:lnTo>
                  <a:lnTo>
                    <a:pt x="240461" y="165011"/>
                  </a:lnTo>
                  <a:lnTo>
                    <a:pt x="88976" y="14312"/>
                  </a:lnTo>
                  <a:lnTo>
                    <a:pt x="72263" y="3581"/>
                  </a:lnTo>
                  <a:lnTo>
                    <a:pt x="52603" y="0"/>
                  </a:lnTo>
                  <a:lnTo>
                    <a:pt x="32499" y="3581"/>
                  </a:lnTo>
                  <a:lnTo>
                    <a:pt x="3606" y="32575"/>
                  </a:lnTo>
                  <a:lnTo>
                    <a:pt x="0" y="52603"/>
                  </a:lnTo>
                  <a:lnTo>
                    <a:pt x="901" y="61925"/>
                  </a:lnTo>
                  <a:lnTo>
                    <a:pt x="204431" y="277317"/>
                  </a:lnTo>
                  <a:lnTo>
                    <a:pt x="240766" y="291642"/>
                  </a:lnTo>
                  <a:lnTo>
                    <a:pt x="260870" y="288061"/>
                  </a:lnTo>
                  <a:lnTo>
                    <a:pt x="278968" y="277317"/>
                  </a:lnTo>
                  <a:lnTo>
                    <a:pt x="466572" y="88430"/>
                  </a:lnTo>
                  <a:lnTo>
                    <a:pt x="477380" y="71805"/>
                  </a:lnTo>
                  <a:lnTo>
                    <a:pt x="480974" y="52260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915274" y="0"/>
            <a:ext cx="1536700" cy="381000"/>
            <a:chOff x="4915274" y="0"/>
            <a:chExt cx="1536700" cy="381000"/>
          </a:xfrm>
        </p:grpSpPr>
        <p:sp>
          <p:nvSpPr>
            <p:cNvPr id="67" name="object 67"/>
            <p:cNvSpPr/>
            <p:nvPr/>
          </p:nvSpPr>
          <p:spPr>
            <a:xfrm>
              <a:off x="49200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60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8855" y="183511"/>
              <a:ext cx="193111" cy="192243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666779" y="3155400"/>
            <a:ext cx="6954520" cy="4848225"/>
            <a:chOff x="5666779" y="3155400"/>
            <a:chExt cx="6954520" cy="4848225"/>
          </a:xfrm>
        </p:grpSpPr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15089" y="3155400"/>
              <a:ext cx="5667365" cy="484822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676304" y="3555581"/>
              <a:ext cx="2431415" cy="894715"/>
            </a:xfrm>
            <a:custGeom>
              <a:avLst/>
              <a:gdLst/>
              <a:ahLst/>
              <a:cxnLst/>
              <a:rect l="l" t="t" r="r" b="b"/>
              <a:pathLst>
                <a:path w="2431415" h="894714">
                  <a:moveTo>
                    <a:pt x="0" y="0"/>
                  </a:moveTo>
                  <a:lnTo>
                    <a:pt x="2430850" y="894690"/>
                  </a:lnTo>
                </a:path>
              </a:pathLst>
            </a:custGeom>
            <a:ln w="19049">
              <a:solidFill>
                <a:srgbClr val="8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4834" y="4425355"/>
              <a:ext cx="76151" cy="7615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0184169" y="6414353"/>
              <a:ext cx="2426970" cy="500380"/>
            </a:xfrm>
            <a:custGeom>
              <a:avLst/>
              <a:gdLst/>
              <a:ahLst/>
              <a:cxnLst/>
              <a:rect l="l" t="t" r="r" b="b"/>
              <a:pathLst>
                <a:path w="2426970" h="500379">
                  <a:moveTo>
                    <a:pt x="2426739" y="0"/>
                  </a:moveTo>
                  <a:lnTo>
                    <a:pt x="0" y="500194"/>
                  </a:lnTo>
                </a:path>
              </a:pathLst>
            </a:custGeom>
            <a:ln w="19049">
              <a:solidFill>
                <a:srgbClr val="8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09295" y="6884681"/>
              <a:ext cx="75115" cy="7511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0181011" y="3555587"/>
              <a:ext cx="2430780" cy="894715"/>
            </a:xfrm>
            <a:custGeom>
              <a:avLst/>
              <a:gdLst/>
              <a:ahLst/>
              <a:cxnLst/>
              <a:rect l="l" t="t" r="r" b="b"/>
              <a:pathLst>
                <a:path w="2430779" h="894714">
                  <a:moveTo>
                    <a:pt x="2430253" y="0"/>
                  </a:moveTo>
                  <a:lnTo>
                    <a:pt x="0" y="894683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07181" y="4425358"/>
              <a:ext cx="76151" cy="7615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676696" y="6414352"/>
              <a:ext cx="2427605" cy="500380"/>
            </a:xfrm>
            <a:custGeom>
              <a:avLst/>
              <a:gdLst/>
              <a:ahLst/>
              <a:cxnLst/>
              <a:rect l="l" t="t" r="r" b="b"/>
              <a:pathLst>
                <a:path w="2427604" h="500379">
                  <a:moveTo>
                    <a:pt x="0" y="0"/>
                  </a:moveTo>
                  <a:lnTo>
                    <a:pt x="2427339" y="50019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03794" y="6884682"/>
              <a:ext cx="75114" cy="75114"/>
            </a:xfrm>
            <a:prstGeom prst="rect">
              <a:avLst/>
            </a:prstGeom>
          </p:spPr>
        </p:pic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969917" y="1097231"/>
            <a:ext cx="63480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3390" algn="l"/>
              </a:tabLst>
            </a:pPr>
            <a:r>
              <a:rPr sz="6400" spc="-5" dirty="0"/>
              <a:t>Pro</a:t>
            </a:r>
            <a:r>
              <a:rPr sz="6400" dirty="0"/>
              <a:t>j</a:t>
            </a:r>
            <a:r>
              <a:rPr sz="6400" spc="-5" dirty="0"/>
              <a:t>ec</a:t>
            </a:r>
            <a:r>
              <a:rPr sz="6400" dirty="0"/>
              <a:t>t	</a:t>
            </a:r>
            <a:r>
              <a:rPr sz="6400" spc="-5" dirty="0">
                <a:solidFill>
                  <a:srgbClr val="8FFFFF"/>
                </a:solidFill>
              </a:rPr>
              <a:t>TREND</a:t>
            </a:r>
            <a:r>
              <a:rPr sz="6400" dirty="0">
                <a:solidFill>
                  <a:srgbClr val="8FFFFF"/>
                </a:solidFill>
              </a:rPr>
              <a:t>S</a:t>
            </a:r>
            <a:endParaRPr sz="6400"/>
          </a:p>
        </p:txBody>
      </p:sp>
      <p:sp>
        <p:nvSpPr>
          <p:cNvPr id="80" name="object 80"/>
          <p:cNvSpPr txBox="1"/>
          <p:nvPr/>
        </p:nvSpPr>
        <p:spPr>
          <a:xfrm>
            <a:off x="4057042" y="3117629"/>
            <a:ext cx="155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8FFFFF"/>
                </a:solidFill>
                <a:latin typeface="Arial"/>
                <a:cs typeface="Arial"/>
              </a:rPr>
              <a:t>29%</a:t>
            </a:r>
            <a:endParaRPr sz="6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63017" y="4112653"/>
            <a:ext cx="3645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57042" y="5977773"/>
            <a:ext cx="155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8FFFFF"/>
                </a:solidFill>
                <a:latin typeface="Arial"/>
                <a:cs typeface="Arial"/>
              </a:rPr>
              <a:t>25%</a:t>
            </a:r>
            <a:endParaRPr sz="6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92104" y="6972796"/>
            <a:ext cx="716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679974" y="3117629"/>
            <a:ext cx="155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8FFFFF"/>
                </a:solidFill>
                <a:latin typeface="Arial"/>
                <a:cs typeface="Arial"/>
              </a:rPr>
              <a:t>28%</a:t>
            </a:r>
            <a:endParaRPr sz="6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679974" y="4112653"/>
            <a:ext cx="1231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679974" y="5977773"/>
            <a:ext cx="155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8FFFFF"/>
                </a:solidFill>
                <a:latin typeface="Arial"/>
                <a:cs typeface="Arial"/>
              </a:rPr>
              <a:t>18%</a:t>
            </a:r>
            <a:endParaRPr sz="6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679974" y="6972796"/>
            <a:ext cx="58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526852" y="2043414"/>
            <a:ext cx="1106805" cy="195580"/>
            <a:chOff x="2526852" y="2043414"/>
            <a:chExt cx="1106805" cy="195580"/>
          </a:xfrm>
        </p:grpSpPr>
        <p:pic>
          <p:nvPicPr>
            <p:cNvPr id="89" name="object 8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43498" y="2044952"/>
              <a:ext cx="190152" cy="19193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26852" y="2043414"/>
              <a:ext cx="193197" cy="19510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726114" y="212923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15195974" y="1784775"/>
            <a:ext cx="3092450" cy="1064895"/>
            <a:chOff x="15195974" y="1784775"/>
            <a:chExt cx="3092450" cy="1064895"/>
          </a:xfrm>
        </p:grpSpPr>
        <p:pic>
          <p:nvPicPr>
            <p:cNvPr id="93" name="object 9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618529" y="2393235"/>
              <a:ext cx="2669469" cy="13619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131117" y="2713327"/>
              <a:ext cx="2156880" cy="13619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5205499" y="1794300"/>
              <a:ext cx="897255" cy="1035050"/>
            </a:xfrm>
            <a:custGeom>
              <a:avLst/>
              <a:gdLst/>
              <a:ahLst/>
              <a:cxnLst/>
              <a:rect l="l" t="t" r="r" b="b"/>
              <a:pathLst>
                <a:path w="897255" h="1035050">
                  <a:moveTo>
                    <a:pt x="896969" y="1034986"/>
                  </a:moveTo>
                  <a:lnTo>
                    <a:pt x="0" y="1034986"/>
                  </a:lnTo>
                  <a:lnTo>
                    <a:pt x="0" y="0"/>
                  </a:lnTo>
                  <a:lnTo>
                    <a:pt x="896969" y="0"/>
                  </a:lnTo>
                  <a:lnTo>
                    <a:pt x="896969" y="1034986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195974" y="1784775"/>
              <a:ext cx="916305" cy="1054100"/>
            </a:xfrm>
            <a:custGeom>
              <a:avLst/>
              <a:gdLst/>
              <a:ahLst/>
              <a:cxnLst/>
              <a:rect l="l" t="t" r="r" b="b"/>
              <a:pathLst>
                <a:path w="916305" h="1054100">
                  <a:moveTo>
                    <a:pt x="911732" y="1054036"/>
                  </a:moveTo>
                  <a:lnTo>
                    <a:pt x="4286" y="1054036"/>
                  </a:lnTo>
                  <a:lnTo>
                    <a:pt x="0" y="1049750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911732" y="0"/>
                  </a:lnTo>
                  <a:lnTo>
                    <a:pt x="916019" y="4286"/>
                  </a:lnTo>
                  <a:lnTo>
                    <a:pt x="916019" y="9524"/>
                  </a:lnTo>
                  <a:lnTo>
                    <a:pt x="9524" y="9524"/>
                  </a:lnTo>
                  <a:lnTo>
                    <a:pt x="9524" y="19049"/>
                  </a:lnTo>
                  <a:lnTo>
                    <a:pt x="19049" y="19049"/>
                  </a:lnTo>
                  <a:lnTo>
                    <a:pt x="19049" y="1034986"/>
                  </a:lnTo>
                  <a:lnTo>
                    <a:pt x="9524" y="1034986"/>
                  </a:lnTo>
                  <a:lnTo>
                    <a:pt x="9524" y="1044511"/>
                  </a:lnTo>
                  <a:lnTo>
                    <a:pt x="916019" y="1044511"/>
                  </a:lnTo>
                  <a:lnTo>
                    <a:pt x="916019" y="1049750"/>
                  </a:lnTo>
                  <a:lnTo>
                    <a:pt x="911732" y="1054036"/>
                  </a:lnTo>
                  <a:close/>
                </a:path>
                <a:path w="916305" h="1054100">
                  <a:moveTo>
                    <a:pt x="19049" y="19049"/>
                  </a:moveTo>
                  <a:lnTo>
                    <a:pt x="9524" y="19049"/>
                  </a:lnTo>
                  <a:lnTo>
                    <a:pt x="9524" y="9524"/>
                  </a:lnTo>
                  <a:lnTo>
                    <a:pt x="19049" y="9524"/>
                  </a:lnTo>
                  <a:lnTo>
                    <a:pt x="19049" y="19049"/>
                  </a:lnTo>
                  <a:close/>
                </a:path>
                <a:path w="916305" h="1054100">
                  <a:moveTo>
                    <a:pt x="896969" y="19049"/>
                  </a:moveTo>
                  <a:lnTo>
                    <a:pt x="19049" y="19049"/>
                  </a:lnTo>
                  <a:lnTo>
                    <a:pt x="19049" y="9524"/>
                  </a:lnTo>
                  <a:lnTo>
                    <a:pt x="896969" y="9524"/>
                  </a:lnTo>
                  <a:lnTo>
                    <a:pt x="896969" y="19049"/>
                  </a:lnTo>
                  <a:close/>
                </a:path>
                <a:path w="916305" h="1054100">
                  <a:moveTo>
                    <a:pt x="906494" y="1044511"/>
                  </a:moveTo>
                  <a:lnTo>
                    <a:pt x="896969" y="1044511"/>
                  </a:lnTo>
                  <a:lnTo>
                    <a:pt x="896969" y="9524"/>
                  </a:lnTo>
                  <a:lnTo>
                    <a:pt x="906494" y="9524"/>
                  </a:lnTo>
                  <a:lnTo>
                    <a:pt x="906494" y="19049"/>
                  </a:lnTo>
                  <a:lnTo>
                    <a:pt x="916019" y="19049"/>
                  </a:lnTo>
                  <a:lnTo>
                    <a:pt x="916019" y="1034986"/>
                  </a:lnTo>
                  <a:lnTo>
                    <a:pt x="906494" y="1034986"/>
                  </a:lnTo>
                  <a:lnTo>
                    <a:pt x="906494" y="1044511"/>
                  </a:lnTo>
                  <a:close/>
                </a:path>
                <a:path w="916305" h="1054100">
                  <a:moveTo>
                    <a:pt x="916019" y="19049"/>
                  </a:moveTo>
                  <a:lnTo>
                    <a:pt x="906494" y="19049"/>
                  </a:lnTo>
                  <a:lnTo>
                    <a:pt x="906494" y="9524"/>
                  </a:lnTo>
                  <a:lnTo>
                    <a:pt x="916019" y="9524"/>
                  </a:lnTo>
                  <a:lnTo>
                    <a:pt x="916019" y="19049"/>
                  </a:lnTo>
                  <a:close/>
                </a:path>
                <a:path w="916305" h="1054100">
                  <a:moveTo>
                    <a:pt x="19049" y="1044511"/>
                  </a:moveTo>
                  <a:lnTo>
                    <a:pt x="9524" y="1044511"/>
                  </a:lnTo>
                  <a:lnTo>
                    <a:pt x="9524" y="1034986"/>
                  </a:lnTo>
                  <a:lnTo>
                    <a:pt x="19049" y="1034986"/>
                  </a:lnTo>
                  <a:lnTo>
                    <a:pt x="19049" y="1044511"/>
                  </a:lnTo>
                  <a:close/>
                </a:path>
                <a:path w="916305" h="1054100">
                  <a:moveTo>
                    <a:pt x="896969" y="1044511"/>
                  </a:moveTo>
                  <a:lnTo>
                    <a:pt x="19049" y="1044511"/>
                  </a:lnTo>
                  <a:lnTo>
                    <a:pt x="19049" y="1034986"/>
                  </a:lnTo>
                  <a:lnTo>
                    <a:pt x="896969" y="1034986"/>
                  </a:lnTo>
                  <a:lnTo>
                    <a:pt x="896969" y="1044511"/>
                  </a:lnTo>
                  <a:close/>
                </a:path>
                <a:path w="916305" h="1054100">
                  <a:moveTo>
                    <a:pt x="916019" y="1044511"/>
                  </a:moveTo>
                  <a:lnTo>
                    <a:pt x="906494" y="1044511"/>
                  </a:lnTo>
                  <a:lnTo>
                    <a:pt x="906494" y="1034986"/>
                  </a:lnTo>
                  <a:lnTo>
                    <a:pt x="916019" y="1034986"/>
                  </a:lnTo>
                  <a:lnTo>
                    <a:pt x="916019" y="1044511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24" y="10265284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4" y="9987528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24" y="9709771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24" y="9432109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4" y="9156162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24" y="8878501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4" y="8600744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4" y="8322988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24" y="8045231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24" y="7767570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4" y="7489813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24" y="7213961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24" y="6936300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24" y="6658543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24" y="6380787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24" y="6103125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24" y="5825368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24" y="5547612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24" y="5271856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24" y="4994099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24" y="4716342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24" y="4438681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24" y="4160924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24" y="3883167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24" y="3607315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424" y="3329559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24" y="3051897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574"/>
                </a:lnTo>
                <a:lnTo>
                  <a:pt x="0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24" y="2774141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24" y="2496479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24" y="2218723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24" y="1940966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47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479"/>
                </a:lnTo>
                <a:lnTo>
                  <a:pt x="0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24" y="1665114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24" y="1387357"/>
            <a:ext cx="18197195" cy="19050"/>
          </a:xfrm>
          <a:custGeom>
            <a:avLst/>
            <a:gdLst/>
            <a:ahLst/>
            <a:cxnLst/>
            <a:rect l="l" t="t" r="r" b="b"/>
            <a:pathLst>
              <a:path w="18197195" h="19050">
                <a:moveTo>
                  <a:pt x="0" y="18669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18669"/>
                </a:lnTo>
                <a:lnTo>
                  <a:pt x="0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24" y="1109696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24" y="831939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5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24" y="554183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24" y="276521"/>
            <a:ext cx="18197195" cy="20955"/>
          </a:xfrm>
          <a:custGeom>
            <a:avLst/>
            <a:gdLst/>
            <a:ahLst/>
            <a:cxnLst/>
            <a:rect l="l" t="t" r="r" b="b"/>
            <a:pathLst>
              <a:path w="18197195" h="20954">
                <a:moveTo>
                  <a:pt x="0" y="20574"/>
                </a:moveTo>
                <a:lnTo>
                  <a:pt x="0" y="0"/>
                </a:lnTo>
                <a:lnTo>
                  <a:pt x="18196573" y="0"/>
                </a:lnTo>
                <a:lnTo>
                  <a:pt x="18196573" y="20574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24" y="0"/>
            <a:ext cx="18197195" cy="19685"/>
          </a:xfrm>
          <a:custGeom>
            <a:avLst/>
            <a:gdLst/>
            <a:ahLst/>
            <a:cxnLst/>
            <a:rect l="l" t="t" r="r" b="b"/>
            <a:pathLst>
              <a:path w="18197195" h="19685">
                <a:moveTo>
                  <a:pt x="0" y="0"/>
                </a:moveTo>
                <a:lnTo>
                  <a:pt x="18196573" y="0"/>
                </a:lnTo>
                <a:lnTo>
                  <a:pt x="18196573" y="19339"/>
                </a:lnTo>
                <a:lnTo>
                  <a:pt x="0" y="19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0" y="2011002"/>
            <a:ext cx="829944" cy="192405"/>
            <a:chOff x="0" y="2011002"/>
            <a:chExt cx="829944" cy="1924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440" y="2011002"/>
              <a:ext cx="190152" cy="191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090481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8038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38038" y="0"/>
                  </a:lnTo>
                  <a:lnTo>
                    <a:pt x="638038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42458"/>
            <a:ext cx="1160060" cy="13619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83857"/>
            <a:ext cx="1766260" cy="13619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-4725" y="6584901"/>
            <a:ext cx="2048510" cy="400685"/>
            <a:chOff x="-4725" y="6584901"/>
            <a:chExt cx="2048510" cy="400685"/>
          </a:xfrm>
        </p:grpSpPr>
        <p:sp>
          <p:nvSpPr>
            <p:cNvPr id="46" name="object 46"/>
            <p:cNvSpPr/>
            <p:nvPr/>
          </p:nvSpPr>
          <p:spPr>
            <a:xfrm>
              <a:off x="0" y="66816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9782" y="6584901"/>
              <a:ext cx="193422" cy="191957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3492" y="0"/>
            <a:ext cx="2567250" cy="117234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3159" y="8787198"/>
            <a:ext cx="1173574" cy="149980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7223308" y="4714226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49" y="824280"/>
                </a:moveTo>
                <a:lnTo>
                  <a:pt x="466521" y="788377"/>
                </a:lnTo>
                <a:lnTo>
                  <a:pt x="389496" y="711796"/>
                </a:lnTo>
                <a:lnTo>
                  <a:pt x="276542" y="599490"/>
                </a:lnTo>
                <a:lnTo>
                  <a:pt x="259842" y="588746"/>
                </a:lnTo>
                <a:lnTo>
                  <a:pt x="240195" y="585165"/>
                </a:lnTo>
                <a:lnTo>
                  <a:pt x="220091" y="588746"/>
                </a:lnTo>
                <a:lnTo>
                  <a:pt x="201993" y="599490"/>
                </a:lnTo>
                <a:lnTo>
                  <a:pt x="14389" y="788377"/>
                </a:lnTo>
                <a:lnTo>
                  <a:pt x="3594" y="804938"/>
                </a:lnTo>
                <a:lnTo>
                  <a:pt x="0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194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27" y="860107"/>
                </a:lnTo>
                <a:lnTo>
                  <a:pt x="240512" y="711796"/>
                </a:lnTo>
                <a:lnTo>
                  <a:pt x="391985" y="860005"/>
                </a:lnTo>
                <a:lnTo>
                  <a:pt x="408698" y="872096"/>
                </a:lnTo>
                <a:lnTo>
                  <a:pt x="428358" y="876122"/>
                </a:lnTo>
                <a:lnTo>
                  <a:pt x="448475" y="872096"/>
                </a:lnTo>
                <a:lnTo>
                  <a:pt x="466521" y="860005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60" y="834504"/>
                </a:lnTo>
                <a:lnTo>
                  <a:pt x="480949" y="824280"/>
                </a:lnTo>
                <a:close/>
              </a:path>
              <a:path w="481330" h="1751964">
                <a:moveTo>
                  <a:pt x="480961" y="1699272"/>
                </a:moveTo>
                <a:lnTo>
                  <a:pt x="466623" y="1663446"/>
                </a:lnTo>
                <a:lnTo>
                  <a:pt x="276631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83" y="1680070"/>
                </a:lnTo>
                <a:lnTo>
                  <a:pt x="76" y="1699615"/>
                </a:lnTo>
                <a:lnTo>
                  <a:pt x="3683" y="1719605"/>
                </a:lnTo>
                <a:lnTo>
                  <a:pt x="14490" y="1737563"/>
                </a:lnTo>
                <a:lnTo>
                  <a:pt x="32194" y="1748307"/>
                </a:lnTo>
                <a:lnTo>
                  <a:pt x="51727" y="1751876"/>
                </a:lnTo>
                <a:lnTo>
                  <a:pt x="71272" y="1748307"/>
                </a:lnTo>
                <a:lnTo>
                  <a:pt x="89027" y="1737563"/>
                </a:lnTo>
                <a:lnTo>
                  <a:pt x="240512" y="1586865"/>
                </a:lnTo>
                <a:lnTo>
                  <a:pt x="391985" y="1737563"/>
                </a:lnTo>
                <a:lnTo>
                  <a:pt x="408698" y="1748307"/>
                </a:lnTo>
                <a:lnTo>
                  <a:pt x="428358" y="1751876"/>
                </a:lnTo>
                <a:lnTo>
                  <a:pt x="448475" y="1748307"/>
                </a:lnTo>
                <a:lnTo>
                  <a:pt x="466521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60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23" y="1371752"/>
                </a:lnTo>
                <a:lnTo>
                  <a:pt x="276631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83" y="1388364"/>
                </a:lnTo>
                <a:lnTo>
                  <a:pt x="76" y="1407883"/>
                </a:lnTo>
                <a:lnTo>
                  <a:pt x="3683" y="1427873"/>
                </a:lnTo>
                <a:lnTo>
                  <a:pt x="14490" y="1445869"/>
                </a:lnTo>
                <a:lnTo>
                  <a:pt x="32194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27" y="1445869"/>
                </a:lnTo>
                <a:lnTo>
                  <a:pt x="240512" y="1295273"/>
                </a:lnTo>
                <a:lnTo>
                  <a:pt x="391985" y="1445869"/>
                </a:lnTo>
                <a:lnTo>
                  <a:pt x="408698" y="1456613"/>
                </a:lnTo>
                <a:lnTo>
                  <a:pt x="428358" y="1460195"/>
                </a:lnTo>
                <a:lnTo>
                  <a:pt x="448475" y="1456613"/>
                </a:lnTo>
                <a:lnTo>
                  <a:pt x="466521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60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21" y="1080058"/>
                </a:lnTo>
                <a:lnTo>
                  <a:pt x="276542" y="891171"/>
                </a:lnTo>
                <a:lnTo>
                  <a:pt x="240195" y="876858"/>
                </a:lnTo>
                <a:lnTo>
                  <a:pt x="220091" y="880440"/>
                </a:lnTo>
                <a:lnTo>
                  <a:pt x="201993" y="891171"/>
                </a:lnTo>
                <a:lnTo>
                  <a:pt x="14490" y="1080058"/>
                </a:lnTo>
                <a:lnTo>
                  <a:pt x="3683" y="1096683"/>
                </a:lnTo>
                <a:lnTo>
                  <a:pt x="76" y="1116228"/>
                </a:lnTo>
                <a:lnTo>
                  <a:pt x="3683" y="1136218"/>
                </a:lnTo>
                <a:lnTo>
                  <a:pt x="14490" y="1154176"/>
                </a:lnTo>
                <a:lnTo>
                  <a:pt x="32194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27" y="1154176"/>
                </a:lnTo>
                <a:lnTo>
                  <a:pt x="240512" y="1003477"/>
                </a:lnTo>
                <a:lnTo>
                  <a:pt x="391985" y="1154176"/>
                </a:lnTo>
                <a:lnTo>
                  <a:pt x="408698" y="1164920"/>
                </a:lnTo>
                <a:lnTo>
                  <a:pt x="428358" y="1168501"/>
                </a:lnTo>
                <a:lnTo>
                  <a:pt x="448475" y="1164920"/>
                </a:lnTo>
                <a:lnTo>
                  <a:pt x="466521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60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21" y="494309"/>
                </a:lnTo>
                <a:lnTo>
                  <a:pt x="276542" y="307797"/>
                </a:lnTo>
                <a:lnTo>
                  <a:pt x="240195" y="293471"/>
                </a:lnTo>
                <a:lnTo>
                  <a:pt x="220091" y="297053"/>
                </a:lnTo>
                <a:lnTo>
                  <a:pt x="201993" y="307797"/>
                </a:lnTo>
                <a:lnTo>
                  <a:pt x="14389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194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27" y="568413"/>
                </a:lnTo>
                <a:lnTo>
                  <a:pt x="240512" y="417728"/>
                </a:lnTo>
                <a:lnTo>
                  <a:pt x="391985" y="568413"/>
                </a:lnTo>
                <a:lnTo>
                  <a:pt x="408698" y="580491"/>
                </a:lnTo>
                <a:lnTo>
                  <a:pt x="428358" y="584517"/>
                </a:lnTo>
                <a:lnTo>
                  <a:pt x="448475" y="580491"/>
                </a:lnTo>
                <a:lnTo>
                  <a:pt x="466521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60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21" y="202514"/>
                </a:lnTo>
                <a:lnTo>
                  <a:pt x="276542" y="16103"/>
                </a:lnTo>
                <a:lnTo>
                  <a:pt x="240195" y="0"/>
                </a:lnTo>
                <a:lnTo>
                  <a:pt x="220091" y="4025"/>
                </a:lnTo>
                <a:lnTo>
                  <a:pt x="201993" y="16103"/>
                </a:lnTo>
                <a:lnTo>
                  <a:pt x="14490" y="202514"/>
                </a:lnTo>
                <a:lnTo>
                  <a:pt x="3683" y="220472"/>
                </a:lnTo>
                <a:lnTo>
                  <a:pt x="76" y="240461"/>
                </a:lnTo>
                <a:lnTo>
                  <a:pt x="3683" y="260007"/>
                </a:lnTo>
                <a:lnTo>
                  <a:pt x="14490" y="276631"/>
                </a:lnTo>
                <a:lnTo>
                  <a:pt x="32194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27" y="276631"/>
                </a:lnTo>
                <a:lnTo>
                  <a:pt x="240512" y="126034"/>
                </a:lnTo>
                <a:lnTo>
                  <a:pt x="391985" y="276631"/>
                </a:lnTo>
                <a:lnTo>
                  <a:pt x="408698" y="288759"/>
                </a:lnTo>
                <a:lnTo>
                  <a:pt x="428358" y="292798"/>
                </a:lnTo>
                <a:lnTo>
                  <a:pt x="448475" y="288759"/>
                </a:lnTo>
                <a:lnTo>
                  <a:pt x="466521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60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7049489" y="0"/>
            <a:ext cx="517525" cy="2458720"/>
            <a:chOff x="17049489" y="0"/>
            <a:chExt cx="517525" cy="2458720"/>
          </a:xfrm>
        </p:grpSpPr>
        <p:sp>
          <p:nvSpPr>
            <p:cNvPr id="52" name="object 52"/>
            <p:cNvSpPr/>
            <p:nvPr/>
          </p:nvSpPr>
          <p:spPr>
            <a:xfrm>
              <a:off x="17146321" y="0"/>
              <a:ext cx="416559" cy="2262505"/>
            </a:xfrm>
            <a:custGeom>
              <a:avLst/>
              <a:gdLst/>
              <a:ahLst/>
              <a:cxnLst/>
              <a:rect l="l" t="t" r="r" b="b"/>
              <a:pathLst>
                <a:path w="416559" h="2262505">
                  <a:moveTo>
                    <a:pt x="0" y="2262410"/>
                  </a:moveTo>
                  <a:lnTo>
                    <a:pt x="0" y="1075716"/>
                  </a:lnTo>
                  <a:lnTo>
                    <a:pt x="415954" y="655953"/>
                  </a:lnTo>
                  <a:lnTo>
                    <a:pt x="415954" y="0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9489" y="2260709"/>
              <a:ext cx="192149" cy="19311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848475" y="0"/>
            <a:ext cx="1536700" cy="381000"/>
            <a:chOff x="3848475" y="0"/>
            <a:chExt cx="1536700" cy="381000"/>
          </a:xfrm>
        </p:grpSpPr>
        <p:sp>
          <p:nvSpPr>
            <p:cNvPr id="55" name="object 55"/>
            <p:cNvSpPr/>
            <p:nvPr/>
          </p:nvSpPr>
          <p:spPr>
            <a:xfrm>
              <a:off x="3853208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60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0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41747" y="0"/>
            <a:ext cx="136199" cy="107859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400346" y="0"/>
            <a:ext cx="136199" cy="1684797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-931" y="8621317"/>
            <a:ext cx="2568575" cy="1174115"/>
            <a:chOff x="-931" y="8621317"/>
            <a:chExt cx="2568575" cy="1174115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621317"/>
              <a:ext cx="2567242" cy="117357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0" y="9247008"/>
              <a:ext cx="26034" cy="86360"/>
            </a:xfrm>
            <a:custGeom>
              <a:avLst/>
              <a:gdLst/>
              <a:ahLst/>
              <a:cxnLst/>
              <a:rect l="l" t="t" r="r" b="b"/>
              <a:pathLst>
                <a:path w="26034" h="86359">
                  <a:moveTo>
                    <a:pt x="0" y="86212"/>
                  </a:moveTo>
                  <a:lnTo>
                    <a:pt x="0" y="0"/>
                  </a:lnTo>
                  <a:lnTo>
                    <a:pt x="10677" y="7173"/>
                  </a:lnTo>
                  <a:lnTo>
                    <a:pt x="21608" y="23326"/>
                  </a:lnTo>
                  <a:lnTo>
                    <a:pt x="25617" y="43106"/>
                  </a:lnTo>
                  <a:lnTo>
                    <a:pt x="21608" y="62885"/>
                  </a:lnTo>
                  <a:lnTo>
                    <a:pt x="10677" y="79039"/>
                  </a:lnTo>
                  <a:lnTo>
                    <a:pt x="0" y="86212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02" y="9239296"/>
              <a:ext cx="102006" cy="10163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099" y="9239296"/>
              <a:ext cx="102006" cy="10163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891" y="9239296"/>
              <a:ext cx="102006" cy="10163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684" y="9239296"/>
              <a:ext cx="102006" cy="10163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381" y="9239296"/>
              <a:ext cx="102006" cy="10163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173" y="9239296"/>
              <a:ext cx="102006" cy="1016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6870" y="9239296"/>
              <a:ext cx="102006" cy="10163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31" y="9074232"/>
              <a:ext cx="102006" cy="10163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861" y="9074232"/>
              <a:ext cx="102006" cy="10163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58" y="9074232"/>
              <a:ext cx="102006" cy="10163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350" y="9074232"/>
              <a:ext cx="102006" cy="10163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47" y="9074232"/>
              <a:ext cx="102006" cy="10163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2839" y="9074232"/>
              <a:ext cx="102006" cy="10163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7632" y="9074232"/>
              <a:ext cx="102006" cy="10163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2329" y="9074232"/>
              <a:ext cx="102006" cy="10163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7121" y="9074232"/>
              <a:ext cx="102006" cy="10163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1818" y="9074232"/>
              <a:ext cx="102006" cy="101636"/>
            </a:xfrm>
            <a:prstGeom prst="rect">
              <a:avLst/>
            </a:prstGeom>
          </p:spPr>
        </p:pic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497225" y="1001703"/>
            <a:ext cx="55810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3390" algn="l"/>
              </a:tabLst>
            </a:pPr>
            <a:r>
              <a:rPr sz="6400" spc="-5" dirty="0"/>
              <a:t>Pro</a:t>
            </a:r>
            <a:r>
              <a:rPr sz="6400" dirty="0"/>
              <a:t>j</a:t>
            </a:r>
            <a:r>
              <a:rPr sz="6400" spc="-5" dirty="0"/>
              <a:t>ec</a:t>
            </a:r>
            <a:r>
              <a:rPr sz="6400" dirty="0"/>
              <a:t>t	</a:t>
            </a:r>
            <a:r>
              <a:rPr sz="6400" spc="-5" dirty="0">
                <a:solidFill>
                  <a:srgbClr val="8FFFFF"/>
                </a:solidFill>
              </a:rPr>
              <a:t>Shor</a:t>
            </a:r>
            <a:r>
              <a:rPr sz="6400" dirty="0">
                <a:solidFill>
                  <a:srgbClr val="8FFFFF"/>
                </a:solidFill>
              </a:rPr>
              <a:t>ts</a:t>
            </a:r>
            <a:endParaRPr sz="6400"/>
          </a:p>
        </p:txBody>
      </p:sp>
      <p:pic>
        <p:nvPicPr>
          <p:cNvPr id="80" name="object 8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618530" y="2393235"/>
            <a:ext cx="2669469" cy="13619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31117" y="2713327"/>
            <a:ext cx="2156880" cy="136199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1684170" y="1443322"/>
            <a:ext cx="1106805" cy="195580"/>
            <a:chOff x="1684170" y="1443322"/>
            <a:chExt cx="1106805" cy="195580"/>
          </a:xfrm>
        </p:grpSpPr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00816" y="1444860"/>
              <a:ext cx="190152" cy="19193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4170" y="1443322"/>
              <a:ext cx="193197" cy="195103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883433" y="1529146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254850" y="2615709"/>
            <a:ext cx="10730230" cy="556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358775" indent="1712595">
              <a:lnSpc>
                <a:spcPct val="116599"/>
              </a:lnSpc>
              <a:spcBef>
                <a:spcPts val="100"/>
              </a:spcBef>
            </a:pPr>
            <a:r>
              <a:rPr sz="5200" b="1" spc="-65" dirty="0">
                <a:solidFill>
                  <a:srgbClr val="D4A273"/>
                </a:solidFill>
                <a:latin typeface="Tahoma"/>
                <a:cs typeface="Tahoma"/>
              </a:rPr>
              <a:t>i</a:t>
            </a:r>
            <a:r>
              <a:rPr sz="5200" b="1" spc="-120" dirty="0">
                <a:solidFill>
                  <a:srgbClr val="D4A273"/>
                </a:solidFill>
                <a:latin typeface="Tahoma"/>
                <a:cs typeface="Tahoma"/>
              </a:rPr>
              <a:t>m</a:t>
            </a:r>
            <a:r>
              <a:rPr sz="5200" b="1" spc="75" dirty="0">
                <a:solidFill>
                  <a:srgbClr val="D4A273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D4A273"/>
                </a:solidFill>
                <a:latin typeface="Tahoma"/>
                <a:cs typeface="Tahoma"/>
              </a:rPr>
              <a:t>o</a:t>
            </a:r>
            <a:r>
              <a:rPr sz="5200" b="1" spc="-65" dirty="0">
                <a:solidFill>
                  <a:srgbClr val="D4A273"/>
                </a:solidFill>
                <a:latin typeface="Tahoma"/>
                <a:cs typeface="Tahoma"/>
              </a:rPr>
              <a:t>r</a:t>
            </a:r>
            <a:r>
              <a:rPr sz="5200" b="1" spc="15" dirty="0">
                <a:solidFill>
                  <a:srgbClr val="D4A273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D4A273"/>
                </a:solidFill>
                <a:latin typeface="Tahoma"/>
                <a:cs typeface="Tahoma"/>
              </a:rPr>
              <a:t>p</a:t>
            </a:r>
            <a:r>
              <a:rPr sz="5200" b="1" spc="-165" dirty="0">
                <a:solidFill>
                  <a:srgbClr val="D4A273"/>
                </a:solidFill>
                <a:latin typeface="Tahoma"/>
                <a:cs typeface="Tahoma"/>
              </a:rPr>
              <a:t>a</a:t>
            </a:r>
            <a:r>
              <a:rPr sz="5200" b="1" spc="-55" dirty="0">
                <a:solidFill>
                  <a:srgbClr val="D4A273"/>
                </a:solidFill>
                <a:latin typeface="Tahoma"/>
                <a:cs typeface="Tahoma"/>
              </a:rPr>
              <a:t>n</a:t>
            </a:r>
            <a:r>
              <a:rPr sz="5200" b="1" spc="75" dirty="0">
                <a:solidFill>
                  <a:srgbClr val="D4A273"/>
                </a:solidFill>
                <a:latin typeface="Tahoma"/>
                <a:cs typeface="Tahoma"/>
              </a:rPr>
              <a:t>d</a:t>
            </a:r>
            <a:r>
              <a:rPr sz="5200" b="1" spc="-165" dirty="0">
                <a:solidFill>
                  <a:srgbClr val="D4A273"/>
                </a:solidFill>
                <a:latin typeface="Tahoma"/>
                <a:cs typeface="Tahoma"/>
              </a:rPr>
              <a:t>a</a:t>
            </a:r>
            <a:r>
              <a:rPr sz="5200" b="1" spc="-95" dirty="0">
                <a:solidFill>
                  <a:srgbClr val="D4A273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D4A273"/>
                </a:solidFill>
                <a:latin typeface="Tahoma"/>
                <a:cs typeface="Tahoma"/>
              </a:rPr>
              <a:t>a</a:t>
            </a:r>
            <a:r>
              <a:rPr sz="5200" b="1" spc="-95" dirty="0">
                <a:solidFill>
                  <a:srgbClr val="D4A273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D4A273"/>
                </a:solidFill>
                <a:latin typeface="Tahoma"/>
                <a:cs typeface="Tahoma"/>
              </a:rPr>
              <a:t>p</a:t>
            </a:r>
            <a:r>
              <a:rPr sz="5200" b="1" spc="50" dirty="0">
                <a:solidFill>
                  <a:srgbClr val="D4A273"/>
                </a:solidFill>
                <a:latin typeface="Tahoma"/>
                <a:cs typeface="Tahoma"/>
              </a:rPr>
              <a:t>d  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200" b="1" spc="-1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5200">
              <a:latin typeface="Tahoma"/>
              <a:cs typeface="Tahoma"/>
            </a:endParaRPr>
          </a:p>
          <a:p>
            <a:pPr marL="1752600" marR="1901189" algn="ctr">
              <a:lnSpc>
                <a:spcPct val="116599"/>
              </a:lnSpc>
            </a:pPr>
            <a:r>
              <a:rPr sz="5200" b="1" spc="-65" dirty="0">
                <a:solidFill>
                  <a:srgbClr val="D4A273"/>
                </a:solidFill>
                <a:latin typeface="Tahoma"/>
                <a:cs typeface="Tahoma"/>
              </a:rPr>
              <a:t>i</a:t>
            </a:r>
            <a:r>
              <a:rPr sz="5200" b="1" spc="-120" dirty="0">
                <a:solidFill>
                  <a:srgbClr val="D4A273"/>
                </a:solidFill>
                <a:latin typeface="Tahoma"/>
                <a:cs typeface="Tahoma"/>
              </a:rPr>
              <a:t>m</a:t>
            </a:r>
            <a:r>
              <a:rPr sz="5200" b="1" spc="75" dirty="0">
                <a:solidFill>
                  <a:srgbClr val="D4A273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D4A273"/>
                </a:solidFill>
                <a:latin typeface="Tahoma"/>
                <a:cs typeface="Tahoma"/>
              </a:rPr>
              <a:t>o</a:t>
            </a:r>
            <a:r>
              <a:rPr sz="5200" b="1" spc="-65" dirty="0">
                <a:solidFill>
                  <a:srgbClr val="D4A273"/>
                </a:solidFill>
                <a:latin typeface="Tahoma"/>
                <a:cs typeface="Tahoma"/>
              </a:rPr>
              <a:t>r</a:t>
            </a:r>
            <a:r>
              <a:rPr sz="5200" b="1" spc="15" dirty="0">
                <a:solidFill>
                  <a:srgbClr val="D4A273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-100" dirty="0">
                <a:solidFill>
                  <a:srgbClr val="D4A273"/>
                </a:solidFill>
                <a:latin typeface="Tahoma"/>
                <a:cs typeface="Tahoma"/>
              </a:rPr>
              <a:t>s</a:t>
            </a:r>
            <a:r>
              <a:rPr sz="5200" b="1" spc="-50" dirty="0">
                <a:solidFill>
                  <a:srgbClr val="D4A273"/>
                </a:solidFill>
                <a:latin typeface="Tahoma"/>
                <a:cs typeface="Tahoma"/>
              </a:rPr>
              <a:t>e</a:t>
            </a:r>
            <a:r>
              <a:rPr sz="5200" b="1" spc="-165" dirty="0">
                <a:solidFill>
                  <a:srgbClr val="D4A273"/>
                </a:solidFill>
                <a:latin typeface="Tahoma"/>
                <a:cs typeface="Tahoma"/>
              </a:rPr>
              <a:t>a</a:t>
            </a:r>
            <a:r>
              <a:rPr sz="5200" b="1" spc="60" dirty="0">
                <a:solidFill>
                  <a:srgbClr val="D4A273"/>
                </a:solidFill>
                <a:latin typeface="Tahoma"/>
                <a:cs typeface="Tahoma"/>
              </a:rPr>
              <a:t>b</a:t>
            </a:r>
            <a:r>
              <a:rPr sz="5200" b="1" spc="40" dirty="0">
                <a:solidFill>
                  <a:srgbClr val="D4A273"/>
                </a:solidFill>
                <a:latin typeface="Tahoma"/>
                <a:cs typeface="Tahoma"/>
              </a:rPr>
              <a:t>o</a:t>
            </a:r>
            <a:r>
              <a:rPr sz="5200" b="1" spc="-65" dirty="0">
                <a:solidFill>
                  <a:srgbClr val="D4A273"/>
                </a:solidFill>
                <a:latin typeface="Tahoma"/>
                <a:cs typeface="Tahoma"/>
              </a:rPr>
              <a:t>r</a:t>
            </a:r>
            <a:r>
              <a:rPr sz="5200" b="1" spc="-50" dirty="0">
                <a:solidFill>
                  <a:srgbClr val="D4A273"/>
                </a:solidFill>
                <a:latin typeface="Tahoma"/>
                <a:cs typeface="Tahoma"/>
              </a:rPr>
              <a:t>n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D4A273"/>
                </a:solidFill>
                <a:latin typeface="Tahoma"/>
                <a:cs typeface="Tahoma"/>
              </a:rPr>
              <a:t>a</a:t>
            </a:r>
            <a:r>
              <a:rPr sz="5200" b="1" spc="-95" dirty="0">
                <a:solidFill>
                  <a:srgbClr val="D4A273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-100" dirty="0">
                <a:solidFill>
                  <a:srgbClr val="D4A273"/>
                </a:solidFill>
                <a:latin typeface="Tahoma"/>
                <a:cs typeface="Tahoma"/>
              </a:rPr>
              <a:t>s</a:t>
            </a:r>
            <a:r>
              <a:rPr sz="5200" b="1" spc="-55" dirty="0">
                <a:solidFill>
                  <a:srgbClr val="D4A273"/>
                </a:solidFill>
                <a:latin typeface="Tahoma"/>
                <a:cs typeface="Tahoma"/>
              </a:rPr>
              <a:t>n</a:t>
            </a:r>
            <a:r>
              <a:rPr sz="5200" b="1" spc="-70" dirty="0">
                <a:solidFill>
                  <a:srgbClr val="D4A273"/>
                </a:solidFill>
                <a:latin typeface="Tahoma"/>
                <a:cs typeface="Tahoma"/>
              </a:rPr>
              <a:t>s  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50" dirty="0">
                <a:solidFill>
                  <a:srgbClr val="FFFFFF"/>
                </a:solidFill>
                <a:latin typeface="Tahoma"/>
                <a:cs typeface="Tahoma"/>
              </a:rPr>
              <a:t>p  </a:t>
            </a:r>
            <a:r>
              <a:rPr sz="5200" b="1" spc="-20" dirty="0">
                <a:solidFill>
                  <a:srgbClr val="D4A273"/>
                </a:solidFill>
                <a:latin typeface="Tahoma"/>
                <a:cs typeface="Tahoma"/>
              </a:rPr>
              <a:t>import</a:t>
            </a:r>
            <a:r>
              <a:rPr sz="5200" b="1" spc="-310" dirty="0">
                <a:solidFill>
                  <a:srgbClr val="D4A273"/>
                </a:solidFill>
                <a:latin typeface="Tahoma"/>
                <a:cs typeface="Tahoma"/>
              </a:rPr>
              <a:t> </a:t>
            </a:r>
            <a:r>
              <a:rPr sz="5200" b="1" spc="-175" dirty="0">
                <a:solidFill>
                  <a:srgbClr val="D4A273"/>
                </a:solidFill>
                <a:latin typeface="Tahoma"/>
                <a:cs typeface="Tahoma"/>
              </a:rPr>
              <a:t>warnings</a:t>
            </a:r>
            <a:endParaRPr sz="5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5200" b="1" spc="-155" dirty="0">
                <a:solidFill>
                  <a:srgbClr val="FFFFFF"/>
                </a:solidFill>
                <a:latin typeface="Tahoma"/>
                <a:cs typeface="Tahoma"/>
              </a:rPr>
              <a:t>warnings.filterwarnings("ignore")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002"/>
            <a:ext cx="829944" cy="192405"/>
            <a:chOff x="0" y="2011002"/>
            <a:chExt cx="829944" cy="192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440" y="2011002"/>
              <a:ext cx="190152" cy="191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90481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8038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38038" y="0"/>
                  </a:lnTo>
                  <a:lnTo>
                    <a:pt x="638038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42458"/>
            <a:ext cx="1160060" cy="13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83857"/>
            <a:ext cx="1766260" cy="1361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4725" y="6584901"/>
            <a:ext cx="2048510" cy="400685"/>
            <a:chOff x="-4725" y="6584901"/>
            <a:chExt cx="2048510" cy="400685"/>
          </a:xfrm>
        </p:grpSpPr>
        <p:sp>
          <p:nvSpPr>
            <p:cNvPr id="8" name="object 8"/>
            <p:cNvSpPr/>
            <p:nvPr/>
          </p:nvSpPr>
          <p:spPr>
            <a:xfrm>
              <a:off x="0" y="6681684"/>
              <a:ext cx="1840864" cy="299085"/>
            </a:xfrm>
            <a:custGeom>
              <a:avLst/>
              <a:gdLst/>
              <a:ahLst/>
              <a:cxnLst/>
              <a:rect l="l" t="t" r="r" b="b"/>
              <a:pathLst>
                <a:path w="1840864" h="299084">
                  <a:moveTo>
                    <a:pt x="0" y="298790"/>
                  </a:moveTo>
                  <a:lnTo>
                    <a:pt x="36743" y="298790"/>
                  </a:lnTo>
                  <a:lnTo>
                    <a:pt x="138716" y="197681"/>
                  </a:lnTo>
                  <a:lnTo>
                    <a:pt x="339612" y="0"/>
                  </a:lnTo>
                  <a:lnTo>
                    <a:pt x="1840613" y="0"/>
                  </a:lnTo>
                </a:path>
              </a:pathLst>
            </a:custGeom>
            <a:ln w="9451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9782" y="6584901"/>
              <a:ext cx="193422" cy="19195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3492" y="0"/>
            <a:ext cx="2567250" cy="11723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3159" y="8787198"/>
            <a:ext cx="1173574" cy="14998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7223308" y="4714226"/>
            <a:ext cx="481330" cy="1751964"/>
          </a:xfrm>
          <a:custGeom>
            <a:avLst/>
            <a:gdLst/>
            <a:ahLst/>
            <a:cxnLst/>
            <a:rect l="l" t="t" r="r" b="b"/>
            <a:pathLst>
              <a:path w="481330" h="1751964">
                <a:moveTo>
                  <a:pt x="480949" y="824280"/>
                </a:moveTo>
                <a:lnTo>
                  <a:pt x="466521" y="788377"/>
                </a:lnTo>
                <a:lnTo>
                  <a:pt x="389496" y="711796"/>
                </a:lnTo>
                <a:lnTo>
                  <a:pt x="276542" y="599490"/>
                </a:lnTo>
                <a:lnTo>
                  <a:pt x="259842" y="588746"/>
                </a:lnTo>
                <a:lnTo>
                  <a:pt x="240195" y="585165"/>
                </a:lnTo>
                <a:lnTo>
                  <a:pt x="220091" y="588746"/>
                </a:lnTo>
                <a:lnTo>
                  <a:pt x="201993" y="599490"/>
                </a:lnTo>
                <a:lnTo>
                  <a:pt x="14389" y="788377"/>
                </a:lnTo>
                <a:lnTo>
                  <a:pt x="3594" y="804938"/>
                </a:lnTo>
                <a:lnTo>
                  <a:pt x="0" y="824191"/>
                </a:lnTo>
                <a:lnTo>
                  <a:pt x="3632" y="843483"/>
                </a:lnTo>
                <a:lnTo>
                  <a:pt x="14490" y="860107"/>
                </a:lnTo>
                <a:lnTo>
                  <a:pt x="32194" y="872185"/>
                </a:lnTo>
                <a:lnTo>
                  <a:pt x="51727" y="876211"/>
                </a:lnTo>
                <a:lnTo>
                  <a:pt x="71272" y="872185"/>
                </a:lnTo>
                <a:lnTo>
                  <a:pt x="89027" y="860107"/>
                </a:lnTo>
                <a:lnTo>
                  <a:pt x="240512" y="711796"/>
                </a:lnTo>
                <a:lnTo>
                  <a:pt x="391985" y="860005"/>
                </a:lnTo>
                <a:lnTo>
                  <a:pt x="408698" y="872096"/>
                </a:lnTo>
                <a:lnTo>
                  <a:pt x="428358" y="876122"/>
                </a:lnTo>
                <a:lnTo>
                  <a:pt x="448475" y="872096"/>
                </a:lnTo>
                <a:lnTo>
                  <a:pt x="466521" y="860005"/>
                </a:lnTo>
                <a:lnTo>
                  <a:pt x="472859" y="852424"/>
                </a:lnTo>
                <a:lnTo>
                  <a:pt x="477367" y="843915"/>
                </a:lnTo>
                <a:lnTo>
                  <a:pt x="480060" y="834504"/>
                </a:lnTo>
                <a:lnTo>
                  <a:pt x="480949" y="824280"/>
                </a:lnTo>
                <a:close/>
              </a:path>
              <a:path w="481330" h="1751964">
                <a:moveTo>
                  <a:pt x="480961" y="1699272"/>
                </a:moveTo>
                <a:lnTo>
                  <a:pt x="466623" y="1663446"/>
                </a:lnTo>
                <a:lnTo>
                  <a:pt x="276631" y="1474558"/>
                </a:lnTo>
                <a:lnTo>
                  <a:pt x="240296" y="1460233"/>
                </a:lnTo>
                <a:lnTo>
                  <a:pt x="220192" y="1463814"/>
                </a:lnTo>
                <a:lnTo>
                  <a:pt x="202095" y="1474558"/>
                </a:lnTo>
                <a:lnTo>
                  <a:pt x="14490" y="1663446"/>
                </a:lnTo>
                <a:lnTo>
                  <a:pt x="3683" y="1680070"/>
                </a:lnTo>
                <a:lnTo>
                  <a:pt x="76" y="1699615"/>
                </a:lnTo>
                <a:lnTo>
                  <a:pt x="3683" y="1719605"/>
                </a:lnTo>
                <a:lnTo>
                  <a:pt x="14490" y="1737563"/>
                </a:lnTo>
                <a:lnTo>
                  <a:pt x="32194" y="1748307"/>
                </a:lnTo>
                <a:lnTo>
                  <a:pt x="51727" y="1751876"/>
                </a:lnTo>
                <a:lnTo>
                  <a:pt x="71272" y="1748307"/>
                </a:lnTo>
                <a:lnTo>
                  <a:pt x="89027" y="1737563"/>
                </a:lnTo>
                <a:lnTo>
                  <a:pt x="240512" y="1586865"/>
                </a:lnTo>
                <a:lnTo>
                  <a:pt x="391985" y="1737563"/>
                </a:lnTo>
                <a:lnTo>
                  <a:pt x="408698" y="1748307"/>
                </a:lnTo>
                <a:lnTo>
                  <a:pt x="428358" y="1751876"/>
                </a:lnTo>
                <a:lnTo>
                  <a:pt x="448475" y="1748307"/>
                </a:lnTo>
                <a:lnTo>
                  <a:pt x="466521" y="1737563"/>
                </a:lnTo>
                <a:lnTo>
                  <a:pt x="472859" y="1728546"/>
                </a:lnTo>
                <a:lnTo>
                  <a:pt x="477367" y="1719300"/>
                </a:lnTo>
                <a:lnTo>
                  <a:pt x="480060" y="1709623"/>
                </a:lnTo>
                <a:lnTo>
                  <a:pt x="480961" y="1699272"/>
                </a:lnTo>
                <a:close/>
              </a:path>
              <a:path w="481330" h="1751964">
                <a:moveTo>
                  <a:pt x="480961" y="1407579"/>
                </a:moveTo>
                <a:lnTo>
                  <a:pt x="466623" y="1371752"/>
                </a:lnTo>
                <a:lnTo>
                  <a:pt x="276631" y="1182865"/>
                </a:lnTo>
                <a:lnTo>
                  <a:pt x="240296" y="1168539"/>
                </a:lnTo>
                <a:lnTo>
                  <a:pt x="220192" y="1172121"/>
                </a:lnTo>
                <a:lnTo>
                  <a:pt x="202095" y="1182865"/>
                </a:lnTo>
                <a:lnTo>
                  <a:pt x="14490" y="1371752"/>
                </a:lnTo>
                <a:lnTo>
                  <a:pt x="3683" y="1388364"/>
                </a:lnTo>
                <a:lnTo>
                  <a:pt x="76" y="1407883"/>
                </a:lnTo>
                <a:lnTo>
                  <a:pt x="3683" y="1427873"/>
                </a:lnTo>
                <a:lnTo>
                  <a:pt x="14490" y="1445869"/>
                </a:lnTo>
                <a:lnTo>
                  <a:pt x="32194" y="1456613"/>
                </a:lnTo>
                <a:lnTo>
                  <a:pt x="51727" y="1460195"/>
                </a:lnTo>
                <a:lnTo>
                  <a:pt x="71272" y="1456613"/>
                </a:lnTo>
                <a:lnTo>
                  <a:pt x="89027" y="1445869"/>
                </a:lnTo>
                <a:lnTo>
                  <a:pt x="240512" y="1295273"/>
                </a:lnTo>
                <a:lnTo>
                  <a:pt x="391985" y="1445869"/>
                </a:lnTo>
                <a:lnTo>
                  <a:pt x="408698" y="1456613"/>
                </a:lnTo>
                <a:lnTo>
                  <a:pt x="428358" y="1460195"/>
                </a:lnTo>
                <a:lnTo>
                  <a:pt x="448475" y="1456613"/>
                </a:lnTo>
                <a:lnTo>
                  <a:pt x="466521" y="1445869"/>
                </a:lnTo>
                <a:lnTo>
                  <a:pt x="472859" y="1436852"/>
                </a:lnTo>
                <a:lnTo>
                  <a:pt x="477367" y="1427607"/>
                </a:lnTo>
                <a:lnTo>
                  <a:pt x="480060" y="1417929"/>
                </a:lnTo>
                <a:lnTo>
                  <a:pt x="480961" y="1407579"/>
                </a:lnTo>
                <a:close/>
              </a:path>
              <a:path w="481330" h="1751964">
                <a:moveTo>
                  <a:pt x="480961" y="1115885"/>
                </a:moveTo>
                <a:lnTo>
                  <a:pt x="466521" y="1080058"/>
                </a:lnTo>
                <a:lnTo>
                  <a:pt x="276542" y="891171"/>
                </a:lnTo>
                <a:lnTo>
                  <a:pt x="240195" y="876858"/>
                </a:lnTo>
                <a:lnTo>
                  <a:pt x="220091" y="880440"/>
                </a:lnTo>
                <a:lnTo>
                  <a:pt x="201993" y="891171"/>
                </a:lnTo>
                <a:lnTo>
                  <a:pt x="14490" y="1080058"/>
                </a:lnTo>
                <a:lnTo>
                  <a:pt x="3683" y="1096683"/>
                </a:lnTo>
                <a:lnTo>
                  <a:pt x="76" y="1116228"/>
                </a:lnTo>
                <a:lnTo>
                  <a:pt x="3683" y="1136218"/>
                </a:lnTo>
                <a:lnTo>
                  <a:pt x="14490" y="1154176"/>
                </a:lnTo>
                <a:lnTo>
                  <a:pt x="32194" y="1164920"/>
                </a:lnTo>
                <a:lnTo>
                  <a:pt x="51727" y="1168501"/>
                </a:lnTo>
                <a:lnTo>
                  <a:pt x="71272" y="1164920"/>
                </a:lnTo>
                <a:lnTo>
                  <a:pt x="89027" y="1154176"/>
                </a:lnTo>
                <a:lnTo>
                  <a:pt x="240512" y="1003477"/>
                </a:lnTo>
                <a:lnTo>
                  <a:pt x="391985" y="1154176"/>
                </a:lnTo>
                <a:lnTo>
                  <a:pt x="408698" y="1164920"/>
                </a:lnTo>
                <a:lnTo>
                  <a:pt x="428358" y="1168501"/>
                </a:lnTo>
                <a:lnTo>
                  <a:pt x="448475" y="1164920"/>
                </a:lnTo>
                <a:lnTo>
                  <a:pt x="466521" y="1154176"/>
                </a:lnTo>
                <a:lnTo>
                  <a:pt x="472859" y="1145159"/>
                </a:lnTo>
                <a:lnTo>
                  <a:pt x="477367" y="1135926"/>
                </a:lnTo>
                <a:lnTo>
                  <a:pt x="480060" y="1126236"/>
                </a:lnTo>
                <a:lnTo>
                  <a:pt x="480961" y="1115885"/>
                </a:lnTo>
                <a:close/>
              </a:path>
              <a:path w="481330" h="1751964">
                <a:moveTo>
                  <a:pt x="480961" y="532498"/>
                </a:moveTo>
                <a:lnTo>
                  <a:pt x="466521" y="494309"/>
                </a:lnTo>
                <a:lnTo>
                  <a:pt x="276542" y="307797"/>
                </a:lnTo>
                <a:lnTo>
                  <a:pt x="240195" y="293471"/>
                </a:lnTo>
                <a:lnTo>
                  <a:pt x="220091" y="297053"/>
                </a:lnTo>
                <a:lnTo>
                  <a:pt x="201993" y="307797"/>
                </a:lnTo>
                <a:lnTo>
                  <a:pt x="14389" y="494309"/>
                </a:lnTo>
                <a:lnTo>
                  <a:pt x="3594" y="512241"/>
                </a:lnTo>
                <a:lnTo>
                  <a:pt x="0" y="532218"/>
                </a:lnTo>
                <a:lnTo>
                  <a:pt x="3632" y="551764"/>
                </a:lnTo>
                <a:lnTo>
                  <a:pt x="14490" y="568413"/>
                </a:lnTo>
                <a:lnTo>
                  <a:pt x="32194" y="580491"/>
                </a:lnTo>
                <a:lnTo>
                  <a:pt x="51727" y="584517"/>
                </a:lnTo>
                <a:lnTo>
                  <a:pt x="71272" y="580491"/>
                </a:lnTo>
                <a:lnTo>
                  <a:pt x="89027" y="568413"/>
                </a:lnTo>
                <a:lnTo>
                  <a:pt x="240512" y="417728"/>
                </a:lnTo>
                <a:lnTo>
                  <a:pt x="391985" y="568413"/>
                </a:lnTo>
                <a:lnTo>
                  <a:pt x="408698" y="580491"/>
                </a:lnTo>
                <a:lnTo>
                  <a:pt x="428358" y="584517"/>
                </a:lnTo>
                <a:lnTo>
                  <a:pt x="448475" y="580491"/>
                </a:lnTo>
                <a:lnTo>
                  <a:pt x="466521" y="568413"/>
                </a:lnTo>
                <a:lnTo>
                  <a:pt x="472859" y="560768"/>
                </a:lnTo>
                <a:lnTo>
                  <a:pt x="477367" y="552234"/>
                </a:lnTo>
                <a:lnTo>
                  <a:pt x="480060" y="542810"/>
                </a:lnTo>
                <a:lnTo>
                  <a:pt x="480961" y="532498"/>
                </a:lnTo>
                <a:close/>
              </a:path>
              <a:path w="481330" h="1751964">
                <a:moveTo>
                  <a:pt x="480961" y="240804"/>
                </a:moveTo>
                <a:lnTo>
                  <a:pt x="466521" y="202514"/>
                </a:lnTo>
                <a:lnTo>
                  <a:pt x="276542" y="16103"/>
                </a:lnTo>
                <a:lnTo>
                  <a:pt x="240195" y="0"/>
                </a:lnTo>
                <a:lnTo>
                  <a:pt x="220091" y="4025"/>
                </a:lnTo>
                <a:lnTo>
                  <a:pt x="201993" y="16103"/>
                </a:lnTo>
                <a:lnTo>
                  <a:pt x="14490" y="202514"/>
                </a:lnTo>
                <a:lnTo>
                  <a:pt x="3683" y="220472"/>
                </a:lnTo>
                <a:lnTo>
                  <a:pt x="76" y="240461"/>
                </a:lnTo>
                <a:lnTo>
                  <a:pt x="3683" y="260007"/>
                </a:lnTo>
                <a:lnTo>
                  <a:pt x="14490" y="276631"/>
                </a:lnTo>
                <a:lnTo>
                  <a:pt x="32194" y="288759"/>
                </a:lnTo>
                <a:lnTo>
                  <a:pt x="51727" y="292798"/>
                </a:lnTo>
                <a:lnTo>
                  <a:pt x="71272" y="288759"/>
                </a:lnTo>
                <a:lnTo>
                  <a:pt x="89027" y="276631"/>
                </a:lnTo>
                <a:lnTo>
                  <a:pt x="240512" y="126034"/>
                </a:lnTo>
                <a:lnTo>
                  <a:pt x="391985" y="276631"/>
                </a:lnTo>
                <a:lnTo>
                  <a:pt x="408698" y="288759"/>
                </a:lnTo>
                <a:lnTo>
                  <a:pt x="428358" y="292798"/>
                </a:lnTo>
                <a:lnTo>
                  <a:pt x="448475" y="288759"/>
                </a:lnTo>
                <a:lnTo>
                  <a:pt x="466521" y="276631"/>
                </a:lnTo>
                <a:lnTo>
                  <a:pt x="472859" y="268706"/>
                </a:lnTo>
                <a:lnTo>
                  <a:pt x="477367" y="259638"/>
                </a:lnTo>
                <a:lnTo>
                  <a:pt x="480060" y="250113"/>
                </a:lnTo>
                <a:lnTo>
                  <a:pt x="480961" y="240804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7049489" y="0"/>
            <a:ext cx="517525" cy="2458720"/>
            <a:chOff x="17049489" y="0"/>
            <a:chExt cx="517525" cy="2458720"/>
          </a:xfrm>
        </p:grpSpPr>
        <p:sp>
          <p:nvSpPr>
            <p:cNvPr id="14" name="object 14"/>
            <p:cNvSpPr/>
            <p:nvPr/>
          </p:nvSpPr>
          <p:spPr>
            <a:xfrm>
              <a:off x="17146321" y="0"/>
              <a:ext cx="416559" cy="2262505"/>
            </a:xfrm>
            <a:custGeom>
              <a:avLst/>
              <a:gdLst/>
              <a:ahLst/>
              <a:cxnLst/>
              <a:rect l="l" t="t" r="r" b="b"/>
              <a:pathLst>
                <a:path w="416559" h="2262505">
                  <a:moveTo>
                    <a:pt x="0" y="2262410"/>
                  </a:moveTo>
                  <a:lnTo>
                    <a:pt x="0" y="1075716"/>
                  </a:lnTo>
                  <a:lnTo>
                    <a:pt x="415954" y="655953"/>
                  </a:lnTo>
                  <a:lnTo>
                    <a:pt x="415954" y="0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9489" y="2260709"/>
              <a:ext cx="192149" cy="19311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848475" y="0"/>
            <a:ext cx="1536700" cy="381000"/>
            <a:chOff x="3848475" y="0"/>
            <a:chExt cx="1536700" cy="381000"/>
          </a:xfrm>
        </p:grpSpPr>
        <p:sp>
          <p:nvSpPr>
            <p:cNvPr id="17" name="object 17"/>
            <p:cNvSpPr/>
            <p:nvPr/>
          </p:nvSpPr>
          <p:spPr>
            <a:xfrm>
              <a:off x="3853208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60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0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41747" y="0"/>
            <a:ext cx="136199" cy="10785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400346" y="0"/>
            <a:ext cx="136199" cy="168479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-931" y="8621317"/>
            <a:ext cx="2568575" cy="1174115"/>
            <a:chOff x="-931" y="8621317"/>
            <a:chExt cx="2568575" cy="117411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621317"/>
              <a:ext cx="2567242" cy="11735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9247008"/>
              <a:ext cx="26034" cy="86360"/>
            </a:xfrm>
            <a:custGeom>
              <a:avLst/>
              <a:gdLst/>
              <a:ahLst/>
              <a:cxnLst/>
              <a:rect l="l" t="t" r="r" b="b"/>
              <a:pathLst>
                <a:path w="26034" h="86359">
                  <a:moveTo>
                    <a:pt x="0" y="86212"/>
                  </a:moveTo>
                  <a:lnTo>
                    <a:pt x="0" y="0"/>
                  </a:lnTo>
                  <a:lnTo>
                    <a:pt x="10677" y="7173"/>
                  </a:lnTo>
                  <a:lnTo>
                    <a:pt x="21608" y="23326"/>
                  </a:lnTo>
                  <a:lnTo>
                    <a:pt x="25617" y="43106"/>
                  </a:lnTo>
                  <a:lnTo>
                    <a:pt x="21608" y="62885"/>
                  </a:lnTo>
                  <a:lnTo>
                    <a:pt x="10677" y="79039"/>
                  </a:lnTo>
                  <a:lnTo>
                    <a:pt x="0" y="86212"/>
                  </a:lnTo>
                  <a:close/>
                </a:path>
              </a:pathLst>
            </a:custGeom>
            <a:solidFill>
              <a:srgbClr val="8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02" y="9239296"/>
              <a:ext cx="102006" cy="1016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099" y="9239296"/>
              <a:ext cx="102006" cy="1016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891" y="9239296"/>
              <a:ext cx="102006" cy="1016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684" y="9239296"/>
              <a:ext cx="102006" cy="101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381" y="9239296"/>
              <a:ext cx="102006" cy="1016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173" y="9239296"/>
              <a:ext cx="102006" cy="1016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6870" y="9239296"/>
              <a:ext cx="102006" cy="1016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31" y="9074232"/>
              <a:ext cx="102006" cy="1016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861" y="9074232"/>
              <a:ext cx="102006" cy="1016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58" y="9074232"/>
              <a:ext cx="102006" cy="101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350" y="9074232"/>
              <a:ext cx="102006" cy="1016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47" y="9074232"/>
              <a:ext cx="102006" cy="101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2839" y="9074232"/>
              <a:ext cx="102006" cy="1016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7632" y="9074232"/>
              <a:ext cx="102006" cy="1016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2329" y="9074232"/>
              <a:ext cx="102006" cy="1016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7121" y="9074232"/>
              <a:ext cx="102006" cy="10163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1818" y="9074232"/>
              <a:ext cx="102006" cy="101636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618530" y="2393235"/>
            <a:ext cx="2669469" cy="13619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31117" y="2713327"/>
            <a:ext cx="2156880" cy="13619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00816" y="1444860"/>
            <a:ext cx="190152" cy="19193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684170" y="1443322"/>
            <a:ext cx="915669" cy="195580"/>
            <a:chOff x="1684170" y="1443322"/>
            <a:chExt cx="915669" cy="195580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4170" y="1443322"/>
              <a:ext cx="193197" cy="1951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83433" y="1529146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80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54357" y="3151660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825" y="5239214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5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966" y="4552895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04121" y="3855645"/>
            <a:ext cx="3171190" cy="600710"/>
            <a:chOff x="204121" y="3855645"/>
            <a:chExt cx="3171190" cy="600710"/>
          </a:xfrm>
        </p:grpSpPr>
        <p:sp>
          <p:nvSpPr>
            <p:cNvPr id="51" name="object 51"/>
            <p:cNvSpPr/>
            <p:nvPr/>
          </p:nvSpPr>
          <p:spPr>
            <a:xfrm>
              <a:off x="204121" y="3855645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1310" y="3908836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308103" y="4606132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5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069" y="5292378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603" y="3205181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60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06535" y="3151660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87003" y="5239214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4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3144" y="4552895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056298" y="3855645"/>
            <a:ext cx="3171190" cy="600710"/>
            <a:chOff x="4056298" y="3855645"/>
            <a:chExt cx="3171190" cy="600710"/>
          </a:xfrm>
        </p:grpSpPr>
        <p:sp>
          <p:nvSpPr>
            <p:cNvPr id="60" name="object 60"/>
            <p:cNvSpPr/>
            <p:nvPr/>
          </p:nvSpPr>
          <p:spPr>
            <a:xfrm>
              <a:off x="4056298" y="3855645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3488" y="3908836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4160281" y="4606132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4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4247" y="5292378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3781" y="3205181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59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04622" y="3075827"/>
            <a:ext cx="3011170" cy="501650"/>
          </a:xfrm>
          <a:custGeom>
            <a:avLst/>
            <a:gdLst/>
            <a:ahLst/>
            <a:cxnLst/>
            <a:rect l="l" t="t" r="r" b="b"/>
            <a:pathLst>
              <a:path w="3011170" h="501650">
                <a:moveTo>
                  <a:pt x="34552" y="501171"/>
                </a:moveTo>
                <a:lnTo>
                  <a:pt x="26153" y="498158"/>
                </a:lnTo>
                <a:lnTo>
                  <a:pt x="19459" y="494386"/>
                </a:lnTo>
                <a:lnTo>
                  <a:pt x="14590" y="488943"/>
                </a:lnTo>
                <a:lnTo>
                  <a:pt x="12929" y="481327"/>
                </a:lnTo>
                <a:lnTo>
                  <a:pt x="14025" y="445225"/>
                </a:lnTo>
                <a:lnTo>
                  <a:pt x="14205" y="409143"/>
                </a:lnTo>
                <a:lnTo>
                  <a:pt x="11964" y="336958"/>
                </a:lnTo>
                <a:lnTo>
                  <a:pt x="8118" y="281362"/>
                </a:lnTo>
                <a:lnTo>
                  <a:pt x="1844" y="205011"/>
                </a:lnTo>
                <a:lnTo>
                  <a:pt x="549" y="183912"/>
                </a:lnTo>
                <a:lnTo>
                  <a:pt x="587" y="141955"/>
                </a:lnTo>
                <a:lnTo>
                  <a:pt x="10779" y="93353"/>
                </a:lnTo>
                <a:lnTo>
                  <a:pt x="46082" y="50808"/>
                </a:lnTo>
                <a:lnTo>
                  <a:pt x="81411" y="33574"/>
                </a:lnTo>
                <a:lnTo>
                  <a:pt x="139352" y="19497"/>
                </a:lnTo>
                <a:lnTo>
                  <a:pt x="198716" y="12523"/>
                </a:lnTo>
                <a:lnTo>
                  <a:pt x="246353" y="9153"/>
                </a:lnTo>
                <a:lnTo>
                  <a:pt x="294250" y="7010"/>
                </a:lnTo>
                <a:lnTo>
                  <a:pt x="342194" y="5731"/>
                </a:lnTo>
                <a:lnTo>
                  <a:pt x="389971" y="4955"/>
                </a:lnTo>
                <a:lnTo>
                  <a:pt x="437460" y="4419"/>
                </a:lnTo>
                <a:lnTo>
                  <a:pt x="484964" y="4089"/>
                </a:lnTo>
                <a:lnTo>
                  <a:pt x="579993" y="3852"/>
                </a:lnTo>
                <a:lnTo>
                  <a:pt x="773944" y="3739"/>
                </a:lnTo>
                <a:lnTo>
                  <a:pt x="2237763" y="69"/>
                </a:lnTo>
                <a:lnTo>
                  <a:pt x="2511872" y="0"/>
                </a:lnTo>
                <a:lnTo>
                  <a:pt x="2616206" y="357"/>
                </a:lnTo>
                <a:lnTo>
                  <a:pt x="2643744" y="640"/>
                </a:lnTo>
                <a:lnTo>
                  <a:pt x="2653342" y="895"/>
                </a:lnTo>
                <a:lnTo>
                  <a:pt x="2657527" y="757"/>
                </a:lnTo>
                <a:lnTo>
                  <a:pt x="2661127" y="2336"/>
                </a:lnTo>
                <a:lnTo>
                  <a:pt x="2663112" y="3059"/>
                </a:lnTo>
                <a:lnTo>
                  <a:pt x="2730332" y="20381"/>
                </a:lnTo>
                <a:lnTo>
                  <a:pt x="2764455" y="29506"/>
                </a:lnTo>
                <a:lnTo>
                  <a:pt x="2832340" y="49096"/>
                </a:lnTo>
                <a:lnTo>
                  <a:pt x="2894918" y="69498"/>
                </a:lnTo>
                <a:lnTo>
                  <a:pt x="2952299" y="91470"/>
                </a:lnTo>
                <a:lnTo>
                  <a:pt x="2988152" y="108958"/>
                </a:lnTo>
                <a:lnTo>
                  <a:pt x="3010974" y="132175"/>
                </a:lnTo>
                <a:lnTo>
                  <a:pt x="3007857" y="129817"/>
                </a:lnTo>
                <a:lnTo>
                  <a:pt x="3004748" y="127811"/>
                </a:lnTo>
                <a:lnTo>
                  <a:pt x="2945315" y="102262"/>
                </a:lnTo>
                <a:lnTo>
                  <a:pt x="2887518" y="82002"/>
                </a:lnTo>
                <a:lnTo>
                  <a:pt x="2819983" y="61301"/>
                </a:lnTo>
                <a:lnTo>
                  <a:pt x="2739923" y="39496"/>
                </a:lnTo>
                <a:lnTo>
                  <a:pt x="2684618" y="25288"/>
                </a:lnTo>
                <a:lnTo>
                  <a:pt x="2682632" y="24565"/>
                </a:lnTo>
                <a:lnTo>
                  <a:pt x="2679047" y="22979"/>
                </a:lnTo>
                <a:lnTo>
                  <a:pt x="2674800" y="23117"/>
                </a:lnTo>
                <a:lnTo>
                  <a:pt x="2637688" y="22612"/>
                </a:lnTo>
                <a:lnTo>
                  <a:pt x="2533366" y="22240"/>
                </a:lnTo>
                <a:lnTo>
                  <a:pt x="745994" y="26058"/>
                </a:lnTo>
                <a:lnTo>
                  <a:pt x="553994" y="26146"/>
                </a:lnTo>
                <a:lnTo>
                  <a:pt x="506478" y="26320"/>
                </a:lnTo>
                <a:lnTo>
                  <a:pt x="458964" y="26652"/>
                </a:lnTo>
                <a:lnTo>
                  <a:pt x="411456" y="27191"/>
                </a:lnTo>
                <a:lnTo>
                  <a:pt x="363690" y="27979"/>
                </a:lnTo>
                <a:lnTo>
                  <a:pt x="315762" y="29260"/>
                </a:lnTo>
                <a:lnTo>
                  <a:pt x="267874" y="31398"/>
                </a:lnTo>
                <a:lnTo>
                  <a:pt x="220229" y="34752"/>
                </a:lnTo>
                <a:lnTo>
                  <a:pt x="160874" y="41729"/>
                </a:lnTo>
                <a:lnTo>
                  <a:pt x="102930" y="55803"/>
                </a:lnTo>
                <a:lnTo>
                  <a:pt x="67588" y="73043"/>
                </a:lnTo>
                <a:lnTo>
                  <a:pt x="40054" y="100799"/>
                </a:lnTo>
                <a:lnTo>
                  <a:pt x="23770" y="147590"/>
                </a:lnTo>
                <a:lnTo>
                  <a:pt x="21518" y="185045"/>
                </a:lnTo>
                <a:lnTo>
                  <a:pt x="22065" y="206158"/>
                </a:lnTo>
                <a:lnTo>
                  <a:pt x="23358" y="227256"/>
                </a:lnTo>
                <a:lnTo>
                  <a:pt x="29635" y="303596"/>
                </a:lnTo>
                <a:lnTo>
                  <a:pt x="31737" y="331376"/>
                </a:lnTo>
                <a:lnTo>
                  <a:pt x="33477" y="359208"/>
                </a:lnTo>
                <a:lnTo>
                  <a:pt x="34992" y="394695"/>
                </a:lnTo>
                <a:lnTo>
                  <a:pt x="35700" y="430172"/>
                </a:lnTo>
                <a:lnTo>
                  <a:pt x="35565" y="465657"/>
                </a:lnTo>
                <a:lnTo>
                  <a:pt x="34552" y="50117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85090" y="5163381"/>
            <a:ext cx="3042285" cy="492125"/>
          </a:xfrm>
          <a:custGeom>
            <a:avLst/>
            <a:gdLst/>
            <a:ahLst/>
            <a:cxnLst/>
            <a:rect l="l" t="t" r="r" b="b"/>
            <a:pathLst>
              <a:path w="3042284" h="492125">
                <a:moveTo>
                  <a:pt x="50106" y="491853"/>
                </a:moveTo>
                <a:lnTo>
                  <a:pt x="28149" y="452936"/>
                </a:lnTo>
                <a:lnTo>
                  <a:pt x="26938" y="434977"/>
                </a:lnTo>
                <a:lnTo>
                  <a:pt x="25182" y="417052"/>
                </a:lnTo>
                <a:lnTo>
                  <a:pt x="23098" y="399290"/>
                </a:lnTo>
                <a:lnTo>
                  <a:pt x="20377" y="378429"/>
                </a:lnTo>
                <a:lnTo>
                  <a:pt x="11507" y="315922"/>
                </a:lnTo>
                <a:lnTo>
                  <a:pt x="6943" y="282278"/>
                </a:lnTo>
                <a:lnTo>
                  <a:pt x="3020" y="248040"/>
                </a:lnTo>
                <a:lnTo>
                  <a:pt x="464" y="213715"/>
                </a:lnTo>
                <a:lnTo>
                  <a:pt x="0" y="179811"/>
                </a:lnTo>
                <a:lnTo>
                  <a:pt x="1784" y="153391"/>
                </a:lnTo>
                <a:lnTo>
                  <a:pt x="17163" y="101340"/>
                </a:lnTo>
                <a:lnTo>
                  <a:pt x="45721" y="73138"/>
                </a:lnTo>
                <a:lnTo>
                  <a:pt x="86118" y="64757"/>
                </a:lnTo>
                <a:lnTo>
                  <a:pt x="92338" y="64144"/>
                </a:lnTo>
                <a:lnTo>
                  <a:pt x="151063" y="57251"/>
                </a:lnTo>
                <a:lnTo>
                  <a:pt x="219261" y="49862"/>
                </a:lnTo>
                <a:lnTo>
                  <a:pt x="287536" y="43114"/>
                </a:lnTo>
                <a:lnTo>
                  <a:pt x="332408" y="39151"/>
                </a:lnTo>
                <a:lnTo>
                  <a:pt x="377316" y="35773"/>
                </a:lnTo>
                <a:lnTo>
                  <a:pt x="432571" y="32993"/>
                </a:lnTo>
                <a:lnTo>
                  <a:pt x="502004" y="32664"/>
                </a:lnTo>
                <a:lnTo>
                  <a:pt x="553036" y="32423"/>
                </a:lnTo>
                <a:lnTo>
                  <a:pt x="655106" y="31514"/>
                </a:lnTo>
                <a:lnTo>
                  <a:pt x="757178" y="30118"/>
                </a:lnTo>
                <a:lnTo>
                  <a:pt x="859247" y="28332"/>
                </a:lnTo>
                <a:lnTo>
                  <a:pt x="1012329" y="25130"/>
                </a:lnTo>
                <a:lnTo>
                  <a:pt x="1669299" y="9142"/>
                </a:lnTo>
                <a:lnTo>
                  <a:pt x="1817212" y="5966"/>
                </a:lnTo>
                <a:lnTo>
                  <a:pt x="1965146" y="3283"/>
                </a:lnTo>
                <a:lnTo>
                  <a:pt x="2063775" y="1864"/>
                </a:lnTo>
                <a:lnTo>
                  <a:pt x="2162406" y="807"/>
                </a:lnTo>
                <a:lnTo>
                  <a:pt x="2261034" y="170"/>
                </a:lnTo>
                <a:lnTo>
                  <a:pt x="2362237" y="0"/>
                </a:lnTo>
                <a:lnTo>
                  <a:pt x="2414156" y="117"/>
                </a:lnTo>
                <a:lnTo>
                  <a:pt x="2466098" y="401"/>
                </a:lnTo>
                <a:lnTo>
                  <a:pt x="2518055" y="874"/>
                </a:lnTo>
                <a:lnTo>
                  <a:pt x="2570020" y="1556"/>
                </a:lnTo>
                <a:lnTo>
                  <a:pt x="2621985" y="2469"/>
                </a:lnTo>
                <a:lnTo>
                  <a:pt x="2673944" y="3634"/>
                </a:lnTo>
                <a:lnTo>
                  <a:pt x="2725890" y="5074"/>
                </a:lnTo>
                <a:lnTo>
                  <a:pt x="2777815" y="6808"/>
                </a:lnTo>
                <a:lnTo>
                  <a:pt x="2829713" y="8860"/>
                </a:lnTo>
                <a:lnTo>
                  <a:pt x="2881575" y="11249"/>
                </a:lnTo>
                <a:lnTo>
                  <a:pt x="2933396" y="13999"/>
                </a:lnTo>
                <a:lnTo>
                  <a:pt x="2986328" y="24723"/>
                </a:lnTo>
                <a:lnTo>
                  <a:pt x="3031292" y="54115"/>
                </a:lnTo>
                <a:lnTo>
                  <a:pt x="3041917" y="66480"/>
                </a:lnTo>
                <a:lnTo>
                  <a:pt x="3022433" y="53638"/>
                </a:lnTo>
                <a:lnTo>
                  <a:pt x="3001212" y="44598"/>
                </a:lnTo>
                <a:lnTo>
                  <a:pt x="2954902" y="36256"/>
                </a:lnTo>
                <a:lnTo>
                  <a:pt x="2903080" y="33506"/>
                </a:lnTo>
                <a:lnTo>
                  <a:pt x="2851216" y="31116"/>
                </a:lnTo>
                <a:lnTo>
                  <a:pt x="2799318" y="29065"/>
                </a:lnTo>
                <a:lnTo>
                  <a:pt x="2747392" y="27330"/>
                </a:lnTo>
                <a:lnTo>
                  <a:pt x="2695446" y="25890"/>
                </a:lnTo>
                <a:lnTo>
                  <a:pt x="2643486" y="24723"/>
                </a:lnTo>
                <a:lnTo>
                  <a:pt x="2591519" y="23809"/>
                </a:lnTo>
                <a:lnTo>
                  <a:pt x="2539553" y="23125"/>
                </a:lnTo>
                <a:lnTo>
                  <a:pt x="2487594" y="22650"/>
                </a:lnTo>
                <a:lnTo>
                  <a:pt x="2435650" y="22362"/>
                </a:lnTo>
                <a:lnTo>
                  <a:pt x="2383727" y="22240"/>
                </a:lnTo>
                <a:lnTo>
                  <a:pt x="2282525" y="22410"/>
                </a:lnTo>
                <a:lnTo>
                  <a:pt x="2183905" y="23051"/>
                </a:lnTo>
                <a:lnTo>
                  <a:pt x="2085281" y="24109"/>
                </a:lnTo>
                <a:lnTo>
                  <a:pt x="1986656" y="25527"/>
                </a:lnTo>
                <a:lnTo>
                  <a:pt x="1838726" y="28210"/>
                </a:lnTo>
                <a:lnTo>
                  <a:pt x="1641521" y="32533"/>
                </a:lnTo>
                <a:lnTo>
                  <a:pt x="1084484" y="46214"/>
                </a:lnTo>
                <a:lnTo>
                  <a:pt x="931793" y="49555"/>
                </a:lnTo>
                <a:lnTo>
                  <a:pt x="829730" y="51499"/>
                </a:lnTo>
                <a:lnTo>
                  <a:pt x="727655" y="53101"/>
                </a:lnTo>
                <a:lnTo>
                  <a:pt x="625576" y="54265"/>
                </a:lnTo>
                <a:lnTo>
                  <a:pt x="574537" y="54652"/>
                </a:lnTo>
                <a:lnTo>
                  <a:pt x="523498" y="54893"/>
                </a:lnTo>
                <a:lnTo>
                  <a:pt x="472461" y="54976"/>
                </a:lnTo>
                <a:lnTo>
                  <a:pt x="454071" y="55225"/>
                </a:lnTo>
                <a:lnTo>
                  <a:pt x="398857" y="58030"/>
                </a:lnTo>
                <a:lnTo>
                  <a:pt x="353925" y="61390"/>
                </a:lnTo>
                <a:lnTo>
                  <a:pt x="309056" y="65350"/>
                </a:lnTo>
                <a:lnTo>
                  <a:pt x="240771" y="72094"/>
                </a:lnTo>
                <a:lnTo>
                  <a:pt x="120187" y="85518"/>
                </a:lnTo>
                <a:lnTo>
                  <a:pt x="113857" y="86380"/>
                </a:lnTo>
                <a:lnTo>
                  <a:pt x="107631" y="86993"/>
                </a:lnTo>
                <a:lnTo>
                  <a:pt x="67238" y="95382"/>
                </a:lnTo>
                <a:lnTo>
                  <a:pt x="38671" y="123589"/>
                </a:lnTo>
                <a:lnTo>
                  <a:pt x="23311" y="175629"/>
                </a:lnTo>
                <a:lnTo>
                  <a:pt x="21519" y="202033"/>
                </a:lnTo>
                <a:lnTo>
                  <a:pt x="21984" y="235948"/>
                </a:lnTo>
                <a:lnTo>
                  <a:pt x="24540" y="270273"/>
                </a:lnTo>
                <a:lnTo>
                  <a:pt x="28462" y="304513"/>
                </a:lnTo>
                <a:lnTo>
                  <a:pt x="33027" y="338172"/>
                </a:lnTo>
                <a:lnTo>
                  <a:pt x="41887" y="400667"/>
                </a:lnTo>
                <a:lnTo>
                  <a:pt x="44610" y="421547"/>
                </a:lnTo>
                <a:lnTo>
                  <a:pt x="46653" y="439002"/>
                </a:lnTo>
                <a:lnTo>
                  <a:pt x="48385" y="456620"/>
                </a:lnTo>
                <a:lnTo>
                  <a:pt x="49603" y="474278"/>
                </a:lnTo>
                <a:lnTo>
                  <a:pt x="50106" y="491853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01230" y="4477062"/>
            <a:ext cx="3094990" cy="540385"/>
          </a:xfrm>
          <a:custGeom>
            <a:avLst/>
            <a:gdLst/>
            <a:ahLst/>
            <a:cxnLst/>
            <a:rect l="l" t="t" r="r" b="b"/>
            <a:pathLst>
              <a:path w="3094990" h="540385">
                <a:moveTo>
                  <a:pt x="63034" y="539841"/>
                </a:moveTo>
                <a:lnTo>
                  <a:pt x="39025" y="505039"/>
                </a:lnTo>
                <a:lnTo>
                  <a:pt x="38845" y="495243"/>
                </a:lnTo>
                <a:lnTo>
                  <a:pt x="38360" y="485405"/>
                </a:lnTo>
                <a:lnTo>
                  <a:pt x="32692" y="425405"/>
                </a:lnTo>
                <a:lnTo>
                  <a:pt x="27155" y="378990"/>
                </a:lnTo>
                <a:lnTo>
                  <a:pt x="14886" y="280135"/>
                </a:lnTo>
                <a:lnTo>
                  <a:pt x="9497" y="233397"/>
                </a:lnTo>
                <a:lnTo>
                  <a:pt x="4826" y="186607"/>
                </a:lnTo>
                <a:lnTo>
                  <a:pt x="1625" y="145444"/>
                </a:lnTo>
                <a:lnTo>
                  <a:pt x="27" y="104198"/>
                </a:lnTo>
                <a:lnTo>
                  <a:pt x="0" y="90086"/>
                </a:lnTo>
                <a:lnTo>
                  <a:pt x="448" y="75618"/>
                </a:lnTo>
                <a:lnTo>
                  <a:pt x="6490" y="36770"/>
                </a:lnTo>
                <a:lnTo>
                  <a:pt x="32158" y="10932"/>
                </a:lnTo>
                <a:lnTo>
                  <a:pt x="183320" y="11205"/>
                </a:lnTo>
                <a:lnTo>
                  <a:pt x="430506" y="12564"/>
                </a:lnTo>
                <a:lnTo>
                  <a:pt x="874495" y="15764"/>
                </a:lnTo>
                <a:lnTo>
                  <a:pt x="1021389" y="16433"/>
                </a:lnTo>
                <a:lnTo>
                  <a:pt x="1168276" y="16646"/>
                </a:lnTo>
                <a:lnTo>
                  <a:pt x="1266196" y="16457"/>
                </a:lnTo>
                <a:lnTo>
                  <a:pt x="1364113" y="15949"/>
                </a:lnTo>
                <a:lnTo>
                  <a:pt x="1465739" y="15051"/>
                </a:lnTo>
                <a:lnTo>
                  <a:pt x="1567361" y="13729"/>
                </a:lnTo>
                <a:lnTo>
                  <a:pt x="1668977" y="11954"/>
                </a:lnTo>
                <a:lnTo>
                  <a:pt x="1770582" y="9696"/>
                </a:lnTo>
                <a:lnTo>
                  <a:pt x="1872175" y="6925"/>
                </a:lnTo>
                <a:lnTo>
                  <a:pt x="1922966" y="5338"/>
                </a:lnTo>
                <a:lnTo>
                  <a:pt x="1973752" y="3611"/>
                </a:lnTo>
                <a:lnTo>
                  <a:pt x="2023612" y="2077"/>
                </a:lnTo>
                <a:lnTo>
                  <a:pt x="2073548" y="988"/>
                </a:lnTo>
                <a:lnTo>
                  <a:pt x="2123531" y="308"/>
                </a:lnTo>
                <a:lnTo>
                  <a:pt x="2173531" y="0"/>
                </a:lnTo>
                <a:lnTo>
                  <a:pt x="2223521" y="25"/>
                </a:lnTo>
                <a:lnTo>
                  <a:pt x="2273470" y="347"/>
                </a:lnTo>
                <a:lnTo>
                  <a:pt x="2323351" y="930"/>
                </a:lnTo>
                <a:lnTo>
                  <a:pt x="2370668" y="1729"/>
                </a:lnTo>
                <a:lnTo>
                  <a:pt x="2417977" y="2823"/>
                </a:lnTo>
                <a:lnTo>
                  <a:pt x="2465270" y="4244"/>
                </a:lnTo>
                <a:lnTo>
                  <a:pt x="2512537" y="6024"/>
                </a:lnTo>
                <a:lnTo>
                  <a:pt x="2553459" y="7886"/>
                </a:lnTo>
                <a:lnTo>
                  <a:pt x="2594395" y="10128"/>
                </a:lnTo>
                <a:lnTo>
                  <a:pt x="2635297" y="12873"/>
                </a:lnTo>
                <a:lnTo>
                  <a:pt x="2676115" y="16239"/>
                </a:lnTo>
                <a:lnTo>
                  <a:pt x="2721557" y="19194"/>
                </a:lnTo>
                <a:lnTo>
                  <a:pt x="2768081" y="20647"/>
                </a:lnTo>
                <a:lnTo>
                  <a:pt x="2815205" y="21731"/>
                </a:lnTo>
                <a:lnTo>
                  <a:pt x="2862451" y="23579"/>
                </a:lnTo>
                <a:lnTo>
                  <a:pt x="2909336" y="27323"/>
                </a:lnTo>
                <a:lnTo>
                  <a:pt x="2955383" y="34095"/>
                </a:lnTo>
                <a:lnTo>
                  <a:pt x="3000109" y="45030"/>
                </a:lnTo>
                <a:lnTo>
                  <a:pt x="3043035" y="61258"/>
                </a:lnTo>
                <a:lnTo>
                  <a:pt x="3083680" y="83912"/>
                </a:lnTo>
                <a:lnTo>
                  <a:pt x="3094554" y="99386"/>
                </a:lnTo>
                <a:lnTo>
                  <a:pt x="3049355" y="76994"/>
                </a:lnTo>
                <a:lnTo>
                  <a:pt x="3001646" y="61768"/>
                </a:lnTo>
                <a:lnTo>
                  <a:pt x="2952051" y="52236"/>
                </a:lnTo>
                <a:lnTo>
                  <a:pt x="2901194" y="46926"/>
                </a:lnTo>
                <a:lnTo>
                  <a:pt x="2849698" y="44366"/>
                </a:lnTo>
                <a:lnTo>
                  <a:pt x="2798188" y="43084"/>
                </a:lnTo>
                <a:lnTo>
                  <a:pt x="2747288" y="41609"/>
                </a:lnTo>
                <a:lnTo>
                  <a:pt x="2697620" y="38468"/>
                </a:lnTo>
                <a:lnTo>
                  <a:pt x="2656800" y="35098"/>
                </a:lnTo>
                <a:lnTo>
                  <a:pt x="2615894" y="32355"/>
                </a:lnTo>
                <a:lnTo>
                  <a:pt x="2574956" y="30120"/>
                </a:lnTo>
                <a:lnTo>
                  <a:pt x="2534043" y="28274"/>
                </a:lnTo>
                <a:lnTo>
                  <a:pt x="2486766" y="26494"/>
                </a:lnTo>
                <a:lnTo>
                  <a:pt x="2439468" y="25073"/>
                </a:lnTo>
                <a:lnTo>
                  <a:pt x="2392160" y="23979"/>
                </a:lnTo>
                <a:lnTo>
                  <a:pt x="2344857" y="23180"/>
                </a:lnTo>
                <a:lnTo>
                  <a:pt x="2294976" y="22589"/>
                </a:lnTo>
                <a:lnTo>
                  <a:pt x="2245025" y="22263"/>
                </a:lnTo>
                <a:lnTo>
                  <a:pt x="2195034" y="22238"/>
                </a:lnTo>
                <a:lnTo>
                  <a:pt x="2145032" y="22549"/>
                </a:lnTo>
                <a:lnTo>
                  <a:pt x="2095048" y="23233"/>
                </a:lnTo>
                <a:lnTo>
                  <a:pt x="2045111" y="24325"/>
                </a:lnTo>
                <a:lnTo>
                  <a:pt x="1995251" y="25861"/>
                </a:lnTo>
                <a:lnTo>
                  <a:pt x="1944459" y="27587"/>
                </a:lnTo>
                <a:lnTo>
                  <a:pt x="1842872" y="30621"/>
                </a:lnTo>
                <a:lnTo>
                  <a:pt x="1741277" y="33127"/>
                </a:lnTo>
                <a:lnTo>
                  <a:pt x="1639672" y="35135"/>
                </a:lnTo>
                <a:lnTo>
                  <a:pt x="1538054" y="36680"/>
                </a:lnTo>
                <a:lnTo>
                  <a:pt x="1436421" y="37794"/>
                </a:lnTo>
                <a:lnTo>
                  <a:pt x="1336637" y="38491"/>
                </a:lnTo>
                <a:lnTo>
                  <a:pt x="1238714" y="38829"/>
                </a:lnTo>
                <a:lnTo>
                  <a:pt x="1091830" y="38802"/>
                </a:lnTo>
                <a:lnTo>
                  <a:pt x="895990" y="38001"/>
                </a:lnTo>
                <a:lnTo>
                  <a:pt x="303692" y="33871"/>
                </a:lnTo>
                <a:lnTo>
                  <a:pt x="155373" y="33286"/>
                </a:lnTo>
                <a:lnTo>
                  <a:pt x="53670" y="33161"/>
                </a:lnTo>
                <a:lnTo>
                  <a:pt x="25297" y="69527"/>
                </a:lnTo>
                <a:lnTo>
                  <a:pt x="21527" y="112328"/>
                </a:lnTo>
                <a:lnTo>
                  <a:pt x="21546" y="126454"/>
                </a:lnTo>
                <a:lnTo>
                  <a:pt x="23136" y="167678"/>
                </a:lnTo>
                <a:lnTo>
                  <a:pt x="26318" y="208830"/>
                </a:lnTo>
                <a:lnTo>
                  <a:pt x="31003" y="255651"/>
                </a:lnTo>
                <a:lnTo>
                  <a:pt x="36371" y="302385"/>
                </a:lnTo>
                <a:lnTo>
                  <a:pt x="48657" y="401220"/>
                </a:lnTo>
                <a:lnTo>
                  <a:pt x="54208" y="447630"/>
                </a:lnTo>
                <a:lnTo>
                  <a:pt x="59183" y="497815"/>
                </a:lnTo>
                <a:lnTo>
                  <a:pt x="60545" y="531824"/>
                </a:lnTo>
                <a:lnTo>
                  <a:pt x="61455" y="536015"/>
                </a:lnTo>
                <a:lnTo>
                  <a:pt x="63034" y="539841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8754385" y="3779811"/>
            <a:ext cx="3171190" cy="600710"/>
            <a:chOff x="8754385" y="3779811"/>
            <a:chExt cx="3171190" cy="600710"/>
          </a:xfrm>
        </p:grpSpPr>
        <p:sp>
          <p:nvSpPr>
            <p:cNvPr id="69" name="object 69"/>
            <p:cNvSpPr/>
            <p:nvPr/>
          </p:nvSpPr>
          <p:spPr>
            <a:xfrm>
              <a:off x="8754385" y="3779811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1575" y="3833003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8858367" y="4530298"/>
            <a:ext cx="3080385" cy="563880"/>
          </a:xfrm>
          <a:custGeom>
            <a:avLst/>
            <a:gdLst/>
            <a:ahLst/>
            <a:cxnLst/>
            <a:rect l="l" t="t" r="r" b="b"/>
            <a:pathLst>
              <a:path w="3080384" h="563879">
                <a:moveTo>
                  <a:pt x="2262314" y="563296"/>
                </a:moveTo>
                <a:lnTo>
                  <a:pt x="2197908" y="563309"/>
                </a:lnTo>
                <a:lnTo>
                  <a:pt x="2132801" y="562992"/>
                </a:lnTo>
                <a:lnTo>
                  <a:pt x="2067211" y="562380"/>
                </a:lnTo>
                <a:lnTo>
                  <a:pt x="2001358" y="561504"/>
                </a:lnTo>
                <a:lnTo>
                  <a:pt x="1935458" y="560397"/>
                </a:lnTo>
                <a:lnTo>
                  <a:pt x="1869732" y="559092"/>
                </a:lnTo>
                <a:lnTo>
                  <a:pt x="1804396" y="557621"/>
                </a:lnTo>
                <a:lnTo>
                  <a:pt x="1675771" y="554312"/>
                </a:lnTo>
                <a:lnTo>
                  <a:pt x="1270005" y="542309"/>
                </a:lnTo>
                <a:lnTo>
                  <a:pt x="1173969" y="539835"/>
                </a:lnTo>
                <a:lnTo>
                  <a:pt x="1130359" y="538920"/>
                </a:lnTo>
                <a:lnTo>
                  <a:pt x="1089980" y="538264"/>
                </a:lnTo>
                <a:lnTo>
                  <a:pt x="1053048" y="537899"/>
                </a:lnTo>
                <a:lnTo>
                  <a:pt x="1019784" y="537858"/>
                </a:lnTo>
                <a:lnTo>
                  <a:pt x="990404" y="538173"/>
                </a:lnTo>
                <a:lnTo>
                  <a:pt x="965128" y="538877"/>
                </a:lnTo>
                <a:lnTo>
                  <a:pt x="944174" y="540003"/>
                </a:lnTo>
                <a:lnTo>
                  <a:pt x="923435" y="541379"/>
                </a:lnTo>
                <a:lnTo>
                  <a:pt x="893383" y="543167"/>
                </a:lnTo>
                <a:lnTo>
                  <a:pt x="855140" y="545231"/>
                </a:lnTo>
                <a:lnTo>
                  <a:pt x="809828" y="547435"/>
                </a:lnTo>
                <a:lnTo>
                  <a:pt x="758568" y="549644"/>
                </a:lnTo>
                <a:lnTo>
                  <a:pt x="702484" y="551723"/>
                </a:lnTo>
                <a:lnTo>
                  <a:pt x="642697" y="553535"/>
                </a:lnTo>
                <a:lnTo>
                  <a:pt x="580330" y="554946"/>
                </a:lnTo>
                <a:lnTo>
                  <a:pt x="516503" y="555820"/>
                </a:lnTo>
                <a:lnTo>
                  <a:pt x="452340" y="556022"/>
                </a:lnTo>
                <a:lnTo>
                  <a:pt x="388963" y="555415"/>
                </a:lnTo>
                <a:lnTo>
                  <a:pt x="327493" y="553865"/>
                </a:lnTo>
                <a:lnTo>
                  <a:pt x="269052" y="551237"/>
                </a:lnTo>
                <a:lnTo>
                  <a:pt x="214763" y="547394"/>
                </a:lnTo>
                <a:lnTo>
                  <a:pt x="165748" y="542201"/>
                </a:lnTo>
                <a:lnTo>
                  <a:pt x="123128" y="535523"/>
                </a:lnTo>
                <a:lnTo>
                  <a:pt x="61565" y="517170"/>
                </a:lnTo>
                <a:lnTo>
                  <a:pt x="37356" y="457274"/>
                </a:lnTo>
                <a:lnTo>
                  <a:pt x="32897" y="412466"/>
                </a:lnTo>
                <a:lnTo>
                  <a:pt x="26600" y="359789"/>
                </a:lnTo>
                <a:lnTo>
                  <a:pt x="19392" y="302209"/>
                </a:lnTo>
                <a:lnTo>
                  <a:pt x="12200" y="242688"/>
                </a:lnTo>
                <a:lnTo>
                  <a:pt x="5952" y="184192"/>
                </a:lnTo>
                <a:lnTo>
                  <a:pt x="1576" y="129684"/>
                </a:lnTo>
                <a:lnTo>
                  <a:pt x="0" y="82130"/>
                </a:lnTo>
                <a:lnTo>
                  <a:pt x="2150" y="44492"/>
                </a:lnTo>
                <a:lnTo>
                  <a:pt x="8955" y="19736"/>
                </a:lnTo>
                <a:lnTo>
                  <a:pt x="21342" y="10825"/>
                </a:lnTo>
                <a:lnTo>
                  <a:pt x="175171" y="11112"/>
                </a:lnTo>
                <a:lnTo>
                  <a:pt x="428465" y="12527"/>
                </a:lnTo>
                <a:lnTo>
                  <a:pt x="879681" y="15766"/>
                </a:lnTo>
                <a:lnTo>
                  <a:pt x="1030172" y="16397"/>
                </a:lnTo>
                <a:lnTo>
                  <a:pt x="1181339" y="16519"/>
                </a:lnTo>
                <a:lnTo>
                  <a:pt x="1282679" y="16233"/>
                </a:lnTo>
                <a:lnTo>
                  <a:pt x="1384600" y="15594"/>
                </a:lnTo>
                <a:lnTo>
                  <a:pt x="1487214" y="14551"/>
                </a:lnTo>
                <a:lnTo>
                  <a:pt x="1590634" y="13054"/>
                </a:lnTo>
                <a:lnTo>
                  <a:pt x="1694972" y="11052"/>
                </a:lnTo>
                <a:lnTo>
                  <a:pt x="1747520" y="9846"/>
                </a:lnTo>
                <a:lnTo>
                  <a:pt x="1800340" y="8494"/>
                </a:lnTo>
                <a:lnTo>
                  <a:pt x="1853446" y="6991"/>
                </a:lnTo>
                <a:lnTo>
                  <a:pt x="1906852" y="5330"/>
                </a:lnTo>
                <a:lnTo>
                  <a:pt x="1960571" y="3505"/>
                </a:lnTo>
                <a:lnTo>
                  <a:pt x="2003077" y="2206"/>
                </a:lnTo>
                <a:lnTo>
                  <a:pt x="2049118" y="1193"/>
                </a:lnTo>
                <a:lnTo>
                  <a:pt x="2098101" y="479"/>
                </a:lnTo>
                <a:lnTo>
                  <a:pt x="2149432" y="77"/>
                </a:lnTo>
                <a:lnTo>
                  <a:pt x="2202516" y="0"/>
                </a:lnTo>
                <a:lnTo>
                  <a:pt x="2256760" y="260"/>
                </a:lnTo>
                <a:lnTo>
                  <a:pt x="2311570" y="872"/>
                </a:lnTo>
                <a:lnTo>
                  <a:pt x="2366351" y="1848"/>
                </a:lnTo>
                <a:lnTo>
                  <a:pt x="2420510" y="3201"/>
                </a:lnTo>
                <a:lnTo>
                  <a:pt x="2473453" y="4945"/>
                </a:lnTo>
                <a:lnTo>
                  <a:pt x="2524586" y="7092"/>
                </a:lnTo>
                <a:lnTo>
                  <a:pt x="2573314" y="9655"/>
                </a:lnTo>
                <a:lnTo>
                  <a:pt x="2619045" y="12648"/>
                </a:lnTo>
                <a:lnTo>
                  <a:pt x="2661183" y="16084"/>
                </a:lnTo>
                <a:lnTo>
                  <a:pt x="2713043" y="19369"/>
                </a:lnTo>
                <a:lnTo>
                  <a:pt x="2765594" y="20900"/>
                </a:lnTo>
                <a:lnTo>
                  <a:pt x="2818247" y="22255"/>
                </a:lnTo>
                <a:lnTo>
                  <a:pt x="2870411" y="25008"/>
                </a:lnTo>
                <a:lnTo>
                  <a:pt x="2921500" y="30735"/>
                </a:lnTo>
                <a:lnTo>
                  <a:pt x="2970925" y="41011"/>
                </a:lnTo>
                <a:lnTo>
                  <a:pt x="3018096" y="57414"/>
                </a:lnTo>
                <a:lnTo>
                  <a:pt x="3062425" y="81517"/>
                </a:lnTo>
                <a:lnTo>
                  <a:pt x="3076970" y="143233"/>
                </a:lnTo>
                <a:lnTo>
                  <a:pt x="3079813" y="199449"/>
                </a:lnTo>
                <a:lnTo>
                  <a:pt x="3080127" y="263340"/>
                </a:lnTo>
                <a:lnTo>
                  <a:pt x="3078228" y="327982"/>
                </a:lnTo>
                <a:lnTo>
                  <a:pt x="3074433" y="386450"/>
                </a:lnTo>
                <a:lnTo>
                  <a:pt x="3069060" y="431822"/>
                </a:lnTo>
                <a:lnTo>
                  <a:pt x="3052827" y="469633"/>
                </a:lnTo>
                <a:lnTo>
                  <a:pt x="3019300" y="491741"/>
                </a:lnTo>
                <a:lnTo>
                  <a:pt x="2968119" y="510314"/>
                </a:lnTo>
                <a:lnTo>
                  <a:pt x="2901032" y="525614"/>
                </a:lnTo>
                <a:lnTo>
                  <a:pt x="2862069" y="532119"/>
                </a:lnTo>
                <a:lnTo>
                  <a:pt x="2819786" y="537902"/>
                </a:lnTo>
                <a:lnTo>
                  <a:pt x="2774399" y="542998"/>
                </a:lnTo>
                <a:lnTo>
                  <a:pt x="2726127" y="547439"/>
                </a:lnTo>
                <a:lnTo>
                  <a:pt x="2675190" y="551257"/>
                </a:lnTo>
                <a:lnTo>
                  <a:pt x="2621804" y="554486"/>
                </a:lnTo>
                <a:lnTo>
                  <a:pt x="2566189" y="557157"/>
                </a:lnTo>
                <a:lnTo>
                  <a:pt x="2508563" y="559304"/>
                </a:lnTo>
                <a:lnTo>
                  <a:pt x="2449144" y="560958"/>
                </a:lnTo>
                <a:lnTo>
                  <a:pt x="2388150" y="562153"/>
                </a:lnTo>
                <a:lnTo>
                  <a:pt x="2325801" y="562922"/>
                </a:lnTo>
                <a:lnTo>
                  <a:pt x="2262314" y="563296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2333" y="5216544"/>
            <a:ext cx="3062605" cy="546100"/>
          </a:xfrm>
          <a:custGeom>
            <a:avLst/>
            <a:gdLst/>
            <a:ahLst/>
            <a:cxnLst/>
            <a:rect l="l" t="t" r="r" b="b"/>
            <a:pathLst>
              <a:path w="3062604" h="546100">
                <a:moveTo>
                  <a:pt x="1756406" y="545885"/>
                </a:moveTo>
                <a:lnTo>
                  <a:pt x="1687747" y="545868"/>
                </a:lnTo>
                <a:lnTo>
                  <a:pt x="1618826" y="545617"/>
                </a:lnTo>
                <a:lnTo>
                  <a:pt x="1549769" y="545141"/>
                </a:lnTo>
                <a:lnTo>
                  <a:pt x="1480704" y="544448"/>
                </a:lnTo>
                <a:lnTo>
                  <a:pt x="1411758" y="543547"/>
                </a:lnTo>
                <a:lnTo>
                  <a:pt x="1343060" y="542445"/>
                </a:lnTo>
                <a:lnTo>
                  <a:pt x="1274735" y="541152"/>
                </a:lnTo>
                <a:lnTo>
                  <a:pt x="1206912" y="539674"/>
                </a:lnTo>
                <a:lnTo>
                  <a:pt x="1139718" y="538021"/>
                </a:lnTo>
                <a:lnTo>
                  <a:pt x="1073280" y="536200"/>
                </a:lnTo>
                <a:lnTo>
                  <a:pt x="1007726" y="534221"/>
                </a:lnTo>
                <a:lnTo>
                  <a:pt x="943182" y="532090"/>
                </a:lnTo>
                <a:lnTo>
                  <a:pt x="879777" y="529817"/>
                </a:lnTo>
                <a:lnTo>
                  <a:pt x="817637" y="527409"/>
                </a:lnTo>
                <a:lnTo>
                  <a:pt x="756890" y="524875"/>
                </a:lnTo>
                <a:lnTo>
                  <a:pt x="697664" y="522224"/>
                </a:lnTo>
                <a:lnTo>
                  <a:pt x="640085" y="519462"/>
                </a:lnTo>
                <a:lnTo>
                  <a:pt x="584281" y="516599"/>
                </a:lnTo>
                <a:lnTo>
                  <a:pt x="530380" y="513643"/>
                </a:lnTo>
                <a:lnTo>
                  <a:pt x="478508" y="510602"/>
                </a:lnTo>
                <a:lnTo>
                  <a:pt x="428793" y="507484"/>
                </a:lnTo>
                <a:lnTo>
                  <a:pt x="381363" y="504297"/>
                </a:lnTo>
                <a:lnTo>
                  <a:pt x="336345" y="501051"/>
                </a:lnTo>
                <a:lnTo>
                  <a:pt x="293865" y="497752"/>
                </a:lnTo>
                <a:lnTo>
                  <a:pt x="254053" y="494409"/>
                </a:lnTo>
                <a:lnTo>
                  <a:pt x="182936" y="487626"/>
                </a:lnTo>
                <a:lnTo>
                  <a:pt x="124013" y="480766"/>
                </a:lnTo>
                <a:lnTo>
                  <a:pt x="78304" y="473896"/>
                </a:lnTo>
                <a:lnTo>
                  <a:pt x="36742" y="463715"/>
                </a:lnTo>
                <a:lnTo>
                  <a:pt x="26572" y="417885"/>
                </a:lnTo>
                <a:lnTo>
                  <a:pt x="21648" y="373967"/>
                </a:lnTo>
                <a:lnTo>
                  <a:pt x="8434" y="279251"/>
                </a:lnTo>
                <a:lnTo>
                  <a:pt x="2924" y="232059"/>
                </a:lnTo>
                <a:lnTo>
                  <a:pt x="0" y="187380"/>
                </a:lnTo>
                <a:lnTo>
                  <a:pt x="1049" y="147017"/>
                </a:lnTo>
                <a:lnTo>
                  <a:pt x="20629" y="86448"/>
                </a:lnTo>
                <a:lnTo>
                  <a:pt x="72782" y="64771"/>
                </a:lnTo>
                <a:lnTo>
                  <a:pt x="127571" y="58436"/>
                </a:lnTo>
                <a:lnTo>
                  <a:pt x="184257" y="52182"/>
                </a:lnTo>
                <a:lnTo>
                  <a:pt x="250809" y="45365"/>
                </a:lnTo>
                <a:lnTo>
                  <a:pt x="319980" y="39107"/>
                </a:lnTo>
                <a:lnTo>
                  <a:pt x="384523" y="34530"/>
                </a:lnTo>
                <a:lnTo>
                  <a:pt x="437192" y="32755"/>
                </a:lnTo>
                <a:lnTo>
                  <a:pt x="529966" y="32470"/>
                </a:lnTo>
                <a:lnTo>
                  <a:pt x="625300" y="31662"/>
                </a:lnTo>
                <a:lnTo>
                  <a:pt x="722948" y="30395"/>
                </a:lnTo>
                <a:lnTo>
                  <a:pt x="822666" y="28732"/>
                </a:lnTo>
                <a:lnTo>
                  <a:pt x="975589" y="25638"/>
                </a:lnTo>
                <a:lnTo>
                  <a:pt x="1665581" y="8928"/>
                </a:lnTo>
                <a:lnTo>
                  <a:pt x="1826470" y="5533"/>
                </a:lnTo>
                <a:lnTo>
                  <a:pt x="1933158" y="3608"/>
                </a:lnTo>
                <a:lnTo>
                  <a:pt x="2039104" y="2027"/>
                </a:lnTo>
                <a:lnTo>
                  <a:pt x="2144063" y="856"/>
                </a:lnTo>
                <a:lnTo>
                  <a:pt x="2247790" y="159"/>
                </a:lnTo>
                <a:lnTo>
                  <a:pt x="2299116" y="8"/>
                </a:lnTo>
                <a:lnTo>
                  <a:pt x="2350042" y="0"/>
                </a:lnTo>
                <a:lnTo>
                  <a:pt x="2400538" y="142"/>
                </a:lnTo>
                <a:lnTo>
                  <a:pt x="2450574" y="443"/>
                </a:lnTo>
                <a:lnTo>
                  <a:pt x="2500118" y="911"/>
                </a:lnTo>
                <a:lnTo>
                  <a:pt x="2549140" y="1553"/>
                </a:lnTo>
                <a:lnTo>
                  <a:pt x="2597610" y="2379"/>
                </a:lnTo>
                <a:lnTo>
                  <a:pt x="2645497" y="3395"/>
                </a:lnTo>
                <a:lnTo>
                  <a:pt x="2692771" y="4610"/>
                </a:lnTo>
                <a:lnTo>
                  <a:pt x="2739400" y="6032"/>
                </a:lnTo>
                <a:lnTo>
                  <a:pt x="2785355" y="7669"/>
                </a:lnTo>
                <a:lnTo>
                  <a:pt x="2830605" y="9530"/>
                </a:lnTo>
                <a:lnTo>
                  <a:pt x="2875119" y="11621"/>
                </a:lnTo>
                <a:lnTo>
                  <a:pt x="2918867" y="13951"/>
                </a:lnTo>
                <a:lnTo>
                  <a:pt x="2959255" y="20870"/>
                </a:lnTo>
                <a:lnTo>
                  <a:pt x="3015168" y="58329"/>
                </a:lnTo>
                <a:lnTo>
                  <a:pt x="3044977" y="121552"/>
                </a:lnTo>
                <a:lnTo>
                  <a:pt x="3052737" y="160677"/>
                </a:lnTo>
                <a:lnTo>
                  <a:pt x="3057142" y="203666"/>
                </a:lnTo>
                <a:lnTo>
                  <a:pt x="3059251" y="249658"/>
                </a:lnTo>
                <a:lnTo>
                  <a:pt x="3060121" y="297795"/>
                </a:lnTo>
                <a:lnTo>
                  <a:pt x="3060809" y="347217"/>
                </a:lnTo>
                <a:lnTo>
                  <a:pt x="3062373" y="397065"/>
                </a:lnTo>
                <a:lnTo>
                  <a:pt x="3032142" y="437464"/>
                </a:lnTo>
                <a:lnTo>
                  <a:pt x="2994309" y="454897"/>
                </a:lnTo>
                <a:lnTo>
                  <a:pt x="2942691" y="470572"/>
                </a:lnTo>
                <a:lnTo>
                  <a:pt x="2878306" y="484556"/>
                </a:lnTo>
                <a:lnTo>
                  <a:pt x="2802173" y="496915"/>
                </a:lnTo>
                <a:lnTo>
                  <a:pt x="2760019" y="502506"/>
                </a:lnTo>
                <a:lnTo>
                  <a:pt x="2715310" y="507715"/>
                </a:lnTo>
                <a:lnTo>
                  <a:pt x="2668173" y="512550"/>
                </a:lnTo>
                <a:lnTo>
                  <a:pt x="2618736" y="517021"/>
                </a:lnTo>
                <a:lnTo>
                  <a:pt x="2567126" y="521135"/>
                </a:lnTo>
                <a:lnTo>
                  <a:pt x="2513471" y="524900"/>
                </a:lnTo>
                <a:lnTo>
                  <a:pt x="2457897" y="528324"/>
                </a:lnTo>
                <a:lnTo>
                  <a:pt x="2400533" y="531417"/>
                </a:lnTo>
                <a:lnTo>
                  <a:pt x="2341504" y="534185"/>
                </a:lnTo>
                <a:lnTo>
                  <a:pt x="2280940" y="536638"/>
                </a:lnTo>
                <a:lnTo>
                  <a:pt x="2218967" y="538783"/>
                </a:lnTo>
                <a:lnTo>
                  <a:pt x="2155712" y="540630"/>
                </a:lnTo>
                <a:lnTo>
                  <a:pt x="2091304" y="542185"/>
                </a:lnTo>
                <a:lnTo>
                  <a:pt x="2025868" y="543457"/>
                </a:lnTo>
                <a:lnTo>
                  <a:pt x="1959534" y="544455"/>
                </a:lnTo>
                <a:lnTo>
                  <a:pt x="1892427" y="545187"/>
                </a:lnTo>
                <a:lnTo>
                  <a:pt x="1824675" y="545661"/>
                </a:lnTo>
                <a:lnTo>
                  <a:pt x="1756406" y="545885"/>
                </a:lnTo>
                <a:close/>
              </a:path>
            </a:pathLst>
          </a:custGeom>
          <a:solidFill>
            <a:srgbClr val="586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61867" y="3129348"/>
            <a:ext cx="3045460" cy="574675"/>
          </a:xfrm>
          <a:custGeom>
            <a:avLst/>
            <a:gdLst/>
            <a:ahLst/>
            <a:cxnLst/>
            <a:rect l="l" t="t" r="r" b="b"/>
            <a:pathLst>
              <a:path w="3045459" h="574675">
                <a:moveTo>
                  <a:pt x="927137" y="574598"/>
                </a:moveTo>
                <a:lnTo>
                  <a:pt x="884384" y="574294"/>
                </a:lnTo>
                <a:lnTo>
                  <a:pt x="834467" y="572453"/>
                </a:lnTo>
                <a:lnTo>
                  <a:pt x="778551" y="569240"/>
                </a:lnTo>
                <a:lnTo>
                  <a:pt x="717803" y="564819"/>
                </a:lnTo>
                <a:lnTo>
                  <a:pt x="653387" y="559353"/>
                </a:lnTo>
                <a:lnTo>
                  <a:pt x="586471" y="553007"/>
                </a:lnTo>
                <a:lnTo>
                  <a:pt x="518220" y="545945"/>
                </a:lnTo>
                <a:lnTo>
                  <a:pt x="449800" y="538331"/>
                </a:lnTo>
                <a:lnTo>
                  <a:pt x="382377" y="530329"/>
                </a:lnTo>
                <a:lnTo>
                  <a:pt x="317117" y="522103"/>
                </a:lnTo>
                <a:lnTo>
                  <a:pt x="255186" y="513816"/>
                </a:lnTo>
                <a:lnTo>
                  <a:pt x="197750" y="505634"/>
                </a:lnTo>
                <a:lnTo>
                  <a:pt x="145975" y="497719"/>
                </a:lnTo>
                <a:lnTo>
                  <a:pt x="101027" y="490237"/>
                </a:lnTo>
                <a:lnTo>
                  <a:pt x="36275" y="477224"/>
                </a:lnTo>
                <a:lnTo>
                  <a:pt x="12822" y="467908"/>
                </a:lnTo>
                <a:lnTo>
                  <a:pt x="14072" y="423040"/>
                </a:lnTo>
                <a:lnTo>
                  <a:pt x="13972" y="381159"/>
                </a:lnTo>
                <a:lnTo>
                  <a:pt x="12817" y="342163"/>
                </a:lnTo>
                <a:lnTo>
                  <a:pt x="10903" y="305949"/>
                </a:lnTo>
                <a:lnTo>
                  <a:pt x="8525" y="272412"/>
                </a:lnTo>
                <a:lnTo>
                  <a:pt x="3557" y="212964"/>
                </a:lnTo>
                <a:lnTo>
                  <a:pt x="1557" y="186846"/>
                </a:lnTo>
                <a:lnTo>
                  <a:pt x="273" y="162995"/>
                </a:lnTo>
                <a:lnTo>
                  <a:pt x="0" y="141308"/>
                </a:lnTo>
                <a:lnTo>
                  <a:pt x="1033" y="121682"/>
                </a:lnTo>
                <a:lnTo>
                  <a:pt x="14919" y="74141"/>
                </a:lnTo>
                <a:lnTo>
                  <a:pt x="51184" y="41446"/>
                </a:lnTo>
                <a:lnTo>
                  <a:pt x="91727" y="26524"/>
                </a:lnTo>
                <a:lnTo>
                  <a:pt x="148116" y="16141"/>
                </a:lnTo>
                <a:lnTo>
                  <a:pt x="222713" y="9475"/>
                </a:lnTo>
                <a:lnTo>
                  <a:pt x="267577" y="7278"/>
                </a:lnTo>
                <a:lnTo>
                  <a:pt x="317878" y="5702"/>
                </a:lnTo>
                <a:lnTo>
                  <a:pt x="373911" y="4643"/>
                </a:lnTo>
                <a:lnTo>
                  <a:pt x="435972" y="3998"/>
                </a:lnTo>
                <a:lnTo>
                  <a:pt x="504354" y="3665"/>
                </a:lnTo>
                <a:lnTo>
                  <a:pt x="2389260" y="0"/>
                </a:lnTo>
                <a:lnTo>
                  <a:pt x="2586235" y="154"/>
                </a:lnTo>
                <a:lnTo>
                  <a:pt x="2626995" y="396"/>
                </a:lnTo>
                <a:lnTo>
                  <a:pt x="2637800" y="562"/>
                </a:lnTo>
                <a:lnTo>
                  <a:pt x="2641748" y="758"/>
                </a:lnTo>
                <a:lnTo>
                  <a:pt x="2655967" y="4848"/>
                </a:lnTo>
                <a:lnTo>
                  <a:pt x="2688708" y="13229"/>
                </a:lnTo>
                <a:lnTo>
                  <a:pt x="2735119" y="25411"/>
                </a:lnTo>
                <a:lnTo>
                  <a:pt x="2790344" y="40902"/>
                </a:lnTo>
                <a:lnTo>
                  <a:pt x="2849532" y="59213"/>
                </a:lnTo>
                <a:lnTo>
                  <a:pt x="2907826" y="79852"/>
                </a:lnTo>
                <a:lnTo>
                  <a:pt x="2960375" y="102330"/>
                </a:lnTo>
                <a:lnTo>
                  <a:pt x="2993350" y="136020"/>
                </a:lnTo>
                <a:lnTo>
                  <a:pt x="3026616" y="200855"/>
                </a:lnTo>
                <a:lnTo>
                  <a:pt x="3038589" y="240541"/>
                </a:lnTo>
                <a:lnTo>
                  <a:pt x="3044911" y="282722"/>
                </a:lnTo>
                <a:lnTo>
                  <a:pt x="3043673" y="325633"/>
                </a:lnTo>
                <a:lnTo>
                  <a:pt x="3032968" y="367510"/>
                </a:lnTo>
                <a:lnTo>
                  <a:pt x="3010888" y="406590"/>
                </a:lnTo>
                <a:lnTo>
                  <a:pt x="2975524" y="441108"/>
                </a:lnTo>
                <a:lnTo>
                  <a:pt x="2924969" y="469300"/>
                </a:lnTo>
                <a:lnTo>
                  <a:pt x="2880335" y="479722"/>
                </a:lnTo>
                <a:lnTo>
                  <a:pt x="2803894" y="489095"/>
                </a:lnTo>
                <a:lnTo>
                  <a:pt x="2755923" y="493421"/>
                </a:lnTo>
                <a:lnTo>
                  <a:pt x="2702611" y="497521"/>
                </a:lnTo>
                <a:lnTo>
                  <a:pt x="2644829" y="501410"/>
                </a:lnTo>
                <a:lnTo>
                  <a:pt x="2583447" y="505100"/>
                </a:lnTo>
                <a:lnTo>
                  <a:pt x="2519336" y="508603"/>
                </a:lnTo>
                <a:lnTo>
                  <a:pt x="2453366" y="511932"/>
                </a:lnTo>
                <a:lnTo>
                  <a:pt x="2386408" y="515100"/>
                </a:lnTo>
                <a:lnTo>
                  <a:pt x="2253006" y="521000"/>
                </a:lnTo>
                <a:lnTo>
                  <a:pt x="2067248" y="528954"/>
                </a:lnTo>
                <a:lnTo>
                  <a:pt x="2012636" y="531416"/>
                </a:lnTo>
                <a:lnTo>
                  <a:pt x="1963127" y="533805"/>
                </a:lnTo>
                <a:lnTo>
                  <a:pt x="1919593" y="536132"/>
                </a:lnTo>
                <a:lnTo>
                  <a:pt x="1882903" y="538411"/>
                </a:lnTo>
                <a:lnTo>
                  <a:pt x="1853928" y="540654"/>
                </a:lnTo>
                <a:lnTo>
                  <a:pt x="1809497" y="543854"/>
                </a:lnTo>
                <a:lnTo>
                  <a:pt x="1762832" y="545816"/>
                </a:lnTo>
                <a:lnTo>
                  <a:pt x="1714214" y="546749"/>
                </a:lnTo>
                <a:lnTo>
                  <a:pt x="1663926" y="546865"/>
                </a:lnTo>
                <a:lnTo>
                  <a:pt x="1612249" y="546374"/>
                </a:lnTo>
                <a:lnTo>
                  <a:pt x="1559466" y="545489"/>
                </a:lnTo>
                <a:lnTo>
                  <a:pt x="1451709" y="543374"/>
                </a:lnTo>
                <a:lnTo>
                  <a:pt x="1397299" y="542566"/>
                </a:lnTo>
                <a:lnTo>
                  <a:pt x="1342911" y="542207"/>
                </a:lnTo>
                <a:lnTo>
                  <a:pt x="1288826" y="542506"/>
                </a:lnTo>
                <a:lnTo>
                  <a:pt x="1235326" y="543675"/>
                </a:lnTo>
                <a:lnTo>
                  <a:pt x="1182695" y="545924"/>
                </a:lnTo>
                <a:lnTo>
                  <a:pt x="1131213" y="549464"/>
                </a:lnTo>
                <a:lnTo>
                  <a:pt x="1081162" y="554507"/>
                </a:lnTo>
                <a:lnTo>
                  <a:pt x="1032825" y="561262"/>
                </a:lnTo>
                <a:lnTo>
                  <a:pt x="986484" y="569941"/>
                </a:lnTo>
                <a:lnTo>
                  <a:pt x="961559" y="573202"/>
                </a:lnTo>
                <a:lnTo>
                  <a:pt x="927137" y="574598"/>
                </a:lnTo>
                <a:close/>
              </a:path>
            </a:pathLst>
          </a:custGeom>
          <a:solidFill>
            <a:srgbClr val="324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3970146" y="1900379"/>
            <a:ext cx="3028950" cy="581025"/>
            <a:chOff x="3970146" y="1900379"/>
            <a:chExt cx="3028950" cy="581025"/>
          </a:xfrm>
        </p:grpSpPr>
        <p:sp>
          <p:nvSpPr>
            <p:cNvPr id="75" name="object 75"/>
            <p:cNvSpPr/>
            <p:nvPr/>
          </p:nvSpPr>
          <p:spPr>
            <a:xfrm>
              <a:off x="4286674" y="1931039"/>
              <a:ext cx="2712720" cy="519430"/>
            </a:xfrm>
            <a:custGeom>
              <a:avLst/>
              <a:gdLst/>
              <a:ahLst/>
              <a:cxnLst/>
              <a:rect l="l" t="t" r="r" b="b"/>
              <a:pathLst>
                <a:path w="2712720" h="519430">
                  <a:moveTo>
                    <a:pt x="2627226" y="519008"/>
                  </a:moveTo>
                  <a:lnTo>
                    <a:pt x="84948" y="519008"/>
                  </a:lnTo>
                  <a:lnTo>
                    <a:pt x="79035" y="518429"/>
                  </a:lnTo>
                  <a:lnTo>
                    <a:pt x="35442" y="500453"/>
                  </a:lnTo>
                  <a:lnTo>
                    <a:pt x="9205" y="468627"/>
                  </a:lnTo>
                  <a:lnTo>
                    <a:pt x="0" y="434444"/>
                  </a:lnTo>
                  <a:lnTo>
                    <a:pt x="0" y="84564"/>
                  </a:lnTo>
                  <a:lnTo>
                    <a:pt x="12005" y="45165"/>
                  </a:lnTo>
                  <a:lnTo>
                    <a:pt x="45370" y="11951"/>
                  </a:lnTo>
                  <a:lnTo>
                    <a:pt x="84948" y="0"/>
                  </a:lnTo>
                  <a:lnTo>
                    <a:pt x="90917" y="0"/>
                  </a:lnTo>
                  <a:lnTo>
                    <a:pt x="2627226" y="0"/>
                  </a:lnTo>
                  <a:lnTo>
                    <a:pt x="2666804" y="11951"/>
                  </a:lnTo>
                  <a:lnTo>
                    <a:pt x="2700168" y="45165"/>
                  </a:lnTo>
                  <a:lnTo>
                    <a:pt x="2712175" y="84564"/>
                  </a:lnTo>
                  <a:lnTo>
                    <a:pt x="2712175" y="434444"/>
                  </a:lnTo>
                  <a:lnTo>
                    <a:pt x="2700168" y="473843"/>
                  </a:lnTo>
                  <a:lnTo>
                    <a:pt x="2666804" y="507057"/>
                  </a:lnTo>
                  <a:lnTo>
                    <a:pt x="2633139" y="518429"/>
                  </a:lnTo>
                  <a:lnTo>
                    <a:pt x="2627226" y="519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0146" y="1900379"/>
              <a:ext cx="598170" cy="581025"/>
            </a:xfrm>
            <a:custGeom>
              <a:avLst/>
              <a:gdLst/>
              <a:ahLst/>
              <a:cxnLst/>
              <a:rect l="l" t="t" r="r" b="b"/>
              <a:pathLst>
                <a:path w="598170" h="581025">
                  <a:moveTo>
                    <a:pt x="557087" y="580492"/>
                  </a:moveTo>
                  <a:lnTo>
                    <a:pt x="108904" y="580492"/>
                  </a:lnTo>
                  <a:lnTo>
                    <a:pt x="66733" y="572981"/>
                  </a:lnTo>
                  <a:lnTo>
                    <a:pt x="32092" y="552540"/>
                  </a:lnTo>
                  <a:lnTo>
                    <a:pt x="8631" y="522303"/>
                  </a:lnTo>
                  <a:lnTo>
                    <a:pt x="0" y="485405"/>
                  </a:lnTo>
                  <a:lnTo>
                    <a:pt x="0" y="95004"/>
                  </a:lnTo>
                  <a:lnTo>
                    <a:pt x="8631" y="58119"/>
                  </a:lnTo>
                  <a:lnTo>
                    <a:pt x="32092" y="27910"/>
                  </a:lnTo>
                  <a:lnTo>
                    <a:pt x="66733" y="7497"/>
                  </a:lnTo>
                  <a:lnTo>
                    <a:pt x="108904" y="0"/>
                  </a:lnTo>
                  <a:lnTo>
                    <a:pt x="557087" y="0"/>
                  </a:lnTo>
                  <a:lnTo>
                    <a:pt x="591896" y="19034"/>
                  </a:lnTo>
                  <a:lnTo>
                    <a:pt x="598037" y="42964"/>
                  </a:lnTo>
                  <a:lnTo>
                    <a:pt x="593779" y="59305"/>
                  </a:lnTo>
                  <a:lnTo>
                    <a:pt x="589517" y="66161"/>
                  </a:lnTo>
                  <a:lnTo>
                    <a:pt x="368024" y="259177"/>
                  </a:lnTo>
                  <a:lnTo>
                    <a:pt x="365807" y="261114"/>
                  </a:lnTo>
                  <a:lnTo>
                    <a:pt x="353911" y="287268"/>
                  </a:lnTo>
                  <a:lnTo>
                    <a:pt x="353911" y="293141"/>
                  </a:lnTo>
                  <a:lnTo>
                    <a:pt x="586261" y="511411"/>
                  </a:lnTo>
                  <a:lnTo>
                    <a:pt x="588927" y="514518"/>
                  </a:lnTo>
                  <a:lnTo>
                    <a:pt x="593313" y="521536"/>
                  </a:lnTo>
                  <a:lnTo>
                    <a:pt x="594934" y="525290"/>
                  </a:lnTo>
                  <a:lnTo>
                    <a:pt x="597033" y="533287"/>
                  </a:lnTo>
                  <a:lnTo>
                    <a:pt x="597463" y="537351"/>
                  </a:lnTo>
                  <a:lnTo>
                    <a:pt x="597085" y="545608"/>
                  </a:lnTo>
                  <a:lnTo>
                    <a:pt x="573160" y="577102"/>
                  </a:lnTo>
                  <a:lnTo>
                    <a:pt x="561237" y="580408"/>
                  </a:lnTo>
                  <a:lnTo>
                    <a:pt x="557087" y="580492"/>
                  </a:lnTo>
                  <a:close/>
                </a:path>
              </a:pathLst>
            </a:custGeom>
            <a:solidFill>
              <a:srgbClr val="3D5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4836715" y="84001"/>
            <a:ext cx="55810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3390" algn="l"/>
              </a:tabLst>
            </a:pPr>
            <a:r>
              <a:rPr sz="6400" spc="-5" dirty="0"/>
              <a:t>Pro</a:t>
            </a:r>
            <a:r>
              <a:rPr sz="6400" dirty="0"/>
              <a:t>j</a:t>
            </a:r>
            <a:r>
              <a:rPr sz="6400" spc="-5" dirty="0"/>
              <a:t>ec</a:t>
            </a:r>
            <a:r>
              <a:rPr sz="6400" dirty="0"/>
              <a:t>t	</a:t>
            </a:r>
            <a:r>
              <a:rPr sz="6400" spc="-5" dirty="0">
                <a:solidFill>
                  <a:srgbClr val="8FFFFF"/>
                </a:solidFill>
              </a:rPr>
              <a:t>Shor</a:t>
            </a:r>
            <a:r>
              <a:rPr sz="6400" dirty="0">
                <a:solidFill>
                  <a:srgbClr val="8FFFFF"/>
                </a:solidFill>
              </a:rPr>
              <a:t>ts</a:t>
            </a:r>
            <a:endParaRPr sz="6400"/>
          </a:p>
        </p:txBody>
      </p:sp>
      <p:grpSp>
        <p:nvGrpSpPr>
          <p:cNvPr id="78" name="object 78"/>
          <p:cNvGrpSpPr/>
          <p:nvPr/>
        </p:nvGrpSpPr>
        <p:grpSpPr>
          <a:xfrm>
            <a:off x="12927942" y="3779811"/>
            <a:ext cx="3171190" cy="600710"/>
            <a:chOff x="12927942" y="3779811"/>
            <a:chExt cx="3171190" cy="600710"/>
          </a:xfrm>
        </p:grpSpPr>
        <p:sp>
          <p:nvSpPr>
            <p:cNvPr id="79" name="object 79"/>
            <p:cNvSpPr/>
            <p:nvPr/>
          </p:nvSpPr>
          <p:spPr>
            <a:xfrm>
              <a:off x="12927942" y="3779811"/>
              <a:ext cx="3114040" cy="466090"/>
            </a:xfrm>
            <a:custGeom>
              <a:avLst/>
              <a:gdLst/>
              <a:ahLst/>
              <a:cxnLst/>
              <a:rect l="l" t="t" r="r" b="b"/>
              <a:pathLst>
                <a:path w="3114040" h="466089">
                  <a:moveTo>
                    <a:pt x="30952" y="465716"/>
                  </a:moveTo>
                  <a:lnTo>
                    <a:pt x="5771" y="433754"/>
                  </a:lnTo>
                  <a:lnTo>
                    <a:pt x="1548" y="393231"/>
                  </a:lnTo>
                  <a:lnTo>
                    <a:pt x="0" y="325716"/>
                  </a:lnTo>
                  <a:lnTo>
                    <a:pt x="646" y="293715"/>
                  </a:lnTo>
                  <a:lnTo>
                    <a:pt x="4744" y="229935"/>
                  </a:lnTo>
                  <a:lnTo>
                    <a:pt x="9607" y="189080"/>
                  </a:lnTo>
                  <a:lnTo>
                    <a:pt x="18756" y="140888"/>
                  </a:lnTo>
                  <a:lnTo>
                    <a:pt x="33970" y="92944"/>
                  </a:lnTo>
                  <a:lnTo>
                    <a:pt x="57031" y="52836"/>
                  </a:lnTo>
                  <a:lnTo>
                    <a:pt x="89718" y="28150"/>
                  </a:lnTo>
                  <a:lnTo>
                    <a:pt x="110427" y="23948"/>
                  </a:lnTo>
                  <a:lnTo>
                    <a:pt x="117519" y="24028"/>
                  </a:lnTo>
                  <a:lnTo>
                    <a:pt x="122401" y="23807"/>
                  </a:lnTo>
                  <a:lnTo>
                    <a:pt x="243101" y="12091"/>
                  </a:lnTo>
                  <a:lnTo>
                    <a:pt x="309429" y="6201"/>
                  </a:lnTo>
                  <a:lnTo>
                    <a:pt x="365137" y="1922"/>
                  </a:lnTo>
                  <a:lnTo>
                    <a:pt x="409338" y="0"/>
                  </a:lnTo>
                  <a:lnTo>
                    <a:pt x="459096" y="80"/>
                  </a:lnTo>
                  <a:lnTo>
                    <a:pt x="508837" y="326"/>
                  </a:lnTo>
                  <a:lnTo>
                    <a:pt x="558563" y="744"/>
                  </a:lnTo>
                  <a:lnTo>
                    <a:pt x="608277" y="1343"/>
                  </a:lnTo>
                  <a:lnTo>
                    <a:pt x="657982" y="2129"/>
                  </a:lnTo>
                  <a:lnTo>
                    <a:pt x="707682" y="3110"/>
                  </a:lnTo>
                  <a:lnTo>
                    <a:pt x="757379" y="4292"/>
                  </a:lnTo>
                  <a:lnTo>
                    <a:pt x="807077" y="5684"/>
                  </a:lnTo>
                  <a:lnTo>
                    <a:pt x="856778" y="7292"/>
                  </a:lnTo>
                  <a:lnTo>
                    <a:pt x="906486" y="9124"/>
                  </a:lnTo>
                  <a:lnTo>
                    <a:pt x="956204" y="11186"/>
                  </a:lnTo>
                  <a:lnTo>
                    <a:pt x="1006751" y="13497"/>
                  </a:lnTo>
                  <a:lnTo>
                    <a:pt x="1057287" y="16005"/>
                  </a:lnTo>
                  <a:lnTo>
                    <a:pt x="1107814" y="18692"/>
                  </a:lnTo>
                  <a:lnTo>
                    <a:pt x="1208843" y="24517"/>
                  </a:lnTo>
                  <a:lnTo>
                    <a:pt x="1309844" y="30809"/>
                  </a:lnTo>
                  <a:lnTo>
                    <a:pt x="1461307" y="40763"/>
                  </a:lnTo>
                  <a:lnTo>
                    <a:pt x="1494958" y="42409"/>
                  </a:lnTo>
                  <a:lnTo>
                    <a:pt x="1528871" y="43084"/>
                  </a:lnTo>
                  <a:lnTo>
                    <a:pt x="1562800" y="43095"/>
                  </a:lnTo>
                  <a:lnTo>
                    <a:pt x="1596498" y="42748"/>
                  </a:lnTo>
                  <a:lnTo>
                    <a:pt x="1645024" y="41917"/>
                  </a:lnTo>
                  <a:lnTo>
                    <a:pt x="1693553" y="40735"/>
                  </a:lnTo>
                  <a:lnTo>
                    <a:pt x="1742078" y="39293"/>
                  </a:lnTo>
                  <a:lnTo>
                    <a:pt x="1887753" y="34248"/>
                  </a:lnTo>
                  <a:lnTo>
                    <a:pt x="2130642" y="25387"/>
                  </a:lnTo>
                  <a:lnTo>
                    <a:pt x="2227816" y="22208"/>
                  </a:lnTo>
                  <a:lnTo>
                    <a:pt x="2327049" y="19446"/>
                  </a:lnTo>
                  <a:lnTo>
                    <a:pt x="2377706" y="18268"/>
                  </a:lnTo>
                  <a:lnTo>
                    <a:pt x="2428375" y="17290"/>
                  </a:lnTo>
                  <a:lnTo>
                    <a:pt x="2479051" y="16550"/>
                  </a:lnTo>
                  <a:lnTo>
                    <a:pt x="2529727" y="16085"/>
                  </a:lnTo>
                  <a:lnTo>
                    <a:pt x="2580397" y="15929"/>
                  </a:lnTo>
                  <a:lnTo>
                    <a:pt x="2631056" y="16122"/>
                  </a:lnTo>
                  <a:lnTo>
                    <a:pt x="2671147" y="16556"/>
                  </a:lnTo>
                  <a:lnTo>
                    <a:pt x="2711256" y="17291"/>
                  </a:lnTo>
                  <a:lnTo>
                    <a:pt x="2751354" y="18373"/>
                  </a:lnTo>
                  <a:lnTo>
                    <a:pt x="2791414" y="19851"/>
                  </a:lnTo>
                  <a:lnTo>
                    <a:pt x="2861458" y="23594"/>
                  </a:lnTo>
                  <a:lnTo>
                    <a:pt x="2931383" y="29369"/>
                  </a:lnTo>
                  <a:lnTo>
                    <a:pt x="2980294" y="35988"/>
                  </a:lnTo>
                  <a:lnTo>
                    <a:pt x="3030643" y="48460"/>
                  </a:lnTo>
                  <a:lnTo>
                    <a:pt x="3076909" y="69763"/>
                  </a:lnTo>
                  <a:lnTo>
                    <a:pt x="3113571" y="102874"/>
                  </a:lnTo>
                  <a:lnTo>
                    <a:pt x="3077581" y="80729"/>
                  </a:lnTo>
                  <a:lnTo>
                    <a:pt x="3036596" y="65995"/>
                  </a:lnTo>
                  <a:lnTo>
                    <a:pt x="2993925" y="56882"/>
                  </a:lnTo>
                  <a:lnTo>
                    <a:pt x="2952882" y="51599"/>
                  </a:lnTo>
                  <a:lnTo>
                    <a:pt x="2882967" y="45838"/>
                  </a:lnTo>
                  <a:lnTo>
                    <a:pt x="2812913" y="42114"/>
                  </a:lnTo>
                  <a:lnTo>
                    <a:pt x="2772841" y="40625"/>
                  </a:lnTo>
                  <a:lnTo>
                    <a:pt x="2732764" y="39544"/>
                  </a:lnTo>
                  <a:lnTo>
                    <a:pt x="2692676" y="38816"/>
                  </a:lnTo>
                  <a:lnTo>
                    <a:pt x="2652569" y="38385"/>
                  </a:lnTo>
                  <a:lnTo>
                    <a:pt x="2601907" y="38184"/>
                  </a:lnTo>
                  <a:lnTo>
                    <a:pt x="2551236" y="38334"/>
                  </a:lnTo>
                  <a:lnTo>
                    <a:pt x="2500560" y="38798"/>
                  </a:lnTo>
                  <a:lnTo>
                    <a:pt x="2449886" y="39537"/>
                  </a:lnTo>
                  <a:lnTo>
                    <a:pt x="2399218" y="40513"/>
                  </a:lnTo>
                  <a:lnTo>
                    <a:pt x="2348561" y="41688"/>
                  </a:lnTo>
                  <a:lnTo>
                    <a:pt x="2297923" y="43024"/>
                  </a:lnTo>
                  <a:lnTo>
                    <a:pt x="2200739" y="45984"/>
                  </a:lnTo>
                  <a:lnTo>
                    <a:pt x="1812078" y="59946"/>
                  </a:lnTo>
                  <a:lnTo>
                    <a:pt x="1763577" y="61549"/>
                  </a:lnTo>
                  <a:lnTo>
                    <a:pt x="1715052" y="62993"/>
                  </a:lnTo>
                  <a:lnTo>
                    <a:pt x="1666522" y="64181"/>
                  </a:lnTo>
                  <a:lnTo>
                    <a:pt x="1618010" y="65012"/>
                  </a:lnTo>
                  <a:lnTo>
                    <a:pt x="1584308" y="65347"/>
                  </a:lnTo>
                  <a:lnTo>
                    <a:pt x="1550371" y="65338"/>
                  </a:lnTo>
                  <a:lnTo>
                    <a:pt x="1516456" y="64669"/>
                  </a:lnTo>
                  <a:lnTo>
                    <a:pt x="1482819" y="63027"/>
                  </a:lnTo>
                  <a:lnTo>
                    <a:pt x="1331356" y="53058"/>
                  </a:lnTo>
                  <a:lnTo>
                    <a:pt x="1230351" y="46764"/>
                  </a:lnTo>
                  <a:lnTo>
                    <a:pt x="1129321" y="40938"/>
                  </a:lnTo>
                  <a:lnTo>
                    <a:pt x="1078796" y="38250"/>
                  </a:lnTo>
                  <a:lnTo>
                    <a:pt x="1028263" y="35738"/>
                  </a:lnTo>
                  <a:lnTo>
                    <a:pt x="977723" y="33422"/>
                  </a:lnTo>
                  <a:lnTo>
                    <a:pt x="928004" y="31362"/>
                  </a:lnTo>
                  <a:lnTo>
                    <a:pt x="878294" y="29534"/>
                  </a:lnTo>
                  <a:lnTo>
                    <a:pt x="828590" y="27929"/>
                  </a:lnTo>
                  <a:lnTo>
                    <a:pt x="778891" y="26542"/>
                  </a:lnTo>
                  <a:lnTo>
                    <a:pt x="729192" y="25363"/>
                  </a:lnTo>
                  <a:lnTo>
                    <a:pt x="679491" y="24387"/>
                  </a:lnTo>
                  <a:lnTo>
                    <a:pt x="629785" y="23605"/>
                  </a:lnTo>
                  <a:lnTo>
                    <a:pt x="580072" y="23010"/>
                  </a:lnTo>
                  <a:lnTo>
                    <a:pt x="530348" y="22594"/>
                  </a:lnTo>
                  <a:lnTo>
                    <a:pt x="480611" y="22350"/>
                  </a:lnTo>
                  <a:lnTo>
                    <a:pt x="430857" y="22270"/>
                  </a:lnTo>
                  <a:lnTo>
                    <a:pt x="416214" y="22534"/>
                  </a:lnTo>
                  <a:lnTo>
                    <a:pt x="372056" y="25220"/>
                  </a:lnTo>
                  <a:lnTo>
                    <a:pt x="330931" y="28455"/>
                  </a:lnTo>
                  <a:lnTo>
                    <a:pt x="264606" y="34344"/>
                  </a:lnTo>
                  <a:lnTo>
                    <a:pt x="149174" y="45381"/>
                  </a:lnTo>
                  <a:lnTo>
                    <a:pt x="143920" y="46057"/>
                  </a:lnTo>
                  <a:lnTo>
                    <a:pt x="139032" y="46271"/>
                  </a:lnTo>
                  <a:lnTo>
                    <a:pt x="78555" y="75058"/>
                  </a:lnTo>
                  <a:lnTo>
                    <a:pt x="55487" y="115168"/>
                  </a:lnTo>
                  <a:lnTo>
                    <a:pt x="40263" y="163116"/>
                  </a:lnTo>
                  <a:lnTo>
                    <a:pt x="31105" y="211317"/>
                  </a:lnTo>
                  <a:lnTo>
                    <a:pt x="26236" y="252185"/>
                  </a:lnTo>
                  <a:lnTo>
                    <a:pt x="22167" y="315960"/>
                  </a:lnTo>
                  <a:lnTo>
                    <a:pt x="21528" y="347961"/>
                  </a:lnTo>
                  <a:lnTo>
                    <a:pt x="21754" y="379880"/>
                  </a:lnTo>
                  <a:lnTo>
                    <a:pt x="24373" y="434399"/>
                  </a:lnTo>
                  <a:lnTo>
                    <a:pt x="29290" y="462635"/>
                  </a:lnTo>
                  <a:lnTo>
                    <a:pt x="30952" y="46571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985132" y="3833003"/>
              <a:ext cx="3114040" cy="548005"/>
            </a:xfrm>
            <a:custGeom>
              <a:avLst/>
              <a:gdLst/>
              <a:ahLst/>
              <a:cxnLst/>
              <a:rect l="l" t="t" r="r" b="b"/>
              <a:pathLst>
                <a:path w="3114040" h="548004">
                  <a:moveTo>
                    <a:pt x="1564702" y="547454"/>
                  </a:moveTo>
                  <a:lnTo>
                    <a:pt x="1444583" y="547396"/>
                  </a:lnTo>
                  <a:lnTo>
                    <a:pt x="1382045" y="547177"/>
                  </a:lnTo>
                  <a:lnTo>
                    <a:pt x="1318187" y="546809"/>
                  </a:lnTo>
                  <a:lnTo>
                    <a:pt x="1253259" y="546275"/>
                  </a:lnTo>
                  <a:lnTo>
                    <a:pt x="1187509" y="545556"/>
                  </a:lnTo>
                  <a:lnTo>
                    <a:pt x="1121187" y="544636"/>
                  </a:lnTo>
                  <a:lnTo>
                    <a:pt x="1054541" y="543497"/>
                  </a:lnTo>
                  <a:lnTo>
                    <a:pt x="987821" y="542122"/>
                  </a:lnTo>
                  <a:lnTo>
                    <a:pt x="921276" y="540493"/>
                  </a:lnTo>
                  <a:lnTo>
                    <a:pt x="855155" y="538594"/>
                  </a:lnTo>
                  <a:lnTo>
                    <a:pt x="789706" y="536407"/>
                  </a:lnTo>
                  <a:lnTo>
                    <a:pt x="725181" y="533914"/>
                  </a:lnTo>
                  <a:lnTo>
                    <a:pt x="661826" y="531099"/>
                  </a:lnTo>
                  <a:lnTo>
                    <a:pt x="599892" y="527943"/>
                  </a:lnTo>
                  <a:lnTo>
                    <a:pt x="539628" y="524430"/>
                  </a:lnTo>
                  <a:lnTo>
                    <a:pt x="481282" y="520543"/>
                  </a:lnTo>
                  <a:lnTo>
                    <a:pt x="425104" y="516263"/>
                  </a:lnTo>
                  <a:lnTo>
                    <a:pt x="371344" y="511573"/>
                  </a:lnTo>
                  <a:lnTo>
                    <a:pt x="320249" y="506457"/>
                  </a:lnTo>
                  <a:lnTo>
                    <a:pt x="272069" y="500897"/>
                  </a:lnTo>
                  <a:lnTo>
                    <a:pt x="227054" y="494875"/>
                  </a:lnTo>
                  <a:lnTo>
                    <a:pt x="185453" y="488375"/>
                  </a:lnTo>
                  <a:lnTo>
                    <a:pt x="147513" y="481378"/>
                  </a:lnTo>
                  <a:lnTo>
                    <a:pt x="83619" y="465827"/>
                  </a:lnTo>
                  <a:lnTo>
                    <a:pt x="37365" y="448083"/>
                  </a:lnTo>
                  <a:lnTo>
                    <a:pt x="5418" y="417053"/>
                  </a:lnTo>
                  <a:lnTo>
                    <a:pt x="636" y="359737"/>
                  </a:lnTo>
                  <a:lnTo>
                    <a:pt x="0" y="312606"/>
                  </a:lnTo>
                  <a:lnTo>
                    <a:pt x="1607" y="258676"/>
                  </a:lnTo>
                  <a:lnTo>
                    <a:pt x="6265" y="202084"/>
                  </a:lnTo>
                  <a:lnTo>
                    <a:pt x="14780" y="146969"/>
                  </a:lnTo>
                  <a:lnTo>
                    <a:pt x="27959" y="97467"/>
                  </a:lnTo>
                  <a:lnTo>
                    <a:pt x="46608" y="57717"/>
                  </a:lnTo>
                  <a:lnTo>
                    <a:pt x="103541" y="24021"/>
                  </a:lnTo>
                  <a:lnTo>
                    <a:pt x="122668" y="22344"/>
                  </a:lnTo>
                  <a:lnTo>
                    <a:pt x="229476" y="12121"/>
                  </a:lnTo>
                  <a:lnTo>
                    <a:pt x="295098" y="6293"/>
                  </a:lnTo>
                  <a:lnTo>
                    <a:pt x="354159" y="1799"/>
                  </a:lnTo>
                  <a:lnTo>
                    <a:pt x="395628" y="0"/>
                  </a:lnTo>
                  <a:lnTo>
                    <a:pt x="452820" y="96"/>
                  </a:lnTo>
                  <a:lnTo>
                    <a:pt x="508026" y="385"/>
                  </a:lnTo>
                  <a:lnTo>
                    <a:pt x="561450" y="866"/>
                  </a:lnTo>
                  <a:lnTo>
                    <a:pt x="613289" y="1536"/>
                  </a:lnTo>
                  <a:lnTo>
                    <a:pt x="663747" y="2394"/>
                  </a:lnTo>
                  <a:lnTo>
                    <a:pt x="713022" y="3440"/>
                  </a:lnTo>
                  <a:lnTo>
                    <a:pt x="761315" y="4673"/>
                  </a:lnTo>
                  <a:lnTo>
                    <a:pt x="808828" y="6089"/>
                  </a:lnTo>
                  <a:lnTo>
                    <a:pt x="855760" y="7689"/>
                  </a:lnTo>
                  <a:lnTo>
                    <a:pt x="902313" y="9472"/>
                  </a:lnTo>
                  <a:lnTo>
                    <a:pt x="948686" y="11435"/>
                  </a:lnTo>
                  <a:lnTo>
                    <a:pt x="995081" y="13578"/>
                  </a:lnTo>
                  <a:lnTo>
                    <a:pt x="1041697" y="15899"/>
                  </a:lnTo>
                  <a:lnTo>
                    <a:pt x="1088736" y="18397"/>
                  </a:lnTo>
                  <a:lnTo>
                    <a:pt x="1184884" y="23918"/>
                  </a:lnTo>
                  <a:lnTo>
                    <a:pt x="1285129" y="30132"/>
                  </a:lnTo>
                  <a:lnTo>
                    <a:pt x="1446687" y="40729"/>
                  </a:lnTo>
                  <a:lnTo>
                    <a:pt x="1472565" y="42028"/>
                  </a:lnTo>
                  <a:lnTo>
                    <a:pt x="1502498" y="42781"/>
                  </a:lnTo>
                  <a:lnTo>
                    <a:pt x="1536231" y="43035"/>
                  </a:lnTo>
                  <a:lnTo>
                    <a:pt x="1573512" y="42839"/>
                  </a:lnTo>
                  <a:lnTo>
                    <a:pt x="1614086" y="42238"/>
                  </a:lnTo>
                  <a:lnTo>
                    <a:pt x="1657699" y="41281"/>
                  </a:lnTo>
                  <a:lnTo>
                    <a:pt x="1704099" y="40014"/>
                  </a:lnTo>
                  <a:lnTo>
                    <a:pt x="1753031" y="38484"/>
                  </a:lnTo>
                  <a:lnTo>
                    <a:pt x="1857477" y="34826"/>
                  </a:lnTo>
                  <a:lnTo>
                    <a:pt x="2085595" y="26436"/>
                  </a:lnTo>
                  <a:lnTo>
                    <a:pt x="2205209" y="22459"/>
                  </a:lnTo>
                  <a:lnTo>
                    <a:pt x="2265516" y="20690"/>
                  </a:lnTo>
                  <a:lnTo>
                    <a:pt x="2325819" y="19130"/>
                  </a:lnTo>
                  <a:lnTo>
                    <a:pt x="2385864" y="17827"/>
                  </a:lnTo>
                  <a:lnTo>
                    <a:pt x="2445397" y="16828"/>
                  </a:lnTo>
                  <a:lnTo>
                    <a:pt x="2504164" y="16179"/>
                  </a:lnTo>
                  <a:lnTo>
                    <a:pt x="2561912" y="15928"/>
                  </a:lnTo>
                  <a:lnTo>
                    <a:pt x="2618387" y="16122"/>
                  </a:lnTo>
                  <a:lnTo>
                    <a:pt x="2673336" y="16809"/>
                  </a:lnTo>
                  <a:lnTo>
                    <a:pt x="2726504" y="18036"/>
                  </a:lnTo>
                  <a:lnTo>
                    <a:pt x="2777639" y="19849"/>
                  </a:lnTo>
                  <a:lnTo>
                    <a:pt x="2826486" y="22296"/>
                  </a:lnTo>
                  <a:lnTo>
                    <a:pt x="2872791" y="25424"/>
                  </a:lnTo>
                  <a:lnTo>
                    <a:pt x="2916302" y="29280"/>
                  </a:lnTo>
                  <a:lnTo>
                    <a:pt x="2973664" y="37693"/>
                  </a:lnTo>
                  <a:lnTo>
                    <a:pt x="3019413" y="50153"/>
                  </a:lnTo>
                  <a:lnTo>
                    <a:pt x="3054681" y="66712"/>
                  </a:lnTo>
                  <a:lnTo>
                    <a:pt x="3098302" y="112322"/>
                  </a:lnTo>
                  <a:lnTo>
                    <a:pt x="3113588" y="174922"/>
                  </a:lnTo>
                  <a:lnTo>
                    <a:pt x="3113435" y="212717"/>
                  </a:lnTo>
                  <a:lnTo>
                    <a:pt x="3109596" y="254908"/>
                  </a:lnTo>
                  <a:lnTo>
                    <a:pt x="3103201" y="301547"/>
                  </a:lnTo>
                  <a:lnTo>
                    <a:pt x="3095385" y="352681"/>
                  </a:lnTo>
                  <a:lnTo>
                    <a:pt x="3087278" y="408361"/>
                  </a:lnTo>
                  <a:lnTo>
                    <a:pt x="3040484" y="449306"/>
                  </a:lnTo>
                  <a:lnTo>
                    <a:pt x="2970772" y="471574"/>
                  </a:lnTo>
                  <a:lnTo>
                    <a:pt x="2926721" y="481317"/>
                  </a:lnTo>
                  <a:lnTo>
                    <a:pt x="2877588" y="490183"/>
                  </a:lnTo>
                  <a:lnTo>
                    <a:pt x="2824159" y="498211"/>
                  </a:lnTo>
                  <a:lnTo>
                    <a:pt x="2767221" y="505440"/>
                  </a:lnTo>
                  <a:lnTo>
                    <a:pt x="2707561" y="511910"/>
                  </a:lnTo>
                  <a:lnTo>
                    <a:pt x="2645964" y="517658"/>
                  </a:lnTo>
                  <a:lnTo>
                    <a:pt x="2583218" y="522724"/>
                  </a:lnTo>
                  <a:lnTo>
                    <a:pt x="2520108" y="527145"/>
                  </a:lnTo>
                  <a:lnTo>
                    <a:pt x="2457420" y="530962"/>
                  </a:lnTo>
                  <a:lnTo>
                    <a:pt x="2395943" y="534212"/>
                  </a:lnTo>
                  <a:lnTo>
                    <a:pt x="2336460" y="536935"/>
                  </a:lnTo>
                  <a:lnTo>
                    <a:pt x="2279760" y="539169"/>
                  </a:lnTo>
                  <a:lnTo>
                    <a:pt x="2226628" y="540953"/>
                  </a:lnTo>
                  <a:lnTo>
                    <a:pt x="2177851" y="542326"/>
                  </a:lnTo>
                  <a:lnTo>
                    <a:pt x="2134215" y="543326"/>
                  </a:lnTo>
                  <a:lnTo>
                    <a:pt x="2065512" y="544364"/>
                  </a:lnTo>
                  <a:lnTo>
                    <a:pt x="1974139" y="544899"/>
                  </a:lnTo>
                  <a:lnTo>
                    <a:pt x="1778141" y="546541"/>
                  </a:lnTo>
                  <a:lnTo>
                    <a:pt x="1676553" y="547123"/>
                  </a:lnTo>
                  <a:lnTo>
                    <a:pt x="1564702" y="547454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2974788" y="4477062"/>
            <a:ext cx="3137535" cy="616585"/>
            <a:chOff x="12974788" y="4477062"/>
            <a:chExt cx="3137535" cy="616585"/>
          </a:xfrm>
        </p:grpSpPr>
        <p:sp>
          <p:nvSpPr>
            <p:cNvPr id="82" name="object 82"/>
            <p:cNvSpPr/>
            <p:nvPr/>
          </p:nvSpPr>
          <p:spPr>
            <a:xfrm>
              <a:off x="12974788" y="4477062"/>
              <a:ext cx="3094990" cy="540385"/>
            </a:xfrm>
            <a:custGeom>
              <a:avLst/>
              <a:gdLst/>
              <a:ahLst/>
              <a:cxnLst/>
              <a:rect l="l" t="t" r="r" b="b"/>
              <a:pathLst>
                <a:path w="3094990" h="540385">
                  <a:moveTo>
                    <a:pt x="63034" y="539841"/>
                  </a:moveTo>
                  <a:lnTo>
                    <a:pt x="39025" y="505039"/>
                  </a:lnTo>
                  <a:lnTo>
                    <a:pt x="38845" y="495243"/>
                  </a:lnTo>
                  <a:lnTo>
                    <a:pt x="38360" y="485405"/>
                  </a:lnTo>
                  <a:lnTo>
                    <a:pt x="32692" y="425405"/>
                  </a:lnTo>
                  <a:lnTo>
                    <a:pt x="27155" y="378990"/>
                  </a:lnTo>
                  <a:lnTo>
                    <a:pt x="14886" y="280135"/>
                  </a:lnTo>
                  <a:lnTo>
                    <a:pt x="9497" y="233397"/>
                  </a:lnTo>
                  <a:lnTo>
                    <a:pt x="4826" y="186607"/>
                  </a:lnTo>
                  <a:lnTo>
                    <a:pt x="1625" y="145444"/>
                  </a:lnTo>
                  <a:lnTo>
                    <a:pt x="27" y="104198"/>
                  </a:lnTo>
                  <a:lnTo>
                    <a:pt x="0" y="90086"/>
                  </a:lnTo>
                  <a:lnTo>
                    <a:pt x="448" y="75618"/>
                  </a:lnTo>
                  <a:lnTo>
                    <a:pt x="6490" y="36770"/>
                  </a:lnTo>
                  <a:lnTo>
                    <a:pt x="32158" y="10932"/>
                  </a:lnTo>
                  <a:lnTo>
                    <a:pt x="183320" y="11205"/>
                  </a:lnTo>
                  <a:lnTo>
                    <a:pt x="430506" y="12564"/>
                  </a:lnTo>
                  <a:lnTo>
                    <a:pt x="874495" y="15764"/>
                  </a:lnTo>
                  <a:lnTo>
                    <a:pt x="1021389" y="16433"/>
                  </a:lnTo>
                  <a:lnTo>
                    <a:pt x="1168276" y="16646"/>
                  </a:lnTo>
                  <a:lnTo>
                    <a:pt x="1266196" y="16457"/>
                  </a:lnTo>
                  <a:lnTo>
                    <a:pt x="1364113" y="15949"/>
                  </a:lnTo>
                  <a:lnTo>
                    <a:pt x="1465739" y="15051"/>
                  </a:lnTo>
                  <a:lnTo>
                    <a:pt x="1567361" y="13729"/>
                  </a:lnTo>
                  <a:lnTo>
                    <a:pt x="1668977" y="11954"/>
                  </a:lnTo>
                  <a:lnTo>
                    <a:pt x="1770582" y="9696"/>
                  </a:lnTo>
                  <a:lnTo>
                    <a:pt x="1872175" y="6925"/>
                  </a:lnTo>
                  <a:lnTo>
                    <a:pt x="1922966" y="5338"/>
                  </a:lnTo>
                  <a:lnTo>
                    <a:pt x="1973752" y="3611"/>
                  </a:lnTo>
                  <a:lnTo>
                    <a:pt x="2023612" y="2077"/>
                  </a:lnTo>
                  <a:lnTo>
                    <a:pt x="2073548" y="988"/>
                  </a:lnTo>
                  <a:lnTo>
                    <a:pt x="2123531" y="308"/>
                  </a:lnTo>
                  <a:lnTo>
                    <a:pt x="2173531" y="0"/>
                  </a:lnTo>
                  <a:lnTo>
                    <a:pt x="2223521" y="25"/>
                  </a:lnTo>
                  <a:lnTo>
                    <a:pt x="2273470" y="347"/>
                  </a:lnTo>
                  <a:lnTo>
                    <a:pt x="2323351" y="930"/>
                  </a:lnTo>
                  <a:lnTo>
                    <a:pt x="2370668" y="1729"/>
                  </a:lnTo>
                  <a:lnTo>
                    <a:pt x="2417977" y="2823"/>
                  </a:lnTo>
                  <a:lnTo>
                    <a:pt x="2465270" y="4244"/>
                  </a:lnTo>
                  <a:lnTo>
                    <a:pt x="2512537" y="6024"/>
                  </a:lnTo>
                  <a:lnTo>
                    <a:pt x="2553459" y="7886"/>
                  </a:lnTo>
                  <a:lnTo>
                    <a:pt x="2594395" y="10128"/>
                  </a:lnTo>
                  <a:lnTo>
                    <a:pt x="2635297" y="12873"/>
                  </a:lnTo>
                  <a:lnTo>
                    <a:pt x="2676115" y="16239"/>
                  </a:lnTo>
                  <a:lnTo>
                    <a:pt x="2721557" y="19194"/>
                  </a:lnTo>
                  <a:lnTo>
                    <a:pt x="2768081" y="20647"/>
                  </a:lnTo>
                  <a:lnTo>
                    <a:pt x="2815205" y="21731"/>
                  </a:lnTo>
                  <a:lnTo>
                    <a:pt x="2862451" y="23579"/>
                  </a:lnTo>
                  <a:lnTo>
                    <a:pt x="2909336" y="27323"/>
                  </a:lnTo>
                  <a:lnTo>
                    <a:pt x="2955383" y="34095"/>
                  </a:lnTo>
                  <a:lnTo>
                    <a:pt x="3000109" y="45030"/>
                  </a:lnTo>
                  <a:lnTo>
                    <a:pt x="3043035" y="61258"/>
                  </a:lnTo>
                  <a:lnTo>
                    <a:pt x="3083680" y="83912"/>
                  </a:lnTo>
                  <a:lnTo>
                    <a:pt x="3094554" y="99386"/>
                  </a:lnTo>
                  <a:lnTo>
                    <a:pt x="3049355" y="76994"/>
                  </a:lnTo>
                  <a:lnTo>
                    <a:pt x="3001646" y="61768"/>
                  </a:lnTo>
                  <a:lnTo>
                    <a:pt x="2952051" y="52236"/>
                  </a:lnTo>
                  <a:lnTo>
                    <a:pt x="2901194" y="46926"/>
                  </a:lnTo>
                  <a:lnTo>
                    <a:pt x="2849698" y="44366"/>
                  </a:lnTo>
                  <a:lnTo>
                    <a:pt x="2798188" y="43084"/>
                  </a:lnTo>
                  <a:lnTo>
                    <a:pt x="2747288" y="41609"/>
                  </a:lnTo>
                  <a:lnTo>
                    <a:pt x="2697620" y="38468"/>
                  </a:lnTo>
                  <a:lnTo>
                    <a:pt x="2656800" y="35098"/>
                  </a:lnTo>
                  <a:lnTo>
                    <a:pt x="2615894" y="32355"/>
                  </a:lnTo>
                  <a:lnTo>
                    <a:pt x="2574956" y="30120"/>
                  </a:lnTo>
                  <a:lnTo>
                    <a:pt x="2534043" y="28274"/>
                  </a:lnTo>
                  <a:lnTo>
                    <a:pt x="2486766" y="26494"/>
                  </a:lnTo>
                  <a:lnTo>
                    <a:pt x="2439468" y="25073"/>
                  </a:lnTo>
                  <a:lnTo>
                    <a:pt x="2392160" y="23979"/>
                  </a:lnTo>
                  <a:lnTo>
                    <a:pt x="2344857" y="23180"/>
                  </a:lnTo>
                  <a:lnTo>
                    <a:pt x="2294976" y="22589"/>
                  </a:lnTo>
                  <a:lnTo>
                    <a:pt x="2245025" y="22263"/>
                  </a:lnTo>
                  <a:lnTo>
                    <a:pt x="2195034" y="22238"/>
                  </a:lnTo>
                  <a:lnTo>
                    <a:pt x="2145032" y="22549"/>
                  </a:lnTo>
                  <a:lnTo>
                    <a:pt x="2095048" y="23233"/>
                  </a:lnTo>
                  <a:lnTo>
                    <a:pt x="2045111" y="24325"/>
                  </a:lnTo>
                  <a:lnTo>
                    <a:pt x="1995251" y="25861"/>
                  </a:lnTo>
                  <a:lnTo>
                    <a:pt x="1944459" y="27587"/>
                  </a:lnTo>
                  <a:lnTo>
                    <a:pt x="1842872" y="30621"/>
                  </a:lnTo>
                  <a:lnTo>
                    <a:pt x="1741277" y="33127"/>
                  </a:lnTo>
                  <a:lnTo>
                    <a:pt x="1639672" y="35135"/>
                  </a:lnTo>
                  <a:lnTo>
                    <a:pt x="1538054" y="36680"/>
                  </a:lnTo>
                  <a:lnTo>
                    <a:pt x="1436421" y="37794"/>
                  </a:lnTo>
                  <a:lnTo>
                    <a:pt x="1336637" y="38491"/>
                  </a:lnTo>
                  <a:lnTo>
                    <a:pt x="1238714" y="38829"/>
                  </a:lnTo>
                  <a:lnTo>
                    <a:pt x="1091830" y="38802"/>
                  </a:lnTo>
                  <a:lnTo>
                    <a:pt x="895990" y="38001"/>
                  </a:lnTo>
                  <a:lnTo>
                    <a:pt x="303692" y="33871"/>
                  </a:lnTo>
                  <a:lnTo>
                    <a:pt x="155373" y="33286"/>
                  </a:lnTo>
                  <a:lnTo>
                    <a:pt x="53670" y="33161"/>
                  </a:lnTo>
                  <a:lnTo>
                    <a:pt x="25297" y="69527"/>
                  </a:lnTo>
                  <a:lnTo>
                    <a:pt x="21527" y="112328"/>
                  </a:lnTo>
                  <a:lnTo>
                    <a:pt x="21546" y="126454"/>
                  </a:lnTo>
                  <a:lnTo>
                    <a:pt x="23136" y="167678"/>
                  </a:lnTo>
                  <a:lnTo>
                    <a:pt x="26318" y="208830"/>
                  </a:lnTo>
                  <a:lnTo>
                    <a:pt x="31003" y="255651"/>
                  </a:lnTo>
                  <a:lnTo>
                    <a:pt x="36371" y="302385"/>
                  </a:lnTo>
                  <a:lnTo>
                    <a:pt x="48657" y="401220"/>
                  </a:lnTo>
                  <a:lnTo>
                    <a:pt x="54208" y="447630"/>
                  </a:lnTo>
                  <a:lnTo>
                    <a:pt x="59183" y="497815"/>
                  </a:lnTo>
                  <a:lnTo>
                    <a:pt x="60545" y="531824"/>
                  </a:lnTo>
                  <a:lnTo>
                    <a:pt x="61455" y="536015"/>
                  </a:lnTo>
                  <a:lnTo>
                    <a:pt x="63034" y="539841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031925" y="4530298"/>
              <a:ext cx="3080385" cy="563880"/>
            </a:xfrm>
            <a:custGeom>
              <a:avLst/>
              <a:gdLst/>
              <a:ahLst/>
              <a:cxnLst/>
              <a:rect l="l" t="t" r="r" b="b"/>
              <a:pathLst>
                <a:path w="3080384" h="563879">
                  <a:moveTo>
                    <a:pt x="2262314" y="563296"/>
                  </a:moveTo>
                  <a:lnTo>
                    <a:pt x="2197908" y="563309"/>
                  </a:lnTo>
                  <a:lnTo>
                    <a:pt x="2132801" y="562992"/>
                  </a:lnTo>
                  <a:lnTo>
                    <a:pt x="2067211" y="562380"/>
                  </a:lnTo>
                  <a:lnTo>
                    <a:pt x="2001358" y="561504"/>
                  </a:lnTo>
                  <a:lnTo>
                    <a:pt x="1935458" y="560397"/>
                  </a:lnTo>
                  <a:lnTo>
                    <a:pt x="1869732" y="559092"/>
                  </a:lnTo>
                  <a:lnTo>
                    <a:pt x="1804396" y="557621"/>
                  </a:lnTo>
                  <a:lnTo>
                    <a:pt x="1675771" y="554312"/>
                  </a:lnTo>
                  <a:lnTo>
                    <a:pt x="1270005" y="542309"/>
                  </a:lnTo>
                  <a:lnTo>
                    <a:pt x="1173969" y="539835"/>
                  </a:lnTo>
                  <a:lnTo>
                    <a:pt x="1130359" y="538920"/>
                  </a:lnTo>
                  <a:lnTo>
                    <a:pt x="1089980" y="538264"/>
                  </a:lnTo>
                  <a:lnTo>
                    <a:pt x="1053048" y="537899"/>
                  </a:lnTo>
                  <a:lnTo>
                    <a:pt x="1019784" y="537858"/>
                  </a:lnTo>
                  <a:lnTo>
                    <a:pt x="990404" y="538173"/>
                  </a:lnTo>
                  <a:lnTo>
                    <a:pt x="965128" y="538877"/>
                  </a:lnTo>
                  <a:lnTo>
                    <a:pt x="944174" y="540003"/>
                  </a:lnTo>
                  <a:lnTo>
                    <a:pt x="923435" y="541379"/>
                  </a:lnTo>
                  <a:lnTo>
                    <a:pt x="893383" y="543167"/>
                  </a:lnTo>
                  <a:lnTo>
                    <a:pt x="855140" y="545231"/>
                  </a:lnTo>
                  <a:lnTo>
                    <a:pt x="809828" y="547435"/>
                  </a:lnTo>
                  <a:lnTo>
                    <a:pt x="758568" y="549644"/>
                  </a:lnTo>
                  <a:lnTo>
                    <a:pt x="702484" y="551723"/>
                  </a:lnTo>
                  <a:lnTo>
                    <a:pt x="642697" y="553535"/>
                  </a:lnTo>
                  <a:lnTo>
                    <a:pt x="580330" y="554946"/>
                  </a:lnTo>
                  <a:lnTo>
                    <a:pt x="516503" y="555820"/>
                  </a:lnTo>
                  <a:lnTo>
                    <a:pt x="452340" y="556022"/>
                  </a:lnTo>
                  <a:lnTo>
                    <a:pt x="388963" y="555415"/>
                  </a:lnTo>
                  <a:lnTo>
                    <a:pt x="327493" y="553865"/>
                  </a:lnTo>
                  <a:lnTo>
                    <a:pt x="269052" y="551237"/>
                  </a:lnTo>
                  <a:lnTo>
                    <a:pt x="214763" y="547394"/>
                  </a:lnTo>
                  <a:lnTo>
                    <a:pt x="165748" y="542201"/>
                  </a:lnTo>
                  <a:lnTo>
                    <a:pt x="123128" y="535523"/>
                  </a:lnTo>
                  <a:lnTo>
                    <a:pt x="61565" y="517170"/>
                  </a:lnTo>
                  <a:lnTo>
                    <a:pt x="37356" y="457274"/>
                  </a:lnTo>
                  <a:lnTo>
                    <a:pt x="32897" y="412466"/>
                  </a:lnTo>
                  <a:lnTo>
                    <a:pt x="26600" y="359789"/>
                  </a:lnTo>
                  <a:lnTo>
                    <a:pt x="19392" y="302209"/>
                  </a:lnTo>
                  <a:lnTo>
                    <a:pt x="12200" y="242688"/>
                  </a:lnTo>
                  <a:lnTo>
                    <a:pt x="5952" y="184192"/>
                  </a:lnTo>
                  <a:lnTo>
                    <a:pt x="1576" y="129684"/>
                  </a:lnTo>
                  <a:lnTo>
                    <a:pt x="0" y="82130"/>
                  </a:lnTo>
                  <a:lnTo>
                    <a:pt x="2150" y="44492"/>
                  </a:lnTo>
                  <a:lnTo>
                    <a:pt x="8955" y="19736"/>
                  </a:lnTo>
                  <a:lnTo>
                    <a:pt x="21342" y="10825"/>
                  </a:lnTo>
                  <a:lnTo>
                    <a:pt x="175171" y="11112"/>
                  </a:lnTo>
                  <a:lnTo>
                    <a:pt x="428465" y="12527"/>
                  </a:lnTo>
                  <a:lnTo>
                    <a:pt x="879681" y="15766"/>
                  </a:lnTo>
                  <a:lnTo>
                    <a:pt x="1030172" y="16397"/>
                  </a:lnTo>
                  <a:lnTo>
                    <a:pt x="1181339" y="16519"/>
                  </a:lnTo>
                  <a:lnTo>
                    <a:pt x="1282679" y="16233"/>
                  </a:lnTo>
                  <a:lnTo>
                    <a:pt x="1384600" y="15594"/>
                  </a:lnTo>
                  <a:lnTo>
                    <a:pt x="1487214" y="14551"/>
                  </a:lnTo>
                  <a:lnTo>
                    <a:pt x="1590634" y="13054"/>
                  </a:lnTo>
                  <a:lnTo>
                    <a:pt x="1694972" y="11052"/>
                  </a:lnTo>
                  <a:lnTo>
                    <a:pt x="1747520" y="9846"/>
                  </a:lnTo>
                  <a:lnTo>
                    <a:pt x="1800340" y="8494"/>
                  </a:lnTo>
                  <a:lnTo>
                    <a:pt x="1853446" y="6991"/>
                  </a:lnTo>
                  <a:lnTo>
                    <a:pt x="1906852" y="5330"/>
                  </a:lnTo>
                  <a:lnTo>
                    <a:pt x="1960571" y="3505"/>
                  </a:lnTo>
                  <a:lnTo>
                    <a:pt x="2003077" y="2206"/>
                  </a:lnTo>
                  <a:lnTo>
                    <a:pt x="2049118" y="1193"/>
                  </a:lnTo>
                  <a:lnTo>
                    <a:pt x="2098101" y="479"/>
                  </a:lnTo>
                  <a:lnTo>
                    <a:pt x="2149432" y="77"/>
                  </a:lnTo>
                  <a:lnTo>
                    <a:pt x="2202516" y="0"/>
                  </a:lnTo>
                  <a:lnTo>
                    <a:pt x="2256760" y="260"/>
                  </a:lnTo>
                  <a:lnTo>
                    <a:pt x="2311570" y="872"/>
                  </a:lnTo>
                  <a:lnTo>
                    <a:pt x="2366351" y="1848"/>
                  </a:lnTo>
                  <a:lnTo>
                    <a:pt x="2420510" y="3201"/>
                  </a:lnTo>
                  <a:lnTo>
                    <a:pt x="2473453" y="4945"/>
                  </a:lnTo>
                  <a:lnTo>
                    <a:pt x="2524586" y="7092"/>
                  </a:lnTo>
                  <a:lnTo>
                    <a:pt x="2573314" y="9655"/>
                  </a:lnTo>
                  <a:lnTo>
                    <a:pt x="2619045" y="12648"/>
                  </a:lnTo>
                  <a:lnTo>
                    <a:pt x="2661183" y="16084"/>
                  </a:lnTo>
                  <a:lnTo>
                    <a:pt x="2713043" y="19369"/>
                  </a:lnTo>
                  <a:lnTo>
                    <a:pt x="2765594" y="20900"/>
                  </a:lnTo>
                  <a:lnTo>
                    <a:pt x="2818247" y="22255"/>
                  </a:lnTo>
                  <a:lnTo>
                    <a:pt x="2870411" y="25008"/>
                  </a:lnTo>
                  <a:lnTo>
                    <a:pt x="2921500" y="30735"/>
                  </a:lnTo>
                  <a:lnTo>
                    <a:pt x="2970925" y="41011"/>
                  </a:lnTo>
                  <a:lnTo>
                    <a:pt x="3018096" y="57414"/>
                  </a:lnTo>
                  <a:lnTo>
                    <a:pt x="3062425" y="81517"/>
                  </a:lnTo>
                  <a:lnTo>
                    <a:pt x="3076970" y="143233"/>
                  </a:lnTo>
                  <a:lnTo>
                    <a:pt x="3079813" y="199449"/>
                  </a:lnTo>
                  <a:lnTo>
                    <a:pt x="3080127" y="263340"/>
                  </a:lnTo>
                  <a:lnTo>
                    <a:pt x="3078228" y="327982"/>
                  </a:lnTo>
                  <a:lnTo>
                    <a:pt x="3074433" y="386450"/>
                  </a:lnTo>
                  <a:lnTo>
                    <a:pt x="3069060" y="431822"/>
                  </a:lnTo>
                  <a:lnTo>
                    <a:pt x="3052827" y="469633"/>
                  </a:lnTo>
                  <a:lnTo>
                    <a:pt x="3019300" y="491741"/>
                  </a:lnTo>
                  <a:lnTo>
                    <a:pt x="2968119" y="510314"/>
                  </a:lnTo>
                  <a:lnTo>
                    <a:pt x="2901032" y="525614"/>
                  </a:lnTo>
                  <a:lnTo>
                    <a:pt x="2862069" y="532119"/>
                  </a:lnTo>
                  <a:lnTo>
                    <a:pt x="2819786" y="537902"/>
                  </a:lnTo>
                  <a:lnTo>
                    <a:pt x="2774399" y="542998"/>
                  </a:lnTo>
                  <a:lnTo>
                    <a:pt x="2726127" y="547439"/>
                  </a:lnTo>
                  <a:lnTo>
                    <a:pt x="2675190" y="551257"/>
                  </a:lnTo>
                  <a:lnTo>
                    <a:pt x="2621804" y="554486"/>
                  </a:lnTo>
                  <a:lnTo>
                    <a:pt x="2566189" y="557157"/>
                  </a:lnTo>
                  <a:lnTo>
                    <a:pt x="2508563" y="559304"/>
                  </a:lnTo>
                  <a:lnTo>
                    <a:pt x="2449144" y="560958"/>
                  </a:lnTo>
                  <a:lnTo>
                    <a:pt x="2388150" y="562153"/>
                  </a:lnTo>
                  <a:lnTo>
                    <a:pt x="2325801" y="562922"/>
                  </a:lnTo>
                  <a:lnTo>
                    <a:pt x="2262314" y="563296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2958647" y="5163381"/>
            <a:ext cx="3119755" cy="599440"/>
            <a:chOff x="12958647" y="5163381"/>
            <a:chExt cx="3119755" cy="599440"/>
          </a:xfrm>
        </p:grpSpPr>
        <p:sp>
          <p:nvSpPr>
            <p:cNvPr id="85" name="object 85"/>
            <p:cNvSpPr/>
            <p:nvPr/>
          </p:nvSpPr>
          <p:spPr>
            <a:xfrm>
              <a:off x="12958647" y="5163381"/>
              <a:ext cx="3042285" cy="492125"/>
            </a:xfrm>
            <a:custGeom>
              <a:avLst/>
              <a:gdLst/>
              <a:ahLst/>
              <a:cxnLst/>
              <a:rect l="l" t="t" r="r" b="b"/>
              <a:pathLst>
                <a:path w="3042284" h="492125">
                  <a:moveTo>
                    <a:pt x="50106" y="491853"/>
                  </a:moveTo>
                  <a:lnTo>
                    <a:pt x="28149" y="452936"/>
                  </a:lnTo>
                  <a:lnTo>
                    <a:pt x="26938" y="434977"/>
                  </a:lnTo>
                  <a:lnTo>
                    <a:pt x="25182" y="417052"/>
                  </a:lnTo>
                  <a:lnTo>
                    <a:pt x="23098" y="399290"/>
                  </a:lnTo>
                  <a:lnTo>
                    <a:pt x="20377" y="378429"/>
                  </a:lnTo>
                  <a:lnTo>
                    <a:pt x="11507" y="315922"/>
                  </a:lnTo>
                  <a:lnTo>
                    <a:pt x="6943" y="282278"/>
                  </a:lnTo>
                  <a:lnTo>
                    <a:pt x="3020" y="248040"/>
                  </a:lnTo>
                  <a:lnTo>
                    <a:pt x="464" y="213715"/>
                  </a:lnTo>
                  <a:lnTo>
                    <a:pt x="0" y="179811"/>
                  </a:lnTo>
                  <a:lnTo>
                    <a:pt x="1784" y="153391"/>
                  </a:lnTo>
                  <a:lnTo>
                    <a:pt x="17163" y="101340"/>
                  </a:lnTo>
                  <a:lnTo>
                    <a:pt x="45721" y="73138"/>
                  </a:lnTo>
                  <a:lnTo>
                    <a:pt x="86118" y="64757"/>
                  </a:lnTo>
                  <a:lnTo>
                    <a:pt x="92338" y="64144"/>
                  </a:lnTo>
                  <a:lnTo>
                    <a:pt x="151063" y="57251"/>
                  </a:lnTo>
                  <a:lnTo>
                    <a:pt x="219261" y="49862"/>
                  </a:lnTo>
                  <a:lnTo>
                    <a:pt x="287536" y="43114"/>
                  </a:lnTo>
                  <a:lnTo>
                    <a:pt x="332408" y="39151"/>
                  </a:lnTo>
                  <a:lnTo>
                    <a:pt x="377316" y="35773"/>
                  </a:lnTo>
                  <a:lnTo>
                    <a:pt x="432571" y="32993"/>
                  </a:lnTo>
                  <a:lnTo>
                    <a:pt x="502004" y="32664"/>
                  </a:lnTo>
                  <a:lnTo>
                    <a:pt x="553036" y="32423"/>
                  </a:lnTo>
                  <a:lnTo>
                    <a:pt x="655106" y="31514"/>
                  </a:lnTo>
                  <a:lnTo>
                    <a:pt x="757178" y="30118"/>
                  </a:lnTo>
                  <a:lnTo>
                    <a:pt x="859247" y="28332"/>
                  </a:lnTo>
                  <a:lnTo>
                    <a:pt x="1012329" y="25130"/>
                  </a:lnTo>
                  <a:lnTo>
                    <a:pt x="1669299" y="9142"/>
                  </a:lnTo>
                  <a:lnTo>
                    <a:pt x="1817212" y="5966"/>
                  </a:lnTo>
                  <a:lnTo>
                    <a:pt x="1965146" y="3283"/>
                  </a:lnTo>
                  <a:lnTo>
                    <a:pt x="2063775" y="1864"/>
                  </a:lnTo>
                  <a:lnTo>
                    <a:pt x="2162406" y="807"/>
                  </a:lnTo>
                  <a:lnTo>
                    <a:pt x="2261034" y="170"/>
                  </a:lnTo>
                  <a:lnTo>
                    <a:pt x="2362237" y="0"/>
                  </a:lnTo>
                  <a:lnTo>
                    <a:pt x="2414156" y="117"/>
                  </a:lnTo>
                  <a:lnTo>
                    <a:pt x="2466098" y="401"/>
                  </a:lnTo>
                  <a:lnTo>
                    <a:pt x="2518055" y="874"/>
                  </a:lnTo>
                  <a:lnTo>
                    <a:pt x="2570020" y="1556"/>
                  </a:lnTo>
                  <a:lnTo>
                    <a:pt x="2621985" y="2469"/>
                  </a:lnTo>
                  <a:lnTo>
                    <a:pt x="2673944" y="3634"/>
                  </a:lnTo>
                  <a:lnTo>
                    <a:pt x="2725890" y="5074"/>
                  </a:lnTo>
                  <a:lnTo>
                    <a:pt x="2777815" y="6808"/>
                  </a:lnTo>
                  <a:lnTo>
                    <a:pt x="2829713" y="8860"/>
                  </a:lnTo>
                  <a:lnTo>
                    <a:pt x="2881575" y="11249"/>
                  </a:lnTo>
                  <a:lnTo>
                    <a:pt x="2933396" y="13999"/>
                  </a:lnTo>
                  <a:lnTo>
                    <a:pt x="2986328" y="24723"/>
                  </a:lnTo>
                  <a:lnTo>
                    <a:pt x="3031292" y="54115"/>
                  </a:lnTo>
                  <a:lnTo>
                    <a:pt x="3041917" y="66480"/>
                  </a:lnTo>
                  <a:lnTo>
                    <a:pt x="3022433" y="53638"/>
                  </a:lnTo>
                  <a:lnTo>
                    <a:pt x="3001212" y="44598"/>
                  </a:lnTo>
                  <a:lnTo>
                    <a:pt x="2954902" y="36256"/>
                  </a:lnTo>
                  <a:lnTo>
                    <a:pt x="2903080" y="33506"/>
                  </a:lnTo>
                  <a:lnTo>
                    <a:pt x="2851216" y="31116"/>
                  </a:lnTo>
                  <a:lnTo>
                    <a:pt x="2799318" y="29065"/>
                  </a:lnTo>
                  <a:lnTo>
                    <a:pt x="2747392" y="27330"/>
                  </a:lnTo>
                  <a:lnTo>
                    <a:pt x="2695446" y="25890"/>
                  </a:lnTo>
                  <a:lnTo>
                    <a:pt x="2643486" y="24723"/>
                  </a:lnTo>
                  <a:lnTo>
                    <a:pt x="2591519" y="23809"/>
                  </a:lnTo>
                  <a:lnTo>
                    <a:pt x="2539553" y="23125"/>
                  </a:lnTo>
                  <a:lnTo>
                    <a:pt x="2487594" y="22650"/>
                  </a:lnTo>
                  <a:lnTo>
                    <a:pt x="2435650" y="22362"/>
                  </a:lnTo>
                  <a:lnTo>
                    <a:pt x="2383727" y="22240"/>
                  </a:lnTo>
                  <a:lnTo>
                    <a:pt x="2282525" y="22410"/>
                  </a:lnTo>
                  <a:lnTo>
                    <a:pt x="2183905" y="23051"/>
                  </a:lnTo>
                  <a:lnTo>
                    <a:pt x="2085281" y="24109"/>
                  </a:lnTo>
                  <a:lnTo>
                    <a:pt x="1986656" y="25527"/>
                  </a:lnTo>
                  <a:lnTo>
                    <a:pt x="1838726" y="28210"/>
                  </a:lnTo>
                  <a:lnTo>
                    <a:pt x="1641521" y="32533"/>
                  </a:lnTo>
                  <a:lnTo>
                    <a:pt x="1084484" y="46214"/>
                  </a:lnTo>
                  <a:lnTo>
                    <a:pt x="931793" y="49555"/>
                  </a:lnTo>
                  <a:lnTo>
                    <a:pt x="829730" y="51499"/>
                  </a:lnTo>
                  <a:lnTo>
                    <a:pt x="727655" y="53101"/>
                  </a:lnTo>
                  <a:lnTo>
                    <a:pt x="625576" y="54265"/>
                  </a:lnTo>
                  <a:lnTo>
                    <a:pt x="574537" y="54652"/>
                  </a:lnTo>
                  <a:lnTo>
                    <a:pt x="523498" y="54893"/>
                  </a:lnTo>
                  <a:lnTo>
                    <a:pt x="472461" y="54976"/>
                  </a:lnTo>
                  <a:lnTo>
                    <a:pt x="454071" y="55225"/>
                  </a:lnTo>
                  <a:lnTo>
                    <a:pt x="398857" y="58030"/>
                  </a:lnTo>
                  <a:lnTo>
                    <a:pt x="353925" y="61390"/>
                  </a:lnTo>
                  <a:lnTo>
                    <a:pt x="309056" y="65350"/>
                  </a:lnTo>
                  <a:lnTo>
                    <a:pt x="240771" y="72094"/>
                  </a:lnTo>
                  <a:lnTo>
                    <a:pt x="120187" y="85518"/>
                  </a:lnTo>
                  <a:lnTo>
                    <a:pt x="113857" y="86380"/>
                  </a:lnTo>
                  <a:lnTo>
                    <a:pt x="107631" y="86993"/>
                  </a:lnTo>
                  <a:lnTo>
                    <a:pt x="67238" y="95382"/>
                  </a:lnTo>
                  <a:lnTo>
                    <a:pt x="38671" y="123589"/>
                  </a:lnTo>
                  <a:lnTo>
                    <a:pt x="23311" y="175629"/>
                  </a:lnTo>
                  <a:lnTo>
                    <a:pt x="21519" y="202033"/>
                  </a:lnTo>
                  <a:lnTo>
                    <a:pt x="21984" y="235948"/>
                  </a:lnTo>
                  <a:lnTo>
                    <a:pt x="24540" y="270273"/>
                  </a:lnTo>
                  <a:lnTo>
                    <a:pt x="28462" y="304513"/>
                  </a:lnTo>
                  <a:lnTo>
                    <a:pt x="33027" y="338172"/>
                  </a:lnTo>
                  <a:lnTo>
                    <a:pt x="41887" y="400667"/>
                  </a:lnTo>
                  <a:lnTo>
                    <a:pt x="44610" y="421547"/>
                  </a:lnTo>
                  <a:lnTo>
                    <a:pt x="46653" y="439002"/>
                  </a:lnTo>
                  <a:lnTo>
                    <a:pt x="48385" y="456620"/>
                  </a:lnTo>
                  <a:lnTo>
                    <a:pt x="49603" y="474278"/>
                  </a:lnTo>
                  <a:lnTo>
                    <a:pt x="50106" y="491853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015891" y="5216544"/>
              <a:ext cx="3062605" cy="546100"/>
            </a:xfrm>
            <a:custGeom>
              <a:avLst/>
              <a:gdLst/>
              <a:ahLst/>
              <a:cxnLst/>
              <a:rect l="l" t="t" r="r" b="b"/>
              <a:pathLst>
                <a:path w="3062605" h="546100">
                  <a:moveTo>
                    <a:pt x="1756406" y="545885"/>
                  </a:moveTo>
                  <a:lnTo>
                    <a:pt x="1687747" y="545868"/>
                  </a:lnTo>
                  <a:lnTo>
                    <a:pt x="1618826" y="545617"/>
                  </a:lnTo>
                  <a:lnTo>
                    <a:pt x="1549769" y="545141"/>
                  </a:lnTo>
                  <a:lnTo>
                    <a:pt x="1480704" y="544448"/>
                  </a:lnTo>
                  <a:lnTo>
                    <a:pt x="1411758" y="543547"/>
                  </a:lnTo>
                  <a:lnTo>
                    <a:pt x="1343060" y="542445"/>
                  </a:lnTo>
                  <a:lnTo>
                    <a:pt x="1274735" y="541152"/>
                  </a:lnTo>
                  <a:lnTo>
                    <a:pt x="1206912" y="539674"/>
                  </a:lnTo>
                  <a:lnTo>
                    <a:pt x="1139718" y="538021"/>
                  </a:lnTo>
                  <a:lnTo>
                    <a:pt x="1073280" y="536200"/>
                  </a:lnTo>
                  <a:lnTo>
                    <a:pt x="1007726" y="534221"/>
                  </a:lnTo>
                  <a:lnTo>
                    <a:pt x="943182" y="532090"/>
                  </a:lnTo>
                  <a:lnTo>
                    <a:pt x="879777" y="529817"/>
                  </a:lnTo>
                  <a:lnTo>
                    <a:pt x="817637" y="527409"/>
                  </a:lnTo>
                  <a:lnTo>
                    <a:pt x="756890" y="524875"/>
                  </a:lnTo>
                  <a:lnTo>
                    <a:pt x="697664" y="522224"/>
                  </a:lnTo>
                  <a:lnTo>
                    <a:pt x="640085" y="519462"/>
                  </a:lnTo>
                  <a:lnTo>
                    <a:pt x="584281" y="516599"/>
                  </a:lnTo>
                  <a:lnTo>
                    <a:pt x="530380" y="513643"/>
                  </a:lnTo>
                  <a:lnTo>
                    <a:pt x="478508" y="510602"/>
                  </a:lnTo>
                  <a:lnTo>
                    <a:pt x="428793" y="507484"/>
                  </a:lnTo>
                  <a:lnTo>
                    <a:pt x="381363" y="504297"/>
                  </a:lnTo>
                  <a:lnTo>
                    <a:pt x="336345" y="501051"/>
                  </a:lnTo>
                  <a:lnTo>
                    <a:pt x="293865" y="497752"/>
                  </a:lnTo>
                  <a:lnTo>
                    <a:pt x="254053" y="494409"/>
                  </a:lnTo>
                  <a:lnTo>
                    <a:pt x="182936" y="487626"/>
                  </a:lnTo>
                  <a:lnTo>
                    <a:pt x="124013" y="480766"/>
                  </a:lnTo>
                  <a:lnTo>
                    <a:pt x="78304" y="473896"/>
                  </a:lnTo>
                  <a:lnTo>
                    <a:pt x="36742" y="463715"/>
                  </a:lnTo>
                  <a:lnTo>
                    <a:pt x="26572" y="417885"/>
                  </a:lnTo>
                  <a:lnTo>
                    <a:pt x="21648" y="373967"/>
                  </a:lnTo>
                  <a:lnTo>
                    <a:pt x="8434" y="279251"/>
                  </a:lnTo>
                  <a:lnTo>
                    <a:pt x="2924" y="232059"/>
                  </a:lnTo>
                  <a:lnTo>
                    <a:pt x="0" y="187380"/>
                  </a:lnTo>
                  <a:lnTo>
                    <a:pt x="1049" y="147017"/>
                  </a:lnTo>
                  <a:lnTo>
                    <a:pt x="20629" y="86448"/>
                  </a:lnTo>
                  <a:lnTo>
                    <a:pt x="72782" y="64771"/>
                  </a:lnTo>
                  <a:lnTo>
                    <a:pt x="127571" y="58436"/>
                  </a:lnTo>
                  <a:lnTo>
                    <a:pt x="184257" y="52182"/>
                  </a:lnTo>
                  <a:lnTo>
                    <a:pt x="250809" y="45365"/>
                  </a:lnTo>
                  <a:lnTo>
                    <a:pt x="319980" y="39107"/>
                  </a:lnTo>
                  <a:lnTo>
                    <a:pt x="384523" y="34530"/>
                  </a:lnTo>
                  <a:lnTo>
                    <a:pt x="437192" y="32755"/>
                  </a:lnTo>
                  <a:lnTo>
                    <a:pt x="529966" y="32470"/>
                  </a:lnTo>
                  <a:lnTo>
                    <a:pt x="625300" y="31662"/>
                  </a:lnTo>
                  <a:lnTo>
                    <a:pt x="722948" y="30395"/>
                  </a:lnTo>
                  <a:lnTo>
                    <a:pt x="822666" y="28732"/>
                  </a:lnTo>
                  <a:lnTo>
                    <a:pt x="975589" y="25638"/>
                  </a:lnTo>
                  <a:lnTo>
                    <a:pt x="1665581" y="8928"/>
                  </a:lnTo>
                  <a:lnTo>
                    <a:pt x="1826470" y="5533"/>
                  </a:lnTo>
                  <a:lnTo>
                    <a:pt x="1933158" y="3608"/>
                  </a:lnTo>
                  <a:lnTo>
                    <a:pt x="2039104" y="2027"/>
                  </a:lnTo>
                  <a:lnTo>
                    <a:pt x="2144063" y="856"/>
                  </a:lnTo>
                  <a:lnTo>
                    <a:pt x="2247790" y="159"/>
                  </a:lnTo>
                  <a:lnTo>
                    <a:pt x="2299116" y="8"/>
                  </a:lnTo>
                  <a:lnTo>
                    <a:pt x="2350042" y="0"/>
                  </a:lnTo>
                  <a:lnTo>
                    <a:pt x="2400538" y="142"/>
                  </a:lnTo>
                  <a:lnTo>
                    <a:pt x="2450574" y="443"/>
                  </a:lnTo>
                  <a:lnTo>
                    <a:pt x="2500118" y="911"/>
                  </a:lnTo>
                  <a:lnTo>
                    <a:pt x="2549140" y="1553"/>
                  </a:lnTo>
                  <a:lnTo>
                    <a:pt x="2597610" y="2379"/>
                  </a:lnTo>
                  <a:lnTo>
                    <a:pt x="2645497" y="3395"/>
                  </a:lnTo>
                  <a:lnTo>
                    <a:pt x="2692771" y="4610"/>
                  </a:lnTo>
                  <a:lnTo>
                    <a:pt x="2739400" y="6032"/>
                  </a:lnTo>
                  <a:lnTo>
                    <a:pt x="2785355" y="7669"/>
                  </a:lnTo>
                  <a:lnTo>
                    <a:pt x="2830605" y="9530"/>
                  </a:lnTo>
                  <a:lnTo>
                    <a:pt x="2875119" y="11621"/>
                  </a:lnTo>
                  <a:lnTo>
                    <a:pt x="2918867" y="13951"/>
                  </a:lnTo>
                  <a:lnTo>
                    <a:pt x="2959255" y="20870"/>
                  </a:lnTo>
                  <a:lnTo>
                    <a:pt x="3015168" y="58329"/>
                  </a:lnTo>
                  <a:lnTo>
                    <a:pt x="3044977" y="121552"/>
                  </a:lnTo>
                  <a:lnTo>
                    <a:pt x="3052737" y="160677"/>
                  </a:lnTo>
                  <a:lnTo>
                    <a:pt x="3057142" y="203666"/>
                  </a:lnTo>
                  <a:lnTo>
                    <a:pt x="3059251" y="249658"/>
                  </a:lnTo>
                  <a:lnTo>
                    <a:pt x="3060121" y="297795"/>
                  </a:lnTo>
                  <a:lnTo>
                    <a:pt x="3060809" y="347217"/>
                  </a:lnTo>
                  <a:lnTo>
                    <a:pt x="3062373" y="397065"/>
                  </a:lnTo>
                  <a:lnTo>
                    <a:pt x="3032142" y="437464"/>
                  </a:lnTo>
                  <a:lnTo>
                    <a:pt x="2994309" y="454897"/>
                  </a:lnTo>
                  <a:lnTo>
                    <a:pt x="2942691" y="470572"/>
                  </a:lnTo>
                  <a:lnTo>
                    <a:pt x="2878306" y="484556"/>
                  </a:lnTo>
                  <a:lnTo>
                    <a:pt x="2802173" y="496915"/>
                  </a:lnTo>
                  <a:lnTo>
                    <a:pt x="2760019" y="502506"/>
                  </a:lnTo>
                  <a:lnTo>
                    <a:pt x="2715310" y="507715"/>
                  </a:lnTo>
                  <a:lnTo>
                    <a:pt x="2668173" y="512550"/>
                  </a:lnTo>
                  <a:lnTo>
                    <a:pt x="2618736" y="517021"/>
                  </a:lnTo>
                  <a:lnTo>
                    <a:pt x="2567126" y="521135"/>
                  </a:lnTo>
                  <a:lnTo>
                    <a:pt x="2513471" y="524900"/>
                  </a:lnTo>
                  <a:lnTo>
                    <a:pt x="2457897" y="528324"/>
                  </a:lnTo>
                  <a:lnTo>
                    <a:pt x="2400533" y="531417"/>
                  </a:lnTo>
                  <a:lnTo>
                    <a:pt x="2341504" y="534185"/>
                  </a:lnTo>
                  <a:lnTo>
                    <a:pt x="2280940" y="536638"/>
                  </a:lnTo>
                  <a:lnTo>
                    <a:pt x="2218967" y="538783"/>
                  </a:lnTo>
                  <a:lnTo>
                    <a:pt x="2155712" y="540630"/>
                  </a:lnTo>
                  <a:lnTo>
                    <a:pt x="2091304" y="542185"/>
                  </a:lnTo>
                  <a:lnTo>
                    <a:pt x="2025868" y="543457"/>
                  </a:lnTo>
                  <a:lnTo>
                    <a:pt x="1959534" y="544455"/>
                  </a:lnTo>
                  <a:lnTo>
                    <a:pt x="1892427" y="545187"/>
                  </a:lnTo>
                  <a:lnTo>
                    <a:pt x="1824675" y="545661"/>
                  </a:lnTo>
                  <a:lnTo>
                    <a:pt x="1756406" y="545885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2978179" y="3075827"/>
            <a:ext cx="3102610" cy="628650"/>
            <a:chOff x="12978179" y="3075827"/>
            <a:chExt cx="3102610" cy="628650"/>
          </a:xfrm>
        </p:grpSpPr>
        <p:sp>
          <p:nvSpPr>
            <p:cNvPr id="88" name="object 88"/>
            <p:cNvSpPr/>
            <p:nvPr/>
          </p:nvSpPr>
          <p:spPr>
            <a:xfrm>
              <a:off x="12978179" y="3075827"/>
              <a:ext cx="3011170" cy="501650"/>
            </a:xfrm>
            <a:custGeom>
              <a:avLst/>
              <a:gdLst/>
              <a:ahLst/>
              <a:cxnLst/>
              <a:rect l="l" t="t" r="r" b="b"/>
              <a:pathLst>
                <a:path w="3011169" h="501650">
                  <a:moveTo>
                    <a:pt x="34552" y="501171"/>
                  </a:moveTo>
                  <a:lnTo>
                    <a:pt x="26153" y="498158"/>
                  </a:lnTo>
                  <a:lnTo>
                    <a:pt x="19459" y="494386"/>
                  </a:lnTo>
                  <a:lnTo>
                    <a:pt x="14590" y="488943"/>
                  </a:lnTo>
                  <a:lnTo>
                    <a:pt x="12929" y="481327"/>
                  </a:lnTo>
                  <a:lnTo>
                    <a:pt x="14025" y="445225"/>
                  </a:lnTo>
                  <a:lnTo>
                    <a:pt x="14205" y="409143"/>
                  </a:lnTo>
                  <a:lnTo>
                    <a:pt x="11964" y="336958"/>
                  </a:lnTo>
                  <a:lnTo>
                    <a:pt x="8118" y="281362"/>
                  </a:lnTo>
                  <a:lnTo>
                    <a:pt x="1844" y="205011"/>
                  </a:lnTo>
                  <a:lnTo>
                    <a:pt x="549" y="183912"/>
                  </a:lnTo>
                  <a:lnTo>
                    <a:pt x="587" y="141955"/>
                  </a:lnTo>
                  <a:lnTo>
                    <a:pt x="10779" y="93353"/>
                  </a:lnTo>
                  <a:lnTo>
                    <a:pt x="46082" y="50808"/>
                  </a:lnTo>
                  <a:lnTo>
                    <a:pt x="81411" y="33574"/>
                  </a:lnTo>
                  <a:lnTo>
                    <a:pt x="139352" y="19497"/>
                  </a:lnTo>
                  <a:lnTo>
                    <a:pt x="198716" y="12523"/>
                  </a:lnTo>
                  <a:lnTo>
                    <a:pt x="246353" y="9153"/>
                  </a:lnTo>
                  <a:lnTo>
                    <a:pt x="294250" y="7010"/>
                  </a:lnTo>
                  <a:lnTo>
                    <a:pt x="342194" y="5731"/>
                  </a:lnTo>
                  <a:lnTo>
                    <a:pt x="389971" y="4955"/>
                  </a:lnTo>
                  <a:lnTo>
                    <a:pt x="437460" y="4419"/>
                  </a:lnTo>
                  <a:lnTo>
                    <a:pt x="484964" y="4089"/>
                  </a:lnTo>
                  <a:lnTo>
                    <a:pt x="579993" y="3852"/>
                  </a:lnTo>
                  <a:lnTo>
                    <a:pt x="773944" y="3739"/>
                  </a:lnTo>
                  <a:lnTo>
                    <a:pt x="2237763" y="69"/>
                  </a:lnTo>
                  <a:lnTo>
                    <a:pt x="2511872" y="0"/>
                  </a:lnTo>
                  <a:lnTo>
                    <a:pt x="2616206" y="357"/>
                  </a:lnTo>
                  <a:lnTo>
                    <a:pt x="2643744" y="640"/>
                  </a:lnTo>
                  <a:lnTo>
                    <a:pt x="2653342" y="895"/>
                  </a:lnTo>
                  <a:lnTo>
                    <a:pt x="2657527" y="757"/>
                  </a:lnTo>
                  <a:lnTo>
                    <a:pt x="2661127" y="2336"/>
                  </a:lnTo>
                  <a:lnTo>
                    <a:pt x="2663112" y="3059"/>
                  </a:lnTo>
                  <a:lnTo>
                    <a:pt x="2730332" y="20381"/>
                  </a:lnTo>
                  <a:lnTo>
                    <a:pt x="2764455" y="29506"/>
                  </a:lnTo>
                  <a:lnTo>
                    <a:pt x="2832340" y="49096"/>
                  </a:lnTo>
                  <a:lnTo>
                    <a:pt x="2894918" y="69498"/>
                  </a:lnTo>
                  <a:lnTo>
                    <a:pt x="2952299" y="91470"/>
                  </a:lnTo>
                  <a:lnTo>
                    <a:pt x="2988152" y="108958"/>
                  </a:lnTo>
                  <a:lnTo>
                    <a:pt x="3010974" y="132175"/>
                  </a:lnTo>
                  <a:lnTo>
                    <a:pt x="3007857" y="129817"/>
                  </a:lnTo>
                  <a:lnTo>
                    <a:pt x="3004748" y="127811"/>
                  </a:lnTo>
                  <a:lnTo>
                    <a:pt x="2945315" y="102262"/>
                  </a:lnTo>
                  <a:lnTo>
                    <a:pt x="2887518" y="82002"/>
                  </a:lnTo>
                  <a:lnTo>
                    <a:pt x="2819983" y="61301"/>
                  </a:lnTo>
                  <a:lnTo>
                    <a:pt x="2739923" y="39496"/>
                  </a:lnTo>
                  <a:lnTo>
                    <a:pt x="2684618" y="25288"/>
                  </a:lnTo>
                  <a:lnTo>
                    <a:pt x="2682632" y="24565"/>
                  </a:lnTo>
                  <a:lnTo>
                    <a:pt x="2679047" y="22979"/>
                  </a:lnTo>
                  <a:lnTo>
                    <a:pt x="2674800" y="23117"/>
                  </a:lnTo>
                  <a:lnTo>
                    <a:pt x="2637688" y="22612"/>
                  </a:lnTo>
                  <a:lnTo>
                    <a:pt x="2533366" y="22240"/>
                  </a:lnTo>
                  <a:lnTo>
                    <a:pt x="745994" y="26058"/>
                  </a:lnTo>
                  <a:lnTo>
                    <a:pt x="553994" y="26146"/>
                  </a:lnTo>
                  <a:lnTo>
                    <a:pt x="506478" y="26320"/>
                  </a:lnTo>
                  <a:lnTo>
                    <a:pt x="458964" y="26652"/>
                  </a:lnTo>
                  <a:lnTo>
                    <a:pt x="411456" y="27191"/>
                  </a:lnTo>
                  <a:lnTo>
                    <a:pt x="363690" y="27979"/>
                  </a:lnTo>
                  <a:lnTo>
                    <a:pt x="315762" y="29260"/>
                  </a:lnTo>
                  <a:lnTo>
                    <a:pt x="267874" y="31398"/>
                  </a:lnTo>
                  <a:lnTo>
                    <a:pt x="220229" y="34752"/>
                  </a:lnTo>
                  <a:lnTo>
                    <a:pt x="160874" y="41729"/>
                  </a:lnTo>
                  <a:lnTo>
                    <a:pt x="102930" y="55803"/>
                  </a:lnTo>
                  <a:lnTo>
                    <a:pt x="67588" y="73043"/>
                  </a:lnTo>
                  <a:lnTo>
                    <a:pt x="40054" y="100799"/>
                  </a:lnTo>
                  <a:lnTo>
                    <a:pt x="23770" y="147590"/>
                  </a:lnTo>
                  <a:lnTo>
                    <a:pt x="21518" y="185045"/>
                  </a:lnTo>
                  <a:lnTo>
                    <a:pt x="22065" y="206158"/>
                  </a:lnTo>
                  <a:lnTo>
                    <a:pt x="23358" y="227256"/>
                  </a:lnTo>
                  <a:lnTo>
                    <a:pt x="29635" y="303596"/>
                  </a:lnTo>
                  <a:lnTo>
                    <a:pt x="31737" y="331376"/>
                  </a:lnTo>
                  <a:lnTo>
                    <a:pt x="33477" y="359208"/>
                  </a:lnTo>
                  <a:lnTo>
                    <a:pt x="34992" y="394695"/>
                  </a:lnTo>
                  <a:lnTo>
                    <a:pt x="35700" y="430172"/>
                  </a:lnTo>
                  <a:lnTo>
                    <a:pt x="35565" y="465657"/>
                  </a:lnTo>
                  <a:lnTo>
                    <a:pt x="34552" y="501171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035425" y="3129348"/>
              <a:ext cx="3045460" cy="574675"/>
            </a:xfrm>
            <a:custGeom>
              <a:avLst/>
              <a:gdLst/>
              <a:ahLst/>
              <a:cxnLst/>
              <a:rect l="l" t="t" r="r" b="b"/>
              <a:pathLst>
                <a:path w="3045459" h="574675">
                  <a:moveTo>
                    <a:pt x="927137" y="574598"/>
                  </a:moveTo>
                  <a:lnTo>
                    <a:pt x="884384" y="574294"/>
                  </a:lnTo>
                  <a:lnTo>
                    <a:pt x="834467" y="572453"/>
                  </a:lnTo>
                  <a:lnTo>
                    <a:pt x="778551" y="569240"/>
                  </a:lnTo>
                  <a:lnTo>
                    <a:pt x="717803" y="564819"/>
                  </a:lnTo>
                  <a:lnTo>
                    <a:pt x="653387" y="559353"/>
                  </a:lnTo>
                  <a:lnTo>
                    <a:pt x="586471" y="553007"/>
                  </a:lnTo>
                  <a:lnTo>
                    <a:pt x="518220" y="545945"/>
                  </a:lnTo>
                  <a:lnTo>
                    <a:pt x="449800" y="538331"/>
                  </a:lnTo>
                  <a:lnTo>
                    <a:pt x="382377" y="530329"/>
                  </a:lnTo>
                  <a:lnTo>
                    <a:pt x="317117" y="522103"/>
                  </a:lnTo>
                  <a:lnTo>
                    <a:pt x="255186" y="513816"/>
                  </a:lnTo>
                  <a:lnTo>
                    <a:pt x="197750" y="505634"/>
                  </a:lnTo>
                  <a:lnTo>
                    <a:pt x="145975" y="497719"/>
                  </a:lnTo>
                  <a:lnTo>
                    <a:pt x="101027" y="490237"/>
                  </a:lnTo>
                  <a:lnTo>
                    <a:pt x="36275" y="477224"/>
                  </a:lnTo>
                  <a:lnTo>
                    <a:pt x="12822" y="467908"/>
                  </a:lnTo>
                  <a:lnTo>
                    <a:pt x="14072" y="423040"/>
                  </a:lnTo>
                  <a:lnTo>
                    <a:pt x="13972" y="381159"/>
                  </a:lnTo>
                  <a:lnTo>
                    <a:pt x="12817" y="342163"/>
                  </a:lnTo>
                  <a:lnTo>
                    <a:pt x="10903" y="305949"/>
                  </a:lnTo>
                  <a:lnTo>
                    <a:pt x="8525" y="272412"/>
                  </a:lnTo>
                  <a:lnTo>
                    <a:pt x="3557" y="212964"/>
                  </a:lnTo>
                  <a:lnTo>
                    <a:pt x="1557" y="186846"/>
                  </a:lnTo>
                  <a:lnTo>
                    <a:pt x="273" y="162995"/>
                  </a:lnTo>
                  <a:lnTo>
                    <a:pt x="0" y="141308"/>
                  </a:lnTo>
                  <a:lnTo>
                    <a:pt x="1033" y="121682"/>
                  </a:lnTo>
                  <a:lnTo>
                    <a:pt x="14919" y="74141"/>
                  </a:lnTo>
                  <a:lnTo>
                    <a:pt x="51184" y="41446"/>
                  </a:lnTo>
                  <a:lnTo>
                    <a:pt x="91727" y="26524"/>
                  </a:lnTo>
                  <a:lnTo>
                    <a:pt x="148116" y="16141"/>
                  </a:lnTo>
                  <a:lnTo>
                    <a:pt x="222713" y="9475"/>
                  </a:lnTo>
                  <a:lnTo>
                    <a:pt x="267577" y="7278"/>
                  </a:lnTo>
                  <a:lnTo>
                    <a:pt x="317878" y="5702"/>
                  </a:lnTo>
                  <a:lnTo>
                    <a:pt x="373911" y="4643"/>
                  </a:lnTo>
                  <a:lnTo>
                    <a:pt x="435972" y="3998"/>
                  </a:lnTo>
                  <a:lnTo>
                    <a:pt x="504354" y="3665"/>
                  </a:lnTo>
                  <a:lnTo>
                    <a:pt x="2389260" y="0"/>
                  </a:lnTo>
                  <a:lnTo>
                    <a:pt x="2586235" y="154"/>
                  </a:lnTo>
                  <a:lnTo>
                    <a:pt x="2626995" y="396"/>
                  </a:lnTo>
                  <a:lnTo>
                    <a:pt x="2637800" y="562"/>
                  </a:lnTo>
                  <a:lnTo>
                    <a:pt x="2641748" y="758"/>
                  </a:lnTo>
                  <a:lnTo>
                    <a:pt x="2655967" y="4848"/>
                  </a:lnTo>
                  <a:lnTo>
                    <a:pt x="2688708" y="13229"/>
                  </a:lnTo>
                  <a:lnTo>
                    <a:pt x="2735119" y="25411"/>
                  </a:lnTo>
                  <a:lnTo>
                    <a:pt x="2790344" y="40902"/>
                  </a:lnTo>
                  <a:lnTo>
                    <a:pt x="2849532" y="59213"/>
                  </a:lnTo>
                  <a:lnTo>
                    <a:pt x="2907826" y="79852"/>
                  </a:lnTo>
                  <a:lnTo>
                    <a:pt x="2960375" y="102330"/>
                  </a:lnTo>
                  <a:lnTo>
                    <a:pt x="2993350" y="136020"/>
                  </a:lnTo>
                  <a:lnTo>
                    <a:pt x="3026616" y="200855"/>
                  </a:lnTo>
                  <a:lnTo>
                    <a:pt x="3038589" y="240541"/>
                  </a:lnTo>
                  <a:lnTo>
                    <a:pt x="3044911" y="282722"/>
                  </a:lnTo>
                  <a:lnTo>
                    <a:pt x="3043673" y="325633"/>
                  </a:lnTo>
                  <a:lnTo>
                    <a:pt x="3032968" y="367510"/>
                  </a:lnTo>
                  <a:lnTo>
                    <a:pt x="3010888" y="406590"/>
                  </a:lnTo>
                  <a:lnTo>
                    <a:pt x="2975524" y="441108"/>
                  </a:lnTo>
                  <a:lnTo>
                    <a:pt x="2924969" y="469300"/>
                  </a:lnTo>
                  <a:lnTo>
                    <a:pt x="2880335" y="479722"/>
                  </a:lnTo>
                  <a:lnTo>
                    <a:pt x="2803894" y="489095"/>
                  </a:lnTo>
                  <a:lnTo>
                    <a:pt x="2755923" y="493421"/>
                  </a:lnTo>
                  <a:lnTo>
                    <a:pt x="2702611" y="497521"/>
                  </a:lnTo>
                  <a:lnTo>
                    <a:pt x="2644829" y="501410"/>
                  </a:lnTo>
                  <a:lnTo>
                    <a:pt x="2583447" y="505100"/>
                  </a:lnTo>
                  <a:lnTo>
                    <a:pt x="2519336" y="508603"/>
                  </a:lnTo>
                  <a:lnTo>
                    <a:pt x="2453366" y="511932"/>
                  </a:lnTo>
                  <a:lnTo>
                    <a:pt x="2386408" y="515100"/>
                  </a:lnTo>
                  <a:lnTo>
                    <a:pt x="2253006" y="521000"/>
                  </a:lnTo>
                  <a:lnTo>
                    <a:pt x="2067248" y="528954"/>
                  </a:lnTo>
                  <a:lnTo>
                    <a:pt x="2012636" y="531416"/>
                  </a:lnTo>
                  <a:lnTo>
                    <a:pt x="1963127" y="533805"/>
                  </a:lnTo>
                  <a:lnTo>
                    <a:pt x="1919593" y="536132"/>
                  </a:lnTo>
                  <a:lnTo>
                    <a:pt x="1882903" y="538411"/>
                  </a:lnTo>
                  <a:lnTo>
                    <a:pt x="1853928" y="540654"/>
                  </a:lnTo>
                  <a:lnTo>
                    <a:pt x="1809497" y="543854"/>
                  </a:lnTo>
                  <a:lnTo>
                    <a:pt x="1762832" y="545816"/>
                  </a:lnTo>
                  <a:lnTo>
                    <a:pt x="1714214" y="546749"/>
                  </a:lnTo>
                  <a:lnTo>
                    <a:pt x="1663926" y="546865"/>
                  </a:lnTo>
                  <a:lnTo>
                    <a:pt x="1612249" y="546374"/>
                  </a:lnTo>
                  <a:lnTo>
                    <a:pt x="1559466" y="545489"/>
                  </a:lnTo>
                  <a:lnTo>
                    <a:pt x="1451709" y="543374"/>
                  </a:lnTo>
                  <a:lnTo>
                    <a:pt x="1397299" y="542566"/>
                  </a:lnTo>
                  <a:lnTo>
                    <a:pt x="1342911" y="542207"/>
                  </a:lnTo>
                  <a:lnTo>
                    <a:pt x="1288826" y="542506"/>
                  </a:lnTo>
                  <a:lnTo>
                    <a:pt x="1235326" y="543675"/>
                  </a:lnTo>
                  <a:lnTo>
                    <a:pt x="1182695" y="545924"/>
                  </a:lnTo>
                  <a:lnTo>
                    <a:pt x="1131213" y="549464"/>
                  </a:lnTo>
                  <a:lnTo>
                    <a:pt x="1081162" y="554507"/>
                  </a:lnTo>
                  <a:lnTo>
                    <a:pt x="1032825" y="561262"/>
                  </a:lnTo>
                  <a:lnTo>
                    <a:pt x="986484" y="569941"/>
                  </a:lnTo>
                  <a:lnTo>
                    <a:pt x="961559" y="573202"/>
                  </a:lnTo>
                  <a:lnTo>
                    <a:pt x="927137" y="574598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8819367" y="1900379"/>
            <a:ext cx="3028950" cy="581025"/>
            <a:chOff x="8819367" y="1900379"/>
            <a:chExt cx="3028950" cy="581025"/>
          </a:xfrm>
        </p:grpSpPr>
        <p:sp>
          <p:nvSpPr>
            <p:cNvPr id="91" name="object 91"/>
            <p:cNvSpPr/>
            <p:nvPr/>
          </p:nvSpPr>
          <p:spPr>
            <a:xfrm>
              <a:off x="9135895" y="1931039"/>
              <a:ext cx="2712720" cy="519430"/>
            </a:xfrm>
            <a:custGeom>
              <a:avLst/>
              <a:gdLst/>
              <a:ahLst/>
              <a:cxnLst/>
              <a:rect l="l" t="t" r="r" b="b"/>
              <a:pathLst>
                <a:path w="2712720" h="519430">
                  <a:moveTo>
                    <a:pt x="2627226" y="519008"/>
                  </a:moveTo>
                  <a:lnTo>
                    <a:pt x="84948" y="519008"/>
                  </a:lnTo>
                  <a:lnTo>
                    <a:pt x="79035" y="518429"/>
                  </a:lnTo>
                  <a:lnTo>
                    <a:pt x="35442" y="500453"/>
                  </a:lnTo>
                  <a:lnTo>
                    <a:pt x="9205" y="468627"/>
                  </a:lnTo>
                  <a:lnTo>
                    <a:pt x="0" y="434444"/>
                  </a:lnTo>
                  <a:lnTo>
                    <a:pt x="0" y="84564"/>
                  </a:lnTo>
                  <a:lnTo>
                    <a:pt x="12005" y="45165"/>
                  </a:lnTo>
                  <a:lnTo>
                    <a:pt x="45370" y="11951"/>
                  </a:lnTo>
                  <a:lnTo>
                    <a:pt x="84948" y="0"/>
                  </a:lnTo>
                  <a:lnTo>
                    <a:pt x="90917" y="0"/>
                  </a:lnTo>
                  <a:lnTo>
                    <a:pt x="2627226" y="0"/>
                  </a:lnTo>
                  <a:lnTo>
                    <a:pt x="2666804" y="11951"/>
                  </a:lnTo>
                  <a:lnTo>
                    <a:pt x="2700168" y="45165"/>
                  </a:lnTo>
                  <a:lnTo>
                    <a:pt x="2712175" y="84564"/>
                  </a:lnTo>
                  <a:lnTo>
                    <a:pt x="2712175" y="434444"/>
                  </a:lnTo>
                  <a:lnTo>
                    <a:pt x="2700168" y="473843"/>
                  </a:lnTo>
                  <a:lnTo>
                    <a:pt x="2666804" y="507057"/>
                  </a:lnTo>
                  <a:lnTo>
                    <a:pt x="2633139" y="518429"/>
                  </a:lnTo>
                  <a:lnTo>
                    <a:pt x="2627226" y="519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19367" y="1900379"/>
              <a:ext cx="598170" cy="581025"/>
            </a:xfrm>
            <a:custGeom>
              <a:avLst/>
              <a:gdLst/>
              <a:ahLst/>
              <a:cxnLst/>
              <a:rect l="l" t="t" r="r" b="b"/>
              <a:pathLst>
                <a:path w="598170" h="581025">
                  <a:moveTo>
                    <a:pt x="557087" y="580492"/>
                  </a:moveTo>
                  <a:lnTo>
                    <a:pt x="108904" y="580492"/>
                  </a:lnTo>
                  <a:lnTo>
                    <a:pt x="66733" y="572981"/>
                  </a:lnTo>
                  <a:lnTo>
                    <a:pt x="32092" y="552540"/>
                  </a:lnTo>
                  <a:lnTo>
                    <a:pt x="8631" y="522303"/>
                  </a:lnTo>
                  <a:lnTo>
                    <a:pt x="0" y="485405"/>
                  </a:lnTo>
                  <a:lnTo>
                    <a:pt x="0" y="95004"/>
                  </a:lnTo>
                  <a:lnTo>
                    <a:pt x="8631" y="58119"/>
                  </a:lnTo>
                  <a:lnTo>
                    <a:pt x="32092" y="27910"/>
                  </a:lnTo>
                  <a:lnTo>
                    <a:pt x="66733" y="7497"/>
                  </a:lnTo>
                  <a:lnTo>
                    <a:pt x="108904" y="0"/>
                  </a:lnTo>
                  <a:lnTo>
                    <a:pt x="557087" y="0"/>
                  </a:lnTo>
                  <a:lnTo>
                    <a:pt x="591896" y="19034"/>
                  </a:lnTo>
                  <a:lnTo>
                    <a:pt x="598037" y="42964"/>
                  </a:lnTo>
                  <a:lnTo>
                    <a:pt x="593779" y="59305"/>
                  </a:lnTo>
                  <a:lnTo>
                    <a:pt x="589517" y="66161"/>
                  </a:lnTo>
                  <a:lnTo>
                    <a:pt x="368024" y="259177"/>
                  </a:lnTo>
                  <a:lnTo>
                    <a:pt x="365807" y="261114"/>
                  </a:lnTo>
                  <a:lnTo>
                    <a:pt x="353911" y="287268"/>
                  </a:lnTo>
                  <a:lnTo>
                    <a:pt x="353911" y="293141"/>
                  </a:lnTo>
                  <a:lnTo>
                    <a:pt x="586261" y="511411"/>
                  </a:lnTo>
                  <a:lnTo>
                    <a:pt x="588927" y="514518"/>
                  </a:lnTo>
                  <a:lnTo>
                    <a:pt x="593313" y="521536"/>
                  </a:lnTo>
                  <a:lnTo>
                    <a:pt x="594934" y="525290"/>
                  </a:lnTo>
                  <a:lnTo>
                    <a:pt x="597033" y="533287"/>
                  </a:lnTo>
                  <a:lnTo>
                    <a:pt x="597463" y="537351"/>
                  </a:lnTo>
                  <a:lnTo>
                    <a:pt x="597085" y="545608"/>
                  </a:lnTo>
                  <a:lnTo>
                    <a:pt x="573160" y="577102"/>
                  </a:lnTo>
                  <a:lnTo>
                    <a:pt x="561237" y="580408"/>
                  </a:lnTo>
                  <a:lnTo>
                    <a:pt x="557087" y="580492"/>
                  </a:lnTo>
                  <a:close/>
                </a:path>
              </a:pathLst>
            </a:custGeom>
            <a:solidFill>
              <a:srgbClr val="3D5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211863" y="7216834"/>
            <a:ext cx="3334385" cy="631825"/>
            <a:chOff x="4211863" y="7216834"/>
            <a:chExt cx="3334385" cy="631825"/>
          </a:xfrm>
        </p:grpSpPr>
        <p:sp>
          <p:nvSpPr>
            <p:cNvPr id="94" name="object 94"/>
            <p:cNvSpPr/>
            <p:nvPr/>
          </p:nvSpPr>
          <p:spPr>
            <a:xfrm>
              <a:off x="4211863" y="7216834"/>
              <a:ext cx="3274060" cy="490220"/>
            </a:xfrm>
            <a:custGeom>
              <a:avLst/>
              <a:gdLst/>
              <a:ahLst/>
              <a:cxnLst/>
              <a:rect l="l" t="t" r="r" b="b"/>
              <a:pathLst>
                <a:path w="3274059" h="490220">
                  <a:moveTo>
                    <a:pt x="32544" y="489641"/>
                  </a:moveTo>
                  <a:lnTo>
                    <a:pt x="6068" y="456038"/>
                  </a:lnTo>
                  <a:lnTo>
                    <a:pt x="1628" y="413433"/>
                  </a:lnTo>
                  <a:lnTo>
                    <a:pt x="0" y="342449"/>
                  </a:lnTo>
                  <a:lnTo>
                    <a:pt x="679" y="308804"/>
                  </a:lnTo>
                  <a:lnTo>
                    <a:pt x="4988" y="241748"/>
                  </a:lnTo>
                  <a:lnTo>
                    <a:pt x="10101" y="198794"/>
                  </a:lnTo>
                  <a:lnTo>
                    <a:pt x="19720" y="148126"/>
                  </a:lnTo>
                  <a:lnTo>
                    <a:pt x="35717" y="97719"/>
                  </a:lnTo>
                  <a:lnTo>
                    <a:pt x="59964" y="55550"/>
                  </a:lnTo>
                  <a:lnTo>
                    <a:pt x="94332" y="29596"/>
                  </a:lnTo>
                  <a:lnTo>
                    <a:pt x="116107" y="25178"/>
                  </a:lnTo>
                  <a:lnTo>
                    <a:pt x="123563" y="25262"/>
                  </a:lnTo>
                  <a:lnTo>
                    <a:pt x="128696" y="25030"/>
                  </a:lnTo>
                  <a:lnTo>
                    <a:pt x="255604" y="12712"/>
                  </a:lnTo>
                  <a:lnTo>
                    <a:pt x="325342" y="6520"/>
                  </a:lnTo>
                  <a:lnTo>
                    <a:pt x="383915" y="2020"/>
                  </a:lnTo>
                  <a:lnTo>
                    <a:pt x="430389" y="0"/>
                  </a:lnTo>
                  <a:lnTo>
                    <a:pt x="482707" y="84"/>
                  </a:lnTo>
                  <a:lnTo>
                    <a:pt x="535006" y="342"/>
                  </a:lnTo>
                  <a:lnTo>
                    <a:pt x="587289" y="783"/>
                  </a:lnTo>
                  <a:lnTo>
                    <a:pt x="639560" y="1412"/>
                  </a:lnTo>
                  <a:lnTo>
                    <a:pt x="691821" y="2238"/>
                  </a:lnTo>
                  <a:lnTo>
                    <a:pt x="744077" y="3270"/>
                  </a:lnTo>
                  <a:lnTo>
                    <a:pt x="796330" y="4513"/>
                  </a:lnTo>
                  <a:lnTo>
                    <a:pt x="848584" y="5976"/>
                  </a:lnTo>
                  <a:lnTo>
                    <a:pt x="900841" y="7667"/>
                  </a:lnTo>
                  <a:lnTo>
                    <a:pt x="953106" y="9592"/>
                  </a:lnTo>
                  <a:lnTo>
                    <a:pt x="1005380" y="11761"/>
                  </a:lnTo>
                  <a:lnTo>
                    <a:pt x="1058526" y="14190"/>
                  </a:lnTo>
                  <a:lnTo>
                    <a:pt x="1111662" y="16828"/>
                  </a:lnTo>
                  <a:lnTo>
                    <a:pt x="1164787" y="19652"/>
                  </a:lnTo>
                  <a:lnTo>
                    <a:pt x="1271012" y="25777"/>
                  </a:lnTo>
                  <a:lnTo>
                    <a:pt x="1377207" y="32391"/>
                  </a:lnTo>
                  <a:lnTo>
                    <a:pt x="1536459" y="42857"/>
                  </a:lnTo>
                  <a:lnTo>
                    <a:pt x="1571841" y="44588"/>
                  </a:lnTo>
                  <a:lnTo>
                    <a:pt x="1607499" y="45298"/>
                  </a:lnTo>
                  <a:lnTo>
                    <a:pt x="1643173" y="45309"/>
                  </a:lnTo>
                  <a:lnTo>
                    <a:pt x="1678603" y="44945"/>
                  </a:lnTo>
                  <a:lnTo>
                    <a:pt x="1729625" y="44071"/>
                  </a:lnTo>
                  <a:lnTo>
                    <a:pt x="1780650" y="42828"/>
                  </a:lnTo>
                  <a:lnTo>
                    <a:pt x="1831671" y="41311"/>
                  </a:lnTo>
                  <a:lnTo>
                    <a:pt x="1984837" y="36008"/>
                  </a:lnTo>
                  <a:lnTo>
                    <a:pt x="2240218" y="26691"/>
                  </a:lnTo>
                  <a:lnTo>
                    <a:pt x="2342389" y="23349"/>
                  </a:lnTo>
                  <a:lnTo>
                    <a:pt x="2446726" y="20445"/>
                  </a:lnTo>
                  <a:lnTo>
                    <a:pt x="2499988" y="19206"/>
                  </a:lnTo>
                  <a:lnTo>
                    <a:pt x="2553263" y="18179"/>
                  </a:lnTo>
                  <a:lnTo>
                    <a:pt x="2606545" y="17401"/>
                  </a:lnTo>
                  <a:lnTo>
                    <a:pt x="2659827" y="16911"/>
                  </a:lnTo>
                  <a:lnTo>
                    <a:pt x="2713103" y="16748"/>
                  </a:lnTo>
                  <a:lnTo>
                    <a:pt x="2766368" y="16950"/>
                  </a:lnTo>
                  <a:lnTo>
                    <a:pt x="2808520" y="17407"/>
                  </a:lnTo>
                  <a:lnTo>
                    <a:pt x="2850692" y="18179"/>
                  </a:lnTo>
                  <a:lnTo>
                    <a:pt x="2892853" y="19317"/>
                  </a:lnTo>
                  <a:lnTo>
                    <a:pt x="2934973" y="20870"/>
                  </a:lnTo>
                  <a:lnTo>
                    <a:pt x="3008619" y="24806"/>
                  </a:lnTo>
                  <a:lnTo>
                    <a:pt x="3082140" y="30878"/>
                  </a:lnTo>
                  <a:lnTo>
                    <a:pt x="3133566" y="37837"/>
                  </a:lnTo>
                  <a:lnTo>
                    <a:pt x="3186504" y="50949"/>
                  </a:lnTo>
                  <a:lnTo>
                    <a:pt x="3235150" y="73347"/>
                  </a:lnTo>
                  <a:lnTo>
                    <a:pt x="3273697" y="108159"/>
                  </a:lnTo>
                  <a:lnTo>
                    <a:pt x="3235857" y="84876"/>
                  </a:lnTo>
                  <a:lnTo>
                    <a:pt x="3192763" y="69386"/>
                  </a:lnTo>
                  <a:lnTo>
                    <a:pt x="3147898" y="59804"/>
                  </a:lnTo>
                  <a:lnTo>
                    <a:pt x="3104744" y="54250"/>
                  </a:lnTo>
                  <a:lnTo>
                    <a:pt x="3031234" y="48193"/>
                  </a:lnTo>
                  <a:lnTo>
                    <a:pt x="2957577" y="44278"/>
                  </a:lnTo>
                  <a:lnTo>
                    <a:pt x="2915444" y="42712"/>
                  </a:lnTo>
                  <a:lnTo>
                    <a:pt x="2873306" y="41576"/>
                  </a:lnTo>
                  <a:lnTo>
                    <a:pt x="2831156" y="40810"/>
                  </a:lnTo>
                  <a:lnTo>
                    <a:pt x="2788987" y="40357"/>
                  </a:lnTo>
                  <a:lnTo>
                    <a:pt x="2735720" y="40146"/>
                  </a:lnTo>
                  <a:lnTo>
                    <a:pt x="2682442" y="40304"/>
                  </a:lnTo>
                  <a:lnTo>
                    <a:pt x="2629160" y="40791"/>
                  </a:lnTo>
                  <a:lnTo>
                    <a:pt x="2575880" y="41568"/>
                  </a:lnTo>
                  <a:lnTo>
                    <a:pt x="2522606" y="42595"/>
                  </a:lnTo>
                  <a:lnTo>
                    <a:pt x="2469345" y="43830"/>
                  </a:lnTo>
                  <a:lnTo>
                    <a:pt x="2416101" y="45234"/>
                  </a:lnTo>
                  <a:lnTo>
                    <a:pt x="2313919" y="48347"/>
                  </a:lnTo>
                  <a:lnTo>
                    <a:pt x="1905270" y="63025"/>
                  </a:lnTo>
                  <a:lnTo>
                    <a:pt x="1854275" y="64711"/>
                  </a:lnTo>
                  <a:lnTo>
                    <a:pt x="1803254" y="66230"/>
                  </a:lnTo>
                  <a:lnTo>
                    <a:pt x="1752229" y="67478"/>
                  </a:lnTo>
                  <a:lnTo>
                    <a:pt x="1701222" y="68352"/>
                  </a:lnTo>
                  <a:lnTo>
                    <a:pt x="1665786" y="68705"/>
                  </a:lnTo>
                  <a:lnTo>
                    <a:pt x="1630104" y="68694"/>
                  </a:lnTo>
                  <a:lnTo>
                    <a:pt x="1594445" y="67991"/>
                  </a:lnTo>
                  <a:lnTo>
                    <a:pt x="1559078" y="66265"/>
                  </a:lnTo>
                  <a:lnTo>
                    <a:pt x="1399825" y="55784"/>
                  </a:lnTo>
                  <a:lnTo>
                    <a:pt x="1293626" y="49167"/>
                  </a:lnTo>
                  <a:lnTo>
                    <a:pt x="1187401" y="43041"/>
                  </a:lnTo>
                  <a:lnTo>
                    <a:pt x="1134277" y="40215"/>
                  </a:lnTo>
                  <a:lnTo>
                    <a:pt x="1081145" y="37574"/>
                  </a:lnTo>
                  <a:lnTo>
                    <a:pt x="1028006" y="35140"/>
                  </a:lnTo>
                  <a:lnTo>
                    <a:pt x="975730" y="32973"/>
                  </a:lnTo>
                  <a:lnTo>
                    <a:pt x="923463" y="31051"/>
                  </a:lnTo>
                  <a:lnTo>
                    <a:pt x="871204" y="29364"/>
                  </a:lnTo>
                  <a:lnTo>
                    <a:pt x="818948" y="27905"/>
                  </a:lnTo>
                  <a:lnTo>
                    <a:pt x="766693" y="26667"/>
                  </a:lnTo>
                  <a:lnTo>
                    <a:pt x="714436" y="25640"/>
                  </a:lnTo>
                  <a:lnTo>
                    <a:pt x="662174" y="24818"/>
                  </a:lnTo>
                  <a:lnTo>
                    <a:pt x="609904" y="24192"/>
                  </a:lnTo>
                  <a:lnTo>
                    <a:pt x="557623" y="23755"/>
                  </a:lnTo>
                  <a:lnTo>
                    <a:pt x="505328" y="23498"/>
                  </a:lnTo>
                  <a:lnTo>
                    <a:pt x="453016" y="23414"/>
                  </a:lnTo>
                  <a:lnTo>
                    <a:pt x="437620" y="23692"/>
                  </a:lnTo>
                  <a:lnTo>
                    <a:pt x="391191" y="26516"/>
                  </a:lnTo>
                  <a:lnTo>
                    <a:pt x="347950" y="29917"/>
                  </a:lnTo>
                  <a:lnTo>
                    <a:pt x="278214" y="36109"/>
                  </a:lnTo>
                  <a:lnTo>
                    <a:pt x="156846" y="47713"/>
                  </a:lnTo>
                  <a:lnTo>
                    <a:pt x="151322" y="48423"/>
                  </a:lnTo>
                  <a:lnTo>
                    <a:pt x="146182" y="48648"/>
                  </a:lnTo>
                  <a:lnTo>
                    <a:pt x="82595" y="78914"/>
                  </a:lnTo>
                  <a:lnTo>
                    <a:pt x="58340" y="121084"/>
                  </a:lnTo>
                  <a:lnTo>
                    <a:pt x="42333" y="171496"/>
                  </a:lnTo>
                  <a:lnTo>
                    <a:pt x="32705" y="222173"/>
                  </a:lnTo>
                  <a:lnTo>
                    <a:pt x="27585" y="265141"/>
                  </a:lnTo>
                  <a:lnTo>
                    <a:pt x="23307" y="332193"/>
                  </a:lnTo>
                  <a:lnTo>
                    <a:pt x="22635" y="365837"/>
                  </a:lnTo>
                  <a:lnTo>
                    <a:pt x="22873" y="399396"/>
                  </a:lnTo>
                  <a:lnTo>
                    <a:pt x="25626" y="456716"/>
                  </a:lnTo>
                  <a:lnTo>
                    <a:pt x="30797" y="486402"/>
                  </a:lnTo>
                  <a:lnTo>
                    <a:pt x="32544" y="489641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71978" y="7272758"/>
              <a:ext cx="3274695" cy="575945"/>
            </a:xfrm>
            <a:custGeom>
              <a:avLst/>
              <a:gdLst/>
              <a:ahLst/>
              <a:cxnLst/>
              <a:rect l="l" t="t" r="r" b="b"/>
              <a:pathLst>
                <a:path w="3274695" h="575945">
                  <a:moveTo>
                    <a:pt x="1619179" y="575606"/>
                  </a:moveTo>
                  <a:lnTo>
                    <a:pt x="1497144" y="575458"/>
                  </a:lnTo>
                  <a:lnTo>
                    <a:pt x="1369402" y="574781"/>
                  </a:lnTo>
                  <a:lnTo>
                    <a:pt x="1303962" y="574204"/>
                  </a:lnTo>
                  <a:lnTo>
                    <a:pt x="1237782" y="573448"/>
                  </a:lnTo>
                  <a:lnTo>
                    <a:pt x="1171089" y="572495"/>
                  </a:lnTo>
                  <a:lnTo>
                    <a:pt x="1104113" y="571330"/>
                  </a:lnTo>
                  <a:lnTo>
                    <a:pt x="1037081" y="569938"/>
                  </a:lnTo>
                  <a:lnTo>
                    <a:pt x="970222" y="568302"/>
                  </a:lnTo>
                  <a:lnTo>
                    <a:pt x="903765" y="566407"/>
                  </a:lnTo>
                  <a:lnTo>
                    <a:pt x="837939" y="564236"/>
                  </a:lnTo>
                  <a:lnTo>
                    <a:pt x="772971" y="561773"/>
                  </a:lnTo>
                  <a:lnTo>
                    <a:pt x="709090" y="559004"/>
                  </a:lnTo>
                  <a:lnTo>
                    <a:pt x="646525" y="555911"/>
                  </a:lnTo>
                  <a:lnTo>
                    <a:pt x="585505" y="552479"/>
                  </a:lnTo>
                  <a:lnTo>
                    <a:pt x="526258" y="548693"/>
                  </a:lnTo>
                  <a:lnTo>
                    <a:pt x="469012" y="544535"/>
                  </a:lnTo>
                  <a:lnTo>
                    <a:pt x="413997" y="539991"/>
                  </a:lnTo>
                  <a:lnTo>
                    <a:pt x="361440" y="535043"/>
                  </a:lnTo>
                  <a:lnTo>
                    <a:pt x="311570" y="529678"/>
                  </a:lnTo>
                  <a:lnTo>
                    <a:pt x="264615" y="523877"/>
                  </a:lnTo>
                  <a:lnTo>
                    <a:pt x="220805" y="517627"/>
                  </a:lnTo>
                  <a:lnTo>
                    <a:pt x="180368" y="510910"/>
                  </a:lnTo>
                  <a:lnTo>
                    <a:pt x="110525" y="496013"/>
                  </a:lnTo>
                  <a:lnTo>
                    <a:pt x="56916" y="479061"/>
                  </a:lnTo>
                  <a:lnTo>
                    <a:pt x="21369" y="459925"/>
                  </a:lnTo>
                  <a:lnTo>
                    <a:pt x="3110" y="419012"/>
                  </a:lnTo>
                  <a:lnTo>
                    <a:pt x="0" y="343072"/>
                  </a:lnTo>
                  <a:lnTo>
                    <a:pt x="764" y="293136"/>
                  </a:lnTo>
                  <a:lnTo>
                    <a:pt x="3925" y="239580"/>
                  </a:lnTo>
                  <a:lnTo>
                    <a:pt x="10119" y="185673"/>
                  </a:lnTo>
                  <a:lnTo>
                    <a:pt x="19983" y="134682"/>
                  </a:lnTo>
                  <a:lnTo>
                    <a:pt x="34154" y="89877"/>
                  </a:lnTo>
                  <a:lnTo>
                    <a:pt x="53269" y="54525"/>
                  </a:lnTo>
                  <a:lnTo>
                    <a:pt x="108882" y="25255"/>
                  </a:lnTo>
                  <a:lnTo>
                    <a:pt x="128992" y="23492"/>
                  </a:lnTo>
                  <a:lnTo>
                    <a:pt x="241293" y="12744"/>
                  </a:lnTo>
                  <a:lnTo>
                    <a:pt x="310290" y="6616"/>
                  </a:lnTo>
                  <a:lnTo>
                    <a:pt x="372389" y="1892"/>
                  </a:lnTo>
                  <a:lnTo>
                    <a:pt x="415991" y="0"/>
                  </a:lnTo>
                  <a:lnTo>
                    <a:pt x="473437" y="92"/>
                  </a:lnTo>
                  <a:lnTo>
                    <a:pt x="528973" y="369"/>
                  </a:lnTo>
                  <a:lnTo>
                    <a:pt x="582783" y="829"/>
                  </a:lnTo>
                  <a:lnTo>
                    <a:pt x="635050" y="1472"/>
                  </a:lnTo>
                  <a:lnTo>
                    <a:pt x="685957" y="2295"/>
                  </a:lnTo>
                  <a:lnTo>
                    <a:pt x="735689" y="3298"/>
                  </a:lnTo>
                  <a:lnTo>
                    <a:pt x="784427" y="4479"/>
                  </a:lnTo>
                  <a:lnTo>
                    <a:pt x="832356" y="5838"/>
                  </a:lnTo>
                  <a:lnTo>
                    <a:pt x="879660" y="7373"/>
                  </a:lnTo>
                  <a:lnTo>
                    <a:pt x="926521" y="9083"/>
                  </a:lnTo>
                  <a:lnTo>
                    <a:pt x="973123" y="10967"/>
                  </a:lnTo>
                  <a:lnTo>
                    <a:pt x="1019649" y="13023"/>
                  </a:lnTo>
                  <a:lnTo>
                    <a:pt x="1066283" y="15251"/>
                  </a:lnTo>
                  <a:lnTo>
                    <a:pt x="1160608" y="20216"/>
                  </a:lnTo>
                  <a:lnTo>
                    <a:pt x="1257566" y="25853"/>
                  </a:lnTo>
                  <a:lnTo>
                    <a:pt x="1358622" y="32152"/>
                  </a:lnTo>
                  <a:lnTo>
                    <a:pt x="1521104" y="42821"/>
                  </a:lnTo>
                  <a:lnTo>
                    <a:pt x="1546426" y="44116"/>
                  </a:lnTo>
                  <a:lnTo>
                    <a:pt x="1575494" y="44907"/>
                  </a:lnTo>
                  <a:lnTo>
                    <a:pt x="1608089" y="45233"/>
                  </a:lnTo>
                  <a:lnTo>
                    <a:pt x="1643993" y="45136"/>
                  </a:lnTo>
                  <a:lnTo>
                    <a:pt x="1682988" y="44655"/>
                  </a:lnTo>
                  <a:lnTo>
                    <a:pt x="1724855" y="43833"/>
                  </a:lnTo>
                  <a:lnTo>
                    <a:pt x="1769376" y="42708"/>
                  </a:lnTo>
                  <a:lnTo>
                    <a:pt x="1816332" y="41323"/>
                  </a:lnTo>
                  <a:lnTo>
                    <a:pt x="1916678" y="37931"/>
                  </a:lnTo>
                  <a:lnTo>
                    <a:pt x="2194879" y="27724"/>
                  </a:lnTo>
                  <a:lnTo>
                    <a:pt x="2312508" y="23803"/>
                  </a:lnTo>
                  <a:lnTo>
                    <a:pt x="2371810" y="22039"/>
                  </a:lnTo>
                  <a:lnTo>
                    <a:pt x="2431145" y="20462"/>
                  </a:lnTo>
                  <a:lnTo>
                    <a:pt x="2490296" y="19110"/>
                  </a:lnTo>
                  <a:lnTo>
                    <a:pt x="2549043" y="18025"/>
                  </a:lnTo>
                  <a:lnTo>
                    <a:pt x="2607168" y="17248"/>
                  </a:lnTo>
                  <a:lnTo>
                    <a:pt x="2664454" y="16818"/>
                  </a:lnTo>
                  <a:lnTo>
                    <a:pt x="2720681" y="16778"/>
                  </a:lnTo>
                  <a:lnTo>
                    <a:pt x="2775632" y="17166"/>
                  </a:lnTo>
                  <a:lnTo>
                    <a:pt x="2829088" y="18024"/>
                  </a:lnTo>
                  <a:lnTo>
                    <a:pt x="2880830" y="19393"/>
                  </a:lnTo>
                  <a:lnTo>
                    <a:pt x="2930641" y="21313"/>
                  </a:lnTo>
                  <a:lnTo>
                    <a:pt x="2978302" y="23824"/>
                  </a:lnTo>
                  <a:lnTo>
                    <a:pt x="3023594" y="26968"/>
                  </a:lnTo>
                  <a:lnTo>
                    <a:pt x="3066299" y="30784"/>
                  </a:lnTo>
                  <a:lnTo>
                    <a:pt x="3122420" y="38798"/>
                  </a:lnTo>
                  <a:lnTo>
                    <a:pt x="3168060" y="50435"/>
                  </a:lnTo>
                  <a:lnTo>
                    <a:pt x="3204153" y="65737"/>
                  </a:lnTo>
                  <a:lnTo>
                    <a:pt x="3251447" y="107497"/>
                  </a:lnTo>
                  <a:lnTo>
                    <a:pt x="3271794" y="164408"/>
                  </a:lnTo>
                  <a:lnTo>
                    <a:pt x="3274204" y="198648"/>
                  </a:lnTo>
                  <a:lnTo>
                    <a:pt x="3272686" y="236799"/>
                  </a:lnTo>
                  <a:lnTo>
                    <a:pt x="3268177" y="278903"/>
                  </a:lnTo>
                  <a:lnTo>
                    <a:pt x="3261613" y="325000"/>
                  </a:lnTo>
                  <a:lnTo>
                    <a:pt x="3253932" y="375133"/>
                  </a:lnTo>
                  <a:lnTo>
                    <a:pt x="3246068" y="429341"/>
                  </a:lnTo>
                  <a:lnTo>
                    <a:pt x="3200478" y="470790"/>
                  </a:lnTo>
                  <a:lnTo>
                    <a:pt x="3132471" y="493548"/>
                  </a:lnTo>
                  <a:lnTo>
                    <a:pt x="3089366" y="503571"/>
                  </a:lnTo>
                  <a:lnTo>
                    <a:pt x="3041164" y="512740"/>
                  </a:lnTo>
                  <a:lnTo>
                    <a:pt x="2988593" y="521088"/>
                  </a:lnTo>
                  <a:lnTo>
                    <a:pt x="2932381" y="528653"/>
                  </a:lnTo>
                  <a:lnTo>
                    <a:pt x="2873254" y="535469"/>
                  </a:lnTo>
                  <a:lnTo>
                    <a:pt x="2811942" y="541574"/>
                  </a:lnTo>
                  <a:lnTo>
                    <a:pt x="2749171" y="547003"/>
                  </a:lnTo>
                  <a:lnTo>
                    <a:pt x="2685669" y="551791"/>
                  </a:lnTo>
                  <a:lnTo>
                    <a:pt x="2622164" y="555974"/>
                  </a:lnTo>
                  <a:lnTo>
                    <a:pt x="2559384" y="559589"/>
                  </a:lnTo>
                  <a:lnTo>
                    <a:pt x="2498057" y="562671"/>
                  </a:lnTo>
                  <a:lnTo>
                    <a:pt x="2438910" y="565256"/>
                  </a:lnTo>
                  <a:lnTo>
                    <a:pt x="2382670" y="567380"/>
                  </a:lnTo>
                  <a:lnTo>
                    <a:pt x="2330066" y="569079"/>
                  </a:lnTo>
                  <a:lnTo>
                    <a:pt x="2281826" y="570389"/>
                  </a:lnTo>
                  <a:lnTo>
                    <a:pt x="2238677" y="571345"/>
                  </a:lnTo>
                  <a:lnTo>
                    <a:pt x="2170562" y="572341"/>
                  </a:lnTo>
                  <a:lnTo>
                    <a:pt x="1838818" y="574822"/>
                  </a:lnTo>
                  <a:lnTo>
                    <a:pt x="1733680" y="575351"/>
                  </a:lnTo>
                  <a:lnTo>
                    <a:pt x="1619179" y="575606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261118" y="7949906"/>
            <a:ext cx="3298825" cy="648335"/>
            <a:chOff x="4261118" y="7949906"/>
            <a:chExt cx="3298825" cy="648335"/>
          </a:xfrm>
        </p:grpSpPr>
        <p:sp>
          <p:nvSpPr>
            <p:cNvPr id="97" name="object 97"/>
            <p:cNvSpPr/>
            <p:nvPr/>
          </p:nvSpPr>
          <p:spPr>
            <a:xfrm>
              <a:off x="4261118" y="7949906"/>
              <a:ext cx="3253740" cy="567690"/>
            </a:xfrm>
            <a:custGeom>
              <a:avLst/>
              <a:gdLst/>
              <a:ahLst/>
              <a:cxnLst/>
              <a:rect l="l" t="t" r="r" b="b"/>
              <a:pathLst>
                <a:path w="3253740" h="567690">
                  <a:moveTo>
                    <a:pt x="66276" y="567575"/>
                  </a:moveTo>
                  <a:lnTo>
                    <a:pt x="41032" y="530985"/>
                  </a:lnTo>
                  <a:lnTo>
                    <a:pt x="40842" y="520686"/>
                  </a:lnTo>
                  <a:lnTo>
                    <a:pt x="40333" y="510342"/>
                  </a:lnTo>
                  <a:lnTo>
                    <a:pt x="34374" y="447260"/>
                  </a:lnTo>
                  <a:lnTo>
                    <a:pt x="28552" y="398460"/>
                  </a:lnTo>
                  <a:lnTo>
                    <a:pt x="15651" y="294527"/>
                  </a:lnTo>
                  <a:lnTo>
                    <a:pt x="9985" y="245388"/>
                  </a:lnTo>
                  <a:lnTo>
                    <a:pt x="5074" y="196194"/>
                  </a:lnTo>
                  <a:lnTo>
                    <a:pt x="1709" y="152916"/>
                  </a:lnTo>
                  <a:lnTo>
                    <a:pt x="29" y="109551"/>
                  </a:lnTo>
                  <a:lnTo>
                    <a:pt x="0" y="94714"/>
                  </a:lnTo>
                  <a:lnTo>
                    <a:pt x="471" y="79503"/>
                  </a:lnTo>
                  <a:lnTo>
                    <a:pt x="6824" y="38659"/>
                  </a:lnTo>
                  <a:lnTo>
                    <a:pt x="33812" y="11493"/>
                  </a:lnTo>
                  <a:lnTo>
                    <a:pt x="192748" y="11780"/>
                  </a:lnTo>
                  <a:lnTo>
                    <a:pt x="452647" y="13210"/>
                  </a:lnTo>
                  <a:lnTo>
                    <a:pt x="919469" y="16574"/>
                  </a:lnTo>
                  <a:lnTo>
                    <a:pt x="1073918" y="17277"/>
                  </a:lnTo>
                  <a:lnTo>
                    <a:pt x="1228358" y="17501"/>
                  </a:lnTo>
                  <a:lnTo>
                    <a:pt x="1331314" y="17302"/>
                  </a:lnTo>
                  <a:lnTo>
                    <a:pt x="1434268" y="16769"/>
                  </a:lnTo>
                  <a:lnTo>
                    <a:pt x="1532900" y="15913"/>
                  </a:lnTo>
                  <a:lnTo>
                    <a:pt x="1631530" y="14679"/>
                  </a:lnTo>
                  <a:lnTo>
                    <a:pt x="1730155" y="13043"/>
                  </a:lnTo>
                  <a:lnTo>
                    <a:pt x="1828771" y="10981"/>
                  </a:lnTo>
                  <a:lnTo>
                    <a:pt x="1927377" y="8467"/>
                  </a:lnTo>
                  <a:lnTo>
                    <a:pt x="2025969" y="5478"/>
                  </a:lnTo>
                  <a:lnTo>
                    <a:pt x="2075259" y="3797"/>
                  </a:lnTo>
                  <a:lnTo>
                    <a:pt x="2127683" y="2184"/>
                  </a:lnTo>
                  <a:lnTo>
                    <a:pt x="2180188" y="1039"/>
                  </a:lnTo>
                  <a:lnTo>
                    <a:pt x="2232741" y="324"/>
                  </a:lnTo>
                  <a:lnTo>
                    <a:pt x="2285313" y="0"/>
                  </a:lnTo>
                  <a:lnTo>
                    <a:pt x="2337873" y="26"/>
                  </a:lnTo>
                  <a:lnTo>
                    <a:pt x="2390392" y="365"/>
                  </a:lnTo>
                  <a:lnTo>
                    <a:pt x="2442837" y="978"/>
                  </a:lnTo>
                  <a:lnTo>
                    <a:pt x="2492588" y="1818"/>
                  </a:lnTo>
                  <a:lnTo>
                    <a:pt x="2542330" y="2968"/>
                  </a:lnTo>
                  <a:lnTo>
                    <a:pt x="2592056" y="4462"/>
                  </a:lnTo>
                  <a:lnTo>
                    <a:pt x="2641753" y="6333"/>
                  </a:lnTo>
                  <a:lnTo>
                    <a:pt x="2684780" y="8291"/>
                  </a:lnTo>
                  <a:lnTo>
                    <a:pt x="2727821" y="10649"/>
                  </a:lnTo>
                  <a:lnTo>
                    <a:pt x="2770826" y="13534"/>
                  </a:lnTo>
                  <a:lnTo>
                    <a:pt x="2813743" y="17073"/>
                  </a:lnTo>
                  <a:lnTo>
                    <a:pt x="2861523" y="20180"/>
                  </a:lnTo>
                  <a:lnTo>
                    <a:pt x="2910439" y="21707"/>
                  </a:lnTo>
                  <a:lnTo>
                    <a:pt x="2959987" y="22847"/>
                  </a:lnTo>
                  <a:lnTo>
                    <a:pt x="3009662" y="24790"/>
                  </a:lnTo>
                  <a:lnTo>
                    <a:pt x="3058959" y="28726"/>
                  </a:lnTo>
                  <a:lnTo>
                    <a:pt x="3107373" y="35847"/>
                  </a:lnTo>
                  <a:lnTo>
                    <a:pt x="3154400" y="47343"/>
                  </a:lnTo>
                  <a:lnTo>
                    <a:pt x="3199533" y="64405"/>
                  </a:lnTo>
                  <a:lnTo>
                    <a:pt x="3242269" y="88223"/>
                  </a:lnTo>
                  <a:lnTo>
                    <a:pt x="3253702" y="104492"/>
                  </a:lnTo>
                  <a:lnTo>
                    <a:pt x="3211601" y="83165"/>
                  </a:lnTo>
                  <a:lnTo>
                    <a:pt x="3167358" y="67927"/>
                  </a:lnTo>
                  <a:lnTo>
                    <a:pt x="3121432" y="57690"/>
                  </a:lnTo>
                  <a:lnTo>
                    <a:pt x="3074285" y="51369"/>
                  </a:lnTo>
                  <a:lnTo>
                    <a:pt x="3026378" y="47875"/>
                  </a:lnTo>
                  <a:lnTo>
                    <a:pt x="2978170" y="46123"/>
                  </a:lnTo>
                  <a:lnTo>
                    <a:pt x="2930123" y="45025"/>
                  </a:lnTo>
                  <a:lnTo>
                    <a:pt x="2882698" y="43494"/>
                  </a:lnTo>
                  <a:lnTo>
                    <a:pt x="2836355" y="40444"/>
                  </a:lnTo>
                  <a:lnTo>
                    <a:pt x="2793435" y="36902"/>
                  </a:lnTo>
                  <a:lnTo>
                    <a:pt x="2750425" y="34017"/>
                  </a:lnTo>
                  <a:lnTo>
                    <a:pt x="2707383" y="31667"/>
                  </a:lnTo>
                  <a:lnTo>
                    <a:pt x="2664365" y="29726"/>
                  </a:lnTo>
                  <a:lnTo>
                    <a:pt x="2614657" y="27855"/>
                  </a:lnTo>
                  <a:lnTo>
                    <a:pt x="2564926" y="26361"/>
                  </a:lnTo>
                  <a:lnTo>
                    <a:pt x="2515185" y="25211"/>
                  </a:lnTo>
                  <a:lnTo>
                    <a:pt x="2465449" y="24371"/>
                  </a:lnTo>
                  <a:lnTo>
                    <a:pt x="2413003" y="23749"/>
                  </a:lnTo>
                  <a:lnTo>
                    <a:pt x="2360484" y="23406"/>
                  </a:lnTo>
                  <a:lnTo>
                    <a:pt x="2307922" y="23380"/>
                  </a:lnTo>
                  <a:lnTo>
                    <a:pt x="2255348" y="23708"/>
                  </a:lnTo>
                  <a:lnTo>
                    <a:pt x="2202793" y="24427"/>
                  </a:lnTo>
                  <a:lnTo>
                    <a:pt x="2150288" y="25575"/>
                  </a:lnTo>
                  <a:lnTo>
                    <a:pt x="2097863" y="27190"/>
                  </a:lnTo>
                  <a:lnTo>
                    <a:pt x="1999272" y="30424"/>
                  </a:lnTo>
                  <a:lnTo>
                    <a:pt x="1900674" y="33167"/>
                  </a:lnTo>
                  <a:lnTo>
                    <a:pt x="1802068" y="35447"/>
                  </a:lnTo>
                  <a:lnTo>
                    <a:pt x="1703452" y="37290"/>
                  </a:lnTo>
                  <a:lnTo>
                    <a:pt x="1604825" y="38722"/>
                  </a:lnTo>
                  <a:lnTo>
                    <a:pt x="1506184" y="39772"/>
                  </a:lnTo>
                  <a:lnTo>
                    <a:pt x="1405378" y="40469"/>
                  </a:lnTo>
                  <a:lnTo>
                    <a:pt x="1302419" y="40824"/>
                  </a:lnTo>
                  <a:lnTo>
                    <a:pt x="1147981" y="40795"/>
                  </a:lnTo>
                  <a:lnTo>
                    <a:pt x="942069" y="39953"/>
                  </a:lnTo>
                  <a:lnTo>
                    <a:pt x="319311" y="35611"/>
                  </a:lnTo>
                  <a:lnTo>
                    <a:pt x="163363" y="34996"/>
                  </a:lnTo>
                  <a:lnTo>
                    <a:pt x="56431" y="34864"/>
                  </a:lnTo>
                  <a:lnTo>
                    <a:pt x="29434" y="62031"/>
                  </a:lnTo>
                  <a:lnTo>
                    <a:pt x="23101" y="102886"/>
                  </a:lnTo>
                  <a:lnTo>
                    <a:pt x="22634" y="118099"/>
                  </a:lnTo>
                  <a:lnTo>
                    <a:pt x="22655" y="132951"/>
                  </a:lnTo>
                  <a:lnTo>
                    <a:pt x="24326" y="176292"/>
                  </a:lnTo>
                  <a:lnTo>
                    <a:pt x="27671" y="219558"/>
                  </a:lnTo>
                  <a:lnTo>
                    <a:pt x="32597" y="268785"/>
                  </a:lnTo>
                  <a:lnTo>
                    <a:pt x="38241" y="317920"/>
                  </a:lnTo>
                  <a:lnTo>
                    <a:pt x="51159" y="421833"/>
                  </a:lnTo>
                  <a:lnTo>
                    <a:pt x="56996" y="470627"/>
                  </a:lnTo>
                  <a:lnTo>
                    <a:pt x="62227" y="523390"/>
                  </a:lnTo>
                  <a:lnTo>
                    <a:pt x="63659" y="559147"/>
                  </a:lnTo>
                  <a:lnTo>
                    <a:pt x="64616" y="563553"/>
                  </a:lnTo>
                  <a:lnTo>
                    <a:pt x="66276" y="567575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21193" y="8005865"/>
              <a:ext cx="3239135" cy="592455"/>
            </a:xfrm>
            <a:custGeom>
              <a:avLst/>
              <a:gdLst/>
              <a:ahLst/>
              <a:cxnLst/>
              <a:rect l="l" t="t" r="r" b="b"/>
              <a:pathLst>
                <a:path w="3239134" h="592454">
                  <a:moveTo>
                    <a:pt x="2369879" y="592269"/>
                  </a:moveTo>
                  <a:lnTo>
                    <a:pt x="2305016" y="592244"/>
                  </a:lnTo>
                  <a:lnTo>
                    <a:pt x="2239498" y="591906"/>
                  </a:lnTo>
                  <a:lnTo>
                    <a:pt x="2173525" y="591284"/>
                  </a:lnTo>
                  <a:lnTo>
                    <a:pt x="2107298" y="590408"/>
                  </a:lnTo>
                  <a:lnTo>
                    <a:pt x="2041017" y="589309"/>
                  </a:lnTo>
                  <a:lnTo>
                    <a:pt x="1974885" y="588016"/>
                  </a:lnTo>
                  <a:lnTo>
                    <a:pt x="1909101" y="586560"/>
                  </a:lnTo>
                  <a:lnTo>
                    <a:pt x="1779384" y="583277"/>
                  </a:lnTo>
                  <a:lnTo>
                    <a:pt x="1314653" y="569610"/>
                  </a:lnTo>
                  <a:lnTo>
                    <a:pt x="1220043" y="567261"/>
                  </a:lnTo>
                  <a:lnTo>
                    <a:pt x="1177080" y="566411"/>
                  </a:lnTo>
                  <a:lnTo>
                    <a:pt x="1137278" y="565818"/>
                  </a:lnTo>
                  <a:lnTo>
                    <a:pt x="1100839" y="565512"/>
                  </a:lnTo>
                  <a:lnTo>
                    <a:pt x="1067964" y="565523"/>
                  </a:lnTo>
                  <a:lnTo>
                    <a:pt x="1038853" y="565881"/>
                  </a:lnTo>
                  <a:lnTo>
                    <a:pt x="1013709" y="566615"/>
                  </a:lnTo>
                  <a:lnTo>
                    <a:pt x="992731" y="567757"/>
                  </a:lnTo>
                  <a:lnTo>
                    <a:pt x="972195" y="569124"/>
                  </a:lnTo>
                  <a:lnTo>
                    <a:pt x="942727" y="570890"/>
                  </a:lnTo>
                  <a:lnTo>
                    <a:pt x="861069" y="575125"/>
                  </a:lnTo>
                  <a:lnTo>
                    <a:pt x="810917" y="577348"/>
                  </a:lnTo>
                  <a:lnTo>
                    <a:pt x="755909" y="579477"/>
                  </a:lnTo>
                  <a:lnTo>
                    <a:pt x="697064" y="581389"/>
                  </a:lnTo>
                  <a:lnTo>
                    <a:pt x="635401" y="582962"/>
                  </a:lnTo>
                  <a:lnTo>
                    <a:pt x="571940" y="584071"/>
                  </a:lnTo>
                  <a:lnTo>
                    <a:pt x="507698" y="584595"/>
                  </a:lnTo>
                  <a:lnTo>
                    <a:pt x="443696" y="584410"/>
                  </a:lnTo>
                  <a:lnTo>
                    <a:pt x="380953" y="583392"/>
                  </a:lnTo>
                  <a:lnTo>
                    <a:pt x="320488" y="581420"/>
                  </a:lnTo>
                  <a:lnTo>
                    <a:pt x="263319" y="578370"/>
                  </a:lnTo>
                  <a:lnTo>
                    <a:pt x="210466" y="574119"/>
                  </a:lnTo>
                  <a:lnTo>
                    <a:pt x="162949" y="568543"/>
                  </a:lnTo>
                  <a:lnTo>
                    <a:pt x="121785" y="561521"/>
                  </a:lnTo>
                  <a:lnTo>
                    <a:pt x="62598" y="542643"/>
                  </a:lnTo>
                  <a:lnTo>
                    <a:pt x="39277" y="480778"/>
                  </a:lnTo>
                  <a:lnTo>
                    <a:pt x="34589" y="433668"/>
                  </a:lnTo>
                  <a:lnTo>
                    <a:pt x="27968" y="378285"/>
                  </a:lnTo>
                  <a:lnTo>
                    <a:pt x="20389" y="317746"/>
                  </a:lnTo>
                  <a:lnTo>
                    <a:pt x="12827" y="255168"/>
                  </a:lnTo>
                  <a:lnTo>
                    <a:pt x="6258" y="193666"/>
                  </a:lnTo>
                  <a:lnTo>
                    <a:pt x="1657" y="136359"/>
                  </a:lnTo>
                  <a:lnTo>
                    <a:pt x="0" y="86361"/>
                  </a:lnTo>
                  <a:lnTo>
                    <a:pt x="2260" y="46790"/>
                  </a:lnTo>
                  <a:lnTo>
                    <a:pt x="9415" y="20762"/>
                  </a:lnTo>
                  <a:lnTo>
                    <a:pt x="22440" y="11393"/>
                  </a:lnTo>
                  <a:lnTo>
                    <a:pt x="176133" y="11667"/>
                  </a:lnTo>
                  <a:lnTo>
                    <a:pt x="429310" y="13034"/>
                  </a:lnTo>
                  <a:lnTo>
                    <a:pt x="930189" y="16617"/>
                  </a:lnTo>
                  <a:lnTo>
                    <a:pt x="1080510" y="17244"/>
                  </a:lnTo>
                  <a:lnTo>
                    <a:pt x="1231467" y="17391"/>
                  </a:lnTo>
                  <a:lnTo>
                    <a:pt x="1332626" y="17146"/>
                  </a:lnTo>
                  <a:lnTo>
                    <a:pt x="1434320" y="16573"/>
                  </a:lnTo>
                  <a:lnTo>
                    <a:pt x="1536651" y="15627"/>
                  </a:lnTo>
                  <a:lnTo>
                    <a:pt x="1639720" y="14262"/>
                  </a:lnTo>
                  <a:lnTo>
                    <a:pt x="1743628" y="12432"/>
                  </a:lnTo>
                  <a:lnTo>
                    <a:pt x="1848477" y="10092"/>
                  </a:lnTo>
                  <a:lnTo>
                    <a:pt x="1954367" y="7195"/>
                  </a:lnTo>
                  <a:lnTo>
                    <a:pt x="2007734" y="5524"/>
                  </a:lnTo>
                  <a:lnTo>
                    <a:pt x="2061400" y="3697"/>
                  </a:lnTo>
                  <a:lnTo>
                    <a:pt x="2102990" y="2413"/>
                  </a:lnTo>
                  <a:lnTo>
                    <a:pt x="2147854" y="1391"/>
                  </a:lnTo>
                  <a:lnTo>
                    <a:pt x="2195485" y="640"/>
                  </a:lnTo>
                  <a:lnTo>
                    <a:pt x="2245376" y="172"/>
                  </a:lnTo>
                  <a:lnTo>
                    <a:pt x="2297017" y="0"/>
                  </a:lnTo>
                  <a:lnTo>
                    <a:pt x="2349902" y="132"/>
                  </a:lnTo>
                  <a:lnTo>
                    <a:pt x="2403523" y="581"/>
                  </a:lnTo>
                  <a:lnTo>
                    <a:pt x="2457372" y="1359"/>
                  </a:lnTo>
                  <a:lnTo>
                    <a:pt x="2510940" y="2475"/>
                  </a:lnTo>
                  <a:lnTo>
                    <a:pt x="2563722" y="3942"/>
                  </a:lnTo>
                  <a:lnTo>
                    <a:pt x="2615208" y="5770"/>
                  </a:lnTo>
                  <a:lnTo>
                    <a:pt x="2664891" y="7971"/>
                  </a:lnTo>
                  <a:lnTo>
                    <a:pt x="2712263" y="10556"/>
                  </a:lnTo>
                  <a:lnTo>
                    <a:pt x="2756816" y="13536"/>
                  </a:lnTo>
                  <a:lnTo>
                    <a:pt x="2798043" y="16922"/>
                  </a:lnTo>
                  <a:lnTo>
                    <a:pt x="2846465" y="20113"/>
                  </a:lnTo>
                  <a:lnTo>
                    <a:pt x="2895515" y="21702"/>
                  </a:lnTo>
                  <a:lnTo>
                    <a:pt x="2944758" y="22854"/>
                  </a:lnTo>
                  <a:lnTo>
                    <a:pt x="2993759" y="24730"/>
                  </a:lnTo>
                  <a:lnTo>
                    <a:pt x="3042083" y="28496"/>
                  </a:lnTo>
                  <a:lnTo>
                    <a:pt x="3089296" y="35314"/>
                  </a:lnTo>
                  <a:lnTo>
                    <a:pt x="3134963" y="46347"/>
                  </a:lnTo>
                  <a:lnTo>
                    <a:pt x="3178650" y="62761"/>
                  </a:lnTo>
                  <a:lnTo>
                    <a:pt x="3219921" y="85717"/>
                  </a:lnTo>
                  <a:lnTo>
                    <a:pt x="3235214" y="150603"/>
                  </a:lnTo>
                  <a:lnTo>
                    <a:pt x="3238203" y="209708"/>
                  </a:lnTo>
                  <a:lnTo>
                    <a:pt x="3238533" y="276881"/>
                  </a:lnTo>
                  <a:lnTo>
                    <a:pt x="3236536" y="344844"/>
                  </a:lnTo>
                  <a:lnTo>
                    <a:pt x="3232547" y="406316"/>
                  </a:lnTo>
                  <a:lnTo>
                    <a:pt x="3226897" y="454018"/>
                  </a:lnTo>
                  <a:lnTo>
                    <a:pt x="3210376" y="493224"/>
                  </a:lnTo>
                  <a:lnTo>
                    <a:pt x="3177462" y="515616"/>
                  </a:lnTo>
                  <a:lnTo>
                    <a:pt x="3127457" y="534592"/>
                  </a:lnTo>
                  <a:lnTo>
                    <a:pt x="3061967" y="550392"/>
                  </a:lnTo>
                  <a:lnTo>
                    <a:pt x="3023918" y="557177"/>
                  </a:lnTo>
                  <a:lnTo>
                    <a:pt x="2982601" y="563257"/>
                  </a:lnTo>
                  <a:lnTo>
                    <a:pt x="2938216" y="568664"/>
                  </a:lnTo>
                  <a:lnTo>
                    <a:pt x="2890965" y="573426"/>
                  </a:lnTo>
                  <a:lnTo>
                    <a:pt x="2841049" y="577575"/>
                  </a:lnTo>
                  <a:lnTo>
                    <a:pt x="2788669" y="581140"/>
                  </a:lnTo>
                  <a:lnTo>
                    <a:pt x="2734024" y="584151"/>
                  </a:lnTo>
                  <a:lnTo>
                    <a:pt x="2677318" y="586638"/>
                  </a:lnTo>
                  <a:lnTo>
                    <a:pt x="2618749" y="588632"/>
                  </a:lnTo>
                  <a:lnTo>
                    <a:pt x="2558520" y="590162"/>
                  </a:lnTo>
                  <a:lnTo>
                    <a:pt x="2496831" y="591258"/>
                  </a:lnTo>
                  <a:lnTo>
                    <a:pt x="2433884" y="591950"/>
                  </a:lnTo>
                  <a:lnTo>
                    <a:pt x="2369879" y="592269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244147" y="8671482"/>
            <a:ext cx="3280410" cy="629920"/>
            <a:chOff x="4244147" y="8671482"/>
            <a:chExt cx="3280410" cy="629920"/>
          </a:xfrm>
        </p:grpSpPr>
        <p:sp>
          <p:nvSpPr>
            <p:cNvPr id="100" name="object 100"/>
            <p:cNvSpPr/>
            <p:nvPr/>
          </p:nvSpPr>
          <p:spPr>
            <a:xfrm>
              <a:off x="4244147" y="8671482"/>
              <a:ext cx="3198495" cy="517525"/>
            </a:xfrm>
            <a:custGeom>
              <a:avLst/>
              <a:gdLst/>
              <a:ahLst/>
              <a:cxnLst/>
              <a:rect l="l" t="t" r="r" b="b"/>
              <a:pathLst>
                <a:path w="3198495" h="517525">
                  <a:moveTo>
                    <a:pt x="52683" y="517125"/>
                  </a:moveTo>
                  <a:lnTo>
                    <a:pt x="29596" y="476208"/>
                  </a:lnTo>
                  <a:lnTo>
                    <a:pt x="28323" y="457326"/>
                  </a:lnTo>
                  <a:lnTo>
                    <a:pt x="26477" y="438481"/>
                  </a:lnTo>
                  <a:lnTo>
                    <a:pt x="24286" y="419807"/>
                  </a:lnTo>
                  <a:lnTo>
                    <a:pt x="21425" y="397874"/>
                  </a:lnTo>
                  <a:lnTo>
                    <a:pt x="12099" y="332156"/>
                  </a:lnTo>
                  <a:lnTo>
                    <a:pt x="7300" y="296783"/>
                  </a:lnTo>
                  <a:lnTo>
                    <a:pt x="3176" y="260786"/>
                  </a:lnTo>
                  <a:lnTo>
                    <a:pt x="488" y="224698"/>
                  </a:lnTo>
                  <a:lnTo>
                    <a:pt x="0" y="189052"/>
                  </a:lnTo>
                  <a:lnTo>
                    <a:pt x="1876" y="161274"/>
                  </a:lnTo>
                  <a:lnTo>
                    <a:pt x="18045" y="106549"/>
                  </a:lnTo>
                  <a:lnTo>
                    <a:pt x="48073" y="76898"/>
                  </a:lnTo>
                  <a:lnTo>
                    <a:pt x="90547" y="68087"/>
                  </a:lnTo>
                  <a:lnTo>
                    <a:pt x="97087" y="67442"/>
                  </a:lnTo>
                  <a:lnTo>
                    <a:pt x="158832" y="60195"/>
                  </a:lnTo>
                  <a:lnTo>
                    <a:pt x="230537" y="52426"/>
                  </a:lnTo>
                  <a:lnTo>
                    <a:pt x="302324" y="45332"/>
                  </a:lnTo>
                  <a:lnTo>
                    <a:pt x="349504" y="41166"/>
                  </a:lnTo>
                  <a:lnTo>
                    <a:pt x="396721" y="37614"/>
                  </a:lnTo>
                  <a:lnTo>
                    <a:pt x="435423" y="35387"/>
                  </a:lnTo>
                  <a:lnTo>
                    <a:pt x="474169" y="34432"/>
                  </a:lnTo>
                  <a:lnTo>
                    <a:pt x="572535" y="34145"/>
                  </a:lnTo>
                  <a:lnTo>
                    <a:pt x="670910" y="33334"/>
                  </a:lnTo>
                  <a:lnTo>
                    <a:pt x="769288" y="32078"/>
                  </a:lnTo>
                  <a:lnTo>
                    <a:pt x="867665" y="30456"/>
                  </a:lnTo>
                  <a:lnTo>
                    <a:pt x="1015215" y="27506"/>
                  </a:lnTo>
                  <a:lnTo>
                    <a:pt x="1755149" y="9614"/>
                  </a:lnTo>
                  <a:lnTo>
                    <a:pt x="1910669" y="6275"/>
                  </a:lnTo>
                  <a:lnTo>
                    <a:pt x="2066211" y="3455"/>
                  </a:lnTo>
                  <a:lnTo>
                    <a:pt x="2169912" y="1963"/>
                  </a:lnTo>
                  <a:lnTo>
                    <a:pt x="2273615" y="852"/>
                  </a:lnTo>
                  <a:lnTo>
                    <a:pt x="2377316" y="182"/>
                  </a:lnTo>
                  <a:lnTo>
                    <a:pt x="2479525" y="0"/>
                  </a:lnTo>
                  <a:lnTo>
                    <a:pt x="2529913" y="96"/>
                  </a:lnTo>
                  <a:lnTo>
                    <a:pt x="2580321" y="339"/>
                  </a:lnTo>
                  <a:lnTo>
                    <a:pt x="2630745" y="746"/>
                  </a:lnTo>
                  <a:lnTo>
                    <a:pt x="2681177" y="1335"/>
                  </a:lnTo>
                  <a:lnTo>
                    <a:pt x="2731613" y="2124"/>
                  </a:lnTo>
                  <a:lnTo>
                    <a:pt x="2782046" y="3130"/>
                  </a:lnTo>
                  <a:lnTo>
                    <a:pt x="2832470" y="4371"/>
                  </a:lnTo>
                  <a:lnTo>
                    <a:pt x="2882880" y="5864"/>
                  </a:lnTo>
                  <a:lnTo>
                    <a:pt x="2933269" y="7628"/>
                  </a:lnTo>
                  <a:lnTo>
                    <a:pt x="2983633" y="9681"/>
                  </a:lnTo>
                  <a:lnTo>
                    <a:pt x="3033964" y="12039"/>
                  </a:lnTo>
                  <a:lnTo>
                    <a:pt x="3084256" y="14721"/>
                  </a:lnTo>
                  <a:lnTo>
                    <a:pt x="3139911" y="25996"/>
                  </a:lnTo>
                  <a:lnTo>
                    <a:pt x="3187187" y="56898"/>
                  </a:lnTo>
                  <a:lnTo>
                    <a:pt x="3198358" y="69899"/>
                  </a:lnTo>
                  <a:lnTo>
                    <a:pt x="3177873" y="56397"/>
                  </a:lnTo>
                  <a:lnTo>
                    <a:pt x="3155560" y="46893"/>
                  </a:lnTo>
                  <a:lnTo>
                    <a:pt x="3106868" y="38121"/>
                  </a:lnTo>
                  <a:lnTo>
                    <a:pt x="3056574" y="35439"/>
                  </a:lnTo>
                  <a:lnTo>
                    <a:pt x="3006242" y="33081"/>
                  </a:lnTo>
                  <a:lnTo>
                    <a:pt x="2955878" y="31028"/>
                  </a:lnTo>
                  <a:lnTo>
                    <a:pt x="2905488" y="29264"/>
                  </a:lnTo>
                  <a:lnTo>
                    <a:pt x="2855077" y="27770"/>
                  </a:lnTo>
                  <a:lnTo>
                    <a:pt x="2804652" y="26528"/>
                  </a:lnTo>
                  <a:lnTo>
                    <a:pt x="2754219" y="25521"/>
                  </a:lnTo>
                  <a:lnTo>
                    <a:pt x="2703782" y="24731"/>
                  </a:lnTo>
                  <a:lnTo>
                    <a:pt x="2653348" y="24139"/>
                  </a:lnTo>
                  <a:lnTo>
                    <a:pt x="2602922" y="23730"/>
                  </a:lnTo>
                  <a:lnTo>
                    <a:pt x="2552511" y="23483"/>
                  </a:lnTo>
                  <a:lnTo>
                    <a:pt x="2451754" y="23410"/>
                  </a:lnTo>
                  <a:lnTo>
                    <a:pt x="2348067" y="23843"/>
                  </a:lnTo>
                  <a:lnTo>
                    <a:pt x="2244372" y="24743"/>
                  </a:lnTo>
                  <a:lnTo>
                    <a:pt x="2140675" y="26052"/>
                  </a:lnTo>
                  <a:lnTo>
                    <a:pt x="2036979" y="27711"/>
                  </a:lnTo>
                  <a:lnTo>
                    <a:pt x="1881448" y="30729"/>
                  </a:lnTo>
                  <a:lnTo>
                    <a:pt x="1087010" y="49803"/>
                  </a:lnTo>
                  <a:lnTo>
                    <a:pt x="939474" y="52906"/>
                  </a:lnTo>
                  <a:lnTo>
                    <a:pt x="841099" y="54680"/>
                  </a:lnTo>
                  <a:lnTo>
                    <a:pt x="742717" y="56128"/>
                  </a:lnTo>
                  <a:lnTo>
                    <a:pt x="644332" y="57171"/>
                  </a:lnTo>
                  <a:lnTo>
                    <a:pt x="545949" y="57730"/>
                  </a:lnTo>
                  <a:lnTo>
                    <a:pt x="496759" y="57804"/>
                  </a:lnTo>
                  <a:lnTo>
                    <a:pt x="477424" y="58065"/>
                  </a:lnTo>
                  <a:lnTo>
                    <a:pt x="438660" y="59791"/>
                  </a:lnTo>
                  <a:lnTo>
                    <a:pt x="395745" y="62687"/>
                  </a:lnTo>
                  <a:lnTo>
                    <a:pt x="324950" y="68710"/>
                  </a:lnTo>
                  <a:lnTo>
                    <a:pt x="253153" y="75801"/>
                  </a:lnTo>
                  <a:lnTo>
                    <a:pt x="126368" y="89914"/>
                  </a:lnTo>
                  <a:lnTo>
                    <a:pt x="119713" y="90820"/>
                  </a:lnTo>
                  <a:lnTo>
                    <a:pt x="113166" y="91465"/>
                  </a:lnTo>
                  <a:lnTo>
                    <a:pt x="70696" y="100285"/>
                  </a:lnTo>
                  <a:lnTo>
                    <a:pt x="40660" y="129941"/>
                  </a:lnTo>
                  <a:lnTo>
                    <a:pt x="24510" y="184655"/>
                  </a:lnTo>
                  <a:lnTo>
                    <a:pt x="22626" y="212416"/>
                  </a:lnTo>
                  <a:lnTo>
                    <a:pt x="23114" y="248073"/>
                  </a:lnTo>
                  <a:lnTo>
                    <a:pt x="25802" y="284161"/>
                  </a:lnTo>
                  <a:lnTo>
                    <a:pt x="29926" y="320160"/>
                  </a:lnTo>
                  <a:lnTo>
                    <a:pt x="34725" y="355549"/>
                  </a:lnTo>
                  <a:lnTo>
                    <a:pt x="44041" y="421254"/>
                  </a:lnTo>
                  <a:lnTo>
                    <a:pt x="46905" y="443207"/>
                  </a:lnTo>
                  <a:lnTo>
                    <a:pt x="49052" y="461559"/>
                  </a:lnTo>
                  <a:lnTo>
                    <a:pt x="50873" y="480082"/>
                  </a:lnTo>
                  <a:lnTo>
                    <a:pt x="52154" y="498646"/>
                  </a:lnTo>
                  <a:lnTo>
                    <a:pt x="52683" y="517125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04335" y="8727364"/>
              <a:ext cx="3220085" cy="574040"/>
            </a:xfrm>
            <a:custGeom>
              <a:avLst/>
              <a:gdLst/>
              <a:ahLst/>
              <a:cxnLst/>
              <a:rect l="l" t="t" r="r" b="b"/>
              <a:pathLst>
                <a:path w="3220084" h="574040">
                  <a:moveTo>
                    <a:pt x="1834385" y="573959"/>
                  </a:moveTo>
                  <a:lnTo>
                    <a:pt x="1766275" y="573908"/>
                  </a:lnTo>
                  <a:lnTo>
                    <a:pt x="1697933" y="573640"/>
                  </a:lnTo>
                  <a:lnTo>
                    <a:pt x="1629471" y="573162"/>
                  </a:lnTo>
                  <a:lnTo>
                    <a:pt x="1561002" y="572482"/>
                  </a:lnTo>
                  <a:lnTo>
                    <a:pt x="1492637" y="571606"/>
                  </a:lnTo>
                  <a:lnTo>
                    <a:pt x="1424490" y="570541"/>
                  </a:lnTo>
                  <a:lnTo>
                    <a:pt x="1356672" y="569296"/>
                  </a:lnTo>
                  <a:lnTo>
                    <a:pt x="1289295" y="567878"/>
                  </a:lnTo>
                  <a:lnTo>
                    <a:pt x="1222472" y="566293"/>
                  </a:lnTo>
                  <a:lnTo>
                    <a:pt x="1156315" y="564549"/>
                  </a:lnTo>
                  <a:lnTo>
                    <a:pt x="1090937" y="562653"/>
                  </a:lnTo>
                  <a:lnTo>
                    <a:pt x="1026448" y="560612"/>
                  </a:lnTo>
                  <a:lnTo>
                    <a:pt x="962963" y="558435"/>
                  </a:lnTo>
                  <a:lnTo>
                    <a:pt x="900592" y="556127"/>
                  </a:lnTo>
                  <a:lnTo>
                    <a:pt x="839449" y="553696"/>
                  </a:lnTo>
                  <a:lnTo>
                    <a:pt x="779645" y="551150"/>
                  </a:lnTo>
                  <a:lnTo>
                    <a:pt x="721293" y="548496"/>
                  </a:lnTo>
                  <a:lnTo>
                    <a:pt x="664504" y="545741"/>
                  </a:lnTo>
                  <a:lnTo>
                    <a:pt x="609392" y="542891"/>
                  </a:lnTo>
                  <a:lnTo>
                    <a:pt x="556068" y="539956"/>
                  </a:lnTo>
                  <a:lnTo>
                    <a:pt x="504644" y="536941"/>
                  </a:lnTo>
                  <a:lnTo>
                    <a:pt x="455234" y="533854"/>
                  </a:lnTo>
                  <a:lnTo>
                    <a:pt x="407948" y="530703"/>
                  </a:lnTo>
                  <a:lnTo>
                    <a:pt x="362900" y="527494"/>
                  </a:lnTo>
                  <a:lnTo>
                    <a:pt x="320201" y="524235"/>
                  </a:lnTo>
                  <a:lnTo>
                    <a:pt x="279964" y="520933"/>
                  </a:lnTo>
                  <a:lnTo>
                    <a:pt x="207324" y="514230"/>
                  </a:lnTo>
                  <a:lnTo>
                    <a:pt x="145878" y="507442"/>
                  </a:lnTo>
                  <a:lnTo>
                    <a:pt x="96524" y="500627"/>
                  </a:lnTo>
                  <a:lnTo>
                    <a:pt x="47128" y="490483"/>
                  </a:lnTo>
                  <a:lnTo>
                    <a:pt x="27939" y="439369"/>
                  </a:lnTo>
                  <a:lnTo>
                    <a:pt x="22761" y="393194"/>
                  </a:lnTo>
                  <a:lnTo>
                    <a:pt x="8868" y="293613"/>
                  </a:lnTo>
                  <a:lnTo>
                    <a:pt x="3075" y="243996"/>
                  </a:lnTo>
                  <a:lnTo>
                    <a:pt x="0" y="197022"/>
                  </a:lnTo>
                  <a:lnTo>
                    <a:pt x="1103" y="154585"/>
                  </a:lnTo>
                  <a:lnTo>
                    <a:pt x="21690" y="90905"/>
                  </a:lnTo>
                  <a:lnTo>
                    <a:pt x="76525" y="68114"/>
                  </a:lnTo>
                  <a:lnTo>
                    <a:pt x="121745" y="62867"/>
                  </a:lnTo>
                  <a:lnTo>
                    <a:pt x="169758" y="57476"/>
                  </a:lnTo>
                  <a:lnTo>
                    <a:pt x="227900" y="51294"/>
                  </a:lnTo>
                  <a:lnTo>
                    <a:pt x="291067" y="45111"/>
                  </a:lnTo>
                  <a:lnTo>
                    <a:pt x="354155" y="39716"/>
                  </a:lnTo>
                  <a:lnTo>
                    <a:pt x="412059" y="35900"/>
                  </a:lnTo>
                  <a:lnTo>
                    <a:pt x="459676" y="34452"/>
                  </a:lnTo>
                  <a:lnTo>
                    <a:pt x="553344" y="34176"/>
                  </a:lnTo>
                  <a:lnTo>
                    <a:pt x="649505" y="33389"/>
                  </a:lnTo>
                  <a:lnTo>
                    <a:pt x="747932" y="32151"/>
                  </a:lnTo>
                  <a:lnTo>
                    <a:pt x="848395" y="30522"/>
                  </a:lnTo>
                  <a:lnTo>
                    <a:pt x="1002410" y="27477"/>
                  </a:lnTo>
                  <a:lnTo>
                    <a:pt x="1752347" y="9377"/>
                  </a:lnTo>
                  <a:lnTo>
                    <a:pt x="1914889" y="5940"/>
                  </a:lnTo>
                  <a:lnTo>
                    <a:pt x="2022707" y="3973"/>
                  </a:lnTo>
                  <a:lnTo>
                    <a:pt x="2129827" y="2336"/>
                  </a:lnTo>
                  <a:lnTo>
                    <a:pt x="2236019" y="1087"/>
                  </a:lnTo>
                  <a:lnTo>
                    <a:pt x="2341055" y="289"/>
                  </a:lnTo>
                  <a:lnTo>
                    <a:pt x="2444708" y="0"/>
                  </a:lnTo>
                  <a:lnTo>
                    <a:pt x="2495945" y="65"/>
                  </a:lnTo>
                  <a:lnTo>
                    <a:pt x="2546750" y="280"/>
                  </a:lnTo>
                  <a:lnTo>
                    <a:pt x="2597095" y="652"/>
                  </a:lnTo>
                  <a:lnTo>
                    <a:pt x="2646951" y="1190"/>
                  </a:lnTo>
                  <a:lnTo>
                    <a:pt x="2696291" y="1899"/>
                  </a:lnTo>
                  <a:lnTo>
                    <a:pt x="2745085" y="2789"/>
                  </a:lnTo>
                  <a:lnTo>
                    <a:pt x="2793306" y="3866"/>
                  </a:lnTo>
                  <a:lnTo>
                    <a:pt x="2840924" y="5138"/>
                  </a:lnTo>
                  <a:lnTo>
                    <a:pt x="2887911" y="6612"/>
                  </a:lnTo>
                  <a:lnTo>
                    <a:pt x="2934238" y="8296"/>
                  </a:lnTo>
                  <a:lnTo>
                    <a:pt x="2979878" y="10198"/>
                  </a:lnTo>
                  <a:lnTo>
                    <a:pt x="3024801" y="12324"/>
                  </a:lnTo>
                  <a:lnTo>
                    <a:pt x="3068980" y="14683"/>
                  </a:lnTo>
                  <a:lnTo>
                    <a:pt x="3111446" y="21958"/>
                  </a:lnTo>
                  <a:lnTo>
                    <a:pt x="3170234" y="61341"/>
                  </a:lnTo>
                  <a:lnTo>
                    <a:pt x="3201576" y="127812"/>
                  </a:lnTo>
                  <a:lnTo>
                    <a:pt x="3209734" y="168947"/>
                  </a:lnTo>
                  <a:lnTo>
                    <a:pt x="3214366" y="214144"/>
                  </a:lnTo>
                  <a:lnTo>
                    <a:pt x="3216584" y="262499"/>
                  </a:lnTo>
                  <a:lnTo>
                    <a:pt x="3217498" y="313109"/>
                  </a:lnTo>
                  <a:lnTo>
                    <a:pt x="3218222" y="365070"/>
                  </a:lnTo>
                  <a:lnTo>
                    <a:pt x="3219867" y="417479"/>
                  </a:lnTo>
                  <a:lnTo>
                    <a:pt x="3191655" y="457739"/>
                  </a:lnTo>
                  <a:lnTo>
                    <a:pt x="3156181" y="475273"/>
                  </a:lnTo>
                  <a:lnTo>
                    <a:pt x="3107657" y="491155"/>
                  </a:lnTo>
                  <a:lnTo>
                    <a:pt x="3046982" y="505442"/>
                  </a:lnTo>
                  <a:lnTo>
                    <a:pt x="2975054" y="518192"/>
                  </a:lnTo>
                  <a:lnTo>
                    <a:pt x="2935151" y="524009"/>
                  </a:lnTo>
                  <a:lnTo>
                    <a:pt x="2892771" y="529464"/>
                  </a:lnTo>
                  <a:lnTo>
                    <a:pt x="2848027" y="534564"/>
                  </a:lnTo>
                  <a:lnTo>
                    <a:pt x="2801031" y="539315"/>
                  </a:lnTo>
                  <a:lnTo>
                    <a:pt x="2751894" y="543726"/>
                  </a:lnTo>
                  <a:lnTo>
                    <a:pt x="2700731" y="547804"/>
                  </a:lnTo>
                  <a:lnTo>
                    <a:pt x="2647651" y="551556"/>
                  </a:lnTo>
                  <a:lnTo>
                    <a:pt x="2592769" y="554989"/>
                  </a:lnTo>
                  <a:lnTo>
                    <a:pt x="2536196" y="558110"/>
                  </a:lnTo>
                  <a:lnTo>
                    <a:pt x="2478043" y="560927"/>
                  </a:lnTo>
                  <a:lnTo>
                    <a:pt x="2418425" y="563447"/>
                  </a:lnTo>
                  <a:lnTo>
                    <a:pt x="2357452" y="565678"/>
                  </a:lnTo>
                  <a:lnTo>
                    <a:pt x="2295237" y="567625"/>
                  </a:lnTo>
                  <a:lnTo>
                    <a:pt x="2231893" y="569298"/>
                  </a:lnTo>
                  <a:lnTo>
                    <a:pt x="2167531" y="570702"/>
                  </a:lnTo>
                  <a:lnTo>
                    <a:pt x="2102263" y="571846"/>
                  </a:lnTo>
                  <a:lnTo>
                    <a:pt x="2036203" y="572737"/>
                  </a:lnTo>
                  <a:lnTo>
                    <a:pt x="1969462" y="573381"/>
                  </a:lnTo>
                  <a:lnTo>
                    <a:pt x="1902152" y="573786"/>
                  </a:lnTo>
                  <a:lnTo>
                    <a:pt x="1834385" y="57395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4264683" y="6476703"/>
            <a:ext cx="3262629" cy="660400"/>
            <a:chOff x="4264683" y="6476703"/>
            <a:chExt cx="3262629" cy="660400"/>
          </a:xfrm>
        </p:grpSpPr>
        <p:sp>
          <p:nvSpPr>
            <p:cNvPr id="103" name="object 103"/>
            <p:cNvSpPr/>
            <p:nvPr/>
          </p:nvSpPr>
          <p:spPr>
            <a:xfrm>
              <a:off x="4264683" y="6476703"/>
              <a:ext cx="3166110" cy="527050"/>
            </a:xfrm>
            <a:custGeom>
              <a:avLst/>
              <a:gdLst/>
              <a:ahLst/>
              <a:cxnLst/>
              <a:rect l="l" t="t" r="r" b="b"/>
              <a:pathLst>
                <a:path w="3166109" h="527050">
                  <a:moveTo>
                    <a:pt x="36329" y="526899"/>
                  </a:moveTo>
                  <a:lnTo>
                    <a:pt x="27498" y="523731"/>
                  </a:lnTo>
                  <a:lnTo>
                    <a:pt x="20460" y="519765"/>
                  </a:lnTo>
                  <a:lnTo>
                    <a:pt x="15341" y="514043"/>
                  </a:lnTo>
                  <a:lnTo>
                    <a:pt x="13594" y="506036"/>
                  </a:lnTo>
                  <a:lnTo>
                    <a:pt x="14747" y="468078"/>
                  </a:lnTo>
                  <a:lnTo>
                    <a:pt x="14936" y="430143"/>
                  </a:lnTo>
                  <a:lnTo>
                    <a:pt x="12579" y="354250"/>
                  </a:lnTo>
                  <a:lnTo>
                    <a:pt x="8535" y="295797"/>
                  </a:lnTo>
                  <a:lnTo>
                    <a:pt x="1939" y="215524"/>
                  </a:lnTo>
                  <a:lnTo>
                    <a:pt x="578" y="193341"/>
                  </a:lnTo>
                  <a:lnTo>
                    <a:pt x="618" y="149229"/>
                  </a:lnTo>
                  <a:lnTo>
                    <a:pt x="11333" y="98129"/>
                  </a:lnTo>
                  <a:lnTo>
                    <a:pt x="32647" y="66352"/>
                  </a:lnTo>
                  <a:lnTo>
                    <a:pt x="66302" y="43211"/>
                  </a:lnTo>
                  <a:lnTo>
                    <a:pt x="115275" y="26654"/>
                  </a:lnTo>
                  <a:lnTo>
                    <a:pt x="178137" y="16171"/>
                  </a:lnTo>
                  <a:lnTo>
                    <a:pt x="259023" y="9603"/>
                  </a:lnTo>
                  <a:lnTo>
                    <a:pt x="309383" y="7350"/>
                  </a:lnTo>
                  <a:lnTo>
                    <a:pt x="359792" y="6006"/>
                  </a:lnTo>
                  <a:lnTo>
                    <a:pt x="410026" y="5190"/>
                  </a:lnTo>
                  <a:lnTo>
                    <a:pt x="459958" y="4626"/>
                  </a:lnTo>
                  <a:lnTo>
                    <a:pt x="509905" y="4279"/>
                  </a:lnTo>
                  <a:lnTo>
                    <a:pt x="609821" y="4030"/>
                  </a:lnTo>
                  <a:lnTo>
                    <a:pt x="813747" y="3912"/>
                  </a:lnTo>
                  <a:lnTo>
                    <a:pt x="2360724" y="44"/>
                  </a:lnTo>
                  <a:lnTo>
                    <a:pt x="2652916" y="0"/>
                  </a:lnTo>
                  <a:lnTo>
                    <a:pt x="2750754" y="355"/>
                  </a:lnTo>
                  <a:lnTo>
                    <a:pt x="2779708" y="653"/>
                  </a:lnTo>
                  <a:lnTo>
                    <a:pt x="2789800" y="921"/>
                  </a:lnTo>
                  <a:lnTo>
                    <a:pt x="2794200" y="777"/>
                  </a:lnTo>
                  <a:lnTo>
                    <a:pt x="2797984" y="2436"/>
                  </a:lnTo>
                  <a:lnTo>
                    <a:pt x="2800072" y="3197"/>
                  </a:lnTo>
                  <a:lnTo>
                    <a:pt x="2870749" y="21408"/>
                  </a:lnTo>
                  <a:lnTo>
                    <a:pt x="2906627" y="31003"/>
                  </a:lnTo>
                  <a:lnTo>
                    <a:pt x="2978003" y="51599"/>
                  </a:lnTo>
                  <a:lnTo>
                    <a:pt x="3043799" y="73048"/>
                  </a:lnTo>
                  <a:lnTo>
                    <a:pt x="3104131" y="96150"/>
                  </a:lnTo>
                  <a:lnTo>
                    <a:pt x="3141828" y="114536"/>
                  </a:lnTo>
                  <a:lnTo>
                    <a:pt x="3165824" y="138945"/>
                  </a:lnTo>
                  <a:lnTo>
                    <a:pt x="3162547" y="136467"/>
                  </a:lnTo>
                  <a:lnTo>
                    <a:pt x="3159277" y="134358"/>
                  </a:lnTo>
                  <a:lnTo>
                    <a:pt x="3096788" y="107497"/>
                  </a:lnTo>
                  <a:lnTo>
                    <a:pt x="3036019" y="86195"/>
                  </a:lnTo>
                  <a:lnTo>
                    <a:pt x="2965011" y="64430"/>
                  </a:lnTo>
                  <a:lnTo>
                    <a:pt x="2880833" y="41505"/>
                  </a:lnTo>
                  <a:lnTo>
                    <a:pt x="2822684" y="26568"/>
                  </a:lnTo>
                  <a:lnTo>
                    <a:pt x="2820596" y="25807"/>
                  </a:lnTo>
                  <a:lnTo>
                    <a:pt x="2816826" y="24140"/>
                  </a:lnTo>
                  <a:lnTo>
                    <a:pt x="2812361" y="24285"/>
                  </a:lnTo>
                  <a:lnTo>
                    <a:pt x="2773341" y="23755"/>
                  </a:lnTo>
                  <a:lnTo>
                    <a:pt x="2675514" y="23385"/>
                  </a:lnTo>
                  <a:lnTo>
                    <a:pt x="784360" y="27377"/>
                  </a:lnTo>
                  <a:lnTo>
                    <a:pt x="582485" y="27469"/>
                  </a:lnTo>
                  <a:lnTo>
                    <a:pt x="532525" y="27652"/>
                  </a:lnTo>
                  <a:lnTo>
                    <a:pt x="482567" y="28002"/>
                  </a:lnTo>
                  <a:lnTo>
                    <a:pt x="432616" y="28568"/>
                  </a:lnTo>
                  <a:lnTo>
                    <a:pt x="382394" y="29397"/>
                  </a:lnTo>
                  <a:lnTo>
                    <a:pt x="332001" y="30744"/>
                  </a:lnTo>
                  <a:lnTo>
                    <a:pt x="281651" y="32991"/>
                  </a:lnTo>
                  <a:lnTo>
                    <a:pt x="231555" y="36518"/>
                  </a:lnTo>
                  <a:lnTo>
                    <a:pt x="169147" y="43853"/>
                  </a:lnTo>
                  <a:lnTo>
                    <a:pt x="108224" y="58650"/>
                  </a:lnTo>
                  <a:lnTo>
                    <a:pt x="71064" y="76776"/>
                  </a:lnTo>
                  <a:lnTo>
                    <a:pt x="42114" y="105957"/>
                  </a:lnTo>
                  <a:lnTo>
                    <a:pt x="24992" y="155153"/>
                  </a:lnTo>
                  <a:lnTo>
                    <a:pt x="22625" y="194532"/>
                  </a:lnTo>
                  <a:lnTo>
                    <a:pt x="23200" y="216730"/>
                  </a:lnTo>
                  <a:lnTo>
                    <a:pt x="24559" y="238911"/>
                  </a:lnTo>
                  <a:lnTo>
                    <a:pt x="31159" y="319174"/>
                  </a:lnTo>
                  <a:lnTo>
                    <a:pt x="33369" y="348381"/>
                  </a:lnTo>
                  <a:lnTo>
                    <a:pt x="35198" y="377643"/>
                  </a:lnTo>
                  <a:lnTo>
                    <a:pt x="36792" y="414953"/>
                  </a:lnTo>
                  <a:lnTo>
                    <a:pt x="37536" y="452252"/>
                  </a:lnTo>
                  <a:lnTo>
                    <a:pt x="37394" y="489560"/>
                  </a:lnTo>
                  <a:lnTo>
                    <a:pt x="36329" y="52689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24911" y="6532944"/>
              <a:ext cx="3202305" cy="604520"/>
            </a:xfrm>
            <a:custGeom>
              <a:avLst/>
              <a:gdLst/>
              <a:ahLst/>
              <a:cxnLst/>
              <a:rect l="l" t="t" r="r" b="b"/>
              <a:pathLst>
                <a:path w="3202304" h="604520">
                  <a:moveTo>
                    <a:pt x="978624" y="604067"/>
                  </a:moveTo>
                  <a:lnTo>
                    <a:pt x="936740" y="603956"/>
                  </a:lnTo>
                  <a:lnTo>
                    <a:pt x="887865" y="602357"/>
                  </a:lnTo>
                  <a:lnTo>
                    <a:pt x="833058" y="599420"/>
                  </a:lnTo>
                  <a:lnTo>
                    <a:pt x="773376" y="595293"/>
                  </a:lnTo>
                  <a:lnTo>
                    <a:pt x="709880" y="590126"/>
                  </a:lnTo>
                  <a:lnTo>
                    <a:pt x="643629" y="584067"/>
                  </a:lnTo>
                  <a:lnTo>
                    <a:pt x="575681" y="577266"/>
                  </a:lnTo>
                  <a:lnTo>
                    <a:pt x="507095" y="569871"/>
                  </a:lnTo>
                  <a:lnTo>
                    <a:pt x="438931" y="562031"/>
                  </a:lnTo>
                  <a:lnTo>
                    <a:pt x="372247" y="553896"/>
                  </a:lnTo>
                  <a:lnTo>
                    <a:pt x="308102" y="545614"/>
                  </a:lnTo>
                  <a:lnTo>
                    <a:pt x="247556" y="537335"/>
                  </a:lnTo>
                  <a:lnTo>
                    <a:pt x="191667" y="529206"/>
                  </a:lnTo>
                  <a:lnTo>
                    <a:pt x="141495" y="521378"/>
                  </a:lnTo>
                  <a:lnTo>
                    <a:pt x="98098" y="514000"/>
                  </a:lnTo>
                  <a:lnTo>
                    <a:pt x="35866" y="501186"/>
                  </a:lnTo>
                  <a:lnTo>
                    <a:pt x="13444" y="491956"/>
                  </a:lnTo>
                  <a:lnTo>
                    <a:pt x="14720" y="447638"/>
                  </a:lnTo>
                  <a:lnTo>
                    <a:pt x="14732" y="406087"/>
                  </a:lnTo>
                  <a:lnTo>
                    <a:pt x="13736" y="367213"/>
                  </a:lnTo>
                  <a:lnTo>
                    <a:pt x="9741" y="297139"/>
                  </a:lnTo>
                  <a:lnTo>
                    <a:pt x="2576" y="209880"/>
                  </a:lnTo>
                  <a:lnTo>
                    <a:pt x="897" y="185197"/>
                  </a:lnTo>
                  <a:lnTo>
                    <a:pt x="0" y="162567"/>
                  </a:lnTo>
                  <a:lnTo>
                    <a:pt x="139" y="141901"/>
                  </a:lnTo>
                  <a:lnTo>
                    <a:pt x="1570" y="123110"/>
                  </a:lnTo>
                  <a:lnTo>
                    <a:pt x="16174" y="77095"/>
                  </a:lnTo>
                  <a:lnTo>
                    <a:pt x="51610" y="44743"/>
                  </a:lnTo>
                  <a:lnTo>
                    <a:pt x="90217" y="29578"/>
                  </a:lnTo>
                  <a:lnTo>
                    <a:pt x="143195" y="18703"/>
                  </a:lnTo>
                  <a:lnTo>
                    <a:pt x="212590" y="11405"/>
                  </a:lnTo>
                  <a:lnTo>
                    <a:pt x="254083" y="8874"/>
                  </a:lnTo>
                  <a:lnTo>
                    <a:pt x="300446" y="6970"/>
                  </a:lnTo>
                  <a:lnTo>
                    <a:pt x="351937" y="5603"/>
                  </a:lnTo>
                  <a:lnTo>
                    <a:pt x="408810" y="4685"/>
                  </a:lnTo>
                  <a:lnTo>
                    <a:pt x="471320" y="4126"/>
                  </a:lnTo>
                  <a:lnTo>
                    <a:pt x="539724" y="3837"/>
                  </a:lnTo>
                  <a:lnTo>
                    <a:pt x="2535182" y="0"/>
                  </a:lnTo>
                  <a:lnTo>
                    <a:pt x="2724504" y="192"/>
                  </a:lnTo>
                  <a:lnTo>
                    <a:pt x="2763474" y="442"/>
                  </a:lnTo>
                  <a:lnTo>
                    <a:pt x="2773793" y="609"/>
                  </a:lnTo>
                  <a:lnTo>
                    <a:pt x="2777571" y="807"/>
                  </a:lnTo>
                  <a:lnTo>
                    <a:pt x="2792521" y="5107"/>
                  </a:lnTo>
                  <a:lnTo>
                    <a:pt x="2826946" y="13919"/>
                  </a:lnTo>
                  <a:lnTo>
                    <a:pt x="2875744" y="26726"/>
                  </a:lnTo>
                  <a:lnTo>
                    <a:pt x="2933809" y="43013"/>
                  </a:lnTo>
                  <a:lnTo>
                    <a:pt x="2996041" y="62264"/>
                  </a:lnTo>
                  <a:lnTo>
                    <a:pt x="3057333" y="83964"/>
                  </a:lnTo>
                  <a:lnTo>
                    <a:pt x="3112584" y="107596"/>
                  </a:lnTo>
                  <a:lnTo>
                    <a:pt x="3144133" y="138611"/>
                  </a:lnTo>
                  <a:lnTo>
                    <a:pt x="3177063" y="198178"/>
                  </a:lnTo>
                  <a:lnTo>
                    <a:pt x="3190183" y="235098"/>
                  </a:lnTo>
                  <a:lnTo>
                    <a:pt x="3199013" y="274871"/>
                  </a:lnTo>
                  <a:lnTo>
                    <a:pt x="3202007" y="316068"/>
                  </a:lnTo>
                  <a:lnTo>
                    <a:pt x="3197620" y="357260"/>
                  </a:lnTo>
                  <a:lnTo>
                    <a:pt x="3184307" y="397020"/>
                  </a:lnTo>
                  <a:lnTo>
                    <a:pt x="3160522" y="433919"/>
                  </a:lnTo>
                  <a:lnTo>
                    <a:pt x="3124721" y="466529"/>
                  </a:lnTo>
                  <a:lnTo>
                    <a:pt x="3075357" y="493420"/>
                  </a:lnTo>
                  <a:lnTo>
                    <a:pt x="3031342" y="503904"/>
                  </a:lnTo>
                  <a:lnTo>
                    <a:pt x="2956552" y="513379"/>
                  </a:lnTo>
                  <a:lnTo>
                    <a:pt x="2909607" y="517767"/>
                  </a:lnTo>
                  <a:lnTo>
                    <a:pt x="2857356" y="521938"/>
                  </a:lnTo>
                  <a:lnTo>
                    <a:pt x="2800595" y="525902"/>
                  </a:lnTo>
                  <a:lnTo>
                    <a:pt x="2740121" y="529672"/>
                  </a:lnTo>
                  <a:lnTo>
                    <a:pt x="2676728" y="533258"/>
                  </a:lnTo>
                  <a:lnTo>
                    <a:pt x="2611214" y="536673"/>
                  </a:lnTo>
                  <a:lnTo>
                    <a:pt x="2544373" y="539928"/>
                  </a:lnTo>
                  <a:lnTo>
                    <a:pt x="2409897" y="546002"/>
                  </a:lnTo>
                  <a:lnTo>
                    <a:pt x="2160052" y="556734"/>
                  </a:lnTo>
                  <a:lnTo>
                    <a:pt x="2106214" y="559189"/>
                  </a:lnTo>
                  <a:lnTo>
                    <a:pt x="2057417" y="561575"/>
                  </a:lnTo>
                  <a:lnTo>
                    <a:pt x="2014458" y="563905"/>
                  </a:lnTo>
                  <a:lnTo>
                    <a:pt x="1978132" y="566189"/>
                  </a:lnTo>
                  <a:lnTo>
                    <a:pt x="1949235" y="568440"/>
                  </a:lnTo>
                  <a:lnTo>
                    <a:pt x="1905179" y="571654"/>
                  </a:lnTo>
                  <a:lnTo>
                    <a:pt x="1859012" y="573695"/>
                  </a:lnTo>
                  <a:lnTo>
                    <a:pt x="1810985" y="574750"/>
                  </a:lnTo>
                  <a:lnTo>
                    <a:pt x="1761348" y="575005"/>
                  </a:lnTo>
                  <a:lnTo>
                    <a:pt x="1710349" y="574648"/>
                  </a:lnTo>
                  <a:lnTo>
                    <a:pt x="1658239" y="573865"/>
                  </a:lnTo>
                  <a:lnTo>
                    <a:pt x="1551686" y="571769"/>
                  </a:lnTo>
                  <a:lnTo>
                    <a:pt x="1497742" y="570829"/>
                  </a:lnTo>
                  <a:lnTo>
                    <a:pt x="1443686" y="570211"/>
                  </a:lnTo>
                  <a:lnTo>
                    <a:pt x="1389767" y="570100"/>
                  </a:lnTo>
                  <a:lnTo>
                    <a:pt x="1336237" y="570683"/>
                  </a:lnTo>
                  <a:lnTo>
                    <a:pt x="1283343" y="572149"/>
                  </a:lnTo>
                  <a:lnTo>
                    <a:pt x="1231337" y="574682"/>
                  </a:lnTo>
                  <a:lnTo>
                    <a:pt x="1180468" y="578470"/>
                  </a:lnTo>
                  <a:lnTo>
                    <a:pt x="1130985" y="583700"/>
                  </a:lnTo>
                  <a:lnTo>
                    <a:pt x="1083139" y="590558"/>
                  </a:lnTo>
                  <a:lnTo>
                    <a:pt x="1037180" y="599232"/>
                  </a:lnTo>
                  <a:lnTo>
                    <a:pt x="1012456" y="602542"/>
                  </a:lnTo>
                  <a:lnTo>
                    <a:pt x="978624" y="604067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8756847" y="7202360"/>
            <a:ext cx="3261995" cy="619760"/>
            <a:chOff x="8756847" y="7202360"/>
            <a:chExt cx="3261995" cy="619760"/>
          </a:xfrm>
        </p:grpSpPr>
        <p:sp>
          <p:nvSpPr>
            <p:cNvPr id="106" name="object 106"/>
            <p:cNvSpPr/>
            <p:nvPr/>
          </p:nvSpPr>
          <p:spPr>
            <a:xfrm>
              <a:off x="8756847" y="7202360"/>
              <a:ext cx="3202940" cy="480695"/>
            </a:xfrm>
            <a:custGeom>
              <a:avLst/>
              <a:gdLst/>
              <a:ahLst/>
              <a:cxnLst/>
              <a:rect l="l" t="t" r="r" b="b"/>
              <a:pathLst>
                <a:path w="3202940" h="480695">
                  <a:moveTo>
                    <a:pt x="31836" y="480078"/>
                  </a:moveTo>
                  <a:lnTo>
                    <a:pt x="5936" y="447131"/>
                  </a:lnTo>
                  <a:lnTo>
                    <a:pt x="1592" y="405358"/>
                  </a:lnTo>
                  <a:lnTo>
                    <a:pt x="0" y="335761"/>
                  </a:lnTo>
                  <a:lnTo>
                    <a:pt x="664" y="302773"/>
                  </a:lnTo>
                  <a:lnTo>
                    <a:pt x="4879" y="237026"/>
                  </a:lnTo>
                  <a:lnTo>
                    <a:pt x="9881" y="194912"/>
                  </a:lnTo>
                  <a:lnTo>
                    <a:pt x="19292" y="145233"/>
                  </a:lnTo>
                  <a:lnTo>
                    <a:pt x="34941" y="95810"/>
                  </a:lnTo>
                  <a:lnTo>
                    <a:pt x="58661" y="54465"/>
                  </a:lnTo>
                  <a:lnTo>
                    <a:pt x="92282" y="29018"/>
                  </a:lnTo>
                  <a:lnTo>
                    <a:pt x="113582" y="24686"/>
                  </a:lnTo>
                  <a:lnTo>
                    <a:pt x="120877" y="24769"/>
                  </a:lnTo>
                  <a:lnTo>
                    <a:pt x="125898" y="24541"/>
                  </a:lnTo>
                  <a:lnTo>
                    <a:pt x="250047" y="12464"/>
                  </a:lnTo>
                  <a:lnTo>
                    <a:pt x="318270" y="6393"/>
                  </a:lnTo>
                  <a:lnTo>
                    <a:pt x="375569" y="1981"/>
                  </a:lnTo>
                  <a:lnTo>
                    <a:pt x="421033" y="0"/>
                  </a:lnTo>
                  <a:lnTo>
                    <a:pt x="472213" y="82"/>
                  </a:lnTo>
                  <a:lnTo>
                    <a:pt x="523375" y="336"/>
                  </a:lnTo>
                  <a:lnTo>
                    <a:pt x="574522" y="767"/>
                  </a:lnTo>
                  <a:lnTo>
                    <a:pt x="625656" y="1384"/>
                  </a:lnTo>
                  <a:lnTo>
                    <a:pt x="676782" y="2195"/>
                  </a:lnTo>
                  <a:lnTo>
                    <a:pt x="727902" y="3206"/>
                  </a:lnTo>
                  <a:lnTo>
                    <a:pt x="779019" y="4425"/>
                  </a:lnTo>
                  <a:lnTo>
                    <a:pt x="830137" y="5859"/>
                  </a:lnTo>
                  <a:lnTo>
                    <a:pt x="881258" y="7517"/>
                  </a:lnTo>
                  <a:lnTo>
                    <a:pt x="932386" y="9405"/>
                  </a:lnTo>
                  <a:lnTo>
                    <a:pt x="983524" y="11531"/>
                  </a:lnTo>
                  <a:lnTo>
                    <a:pt x="1035515" y="13913"/>
                  </a:lnTo>
                  <a:lnTo>
                    <a:pt x="1087495" y="16499"/>
                  </a:lnTo>
                  <a:lnTo>
                    <a:pt x="1139466" y="19268"/>
                  </a:lnTo>
                  <a:lnTo>
                    <a:pt x="1243381" y="25273"/>
                  </a:lnTo>
                  <a:lnTo>
                    <a:pt x="1347268" y="31759"/>
                  </a:lnTo>
                  <a:lnTo>
                    <a:pt x="1503058" y="42020"/>
                  </a:lnTo>
                  <a:lnTo>
                    <a:pt x="1537671" y="43717"/>
                  </a:lnTo>
                  <a:lnTo>
                    <a:pt x="1572553" y="44413"/>
                  </a:lnTo>
                  <a:lnTo>
                    <a:pt x="1607451" y="44424"/>
                  </a:lnTo>
                  <a:lnTo>
                    <a:pt x="1642112" y="44067"/>
                  </a:lnTo>
                  <a:lnTo>
                    <a:pt x="1692024" y="43210"/>
                  </a:lnTo>
                  <a:lnTo>
                    <a:pt x="1741940" y="41991"/>
                  </a:lnTo>
                  <a:lnTo>
                    <a:pt x="1791852" y="40505"/>
                  </a:lnTo>
                  <a:lnTo>
                    <a:pt x="1941689" y="35305"/>
                  </a:lnTo>
                  <a:lnTo>
                    <a:pt x="2191518" y="26170"/>
                  </a:lnTo>
                  <a:lnTo>
                    <a:pt x="2291468" y="22893"/>
                  </a:lnTo>
                  <a:lnTo>
                    <a:pt x="2393536" y="20046"/>
                  </a:lnTo>
                  <a:lnTo>
                    <a:pt x="2445641" y="18831"/>
                  </a:lnTo>
                  <a:lnTo>
                    <a:pt x="2497757" y="17824"/>
                  </a:lnTo>
                  <a:lnTo>
                    <a:pt x="2549881" y="17061"/>
                  </a:lnTo>
                  <a:lnTo>
                    <a:pt x="2602004" y="16581"/>
                  </a:lnTo>
                  <a:lnTo>
                    <a:pt x="2654123" y="16421"/>
                  </a:lnTo>
                  <a:lnTo>
                    <a:pt x="2706229" y="16619"/>
                  </a:lnTo>
                  <a:lnTo>
                    <a:pt x="2747466" y="17067"/>
                  </a:lnTo>
                  <a:lnTo>
                    <a:pt x="2788720" y="17824"/>
                  </a:lnTo>
                  <a:lnTo>
                    <a:pt x="2829965" y="18940"/>
                  </a:lnTo>
                  <a:lnTo>
                    <a:pt x="2871169" y="20463"/>
                  </a:lnTo>
                  <a:lnTo>
                    <a:pt x="2943214" y="24322"/>
                  </a:lnTo>
                  <a:lnTo>
                    <a:pt x="3015137" y="30275"/>
                  </a:lnTo>
                  <a:lnTo>
                    <a:pt x="3065445" y="37098"/>
                  </a:lnTo>
                  <a:lnTo>
                    <a:pt x="3117232" y="49954"/>
                  </a:lnTo>
                  <a:lnTo>
                    <a:pt x="3164821" y="71914"/>
                  </a:lnTo>
                  <a:lnTo>
                    <a:pt x="3202530" y="106046"/>
                  </a:lnTo>
                  <a:lnTo>
                    <a:pt x="3165512" y="83218"/>
                  </a:lnTo>
                  <a:lnTo>
                    <a:pt x="3123355" y="68030"/>
                  </a:lnTo>
                  <a:lnTo>
                    <a:pt x="3079466" y="58636"/>
                  </a:lnTo>
                  <a:lnTo>
                    <a:pt x="3037250" y="53190"/>
                  </a:lnTo>
                  <a:lnTo>
                    <a:pt x="2965338" y="47252"/>
                  </a:lnTo>
                  <a:lnTo>
                    <a:pt x="2893282" y="43413"/>
                  </a:lnTo>
                  <a:lnTo>
                    <a:pt x="2852065" y="41878"/>
                  </a:lnTo>
                  <a:lnTo>
                    <a:pt x="2810843" y="40764"/>
                  </a:lnTo>
                  <a:lnTo>
                    <a:pt x="2769609" y="40013"/>
                  </a:lnTo>
                  <a:lnTo>
                    <a:pt x="2728356" y="39569"/>
                  </a:lnTo>
                  <a:lnTo>
                    <a:pt x="2676247" y="39361"/>
                  </a:lnTo>
                  <a:lnTo>
                    <a:pt x="2624128" y="39516"/>
                  </a:lnTo>
                  <a:lnTo>
                    <a:pt x="2572005" y="39995"/>
                  </a:lnTo>
                  <a:lnTo>
                    <a:pt x="2519882" y="40757"/>
                  </a:lnTo>
                  <a:lnTo>
                    <a:pt x="2467767" y="41763"/>
                  </a:lnTo>
                  <a:lnTo>
                    <a:pt x="2415663" y="42974"/>
                  </a:lnTo>
                  <a:lnTo>
                    <a:pt x="2363578" y="44351"/>
                  </a:lnTo>
                  <a:lnTo>
                    <a:pt x="2263617" y="47402"/>
                  </a:lnTo>
                  <a:lnTo>
                    <a:pt x="1863851" y="61794"/>
                  </a:lnTo>
                  <a:lnTo>
                    <a:pt x="1813965" y="63447"/>
                  </a:lnTo>
                  <a:lnTo>
                    <a:pt x="1764053" y="64936"/>
                  </a:lnTo>
                  <a:lnTo>
                    <a:pt x="1714137" y="66160"/>
                  </a:lnTo>
                  <a:lnTo>
                    <a:pt x="1664239" y="67017"/>
                  </a:lnTo>
                  <a:lnTo>
                    <a:pt x="1629574" y="67363"/>
                  </a:lnTo>
                  <a:lnTo>
                    <a:pt x="1594667" y="67353"/>
                  </a:lnTo>
                  <a:lnTo>
                    <a:pt x="1559783" y="66663"/>
                  </a:lnTo>
                  <a:lnTo>
                    <a:pt x="1525185" y="64971"/>
                  </a:lnTo>
                  <a:lnTo>
                    <a:pt x="1369394" y="54694"/>
                  </a:lnTo>
                  <a:lnTo>
                    <a:pt x="1265504" y="48206"/>
                  </a:lnTo>
                  <a:lnTo>
                    <a:pt x="1161588" y="42200"/>
                  </a:lnTo>
                  <a:lnTo>
                    <a:pt x="1109619" y="39429"/>
                  </a:lnTo>
                  <a:lnTo>
                    <a:pt x="1057642" y="36840"/>
                  </a:lnTo>
                  <a:lnTo>
                    <a:pt x="1005658" y="34453"/>
                  </a:lnTo>
                  <a:lnTo>
                    <a:pt x="954518" y="32329"/>
                  </a:lnTo>
                  <a:lnTo>
                    <a:pt x="903388" y="30444"/>
                  </a:lnTo>
                  <a:lnTo>
                    <a:pt x="852264" y="28791"/>
                  </a:lnTo>
                  <a:lnTo>
                    <a:pt x="801145" y="27360"/>
                  </a:lnTo>
                  <a:lnTo>
                    <a:pt x="750026" y="26146"/>
                  </a:lnTo>
                  <a:lnTo>
                    <a:pt x="698905" y="25139"/>
                  </a:lnTo>
                  <a:lnTo>
                    <a:pt x="647779" y="24333"/>
                  </a:lnTo>
                  <a:lnTo>
                    <a:pt x="596646" y="23719"/>
                  </a:lnTo>
                  <a:lnTo>
                    <a:pt x="545501" y="23291"/>
                  </a:lnTo>
                  <a:lnTo>
                    <a:pt x="494342" y="23039"/>
                  </a:lnTo>
                  <a:lnTo>
                    <a:pt x="443167" y="22957"/>
                  </a:lnTo>
                  <a:lnTo>
                    <a:pt x="428106" y="23229"/>
                  </a:lnTo>
                  <a:lnTo>
                    <a:pt x="382686" y="25998"/>
                  </a:lnTo>
                  <a:lnTo>
                    <a:pt x="340386" y="29333"/>
                  </a:lnTo>
                  <a:lnTo>
                    <a:pt x="272166" y="35404"/>
                  </a:lnTo>
                  <a:lnTo>
                    <a:pt x="153436" y="46781"/>
                  </a:lnTo>
                  <a:lnTo>
                    <a:pt x="148032" y="47477"/>
                  </a:lnTo>
                  <a:lnTo>
                    <a:pt x="143004" y="47698"/>
                  </a:lnTo>
                  <a:lnTo>
                    <a:pt x="80799" y="77373"/>
                  </a:lnTo>
                  <a:lnTo>
                    <a:pt x="57072" y="118720"/>
                  </a:lnTo>
                  <a:lnTo>
                    <a:pt x="41413" y="168146"/>
                  </a:lnTo>
                  <a:lnTo>
                    <a:pt x="31994" y="217834"/>
                  </a:lnTo>
                  <a:lnTo>
                    <a:pt x="26985" y="259962"/>
                  </a:lnTo>
                  <a:lnTo>
                    <a:pt x="22800" y="325704"/>
                  </a:lnTo>
                  <a:lnTo>
                    <a:pt x="22143" y="358692"/>
                  </a:lnTo>
                  <a:lnTo>
                    <a:pt x="22375" y="391596"/>
                  </a:lnTo>
                  <a:lnTo>
                    <a:pt x="25069" y="447795"/>
                  </a:lnTo>
                  <a:lnTo>
                    <a:pt x="30127" y="476902"/>
                  </a:lnTo>
                  <a:lnTo>
                    <a:pt x="31836" y="480078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15655" y="7257192"/>
              <a:ext cx="3203575" cy="564515"/>
            </a:xfrm>
            <a:custGeom>
              <a:avLst/>
              <a:gdLst/>
              <a:ahLst/>
              <a:cxnLst/>
              <a:rect l="l" t="t" r="r" b="b"/>
              <a:pathLst>
                <a:path w="3203575" h="564515">
                  <a:moveTo>
                    <a:pt x="1566764" y="564370"/>
                  </a:moveTo>
                  <a:lnTo>
                    <a:pt x="1443641" y="564145"/>
                  </a:lnTo>
                  <a:lnTo>
                    <a:pt x="1379890" y="563830"/>
                  </a:lnTo>
                  <a:lnTo>
                    <a:pt x="1314999" y="563356"/>
                  </a:lnTo>
                  <a:lnTo>
                    <a:pt x="1249205" y="562708"/>
                  </a:lnTo>
                  <a:lnTo>
                    <a:pt x="1182749" y="561868"/>
                  </a:lnTo>
                  <a:lnTo>
                    <a:pt x="1115870" y="560821"/>
                  </a:lnTo>
                  <a:lnTo>
                    <a:pt x="1048806" y="559549"/>
                  </a:lnTo>
                  <a:lnTo>
                    <a:pt x="981798" y="558035"/>
                  </a:lnTo>
                  <a:lnTo>
                    <a:pt x="915084" y="556264"/>
                  </a:lnTo>
                  <a:lnTo>
                    <a:pt x="848903" y="554217"/>
                  </a:lnTo>
                  <a:lnTo>
                    <a:pt x="783494" y="551880"/>
                  </a:lnTo>
                  <a:lnTo>
                    <a:pt x="719097" y="549234"/>
                  </a:lnTo>
                  <a:lnTo>
                    <a:pt x="655951" y="546264"/>
                  </a:lnTo>
                  <a:lnTo>
                    <a:pt x="594295" y="542952"/>
                  </a:lnTo>
                  <a:lnTo>
                    <a:pt x="534368" y="539282"/>
                  </a:lnTo>
                  <a:lnTo>
                    <a:pt x="476409" y="535237"/>
                  </a:lnTo>
                  <a:lnTo>
                    <a:pt x="420658" y="530800"/>
                  </a:lnTo>
                  <a:lnTo>
                    <a:pt x="367353" y="525956"/>
                  </a:lnTo>
                  <a:lnTo>
                    <a:pt x="316734" y="520687"/>
                  </a:lnTo>
                  <a:lnTo>
                    <a:pt x="269040" y="514976"/>
                  </a:lnTo>
                  <a:lnTo>
                    <a:pt x="224510" y="508807"/>
                  </a:lnTo>
                  <a:lnTo>
                    <a:pt x="183384" y="502163"/>
                  </a:lnTo>
                  <a:lnTo>
                    <a:pt x="145900" y="495028"/>
                  </a:lnTo>
                  <a:lnTo>
                    <a:pt x="82815" y="479215"/>
                  </a:lnTo>
                  <a:lnTo>
                    <a:pt x="37170" y="461237"/>
                  </a:lnTo>
                  <a:lnTo>
                    <a:pt x="5588" y="429915"/>
                  </a:lnTo>
                  <a:lnTo>
                    <a:pt x="972" y="378579"/>
                  </a:lnTo>
                  <a:lnTo>
                    <a:pt x="0" y="336372"/>
                  </a:lnTo>
                  <a:lnTo>
                    <a:pt x="747" y="287411"/>
                  </a:lnTo>
                  <a:lnTo>
                    <a:pt x="3839" y="234901"/>
                  </a:lnTo>
                  <a:lnTo>
                    <a:pt x="9899" y="182046"/>
                  </a:lnTo>
                  <a:lnTo>
                    <a:pt x="19548" y="132051"/>
                  </a:lnTo>
                  <a:lnTo>
                    <a:pt x="33411" y="88121"/>
                  </a:lnTo>
                  <a:lnTo>
                    <a:pt x="52111" y="53460"/>
                  </a:lnTo>
                  <a:lnTo>
                    <a:pt x="106515" y="24762"/>
                  </a:lnTo>
                  <a:lnTo>
                    <a:pt x="126188" y="23033"/>
                  </a:lnTo>
                  <a:lnTo>
                    <a:pt x="236048" y="12495"/>
                  </a:lnTo>
                  <a:lnTo>
                    <a:pt x="303545" y="6487"/>
                  </a:lnTo>
                  <a:lnTo>
                    <a:pt x="364293" y="1855"/>
                  </a:lnTo>
                  <a:lnTo>
                    <a:pt x="406947" y="0"/>
                  </a:lnTo>
                  <a:lnTo>
                    <a:pt x="465773" y="99"/>
                  </a:lnTo>
                  <a:lnTo>
                    <a:pt x="522557" y="397"/>
                  </a:lnTo>
                  <a:lnTo>
                    <a:pt x="577506" y="892"/>
                  </a:lnTo>
                  <a:lnTo>
                    <a:pt x="630827" y="1583"/>
                  </a:lnTo>
                  <a:lnTo>
                    <a:pt x="682726" y="2468"/>
                  </a:lnTo>
                  <a:lnTo>
                    <a:pt x="733409" y="3547"/>
                  </a:lnTo>
                  <a:lnTo>
                    <a:pt x="783083" y="4817"/>
                  </a:lnTo>
                  <a:lnTo>
                    <a:pt x="831953" y="6277"/>
                  </a:lnTo>
                  <a:lnTo>
                    <a:pt x="880226" y="7927"/>
                  </a:lnTo>
                  <a:lnTo>
                    <a:pt x="928109" y="9764"/>
                  </a:lnTo>
                  <a:lnTo>
                    <a:pt x="975807" y="11788"/>
                  </a:lnTo>
                  <a:lnTo>
                    <a:pt x="1023527" y="13996"/>
                  </a:lnTo>
                  <a:lnTo>
                    <a:pt x="1071475" y="16389"/>
                  </a:lnTo>
                  <a:lnTo>
                    <a:pt x="1119858" y="18964"/>
                  </a:lnTo>
                  <a:lnTo>
                    <a:pt x="1218753" y="24656"/>
                  </a:lnTo>
                  <a:lnTo>
                    <a:pt x="1321862" y="31061"/>
                  </a:lnTo>
                  <a:lnTo>
                    <a:pt x="1488036" y="41985"/>
                  </a:lnTo>
                  <a:lnTo>
                    <a:pt x="1513698" y="43288"/>
                  </a:lnTo>
                  <a:lnTo>
                    <a:pt x="1543265" y="44065"/>
                  </a:lnTo>
                  <a:lnTo>
                    <a:pt x="1576501" y="44358"/>
                  </a:lnTo>
                  <a:lnTo>
                    <a:pt x="1613171" y="44212"/>
                  </a:lnTo>
                  <a:lnTo>
                    <a:pt x="1653038" y="43671"/>
                  </a:lnTo>
                  <a:lnTo>
                    <a:pt x="1695868" y="42779"/>
                  </a:lnTo>
                  <a:lnTo>
                    <a:pt x="1741424" y="41579"/>
                  </a:lnTo>
                  <a:lnTo>
                    <a:pt x="1789471" y="40115"/>
                  </a:lnTo>
                  <a:lnTo>
                    <a:pt x="1892096" y="36574"/>
                  </a:lnTo>
                  <a:lnTo>
                    <a:pt x="2116863" y="28263"/>
                  </a:lnTo>
                  <a:lnTo>
                    <a:pt x="2235235" y="24196"/>
                  </a:lnTo>
                  <a:lnTo>
                    <a:pt x="2295094" y="22338"/>
                  </a:lnTo>
                  <a:lnTo>
                    <a:pt x="2355086" y="20656"/>
                  </a:lnTo>
                  <a:lnTo>
                    <a:pt x="2414976" y="19195"/>
                  </a:lnTo>
                  <a:lnTo>
                    <a:pt x="2474529" y="17996"/>
                  </a:lnTo>
                  <a:lnTo>
                    <a:pt x="2533509" y="17106"/>
                  </a:lnTo>
                  <a:lnTo>
                    <a:pt x="2591679" y="16567"/>
                  </a:lnTo>
                  <a:lnTo>
                    <a:pt x="2648806" y="16423"/>
                  </a:lnTo>
                  <a:lnTo>
                    <a:pt x="2704651" y="16719"/>
                  </a:lnTo>
                  <a:lnTo>
                    <a:pt x="2758981" y="17498"/>
                  </a:lnTo>
                  <a:lnTo>
                    <a:pt x="2811559" y="18805"/>
                  </a:lnTo>
                  <a:lnTo>
                    <a:pt x="2862150" y="20683"/>
                  </a:lnTo>
                  <a:lnTo>
                    <a:pt x="2910517" y="23176"/>
                  </a:lnTo>
                  <a:lnTo>
                    <a:pt x="2956426" y="26328"/>
                  </a:lnTo>
                  <a:lnTo>
                    <a:pt x="2999640" y="30183"/>
                  </a:lnTo>
                  <a:lnTo>
                    <a:pt x="3054542" y="38040"/>
                  </a:lnTo>
                  <a:lnTo>
                    <a:pt x="3099189" y="49450"/>
                  </a:lnTo>
                  <a:lnTo>
                    <a:pt x="3134497" y="64453"/>
                  </a:lnTo>
                  <a:lnTo>
                    <a:pt x="3180763" y="105397"/>
                  </a:lnTo>
                  <a:lnTo>
                    <a:pt x="3200668" y="161197"/>
                  </a:lnTo>
                  <a:lnTo>
                    <a:pt x="3203025" y="194768"/>
                  </a:lnTo>
                  <a:lnTo>
                    <a:pt x="3201540" y="232174"/>
                  </a:lnTo>
                  <a:lnTo>
                    <a:pt x="3197130" y="273456"/>
                  </a:lnTo>
                  <a:lnTo>
                    <a:pt x="3190709" y="318653"/>
                  </a:lnTo>
                  <a:lnTo>
                    <a:pt x="3183194" y="367806"/>
                  </a:lnTo>
                  <a:lnTo>
                    <a:pt x="3175502" y="420955"/>
                  </a:lnTo>
                  <a:lnTo>
                    <a:pt x="3127370" y="463162"/>
                  </a:lnTo>
                  <a:lnTo>
                    <a:pt x="3055667" y="486118"/>
                  </a:lnTo>
                  <a:lnTo>
                    <a:pt x="3010357" y="496160"/>
                  </a:lnTo>
                  <a:lnTo>
                    <a:pt x="2959820" y="505300"/>
                  </a:lnTo>
                  <a:lnTo>
                    <a:pt x="2904864" y="513576"/>
                  </a:lnTo>
                  <a:lnTo>
                    <a:pt x="2846300" y="521028"/>
                  </a:lnTo>
                  <a:lnTo>
                    <a:pt x="2784935" y="527697"/>
                  </a:lnTo>
                  <a:lnTo>
                    <a:pt x="2721578" y="533622"/>
                  </a:lnTo>
                  <a:lnTo>
                    <a:pt x="2657039" y="538844"/>
                  </a:lnTo>
                  <a:lnTo>
                    <a:pt x="2592126" y="543402"/>
                  </a:lnTo>
                  <a:lnTo>
                    <a:pt x="2527648" y="547337"/>
                  </a:lnTo>
                  <a:lnTo>
                    <a:pt x="2464413" y="550687"/>
                  </a:lnTo>
                  <a:lnTo>
                    <a:pt x="2403231" y="553494"/>
                  </a:lnTo>
                  <a:lnTo>
                    <a:pt x="2344911" y="555797"/>
                  </a:lnTo>
                  <a:lnTo>
                    <a:pt x="2290261" y="557636"/>
                  </a:lnTo>
                  <a:lnTo>
                    <a:pt x="2240091" y="559051"/>
                  </a:lnTo>
                  <a:lnTo>
                    <a:pt x="2195208" y="560082"/>
                  </a:lnTo>
                  <a:lnTo>
                    <a:pt x="2156422" y="560769"/>
                  </a:lnTo>
                  <a:lnTo>
                    <a:pt x="2032614" y="561686"/>
                  </a:lnTo>
                  <a:lnTo>
                    <a:pt x="1837866" y="563334"/>
                  </a:lnTo>
                  <a:lnTo>
                    <a:pt x="1682454" y="564162"/>
                  </a:lnTo>
                  <a:lnTo>
                    <a:pt x="1566764" y="564370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8805031" y="7921114"/>
            <a:ext cx="3227070" cy="635635"/>
            <a:chOff x="8805031" y="7921114"/>
            <a:chExt cx="3227070" cy="635635"/>
          </a:xfrm>
        </p:grpSpPr>
        <p:sp>
          <p:nvSpPr>
            <p:cNvPr id="109" name="object 109"/>
            <p:cNvSpPr/>
            <p:nvPr/>
          </p:nvSpPr>
          <p:spPr>
            <a:xfrm>
              <a:off x="8805031" y="7921114"/>
              <a:ext cx="3183255" cy="556895"/>
            </a:xfrm>
            <a:custGeom>
              <a:avLst/>
              <a:gdLst/>
              <a:ahLst/>
              <a:cxnLst/>
              <a:rect l="l" t="t" r="r" b="b"/>
              <a:pathLst>
                <a:path w="3183254" h="556895">
                  <a:moveTo>
                    <a:pt x="64835" y="556489"/>
                  </a:moveTo>
                  <a:lnTo>
                    <a:pt x="40140" y="520614"/>
                  </a:lnTo>
                  <a:lnTo>
                    <a:pt x="39954" y="510516"/>
                  </a:lnTo>
                  <a:lnTo>
                    <a:pt x="39456" y="500375"/>
                  </a:lnTo>
                  <a:lnTo>
                    <a:pt x="33627" y="438524"/>
                  </a:lnTo>
                  <a:lnTo>
                    <a:pt x="27931" y="390677"/>
                  </a:lnTo>
                  <a:lnTo>
                    <a:pt x="15311" y="288774"/>
                  </a:lnTo>
                  <a:lnTo>
                    <a:pt x="9768" y="240595"/>
                  </a:lnTo>
                  <a:lnTo>
                    <a:pt x="4964" y="192362"/>
                  </a:lnTo>
                  <a:lnTo>
                    <a:pt x="1671" y="149929"/>
                  </a:lnTo>
                  <a:lnTo>
                    <a:pt x="28" y="107411"/>
                  </a:lnTo>
                  <a:lnTo>
                    <a:pt x="0" y="92865"/>
                  </a:lnTo>
                  <a:lnTo>
                    <a:pt x="460" y="77950"/>
                  </a:lnTo>
                  <a:lnTo>
                    <a:pt x="6676" y="37904"/>
                  </a:lnTo>
                  <a:lnTo>
                    <a:pt x="33077" y="11269"/>
                  </a:lnTo>
                  <a:lnTo>
                    <a:pt x="188558" y="11550"/>
                  </a:lnTo>
                  <a:lnTo>
                    <a:pt x="442806" y="12952"/>
                  </a:lnTo>
                  <a:lnTo>
                    <a:pt x="899480" y="16250"/>
                  </a:lnTo>
                  <a:lnTo>
                    <a:pt x="1050572" y="16939"/>
                  </a:lnTo>
                  <a:lnTo>
                    <a:pt x="1201655" y="17159"/>
                  </a:lnTo>
                  <a:lnTo>
                    <a:pt x="1302373" y="16964"/>
                  </a:lnTo>
                  <a:lnTo>
                    <a:pt x="1403088" y="16441"/>
                  </a:lnTo>
                  <a:lnTo>
                    <a:pt x="1507617" y="15516"/>
                  </a:lnTo>
                  <a:lnTo>
                    <a:pt x="1612143" y="14153"/>
                  </a:lnTo>
                  <a:lnTo>
                    <a:pt x="1716662" y="12323"/>
                  </a:lnTo>
                  <a:lnTo>
                    <a:pt x="1821170" y="9995"/>
                  </a:lnTo>
                  <a:lnTo>
                    <a:pt x="1925666" y="7138"/>
                  </a:lnTo>
                  <a:lnTo>
                    <a:pt x="1977908" y="5502"/>
                  </a:lnTo>
                  <a:lnTo>
                    <a:pt x="2030145" y="3723"/>
                  </a:lnTo>
                  <a:lnTo>
                    <a:pt x="2081429" y="2141"/>
                  </a:lnTo>
                  <a:lnTo>
                    <a:pt x="2132792" y="1019"/>
                  </a:lnTo>
                  <a:lnTo>
                    <a:pt x="2184203" y="318"/>
                  </a:lnTo>
                  <a:lnTo>
                    <a:pt x="2235632" y="0"/>
                  </a:lnTo>
                  <a:lnTo>
                    <a:pt x="2287050" y="26"/>
                  </a:lnTo>
                  <a:lnTo>
                    <a:pt x="2338427" y="358"/>
                  </a:lnTo>
                  <a:lnTo>
                    <a:pt x="2389732" y="959"/>
                  </a:lnTo>
                  <a:lnTo>
                    <a:pt x="2438401" y="1782"/>
                  </a:lnTo>
                  <a:lnTo>
                    <a:pt x="2487062" y="2910"/>
                  </a:lnTo>
                  <a:lnTo>
                    <a:pt x="2535707" y="4375"/>
                  </a:lnTo>
                  <a:lnTo>
                    <a:pt x="2584323" y="6210"/>
                  </a:lnTo>
                  <a:lnTo>
                    <a:pt x="2626415" y="8129"/>
                  </a:lnTo>
                  <a:lnTo>
                    <a:pt x="2668521" y="10441"/>
                  </a:lnTo>
                  <a:lnTo>
                    <a:pt x="2710591" y="13270"/>
                  </a:lnTo>
                  <a:lnTo>
                    <a:pt x="2752575" y="16740"/>
                  </a:lnTo>
                  <a:lnTo>
                    <a:pt x="2799316" y="19785"/>
                  </a:lnTo>
                  <a:lnTo>
                    <a:pt x="2847169" y="21283"/>
                  </a:lnTo>
                  <a:lnTo>
                    <a:pt x="2895640" y="22401"/>
                  </a:lnTo>
                  <a:lnTo>
                    <a:pt x="2944235" y="24306"/>
                  </a:lnTo>
                  <a:lnTo>
                    <a:pt x="2992460" y="28165"/>
                  </a:lnTo>
                  <a:lnTo>
                    <a:pt x="3039822" y="35147"/>
                  </a:lnTo>
                  <a:lnTo>
                    <a:pt x="3085826" y="46418"/>
                  </a:lnTo>
                  <a:lnTo>
                    <a:pt x="3129978" y="63147"/>
                  </a:lnTo>
                  <a:lnTo>
                    <a:pt x="3171785" y="86500"/>
                  </a:lnTo>
                  <a:lnTo>
                    <a:pt x="3182969" y="102451"/>
                  </a:lnTo>
                  <a:lnTo>
                    <a:pt x="3136479" y="79369"/>
                  </a:lnTo>
                  <a:lnTo>
                    <a:pt x="3087407" y="63673"/>
                  </a:lnTo>
                  <a:lnTo>
                    <a:pt x="3036395" y="53847"/>
                  </a:lnTo>
                  <a:lnTo>
                    <a:pt x="2984085" y="48373"/>
                  </a:lnTo>
                  <a:lnTo>
                    <a:pt x="2931118" y="45734"/>
                  </a:lnTo>
                  <a:lnTo>
                    <a:pt x="2878136" y="44413"/>
                  </a:lnTo>
                  <a:lnTo>
                    <a:pt x="2825781" y="42892"/>
                  </a:lnTo>
                  <a:lnTo>
                    <a:pt x="2774695" y="39654"/>
                  </a:lnTo>
                  <a:lnTo>
                    <a:pt x="2732708" y="36181"/>
                  </a:lnTo>
                  <a:lnTo>
                    <a:pt x="2690633" y="33353"/>
                  </a:lnTo>
                  <a:lnTo>
                    <a:pt x="2648526" y="31048"/>
                  </a:lnTo>
                  <a:lnTo>
                    <a:pt x="2606444" y="29146"/>
                  </a:lnTo>
                  <a:lnTo>
                    <a:pt x="2557817" y="27311"/>
                  </a:lnTo>
                  <a:lnTo>
                    <a:pt x="2509167" y="25846"/>
                  </a:lnTo>
                  <a:lnTo>
                    <a:pt x="2460507" y="24718"/>
                  </a:lnTo>
                  <a:lnTo>
                    <a:pt x="2411852" y="23895"/>
                  </a:lnTo>
                  <a:lnTo>
                    <a:pt x="2360546" y="23285"/>
                  </a:lnTo>
                  <a:lnTo>
                    <a:pt x="2309169" y="22949"/>
                  </a:lnTo>
                  <a:lnTo>
                    <a:pt x="2257750" y="22924"/>
                  </a:lnTo>
                  <a:lnTo>
                    <a:pt x="2206319" y="23245"/>
                  </a:lnTo>
                  <a:lnTo>
                    <a:pt x="2154907" y="23950"/>
                  </a:lnTo>
                  <a:lnTo>
                    <a:pt x="2103543" y="25076"/>
                  </a:lnTo>
                  <a:lnTo>
                    <a:pt x="2052258" y="26659"/>
                  </a:lnTo>
                  <a:lnTo>
                    <a:pt x="2000015" y="28438"/>
                  </a:lnTo>
                  <a:lnTo>
                    <a:pt x="1895526" y="31566"/>
                  </a:lnTo>
                  <a:lnTo>
                    <a:pt x="1791028" y="34148"/>
                  </a:lnTo>
                  <a:lnTo>
                    <a:pt x="1686520" y="36219"/>
                  </a:lnTo>
                  <a:lnTo>
                    <a:pt x="1581998" y="37812"/>
                  </a:lnTo>
                  <a:lnTo>
                    <a:pt x="1477462" y="38960"/>
                  </a:lnTo>
                  <a:lnTo>
                    <a:pt x="1374826" y="39678"/>
                  </a:lnTo>
                  <a:lnTo>
                    <a:pt x="1274105" y="40026"/>
                  </a:lnTo>
                  <a:lnTo>
                    <a:pt x="1123025" y="39998"/>
                  </a:lnTo>
                  <a:lnTo>
                    <a:pt x="921590" y="39173"/>
                  </a:lnTo>
                  <a:lnTo>
                    <a:pt x="312369" y="34916"/>
                  </a:lnTo>
                  <a:lnTo>
                    <a:pt x="159812" y="34313"/>
                  </a:lnTo>
                  <a:lnTo>
                    <a:pt x="55204" y="34183"/>
                  </a:lnTo>
                  <a:lnTo>
                    <a:pt x="26020" y="71671"/>
                  </a:lnTo>
                  <a:lnTo>
                    <a:pt x="22142" y="115792"/>
                  </a:lnTo>
                  <a:lnTo>
                    <a:pt x="22162" y="130354"/>
                  </a:lnTo>
                  <a:lnTo>
                    <a:pt x="23797" y="172849"/>
                  </a:lnTo>
                  <a:lnTo>
                    <a:pt x="27070" y="215270"/>
                  </a:lnTo>
                  <a:lnTo>
                    <a:pt x="31889" y="263535"/>
                  </a:lnTo>
                  <a:lnTo>
                    <a:pt x="37410" y="311710"/>
                  </a:lnTo>
                  <a:lnTo>
                    <a:pt x="50047" y="413593"/>
                  </a:lnTo>
                  <a:lnTo>
                    <a:pt x="55757" y="461435"/>
                  </a:lnTo>
                  <a:lnTo>
                    <a:pt x="60874" y="513168"/>
                  </a:lnTo>
                  <a:lnTo>
                    <a:pt x="62275" y="548226"/>
                  </a:lnTo>
                  <a:lnTo>
                    <a:pt x="63211" y="552546"/>
                  </a:lnTo>
                  <a:lnTo>
                    <a:pt x="64835" y="556489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63800" y="7975992"/>
              <a:ext cx="3168650" cy="581025"/>
            </a:xfrm>
            <a:custGeom>
              <a:avLst/>
              <a:gdLst/>
              <a:ahLst/>
              <a:cxnLst/>
              <a:rect l="l" t="t" r="r" b="b"/>
              <a:pathLst>
                <a:path w="3168650" h="581025">
                  <a:moveTo>
                    <a:pt x="2290250" y="580719"/>
                  </a:moveTo>
                  <a:lnTo>
                    <a:pt x="2225065" y="580547"/>
                  </a:lnTo>
                  <a:lnTo>
                    <a:pt x="2159304" y="580068"/>
                  </a:lnTo>
                  <a:lnTo>
                    <a:pt x="2093179" y="579314"/>
                  </a:lnTo>
                  <a:lnTo>
                    <a:pt x="2026900" y="578316"/>
                  </a:lnTo>
                  <a:lnTo>
                    <a:pt x="1960675" y="577105"/>
                  </a:lnTo>
                  <a:lnTo>
                    <a:pt x="1894716" y="575713"/>
                  </a:lnTo>
                  <a:lnTo>
                    <a:pt x="1764433" y="572511"/>
                  </a:lnTo>
                  <a:lnTo>
                    <a:pt x="1576248" y="567135"/>
                  </a:lnTo>
                  <a:lnTo>
                    <a:pt x="1347664" y="560218"/>
                  </a:lnTo>
                  <a:lnTo>
                    <a:pt x="1246723" y="557434"/>
                  </a:lnTo>
                  <a:lnTo>
                    <a:pt x="1200324" y="556320"/>
                  </a:lnTo>
                  <a:lnTo>
                    <a:pt x="1156920" y="555434"/>
                  </a:lnTo>
                  <a:lnTo>
                    <a:pt x="1116722" y="554807"/>
                  </a:lnTo>
                  <a:lnTo>
                    <a:pt x="1046779" y="554455"/>
                  </a:lnTo>
                  <a:lnTo>
                    <a:pt x="1017454" y="554793"/>
                  </a:lnTo>
                  <a:lnTo>
                    <a:pt x="992175" y="555517"/>
                  </a:lnTo>
                  <a:lnTo>
                    <a:pt x="971150" y="556656"/>
                  </a:lnTo>
                  <a:lnTo>
                    <a:pt x="949819" y="558075"/>
                  </a:lnTo>
                  <a:lnTo>
                    <a:pt x="918908" y="559919"/>
                  </a:lnTo>
                  <a:lnTo>
                    <a:pt x="879572" y="562046"/>
                  </a:lnTo>
                  <a:lnTo>
                    <a:pt x="832965" y="564318"/>
                  </a:lnTo>
                  <a:lnTo>
                    <a:pt x="780242" y="566595"/>
                  </a:lnTo>
                  <a:lnTo>
                    <a:pt x="722555" y="568738"/>
                  </a:lnTo>
                  <a:lnTo>
                    <a:pt x="661060" y="570606"/>
                  </a:lnTo>
                  <a:lnTo>
                    <a:pt x="596911" y="572060"/>
                  </a:lnTo>
                  <a:lnTo>
                    <a:pt x="531261" y="572961"/>
                  </a:lnTo>
                  <a:lnTo>
                    <a:pt x="465264" y="573169"/>
                  </a:lnTo>
                  <a:lnTo>
                    <a:pt x="400076" y="572544"/>
                  </a:lnTo>
                  <a:lnTo>
                    <a:pt x="336850" y="570946"/>
                  </a:lnTo>
                  <a:lnTo>
                    <a:pt x="276739" y="568237"/>
                  </a:lnTo>
                  <a:lnTo>
                    <a:pt x="220899" y="564275"/>
                  </a:lnTo>
                  <a:lnTo>
                    <a:pt x="170483" y="558922"/>
                  </a:lnTo>
                  <a:lnTo>
                    <a:pt x="126646" y="552039"/>
                  </a:lnTo>
                  <a:lnTo>
                    <a:pt x="63324" y="533119"/>
                  </a:lnTo>
                  <a:lnTo>
                    <a:pt x="38423" y="471376"/>
                  </a:lnTo>
                  <a:lnTo>
                    <a:pt x="33837" y="425186"/>
                  </a:lnTo>
                  <a:lnTo>
                    <a:pt x="27360" y="370885"/>
                  </a:lnTo>
                  <a:lnTo>
                    <a:pt x="19946" y="311529"/>
                  </a:lnTo>
                  <a:lnTo>
                    <a:pt x="12548" y="250172"/>
                  </a:lnTo>
                  <a:lnTo>
                    <a:pt x="6122" y="189872"/>
                  </a:lnTo>
                  <a:lnTo>
                    <a:pt x="1621" y="133684"/>
                  </a:lnTo>
                  <a:lnTo>
                    <a:pt x="0" y="84663"/>
                  </a:lnTo>
                  <a:lnTo>
                    <a:pt x="2211" y="45864"/>
                  </a:lnTo>
                  <a:lnTo>
                    <a:pt x="9211" y="20345"/>
                  </a:lnTo>
                  <a:lnTo>
                    <a:pt x="21952" y="11159"/>
                  </a:lnTo>
                  <a:lnTo>
                    <a:pt x="176140" y="11440"/>
                  </a:lnTo>
                  <a:lnTo>
                    <a:pt x="430078" y="12838"/>
                  </a:lnTo>
                  <a:lnTo>
                    <a:pt x="882358" y="16125"/>
                  </a:lnTo>
                  <a:lnTo>
                    <a:pt x="1033107" y="16824"/>
                  </a:lnTo>
                  <a:lnTo>
                    <a:pt x="1184452" y="17054"/>
                  </a:lnTo>
                  <a:lnTo>
                    <a:pt x="1285858" y="16865"/>
                  </a:lnTo>
                  <a:lnTo>
                    <a:pt x="1387796" y="16347"/>
                  </a:lnTo>
                  <a:lnTo>
                    <a:pt x="1490374" y="15451"/>
                  </a:lnTo>
                  <a:lnTo>
                    <a:pt x="1593697" y="14129"/>
                  </a:lnTo>
                  <a:lnTo>
                    <a:pt x="1697873" y="12333"/>
                  </a:lnTo>
                  <a:lnTo>
                    <a:pt x="1803009" y="10013"/>
                  </a:lnTo>
                  <a:lnTo>
                    <a:pt x="1909211" y="7123"/>
                  </a:lnTo>
                  <a:lnTo>
                    <a:pt x="1962746" y="5448"/>
                  </a:lnTo>
                  <a:lnTo>
                    <a:pt x="2016587" y="3613"/>
                  </a:lnTo>
                  <a:lnTo>
                    <a:pt x="2060307" y="2274"/>
                  </a:lnTo>
                  <a:lnTo>
                    <a:pt x="2107664" y="1230"/>
                  </a:lnTo>
                  <a:lnTo>
                    <a:pt x="2158047" y="494"/>
                  </a:lnTo>
                  <a:lnTo>
                    <a:pt x="2210844" y="79"/>
                  </a:lnTo>
                  <a:lnTo>
                    <a:pt x="2265445" y="0"/>
                  </a:lnTo>
                  <a:lnTo>
                    <a:pt x="2321239" y="268"/>
                  </a:lnTo>
                  <a:lnTo>
                    <a:pt x="2377615" y="899"/>
                  </a:lnTo>
                  <a:lnTo>
                    <a:pt x="2433961" y="1905"/>
                  </a:lnTo>
                  <a:lnTo>
                    <a:pt x="2489668" y="3300"/>
                  </a:lnTo>
                  <a:lnTo>
                    <a:pt x="2544123" y="5097"/>
                  </a:lnTo>
                  <a:lnTo>
                    <a:pt x="2596717" y="7310"/>
                  </a:lnTo>
                  <a:lnTo>
                    <a:pt x="2646838" y="9953"/>
                  </a:lnTo>
                  <a:lnTo>
                    <a:pt x="2693874" y="13039"/>
                  </a:lnTo>
                  <a:lnTo>
                    <a:pt x="2737216" y="16580"/>
                  </a:lnTo>
                  <a:lnTo>
                    <a:pt x="2784586" y="19709"/>
                  </a:lnTo>
                  <a:lnTo>
                    <a:pt x="2832569" y="21267"/>
                  </a:lnTo>
                  <a:lnTo>
                    <a:pt x="2880741" y="22396"/>
                  </a:lnTo>
                  <a:lnTo>
                    <a:pt x="2928677" y="24236"/>
                  </a:lnTo>
                  <a:lnTo>
                    <a:pt x="2975951" y="27928"/>
                  </a:lnTo>
                  <a:lnTo>
                    <a:pt x="3022137" y="34612"/>
                  </a:lnTo>
                  <a:lnTo>
                    <a:pt x="3066812" y="45431"/>
                  </a:lnTo>
                  <a:lnTo>
                    <a:pt x="3109549" y="61523"/>
                  </a:lnTo>
                  <a:lnTo>
                    <a:pt x="3149923" y="84031"/>
                  </a:lnTo>
                  <a:lnTo>
                    <a:pt x="3164883" y="147650"/>
                  </a:lnTo>
                  <a:lnTo>
                    <a:pt x="3167808" y="205600"/>
                  </a:lnTo>
                  <a:lnTo>
                    <a:pt x="3168130" y="271462"/>
                  </a:lnTo>
                  <a:lnTo>
                    <a:pt x="3166177" y="338097"/>
                  </a:lnTo>
                  <a:lnTo>
                    <a:pt x="3162274" y="398368"/>
                  </a:lnTo>
                  <a:lnTo>
                    <a:pt x="3156747" y="445139"/>
                  </a:lnTo>
                  <a:lnTo>
                    <a:pt x="3140325" y="483842"/>
                  </a:lnTo>
                  <a:lnTo>
                    <a:pt x="3107017" y="506206"/>
                  </a:lnTo>
                  <a:lnTo>
                    <a:pt x="3056292" y="525079"/>
                  </a:lnTo>
                  <a:lnTo>
                    <a:pt x="2989831" y="540712"/>
                  </a:lnTo>
                  <a:lnTo>
                    <a:pt x="2951223" y="547392"/>
                  </a:lnTo>
                  <a:lnTo>
                    <a:pt x="2909312" y="553356"/>
                  </a:lnTo>
                  <a:lnTo>
                    <a:pt x="2864306" y="558636"/>
                  </a:lnTo>
                  <a:lnTo>
                    <a:pt x="2816415" y="563263"/>
                  </a:lnTo>
                  <a:lnTo>
                    <a:pt x="2765850" y="567269"/>
                  </a:lnTo>
                  <a:lnTo>
                    <a:pt x="2712821" y="570685"/>
                  </a:lnTo>
                  <a:lnTo>
                    <a:pt x="2657537" y="573542"/>
                  </a:lnTo>
                  <a:lnTo>
                    <a:pt x="2600209" y="575873"/>
                  </a:lnTo>
                  <a:lnTo>
                    <a:pt x="2541047" y="577707"/>
                  </a:lnTo>
                  <a:lnTo>
                    <a:pt x="2480259" y="579078"/>
                  </a:lnTo>
                  <a:lnTo>
                    <a:pt x="2418058" y="580016"/>
                  </a:lnTo>
                  <a:lnTo>
                    <a:pt x="2354651" y="580552"/>
                  </a:lnTo>
                  <a:lnTo>
                    <a:pt x="2290250" y="580719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8788429" y="8628595"/>
            <a:ext cx="3209290" cy="617855"/>
            <a:chOff x="8788429" y="8628595"/>
            <a:chExt cx="3209290" cy="617855"/>
          </a:xfrm>
        </p:grpSpPr>
        <p:sp>
          <p:nvSpPr>
            <p:cNvPr id="112" name="object 112"/>
            <p:cNvSpPr/>
            <p:nvPr/>
          </p:nvSpPr>
          <p:spPr>
            <a:xfrm>
              <a:off x="8788429" y="8628595"/>
              <a:ext cx="3129280" cy="507365"/>
            </a:xfrm>
            <a:custGeom>
              <a:avLst/>
              <a:gdLst/>
              <a:ahLst/>
              <a:cxnLst/>
              <a:rect l="l" t="t" r="r" b="b"/>
              <a:pathLst>
                <a:path w="3129279" h="507365">
                  <a:moveTo>
                    <a:pt x="51537" y="507025"/>
                  </a:moveTo>
                  <a:lnTo>
                    <a:pt x="28953" y="466907"/>
                  </a:lnTo>
                  <a:lnTo>
                    <a:pt x="27707" y="448394"/>
                  </a:lnTo>
                  <a:lnTo>
                    <a:pt x="25902" y="429917"/>
                  </a:lnTo>
                  <a:lnTo>
                    <a:pt x="23758" y="411607"/>
                  </a:lnTo>
                  <a:lnTo>
                    <a:pt x="20960" y="390103"/>
                  </a:lnTo>
                  <a:lnTo>
                    <a:pt x="11836" y="325668"/>
                  </a:lnTo>
                  <a:lnTo>
                    <a:pt x="7141" y="290986"/>
                  </a:lnTo>
                  <a:lnTo>
                    <a:pt x="3107" y="255692"/>
                  </a:lnTo>
                  <a:lnTo>
                    <a:pt x="478" y="220309"/>
                  </a:lnTo>
                  <a:lnTo>
                    <a:pt x="0" y="185359"/>
                  </a:lnTo>
                  <a:lnTo>
                    <a:pt x="1835" y="158125"/>
                  </a:lnTo>
                  <a:lnTo>
                    <a:pt x="17653" y="104468"/>
                  </a:lnTo>
                  <a:lnTo>
                    <a:pt x="47028" y="75396"/>
                  </a:lnTo>
                  <a:lnTo>
                    <a:pt x="88579" y="66757"/>
                  </a:lnTo>
                  <a:lnTo>
                    <a:pt x="94976" y="66125"/>
                  </a:lnTo>
                  <a:lnTo>
                    <a:pt x="155379" y="59019"/>
                  </a:lnTo>
                  <a:lnTo>
                    <a:pt x="225525" y="51402"/>
                  </a:lnTo>
                  <a:lnTo>
                    <a:pt x="295752" y="44446"/>
                  </a:lnTo>
                  <a:lnTo>
                    <a:pt x="341906" y="40362"/>
                  </a:lnTo>
                  <a:lnTo>
                    <a:pt x="388097" y="36879"/>
                  </a:lnTo>
                  <a:lnTo>
                    <a:pt x="444930" y="34013"/>
                  </a:lnTo>
                  <a:lnTo>
                    <a:pt x="516347" y="33674"/>
                  </a:lnTo>
                  <a:lnTo>
                    <a:pt x="568837" y="33426"/>
                  </a:lnTo>
                  <a:lnTo>
                    <a:pt x="673823" y="32489"/>
                  </a:lnTo>
                  <a:lnTo>
                    <a:pt x="778812" y="31050"/>
                  </a:lnTo>
                  <a:lnTo>
                    <a:pt x="883797" y="29208"/>
                  </a:lnTo>
                  <a:lnTo>
                    <a:pt x="1041252" y="25908"/>
                  </a:lnTo>
                  <a:lnTo>
                    <a:pt x="1716994" y="9427"/>
                  </a:lnTo>
                  <a:lnTo>
                    <a:pt x="1869132" y="6153"/>
                  </a:lnTo>
                  <a:lnTo>
                    <a:pt x="2021293" y="3387"/>
                  </a:lnTo>
                  <a:lnTo>
                    <a:pt x="2122740" y="1924"/>
                  </a:lnTo>
                  <a:lnTo>
                    <a:pt x="2224189" y="835"/>
                  </a:lnTo>
                  <a:lnTo>
                    <a:pt x="2325635" y="178"/>
                  </a:lnTo>
                  <a:lnTo>
                    <a:pt x="2425623" y="0"/>
                  </a:lnTo>
                  <a:lnTo>
                    <a:pt x="2474915" y="94"/>
                  </a:lnTo>
                  <a:lnTo>
                    <a:pt x="2524227" y="333"/>
                  </a:lnTo>
                  <a:lnTo>
                    <a:pt x="2573555" y="732"/>
                  </a:lnTo>
                  <a:lnTo>
                    <a:pt x="2622891" y="1309"/>
                  </a:lnTo>
                  <a:lnTo>
                    <a:pt x="2672230" y="2083"/>
                  </a:lnTo>
                  <a:lnTo>
                    <a:pt x="2721567" y="3069"/>
                  </a:lnTo>
                  <a:lnTo>
                    <a:pt x="2770895" y="4285"/>
                  </a:lnTo>
                  <a:lnTo>
                    <a:pt x="2820209" y="5750"/>
                  </a:lnTo>
                  <a:lnTo>
                    <a:pt x="2869503" y="7479"/>
                  </a:lnTo>
                  <a:lnTo>
                    <a:pt x="2918771" y="9492"/>
                  </a:lnTo>
                  <a:lnTo>
                    <a:pt x="2968008" y="11804"/>
                  </a:lnTo>
                  <a:lnTo>
                    <a:pt x="3017207" y="14433"/>
                  </a:lnTo>
                  <a:lnTo>
                    <a:pt x="3071652" y="25488"/>
                  </a:lnTo>
                  <a:lnTo>
                    <a:pt x="3117900" y="55786"/>
                  </a:lnTo>
                  <a:lnTo>
                    <a:pt x="3128829" y="68533"/>
                  </a:lnTo>
                  <a:lnTo>
                    <a:pt x="3108788" y="55295"/>
                  </a:lnTo>
                  <a:lnTo>
                    <a:pt x="3086961" y="45977"/>
                  </a:lnTo>
                  <a:lnTo>
                    <a:pt x="3039327" y="37377"/>
                  </a:lnTo>
                  <a:lnTo>
                    <a:pt x="2990126" y="34747"/>
                  </a:lnTo>
                  <a:lnTo>
                    <a:pt x="2940889" y="32435"/>
                  </a:lnTo>
                  <a:lnTo>
                    <a:pt x="2891620" y="30422"/>
                  </a:lnTo>
                  <a:lnTo>
                    <a:pt x="2842325" y="28692"/>
                  </a:lnTo>
                  <a:lnTo>
                    <a:pt x="2793010" y="27227"/>
                  </a:lnTo>
                  <a:lnTo>
                    <a:pt x="2743682" y="26010"/>
                  </a:lnTo>
                  <a:lnTo>
                    <a:pt x="2694344" y="25022"/>
                  </a:lnTo>
                  <a:lnTo>
                    <a:pt x="2645004" y="24248"/>
                  </a:lnTo>
                  <a:lnTo>
                    <a:pt x="2595666" y="23668"/>
                  </a:lnTo>
                  <a:lnTo>
                    <a:pt x="2546337" y="23266"/>
                  </a:lnTo>
                  <a:lnTo>
                    <a:pt x="2497021" y="23025"/>
                  </a:lnTo>
                  <a:lnTo>
                    <a:pt x="2398455" y="22953"/>
                  </a:lnTo>
                  <a:lnTo>
                    <a:pt x="2297022" y="23377"/>
                  </a:lnTo>
                  <a:lnTo>
                    <a:pt x="2195581" y="24260"/>
                  </a:lnTo>
                  <a:lnTo>
                    <a:pt x="2094139" y="25543"/>
                  </a:lnTo>
                  <a:lnTo>
                    <a:pt x="1992697" y="27170"/>
                  </a:lnTo>
                  <a:lnTo>
                    <a:pt x="1840547" y="30129"/>
                  </a:lnTo>
                  <a:lnTo>
                    <a:pt x="1584244" y="36045"/>
                  </a:lnTo>
                  <a:lnTo>
                    <a:pt x="1115470" y="47642"/>
                  </a:lnTo>
                  <a:lnTo>
                    <a:pt x="958416" y="51086"/>
                  </a:lnTo>
                  <a:lnTo>
                    <a:pt x="853436" y="53090"/>
                  </a:lnTo>
                  <a:lnTo>
                    <a:pt x="748445" y="54742"/>
                  </a:lnTo>
                  <a:lnTo>
                    <a:pt x="643450" y="55941"/>
                  </a:lnTo>
                  <a:lnTo>
                    <a:pt x="590952" y="56340"/>
                  </a:lnTo>
                  <a:lnTo>
                    <a:pt x="538455" y="56589"/>
                  </a:lnTo>
                  <a:lnTo>
                    <a:pt x="485960" y="56675"/>
                  </a:lnTo>
                  <a:lnTo>
                    <a:pt x="467045" y="56931"/>
                  </a:lnTo>
                  <a:lnTo>
                    <a:pt x="410253" y="59822"/>
                  </a:lnTo>
                  <a:lnTo>
                    <a:pt x="364037" y="63286"/>
                  </a:lnTo>
                  <a:lnTo>
                    <a:pt x="317886" y="67368"/>
                  </a:lnTo>
                  <a:lnTo>
                    <a:pt x="247650" y="74321"/>
                  </a:lnTo>
                  <a:lnTo>
                    <a:pt x="123621" y="88158"/>
                  </a:lnTo>
                  <a:lnTo>
                    <a:pt x="117110" y="89046"/>
                  </a:lnTo>
                  <a:lnTo>
                    <a:pt x="110706" y="89679"/>
                  </a:lnTo>
                  <a:lnTo>
                    <a:pt x="69159" y="98327"/>
                  </a:lnTo>
                  <a:lnTo>
                    <a:pt x="39776" y="127403"/>
                  </a:lnTo>
                  <a:lnTo>
                    <a:pt x="23977" y="181049"/>
                  </a:lnTo>
                  <a:lnTo>
                    <a:pt x="22134" y="208267"/>
                  </a:lnTo>
                  <a:lnTo>
                    <a:pt x="22612" y="243228"/>
                  </a:lnTo>
                  <a:lnTo>
                    <a:pt x="25241" y="278611"/>
                  </a:lnTo>
                  <a:lnTo>
                    <a:pt x="29276" y="313907"/>
                  </a:lnTo>
                  <a:lnTo>
                    <a:pt x="33970" y="348604"/>
                  </a:lnTo>
                  <a:lnTo>
                    <a:pt x="43084" y="413026"/>
                  </a:lnTo>
                  <a:lnTo>
                    <a:pt x="45885" y="434550"/>
                  </a:lnTo>
                  <a:lnTo>
                    <a:pt x="47986" y="452544"/>
                  </a:lnTo>
                  <a:lnTo>
                    <a:pt x="49767" y="470705"/>
                  </a:lnTo>
                  <a:lnTo>
                    <a:pt x="51020" y="488907"/>
                  </a:lnTo>
                  <a:lnTo>
                    <a:pt x="51537" y="507025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847309" y="8683393"/>
              <a:ext cx="3150235" cy="563245"/>
            </a:xfrm>
            <a:custGeom>
              <a:avLst/>
              <a:gdLst/>
              <a:ahLst/>
              <a:cxnLst/>
              <a:rect l="l" t="t" r="r" b="b"/>
              <a:pathLst>
                <a:path w="3150234" h="563245">
                  <a:moveTo>
                    <a:pt x="1800372" y="562736"/>
                  </a:moveTo>
                  <a:lnTo>
                    <a:pt x="1731805" y="562701"/>
                  </a:lnTo>
                  <a:lnTo>
                    <a:pt x="1662990" y="562440"/>
                  </a:lnTo>
                  <a:lnTo>
                    <a:pt x="1594048" y="561961"/>
                  </a:lnTo>
                  <a:lnTo>
                    <a:pt x="1525098" y="561271"/>
                  </a:lnTo>
                  <a:lnTo>
                    <a:pt x="1456260" y="560378"/>
                  </a:lnTo>
                  <a:lnTo>
                    <a:pt x="1387654" y="559291"/>
                  </a:lnTo>
                  <a:lnTo>
                    <a:pt x="1319400" y="558016"/>
                  </a:lnTo>
                  <a:lnTo>
                    <a:pt x="1251617" y="556561"/>
                  </a:lnTo>
                  <a:lnTo>
                    <a:pt x="1184425" y="554935"/>
                  </a:lnTo>
                  <a:lnTo>
                    <a:pt x="1117944" y="553145"/>
                  </a:lnTo>
                  <a:lnTo>
                    <a:pt x="1052294" y="551198"/>
                  </a:lnTo>
                  <a:lnTo>
                    <a:pt x="987595" y="549104"/>
                  </a:lnTo>
                  <a:lnTo>
                    <a:pt x="923965" y="546868"/>
                  </a:lnTo>
                  <a:lnTo>
                    <a:pt x="861526" y="544500"/>
                  </a:lnTo>
                  <a:lnTo>
                    <a:pt x="800396" y="542007"/>
                  </a:lnTo>
                  <a:lnTo>
                    <a:pt x="740696" y="539396"/>
                  </a:lnTo>
                  <a:lnTo>
                    <a:pt x="682546" y="536676"/>
                  </a:lnTo>
                  <a:lnTo>
                    <a:pt x="626064" y="533853"/>
                  </a:lnTo>
                  <a:lnTo>
                    <a:pt x="571371" y="530937"/>
                  </a:lnTo>
                  <a:lnTo>
                    <a:pt x="518587" y="527935"/>
                  </a:lnTo>
                  <a:lnTo>
                    <a:pt x="467832" y="524853"/>
                  </a:lnTo>
                  <a:lnTo>
                    <a:pt x="419224" y="521702"/>
                  </a:lnTo>
                  <a:lnTo>
                    <a:pt x="372885" y="518487"/>
                  </a:lnTo>
                  <a:lnTo>
                    <a:pt x="328933" y="515217"/>
                  </a:lnTo>
                  <a:lnTo>
                    <a:pt x="287489" y="511899"/>
                  </a:lnTo>
                  <a:lnTo>
                    <a:pt x="248671" y="508542"/>
                  </a:lnTo>
                  <a:lnTo>
                    <a:pt x="179398" y="501739"/>
                  </a:lnTo>
                  <a:lnTo>
                    <a:pt x="122071" y="494871"/>
                  </a:lnTo>
                  <a:lnTo>
                    <a:pt x="77649" y="487999"/>
                  </a:lnTo>
                  <a:lnTo>
                    <a:pt x="37307" y="477821"/>
                  </a:lnTo>
                  <a:lnTo>
                    <a:pt x="27332" y="430781"/>
                  </a:lnTo>
                  <a:lnTo>
                    <a:pt x="22266" y="385508"/>
                  </a:lnTo>
                  <a:lnTo>
                    <a:pt x="8675" y="287872"/>
                  </a:lnTo>
                  <a:lnTo>
                    <a:pt x="3008" y="239224"/>
                  </a:lnTo>
                  <a:lnTo>
                    <a:pt x="0" y="193167"/>
                  </a:lnTo>
                  <a:lnTo>
                    <a:pt x="1079" y="151559"/>
                  </a:lnTo>
                  <a:lnTo>
                    <a:pt x="21218" y="89123"/>
                  </a:lnTo>
                  <a:lnTo>
                    <a:pt x="74861" y="66777"/>
                  </a:lnTo>
                  <a:lnTo>
                    <a:pt x="131216" y="60246"/>
                  </a:lnTo>
                  <a:lnTo>
                    <a:pt x="189522" y="53799"/>
                  </a:lnTo>
                  <a:lnTo>
                    <a:pt x="257975" y="46772"/>
                  </a:lnTo>
                  <a:lnTo>
                    <a:pt x="329122" y="40321"/>
                  </a:lnTo>
                  <a:lnTo>
                    <a:pt x="395509" y="35603"/>
                  </a:lnTo>
                  <a:lnTo>
                    <a:pt x="449683" y="33773"/>
                  </a:lnTo>
                  <a:lnTo>
                    <a:pt x="543173" y="33491"/>
                  </a:lnTo>
                  <a:lnTo>
                    <a:pt x="639196" y="32690"/>
                  </a:lnTo>
                  <a:lnTo>
                    <a:pt x="737515" y="31431"/>
                  </a:lnTo>
                  <a:lnTo>
                    <a:pt x="837893" y="29777"/>
                  </a:lnTo>
                  <a:lnTo>
                    <a:pt x="991803" y="26691"/>
                  </a:lnTo>
                  <a:lnTo>
                    <a:pt x="1686642" y="9817"/>
                  </a:lnTo>
                  <a:lnTo>
                    <a:pt x="1848928" y="6301"/>
                  </a:lnTo>
                  <a:lnTo>
                    <a:pt x="1956635" y="4269"/>
                  </a:lnTo>
                  <a:lnTo>
                    <a:pt x="2063679" y="2561"/>
                  </a:lnTo>
                  <a:lnTo>
                    <a:pt x="2169823" y="1238"/>
                  </a:lnTo>
                  <a:lnTo>
                    <a:pt x="2274831" y="364"/>
                  </a:lnTo>
                  <a:lnTo>
                    <a:pt x="2378465" y="0"/>
                  </a:lnTo>
                  <a:lnTo>
                    <a:pt x="2429693" y="28"/>
                  </a:lnTo>
                  <a:lnTo>
                    <a:pt x="2480489" y="208"/>
                  </a:lnTo>
                  <a:lnTo>
                    <a:pt x="2530823" y="547"/>
                  </a:lnTo>
                  <a:lnTo>
                    <a:pt x="2580666" y="1053"/>
                  </a:lnTo>
                  <a:lnTo>
                    <a:pt x="2629988" y="1733"/>
                  </a:lnTo>
                  <a:lnTo>
                    <a:pt x="2678760" y="2595"/>
                  </a:lnTo>
                  <a:lnTo>
                    <a:pt x="2726952" y="3647"/>
                  </a:lnTo>
                  <a:lnTo>
                    <a:pt x="2774534" y="4897"/>
                  </a:lnTo>
                  <a:lnTo>
                    <a:pt x="2821476" y="6353"/>
                  </a:lnTo>
                  <a:lnTo>
                    <a:pt x="2867750" y="8023"/>
                  </a:lnTo>
                  <a:lnTo>
                    <a:pt x="2913326" y="9913"/>
                  </a:lnTo>
                  <a:lnTo>
                    <a:pt x="2958173" y="12033"/>
                  </a:lnTo>
                  <a:lnTo>
                    <a:pt x="3002263" y="14390"/>
                  </a:lnTo>
                  <a:lnTo>
                    <a:pt x="3043806" y="21522"/>
                  </a:lnTo>
                  <a:lnTo>
                    <a:pt x="3101316" y="60136"/>
                  </a:lnTo>
                  <a:lnTo>
                    <a:pt x="3131977" y="125309"/>
                  </a:lnTo>
                  <a:lnTo>
                    <a:pt x="3139958" y="165641"/>
                  </a:lnTo>
                  <a:lnTo>
                    <a:pt x="3144489" y="209955"/>
                  </a:lnTo>
                  <a:lnTo>
                    <a:pt x="3146658" y="257365"/>
                  </a:lnTo>
                  <a:lnTo>
                    <a:pt x="3147553" y="306987"/>
                  </a:lnTo>
                  <a:lnTo>
                    <a:pt x="3148261" y="357933"/>
                  </a:lnTo>
                  <a:lnTo>
                    <a:pt x="3149869" y="409318"/>
                  </a:lnTo>
                  <a:lnTo>
                    <a:pt x="3120599" y="449849"/>
                  </a:lnTo>
                  <a:lnTo>
                    <a:pt x="3083880" y="467422"/>
                  </a:lnTo>
                  <a:lnTo>
                    <a:pt x="3033716" y="483283"/>
                  </a:lnTo>
                  <a:lnTo>
                    <a:pt x="2971065" y="497495"/>
                  </a:lnTo>
                  <a:lnTo>
                    <a:pt x="2896885" y="510118"/>
                  </a:lnTo>
                  <a:lnTo>
                    <a:pt x="2855772" y="515854"/>
                  </a:lnTo>
                  <a:lnTo>
                    <a:pt x="2812135" y="521217"/>
                  </a:lnTo>
                  <a:lnTo>
                    <a:pt x="2766096" y="526213"/>
                  </a:lnTo>
                  <a:lnTo>
                    <a:pt x="2717773" y="530852"/>
                  </a:lnTo>
                  <a:lnTo>
                    <a:pt x="2667286" y="535140"/>
                  </a:lnTo>
                  <a:lnTo>
                    <a:pt x="2614756" y="539085"/>
                  </a:lnTo>
                  <a:lnTo>
                    <a:pt x="2560301" y="542696"/>
                  </a:lnTo>
                  <a:lnTo>
                    <a:pt x="2504043" y="545979"/>
                  </a:lnTo>
                  <a:lnTo>
                    <a:pt x="2446100" y="548944"/>
                  </a:lnTo>
                  <a:lnTo>
                    <a:pt x="2386592" y="551597"/>
                  </a:lnTo>
                  <a:lnTo>
                    <a:pt x="2325639" y="553946"/>
                  </a:lnTo>
                  <a:lnTo>
                    <a:pt x="2263361" y="555999"/>
                  </a:lnTo>
                  <a:lnTo>
                    <a:pt x="2199878" y="557764"/>
                  </a:lnTo>
                  <a:lnTo>
                    <a:pt x="2135309" y="559248"/>
                  </a:lnTo>
                  <a:lnTo>
                    <a:pt x="2069774" y="560460"/>
                  </a:lnTo>
                  <a:lnTo>
                    <a:pt x="2003393" y="561407"/>
                  </a:lnTo>
                  <a:lnTo>
                    <a:pt x="1936286" y="562097"/>
                  </a:lnTo>
                  <a:lnTo>
                    <a:pt x="1868572" y="562538"/>
                  </a:lnTo>
                  <a:lnTo>
                    <a:pt x="1800372" y="562736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8808518" y="6476684"/>
            <a:ext cx="3191510" cy="647700"/>
            <a:chOff x="8808518" y="6476684"/>
            <a:chExt cx="3191510" cy="647700"/>
          </a:xfrm>
        </p:grpSpPr>
        <p:sp>
          <p:nvSpPr>
            <p:cNvPr id="115" name="object 115"/>
            <p:cNvSpPr/>
            <p:nvPr/>
          </p:nvSpPr>
          <p:spPr>
            <a:xfrm>
              <a:off x="8808518" y="6476684"/>
              <a:ext cx="3097530" cy="516890"/>
            </a:xfrm>
            <a:custGeom>
              <a:avLst/>
              <a:gdLst/>
              <a:ahLst/>
              <a:cxnLst/>
              <a:rect l="l" t="t" r="r" b="b"/>
              <a:pathLst>
                <a:path w="3097529" h="516890">
                  <a:moveTo>
                    <a:pt x="35539" y="516608"/>
                  </a:moveTo>
                  <a:lnTo>
                    <a:pt x="26900" y="513502"/>
                  </a:lnTo>
                  <a:lnTo>
                    <a:pt x="20015" y="509613"/>
                  </a:lnTo>
                  <a:lnTo>
                    <a:pt x="15007" y="504003"/>
                  </a:lnTo>
                  <a:lnTo>
                    <a:pt x="13299" y="496152"/>
                  </a:lnTo>
                  <a:lnTo>
                    <a:pt x="14426" y="458936"/>
                  </a:lnTo>
                  <a:lnTo>
                    <a:pt x="14611" y="421741"/>
                  </a:lnTo>
                  <a:lnTo>
                    <a:pt x="12306" y="347331"/>
                  </a:lnTo>
                  <a:lnTo>
                    <a:pt x="8349" y="290020"/>
                  </a:lnTo>
                  <a:lnTo>
                    <a:pt x="1897" y="211314"/>
                  </a:lnTo>
                  <a:lnTo>
                    <a:pt x="565" y="189565"/>
                  </a:lnTo>
                  <a:lnTo>
                    <a:pt x="604" y="146314"/>
                  </a:lnTo>
                  <a:lnTo>
                    <a:pt x="11087" y="96213"/>
                  </a:lnTo>
                  <a:lnTo>
                    <a:pt x="47398" y="52356"/>
                  </a:lnTo>
                  <a:lnTo>
                    <a:pt x="83737" y="34590"/>
                  </a:lnTo>
                  <a:lnTo>
                    <a:pt x="143334" y="20079"/>
                  </a:lnTo>
                  <a:lnTo>
                    <a:pt x="204394" y="12890"/>
                  </a:lnTo>
                  <a:lnTo>
                    <a:pt x="253392" y="9416"/>
                  </a:lnTo>
                  <a:lnTo>
                    <a:pt x="302658" y="7207"/>
                  </a:lnTo>
                  <a:lnTo>
                    <a:pt x="351971" y="5889"/>
                  </a:lnTo>
                  <a:lnTo>
                    <a:pt x="401113" y="5088"/>
                  </a:lnTo>
                  <a:lnTo>
                    <a:pt x="449959" y="4536"/>
                  </a:lnTo>
                  <a:lnTo>
                    <a:pt x="498820" y="4195"/>
                  </a:lnTo>
                  <a:lnTo>
                    <a:pt x="596564" y="3952"/>
                  </a:lnTo>
                  <a:lnTo>
                    <a:pt x="796057" y="3836"/>
                  </a:lnTo>
                  <a:lnTo>
                    <a:pt x="2309404" y="43"/>
                  </a:lnTo>
                  <a:lnTo>
                    <a:pt x="2595244" y="0"/>
                  </a:lnTo>
                  <a:lnTo>
                    <a:pt x="2690955" y="349"/>
                  </a:lnTo>
                  <a:lnTo>
                    <a:pt x="2719280" y="641"/>
                  </a:lnTo>
                  <a:lnTo>
                    <a:pt x="2729152" y="903"/>
                  </a:lnTo>
                  <a:lnTo>
                    <a:pt x="2733457" y="761"/>
                  </a:lnTo>
                  <a:lnTo>
                    <a:pt x="2737159" y="2388"/>
                  </a:lnTo>
                  <a:lnTo>
                    <a:pt x="2739201" y="3135"/>
                  </a:lnTo>
                  <a:lnTo>
                    <a:pt x="2808342" y="20990"/>
                  </a:lnTo>
                  <a:lnTo>
                    <a:pt x="2843440" y="30397"/>
                  </a:lnTo>
                  <a:lnTo>
                    <a:pt x="2913263" y="50591"/>
                  </a:lnTo>
                  <a:lnTo>
                    <a:pt x="2977630" y="71622"/>
                  </a:lnTo>
                  <a:lnTo>
                    <a:pt x="3036650" y="94272"/>
                  </a:lnTo>
                  <a:lnTo>
                    <a:pt x="3073528" y="112299"/>
                  </a:lnTo>
                  <a:lnTo>
                    <a:pt x="3097002" y="136231"/>
                  </a:lnTo>
                  <a:lnTo>
                    <a:pt x="3093796" y="133802"/>
                  </a:lnTo>
                  <a:lnTo>
                    <a:pt x="3090597" y="131734"/>
                  </a:lnTo>
                  <a:lnTo>
                    <a:pt x="3029467" y="105397"/>
                  </a:lnTo>
                  <a:lnTo>
                    <a:pt x="2970019" y="84512"/>
                  </a:lnTo>
                  <a:lnTo>
                    <a:pt x="2900554" y="63172"/>
                  </a:lnTo>
                  <a:lnTo>
                    <a:pt x="2818206" y="40694"/>
                  </a:lnTo>
                  <a:lnTo>
                    <a:pt x="2761321" y="26049"/>
                  </a:lnTo>
                  <a:lnTo>
                    <a:pt x="2759279" y="25303"/>
                  </a:lnTo>
                  <a:lnTo>
                    <a:pt x="2755591" y="23669"/>
                  </a:lnTo>
                  <a:lnTo>
                    <a:pt x="2751222" y="23811"/>
                  </a:lnTo>
                  <a:lnTo>
                    <a:pt x="2713051" y="23291"/>
                  </a:lnTo>
                  <a:lnTo>
                    <a:pt x="2617351" y="22929"/>
                  </a:lnTo>
                  <a:lnTo>
                    <a:pt x="767309" y="26842"/>
                  </a:lnTo>
                  <a:lnTo>
                    <a:pt x="569823" y="26933"/>
                  </a:lnTo>
                  <a:lnTo>
                    <a:pt x="520948" y="27112"/>
                  </a:lnTo>
                  <a:lnTo>
                    <a:pt x="472077" y="27455"/>
                  </a:lnTo>
                  <a:lnTo>
                    <a:pt x="423212" y="28010"/>
                  </a:lnTo>
                  <a:lnTo>
                    <a:pt x="374081" y="28822"/>
                  </a:lnTo>
                  <a:lnTo>
                    <a:pt x="324784" y="30144"/>
                  </a:lnTo>
                  <a:lnTo>
                    <a:pt x="275528" y="32347"/>
                  </a:lnTo>
                  <a:lnTo>
                    <a:pt x="226521" y="35805"/>
                  </a:lnTo>
                  <a:lnTo>
                    <a:pt x="165470" y="42996"/>
                  </a:lnTo>
                  <a:lnTo>
                    <a:pt x="105871" y="57504"/>
                  </a:lnTo>
                  <a:lnTo>
                    <a:pt x="69519" y="75277"/>
                  </a:lnTo>
                  <a:lnTo>
                    <a:pt x="41199" y="103888"/>
                  </a:lnTo>
                  <a:lnTo>
                    <a:pt x="24449" y="152123"/>
                  </a:lnTo>
                  <a:lnTo>
                    <a:pt x="22133" y="190732"/>
                  </a:lnTo>
                  <a:lnTo>
                    <a:pt x="22696" y="212496"/>
                  </a:lnTo>
                  <a:lnTo>
                    <a:pt x="24025" y="234245"/>
                  </a:lnTo>
                  <a:lnTo>
                    <a:pt x="30482" y="312940"/>
                  </a:lnTo>
                  <a:lnTo>
                    <a:pt x="32643" y="341576"/>
                  </a:lnTo>
                  <a:lnTo>
                    <a:pt x="34433" y="370267"/>
                  </a:lnTo>
                  <a:lnTo>
                    <a:pt x="35992" y="406848"/>
                  </a:lnTo>
                  <a:lnTo>
                    <a:pt x="36720" y="443419"/>
                  </a:lnTo>
                  <a:lnTo>
                    <a:pt x="36581" y="479998"/>
                  </a:lnTo>
                  <a:lnTo>
                    <a:pt x="35539" y="516608"/>
                  </a:lnTo>
                  <a:close/>
                </a:path>
              </a:pathLst>
            </a:custGeom>
            <a:solidFill>
              <a:srgbClr val="586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67358" y="6531831"/>
              <a:ext cx="3133090" cy="592455"/>
            </a:xfrm>
            <a:custGeom>
              <a:avLst/>
              <a:gdLst/>
              <a:ahLst/>
              <a:cxnLst/>
              <a:rect l="l" t="t" r="r" b="b"/>
              <a:pathLst>
                <a:path w="3133090" h="592454">
                  <a:moveTo>
                    <a:pt x="953668" y="592324"/>
                  </a:moveTo>
                  <a:lnTo>
                    <a:pt x="909694" y="592010"/>
                  </a:lnTo>
                  <a:lnTo>
                    <a:pt x="858351" y="590112"/>
                  </a:lnTo>
                  <a:lnTo>
                    <a:pt x="800837" y="586800"/>
                  </a:lnTo>
                  <a:lnTo>
                    <a:pt x="738353" y="582243"/>
                  </a:lnTo>
                  <a:lnTo>
                    <a:pt x="672097" y="576609"/>
                  </a:lnTo>
                  <a:lnTo>
                    <a:pt x="603269" y="570067"/>
                  </a:lnTo>
                  <a:lnTo>
                    <a:pt x="533068" y="562787"/>
                  </a:lnTo>
                  <a:lnTo>
                    <a:pt x="462693" y="554938"/>
                  </a:lnTo>
                  <a:lnTo>
                    <a:pt x="393343" y="546689"/>
                  </a:lnTo>
                  <a:lnTo>
                    <a:pt x="326219" y="538209"/>
                  </a:lnTo>
                  <a:lnTo>
                    <a:pt x="262519" y="529667"/>
                  </a:lnTo>
                  <a:lnTo>
                    <a:pt x="203442" y="521233"/>
                  </a:lnTo>
                  <a:lnTo>
                    <a:pt x="150187" y="513074"/>
                  </a:lnTo>
                  <a:lnTo>
                    <a:pt x="103955" y="505361"/>
                  </a:lnTo>
                  <a:lnTo>
                    <a:pt x="65944" y="498262"/>
                  </a:lnTo>
                  <a:lnTo>
                    <a:pt x="19382" y="486584"/>
                  </a:lnTo>
                  <a:lnTo>
                    <a:pt x="13230" y="482343"/>
                  </a:lnTo>
                  <a:lnTo>
                    <a:pt x="14497" y="437535"/>
                  </a:lnTo>
                  <a:lnTo>
                    <a:pt x="14455" y="395614"/>
                  </a:lnTo>
                  <a:lnTo>
                    <a:pt x="13379" y="356484"/>
                  </a:lnTo>
                  <a:lnTo>
                    <a:pt x="11544" y="320049"/>
                  </a:lnTo>
                  <a:lnTo>
                    <a:pt x="9225" y="286212"/>
                  </a:lnTo>
                  <a:lnTo>
                    <a:pt x="2115" y="199334"/>
                  </a:lnTo>
                  <a:lnTo>
                    <a:pt x="612" y="174930"/>
                  </a:lnTo>
                  <a:lnTo>
                    <a:pt x="0" y="152645"/>
                  </a:lnTo>
                  <a:lnTo>
                    <a:pt x="554" y="132382"/>
                  </a:lnTo>
                  <a:lnTo>
                    <a:pt x="2550" y="114045"/>
                  </a:lnTo>
                  <a:lnTo>
                    <a:pt x="19937" y="69624"/>
                  </a:lnTo>
                  <a:lnTo>
                    <a:pt x="60201" y="39074"/>
                  </a:lnTo>
                  <a:lnTo>
                    <a:pt x="103420" y="25131"/>
                  </a:lnTo>
                  <a:lnTo>
                    <a:pt x="162308" y="15429"/>
                  </a:lnTo>
                  <a:lnTo>
                    <a:pt x="239065" y="9200"/>
                  </a:lnTo>
                  <a:lnTo>
                    <a:pt x="284832" y="7147"/>
                  </a:lnTo>
                  <a:lnTo>
                    <a:pt x="335891" y="5673"/>
                  </a:lnTo>
                  <a:lnTo>
                    <a:pt x="392518" y="4684"/>
                  </a:lnTo>
                  <a:lnTo>
                    <a:pt x="454987" y="4081"/>
                  </a:lnTo>
                  <a:lnTo>
                    <a:pt x="523574" y="3770"/>
                  </a:lnTo>
                  <a:lnTo>
                    <a:pt x="2469241" y="0"/>
                  </a:lnTo>
                  <a:lnTo>
                    <a:pt x="2662855" y="174"/>
                  </a:lnTo>
                  <a:lnTo>
                    <a:pt x="2702811" y="422"/>
                  </a:lnTo>
                  <a:lnTo>
                    <a:pt x="2713396" y="589"/>
                  </a:lnTo>
                  <a:lnTo>
                    <a:pt x="2717268" y="787"/>
                  </a:lnTo>
                  <a:lnTo>
                    <a:pt x="2731893" y="5003"/>
                  </a:lnTo>
                  <a:lnTo>
                    <a:pt x="2765570" y="13643"/>
                  </a:lnTo>
                  <a:lnTo>
                    <a:pt x="2813306" y="26200"/>
                  </a:lnTo>
                  <a:lnTo>
                    <a:pt x="2870110" y="42169"/>
                  </a:lnTo>
                  <a:lnTo>
                    <a:pt x="2930988" y="61044"/>
                  </a:lnTo>
                  <a:lnTo>
                    <a:pt x="2990948" y="82320"/>
                  </a:lnTo>
                  <a:lnTo>
                    <a:pt x="3044998" y="105491"/>
                  </a:lnTo>
                  <a:lnTo>
                    <a:pt x="3075861" y="135899"/>
                  </a:lnTo>
                  <a:lnTo>
                    <a:pt x="3108075" y="194303"/>
                  </a:lnTo>
                  <a:lnTo>
                    <a:pt x="3120910" y="230502"/>
                  </a:lnTo>
                  <a:lnTo>
                    <a:pt x="3129548" y="269498"/>
                  </a:lnTo>
                  <a:lnTo>
                    <a:pt x="3132477" y="309890"/>
                  </a:lnTo>
                  <a:lnTo>
                    <a:pt x="3128185" y="350278"/>
                  </a:lnTo>
                  <a:lnTo>
                    <a:pt x="3115162" y="389262"/>
                  </a:lnTo>
                  <a:lnTo>
                    <a:pt x="3091894" y="425440"/>
                  </a:lnTo>
                  <a:lnTo>
                    <a:pt x="3056871" y="457413"/>
                  </a:lnTo>
                  <a:lnTo>
                    <a:pt x="3008581" y="483779"/>
                  </a:lnTo>
                  <a:lnTo>
                    <a:pt x="2965522" y="494058"/>
                  </a:lnTo>
                  <a:lnTo>
                    <a:pt x="2892358" y="503348"/>
                  </a:lnTo>
                  <a:lnTo>
                    <a:pt x="2846434" y="507650"/>
                  </a:lnTo>
                  <a:lnTo>
                    <a:pt x="2795319" y="511739"/>
                  </a:lnTo>
                  <a:lnTo>
                    <a:pt x="2739792" y="515626"/>
                  </a:lnTo>
                  <a:lnTo>
                    <a:pt x="2680632" y="519322"/>
                  </a:lnTo>
                  <a:lnTo>
                    <a:pt x="2618618" y="522839"/>
                  </a:lnTo>
                  <a:lnTo>
                    <a:pt x="2554527" y="526187"/>
                  </a:lnTo>
                  <a:lnTo>
                    <a:pt x="2489139" y="529378"/>
                  </a:lnTo>
                  <a:lnTo>
                    <a:pt x="2357587" y="535334"/>
                  </a:lnTo>
                  <a:lnTo>
                    <a:pt x="2113173" y="545856"/>
                  </a:lnTo>
                  <a:lnTo>
                    <a:pt x="2060506" y="548263"/>
                  </a:lnTo>
                  <a:lnTo>
                    <a:pt x="2012770" y="550603"/>
                  </a:lnTo>
                  <a:lnTo>
                    <a:pt x="1970745" y="552887"/>
                  </a:lnTo>
                  <a:lnTo>
                    <a:pt x="1935208" y="555127"/>
                  </a:lnTo>
                  <a:lnTo>
                    <a:pt x="1906939" y="557333"/>
                  </a:lnTo>
                  <a:lnTo>
                    <a:pt x="1863841" y="560484"/>
                  </a:lnTo>
                  <a:lnTo>
                    <a:pt x="1818678" y="562485"/>
                  </a:lnTo>
                  <a:lnTo>
                    <a:pt x="1771695" y="563520"/>
                  </a:lnTo>
                  <a:lnTo>
                    <a:pt x="1723136" y="563770"/>
                  </a:lnTo>
                  <a:lnTo>
                    <a:pt x="1673247" y="563420"/>
                  </a:lnTo>
                  <a:lnTo>
                    <a:pt x="1622270" y="562653"/>
                  </a:lnTo>
                  <a:lnTo>
                    <a:pt x="1518033" y="560598"/>
                  </a:lnTo>
                  <a:lnTo>
                    <a:pt x="1465261" y="559676"/>
                  </a:lnTo>
                  <a:lnTo>
                    <a:pt x="1412380" y="559069"/>
                  </a:lnTo>
                  <a:lnTo>
                    <a:pt x="1359634" y="558961"/>
                  </a:lnTo>
                  <a:lnTo>
                    <a:pt x="1307267" y="559533"/>
                  </a:lnTo>
                  <a:lnTo>
                    <a:pt x="1255523" y="560970"/>
                  </a:lnTo>
                  <a:lnTo>
                    <a:pt x="1204648" y="563453"/>
                  </a:lnTo>
                  <a:lnTo>
                    <a:pt x="1154884" y="567168"/>
                  </a:lnTo>
                  <a:lnTo>
                    <a:pt x="1106478" y="572295"/>
                  </a:lnTo>
                  <a:lnTo>
                    <a:pt x="1059672" y="579020"/>
                  </a:lnTo>
                  <a:lnTo>
                    <a:pt x="1014711" y="587523"/>
                  </a:lnTo>
                  <a:lnTo>
                    <a:pt x="989074" y="590884"/>
                  </a:lnTo>
                  <a:lnTo>
                    <a:pt x="953668" y="592324"/>
                  </a:lnTo>
                  <a:close/>
                </a:path>
              </a:pathLst>
            </a:custGeom>
            <a:solidFill>
              <a:srgbClr val="324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856219" y="1939264"/>
            <a:ext cx="1258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0" dirty="0">
                <a:latin typeface="Sitka Small" panose="02000505000000020004" pitchFamily="2" charset="0"/>
                <a:cs typeface="Verdana"/>
              </a:rPr>
              <a:t>L</a:t>
            </a:r>
            <a:r>
              <a:rPr sz="2800" b="1" spc="-425" dirty="0">
                <a:latin typeface="Sitka Small" panose="02000505000000020004" pitchFamily="2" charset="0"/>
                <a:cs typeface="Verdana"/>
              </a:rPr>
              <a:t>o</a:t>
            </a:r>
            <a:r>
              <a:rPr sz="2800" b="1" spc="-490" dirty="0">
                <a:latin typeface="Sitka Small" panose="02000505000000020004" pitchFamily="2" charset="0"/>
                <a:cs typeface="Verdana"/>
              </a:rPr>
              <a:t>a</a:t>
            </a:r>
            <a:r>
              <a:rPr sz="2800" b="1" spc="-475" dirty="0">
                <a:latin typeface="Sitka Small" panose="02000505000000020004" pitchFamily="2" charset="0"/>
                <a:cs typeface="Verdana"/>
              </a:rPr>
              <a:t>n</a:t>
            </a:r>
            <a:r>
              <a:rPr sz="2800" b="1" spc="-755" dirty="0">
                <a:latin typeface="Sitka Small" panose="02000505000000020004" pitchFamily="2" charset="0"/>
                <a:cs typeface="Verdana"/>
              </a:rPr>
              <a:t>_</a:t>
            </a:r>
            <a:r>
              <a:rPr sz="2800" b="1" spc="-735" dirty="0">
                <a:latin typeface="Sitka Small" panose="02000505000000020004" pitchFamily="2" charset="0"/>
                <a:cs typeface="Verdana"/>
              </a:rPr>
              <a:t>I</a:t>
            </a:r>
            <a:r>
              <a:rPr sz="2800" b="1" spc="-515" dirty="0">
                <a:latin typeface="Sitka Small" panose="02000505000000020004" pitchFamily="2" charset="0"/>
                <a:cs typeface="Verdana"/>
              </a:rPr>
              <a:t>D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372263" y="1939264"/>
            <a:ext cx="2273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5" dirty="0">
                <a:latin typeface="Verdana"/>
                <a:cs typeface="Verdana"/>
              </a:rPr>
              <a:t>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3149" y="3250468"/>
            <a:ext cx="1842770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2800" b="1" spc="-5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G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</a:t>
            </a:r>
            <a:r>
              <a:rPr sz="2800" b="1" spc="-40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r</a:t>
            </a:r>
            <a:r>
              <a:rPr sz="2800" b="1" spc="-25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0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1</a:t>
            </a:r>
            <a:r>
              <a:rPr sz="2800" b="1" spc="-40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3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marL="12700" marR="5080" indent="192405">
              <a:lnSpc>
                <a:spcPct val="159300"/>
              </a:lnSpc>
              <a:spcBef>
                <a:spcPts val="145"/>
              </a:spcBef>
            </a:pPr>
            <a:r>
              <a:rPr sz="2800" b="1" spc="-405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Married </a:t>
            </a:r>
            <a:r>
              <a:rPr sz="2800" b="1" spc="-400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52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d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en</a:t>
            </a:r>
            <a:r>
              <a:rPr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t</a:t>
            </a:r>
            <a:r>
              <a:rPr sz="2800" b="1" spc="-3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 </a:t>
            </a:r>
            <a:r>
              <a:rPr sz="2800" b="1" spc="-415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Education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826096" y="3170868"/>
            <a:ext cx="320357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100"/>
              </a:spcBef>
            </a:pPr>
            <a:r>
              <a:rPr sz="2800" b="1" spc="-44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Self_Employed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2800" b="1" spc="-445" dirty="0" err="1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ApplicantIncome</a:t>
            </a:r>
            <a:endParaRPr lang="en-IN" sz="2800" dirty="0">
              <a:latin typeface="Sitka Small" panose="02000505000000020004" pitchFamily="2" charset="0"/>
              <a:cs typeface="Verdana"/>
            </a:endParaRPr>
          </a:p>
          <a:p>
            <a:pPr marL="12700" marR="5080" algn="ctr">
              <a:lnSpc>
                <a:spcPct val="162900"/>
              </a:lnSpc>
              <a:spcBef>
                <a:spcPts val="360"/>
              </a:spcBef>
            </a:pPr>
            <a:r>
              <a:rPr lang="en-IN" sz="2800" b="1" spc="-47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2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o</a:t>
            </a:r>
            <a:r>
              <a:rPr lang="en-IN" sz="2800" b="1" spc="-49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a</a:t>
            </a:r>
            <a:r>
              <a:rPr lang="en-IN" sz="2800" b="1" spc="-45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pp</a:t>
            </a:r>
            <a:r>
              <a:rPr lang="en-IN" sz="2800" b="1" spc="-13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l</a:t>
            </a:r>
            <a:r>
              <a:rPr lang="en-IN" sz="2800" b="1" spc="-204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i</a:t>
            </a:r>
            <a:r>
              <a:rPr lang="en-IN"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9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a</a:t>
            </a:r>
            <a:r>
              <a:rPr lang="en-IN" sz="2800" b="1" spc="-4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n</a:t>
            </a:r>
            <a:r>
              <a:rPr lang="en-IN"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t</a:t>
            </a:r>
            <a:r>
              <a:rPr lang="en-IN" sz="2800" b="1" spc="-73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I</a:t>
            </a:r>
            <a:r>
              <a:rPr lang="en-IN" sz="2800" b="1" spc="-47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n</a:t>
            </a:r>
            <a:r>
              <a:rPr lang="en-IN" sz="2800" b="1" spc="-44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c</a:t>
            </a:r>
            <a:r>
              <a:rPr lang="en-IN" sz="2800" b="1" spc="-42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o</a:t>
            </a:r>
            <a:r>
              <a:rPr lang="en-IN" sz="2800" b="1" spc="-71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me</a:t>
            </a:r>
            <a:r>
              <a:rPr lang="en-IN" sz="2800" b="1" spc="-300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 </a:t>
            </a:r>
            <a:r>
              <a:rPr lang="en-IN" sz="2800" b="1" spc="-465" dirty="0" err="1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LoanAmount</a:t>
            </a:r>
            <a:endParaRPr lang="en-IN"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364472" y="6715167"/>
            <a:ext cx="308038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5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Loan_Amount_Term</a:t>
            </a:r>
            <a:endParaRPr sz="2800" dirty="0">
              <a:latin typeface="Sitka Small" panose="02000505000000020004" pitchFamily="2" charset="0"/>
              <a:cs typeface="Verdana"/>
            </a:endParaRPr>
          </a:p>
          <a:p>
            <a:pPr marL="414655" marR="458470" algn="just">
              <a:lnSpc>
                <a:spcPct val="168900"/>
              </a:lnSpc>
              <a:spcBef>
                <a:spcPts val="265"/>
              </a:spcBef>
            </a:pPr>
            <a:r>
              <a:rPr sz="2800" b="1" spc="-420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Credit_History </a:t>
            </a:r>
            <a:r>
              <a:rPr sz="2800" b="1" spc="-944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59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Property_Area </a:t>
            </a:r>
            <a:r>
              <a:rPr sz="2800" b="1" spc="-944" dirty="0">
                <a:solidFill>
                  <a:srgbClr val="FFD500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2800" b="1" spc="-459" dirty="0">
                <a:solidFill>
                  <a:srgbClr val="FFFFFF"/>
                </a:solidFill>
                <a:latin typeface="Sitka Small" panose="02000505000000020004" pitchFamily="2" charset="0"/>
                <a:cs typeface="Verdana"/>
              </a:rPr>
              <a:t>Loan_Status</a:t>
            </a:r>
            <a:endParaRPr sz="28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328872" y="3210289"/>
            <a:ext cx="504190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700" b="1" spc="-415" dirty="0">
                <a:solidFill>
                  <a:srgbClr val="8FFFFF"/>
                </a:solidFill>
                <a:latin typeface="Verdana"/>
                <a:cs typeface="Verdana"/>
              </a:rPr>
              <a:t>13</a:t>
            </a:r>
            <a:endParaRPr sz="27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920"/>
              </a:spcBef>
            </a:pPr>
            <a:r>
              <a:rPr sz="2700" b="1" spc="-185" dirty="0">
                <a:solidFill>
                  <a:srgbClr val="8FFFFF"/>
                </a:solidFill>
                <a:latin typeface="Verdana"/>
                <a:cs typeface="Verdana"/>
              </a:rPr>
              <a:t>03</a:t>
            </a:r>
            <a:endParaRPr sz="270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2390"/>
              </a:spcBef>
            </a:pPr>
            <a:r>
              <a:rPr sz="2700" b="1" spc="-400" dirty="0">
                <a:solidFill>
                  <a:srgbClr val="8FFFFF"/>
                </a:solidFill>
                <a:latin typeface="Verdana"/>
                <a:cs typeface="Verdana"/>
              </a:rPr>
              <a:t>15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4298815" y="3123800"/>
            <a:ext cx="52514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75" dirty="0">
                <a:solidFill>
                  <a:srgbClr val="8FFFFF"/>
                </a:solidFill>
                <a:latin typeface="Verdana"/>
                <a:cs typeface="Verdana"/>
              </a:rPr>
              <a:t>32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2225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>
              <a:latin typeface="Verdana"/>
              <a:cs typeface="Verdana"/>
            </a:endParaRPr>
          </a:p>
          <a:p>
            <a:pPr marL="123825">
              <a:lnSpc>
                <a:spcPct val="100000"/>
              </a:lnSpc>
              <a:spcBef>
                <a:spcPts val="2280"/>
              </a:spcBef>
            </a:pPr>
            <a:r>
              <a:rPr sz="2700" b="1" spc="-420" dirty="0">
                <a:solidFill>
                  <a:srgbClr val="8FFFFF"/>
                </a:solidFill>
                <a:latin typeface="Verdana"/>
                <a:cs typeface="Verdana"/>
              </a:rPr>
              <a:t>22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0092540" y="6579130"/>
            <a:ext cx="54483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375" dirty="0">
                <a:solidFill>
                  <a:srgbClr val="8FFFFF"/>
                </a:solidFill>
                <a:latin typeface="Verdana"/>
                <a:cs typeface="Verdana"/>
              </a:rPr>
              <a:t>14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2700" b="1" spc="-170" dirty="0">
                <a:solidFill>
                  <a:srgbClr val="8FFFFF"/>
                </a:solidFill>
                <a:latin typeface="Verdana"/>
                <a:cs typeface="Verdana"/>
              </a:rPr>
              <a:t>50</a:t>
            </a:r>
            <a:endParaRPr sz="2700">
              <a:latin typeface="Verdana"/>
              <a:cs typeface="Verdana"/>
            </a:endParaRPr>
          </a:p>
          <a:p>
            <a:pPr marL="52705">
              <a:lnSpc>
                <a:spcPct val="100000"/>
              </a:lnSpc>
              <a:spcBef>
                <a:spcPts val="2595"/>
              </a:spcBef>
            </a:pPr>
            <a:r>
              <a:rPr sz="2700" b="1" spc="-45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</a:t>
            </a:r>
            <a:endParaRPr sz="2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145"/>
              </a:spcBef>
            </a:pPr>
            <a:r>
              <a:rPr sz="2700" b="1" spc="-40" dirty="0">
                <a:solidFill>
                  <a:srgbClr val="8FFFFF"/>
                </a:solidFill>
                <a:latin typeface="Verdana"/>
                <a:cs typeface="Verdana"/>
              </a:rPr>
              <a:t>00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" y="1026646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7" y="998870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7" y="971095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7" y="943329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47" y="915734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47" y="8879682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47" y="8601926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47" y="8324169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7" y="804641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47" y="776875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47" y="749099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47" y="7215143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47" y="6937481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47" y="665972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47" y="638196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47" y="6104306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47" y="582655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47" y="554879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47" y="527303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47" y="499528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47" y="4717523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47" y="443986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47" y="4162105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47" y="3884348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47" y="3608497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47" y="3330740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47" y="3053078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574"/>
                </a:moveTo>
                <a:lnTo>
                  <a:pt x="0" y="18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47" y="277532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47" y="249766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" y="221990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47" y="194214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47" y="166629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47" y="1388539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7997" y="18669"/>
                </a:moveTo>
                <a:lnTo>
                  <a:pt x="0" y="1866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1866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47" y="1110877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47" y="833120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47" y="555364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47" y="277702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4">
                <a:moveTo>
                  <a:pt x="18287997" y="20574"/>
                </a:moveTo>
                <a:lnTo>
                  <a:pt x="0" y="20574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574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47" y="41"/>
            <a:ext cx="18288000" cy="20955"/>
          </a:xfrm>
          <a:custGeom>
            <a:avLst/>
            <a:gdLst/>
            <a:ahLst/>
            <a:cxnLst/>
            <a:rect l="l" t="t" r="r" b="b"/>
            <a:pathLst>
              <a:path w="18288000" h="20955">
                <a:moveTo>
                  <a:pt x="18287997" y="20479"/>
                </a:moveTo>
                <a:lnTo>
                  <a:pt x="0" y="2047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20479"/>
                </a:lnTo>
                <a:close/>
              </a:path>
            </a:pathLst>
          </a:custGeom>
          <a:solidFill>
            <a:srgbClr val="000000">
              <a:alpha val="5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0" y="3687402"/>
            <a:ext cx="594360" cy="192405"/>
            <a:chOff x="0" y="3687402"/>
            <a:chExt cx="594360" cy="1924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652" y="3687402"/>
              <a:ext cx="190152" cy="191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3766881"/>
              <a:ext cx="402590" cy="10160"/>
            </a:xfrm>
            <a:custGeom>
              <a:avLst/>
              <a:gdLst/>
              <a:ahLst/>
              <a:cxnLst/>
              <a:rect l="l" t="t" r="r" b="b"/>
              <a:pathLst>
                <a:path w="402590" h="10160">
                  <a:moveTo>
                    <a:pt x="402250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402250" y="0"/>
                  </a:lnTo>
                  <a:lnTo>
                    <a:pt x="402250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8509811"/>
            <a:ext cx="2567250" cy="117357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147" y="0"/>
            <a:ext cx="136199" cy="138339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747" y="0"/>
            <a:ext cx="136199" cy="198959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3107" y="9684435"/>
            <a:ext cx="3989170" cy="136199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5779453" y="0"/>
            <a:ext cx="2513330" cy="2567305"/>
            <a:chOff x="15779453" y="0"/>
            <a:chExt cx="2513330" cy="256730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71150" y="0"/>
              <a:ext cx="1173575" cy="256722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967820" y="781702"/>
              <a:ext cx="2320290" cy="416559"/>
            </a:xfrm>
            <a:custGeom>
              <a:avLst/>
              <a:gdLst/>
              <a:ahLst/>
              <a:cxnLst/>
              <a:rect l="l" t="t" r="r" b="b"/>
              <a:pathLst>
                <a:path w="2320290" h="416559">
                  <a:moveTo>
                    <a:pt x="2320178" y="0"/>
                  </a:moveTo>
                  <a:lnTo>
                    <a:pt x="1481345" y="0"/>
                  </a:lnTo>
                  <a:lnTo>
                    <a:pt x="1063200" y="415954"/>
                  </a:lnTo>
                  <a:lnTo>
                    <a:pt x="0" y="415954"/>
                  </a:lnTo>
                </a:path>
              </a:pathLst>
            </a:custGeom>
            <a:ln w="946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9453" y="1102338"/>
              <a:ext cx="193111" cy="19224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0" y="4353402"/>
            <a:ext cx="878840" cy="192405"/>
            <a:chOff x="0" y="4353402"/>
            <a:chExt cx="878840" cy="192405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394" y="4353402"/>
              <a:ext cx="190152" cy="1919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4432881"/>
              <a:ext cx="687070" cy="10160"/>
            </a:xfrm>
            <a:custGeom>
              <a:avLst/>
              <a:gdLst/>
              <a:ahLst/>
              <a:cxnLst/>
              <a:rect l="l" t="t" r="r" b="b"/>
              <a:pathLst>
                <a:path w="687069" h="10160">
                  <a:moveTo>
                    <a:pt x="686991" y="9613"/>
                  </a:moveTo>
                  <a:lnTo>
                    <a:pt x="0" y="9613"/>
                  </a:lnTo>
                  <a:lnTo>
                    <a:pt x="0" y="0"/>
                  </a:lnTo>
                  <a:lnTo>
                    <a:pt x="686991" y="0"/>
                  </a:lnTo>
                  <a:lnTo>
                    <a:pt x="686991" y="9613"/>
                  </a:lnTo>
                  <a:close/>
                </a:path>
              </a:pathLst>
            </a:custGeom>
            <a:solidFill>
              <a:srgbClr val="94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858874" y="0"/>
            <a:ext cx="1536700" cy="381000"/>
            <a:chOff x="10858874" y="0"/>
            <a:chExt cx="1536700" cy="381000"/>
          </a:xfrm>
        </p:grpSpPr>
        <p:sp>
          <p:nvSpPr>
            <p:cNvPr id="55" name="object 55"/>
            <p:cNvSpPr/>
            <p:nvPr/>
          </p:nvSpPr>
          <p:spPr>
            <a:xfrm>
              <a:off x="10863607" y="0"/>
              <a:ext cx="1343660" cy="279400"/>
            </a:xfrm>
            <a:custGeom>
              <a:avLst/>
              <a:gdLst/>
              <a:ahLst/>
              <a:cxnLst/>
              <a:rect l="l" t="t" r="r" b="b"/>
              <a:pathLst>
                <a:path w="1343659" h="279400">
                  <a:moveTo>
                    <a:pt x="0" y="0"/>
                  </a:moveTo>
                  <a:lnTo>
                    <a:pt x="280296" y="278828"/>
                  </a:lnTo>
                  <a:lnTo>
                    <a:pt x="1343592" y="278828"/>
                  </a:lnTo>
                </a:path>
              </a:pathLst>
            </a:custGeom>
            <a:ln w="9466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2455" y="183511"/>
              <a:ext cx="193111" cy="1922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69889" y="9231758"/>
            <a:ext cx="1918110" cy="13619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63690" y="8673157"/>
            <a:ext cx="2524309" cy="13619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0444" y="6403729"/>
            <a:ext cx="9458062" cy="87591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1348090" y="3821048"/>
            <a:ext cx="1435226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7029" algn="l"/>
                <a:tab pos="7917815" algn="l"/>
              </a:tabLst>
            </a:pP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Chec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k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Va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l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u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e	</a:t>
            </a:r>
            <a:r>
              <a:rPr sz="10000" b="1" spc="-5" dirty="0">
                <a:solidFill>
                  <a:srgbClr val="8FFFFF"/>
                </a:solidFill>
                <a:latin typeface="Arial"/>
                <a:cs typeface="Arial"/>
              </a:rPr>
              <a:t>ANALYS</a:t>
            </a:r>
            <a:r>
              <a:rPr sz="10000" b="1" dirty="0">
                <a:solidFill>
                  <a:srgbClr val="8FFFFF"/>
                </a:solidFill>
                <a:latin typeface="Arial"/>
                <a:cs typeface="Arial"/>
              </a:rPr>
              <a:t>IS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09571" y="6528992"/>
            <a:ext cx="2266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Georgia"/>
                <a:cs typeface="Georgia"/>
              </a:rPr>
              <a:t>Null</a:t>
            </a:r>
            <a:r>
              <a:rPr sz="36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36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349170" y="7210361"/>
            <a:ext cx="1752600" cy="481330"/>
          </a:xfrm>
          <a:custGeom>
            <a:avLst/>
            <a:gdLst/>
            <a:ahLst/>
            <a:cxnLst/>
            <a:rect l="l" t="t" r="r" b="b"/>
            <a:pathLst>
              <a:path w="1752600" h="481329">
                <a:moveTo>
                  <a:pt x="291642" y="240766"/>
                </a:moveTo>
                <a:lnTo>
                  <a:pt x="277329" y="204419"/>
                </a:lnTo>
                <a:lnTo>
                  <a:pt x="88442" y="14427"/>
                </a:lnTo>
                <a:lnTo>
                  <a:pt x="52616" y="0"/>
                </a:lnTo>
                <a:lnTo>
                  <a:pt x="42265" y="901"/>
                </a:lnTo>
                <a:lnTo>
                  <a:pt x="3581" y="32486"/>
                </a:lnTo>
                <a:lnTo>
                  <a:pt x="0" y="52603"/>
                </a:lnTo>
                <a:lnTo>
                  <a:pt x="3581" y="72263"/>
                </a:lnTo>
                <a:lnTo>
                  <a:pt x="14325" y="88976"/>
                </a:lnTo>
                <a:lnTo>
                  <a:pt x="165023" y="240449"/>
                </a:lnTo>
                <a:lnTo>
                  <a:pt x="14325" y="392023"/>
                </a:lnTo>
                <a:lnTo>
                  <a:pt x="3581" y="409727"/>
                </a:lnTo>
                <a:lnTo>
                  <a:pt x="0" y="429260"/>
                </a:lnTo>
                <a:lnTo>
                  <a:pt x="3581" y="448805"/>
                </a:lnTo>
                <a:lnTo>
                  <a:pt x="14325" y="466572"/>
                </a:lnTo>
                <a:lnTo>
                  <a:pt x="32283" y="477367"/>
                </a:lnTo>
                <a:lnTo>
                  <a:pt x="52273" y="480974"/>
                </a:lnTo>
                <a:lnTo>
                  <a:pt x="71818" y="477367"/>
                </a:lnTo>
                <a:lnTo>
                  <a:pt x="88442" y="466572"/>
                </a:lnTo>
                <a:lnTo>
                  <a:pt x="277329" y="278968"/>
                </a:lnTo>
                <a:lnTo>
                  <a:pt x="288061" y="260870"/>
                </a:lnTo>
                <a:lnTo>
                  <a:pt x="291642" y="240766"/>
                </a:lnTo>
                <a:close/>
              </a:path>
              <a:path w="1752600" h="481329">
                <a:moveTo>
                  <a:pt x="583336" y="240766"/>
                </a:moveTo>
                <a:lnTo>
                  <a:pt x="569010" y="204419"/>
                </a:lnTo>
                <a:lnTo>
                  <a:pt x="380225" y="14427"/>
                </a:lnTo>
                <a:lnTo>
                  <a:pt x="344309" y="0"/>
                </a:lnTo>
                <a:lnTo>
                  <a:pt x="333959" y="901"/>
                </a:lnTo>
                <a:lnTo>
                  <a:pt x="295275" y="32486"/>
                </a:lnTo>
                <a:lnTo>
                  <a:pt x="291693" y="52603"/>
                </a:lnTo>
                <a:lnTo>
                  <a:pt x="295275" y="72263"/>
                </a:lnTo>
                <a:lnTo>
                  <a:pt x="306019" y="88976"/>
                </a:lnTo>
                <a:lnTo>
                  <a:pt x="456704" y="240449"/>
                </a:lnTo>
                <a:lnTo>
                  <a:pt x="306019" y="392023"/>
                </a:lnTo>
                <a:lnTo>
                  <a:pt x="295275" y="409790"/>
                </a:lnTo>
                <a:lnTo>
                  <a:pt x="291693" y="429336"/>
                </a:lnTo>
                <a:lnTo>
                  <a:pt x="295275" y="448856"/>
                </a:lnTo>
                <a:lnTo>
                  <a:pt x="306019" y="466572"/>
                </a:lnTo>
                <a:lnTo>
                  <a:pt x="324015" y="477367"/>
                </a:lnTo>
                <a:lnTo>
                  <a:pt x="344004" y="480974"/>
                </a:lnTo>
                <a:lnTo>
                  <a:pt x="363524" y="477367"/>
                </a:lnTo>
                <a:lnTo>
                  <a:pt x="380123" y="466572"/>
                </a:lnTo>
                <a:lnTo>
                  <a:pt x="569010" y="278968"/>
                </a:lnTo>
                <a:lnTo>
                  <a:pt x="579755" y="260870"/>
                </a:lnTo>
                <a:lnTo>
                  <a:pt x="583336" y="240766"/>
                </a:lnTo>
                <a:close/>
              </a:path>
              <a:path w="1752600" h="481329">
                <a:moveTo>
                  <a:pt x="875131" y="240766"/>
                </a:moveTo>
                <a:lnTo>
                  <a:pt x="860806" y="204419"/>
                </a:lnTo>
                <a:lnTo>
                  <a:pt x="671817" y="14427"/>
                </a:lnTo>
                <a:lnTo>
                  <a:pt x="636003" y="0"/>
                </a:lnTo>
                <a:lnTo>
                  <a:pt x="625652" y="901"/>
                </a:lnTo>
                <a:lnTo>
                  <a:pt x="586968" y="32486"/>
                </a:lnTo>
                <a:lnTo>
                  <a:pt x="583387" y="52603"/>
                </a:lnTo>
                <a:lnTo>
                  <a:pt x="586968" y="72263"/>
                </a:lnTo>
                <a:lnTo>
                  <a:pt x="597712" y="88976"/>
                </a:lnTo>
                <a:lnTo>
                  <a:pt x="748398" y="240449"/>
                </a:lnTo>
                <a:lnTo>
                  <a:pt x="597712" y="392023"/>
                </a:lnTo>
                <a:lnTo>
                  <a:pt x="586968" y="409790"/>
                </a:lnTo>
                <a:lnTo>
                  <a:pt x="583387" y="429336"/>
                </a:lnTo>
                <a:lnTo>
                  <a:pt x="586968" y="448856"/>
                </a:lnTo>
                <a:lnTo>
                  <a:pt x="597712" y="466572"/>
                </a:lnTo>
                <a:lnTo>
                  <a:pt x="615657" y="477367"/>
                </a:lnTo>
                <a:lnTo>
                  <a:pt x="635660" y="480974"/>
                </a:lnTo>
                <a:lnTo>
                  <a:pt x="655205" y="477367"/>
                </a:lnTo>
                <a:lnTo>
                  <a:pt x="671817" y="466572"/>
                </a:lnTo>
                <a:lnTo>
                  <a:pt x="860806" y="278968"/>
                </a:lnTo>
                <a:lnTo>
                  <a:pt x="871550" y="260870"/>
                </a:lnTo>
                <a:lnTo>
                  <a:pt x="875131" y="240766"/>
                </a:lnTo>
                <a:close/>
              </a:path>
              <a:path w="1752600" h="481329">
                <a:moveTo>
                  <a:pt x="1166825" y="240665"/>
                </a:moveTo>
                <a:lnTo>
                  <a:pt x="1152499" y="204330"/>
                </a:lnTo>
                <a:lnTo>
                  <a:pt x="963612" y="14427"/>
                </a:lnTo>
                <a:lnTo>
                  <a:pt x="927696" y="0"/>
                </a:lnTo>
                <a:lnTo>
                  <a:pt x="917384" y="901"/>
                </a:lnTo>
                <a:lnTo>
                  <a:pt x="879792" y="32486"/>
                </a:lnTo>
                <a:lnTo>
                  <a:pt x="875766" y="52603"/>
                </a:lnTo>
                <a:lnTo>
                  <a:pt x="879792" y="72263"/>
                </a:lnTo>
                <a:lnTo>
                  <a:pt x="891870" y="88976"/>
                </a:lnTo>
                <a:lnTo>
                  <a:pt x="1040091" y="240449"/>
                </a:lnTo>
                <a:lnTo>
                  <a:pt x="891870" y="391922"/>
                </a:lnTo>
                <a:lnTo>
                  <a:pt x="879792" y="409689"/>
                </a:lnTo>
                <a:lnTo>
                  <a:pt x="875766" y="429234"/>
                </a:lnTo>
                <a:lnTo>
                  <a:pt x="879792" y="448767"/>
                </a:lnTo>
                <a:lnTo>
                  <a:pt x="891870" y="466471"/>
                </a:lnTo>
                <a:lnTo>
                  <a:pt x="908456" y="477278"/>
                </a:lnTo>
                <a:lnTo>
                  <a:pt x="927735" y="480872"/>
                </a:lnTo>
                <a:lnTo>
                  <a:pt x="947026" y="477278"/>
                </a:lnTo>
                <a:lnTo>
                  <a:pt x="963612" y="466471"/>
                </a:lnTo>
                <a:lnTo>
                  <a:pt x="1152499" y="278866"/>
                </a:lnTo>
                <a:lnTo>
                  <a:pt x="1163243" y="260769"/>
                </a:lnTo>
                <a:lnTo>
                  <a:pt x="1166825" y="240665"/>
                </a:lnTo>
                <a:close/>
              </a:path>
              <a:path w="1752600" h="481329">
                <a:moveTo>
                  <a:pt x="1458506" y="240766"/>
                </a:moveTo>
                <a:lnTo>
                  <a:pt x="1444193" y="204419"/>
                </a:lnTo>
                <a:lnTo>
                  <a:pt x="1257681" y="14427"/>
                </a:lnTo>
                <a:lnTo>
                  <a:pt x="1219390" y="0"/>
                </a:lnTo>
                <a:lnTo>
                  <a:pt x="1209065" y="901"/>
                </a:lnTo>
                <a:lnTo>
                  <a:pt x="1171397" y="32486"/>
                </a:lnTo>
                <a:lnTo>
                  <a:pt x="1167371" y="52603"/>
                </a:lnTo>
                <a:lnTo>
                  <a:pt x="1171397" y="72263"/>
                </a:lnTo>
                <a:lnTo>
                  <a:pt x="1183474" y="88976"/>
                </a:lnTo>
                <a:lnTo>
                  <a:pt x="1334071" y="240449"/>
                </a:lnTo>
                <a:lnTo>
                  <a:pt x="1183474" y="391922"/>
                </a:lnTo>
                <a:lnTo>
                  <a:pt x="1171397" y="409689"/>
                </a:lnTo>
                <a:lnTo>
                  <a:pt x="1167371" y="429234"/>
                </a:lnTo>
                <a:lnTo>
                  <a:pt x="1171397" y="448767"/>
                </a:lnTo>
                <a:lnTo>
                  <a:pt x="1183474" y="466471"/>
                </a:lnTo>
                <a:lnTo>
                  <a:pt x="1200086" y="477278"/>
                </a:lnTo>
                <a:lnTo>
                  <a:pt x="1219631" y="480872"/>
                </a:lnTo>
                <a:lnTo>
                  <a:pt x="1239621" y="477278"/>
                </a:lnTo>
                <a:lnTo>
                  <a:pt x="1257579" y="466471"/>
                </a:lnTo>
                <a:lnTo>
                  <a:pt x="1444193" y="278968"/>
                </a:lnTo>
                <a:lnTo>
                  <a:pt x="1454924" y="260870"/>
                </a:lnTo>
                <a:lnTo>
                  <a:pt x="1458506" y="240766"/>
                </a:lnTo>
                <a:close/>
              </a:path>
              <a:path w="1752600" h="481329">
                <a:moveTo>
                  <a:pt x="1751990" y="240766"/>
                </a:moveTo>
                <a:lnTo>
                  <a:pt x="1735874" y="204419"/>
                </a:lnTo>
                <a:lnTo>
                  <a:pt x="1549361" y="14427"/>
                </a:lnTo>
                <a:lnTo>
                  <a:pt x="1511071" y="0"/>
                </a:lnTo>
                <a:lnTo>
                  <a:pt x="1501762" y="901"/>
                </a:lnTo>
                <a:lnTo>
                  <a:pt x="1463128" y="32486"/>
                </a:lnTo>
                <a:lnTo>
                  <a:pt x="1459077" y="52603"/>
                </a:lnTo>
                <a:lnTo>
                  <a:pt x="1463128" y="72263"/>
                </a:lnTo>
                <a:lnTo>
                  <a:pt x="1475257" y="88976"/>
                </a:lnTo>
                <a:lnTo>
                  <a:pt x="1625854" y="240449"/>
                </a:lnTo>
                <a:lnTo>
                  <a:pt x="1475257" y="391922"/>
                </a:lnTo>
                <a:lnTo>
                  <a:pt x="1463128" y="409689"/>
                </a:lnTo>
                <a:lnTo>
                  <a:pt x="1459077" y="429234"/>
                </a:lnTo>
                <a:lnTo>
                  <a:pt x="1463128" y="448767"/>
                </a:lnTo>
                <a:lnTo>
                  <a:pt x="1475257" y="466471"/>
                </a:lnTo>
                <a:lnTo>
                  <a:pt x="1491869" y="477278"/>
                </a:lnTo>
                <a:lnTo>
                  <a:pt x="1511427" y="480872"/>
                </a:lnTo>
                <a:lnTo>
                  <a:pt x="1531416" y="477278"/>
                </a:lnTo>
                <a:lnTo>
                  <a:pt x="1549361" y="466471"/>
                </a:lnTo>
                <a:lnTo>
                  <a:pt x="1735874" y="278968"/>
                </a:lnTo>
                <a:lnTo>
                  <a:pt x="1747964" y="260870"/>
                </a:lnTo>
                <a:lnTo>
                  <a:pt x="1751990" y="240766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423302" y="8454064"/>
            <a:ext cx="1106805" cy="195580"/>
            <a:chOff x="5423302" y="8454064"/>
            <a:chExt cx="1106805" cy="19558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9947" y="8455602"/>
              <a:ext cx="190152" cy="191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3302" y="8454064"/>
              <a:ext cx="193197" cy="19510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22564" y="8539887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>
                  <a:moveTo>
                    <a:pt x="0" y="0"/>
                  </a:moveTo>
                  <a:lnTo>
                    <a:pt x="715980" y="0"/>
                  </a:lnTo>
                </a:path>
              </a:pathLst>
            </a:custGeom>
            <a:ln w="961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53634" y="2830195"/>
            <a:ext cx="102006" cy="10163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38426" y="2830195"/>
            <a:ext cx="102006" cy="10163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23123" y="2830195"/>
            <a:ext cx="102006" cy="10163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07915" y="2830195"/>
            <a:ext cx="102006" cy="10163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92613" y="2830195"/>
            <a:ext cx="102006" cy="10163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477405" y="2830195"/>
            <a:ext cx="102006" cy="10163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62197" y="2830195"/>
            <a:ext cx="102006" cy="10163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846894" y="2830195"/>
            <a:ext cx="102006" cy="101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031686" y="2830195"/>
            <a:ext cx="102006" cy="10163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16383" y="2830195"/>
            <a:ext cx="102006" cy="10163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998581" y="2665131"/>
            <a:ext cx="102006" cy="10163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83374" y="2665131"/>
            <a:ext cx="102006" cy="10163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368071" y="2665131"/>
            <a:ext cx="102006" cy="10163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552864" y="2665131"/>
            <a:ext cx="102006" cy="1016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37560" y="2665131"/>
            <a:ext cx="102006" cy="10163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22353" y="2665131"/>
            <a:ext cx="102006" cy="1016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07145" y="2665131"/>
            <a:ext cx="102006" cy="10163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291842" y="2665131"/>
            <a:ext cx="102006" cy="10163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476634" y="2665131"/>
            <a:ext cx="102006" cy="10163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661332" y="2665131"/>
            <a:ext cx="102006" cy="101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9802" y="8767437"/>
            <a:ext cx="101886" cy="10467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74721" y="8767437"/>
            <a:ext cx="101886" cy="104677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959545" y="8767437"/>
            <a:ext cx="101981" cy="10467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144464" y="8767437"/>
            <a:ext cx="101886" cy="10467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29289" y="8767437"/>
            <a:ext cx="101981" cy="1046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514208" y="8767437"/>
            <a:ext cx="101886" cy="10467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99126" y="8767437"/>
            <a:ext cx="101886" cy="10467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068870" y="8767437"/>
            <a:ext cx="101886" cy="10467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883951" y="8767437"/>
            <a:ext cx="101886" cy="10467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53694" y="8767437"/>
            <a:ext cx="101886" cy="10467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438613" y="8767437"/>
            <a:ext cx="101886" cy="104677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623342" y="8767437"/>
            <a:ext cx="101886" cy="104677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808167" y="8767437"/>
            <a:ext cx="101886" cy="10467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992895" y="8767437"/>
            <a:ext cx="101886" cy="10467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249266" y="1348866"/>
            <a:ext cx="1751964" cy="481330"/>
          </a:xfrm>
          <a:custGeom>
            <a:avLst/>
            <a:gdLst/>
            <a:ahLst/>
            <a:cxnLst/>
            <a:rect l="l" t="t" r="r" b="b"/>
            <a:pathLst>
              <a:path w="1751965" h="481330">
                <a:moveTo>
                  <a:pt x="292874" y="52590"/>
                </a:moveTo>
                <a:lnTo>
                  <a:pt x="276707" y="14427"/>
                </a:lnTo>
                <a:lnTo>
                  <a:pt x="240880" y="0"/>
                </a:lnTo>
                <a:lnTo>
                  <a:pt x="230530" y="889"/>
                </a:lnTo>
                <a:lnTo>
                  <a:pt x="16179" y="204419"/>
                </a:lnTo>
                <a:lnTo>
                  <a:pt x="0" y="240792"/>
                </a:lnTo>
                <a:lnTo>
                  <a:pt x="4038" y="260896"/>
                </a:lnTo>
                <a:lnTo>
                  <a:pt x="16179" y="278955"/>
                </a:lnTo>
                <a:lnTo>
                  <a:pt x="202590" y="466559"/>
                </a:lnTo>
                <a:lnTo>
                  <a:pt x="220548" y="477367"/>
                </a:lnTo>
                <a:lnTo>
                  <a:pt x="240538" y="480974"/>
                </a:lnTo>
                <a:lnTo>
                  <a:pt x="260083" y="477367"/>
                </a:lnTo>
                <a:lnTo>
                  <a:pt x="276707" y="466559"/>
                </a:lnTo>
                <a:lnTo>
                  <a:pt x="288836" y="448856"/>
                </a:lnTo>
                <a:lnTo>
                  <a:pt x="292874" y="429323"/>
                </a:lnTo>
                <a:lnTo>
                  <a:pt x="288836" y="409778"/>
                </a:lnTo>
                <a:lnTo>
                  <a:pt x="276707" y="392023"/>
                </a:lnTo>
                <a:lnTo>
                  <a:pt x="126111" y="240449"/>
                </a:lnTo>
                <a:lnTo>
                  <a:pt x="276707" y="88976"/>
                </a:lnTo>
                <a:lnTo>
                  <a:pt x="288836" y="72250"/>
                </a:lnTo>
                <a:lnTo>
                  <a:pt x="292874" y="52590"/>
                </a:lnTo>
                <a:close/>
              </a:path>
              <a:path w="1751965" h="481330">
                <a:moveTo>
                  <a:pt x="584593" y="52590"/>
                </a:moveTo>
                <a:lnTo>
                  <a:pt x="568490" y="14427"/>
                </a:lnTo>
                <a:lnTo>
                  <a:pt x="532574" y="0"/>
                </a:lnTo>
                <a:lnTo>
                  <a:pt x="522224" y="889"/>
                </a:lnTo>
                <a:lnTo>
                  <a:pt x="307860" y="204419"/>
                </a:lnTo>
                <a:lnTo>
                  <a:pt x="293547" y="240753"/>
                </a:lnTo>
                <a:lnTo>
                  <a:pt x="297129" y="260858"/>
                </a:lnTo>
                <a:lnTo>
                  <a:pt x="307860" y="278955"/>
                </a:lnTo>
                <a:lnTo>
                  <a:pt x="494372" y="466559"/>
                </a:lnTo>
                <a:lnTo>
                  <a:pt x="512330" y="477367"/>
                </a:lnTo>
                <a:lnTo>
                  <a:pt x="532320" y="480974"/>
                </a:lnTo>
                <a:lnTo>
                  <a:pt x="551865" y="477367"/>
                </a:lnTo>
                <a:lnTo>
                  <a:pt x="568490" y="466559"/>
                </a:lnTo>
                <a:lnTo>
                  <a:pt x="580567" y="448856"/>
                </a:lnTo>
                <a:lnTo>
                  <a:pt x="584593" y="429323"/>
                </a:lnTo>
                <a:lnTo>
                  <a:pt x="580567" y="409778"/>
                </a:lnTo>
                <a:lnTo>
                  <a:pt x="568490" y="392023"/>
                </a:lnTo>
                <a:lnTo>
                  <a:pt x="417791" y="240449"/>
                </a:lnTo>
                <a:lnTo>
                  <a:pt x="568490" y="88976"/>
                </a:lnTo>
                <a:lnTo>
                  <a:pt x="580567" y="72250"/>
                </a:lnTo>
                <a:lnTo>
                  <a:pt x="584593" y="52590"/>
                </a:lnTo>
                <a:close/>
              </a:path>
              <a:path w="1751965" h="481330">
                <a:moveTo>
                  <a:pt x="876287" y="429323"/>
                </a:moveTo>
                <a:lnTo>
                  <a:pt x="872261" y="409778"/>
                </a:lnTo>
                <a:lnTo>
                  <a:pt x="860183" y="392023"/>
                </a:lnTo>
                <a:lnTo>
                  <a:pt x="711860" y="240449"/>
                </a:lnTo>
                <a:lnTo>
                  <a:pt x="860082" y="88976"/>
                </a:lnTo>
                <a:lnTo>
                  <a:pt x="872159" y="72250"/>
                </a:lnTo>
                <a:lnTo>
                  <a:pt x="876185" y="52590"/>
                </a:lnTo>
                <a:lnTo>
                  <a:pt x="872159" y="32486"/>
                </a:lnTo>
                <a:lnTo>
                  <a:pt x="843991" y="3594"/>
                </a:lnTo>
                <a:lnTo>
                  <a:pt x="824268" y="0"/>
                </a:lnTo>
                <a:lnTo>
                  <a:pt x="813955" y="889"/>
                </a:lnTo>
                <a:lnTo>
                  <a:pt x="599554" y="204419"/>
                </a:lnTo>
                <a:lnTo>
                  <a:pt x="585241" y="240753"/>
                </a:lnTo>
                <a:lnTo>
                  <a:pt x="588810" y="260858"/>
                </a:lnTo>
                <a:lnTo>
                  <a:pt x="599554" y="278955"/>
                </a:lnTo>
                <a:lnTo>
                  <a:pt x="788441" y="466559"/>
                </a:lnTo>
                <a:lnTo>
                  <a:pt x="805027" y="477367"/>
                </a:lnTo>
                <a:lnTo>
                  <a:pt x="824318" y="480974"/>
                </a:lnTo>
                <a:lnTo>
                  <a:pt x="843597" y="477367"/>
                </a:lnTo>
                <a:lnTo>
                  <a:pt x="860183" y="466559"/>
                </a:lnTo>
                <a:lnTo>
                  <a:pt x="872261" y="448856"/>
                </a:lnTo>
                <a:lnTo>
                  <a:pt x="876287" y="429323"/>
                </a:lnTo>
                <a:close/>
              </a:path>
              <a:path w="1751965" h="481330">
                <a:moveTo>
                  <a:pt x="1168577" y="52590"/>
                </a:moveTo>
                <a:lnTo>
                  <a:pt x="1154252" y="14427"/>
                </a:lnTo>
                <a:lnTo>
                  <a:pt x="1115961" y="0"/>
                </a:lnTo>
                <a:lnTo>
                  <a:pt x="1106652" y="889"/>
                </a:lnTo>
                <a:lnTo>
                  <a:pt x="891247" y="204419"/>
                </a:lnTo>
                <a:lnTo>
                  <a:pt x="876922" y="240753"/>
                </a:lnTo>
                <a:lnTo>
                  <a:pt x="880503" y="260858"/>
                </a:lnTo>
                <a:lnTo>
                  <a:pt x="891247" y="278955"/>
                </a:lnTo>
                <a:lnTo>
                  <a:pt x="1080046" y="466471"/>
                </a:lnTo>
                <a:lnTo>
                  <a:pt x="1096657" y="477266"/>
                </a:lnTo>
                <a:lnTo>
                  <a:pt x="1116203" y="480872"/>
                </a:lnTo>
                <a:lnTo>
                  <a:pt x="1136205" y="477266"/>
                </a:lnTo>
                <a:lnTo>
                  <a:pt x="1164894" y="448754"/>
                </a:lnTo>
                <a:lnTo>
                  <a:pt x="1164894" y="409689"/>
                </a:lnTo>
                <a:lnTo>
                  <a:pt x="1003554" y="240449"/>
                </a:lnTo>
                <a:lnTo>
                  <a:pt x="1154252" y="88976"/>
                </a:lnTo>
                <a:lnTo>
                  <a:pt x="1164996" y="72250"/>
                </a:lnTo>
                <a:lnTo>
                  <a:pt x="1168577" y="52590"/>
                </a:lnTo>
                <a:close/>
              </a:path>
              <a:path w="1751965" h="481330">
                <a:moveTo>
                  <a:pt x="1460258" y="52590"/>
                </a:moveTo>
                <a:lnTo>
                  <a:pt x="1445945" y="14427"/>
                </a:lnTo>
                <a:lnTo>
                  <a:pt x="1407655" y="0"/>
                </a:lnTo>
                <a:lnTo>
                  <a:pt x="1398333" y="889"/>
                </a:lnTo>
                <a:lnTo>
                  <a:pt x="1182941" y="204419"/>
                </a:lnTo>
                <a:lnTo>
                  <a:pt x="1168615" y="240753"/>
                </a:lnTo>
                <a:lnTo>
                  <a:pt x="1172197" y="260858"/>
                </a:lnTo>
                <a:lnTo>
                  <a:pt x="1182941" y="278955"/>
                </a:lnTo>
                <a:lnTo>
                  <a:pt x="1371828" y="466471"/>
                </a:lnTo>
                <a:lnTo>
                  <a:pt x="1388440" y="477266"/>
                </a:lnTo>
                <a:lnTo>
                  <a:pt x="1407960" y="480872"/>
                </a:lnTo>
                <a:lnTo>
                  <a:pt x="1427949" y="477266"/>
                </a:lnTo>
                <a:lnTo>
                  <a:pt x="1445945" y="466471"/>
                </a:lnTo>
                <a:lnTo>
                  <a:pt x="1456677" y="448754"/>
                </a:lnTo>
                <a:lnTo>
                  <a:pt x="1460258" y="429234"/>
                </a:lnTo>
                <a:lnTo>
                  <a:pt x="1456677" y="409689"/>
                </a:lnTo>
                <a:lnTo>
                  <a:pt x="1445945" y="391922"/>
                </a:lnTo>
                <a:lnTo>
                  <a:pt x="1295349" y="240449"/>
                </a:lnTo>
                <a:lnTo>
                  <a:pt x="1445945" y="88976"/>
                </a:lnTo>
                <a:lnTo>
                  <a:pt x="1456677" y="72250"/>
                </a:lnTo>
                <a:lnTo>
                  <a:pt x="1460258" y="52590"/>
                </a:lnTo>
                <a:close/>
              </a:path>
              <a:path w="1751965" h="481330">
                <a:moveTo>
                  <a:pt x="1751952" y="52590"/>
                </a:moveTo>
                <a:lnTo>
                  <a:pt x="1737639" y="14427"/>
                </a:lnTo>
                <a:lnTo>
                  <a:pt x="1699348" y="0"/>
                </a:lnTo>
                <a:lnTo>
                  <a:pt x="1690027" y="889"/>
                </a:lnTo>
                <a:lnTo>
                  <a:pt x="1474635" y="204419"/>
                </a:lnTo>
                <a:lnTo>
                  <a:pt x="1460309" y="240753"/>
                </a:lnTo>
                <a:lnTo>
                  <a:pt x="1463890" y="260858"/>
                </a:lnTo>
                <a:lnTo>
                  <a:pt x="1474635" y="278955"/>
                </a:lnTo>
                <a:lnTo>
                  <a:pt x="1663433" y="466471"/>
                </a:lnTo>
                <a:lnTo>
                  <a:pt x="1680044" y="477266"/>
                </a:lnTo>
                <a:lnTo>
                  <a:pt x="1699590" y="480872"/>
                </a:lnTo>
                <a:lnTo>
                  <a:pt x="1719580" y="477266"/>
                </a:lnTo>
                <a:lnTo>
                  <a:pt x="1748282" y="448754"/>
                </a:lnTo>
                <a:lnTo>
                  <a:pt x="1748282" y="409689"/>
                </a:lnTo>
                <a:lnTo>
                  <a:pt x="1586941" y="240449"/>
                </a:lnTo>
                <a:lnTo>
                  <a:pt x="1737639" y="88976"/>
                </a:lnTo>
                <a:lnTo>
                  <a:pt x="1748370" y="72250"/>
                </a:lnTo>
                <a:lnTo>
                  <a:pt x="1751952" y="52590"/>
                </a:lnTo>
                <a:close/>
              </a:path>
            </a:pathLst>
          </a:custGeom>
          <a:solidFill>
            <a:srgbClr val="8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5327824" y="3790862"/>
            <a:ext cx="2965450" cy="600710"/>
            <a:chOff x="15327824" y="3790862"/>
            <a:chExt cx="2965450" cy="600710"/>
          </a:xfrm>
        </p:grpSpPr>
        <p:sp>
          <p:nvSpPr>
            <p:cNvPr id="103" name="object 103"/>
            <p:cNvSpPr/>
            <p:nvPr/>
          </p:nvSpPr>
          <p:spPr>
            <a:xfrm>
              <a:off x="15530423" y="4086374"/>
              <a:ext cx="2757805" cy="300355"/>
            </a:xfrm>
            <a:custGeom>
              <a:avLst/>
              <a:gdLst/>
              <a:ahLst/>
              <a:cxnLst/>
              <a:rect l="l" t="t" r="r" b="b"/>
              <a:pathLst>
                <a:path w="2757805" h="300354">
                  <a:moveTo>
                    <a:pt x="2757575" y="299862"/>
                  </a:moveTo>
                  <a:lnTo>
                    <a:pt x="1803775" y="299862"/>
                  </a:lnTo>
                  <a:lnTo>
                    <a:pt x="1701802" y="198391"/>
                  </a:lnTo>
                  <a:lnTo>
                    <a:pt x="1500906" y="0"/>
                  </a:lnTo>
                  <a:lnTo>
                    <a:pt x="0" y="0"/>
                  </a:lnTo>
                </a:path>
              </a:pathLst>
            </a:custGeom>
            <a:ln w="9483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27824" y="3989253"/>
              <a:ext cx="193439" cy="19262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21096" y="3790862"/>
              <a:ext cx="193534" cy="19253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709782" y="3887888"/>
              <a:ext cx="1578610" cy="349250"/>
            </a:xfrm>
            <a:custGeom>
              <a:avLst/>
              <a:gdLst/>
              <a:ahLst/>
              <a:cxnLst/>
              <a:rect l="l" t="t" r="r" b="b"/>
              <a:pathLst>
                <a:path w="1578609" h="349250">
                  <a:moveTo>
                    <a:pt x="0" y="0"/>
                  </a:moveTo>
                  <a:lnTo>
                    <a:pt x="377204" y="0"/>
                  </a:lnTo>
                  <a:lnTo>
                    <a:pt x="522444" y="144525"/>
                  </a:lnTo>
                  <a:lnTo>
                    <a:pt x="728009" y="349081"/>
                  </a:lnTo>
                  <a:lnTo>
                    <a:pt x="1578216" y="349081"/>
                  </a:lnTo>
                </a:path>
              </a:pathLst>
            </a:custGeom>
            <a:ln w="9485">
              <a:solidFill>
                <a:srgbClr val="94FF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7" name="object 10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088697" y="3533802"/>
            <a:ext cx="190152" cy="191931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72052" y="3532264"/>
            <a:ext cx="193197" cy="195103"/>
          </a:xfrm>
          <a:prstGeom prst="rect">
            <a:avLst/>
          </a:prstGeom>
        </p:spPr>
      </p:pic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400142" y="1311026"/>
            <a:ext cx="2286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u="sng" spc="-5" dirty="0">
                <a:solidFill>
                  <a:srgbClr val="8FFFFF"/>
                </a:solidFill>
                <a:uFill>
                  <a:solidFill>
                    <a:srgbClr val="94FFAE"/>
                  </a:solidFill>
                </a:uFill>
              </a:rPr>
              <a:t>0</a:t>
            </a:r>
            <a:r>
              <a:rPr sz="16000" dirty="0">
                <a:solidFill>
                  <a:srgbClr val="8FFFFF"/>
                </a:solidFill>
              </a:rPr>
              <a:t>2</a:t>
            </a:r>
            <a:endParaRPr sz="16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718</Words>
  <Application>Microsoft Office PowerPoint</Application>
  <PresentationFormat>Custom</PresentationFormat>
  <Paragraphs>195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Rounded MT Bold</vt:lpstr>
      <vt:lpstr>Calibri</vt:lpstr>
      <vt:lpstr>Georgia</vt:lpstr>
      <vt:lpstr>Grand Cru S Bold</vt:lpstr>
      <vt:lpstr>Sitka Small</vt:lpstr>
      <vt:lpstr>Tahoma</vt:lpstr>
      <vt:lpstr>Times New Roman</vt:lpstr>
      <vt:lpstr>Verdana</vt:lpstr>
      <vt:lpstr>Office Theme</vt:lpstr>
      <vt:lpstr>DATA CENTER</vt:lpstr>
      <vt:lpstr>CONTENTS &amp; Motive OF This Presentation</vt:lpstr>
      <vt:lpstr>Project STATEMENT</vt:lpstr>
      <vt:lpstr>TABLE OF CONTENTS</vt:lpstr>
      <vt:lpstr>01</vt:lpstr>
      <vt:lpstr>Project TRENDS</vt:lpstr>
      <vt:lpstr>Project Shorts</vt:lpstr>
      <vt:lpstr>Project Shorts</vt:lpstr>
      <vt:lpstr>02</vt:lpstr>
      <vt:lpstr>Import File And Analysis With Functions</vt:lpstr>
      <vt:lpstr>PowerPoint Presentation</vt:lpstr>
      <vt:lpstr>Cleaning Or Filling Data</vt:lpstr>
      <vt:lpstr>Project Shorts</vt:lpstr>
      <vt:lpstr>03</vt:lpstr>
      <vt:lpstr>skew(): A statistical measure of asymmetric</vt:lpstr>
      <vt:lpstr>FIND OUTLIERS OR NOT WITH DISTPLOT</vt:lpstr>
      <vt:lpstr>Describe With Boxplot CHARTS .</vt:lpstr>
      <vt:lpstr>03</vt:lpstr>
      <vt:lpstr>FINDING THE IQR ALL COLUMNS.</vt:lpstr>
      <vt:lpstr>trim_df =df[df['Col_Name'] &lt; upper_limit]</vt:lpstr>
      <vt:lpstr>Cap_df</vt:lpstr>
      <vt:lpstr>04</vt:lpstr>
      <vt:lpstr>QNAS</vt:lpstr>
      <vt:lpstr>QNAS</vt:lpstr>
      <vt:lpstr>How many are married and how many are not ?</vt:lpstr>
      <vt:lpstr>How many Male &amp; Female?</vt:lpstr>
      <vt:lpstr>How many people depend on one person ?</vt:lpstr>
      <vt:lpstr>How many people are graduate or Not?</vt:lpstr>
      <vt:lpstr>Where is people's property area?</vt:lpstr>
      <vt:lpstr>What is the loan status of people 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 _ by Slidesgo.pptx</dc:title>
  <dc:creator>blank cdmi</dc:creator>
  <cp:keywords>DAF_vXEfhBU,BAF_exYOJH4</cp:keywords>
  <cp:lastModifiedBy>Dhruvin Dhameliya</cp:lastModifiedBy>
  <cp:revision>35</cp:revision>
  <dcterms:created xsi:type="dcterms:W3CDTF">2024-03-17T13:02:08Z</dcterms:created>
  <dcterms:modified xsi:type="dcterms:W3CDTF">2024-03-24T10:49:16Z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2024-03-17T00:00:00Z</vt:filetime>
  </property>
</Properties>
</file>