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0B5D1B-58E0-4B77-A2C3-2FAF3A2E8780}">
  <a:tblStyle styleId="{140B5D1B-58E0-4B77-A2C3-2FAF3A2E87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e3217293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2e3217293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e3217293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e3217293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2e3217293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2e3217293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2e3217293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2e3217293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e3217293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e3217293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2e3217293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2e3217293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e321729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e321729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e3217293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e3217293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e3217293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e3217293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e3217293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e3217293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e3217293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e3217293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e32172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e32172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e3217293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2e3217293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2e3217293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2e3217293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Order Processing System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225775" y="3450425"/>
            <a:ext cx="2593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By The Semicolons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Technology 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 : HTML, CSS, Bootstrap, JavaScript, AJAX, JSP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 : Servlets, Java, MySQL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Apache Tomcat Server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Interchange Format : JSON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Dependencies -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JDBC Connector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Jackson Library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JSTL Functionality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Future 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Give Employee rights to create a new Customer and enter details.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Give Customer an option to select their Order on their own.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third-party Payment Gateway APIs.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images for the product catalogue.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Important Links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{140B5D1B-58E0-4B77-A2C3-2FAF3A2E8780}</a:tableStyleId>
              </a:tblPr>
              <a:tblGrid>
                <a:gridCol w="2097900"/>
                <a:gridCol w="514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Repository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https://github.com/dhruvinamdar/TheSemicolonsProject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Demonstration</a:t>
                      </a:r>
                      <a:r>
                        <a:rPr lang="en-GB"/>
                        <a:t> Video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Documentation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were able to successfully create a Dynamic Web Project for an Order Processing System according to the Software Requirements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 the specifications were mapped and the application passed all the required test cases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Team Members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Preeti Hinwal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Vedant Puranik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Amol Gandhi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Dhruv Inamdar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Tejal Lolap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Simran Goel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Apurva Shukla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Shrashti Padarha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Kanushka Gupta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Varsha Shukla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41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</a:rPr>
              <a:t>Thank You</a:t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324" y="-1"/>
            <a:ext cx="1871676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54161" y="3353674"/>
            <a:ext cx="1871676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1826" y="81849"/>
            <a:ext cx="1871676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" y="3435499"/>
            <a:ext cx="1871676" cy="1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create an application for an Order Management System. Create profiles for Customers and Employees alike, and give them the ability to create Quotes/Orders and Generate Invoices.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 Order Processing System provides a comprehensive interface to connect Companies to prospective Customers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Through our system, the Employees create a Quote for an Order.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 the Order satisfies  the Customer's needs,  an Invoice can be generated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375950" y="278600"/>
            <a:ext cx="70389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High Level View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1340"/>
            <a:ext cx="9144000" cy="426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4294967295" type="title"/>
          </p:nvPr>
        </p:nvSpPr>
        <p:spPr>
          <a:xfrm>
            <a:off x="375950" y="278600"/>
            <a:ext cx="70389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Use Case 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38" y="947725"/>
            <a:ext cx="5969326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Employee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a new Quote for a specific Customer by selecting Products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Ability to import Products from a JSON file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 creation of a quote, Shipping Cost and GST is automatically generated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Employee 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0944"/>
            <a:ext cx="9144000" cy="184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53050"/>
            <a:ext cx="70389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 view a list of Quotes(Status : Pending) and Orders(Status : Approved)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view a Detailed Quote and Approve it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generate the Invoice for an Order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download a PDF of the Invoice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 </a:t>
            </a:r>
            <a:r>
              <a:rPr lang="en-GB">
                <a:solidFill>
                  <a:schemeClr val="dk1"/>
                </a:solidFill>
              </a:rPr>
              <a:t>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959"/>
            <a:ext cx="9144000" cy="291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