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67" r:id="rId16"/>
    <p:sldId id="268" r:id="rId17"/>
    <p:sldId id="269" r:id="rId18"/>
    <p:sldId id="270" r:id="rId19"/>
  </p:sldIdLst>
  <p:sldSz cx="9144000" cy="5143500" type="screen16x9"/>
  <p:notesSz cx="6858000" cy="9144000"/>
  <p:embeddedFontLst>
    <p:embeddedFont>
      <p:font typeface="Lato" panose="020B0604020202020204" pitchFamily="34" charset="0"/>
      <p:regular r:id="rId21"/>
      <p:bold r:id="rId22"/>
      <p:italic r:id="rId23"/>
      <p:boldItalic r:id="rId24"/>
    </p:embeddedFont>
    <p:embeddedFont>
      <p:font typeface="Montserrat" panose="020B0604020202020204" pitchFamily="2" charset="0"/>
      <p:regular r:id="rId25"/>
      <p:bold r:id="rId26"/>
      <p:italic r:id="rId27"/>
      <p:boldItalic r:id="rId28"/>
    </p:embeddedFont>
    <p:embeddedFont>
      <p:font typeface="Montserrat Medium" panose="020B0604020202020204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0B5D1B-58E0-4B77-A2C3-2FAF3A2E8780}">
  <a:tblStyle styleId="{140B5D1B-58E0-4B77-A2C3-2FAF3A2E87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2e3217293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2e3217293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2e3217293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2e3217293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2e3217293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2e3217293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289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2e3217293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2e3217293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616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2e3217293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2e3217293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515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2e3217293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2e3217293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2e3217293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2e3217293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2e3217293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2e3217293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2e3217293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2e3217293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2e321729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2e321729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2e3217293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2e3217293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2e3217293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2e3217293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2e3217293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2e3217293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2e3217293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2e3217293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2e32172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2e32172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2e3217293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2e3217293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2e3217293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2e3217293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Order Processing System</a:t>
            </a:r>
            <a:endParaRPr>
              <a:solidFill>
                <a:schemeClr val="dk1"/>
              </a:solidFill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6225775" y="3450425"/>
            <a:ext cx="2593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By The Semicolons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Technology Stack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Frontend : HTML, CSS, Bootstrap, JavaScript, AJAX, JSP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Backend : Servlets, Java, MySQL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Apache Tomcat Server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Interchange Format : JSON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Dependencies -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JDBC Connector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Jackson Library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JSTL Functionality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Future Scope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Give Employee rights to create a new Customer and enter details.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Give Customer an option to select their Order on their own.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Add third-party Payment Gateway APIs.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Add images for the product catalogue.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Screenshots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B16F3-4A0B-4531-97B8-0E0227F34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163981"/>
            <a:ext cx="6769395" cy="34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Screenshots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0EC8F-32BC-4A0C-804A-945BE8A5B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70" y="1045965"/>
            <a:ext cx="7549117" cy="37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6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Screenshots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AE22E7-99C7-4B92-85FA-255D0F8AE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81" y="1070342"/>
            <a:ext cx="7609126" cy="38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2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Important Links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04" name="Google Shape;204;p24"/>
          <p:cNvGraphicFramePr/>
          <p:nvPr/>
        </p:nvGraphicFramePr>
        <p:xfrm>
          <a:off x="952500" y="20002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{140B5D1B-58E0-4B77-A2C3-2FAF3A2E8780}</a:tableStyleId>
              </a:tblPr>
              <a:tblGrid>
                <a:gridCol w="209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 Repository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https://github.com/dhruvinamdar/TheSemicolonsProject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Demonstration Video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Documentation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were able to successfully create a Dynamic Web Project for an Order Processing System according to the Software Requirements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All the specifications were mapped and the application passed all the required test cases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Team Members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Preeti Hinwal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Vedant Puranik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Amol Gandhi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Dhruv Inamdar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Tejal Lolap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Simran Goel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Apurva Shukla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Shrashti Padarha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Kanushka Gupta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Varsha Shukla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41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1"/>
                </a:solidFill>
              </a:rPr>
              <a:t>Thank You</a:t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2324" y="-1"/>
            <a:ext cx="1871676" cy="1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354161" y="3353674"/>
            <a:ext cx="1871676" cy="1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81826" y="81849"/>
            <a:ext cx="1871676" cy="1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" y="3435499"/>
            <a:ext cx="1871676" cy="17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Problem Statement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create an application for an Order Management System. Create profiles for Customers and Employees alike, and give them the ability to create Quotes/Orders and Generate Invoices.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 Order Processing System provides a comprehensive interface to connect Companies to prospective Customers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Through our system, the Employees create a Quote for an Order.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If the Order satisfies  the Customer's needs,  an Invoice can be generated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 idx="4294967295"/>
          </p:nvPr>
        </p:nvSpPr>
        <p:spPr>
          <a:xfrm>
            <a:off x="0" y="277813"/>
            <a:ext cx="7038975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High Level View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1340"/>
            <a:ext cx="9144000" cy="426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 idx="4294967295"/>
          </p:nvPr>
        </p:nvSpPr>
        <p:spPr>
          <a:xfrm>
            <a:off x="0" y="277813"/>
            <a:ext cx="7038975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Use Case Diagram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338" y="947725"/>
            <a:ext cx="5969326" cy="41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Scope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253725"/>
            <a:ext cx="70389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Employee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Create a new Quote for a specific Customer by selecting Products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Ability to import Products from a JSON file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 creation of a quote, Shipping Cost and GST is automatically generated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Employee Workflow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253725"/>
            <a:ext cx="70389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0944"/>
            <a:ext cx="9144000" cy="1841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Scope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153050"/>
            <a:ext cx="70389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Customer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Can  view a list of Quotes(Status : Pending) and Orders(Status : Approved)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Can view a Detailed Quote and Approve it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Can generate the Invoice for an Order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Can download a PDF of the Invoice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Customer Workflow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97500" y="1253725"/>
            <a:ext cx="70389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0959"/>
            <a:ext cx="9144000" cy="291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322</Words>
  <Application>Microsoft Office PowerPoint</Application>
  <PresentationFormat>On-screen Show (16:9)</PresentationFormat>
  <Paragraphs>62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Lato</vt:lpstr>
      <vt:lpstr>Montserrat</vt:lpstr>
      <vt:lpstr>Arial</vt:lpstr>
      <vt:lpstr>Montserrat Medium</vt:lpstr>
      <vt:lpstr>Focus</vt:lpstr>
      <vt:lpstr>Order Processing System  </vt:lpstr>
      <vt:lpstr>Problem Statement</vt:lpstr>
      <vt:lpstr>Introduction</vt:lpstr>
      <vt:lpstr>High Level View</vt:lpstr>
      <vt:lpstr>Use Case Diagram</vt:lpstr>
      <vt:lpstr>Scope</vt:lpstr>
      <vt:lpstr>Employee Workflow</vt:lpstr>
      <vt:lpstr>Scope</vt:lpstr>
      <vt:lpstr>Customer Workflow</vt:lpstr>
      <vt:lpstr>Technology Stack</vt:lpstr>
      <vt:lpstr>Future Scope</vt:lpstr>
      <vt:lpstr>Screenshots</vt:lpstr>
      <vt:lpstr>Screenshots</vt:lpstr>
      <vt:lpstr>Screenshots</vt:lpstr>
      <vt:lpstr>Important Links</vt:lpstr>
      <vt:lpstr>Conclusion</vt:lpstr>
      <vt:lpstr>Team Members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Processing System  </dc:title>
  <cp:lastModifiedBy>Tejal Lolap</cp:lastModifiedBy>
  <cp:revision>1</cp:revision>
  <dcterms:modified xsi:type="dcterms:W3CDTF">2021-09-26T18:21:56Z</dcterms:modified>
</cp:coreProperties>
</file>