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Convert an input PDF (one chapter / article) into: A short slide deck (PowerPoint / PDF/ series of visuals ) that visually explains the keyconcepts, and a short animated explainer video (30sec) Code repository (GitHub) with clear README and usage instructions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Script / CLI that accepts a PDF and outputs: output/slides.pptx (or slides.pdf) — 6–12 slides, each slide: title, 1–2 short bullets, 1 visual (image/diagram/icon)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output/video.mp4 — 30–90s MP4, animated sequence of the slides with simple transitions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Short demo doc (1 page) describing how the pipeline works and how to run it locally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Single-sentence architecture architecture with modular, commented, and runnable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Repo includes: README with steps, requirements, and one-sentenced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Single code format produced with: readME.md (how to run, dependencies)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