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7" r:id="rId19"/>
    <p:sldId id="288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4" r:id="rId28"/>
    <p:sldId id="281" r:id="rId29"/>
    <p:sldId id="289" r:id="rId30"/>
    <p:sldId id="282" r:id="rId31"/>
    <p:sldId id="283" r:id="rId32"/>
    <p:sldId id="290" r:id="rId33"/>
    <p:sldId id="285" r:id="rId34"/>
    <p:sldId id="286" r:id="rId35"/>
    <p:sldId id="291" r:id="rId36"/>
    <p:sldId id="294" r:id="rId37"/>
    <p:sldId id="293" r:id="rId38"/>
    <p:sldId id="29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odevelop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C# or COOL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813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Tour to Visual Studio</a:t>
            </a:r>
            <a:endParaRPr lang="en-CA" dirty="0"/>
          </a:p>
        </p:txBody>
      </p:sp>
      <p:pic>
        <p:nvPicPr>
          <p:cNvPr id="4" name="Picture 1" descr="cshtp5_02_Page_05"/>
          <p:cNvPicPr>
            <a:picLocks noGrp="1" noChangeAspect="1"/>
          </p:cNvPicPr>
          <p:nvPr isPhoto="1"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4" y="1173193"/>
            <a:ext cx="12129116" cy="568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40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1" descr="cshtp5_02_Page_07"/>
          <p:cNvPicPr>
            <a:picLocks noGrp="1" noChangeAspect="1"/>
          </p:cNvPicPr>
          <p:nvPr isPhoto="1"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23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1" descr="cshtp5_02_Page_08"/>
          <p:cNvPicPr>
            <a:picLocks noGrp="1" noChangeAspect="1"/>
          </p:cNvPicPr>
          <p:nvPr isPhoto="1"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334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1" descr="cshtp5_02_Page_17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73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1" descr="cshtp5_02_Page_21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2848"/>
            <a:ext cx="12192000" cy="607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500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1" descr="cshtp5_02_Page_22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12192000" cy="633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417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Properties Window</a:t>
            </a:r>
            <a:endParaRPr lang="en-CA" dirty="0"/>
          </a:p>
        </p:txBody>
      </p:sp>
      <p:pic>
        <p:nvPicPr>
          <p:cNvPr id="4" name="Picture 1" descr="cshtp5_02_Page_23"/>
          <p:cNvPicPr>
            <a:picLocks noGrp="1" noChangeAspect="1"/>
          </p:cNvPicPr>
          <p:nvPr isPhoto="1"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41" y="2160588"/>
            <a:ext cx="6392955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479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1" descr="cshtp5_02_Page_28"/>
          <p:cNvPicPr>
            <a:picLocks noGrp="1" noChangeAspect="1"/>
          </p:cNvPicPr>
          <p:nvPr isPhoto="1"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225" y="2160588"/>
            <a:ext cx="6391587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598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C# Program Structure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106" y="3058319"/>
            <a:ext cx="39338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07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Program Execution steps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7455" y="1930400"/>
            <a:ext cx="6456711" cy="486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Developed in 1999 in Microsoft,</a:t>
            </a:r>
          </a:p>
          <a:p>
            <a:r>
              <a:rPr lang="en-CA" dirty="0" smtClean="0"/>
              <a:t>Named as COOL first C Object Oriented Language.</a:t>
            </a:r>
          </a:p>
          <a:p>
            <a:r>
              <a:rPr lang="en-CA" dirty="0" smtClean="0"/>
              <a:t>Anders </a:t>
            </a:r>
            <a:r>
              <a:rPr lang="en-CA" dirty="0" err="1" smtClean="0"/>
              <a:t>Hejlberg</a:t>
            </a:r>
            <a:r>
              <a:rPr lang="en-CA" dirty="0" smtClean="0"/>
              <a:t> – Developer</a:t>
            </a:r>
          </a:p>
          <a:p>
            <a:pPr lvl="1"/>
            <a:r>
              <a:rPr lang="en-CA" dirty="0" smtClean="0"/>
              <a:t>Strongly Types Language – checks type specifications for objects</a:t>
            </a:r>
          </a:p>
          <a:p>
            <a:pPr lvl="1"/>
            <a:r>
              <a:rPr lang="en-CA" dirty="0" smtClean="0"/>
              <a:t>Object Oriented – OOPS Features</a:t>
            </a:r>
          </a:p>
          <a:p>
            <a:pPr lvl="2"/>
            <a:r>
              <a:rPr lang="en-CA" dirty="0" smtClean="0"/>
              <a:t>Encapsulation, Polymorphism, Message Passing</a:t>
            </a:r>
          </a:p>
          <a:p>
            <a:pPr lvl="2"/>
            <a:r>
              <a:rPr lang="en-CA" dirty="0" smtClean="0"/>
              <a:t>Classes, Objects, Inheritance</a:t>
            </a:r>
          </a:p>
          <a:p>
            <a:pPr lvl="1"/>
            <a:r>
              <a:rPr lang="en-CA" dirty="0" smtClean="0"/>
              <a:t>Component Oriented – Custom components </a:t>
            </a:r>
          </a:p>
          <a:p>
            <a:pPr lvl="2"/>
            <a:r>
              <a:rPr lang="en-CA" dirty="0" smtClean="0"/>
              <a:t>Like Library Classes</a:t>
            </a:r>
          </a:p>
          <a:p>
            <a:pPr lvl="2"/>
            <a:r>
              <a:rPr lang="en-CA" dirty="0" smtClean="0"/>
              <a:t>Packages for reuse</a:t>
            </a:r>
          </a:p>
          <a:p>
            <a:pPr lvl="1"/>
            <a:r>
              <a:rPr lang="en-CA" dirty="0" smtClean="0"/>
              <a:t>Unified Type System – One root for all types i.e. Object 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0216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Lets Create new App GUI</a:t>
            </a:r>
            <a:endParaRPr lang="en-CA" dirty="0"/>
          </a:p>
        </p:txBody>
      </p:sp>
      <p:pic>
        <p:nvPicPr>
          <p:cNvPr id="4" name="Picture 1" descr="cshtp5_02_Page_25"/>
          <p:cNvPicPr>
            <a:picLocks noGrp="1" noChangeAspect="1"/>
          </p:cNvPicPr>
          <p:nvPr isPhoto="1"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4210"/>
            <a:ext cx="12192000" cy="547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788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Properties to deal with…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Make 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Give appropriate names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Properties –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Name, text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 err="1"/>
              <a:t>BackColor</a:t>
            </a:r>
            <a:endParaRPr lang="en-CA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Font – Size, bold, font family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 err="1"/>
              <a:t>Autosize</a:t>
            </a:r>
            <a:r>
              <a:rPr lang="en-CA" dirty="0"/>
              <a:t> – Switch True/False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 err="1"/>
              <a:t>TextAlign</a:t>
            </a:r>
            <a:r>
              <a:rPr lang="en-CA" dirty="0"/>
              <a:t> – Middle Center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Size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TextAlign</a:t>
            </a:r>
            <a:endParaRPr lang="en-CA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Properties of - </a:t>
            </a:r>
            <a:r>
              <a:rPr lang="en-CA" dirty="0" smtClean="0"/>
              <a:t>Image</a:t>
            </a:r>
            <a:endParaRPr lang="en-CA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Background </a:t>
            </a:r>
            <a:r>
              <a:rPr lang="en-CA" dirty="0"/>
              <a:t>Image – Pic should be either Background Image/ </a:t>
            </a:r>
            <a:r>
              <a:rPr lang="en-CA" dirty="0" smtClean="0"/>
              <a:t>Image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Image – Image Resource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SizeMode</a:t>
            </a:r>
            <a:r>
              <a:rPr lang="en-CA" dirty="0" smtClean="0"/>
              <a:t> – Stretch Mode</a:t>
            </a:r>
          </a:p>
        </p:txBody>
      </p:sp>
    </p:spTree>
    <p:extLst>
      <p:ext uri="{BB962C8B-B14F-4D97-AF65-F5344CB8AC3E}">
        <p14:creationId xmlns:p14="http://schemas.microsoft.com/office/powerpoint/2010/main" val="940663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5387"/>
            <a:ext cx="121920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80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Few Familiar terms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Identifiers</a:t>
            </a:r>
          </a:p>
          <a:p>
            <a:pPr lvl="1"/>
            <a:r>
              <a:rPr lang="en-CA" dirty="0" smtClean="0"/>
              <a:t>Namespaces</a:t>
            </a:r>
          </a:p>
          <a:p>
            <a:pPr lvl="1"/>
            <a:r>
              <a:rPr lang="en-CA" dirty="0" smtClean="0"/>
              <a:t>Classes</a:t>
            </a:r>
          </a:p>
          <a:p>
            <a:pPr lvl="1"/>
            <a:r>
              <a:rPr lang="en-CA" dirty="0" smtClean="0"/>
              <a:t>Methods</a:t>
            </a:r>
          </a:p>
          <a:p>
            <a:pPr lvl="1"/>
            <a:r>
              <a:rPr lang="en-CA" dirty="0" smtClean="0"/>
              <a:t>Variables</a:t>
            </a:r>
          </a:p>
          <a:p>
            <a:r>
              <a:rPr lang="en-CA" dirty="0" smtClean="0"/>
              <a:t>Constants</a:t>
            </a:r>
          </a:p>
          <a:p>
            <a:r>
              <a:rPr lang="en-CA" dirty="0" smtClean="0"/>
              <a:t>Variables</a:t>
            </a:r>
          </a:p>
          <a:p>
            <a:r>
              <a:rPr lang="en-CA" dirty="0" smtClean="0"/>
              <a:t>Keywords</a:t>
            </a:r>
          </a:p>
          <a:p>
            <a:r>
              <a:rPr lang="en-CA" dirty="0" smtClean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2228959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Operators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85336"/>
            <a:ext cx="12191999" cy="564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35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 Conversion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Implicit</a:t>
            </a:r>
          </a:p>
          <a:p>
            <a:r>
              <a:rPr lang="en-CA" dirty="0" smtClean="0"/>
              <a:t>Explicit</a:t>
            </a:r>
          </a:p>
          <a:p>
            <a:r>
              <a:rPr lang="en-CA" dirty="0" smtClean="0"/>
              <a:t>Narrowing</a:t>
            </a:r>
          </a:p>
          <a:p>
            <a:r>
              <a:rPr lang="en-CA" dirty="0" smtClean="0"/>
              <a:t>Widening</a:t>
            </a:r>
          </a:p>
          <a:p>
            <a:pPr lvl="1"/>
            <a:r>
              <a:rPr lang="en-CA" dirty="0" smtClean="0"/>
              <a:t>Widening can be done anyways</a:t>
            </a:r>
          </a:p>
          <a:p>
            <a:pPr lvl="1"/>
            <a:r>
              <a:rPr lang="en-CA" dirty="0" smtClean="0"/>
              <a:t>(long)</a:t>
            </a:r>
            <a:r>
              <a:rPr lang="en-CA" dirty="0" err="1" smtClean="0"/>
              <a:t>intnumber</a:t>
            </a:r>
            <a:endParaRPr lang="en-CA" dirty="0" smtClean="0"/>
          </a:p>
          <a:p>
            <a:pPr lvl="1"/>
            <a:r>
              <a:rPr lang="en-CA" dirty="0" smtClean="0"/>
              <a:t>Convert.ToInt32(</a:t>
            </a:r>
            <a:r>
              <a:rPr lang="en-CA" dirty="0" err="1" smtClean="0"/>
              <a:t>num</a:t>
            </a:r>
            <a:r>
              <a:rPr lang="en-CA" dirty="0" smtClean="0"/>
              <a:t>);</a:t>
            </a:r>
          </a:p>
          <a:p>
            <a:pPr lvl="2"/>
            <a:r>
              <a:rPr lang="en-CA" dirty="0"/>
              <a:t>d</a:t>
            </a:r>
            <a:r>
              <a:rPr lang="en-CA" dirty="0" smtClean="0"/>
              <a:t>ouble value=3.2;</a:t>
            </a:r>
          </a:p>
          <a:p>
            <a:pPr lvl="1"/>
            <a:r>
              <a:rPr lang="en-CA" dirty="0" smtClean="0"/>
              <a:t>Int32.TryParse(value, out number) – return Boolean</a:t>
            </a:r>
          </a:p>
          <a:p>
            <a:pPr lvl="1"/>
            <a:r>
              <a:rPr lang="en-CA" dirty="0" err="1" smtClean="0"/>
              <a:t>Int</a:t>
            </a:r>
            <a:r>
              <a:rPr lang="en-CA" dirty="0" smtClean="0"/>
              <a:t> n=Int32.parse(value)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5702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Shortcuts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Run code</a:t>
            </a:r>
          </a:p>
          <a:p>
            <a:pPr lvl="1"/>
            <a:r>
              <a:rPr lang="en-CA" dirty="0" err="1" smtClean="0"/>
              <a:t>Cntrl</a:t>
            </a:r>
            <a:r>
              <a:rPr lang="en-CA" dirty="0" smtClean="0"/>
              <a:t> + F5  -- console Application and GUI both</a:t>
            </a:r>
          </a:p>
          <a:p>
            <a:r>
              <a:rPr lang="en-CA" dirty="0" smtClean="0"/>
              <a:t>Uncomment code:</a:t>
            </a:r>
          </a:p>
          <a:p>
            <a:pPr lvl="1"/>
            <a:r>
              <a:rPr lang="en-CA" dirty="0" smtClean="0"/>
              <a:t>Select code</a:t>
            </a:r>
          </a:p>
          <a:p>
            <a:pPr lvl="1"/>
            <a:r>
              <a:rPr lang="en-CA" dirty="0" smtClean="0"/>
              <a:t>Press </a:t>
            </a:r>
            <a:r>
              <a:rPr lang="en-CA" dirty="0" err="1" smtClean="0"/>
              <a:t>Cntrl</a:t>
            </a:r>
            <a:r>
              <a:rPr lang="en-CA" dirty="0" smtClean="0"/>
              <a:t> + k</a:t>
            </a:r>
          </a:p>
          <a:p>
            <a:r>
              <a:rPr lang="en-CA" dirty="0" smtClean="0"/>
              <a:t>Comment code</a:t>
            </a:r>
          </a:p>
          <a:p>
            <a:pPr lvl="1"/>
            <a:r>
              <a:rPr lang="en-CA" dirty="0" smtClean="0"/>
              <a:t>Select code</a:t>
            </a:r>
          </a:p>
          <a:p>
            <a:pPr lvl="1"/>
            <a:r>
              <a:rPr lang="en-CA" dirty="0" smtClean="0"/>
              <a:t>Press </a:t>
            </a:r>
            <a:r>
              <a:rPr lang="en-CA" dirty="0" err="1" smtClean="0"/>
              <a:t>cntrl</a:t>
            </a:r>
            <a:r>
              <a:rPr lang="en-CA" dirty="0" smtClean="0"/>
              <a:t> + k + c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8495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 YOURSELF – Console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Console.WriteLine</a:t>
            </a:r>
            <a:r>
              <a:rPr lang="en-CA" dirty="0" smtClean="0"/>
              <a:t>(“</a:t>
            </a:r>
            <a:r>
              <a:rPr lang="en-CA" dirty="0" err="1" smtClean="0"/>
              <a:t>msg</a:t>
            </a:r>
            <a:r>
              <a:rPr lang="en-CA" dirty="0" smtClean="0"/>
              <a:t>”);</a:t>
            </a:r>
          </a:p>
          <a:p>
            <a:r>
              <a:rPr lang="en-CA" dirty="0" err="1" smtClean="0"/>
              <a:t>Console.WriteLine</a:t>
            </a:r>
            <a:r>
              <a:rPr lang="en-CA" dirty="0" smtClean="0"/>
              <a:t>(“value of x is {0}”,variable);</a:t>
            </a:r>
          </a:p>
          <a:p>
            <a:r>
              <a:rPr lang="en-CA" dirty="0" err="1" smtClean="0"/>
              <a:t>Console.ReadLine</a:t>
            </a:r>
            <a:r>
              <a:rPr lang="en-CA" dirty="0" smtClean="0"/>
              <a:t>();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4171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datatype you will use to store currency values in your App?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Long</a:t>
            </a:r>
          </a:p>
          <a:p>
            <a:r>
              <a:rPr lang="en-CA" dirty="0" smtClean="0"/>
              <a:t>Double</a:t>
            </a:r>
          </a:p>
          <a:p>
            <a:r>
              <a:rPr lang="en-CA" dirty="0" smtClean="0"/>
              <a:t>Decimal</a:t>
            </a:r>
          </a:p>
          <a:p>
            <a:r>
              <a:rPr lang="en-CA" dirty="0" smtClean="0"/>
              <a:t>Float</a:t>
            </a:r>
          </a:p>
          <a:p>
            <a:endParaRPr lang="en-CA" dirty="0"/>
          </a:p>
          <a:p>
            <a:r>
              <a:rPr lang="en-CA" dirty="0" smtClean="0"/>
              <a:t>Your Answer?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640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Test your Skills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786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Visual Studio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Link for software:-</a:t>
            </a:r>
          </a:p>
          <a:p>
            <a:endParaRPr lang="en-CA" dirty="0"/>
          </a:p>
          <a:p>
            <a:r>
              <a:rPr lang="en-CA" dirty="0" smtClean="0"/>
              <a:t> </a:t>
            </a:r>
            <a:r>
              <a:rPr lang="en-CA" dirty="0"/>
              <a:t>https://www.visualstudio.com/downloads/#d-community?wt.mc_id=DXLEX_EDX_DEV204X</a:t>
            </a:r>
          </a:p>
        </p:txBody>
      </p:sp>
    </p:spTree>
    <p:extLst>
      <p:ext uri="{BB962C8B-B14F-4D97-AF65-F5344CB8AC3E}">
        <p14:creationId xmlns:p14="http://schemas.microsoft.com/office/powerpoint/2010/main" val="1181409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Which operator is overloaded in C# to allow string concatenation?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. (dot)</a:t>
            </a:r>
          </a:p>
          <a:p>
            <a:r>
              <a:rPr lang="en-CA" dirty="0" smtClean="0"/>
              <a:t>+ (Plus)</a:t>
            </a:r>
          </a:p>
          <a:p>
            <a:r>
              <a:rPr lang="en-CA" dirty="0" smtClean="0"/>
              <a:t>++</a:t>
            </a:r>
          </a:p>
          <a:p>
            <a:endParaRPr lang="en-CA" dirty="0"/>
          </a:p>
          <a:p>
            <a:r>
              <a:rPr lang="en-CA" dirty="0" smtClean="0"/>
              <a:t>Your Answer?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0530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677334" y="474453"/>
            <a:ext cx="8596668" cy="135147"/>
          </a:xfrm>
        </p:spPr>
        <p:txBody>
          <a:bodyPr>
            <a:normAutofit fontScale="90000"/>
          </a:bodyPr>
          <a:lstStyle/>
          <a:p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12" y="0"/>
            <a:ext cx="1212298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00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Create GUI and make it working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596" y="2160588"/>
            <a:ext cx="8687405" cy="46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62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Try it Yourself -- Operators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Blackboard  </a:t>
            </a:r>
            <a:r>
              <a:rPr lang="en-CA" dirty="0" smtClean="0">
                <a:sym typeface="Wingdings" panose="05000000000000000000" pitchFamily="2" charset="2"/>
              </a:rPr>
              <a:t> Introduction to C#  MathOpeartor.zip file  download and run solution file in Visual Studio using</a:t>
            </a:r>
          </a:p>
          <a:p>
            <a:r>
              <a:rPr lang="en-CA" dirty="0" smtClean="0">
                <a:sym typeface="Wingdings" panose="05000000000000000000" pitchFamily="2" charset="2"/>
              </a:rPr>
              <a:t>File Menu  Open  Project/ Solution  upload solution file</a:t>
            </a:r>
          </a:p>
          <a:p>
            <a:r>
              <a:rPr lang="en-CA" dirty="0" smtClean="0">
                <a:sym typeface="Wingdings" panose="05000000000000000000" pitchFamily="2" charset="2"/>
              </a:rPr>
              <a:t>Run this file and observe the output, do necessary changes and make it working.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6933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Try it yourself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Open Primitive Data Types exercise yourself</a:t>
            </a:r>
          </a:p>
          <a:p>
            <a:r>
              <a:rPr lang="en-CA" dirty="0" smtClean="0"/>
              <a:t>Select datatype in given list box, and see the sample data.</a:t>
            </a:r>
          </a:p>
          <a:p>
            <a:r>
              <a:rPr lang="en-CA" dirty="0" smtClean="0"/>
              <a:t>Some code is not working, Make it working, so that all datatype should show sample values for given datatypes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4151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Lets create Calculator Altogether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452" y="2160588"/>
            <a:ext cx="11153955" cy="46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89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Lets Play with </a:t>
            </a:r>
            <a:r>
              <a:rPr lang="en-CA" dirty="0" err="1" smtClean="0"/>
              <a:t>Listbox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76709"/>
            <a:ext cx="11214339" cy="558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76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Listbox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 smtClean="0"/>
              <a:t>Listbox.items.add</a:t>
            </a:r>
            <a:r>
              <a:rPr lang="en-CA" dirty="0" smtClean="0"/>
              <a:t>(String); // to add item to </a:t>
            </a:r>
            <a:r>
              <a:rPr lang="en-CA" dirty="0" err="1" smtClean="0"/>
              <a:t>listbox</a:t>
            </a:r>
            <a:endParaRPr lang="en-CA" dirty="0" smtClean="0"/>
          </a:p>
          <a:p>
            <a:r>
              <a:rPr lang="en-CA" dirty="0" err="1" smtClean="0"/>
              <a:t>Listbox.items.remove</a:t>
            </a:r>
            <a:r>
              <a:rPr lang="en-CA" dirty="0" smtClean="0"/>
              <a:t>(</a:t>
            </a:r>
            <a:r>
              <a:rPr lang="en-CA" dirty="0" err="1" smtClean="0"/>
              <a:t>listbox.selecteditem</a:t>
            </a:r>
            <a:r>
              <a:rPr lang="en-CA" dirty="0" smtClean="0"/>
              <a:t>); //to remove selected item from </a:t>
            </a:r>
            <a:r>
              <a:rPr lang="en-CA" dirty="0" err="1" smtClean="0"/>
              <a:t>listbox</a:t>
            </a:r>
            <a:endParaRPr lang="en-CA" dirty="0" smtClean="0"/>
          </a:p>
          <a:p>
            <a:r>
              <a:rPr lang="en-CA" dirty="0" err="1" smtClean="0"/>
              <a:t>Listbox.Items</a:t>
            </a:r>
            <a:r>
              <a:rPr lang="en-CA" dirty="0" smtClean="0"/>
              <a:t>[index]; // to access element at a given index</a:t>
            </a:r>
          </a:p>
          <a:p>
            <a:r>
              <a:rPr lang="en-CA" dirty="0" err="1" smtClean="0"/>
              <a:t>Listbox.SelectedItem</a:t>
            </a:r>
            <a:r>
              <a:rPr lang="en-CA" dirty="0" smtClean="0"/>
              <a:t>; // to display selected item from a </a:t>
            </a:r>
            <a:r>
              <a:rPr lang="en-CA" dirty="0" err="1" smtClean="0"/>
              <a:t>listbox</a:t>
            </a:r>
            <a:endParaRPr lang="en-CA" dirty="0" smtClean="0"/>
          </a:p>
          <a:p>
            <a:r>
              <a:rPr lang="en-CA" dirty="0" err="1" smtClean="0"/>
              <a:t>MessageBox.show</a:t>
            </a:r>
            <a:r>
              <a:rPr lang="en-CA" dirty="0" smtClean="0"/>
              <a:t>(“”); // to display the message window to user</a:t>
            </a:r>
          </a:p>
          <a:p>
            <a:r>
              <a:rPr lang="en-CA" dirty="0" smtClean="0"/>
              <a:t>For </a:t>
            </a:r>
            <a:r>
              <a:rPr lang="en-CA" dirty="0" err="1" smtClean="0"/>
              <a:t>InputBox</a:t>
            </a:r>
            <a:r>
              <a:rPr lang="en-CA" dirty="0" smtClean="0"/>
              <a:t> follow given steps:-</a:t>
            </a:r>
          </a:p>
          <a:p>
            <a:pPr lvl="1"/>
            <a:r>
              <a:rPr lang="en-CA" dirty="0" err="1" smtClean="0"/>
              <a:t>Interactiion.InputBox</a:t>
            </a:r>
            <a:r>
              <a:rPr lang="en-CA" dirty="0" smtClean="0"/>
              <a:t>(</a:t>
            </a:r>
            <a:r>
              <a:rPr lang="en-CA" dirty="0" err="1" smtClean="0"/>
              <a:t>prompt,title,def</a:t>
            </a:r>
            <a:r>
              <a:rPr lang="en-CA" dirty="0" smtClean="0"/>
              <a:t> </a:t>
            </a:r>
            <a:r>
              <a:rPr lang="en-CA" dirty="0" err="1" smtClean="0"/>
              <a:t>value,xpos,ypos</a:t>
            </a:r>
            <a:r>
              <a:rPr lang="en-CA" dirty="0" smtClean="0"/>
              <a:t>);</a:t>
            </a:r>
          </a:p>
          <a:p>
            <a:pPr lvl="1"/>
            <a:r>
              <a:rPr lang="en-CA" dirty="0" smtClean="0"/>
              <a:t>Right click on project </a:t>
            </a:r>
            <a:r>
              <a:rPr lang="en-CA" dirty="0" smtClean="0">
                <a:sym typeface="Wingdings" panose="05000000000000000000" pitchFamily="2" charset="2"/>
              </a:rPr>
              <a:t> add  references  Microsoft visual basic</a:t>
            </a:r>
          </a:p>
          <a:p>
            <a:pPr lvl="1"/>
            <a:r>
              <a:rPr lang="en-CA" dirty="0" smtClean="0">
                <a:sym typeface="Wingdings" panose="05000000000000000000" pitchFamily="2" charset="2"/>
              </a:rPr>
              <a:t>After adding it use namespace</a:t>
            </a:r>
          </a:p>
          <a:p>
            <a:pPr lvl="2"/>
            <a:r>
              <a:rPr lang="en-CA" dirty="0" smtClean="0">
                <a:sym typeface="Wingdings" panose="05000000000000000000" pitchFamily="2" charset="2"/>
              </a:rPr>
              <a:t>Using </a:t>
            </a:r>
            <a:r>
              <a:rPr lang="en-CA" dirty="0" err="1" smtClean="0">
                <a:sym typeface="Wingdings" panose="05000000000000000000" pitchFamily="2" charset="2"/>
              </a:rPr>
              <a:t>Microsoft.Visualbasic</a:t>
            </a:r>
            <a:r>
              <a:rPr lang="en-CA" dirty="0" smtClean="0">
                <a:sym typeface="Wingdings" panose="05000000000000000000" pitchFamily="2" charset="2"/>
              </a:rPr>
              <a:t>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7582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Lab Assignment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Name Guess Game using </a:t>
            </a:r>
            <a:r>
              <a:rPr lang="en-CA" dirty="0" err="1" smtClean="0"/>
              <a:t>ListBox</a:t>
            </a:r>
            <a:r>
              <a:rPr lang="en-CA" smtClean="0"/>
              <a:t>…….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276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9396"/>
            <a:ext cx="12192000" cy="67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0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Common Language Runtime</a:t>
            </a:r>
          </a:p>
          <a:p>
            <a:r>
              <a:rPr lang="en-CA" dirty="0" smtClean="0"/>
              <a:t>Managed Applications</a:t>
            </a:r>
          </a:p>
          <a:p>
            <a:pPr lvl="1"/>
            <a:r>
              <a:rPr lang="en-CA" dirty="0" err="1" smtClean="0"/>
              <a:t>.Net</a:t>
            </a:r>
            <a:r>
              <a:rPr lang="en-CA" dirty="0" smtClean="0"/>
              <a:t> &amp; Azure Applications</a:t>
            </a:r>
          </a:p>
          <a:p>
            <a:r>
              <a:rPr lang="en-CA" dirty="0" smtClean="0"/>
              <a:t>Unmanaged Applications</a:t>
            </a:r>
          </a:p>
          <a:p>
            <a:pPr lvl="1"/>
            <a:r>
              <a:rPr lang="en-CA" dirty="0" smtClean="0"/>
              <a:t>Support managed Applications</a:t>
            </a:r>
          </a:p>
          <a:p>
            <a:r>
              <a:rPr lang="en-CA" dirty="0" smtClean="0"/>
              <a:t>Just-in-time Compiler</a:t>
            </a:r>
          </a:p>
          <a:p>
            <a:pPr lvl="1"/>
            <a:r>
              <a:rPr lang="en-CA" dirty="0" smtClean="0"/>
              <a:t>Memory Management</a:t>
            </a:r>
          </a:p>
          <a:p>
            <a:pPr lvl="1"/>
            <a:r>
              <a:rPr lang="en-CA" dirty="0" smtClean="0"/>
              <a:t>Remoting</a:t>
            </a:r>
          </a:p>
          <a:p>
            <a:pPr lvl="1"/>
            <a:r>
              <a:rPr lang="en-CA" dirty="0" smtClean="0"/>
              <a:t>Thread Management</a:t>
            </a:r>
          </a:p>
          <a:p>
            <a:pPr lvl="1"/>
            <a:r>
              <a:rPr lang="en-CA" dirty="0" smtClean="0"/>
              <a:t>Type Safety &amp; Security</a:t>
            </a:r>
          </a:p>
          <a:p>
            <a:pPr lvl="1"/>
            <a:r>
              <a:rPr lang="en-CA" dirty="0" smtClean="0"/>
              <a:t>Robustness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05" y="2160589"/>
            <a:ext cx="33432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6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Visual Studio 2012 IDE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Code Autocomplete</a:t>
            </a:r>
          </a:p>
          <a:p>
            <a:r>
              <a:rPr lang="en-CA" dirty="0" err="1" smtClean="0"/>
              <a:t>Inteli</a:t>
            </a:r>
            <a:r>
              <a:rPr lang="en-CA" dirty="0" smtClean="0"/>
              <a:t>-sense</a:t>
            </a:r>
          </a:p>
          <a:p>
            <a:r>
              <a:rPr lang="en-CA" dirty="0" smtClean="0"/>
              <a:t>Indentation of code</a:t>
            </a:r>
          </a:p>
          <a:p>
            <a:r>
              <a:rPr lang="en-CA" dirty="0" smtClean="0"/>
              <a:t>Keywords and coding color marking</a:t>
            </a:r>
          </a:p>
          <a:p>
            <a:r>
              <a:rPr lang="en-CA" dirty="0" err="1" smtClean="0"/>
              <a:t>Xamarin</a:t>
            </a:r>
            <a:r>
              <a:rPr lang="en-CA" dirty="0" smtClean="0"/>
              <a:t> – to develop</a:t>
            </a:r>
          </a:p>
          <a:p>
            <a:pPr lvl="1"/>
            <a:r>
              <a:rPr lang="en-CA" dirty="0" smtClean="0"/>
              <a:t>Window, IOS and Android Apps</a:t>
            </a:r>
          </a:p>
          <a:p>
            <a:pPr lvl="1"/>
            <a:r>
              <a:rPr lang="en-CA" dirty="0" smtClean="0"/>
              <a:t>Link</a:t>
            </a:r>
            <a:r>
              <a:rPr lang="en-CA" dirty="0"/>
              <a:t>:- https://www.xamarin.com/platform</a:t>
            </a:r>
            <a:endParaRPr lang="en-CA" dirty="0" smtClean="0"/>
          </a:p>
          <a:p>
            <a:r>
              <a:rPr lang="en-CA" dirty="0" smtClean="0"/>
              <a:t>Easy deployment of code over</a:t>
            </a:r>
          </a:p>
          <a:p>
            <a:pPr lvl="1"/>
            <a:r>
              <a:rPr lang="en-CA" dirty="0" smtClean="0"/>
              <a:t>Mobile Devices</a:t>
            </a:r>
          </a:p>
          <a:p>
            <a:pPr lvl="1"/>
            <a:r>
              <a:rPr lang="en-CA" dirty="0" smtClean="0"/>
              <a:t>Web-Server</a:t>
            </a:r>
          </a:p>
          <a:p>
            <a:pPr lvl="1"/>
            <a:r>
              <a:rPr lang="en-CA" dirty="0" smtClean="0"/>
              <a:t>Cloud etc.</a:t>
            </a:r>
          </a:p>
        </p:txBody>
      </p:sp>
    </p:spTree>
    <p:extLst>
      <p:ext uri="{BB962C8B-B14F-4D97-AF65-F5344CB8AC3E}">
        <p14:creationId xmlns:p14="http://schemas.microsoft.com/office/powerpoint/2010/main" val="257219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MONODEVELOP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Allows to write Desktop or Web Applications</a:t>
            </a:r>
          </a:p>
          <a:p>
            <a:r>
              <a:rPr lang="en-CA" dirty="0" smtClean="0"/>
              <a:t>It Provides</a:t>
            </a:r>
          </a:p>
          <a:p>
            <a:pPr lvl="1"/>
            <a:r>
              <a:rPr lang="en-CA" dirty="0" smtClean="0"/>
              <a:t>Multi-Platform Support</a:t>
            </a:r>
          </a:p>
          <a:p>
            <a:pPr lvl="1"/>
            <a:r>
              <a:rPr lang="en-CA" dirty="0" smtClean="0"/>
              <a:t>Code Completion</a:t>
            </a:r>
          </a:p>
          <a:p>
            <a:pPr lvl="1"/>
            <a:r>
              <a:rPr lang="en-CA" dirty="0" smtClean="0"/>
              <a:t>Integrated Debugger</a:t>
            </a:r>
          </a:p>
          <a:p>
            <a:pPr lvl="1"/>
            <a:r>
              <a:rPr lang="en-CA" dirty="0" smtClean="0"/>
              <a:t>Visual Debugger</a:t>
            </a:r>
          </a:p>
          <a:p>
            <a:pPr lvl="1"/>
            <a:r>
              <a:rPr lang="en-CA" dirty="0" smtClean="0"/>
              <a:t>Source Control</a:t>
            </a:r>
          </a:p>
          <a:p>
            <a:pPr lvl="1"/>
            <a:r>
              <a:rPr lang="en-CA" dirty="0" smtClean="0"/>
              <a:t>Unit Testing</a:t>
            </a:r>
          </a:p>
          <a:p>
            <a:pPr lvl="1"/>
            <a:r>
              <a:rPr lang="en-CA" dirty="0" smtClean="0"/>
              <a:t>Packaging and Deployment</a:t>
            </a:r>
          </a:p>
          <a:p>
            <a:pPr lvl="1"/>
            <a:r>
              <a:rPr lang="en-CA" dirty="0" smtClean="0"/>
              <a:t>Link:- </a:t>
            </a:r>
            <a:r>
              <a:rPr lang="en-CA" dirty="0">
                <a:hlinkClick r:id="rId2"/>
              </a:rPr>
              <a:t>http://www.monodevelop.com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53166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Textpad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Editor for writing C# applications.</a:t>
            </a:r>
          </a:p>
          <a:p>
            <a:r>
              <a:rPr lang="en-CA" dirty="0" smtClean="0"/>
              <a:t>Requires Manual Debugging and Deployment.</a:t>
            </a:r>
          </a:p>
          <a:p>
            <a:r>
              <a:rPr lang="en-CA" dirty="0" smtClean="0"/>
              <a:t>Compilation will be possible with Command line tools.</a:t>
            </a:r>
          </a:p>
          <a:p>
            <a:r>
              <a:rPr lang="en-CA" dirty="0" smtClean="0"/>
              <a:t>Manual management of multiple files</a:t>
            </a:r>
          </a:p>
          <a:p>
            <a:r>
              <a:rPr lang="en-CA" dirty="0"/>
              <a:t>Link :- http://textpad.com/download/index.html</a:t>
            </a:r>
          </a:p>
        </p:txBody>
      </p:sp>
    </p:spTree>
    <p:extLst>
      <p:ext uri="{BB962C8B-B14F-4D97-AF65-F5344CB8AC3E}">
        <p14:creationId xmlns:p14="http://schemas.microsoft.com/office/powerpoint/2010/main" val="124111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Notepad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Notepad or Notepad++ both can be used to write C# code.</a:t>
            </a:r>
          </a:p>
          <a:p>
            <a:r>
              <a:rPr lang="en-CA" dirty="0" smtClean="0"/>
              <a:t>Notepad requires command line compiler named</a:t>
            </a:r>
          </a:p>
          <a:p>
            <a:pPr lvl="1"/>
            <a:r>
              <a:rPr lang="en-CA" dirty="0" smtClean="0"/>
              <a:t>Csc.exe compiler required</a:t>
            </a:r>
          </a:p>
          <a:p>
            <a:pPr lvl="1"/>
            <a:r>
              <a:rPr lang="en-CA" dirty="0" smtClean="0"/>
              <a:t>Notepad++ is much better than Notepad as it provides many benefits</a:t>
            </a:r>
          </a:p>
          <a:p>
            <a:pPr lvl="2"/>
            <a:r>
              <a:rPr lang="en-CA" dirty="0" err="1" smtClean="0"/>
              <a:t>Intellisense</a:t>
            </a:r>
            <a:endParaRPr lang="en-CA" dirty="0" smtClean="0"/>
          </a:p>
          <a:p>
            <a:pPr lvl="2"/>
            <a:r>
              <a:rPr lang="en-CA" dirty="0" smtClean="0"/>
              <a:t>Autocomplete code</a:t>
            </a:r>
          </a:p>
          <a:p>
            <a:pPr lvl="2"/>
            <a:r>
              <a:rPr lang="en-CA" dirty="0" smtClean="0"/>
              <a:t>Code Indentation</a:t>
            </a:r>
          </a:p>
          <a:p>
            <a:pPr lvl="2"/>
            <a:r>
              <a:rPr lang="en-CA" dirty="0" smtClean="0"/>
              <a:t>Syntax highlights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92447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878</TotalTime>
  <Words>673</Words>
  <Application>Microsoft Office PowerPoint</Application>
  <PresentationFormat>Widescreen</PresentationFormat>
  <Paragraphs>161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Trebuchet MS</vt:lpstr>
      <vt:lpstr>Wingdings</vt:lpstr>
      <vt:lpstr>Wingdings 3</vt:lpstr>
      <vt:lpstr>Facet</vt:lpstr>
      <vt:lpstr>C# or COOL</vt:lpstr>
      <vt:lpstr>Introduction</vt:lpstr>
      <vt:lpstr>Visual Studio</vt:lpstr>
      <vt:lpstr>PowerPoint Presentation</vt:lpstr>
      <vt:lpstr>CLR</vt:lpstr>
      <vt:lpstr>Visual Studio 2012 IDE </vt:lpstr>
      <vt:lpstr>MONODEVELOP</vt:lpstr>
      <vt:lpstr>Textpad</vt:lpstr>
      <vt:lpstr>Notepad</vt:lpstr>
      <vt:lpstr>A Tour to Visual Studio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 Window</vt:lpstr>
      <vt:lpstr>PowerPoint Presentation</vt:lpstr>
      <vt:lpstr>C# Program Structure</vt:lpstr>
      <vt:lpstr>Program Execution steps</vt:lpstr>
      <vt:lpstr>Lets Create new App GUI</vt:lpstr>
      <vt:lpstr>Properties to deal with…</vt:lpstr>
      <vt:lpstr>Datatypes</vt:lpstr>
      <vt:lpstr>Few Familiar terms</vt:lpstr>
      <vt:lpstr>Operators</vt:lpstr>
      <vt:lpstr>Type Conversion</vt:lpstr>
      <vt:lpstr>Shortcuts</vt:lpstr>
      <vt:lpstr>TEST YOURSELF – Console Methods</vt:lpstr>
      <vt:lpstr>What datatype you will use to store currency values in your App?</vt:lpstr>
      <vt:lpstr>Test your Skills</vt:lpstr>
      <vt:lpstr>Which operator is overloaded in C# to allow string concatenation? </vt:lpstr>
      <vt:lpstr>PowerPoint Presentation</vt:lpstr>
      <vt:lpstr>Create GUI and make it working</vt:lpstr>
      <vt:lpstr>Try it Yourself -- Operators</vt:lpstr>
      <vt:lpstr>Try it yourself</vt:lpstr>
      <vt:lpstr>Lets create Calculator Altogether</vt:lpstr>
      <vt:lpstr>Lets Play with Listbox</vt:lpstr>
      <vt:lpstr>Listbox</vt:lpstr>
      <vt:lpstr>Lab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or COOL</dc:title>
  <dc:creator>Amandeep Kaur</dc:creator>
  <cp:lastModifiedBy>Amandeep Kaur</cp:lastModifiedBy>
  <cp:revision>25</cp:revision>
  <dcterms:created xsi:type="dcterms:W3CDTF">2017-05-05T19:55:32Z</dcterms:created>
  <dcterms:modified xsi:type="dcterms:W3CDTF">2017-05-10T03:40:14Z</dcterms:modified>
</cp:coreProperties>
</file>