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2802-F33A-40AC-9B2D-DD919FADEB90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3F78-86E5-4E4C-9869-88A5F9BC2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83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2802-F33A-40AC-9B2D-DD919FADEB90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3F78-86E5-4E4C-9869-88A5F9BC2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60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2802-F33A-40AC-9B2D-DD919FADEB90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3F78-86E5-4E4C-9869-88A5F9BC2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45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2802-F33A-40AC-9B2D-DD919FADEB90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3F78-86E5-4E4C-9869-88A5F9BC2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03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2802-F33A-40AC-9B2D-DD919FADEB90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3F78-86E5-4E4C-9869-88A5F9BC2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47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2802-F33A-40AC-9B2D-DD919FADEB90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3F78-86E5-4E4C-9869-88A5F9BC2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59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2802-F33A-40AC-9B2D-DD919FADEB90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3F78-86E5-4E4C-9869-88A5F9BC2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19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2802-F33A-40AC-9B2D-DD919FADEB90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3F78-86E5-4E4C-9869-88A5F9BC2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09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2802-F33A-40AC-9B2D-DD919FADEB90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3F78-86E5-4E4C-9869-88A5F9BC2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00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2802-F33A-40AC-9B2D-DD919FADEB90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3F78-86E5-4E4C-9869-88A5F9BC2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56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2802-F33A-40AC-9B2D-DD919FADEB90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3F78-86E5-4E4C-9869-88A5F9BC2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45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A2802-F33A-40AC-9B2D-DD919FADEB90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63F78-86E5-4E4C-9869-88A5F9BC2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4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Management BIOS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Operating System Seminar</a:t>
            </a:r>
          </a:p>
          <a:p>
            <a:r>
              <a:rPr lang="en-US" dirty="0" smtClean="0"/>
              <a:t>Dhruvi Pandya</a:t>
            </a:r>
          </a:p>
          <a:p>
            <a:r>
              <a:rPr lang="en-US" dirty="0" smtClean="0"/>
              <a:t>121011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149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SMBIOS?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It is a standard by DMTF (Distributed Management Task Force),for the data structures used and the access methods for the BIOS information stored while booting.</a:t>
            </a:r>
          </a:p>
          <a:p>
            <a:r>
              <a:rPr lang="en-IN" dirty="0" smtClean="0"/>
              <a:t> The information which BIOS has is in unstructured form, and would make no sense to a human.</a:t>
            </a:r>
          </a:p>
          <a:p>
            <a:r>
              <a:rPr lang="en-IN" dirty="0" smtClean="0"/>
              <a:t>SMBIOS forms a part of the BIOS implementation.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52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SMBIOS?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SMBIOS is to provide the information about the system vendors.</a:t>
            </a:r>
          </a:p>
          <a:p>
            <a:r>
              <a:rPr lang="en-US" dirty="0" smtClean="0"/>
              <a:t>OEM Licensing</a:t>
            </a:r>
          </a:p>
          <a:p>
            <a:r>
              <a:rPr lang="en-US" dirty="0" smtClean="0"/>
              <a:t>DMTF standard to </a:t>
            </a:r>
            <a:r>
              <a:rPr lang="en-IN" dirty="0" smtClean="0"/>
              <a:t>exchange of management information in a platform-independent and technology-neutral way.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252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SMBIOS information?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Dmidecode</a:t>
            </a:r>
            <a:r>
              <a:rPr lang="en-US" dirty="0" smtClean="0"/>
              <a:t> in Linux </a:t>
            </a:r>
          </a:p>
          <a:p>
            <a:r>
              <a:rPr lang="en-US" dirty="0" err="1" smtClean="0"/>
              <a:t>Wmic</a:t>
            </a:r>
            <a:r>
              <a:rPr lang="en-US" dirty="0" smtClean="0"/>
              <a:t> in Windows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46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of SMBIOS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 contains information about 132 type like Processor, Memory devices, system slots etc.</a:t>
            </a:r>
          </a:p>
          <a:p>
            <a:r>
              <a:rPr lang="en-US" dirty="0" smtClean="0"/>
              <a:t>Out of which only few are accessible by the </a:t>
            </a:r>
            <a:r>
              <a:rPr lang="en-US" dirty="0" err="1" smtClean="0"/>
              <a:t>dmidecode</a:t>
            </a:r>
            <a:r>
              <a:rPr lang="en-US" dirty="0" smtClean="0"/>
              <a:t> and </a:t>
            </a:r>
            <a:r>
              <a:rPr lang="en-US" dirty="0" err="1" smtClean="0"/>
              <a:t>wmic</a:t>
            </a:r>
            <a:r>
              <a:rPr lang="en-US" dirty="0" smtClean="0"/>
              <a:t> APIs.</a:t>
            </a:r>
          </a:p>
          <a:p>
            <a:r>
              <a:rPr lang="en-US" dirty="0" smtClean="0"/>
              <a:t>They are: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BIOS Information (Type 0)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System Information (Type 1)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System Enclosure (Type 3)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Processor Information (Type 4)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Cache Information (Type 7)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System Slots (Type 9)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Physical Memory Array (Type 16)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Memory Device (Type 17)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Memory Array Mapped Address (Type 19)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System Boot Information (Type 32)</a:t>
            </a:r>
            <a:endParaRPr lang="en-IN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305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SMBIOS Specification document v2.8.0</a:t>
            </a:r>
          </a:p>
          <a:p>
            <a:r>
              <a:rPr lang="en-US" dirty="0" smtClean="0"/>
              <a:t>SMBIOS Specification document v3.0.0</a:t>
            </a:r>
          </a:p>
          <a:p>
            <a:r>
              <a:rPr lang="en-IN" dirty="0" smtClean="0"/>
              <a:t>http://www.bcot1.com/bios1.html</a:t>
            </a:r>
          </a:p>
          <a:p>
            <a:r>
              <a:rPr lang="en-IN" dirty="0" smtClean="0"/>
              <a:t>http://en.wikipedia.org/wiki/BIOS</a:t>
            </a:r>
          </a:p>
          <a:p>
            <a:r>
              <a:rPr lang="en-IN" dirty="0" smtClean="0"/>
              <a:t>http://wiki.osdev.org/System_Management_BIOS</a:t>
            </a:r>
          </a:p>
          <a:p>
            <a:r>
              <a:rPr lang="en-IN" dirty="0" smtClean="0"/>
              <a:t>http://www.engineersgarage.com/tutorials/how-computer-pc-boots-up</a:t>
            </a:r>
          </a:p>
          <a:p>
            <a:r>
              <a:rPr lang="en-IN" dirty="0" smtClean="0"/>
              <a:t>http://en.wikipedia.org/wiki/System_Management_BIOS</a:t>
            </a:r>
          </a:p>
          <a:p>
            <a:r>
              <a:rPr lang="en-IN" dirty="0" smtClean="0"/>
              <a:t>http://en.wikipedia.org/wiki/Original_equipment_manufacturer</a:t>
            </a:r>
          </a:p>
          <a:p>
            <a:r>
              <a:rPr lang="en-IN" dirty="0" smtClean="0"/>
              <a:t>http://en.wikipedia.org/wiki/Original_equipment_manufacturer</a:t>
            </a:r>
          </a:p>
          <a:p>
            <a:r>
              <a:rPr lang="en-IN" dirty="0" smtClean="0"/>
              <a:t>http://en.wikipedia.org/wiki/Booting</a:t>
            </a:r>
          </a:p>
          <a:p>
            <a:r>
              <a:rPr lang="en-IN" dirty="0" smtClean="0"/>
              <a:t>http://www.service-architecture.com/articles/xml/distributed_management_task_force_dmtf.html</a:t>
            </a:r>
          </a:p>
          <a:p>
            <a:r>
              <a:rPr lang="en-IN" smtClean="0"/>
              <a:t>http</a:t>
            </a:r>
            <a:r>
              <a:rPr lang="en-IN" dirty="0" smtClean="0"/>
              <a:t>://www.servicetechspecs.com/organization</a:t>
            </a:r>
          </a:p>
          <a:p>
            <a:r>
              <a:rPr lang="en-IN" smtClean="0"/>
              <a:t>http</a:t>
            </a:r>
            <a:r>
              <a:rPr lang="en-IN" dirty="0" smtClean="0"/>
              <a:t>://en.wikipedia.org/wiki/</a:t>
            </a:r>
            <a:r>
              <a:rPr lang="en-IN" dirty="0" err="1" smtClean="0"/>
              <a:t>Original_equipment_manufacturer</a:t>
            </a:r>
            <a:r>
              <a:rPr lang="en-IN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4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258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System Management BIOS</vt:lpstr>
      <vt:lpstr>What is SMBIOS?</vt:lpstr>
      <vt:lpstr>Why SMBIOS? </vt:lpstr>
      <vt:lpstr>How to access SMBIOS information? </vt:lpstr>
      <vt:lpstr>Data Structure of SMBIOS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Management BIOS</dc:title>
  <dc:creator>Dell</dc:creator>
  <cp:lastModifiedBy>Dell</cp:lastModifiedBy>
  <cp:revision>2</cp:revision>
  <dcterms:created xsi:type="dcterms:W3CDTF">2015-04-30T18:27:22Z</dcterms:created>
  <dcterms:modified xsi:type="dcterms:W3CDTF">2015-04-30T18:29:00Z</dcterms:modified>
</cp:coreProperties>
</file>