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28"/>
  </p:notesMasterIdLst>
  <p:sldIdLst>
    <p:sldId id="259" r:id="rId3"/>
    <p:sldId id="261" r:id="rId4"/>
    <p:sldId id="262" r:id="rId5"/>
    <p:sldId id="263" r:id="rId6"/>
    <p:sldId id="264" r:id="rId7"/>
    <p:sldId id="265" r:id="rId8"/>
    <p:sldId id="266" r:id="rId9"/>
    <p:sldId id="267" r:id="rId10"/>
    <p:sldId id="268" r:id="rId11"/>
    <p:sldId id="269" r:id="rId12"/>
    <p:sldId id="277" r:id="rId13"/>
    <p:sldId id="276" r:id="rId14"/>
    <p:sldId id="278" r:id="rId15"/>
    <p:sldId id="279" r:id="rId16"/>
    <p:sldId id="280" r:id="rId17"/>
    <p:sldId id="275" r:id="rId18"/>
    <p:sldId id="281" r:id="rId19"/>
    <p:sldId id="283" r:id="rId20"/>
    <p:sldId id="284" r:id="rId21"/>
    <p:sldId id="293" r:id="rId22"/>
    <p:sldId id="289" r:id="rId23"/>
    <p:sldId id="290" r:id="rId24"/>
    <p:sldId id="291" r:id="rId25"/>
    <p:sldId id="282" r:id="rId26"/>
    <p:sldId id="288" r:id="rId2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832A5-D54C-4C66-9EB0-F5C40F584A6A}" v="4309" dt="2021-09-17T12:28:04.523"/>
    <p1510:client id="{698DC604-0AC4-46F3-B0D8-C41A9C7FDABC}" v="28" dt="2021-09-16T16:24:57.500"/>
    <p1510:client id="{9BC62441-9FE9-4E2A-9573-54CF54771367}" v="5" dt="2021-09-17T09:00:35.535"/>
    <p1510:client id="{F03AF079-E544-4132-8B95-2E15A3A79225}" v="146" dt="2021-09-16T19:44:59.084"/>
    <p1510:client id="{FBA3BE27-2C05-462E-BFF5-16C2EC26FD1E}" v="34" dt="2021-09-30T12:04:29.080"/>
    <p1510:client id="{FF625F1D-57D4-45E4-80D2-75EFC4E3BEDC}" v="6" dt="2021-09-16T13:53:12.4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6"/>
    <p:restoredTop sz="94648"/>
  </p:normalViewPr>
  <p:slideViewPr>
    <p:cSldViewPr snapToGrid="0">
      <p:cViewPr varScale="1">
        <p:scale>
          <a:sx n="121" d="100"/>
          <a:sy n="121" d="100"/>
        </p:scale>
        <p:origin x="22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5355A1-D91A-4D66-AA13-4C284AAFA42D}" type="datetimeFigureOut">
              <a:rPr lang="en-GB"/>
              <a:t>30/09/2021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0B080-E036-415D-B5A4-6AFD8BA654ED}" type="slidenum">
              <a:rPr lang="en-GB"/>
              <a:t>‹#›</a:t>
            </a:fld>
            <a:endParaRPr lang="en-GB"/>
          </a:p>
        </p:txBody>
      </p:sp>
    </p:spTree>
    <p:extLst>
      <p:ext uri="{BB962C8B-B14F-4D97-AF65-F5344CB8AC3E}">
        <p14:creationId xmlns:p14="http://schemas.microsoft.com/office/powerpoint/2010/main" val="3107754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5">
            <a:extLst>
              <a:ext uri="{FF2B5EF4-FFF2-40B4-BE49-F238E27FC236}">
                <a16:creationId xmlns:a16="http://schemas.microsoft.com/office/drawing/2014/main" id="{FC7D6BE8-0FEA-4CAB-B37E-1AB9C3182455}"/>
              </a:ext>
            </a:extLst>
          </p:cNvPr>
          <p:cNvGrpSpPr/>
          <p:nvPr/>
        </p:nvGrpSpPr>
        <p:grpSpPr>
          <a:xfrm>
            <a:off x="5779910" y="1169930"/>
            <a:ext cx="6419783" cy="4993803"/>
            <a:chOff x="4334932" y="1169929"/>
            <a:chExt cx="4814837" cy="4993803"/>
          </a:xfrm>
        </p:grpSpPr>
        <p:cxnSp>
          <p:nvCxnSpPr>
            <p:cNvPr id="3" name="Straight Connector 16">
              <a:extLst>
                <a:ext uri="{FF2B5EF4-FFF2-40B4-BE49-F238E27FC236}">
                  <a16:creationId xmlns:a16="http://schemas.microsoft.com/office/drawing/2014/main" id="{3C16EA11-5FD7-44B3-ABF9-3685A446EC12}"/>
                </a:ext>
              </a:extLst>
            </p:cNvPr>
            <p:cNvCxnSpPr/>
            <p:nvPr/>
          </p:nvCxnSpPr>
          <p:spPr>
            <a:xfrm flipH="1">
              <a:off x="6009263" y="1169929"/>
              <a:ext cx="3134737" cy="3134746"/>
            </a:xfrm>
            <a:prstGeom prst="straightConnector1">
              <a:avLst/>
            </a:prstGeom>
            <a:noFill/>
            <a:ln w="12701" cap="rnd">
              <a:solidFill>
                <a:srgbClr val="FFFFFF"/>
              </a:solidFill>
              <a:prstDash val="solid"/>
              <a:miter/>
            </a:ln>
          </p:spPr>
        </p:cxnSp>
        <p:cxnSp>
          <p:nvCxnSpPr>
            <p:cNvPr id="4" name="Straight Connector 18">
              <a:extLst>
                <a:ext uri="{FF2B5EF4-FFF2-40B4-BE49-F238E27FC236}">
                  <a16:creationId xmlns:a16="http://schemas.microsoft.com/office/drawing/2014/main" id="{F1497C1C-DA8D-413D-A30E-0ADD68861263}"/>
                </a:ext>
              </a:extLst>
            </p:cNvPr>
            <p:cNvCxnSpPr/>
            <p:nvPr/>
          </p:nvCxnSpPr>
          <p:spPr>
            <a:xfrm flipH="1">
              <a:off x="4334932" y="1348895"/>
              <a:ext cx="4814837" cy="4814837"/>
            </a:xfrm>
            <a:prstGeom prst="straightConnector1">
              <a:avLst/>
            </a:prstGeom>
            <a:noFill/>
            <a:ln w="12701" cap="rnd">
              <a:solidFill>
                <a:srgbClr val="FFFFFF"/>
              </a:solidFill>
              <a:prstDash val="solid"/>
              <a:miter/>
            </a:ln>
          </p:spPr>
        </p:cxnSp>
        <p:cxnSp>
          <p:nvCxnSpPr>
            <p:cNvPr id="5" name="Straight Connector 20">
              <a:extLst>
                <a:ext uri="{FF2B5EF4-FFF2-40B4-BE49-F238E27FC236}">
                  <a16:creationId xmlns:a16="http://schemas.microsoft.com/office/drawing/2014/main" id="{E503C3C3-6342-4CF4-A723-97226E041E47}"/>
                </a:ext>
              </a:extLst>
            </p:cNvPr>
            <p:cNvCxnSpPr/>
            <p:nvPr/>
          </p:nvCxnSpPr>
          <p:spPr>
            <a:xfrm flipH="1">
              <a:off x="5225594" y="1469267"/>
              <a:ext cx="3912050" cy="3912059"/>
            </a:xfrm>
            <a:prstGeom prst="straightConnector1">
              <a:avLst/>
            </a:prstGeom>
            <a:noFill/>
            <a:ln w="12701" cap="rnd">
              <a:solidFill>
                <a:srgbClr val="FFFFFF"/>
              </a:solidFill>
              <a:prstDash val="solid"/>
              <a:miter/>
            </a:ln>
          </p:spPr>
        </p:cxnSp>
        <p:cxnSp>
          <p:nvCxnSpPr>
            <p:cNvPr id="6" name="Straight Connector 21">
              <a:extLst>
                <a:ext uri="{FF2B5EF4-FFF2-40B4-BE49-F238E27FC236}">
                  <a16:creationId xmlns:a16="http://schemas.microsoft.com/office/drawing/2014/main" id="{F81E1489-9D01-49D1-8DE2-E39C06BC0C80}"/>
                </a:ext>
              </a:extLst>
            </p:cNvPr>
            <p:cNvCxnSpPr/>
            <p:nvPr/>
          </p:nvCxnSpPr>
          <p:spPr>
            <a:xfrm flipH="1">
              <a:off x="5304589" y="1307857"/>
              <a:ext cx="3839411" cy="3839410"/>
            </a:xfrm>
            <a:prstGeom prst="straightConnector1">
              <a:avLst/>
            </a:prstGeom>
            <a:noFill/>
            <a:ln w="31747" cap="rnd">
              <a:solidFill>
                <a:srgbClr val="FFFFFF"/>
              </a:solidFill>
              <a:prstDash val="solid"/>
              <a:miter/>
            </a:ln>
          </p:spPr>
        </p:cxnSp>
        <p:cxnSp>
          <p:nvCxnSpPr>
            <p:cNvPr id="7" name="Straight Connector 22">
              <a:extLst>
                <a:ext uri="{FF2B5EF4-FFF2-40B4-BE49-F238E27FC236}">
                  <a16:creationId xmlns:a16="http://schemas.microsoft.com/office/drawing/2014/main" id="{AE4CA9F0-1EBD-403C-933F-850BBD374C75}"/>
                </a:ext>
              </a:extLst>
            </p:cNvPr>
            <p:cNvCxnSpPr/>
            <p:nvPr/>
          </p:nvCxnSpPr>
          <p:spPr>
            <a:xfrm flipH="1">
              <a:off x="5707081" y="1770196"/>
              <a:ext cx="3430563" cy="3430572"/>
            </a:xfrm>
            <a:prstGeom prst="straightConnector1">
              <a:avLst/>
            </a:prstGeom>
            <a:noFill/>
            <a:ln w="31747" cap="rnd">
              <a:solidFill>
                <a:srgbClr val="FFFFFF"/>
              </a:solidFill>
              <a:prstDash val="solid"/>
              <a:miter/>
            </a:ln>
          </p:spPr>
        </p:cxnSp>
      </p:grpSp>
      <p:sp>
        <p:nvSpPr>
          <p:cNvPr id="8" name="Title 1">
            <a:extLst>
              <a:ext uri="{FF2B5EF4-FFF2-40B4-BE49-F238E27FC236}">
                <a16:creationId xmlns:a16="http://schemas.microsoft.com/office/drawing/2014/main" id="{1C6A1E61-1F7B-46F3-88D2-0EEB8B0ACA80}"/>
              </a:ext>
            </a:extLst>
          </p:cNvPr>
          <p:cNvSpPr txBox="1">
            <a:spLocks noGrp="1"/>
          </p:cNvSpPr>
          <p:nvPr>
            <p:ph type="ctrTitle"/>
          </p:nvPr>
        </p:nvSpPr>
        <p:spPr>
          <a:xfrm>
            <a:off x="711195" y="533397"/>
            <a:ext cx="8206288" cy="3124203"/>
          </a:xfrm>
        </p:spPr>
        <p:txBody>
          <a:bodyPr anchor="b"/>
          <a:lstStyle>
            <a:lvl1pPr>
              <a:defRPr sz="4400"/>
            </a:lvl1pPr>
          </a:lstStyle>
          <a:p>
            <a:pPr lvl="0"/>
            <a:r>
              <a:rPr lang="en-US"/>
              <a:t>Click to edit Master title style</a:t>
            </a:r>
          </a:p>
        </p:txBody>
      </p:sp>
      <p:sp>
        <p:nvSpPr>
          <p:cNvPr id="9" name="Subtitle 2">
            <a:extLst>
              <a:ext uri="{FF2B5EF4-FFF2-40B4-BE49-F238E27FC236}">
                <a16:creationId xmlns:a16="http://schemas.microsoft.com/office/drawing/2014/main" id="{3BFA605F-9CB7-46AB-AC58-4FF3784BC5E9}"/>
              </a:ext>
            </a:extLst>
          </p:cNvPr>
          <p:cNvSpPr txBox="1">
            <a:spLocks noGrp="1"/>
          </p:cNvSpPr>
          <p:nvPr>
            <p:ph type="subTitle" idx="1"/>
          </p:nvPr>
        </p:nvSpPr>
        <p:spPr>
          <a:xfrm>
            <a:off x="711195" y="3843872"/>
            <a:ext cx="6605661" cy="1913464"/>
          </a:xfrm>
        </p:spPr>
        <p:txBody>
          <a:bodyPr anchor="t"/>
          <a:lstStyle>
            <a:lvl1pPr marL="0" indent="0">
              <a:buNone/>
              <a:defRPr/>
            </a:lvl1pPr>
          </a:lstStyle>
          <a:p>
            <a:pPr lvl="0"/>
            <a:r>
              <a:rPr lang="en-US"/>
              <a:t>Click to edit Master subtitle style</a:t>
            </a:r>
          </a:p>
        </p:txBody>
      </p:sp>
      <p:sp>
        <p:nvSpPr>
          <p:cNvPr id="10" name="Date Placeholder 3">
            <a:extLst>
              <a:ext uri="{FF2B5EF4-FFF2-40B4-BE49-F238E27FC236}">
                <a16:creationId xmlns:a16="http://schemas.microsoft.com/office/drawing/2014/main" id="{E5401E95-3386-4B14-802F-0BD7968C9A49}"/>
              </a:ext>
            </a:extLst>
          </p:cNvPr>
          <p:cNvSpPr txBox="1">
            <a:spLocks noGrp="1"/>
          </p:cNvSpPr>
          <p:nvPr>
            <p:ph type="dt" sz="half" idx="7"/>
          </p:nvPr>
        </p:nvSpPr>
        <p:spPr/>
        <p:txBody>
          <a:bodyPr/>
          <a:lstStyle>
            <a:lvl1pPr>
              <a:defRPr/>
            </a:lvl1pPr>
          </a:lstStyle>
          <a:p>
            <a:pPr lvl="0"/>
            <a:fld id="{A4658500-46DD-4558-9150-58468705F2EA}" type="datetime1">
              <a:rPr lang="en-US"/>
              <a:pPr lvl="0"/>
              <a:t>9/30/2021</a:t>
            </a:fld>
            <a:endParaRPr lang="en-US"/>
          </a:p>
        </p:txBody>
      </p:sp>
      <p:sp>
        <p:nvSpPr>
          <p:cNvPr id="11" name="Footer Placeholder 4">
            <a:extLst>
              <a:ext uri="{FF2B5EF4-FFF2-40B4-BE49-F238E27FC236}">
                <a16:creationId xmlns:a16="http://schemas.microsoft.com/office/drawing/2014/main" id="{0B37F37E-62BE-4993-9E27-5E360CFD4E32}"/>
              </a:ext>
            </a:extLst>
          </p:cNvPr>
          <p:cNvSpPr txBox="1">
            <a:spLocks noGrp="1"/>
          </p:cNvSpPr>
          <p:nvPr>
            <p:ph type="ftr" sz="quarter" idx="9"/>
          </p:nvPr>
        </p:nvSpPr>
        <p:spPr/>
        <p:txBody>
          <a:bodyPr/>
          <a:lstStyle>
            <a:lvl1pPr>
              <a:defRPr/>
            </a:lvl1pPr>
          </a:lstStyle>
          <a:p>
            <a:pPr lvl="0"/>
            <a:endParaRPr lang="en-US"/>
          </a:p>
        </p:txBody>
      </p:sp>
      <p:sp>
        <p:nvSpPr>
          <p:cNvPr id="12" name="Slide Number Placeholder 5">
            <a:extLst>
              <a:ext uri="{FF2B5EF4-FFF2-40B4-BE49-F238E27FC236}">
                <a16:creationId xmlns:a16="http://schemas.microsoft.com/office/drawing/2014/main" id="{5D2E6A69-5362-4564-8979-25FE9DDFFB09}"/>
              </a:ext>
            </a:extLst>
          </p:cNvPr>
          <p:cNvSpPr txBox="1">
            <a:spLocks noGrp="1"/>
          </p:cNvSpPr>
          <p:nvPr>
            <p:ph type="sldNum" sz="quarter" idx="8"/>
          </p:nvPr>
        </p:nvSpPr>
        <p:spPr/>
        <p:txBody>
          <a:bodyPr/>
          <a:lstStyle>
            <a:lvl1pPr>
              <a:defRPr/>
            </a:lvl1pPr>
          </a:lstStyle>
          <a:p>
            <a:pPr lvl="0"/>
            <a:fld id="{0B0E4DE6-323D-4ED8-84BD-ADFB37F175E8}" type="slidenum">
              <a:t>‹#›</a:t>
            </a:fld>
            <a:endParaRPr lang="en-US"/>
          </a:p>
        </p:txBody>
      </p:sp>
    </p:spTree>
    <p:extLst>
      <p:ext uri="{BB962C8B-B14F-4D97-AF65-F5344CB8AC3E}">
        <p14:creationId xmlns:p14="http://schemas.microsoft.com/office/powerpoint/2010/main" val="3048903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4BD0-7AA3-4BDC-A06C-417F34E5011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80AC051-AFDB-4468-B3AF-18C84E8C9B8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59E47-2D1C-4638-A3BC-1F47E2323CC7}"/>
              </a:ext>
            </a:extLst>
          </p:cNvPr>
          <p:cNvSpPr txBox="1">
            <a:spLocks noGrp="1"/>
          </p:cNvSpPr>
          <p:nvPr>
            <p:ph type="dt" sz="half" idx="7"/>
          </p:nvPr>
        </p:nvSpPr>
        <p:spPr/>
        <p:txBody>
          <a:bodyPr/>
          <a:lstStyle>
            <a:lvl1pPr>
              <a:defRPr/>
            </a:lvl1pPr>
          </a:lstStyle>
          <a:p>
            <a:pPr lvl="0"/>
            <a:fld id="{057F7A3C-8AAF-40F5-820A-C04A4F5E826C}" type="datetime1">
              <a:rPr lang="en-US"/>
              <a:pPr lvl="0"/>
              <a:t>9/30/2021</a:t>
            </a:fld>
            <a:endParaRPr lang="en-US"/>
          </a:p>
        </p:txBody>
      </p:sp>
      <p:sp>
        <p:nvSpPr>
          <p:cNvPr id="5" name="Footer Placeholder 4">
            <a:extLst>
              <a:ext uri="{FF2B5EF4-FFF2-40B4-BE49-F238E27FC236}">
                <a16:creationId xmlns:a16="http://schemas.microsoft.com/office/drawing/2014/main" id="{D47BAD88-CABD-4AB0-9CB8-5D11FEEBBF29}"/>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E389061-7FE9-46FD-8286-7F236187B413}"/>
              </a:ext>
            </a:extLst>
          </p:cNvPr>
          <p:cNvSpPr txBox="1">
            <a:spLocks noGrp="1"/>
          </p:cNvSpPr>
          <p:nvPr>
            <p:ph type="sldNum" sz="quarter" idx="8"/>
          </p:nvPr>
        </p:nvSpPr>
        <p:spPr/>
        <p:txBody>
          <a:bodyPr/>
          <a:lstStyle>
            <a:lvl1pPr>
              <a:defRPr/>
            </a:lvl1pPr>
          </a:lstStyle>
          <a:p>
            <a:pPr lvl="0"/>
            <a:fld id="{856D9A8C-B630-4CB5-976F-CA787BC6ACE5}" type="slidenum">
              <a:t>‹#›</a:t>
            </a:fld>
            <a:endParaRPr lang="en-US"/>
          </a:p>
        </p:txBody>
      </p:sp>
    </p:spTree>
    <p:extLst>
      <p:ext uri="{BB962C8B-B14F-4D97-AF65-F5344CB8AC3E}">
        <p14:creationId xmlns:p14="http://schemas.microsoft.com/office/powerpoint/2010/main" val="1834971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8B22A-D528-4228-AF17-1792349A2B57}"/>
              </a:ext>
            </a:extLst>
          </p:cNvPr>
          <p:cNvSpPr txBox="1">
            <a:spLocks noGrp="1"/>
          </p:cNvSpPr>
          <p:nvPr>
            <p:ph type="title"/>
          </p:nvPr>
        </p:nvSpPr>
        <p:spPr>
          <a:xfrm>
            <a:off x="711195" y="1981204"/>
            <a:ext cx="8536619" cy="2319869"/>
          </a:xfrm>
        </p:spPr>
        <p:txBody>
          <a:bodyPr anchor="b"/>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AEE0B290-2BCA-4F7D-88EB-64FD751238E1}"/>
              </a:ext>
            </a:extLst>
          </p:cNvPr>
          <p:cNvSpPr txBox="1">
            <a:spLocks noGrp="1"/>
          </p:cNvSpPr>
          <p:nvPr>
            <p:ph type="body" idx="1"/>
          </p:nvPr>
        </p:nvSpPr>
        <p:spPr>
          <a:xfrm>
            <a:off x="711195" y="4487335"/>
            <a:ext cx="8536619" cy="1532470"/>
          </a:xfrm>
        </p:spPr>
        <p:txBody>
          <a:bodyPr anchor="t"/>
          <a:lstStyle>
            <a:lvl1pPr marL="0" indent="0">
              <a:spcBef>
                <a:spcPts val="400"/>
              </a:spcBef>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54074EEB-CF43-4390-BD40-ED53D815B0E8}"/>
              </a:ext>
            </a:extLst>
          </p:cNvPr>
          <p:cNvSpPr txBox="1">
            <a:spLocks noGrp="1"/>
          </p:cNvSpPr>
          <p:nvPr>
            <p:ph type="dt" sz="half" idx="7"/>
          </p:nvPr>
        </p:nvSpPr>
        <p:spPr/>
        <p:txBody>
          <a:bodyPr/>
          <a:lstStyle>
            <a:lvl1pPr>
              <a:defRPr/>
            </a:lvl1pPr>
          </a:lstStyle>
          <a:p>
            <a:pPr lvl="0"/>
            <a:fld id="{7CD4A30B-FE1B-47E0-BA44-94F62ECDB861}" type="datetime1">
              <a:rPr lang="en-US"/>
              <a:pPr lvl="0"/>
              <a:t>9/30/2021</a:t>
            </a:fld>
            <a:endParaRPr lang="en-US"/>
          </a:p>
        </p:txBody>
      </p:sp>
      <p:sp>
        <p:nvSpPr>
          <p:cNvPr id="5" name="Footer Placeholder 4">
            <a:extLst>
              <a:ext uri="{FF2B5EF4-FFF2-40B4-BE49-F238E27FC236}">
                <a16:creationId xmlns:a16="http://schemas.microsoft.com/office/drawing/2014/main" id="{EB643F2B-6BDE-4168-8B34-7BE8345C1443}"/>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EF23474-054E-4D0D-BC4B-10B461CE26E9}"/>
              </a:ext>
            </a:extLst>
          </p:cNvPr>
          <p:cNvSpPr txBox="1">
            <a:spLocks noGrp="1"/>
          </p:cNvSpPr>
          <p:nvPr>
            <p:ph type="sldNum" sz="quarter" idx="8"/>
          </p:nvPr>
        </p:nvSpPr>
        <p:spPr/>
        <p:txBody>
          <a:bodyPr/>
          <a:lstStyle>
            <a:lvl1pPr>
              <a:defRPr/>
            </a:lvl1pPr>
          </a:lstStyle>
          <a:p>
            <a:pPr lvl="0"/>
            <a:fld id="{432C2999-DB6C-45C2-8A5A-C550BAE3DC95}" type="slidenum">
              <a:t>‹#›</a:t>
            </a:fld>
            <a:endParaRPr lang="en-US"/>
          </a:p>
        </p:txBody>
      </p:sp>
    </p:spTree>
    <p:extLst>
      <p:ext uri="{BB962C8B-B14F-4D97-AF65-F5344CB8AC3E}">
        <p14:creationId xmlns:p14="http://schemas.microsoft.com/office/powerpoint/2010/main" val="3290085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59F9F-4BAC-4007-891D-DB2F8B5E20F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3">
            <a:extLst>
              <a:ext uri="{FF2B5EF4-FFF2-40B4-BE49-F238E27FC236}">
                <a16:creationId xmlns:a16="http://schemas.microsoft.com/office/drawing/2014/main" id="{85BBA1A1-F5F6-4F58-A802-5A3F0ADCE1FA}"/>
              </a:ext>
            </a:extLst>
          </p:cNvPr>
          <p:cNvSpPr txBox="1">
            <a:spLocks noGrp="1"/>
          </p:cNvSpPr>
          <p:nvPr>
            <p:ph idx="1"/>
          </p:nvPr>
        </p:nvSpPr>
        <p:spPr>
          <a:xfrm>
            <a:off x="711195" y="533396"/>
            <a:ext cx="5266627" cy="376766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a:extLst>
              <a:ext uri="{FF2B5EF4-FFF2-40B4-BE49-F238E27FC236}">
                <a16:creationId xmlns:a16="http://schemas.microsoft.com/office/drawing/2014/main" id="{6A1877BF-FB2C-463B-A013-ED4F673CEC3D}"/>
              </a:ext>
            </a:extLst>
          </p:cNvPr>
          <p:cNvSpPr txBox="1">
            <a:spLocks noGrp="1"/>
          </p:cNvSpPr>
          <p:nvPr>
            <p:ph idx="2"/>
          </p:nvPr>
        </p:nvSpPr>
        <p:spPr>
          <a:xfrm>
            <a:off x="6216481" y="533396"/>
            <a:ext cx="5264323" cy="3759198"/>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D8C34-A5D3-4D78-8B93-184130A0075D}"/>
              </a:ext>
            </a:extLst>
          </p:cNvPr>
          <p:cNvSpPr txBox="1">
            <a:spLocks noGrp="1"/>
          </p:cNvSpPr>
          <p:nvPr>
            <p:ph type="dt" sz="half" idx="7"/>
          </p:nvPr>
        </p:nvSpPr>
        <p:spPr/>
        <p:txBody>
          <a:bodyPr/>
          <a:lstStyle>
            <a:lvl1pPr>
              <a:defRPr/>
            </a:lvl1pPr>
          </a:lstStyle>
          <a:p>
            <a:pPr lvl="0"/>
            <a:fld id="{D598705B-9C91-4808-9B8F-5C5224DFD417}" type="datetime1">
              <a:rPr lang="en-US"/>
              <a:pPr lvl="0"/>
              <a:t>9/30/2021</a:t>
            </a:fld>
            <a:endParaRPr lang="en-US"/>
          </a:p>
        </p:txBody>
      </p:sp>
      <p:sp>
        <p:nvSpPr>
          <p:cNvPr id="6" name="Footer Placeholder 5">
            <a:extLst>
              <a:ext uri="{FF2B5EF4-FFF2-40B4-BE49-F238E27FC236}">
                <a16:creationId xmlns:a16="http://schemas.microsoft.com/office/drawing/2014/main" id="{0E58DF4F-8FCF-407E-903D-F708F1FED51F}"/>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B590EDCD-59D8-4F27-983B-D7DDD30D36F2}"/>
              </a:ext>
            </a:extLst>
          </p:cNvPr>
          <p:cNvSpPr txBox="1">
            <a:spLocks noGrp="1"/>
          </p:cNvSpPr>
          <p:nvPr>
            <p:ph type="sldNum" sz="quarter" idx="8"/>
          </p:nvPr>
        </p:nvSpPr>
        <p:spPr/>
        <p:txBody>
          <a:bodyPr/>
          <a:lstStyle>
            <a:lvl1pPr>
              <a:defRPr/>
            </a:lvl1pPr>
          </a:lstStyle>
          <a:p>
            <a:pPr lvl="0"/>
            <a:fld id="{67158D92-E546-4A9F-80AD-1057DDDB98D8}" type="slidenum">
              <a:t>‹#›</a:t>
            </a:fld>
            <a:endParaRPr lang="en-US"/>
          </a:p>
        </p:txBody>
      </p:sp>
    </p:spTree>
    <p:extLst>
      <p:ext uri="{BB962C8B-B14F-4D97-AF65-F5344CB8AC3E}">
        <p14:creationId xmlns:p14="http://schemas.microsoft.com/office/powerpoint/2010/main" val="339672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6BFF-F4CA-44BA-9B83-B1EC3E43A9F6}"/>
              </a:ext>
            </a:extLst>
          </p:cNvPr>
          <p:cNvSpPr txBox="1">
            <a:spLocks noGrp="1"/>
          </p:cNvSpPr>
          <p:nvPr>
            <p:ph type="title"/>
          </p:nvPr>
        </p:nvSpPr>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8DE4F331-E6EF-4D11-822B-3DA2E0A4E205}"/>
              </a:ext>
            </a:extLst>
          </p:cNvPr>
          <p:cNvSpPr txBox="1">
            <a:spLocks noGrp="1"/>
          </p:cNvSpPr>
          <p:nvPr>
            <p:ph type="body" idx="1"/>
          </p:nvPr>
        </p:nvSpPr>
        <p:spPr>
          <a:xfrm>
            <a:off x="1015995" y="533397"/>
            <a:ext cx="4955816" cy="609603"/>
          </a:xfrm>
        </p:spPr>
        <p:txBody>
          <a:bodyPr anchor="b">
            <a:noAutofit/>
          </a:bodyPr>
          <a:lstStyle>
            <a:lvl1pPr marL="0" indent="0">
              <a:spcBef>
                <a:spcPts val="600"/>
              </a:spcBef>
              <a:buNone/>
              <a:defRPr sz="2400" cap="all">
                <a:solidFill>
                  <a:srgbClr val="FFFFFF"/>
                </a:solidFill>
              </a:defRPr>
            </a:lvl1pPr>
          </a:lstStyle>
          <a:p>
            <a:pPr lvl="0"/>
            <a:r>
              <a:rPr lang="en-US"/>
              <a:t>Click to edit Master text styles</a:t>
            </a:r>
          </a:p>
        </p:txBody>
      </p:sp>
      <p:sp>
        <p:nvSpPr>
          <p:cNvPr id="4" name="Content Placeholder 3">
            <a:extLst>
              <a:ext uri="{FF2B5EF4-FFF2-40B4-BE49-F238E27FC236}">
                <a16:creationId xmlns:a16="http://schemas.microsoft.com/office/drawing/2014/main" id="{435583E6-A5D4-48CB-954B-15E205334F8F}"/>
              </a:ext>
            </a:extLst>
          </p:cNvPr>
          <p:cNvSpPr txBox="1">
            <a:spLocks noGrp="1"/>
          </p:cNvSpPr>
          <p:nvPr>
            <p:ph idx="2"/>
          </p:nvPr>
        </p:nvSpPr>
        <p:spPr>
          <a:xfrm>
            <a:off x="711195" y="1143001"/>
            <a:ext cx="5260628" cy="3158063"/>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D6402E-5846-45E6-8C1C-7E39E3A1C59E}"/>
              </a:ext>
            </a:extLst>
          </p:cNvPr>
          <p:cNvSpPr txBox="1">
            <a:spLocks noGrp="1"/>
          </p:cNvSpPr>
          <p:nvPr>
            <p:ph type="body" idx="3"/>
          </p:nvPr>
        </p:nvSpPr>
        <p:spPr>
          <a:xfrm>
            <a:off x="6473353" y="566735"/>
            <a:ext cx="5018739" cy="576264"/>
          </a:xfrm>
        </p:spPr>
        <p:txBody>
          <a:bodyPr anchor="b">
            <a:noAutofit/>
          </a:bodyPr>
          <a:lstStyle>
            <a:lvl1pPr marL="0" indent="0">
              <a:spcBef>
                <a:spcPts val="600"/>
              </a:spcBef>
              <a:buNone/>
              <a:defRPr sz="2400" cap="all">
                <a:solidFill>
                  <a:srgbClr val="FFFFFF"/>
                </a:solid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7317C99C-152D-44AA-8A99-7EF06A9B8E52}"/>
              </a:ext>
            </a:extLst>
          </p:cNvPr>
          <p:cNvSpPr txBox="1">
            <a:spLocks noGrp="1"/>
          </p:cNvSpPr>
          <p:nvPr>
            <p:ph idx="4"/>
          </p:nvPr>
        </p:nvSpPr>
        <p:spPr>
          <a:xfrm>
            <a:off x="6216482" y="1143001"/>
            <a:ext cx="5275612" cy="3149595"/>
          </a:xfrm>
        </p:spPr>
        <p:txBody>
          <a:bodyPr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CBBEB-D0C0-4737-BEE7-D199A260EDB5}"/>
              </a:ext>
            </a:extLst>
          </p:cNvPr>
          <p:cNvSpPr txBox="1">
            <a:spLocks noGrp="1"/>
          </p:cNvSpPr>
          <p:nvPr>
            <p:ph type="dt" sz="half" idx="7"/>
          </p:nvPr>
        </p:nvSpPr>
        <p:spPr/>
        <p:txBody>
          <a:bodyPr/>
          <a:lstStyle>
            <a:lvl1pPr>
              <a:defRPr/>
            </a:lvl1pPr>
          </a:lstStyle>
          <a:p>
            <a:pPr lvl="0"/>
            <a:fld id="{E7501ECB-EDFB-4BFF-A1CE-AD5094950B41}" type="datetime1">
              <a:rPr lang="en-US"/>
              <a:pPr lvl="0"/>
              <a:t>9/30/2021</a:t>
            </a:fld>
            <a:endParaRPr lang="en-US"/>
          </a:p>
        </p:txBody>
      </p:sp>
      <p:sp>
        <p:nvSpPr>
          <p:cNvPr id="8" name="Footer Placeholder 7">
            <a:extLst>
              <a:ext uri="{FF2B5EF4-FFF2-40B4-BE49-F238E27FC236}">
                <a16:creationId xmlns:a16="http://schemas.microsoft.com/office/drawing/2014/main" id="{5A23B120-60E2-4C57-9873-D68477C022B6}"/>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933F5A0D-7807-4B8E-82DA-AA5928C60328}"/>
              </a:ext>
            </a:extLst>
          </p:cNvPr>
          <p:cNvSpPr txBox="1">
            <a:spLocks noGrp="1"/>
          </p:cNvSpPr>
          <p:nvPr>
            <p:ph type="sldNum" sz="quarter" idx="8"/>
          </p:nvPr>
        </p:nvSpPr>
        <p:spPr/>
        <p:txBody>
          <a:bodyPr/>
          <a:lstStyle>
            <a:lvl1pPr>
              <a:defRPr/>
            </a:lvl1pPr>
          </a:lstStyle>
          <a:p>
            <a:pPr lvl="0"/>
            <a:fld id="{ABC51CC5-1776-412F-A366-3C82469BA3B0}" type="slidenum">
              <a:t>‹#›</a:t>
            </a:fld>
            <a:endParaRPr lang="en-US"/>
          </a:p>
        </p:txBody>
      </p:sp>
    </p:spTree>
    <p:extLst>
      <p:ext uri="{BB962C8B-B14F-4D97-AF65-F5344CB8AC3E}">
        <p14:creationId xmlns:p14="http://schemas.microsoft.com/office/powerpoint/2010/main" val="201842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2BB6-BA9C-4558-8062-FE6301208212}"/>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5FEBAFDC-5805-40B7-8475-B4D3DE9844D2}"/>
              </a:ext>
            </a:extLst>
          </p:cNvPr>
          <p:cNvSpPr txBox="1">
            <a:spLocks noGrp="1"/>
          </p:cNvSpPr>
          <p:nvPr>
            <p:ph type="dt" sz="half" idx="7"/>
          </p:nvPr>
        </p:nvSpPr>
        <p:spPr/>
        <p:txBody>
          <a:bodyPr/>
          <a:lstStyle>
            <a:lvl1pPr>
              <a:defRPr/>
            </a:lvl1pPr>
          </a:lstStyle>
          <a:p>
            <a:pPr lvl="0"/>
            <a:fld id="{D2EDCE02-2061-45FB-B5BC-4C45A4FB5A74}" type="datetime1">
              <a:rPr lang="en-US"/>
              <a:pPr lvl="0"/>
              <a:t>9/30/2021</a:t>
            </a:fld>
            <a:endParaRPr lang="en-US"/>
          </a:p>
        </p:txBody>
      </p:sp>
      <p:sp>
        <p:nvSpPr>
          <p:cNvPr id="4" name="Footer Placeholder 3">
            <a:extLst>
              <a:ext uri="{FF2B5EF4-FFF2-40B4-BE49-F238E27FC236}">
                <a16:creationId xmlns:a16="http://schemas.microsoft.com/office/drawing/2014/main" id="{982391F8-6CAB-484C-BB5C-2A1B61426F20}"/>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10349C06-4E52-4CC1-A967-9E6A3508ADD2}"/>
              </a:ext>
            </a:extLst>
          </p:cNvPr>
          <p:cNvSpPr txBox="1">
            <a:spLocks noGrp="1"/>
          </p:cNvSpPr>
          <p:nvPr>
            <p:ph type="sldNum" sz="quarter" idx="8"/>
          </p:nvPr>
        </p:nvSpPr>
        <p:spPr/>
        <p:txBody>
          <a:bodyPr/>
          <a:lstStyle>
            <a:lvl1pPr>
              <a:defRPr/>
            </a:lvl1pPr>
          </a:lstStyle>
          <a:p>
            <a:pPr lvl="0"/>
            <a:fld id="{D33F48EC-69DE-45DF-A577-5CE3AEA509BC}" type="slidenum">
              <a:t>‹#›</a:t>
            </a:fld>
            <a:endParaRPr lang="en-US"/>
          </a:p>
        </p:txBody>
      </p:sp>
    </p:spTree>
    <p:extLst>
      <p:ext uri="{BB962C8B-B14F-4D97-AF65-F5344CB8AC3E}">
        <p14:creationId xmlns:p14="http://schemas.microsoft.com/office/powerpoint/2010/main" val="29515128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9CF1F-9F09-4AEF-A011-1C237BD34DC5}"/>
              </a:ext>
            </a:extLst>
          </p:cNvPr>
          <p:cNvSpPr txBox="1">
            <a:spLocks noGrp="1"/>
          </p:cNvSpPr>
          <p:nvPr>
            <p:ph type="dt" sz="half" idx="7"/>
          </p:nvPr>
        </p:nvSpPr>
        <p:spPr/>
        <p:txBody>
          <a:bodyPr/>
          <a:lstStyle>
            <a:lvl1pPr>
              <a:defRPr/>
            </a:lvl1pPr>
          </a:lstStyle>
          <a:p>
            <a:pPr lvl="0"/>
            <a:fld id="{4BE97EC2-A652-4031-8252-54F87513ACC6}" type="datetime1">
              <a:rPr lang="en-US"/>
              <a:pPr lvl="0"/>
              <a:t>9/30/2021</a:t>
            </a:fld>
            <a:endParaRPr lang="en-US"/>
          </a:p>
        </p:txBody>
      </p:sp>
      <p:sp>
        <p:nvSpPr>
          <p:cNvPr id="3" name="Footer Placeholder 2">
            <a:extLst>
              <a:ext uri="{FF2B5EF4-FFF2-40B4-BE49-F238E27FC236}">
                <a16:creationId xmlns:a16="http://schemas.microsoft.com/office/drawing/2014/main" id="{9A37C75B-42DC-491B-A31A-42742AB005C9}"/>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93BE4910-1966-46E8-A11A-A5EE7810A4C9}"/>
              </a:ext>
            </a:extLst>
          </p:cNvPr>
          <p:cNvSpPr txBox="1">
            <a:spLocks noGrp="1"/>
          </p:cNvSpPr>
          <p:nvPr>
            <p:ph type="sldNum" sz="quarter" idx="8"/>
          </p:nvPr>
        </p:nvSpPr>
        <p:spPr/>
        <p:txBody>
          <a:bodyPr/>
          <a:lstStyle>
            <a:lvl1pPr>
              <a:defRPr/>
            </a:lvl1pPr>
          </a:lstStyle>
          <a:p>
            <a:pPr lvl="0"/>
            <a:fld id="{33A4DDC2-2CB7-4405-82D4-DAE397A9E41A}" type="slidenum">
              <a:t>‹#›</a:t>
            </a:fld>
            <a:endParaRPr lang="en-US"/>
          </a:p>
        </p:txBody>
      </p:sp>
    </p:spTree>
    <p:extLst>
      <p:ext uri="{BB962C8B-B14F-4D97-AF65-F5344CB8AC3E}">
        <p14:creationId xmlns:p14="http://schemas.microsoft.com/office/powerpoint/2010/main" val="294077251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5DE67-FE70-4875-887D-7C181871C10C}"/>
              </a:ext>
            </a:extLst>
          </p:cNvPr>
          <p:cNvSpPr txBox="1">
            <a:spLocks noGrp="1"/>
          </p:cNvSpPr>
          <p:nvPr>
            <p:ph type="title"/>
          </p:nvPr>
        </p:nvSpPr>
        <p:spPr>
          <a:xfrm>
            <a:off x="7224893" y="533397"/>
            <a:ext cx="4267200" cy="1524003"/>
          </a:xfrm>
        </p:spPr>
        <p:txBody>
          <a:bodyPr anchor="b"/>
          <a:lstStyle>
            <a:lvl1pPr>
              <a:defRPr sz="2000"/>
            </a:lvl1pPr>
          </a:lstStyle>
          <a:p>
            <a:pPr lvl="0"/>
            <a:r>
              <a:rPr lang="en-US"/>
              <a:t>Click to edit Master title style</a:t>
            </a:r>
          </a:p>
        </p:txBody>
      </p:sp>
      <p:sp>
        <p:nvSpPr>
          <p:cNvPr id="3" name="Content Placeholder 2">
            <a:extLst>
              <a:ext uri="{FF2B5EF4-FFF2-40B4-BE49-F238E27FC236}">
                <a16:creationId xmlns:a16="http://schemas.microsoft.com/office/drawing/2014/main" id="{CB2C112D-B5A7-4C59-B2BA-25F6BAA3A4EE}"/>
              </a:ext>
            </a:extLst>
          </p:cNvPr>
          <p:cNvSpPr txBox="1">
            <a:spLocks noGrp="1"/>
          </p:cNvSpPr>
          <p:nvPr>
            <p:ph idx="1"/>
          </p:nvPr>
        </p:nvSpPr>
        <p:spPr>
          <a:xfrm>
            <a:off x="711196" y="533396"/>
            <a:ext cx="5918337" cy="54864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DAA5E1-4EB0-41D7-A09A-CB0F8EEC4E75}"/>
              </a:ext>
            </a:extLst>
          </p:cNvPr>
          <p:cNvSpPr txBox="1">
            <a:spLocks noGrp="1"/>
          </p:cNvSpPr>
          <p:nvPr>
            <p:ph type="body" idx="2"/>
          </p:nvPr>
        </p:nvSpPr>
        <p:spPr>
          <a:xfrm>
            <a:off x="7224893" y="2209804"/>
            <a:ext cx="4267200" cy="2091269"/>
          </a:xfrm>
        </p:spPr>
        <p:txBody>
          <a:bodyPr anchor="t"/>
          <a:lstStyle>
            <a:lvl1pPr marL="0" indent="0">
              <a:spcBef>
                <a:spcPts val="400"/>
              </a:spcBef>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9D0EB49-5195-4213-95A2-712BFD34E42E}"/>
              </a:ext>
            </a:extLst>
          </p:cNvPr>
          <p:cNvSpPr txBox="1">
            <a:spLocks noGrp="1"/>
          </p:cNvSpPr>
          <p:nvPr>
            <p:ph type="dt" sz="half" idx="7"/>
          </p:nvPr>
        </p:nvSpPr>
        <p:spPr/>
        <p:txBody>
          <a:bodyPr/>
          <a:lstStyle>
            <a:lvl1pPr>
              <a:defRPr/>
            </a:lvl1pPr>
          </a:lstStyle>
          <a:p>
            <a:pPr lvl="0"/>
            <a:fld id="{E128EBA6-932D-4C37-8025-2085C4A66D6E}" type="datetime1">
              <a:rPr lang="en-US"/>
              <a:pPr lvl="0"/>
              <a:t>9/30/2021</a:t>
            </a:fld>
            <a:endParaRPr lang="en-US"/>
          </a:p>
        </p:txBody>
      </p:sp>
      <p:sp>
        <p:nvSpPr>
          <p:cNvPr id="6" name="Footer Placeholder 5">
            <a:extLst>
              <a:ext uri="{FF2B5EF4-FFF2-40B4-BE49-F238E27FC236}">
                <a16:creationId xmlns:a16="http://schemas.microsoft.com/office/drawing/2014/main" id="{6B26BEDB-B9D2-4E3D-B56B-B6AF571094A9}"/>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4322C6D9-ED3A-4158-8BB6-3B038E28F0D9}"/>
              </a:ext>
            </a:extLst>
          </p:cNvPr>
          <p:cNvSpPr txBox="1">
            <a:spLocks noGrp="1"/>
          </p:cNvSpPr>
          <p:nvPr>
            <p:ph type="sldNum" sz="quarter" idx="8"/>
          </p:nvPr>
        </p:nvSpPr>
        <p:spPr/>
        <p:txBody>
          <a:bodyPr/>
          <a:lstStyle>
            <a:lvl1pPr>
              <a:defRPr/>
            </a:lvl1pPr>
          </a:lstStyle>
          <a:p>
            <a:pPr lvl="0"/>
            <a:fld id="{ED83A97E-1E0D-4EA5-9876-8FBFEDA5C690}" type="slidenum">
              <a:t>‹#›</a:t>
            </a:fld>
            <a:endParaRPr lang="en-US"/>
          </a:p>
        </p:txBody>
      </p:sp>
    </p:spTree>
    <p:extLst>
      <p:ext uri="{BB962C8B-B14F-4D97-AF65-F5344CB8AC3E}">
        <p14:creationId xmlns:p14="http://schemas.microsoft.com/office/powerpoint/2010/main" val="79793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AD15-30C0-4C62-92FC-589173A389CF}"/>
              </a:ext>
            </a:extLst>
          </p:cNvPr>
          <p:cNvSpPr txBox="1">
            <a:spLocks noGrp="1"/>
          </p:cNvSpPr>
          <p:nvPr>
            <p:ph type="title"/>
          </p:nvPr>
        </p:nvSpPr>
        <p:spPr>
          <a:xfrm>
            <a:off x="5994405" y="1447796"/>
            <a:ext cx="4751015" cy="1143000"/>
          </a:xfrm>
        </p:spPr>
        <p:txBody>
          <a:bodyPr anchor="b"/>
          <a:lstStyle>
            <a:lvl1pPr>
              <a:defRPr sz="2400"/>
            </a:lvl1pPr>
          </a:lstStyle>
          <a:p>
            <a:pPr lvl="0"/>
            <a:r>
              <a:rPr lang="en-US"/>
              <a:t>Click to edit Master title style</a:t>
            </a:r>
          </a:p>
        </p:txBody>
      </p:sp>
      <p:sp>
        <p:nvSpPr>
          <p:cNvPr id="3" name="Picture Placeholder 2">
            <a:extLst>
              <a:ext uri="{FF2B5EF4-FFF2-40B4-BE49-F238E27FC236}">
                <a16:creationId xmlns:a16="http://schemas.microsoft.com/office/drawing/2014/main" id="{DE2BE8BB-E52A-4555-8816-349858E4104B}"/>
              </a:ext>
            </a:extLst>
          </p:cNvPr>
          <p:cNvSpPr txBox="1">
            <a:spLocks noGrp="1"/>
          </p:cNvSpPr>
          <p:nvPr>
            <p:ph type="pic" idx="1"/>
          </p:nvPr>
        </p:nvSpPr>
        <p:spPr>
          <a:xfrm>
            <a:off x="1015995" y="914400"/>
            <a:ext cx="4374635" cy="4800600"/>
          </a:xfrm>
          <a:ln w="15873">
            <a:solidFill>
              <a:srgbClr val="FFFFFF">
                <a:alpha val="40000"/>
              </a:srgbClr>
            </a:solidFill>
            <a:prstDash val="solid"/>
          </a:ln>
        </p:spPr>
        <p:txBody>
          <a:bodyPr anchor="t" anchorCtr="1"/>
          <a:lstStyle>
            <a:lvl1pPr marL="0" indent="0" algn="ctr">
              <a:spcBef>
                <a:spcPts val="400"/>
              </a:spcBef>
              <a:buNone/>
              <a:defRPr sz="1600"/>
            </a:lvl1pPr>
          </a:lstStyle>
          <a:p>
            <a:pPr lvl="0"/>
            <a:endParaRPr lang="en-US"/>
          </a:p>
        </p:txBody>
      </p:sp>
      <p:sp>
        <p:nvSpPr>
          <p:cNvPr id="4" name="Text Placeholder 3">
            <a:extLst>
              <a:ext uri="{FF2B5EF4-FFF2-40B4-BE49-F238E27FC236}">
                <a16:creationId xmlns:a16="http://schemas.microsoft.com/office/drawing/2014/main" id="{F5E68EB3-1DC9-4A99-923A-FE806504F85A}"/>
              </a:ext>
            </a:extLst>
          </p:cNvPr>
          <p:cNvSpPr txBox="1">
            <a:spLocks noGrp="1"/>
          </p:cNvSpPr>
          <p:nvPr>
            <p:ph type="body" idx="2"/>
          </p:nvPr>
        </p:nvSpPr>
        <p:spPr>
          <a:xfrm>
            <a:off x="5994697" y="2743200"/>
            <a:ext cx="4752295" cy="2082802"/>
          </a:xfrm>
        </p:spPr>
        <p:txBody>
          <a:bodyPr anchor="t"/>
          <a:lstStyle>
            <a:lvl1pPr marL="0" indent="0">
              <a:spcBef>
                <a:spcPts val="400"/>
              </a:spcBef>
              <a:buNone/>
              <a:defRPr sz="1800"/>
            </a:lvl1pPr>
          </a:lstStyle>
          <a:p>
            <a:pPr lvl="0"/>
            <a:r>
              <a:rPr lang="en-US"/>
              <a:t>Click to edit Master text styles</a:t>
            </a:r>
          </a:p>
        </p:txBody>
      </p:sp>
      <p:sp>
        <p:nvSpPr>
          <p:cNvPr id="5" name="Date Placeholder 4">
            <a:extLst>
              <a:ext uri="{FF2B5EF4-FFF2-40B4-BE49-F238E27FC236}">
                <a16:creationId xmlns:a16="http://schemas.microsoft.com/office/drawing/2014/main" id="{FE6C7E95-6161-4D69-B979-6455EEFECA00}"/>
              </a:ext>
            </a:extLst>
          </p:cNvPr>
          <p:cNvSpPr txBox="1">
            <a:spLocks noGrp="1"/>
          </p:cNvSpPr>
          <p:nvPr>
            <p:ph type="dt" sz="half" idx="7"/>
          </p:nvPr>
        </p:nvSpPr>
        <p:spPr/>
        <p:txBody>
          <a:bodyPr/>
          <a:lstStyle>
            <a:lvl1pPr>
              <a:defRPr/>
            </a:lvl1pPr>
          </a:lstStyle>
          <a:p>
            <a:pPr lvl="0"/>
            <a:fld id="{E2EDA52E-4988-446F-8B0B-C993C555D898}" type="datetime1">
              <a:rPr lang="en-US"/>
              <a:pPr lvl="0"/>
              <a:t>9/30/2021</a:t>
            </a:fld>
            <a:endParaRPr lang="en-US"/>
          </a:p>
        </p:txBody>
      </p:sp>
      <p:sp>
        <p:nvSpPr>
          <p:cNvPr id="6" name="Footer Placeholder 5">
            <a:extLst>
              <a:ext uri="{FF2B5EF4-FFF2-40B4-BE49-F238E27FC236}">
                <a16:creationId xmlns:a16="http://schemas.microsoft.com/office/drawing/2014/main" id="{AA617B00-DA24-4D57-A058-DE489C6893E4}"/>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54C7B57-D0B4-4BA7-A131-35B98EDF1C50}"/>
              </a:ext>
            </a:extLst>
          </p:cNvPr>
          <p:cNvSpPr txBox="1">
            <a:spLocks noGrp="1"/>
          </p:cNvSpPr>
          <p:nvPr>
            <p:ph type="sldNum" sz="quarter" idx="8"/>
          </p:nvPr>
        </p:nvSpPr>
        <p:spPr/>
        <p:txBody>
          <a:bodyPr/>
          <a:lstStyle>
            <a:lvl1pPr>
              <a:defRPr/>
            </a:lvl1pPr>
          </a:lstStyle>
          <a:p>
            <a:pPr lvl="0"/>
            <a:fld id="{54E5D435-CDB6-495C-AF8E-4F8D17BD4CEA}" type="slidenum">
              <a:t>‹#›</a:t>
            </a:fld>
            <a:endParaRPr lang="en-US"/>
          </a:p>
        </p:txBody>
      </p:sp>
    </p:spTree>
    <p:extLst>
      <p:ext uri="{BB962C8B-B14F-4D97-AF65-F5344CB8AC3E}">
        <p14:creationId xmlns:p14="http://schemas.microsoft.com/office/powerpoint/2010/main" val="34754755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5CD82-8894-4AF8-86CA-0C4F6664A55C}"/>
              </a:ext>
            </a:extLst>
          </p:cNvPr>
          <p:cNvSpPr txBox="1">
            <a:spLocks noGrp="1"/>
          </p:cNvSpPr>
          <p:nvPr>
            <p:ph type="title"/>
          </p:nvPr>
        </p:nvSpPr>
        <p:spPr/>
        <p:txBody>
          <a:bodyPr/>
          <a:lstStyle>
            <a:lvl1pPr>
              <a:defRPr/>
            </a:lvl1pPr>
          </a:lstStyle>
          <a:p>
            <a:pPr lvl="0"/>
            <a:r>
              <a:rPr lang="en-US"/>
              <a:t>Click to edit Master title style</a:t>
            </a:r>
          </a:p>
        </p:txBody>
      </p:sp>
      <p:sp>
        <p:nvSpPr>
          <p:cNvPr id="3" name="Picture Placeholder 2">
            <a:extLst>
              <a:ext uri="{FF2B5EF4-FFF2-40B4-BE49-F238E27FC236}">
                <a16:creationId xmlns:a16="http://schemas.microsoft.com/office/drawing/2014/main" id="{A76B94A6-B740-4B90-86AE-BACB863DF063}"/>
              </a:ext>
            </a:extLst>
          </p:cNvPr>
          <p:cNvSpPr txBox="1">
            <a:spLocks noGrp="1"/>
          </p:cNvSpPr>
          <p:nvPr>
            <p:ph type="pic" idx="4294967295"/>
          </p:nvPr>
        </p:nvSpPr>
        <p:spPr>
          <a:xfrm>
            <a:off x="711195" y="533397"/>
            <a:ext cx="10769595" cy="3124203"/>
          </a:xfrm>
          <a:ln w="15873">
            <a:solidFill>
              <a:srgbClr val="FFFFFF">
                <a:alpha val="40000"/>
              </a:srgbClr>
            </a:solidFill>
            <a:prstDash val="solid"/>
          </a:ln>
        </p:spPr>
        <p:txBody>
          <a:bodyPr anchor="t" anchorCtr="1"/>
          <a:lstStyle>
            <a:lvl1pPr marL="0" indent="0" algn="ctr">
              <a:spcBef>
                <a:spcPts val="400"/>
              </a:spcBef>
              <a:buNone/>
              <a:defRPr sz="1600"/>
            </a:lvl1pPr>
          </a:lstStyle>
          <a:p>
            <a:pPr lvl="0"/>
            <a:endParaRPr lang="en-US"/>
          </a:p>
        </p:txBody>
      </p:sp>
      <p:sp>
        <p:nvSpPr>
          <p:cNvPr id="4" name="Text Placeholder 9">
            <a:extLst>
              <a:ext uri="{FF2B5EF4-FFF2-40B4-BE49-F238E27FC236}">
                <a16:creationId xmlns:a16="http://schemas.microsoft.com/office/drawing/2014/main" id="{3FFF51C0-F25A-4DE1-AD8C-1D4B3C974FE2}"/>
              </a:ext>
            </a:extLst>
          </p:cNvPr>
          <p:cNvSpPr txBox="1">
            <a:spLocks noGrp="1"/>
          </p:cNvSpPr>
          <p:nvPr>
            <p:ph type="body" idx="4294967295"/>
          </p:nvPr>
        </p:nvSpPr>
        <p:spPr>
          <a:xfrm>
            <a:off x="1016008" y="3843863"/>
            <a:ext cx="9708440" cy="457200"/>
          </a:xfrm>
        </p:spPr>
        <p:txBody>
          <a:bodyPr anchor="t"/>
          <a:lstStyle>
            <a:lvl1pPr marL="0" indent="0">
              <a:spcBef>
                <a:spcPts val="400"/>
              </a:spcBef>
              <a:buNone/>
              <a:defRPr sz="1600"/>
            </a:lvl1pPr>
          </a:lstStyle>
          <a:p>
            <a:pPr lvl="0"/>
            <a:r>
              <a:rPr lang="en-US"/>
              <a:t>Click to edit Master text styles</a:t>
            </a:r>
          </a:p>
        </p:txBody>
      </p:sp>
      <p:sp>
        <p:nvSpPr>
          <p:cNvPr id="5" name="Date Placeholder 2">
            <a:extLst>
              <a:ext uri="{FF2B5EF4-FFF2-40B4-BE49-F238E27FC236}">
                <a16:creationId xmlns:a16="http://schemas.microsoft.com/office/drawing/2014/main" id="{CB5DCEDC-EA75-4ECF-BF88-B84BC1292639}"/>
              </a:ext>
            </a:extLst>
          </p:cNvPr>
          <p:cNvSpPr txBox="1">
            <a:spLocks noGrp="1"/>
          </p:cNvSpPr>
          <p:nvPr>
            <p:ph type="dt" sz="half" idx="7"/>
          </p:nvPr>
        </p:nvSpPr>
        <p:spPr/>
        <p:txBody>
          <a:bodyPr/>
          <a:lstStyle>
            <a:lvl1pPr>
              <a:defRPr/>
            </a:lvl1pPr>
          </a:lstStyle>
          <a:p>
            <a:pPr lvl="0"/>
            <a:fld id="{D4BA7644-BB1D-426D-915D-FFA1BA54CC51}" type="datetime1">
              <a:rPr lang="en-US"/>
              <a:pPr lvl="0"/>
              <a:t>9/30/2021</a:t>
            </a:fld>
            <a:endParaRPr lang="en-US"/>
          </a:p>
        </p:txBody>
      </p:sp>
      <p:sp>
        <p:nvSpPr>
          <p:cNvPr id="6" name="Footer Placeholder 3">
            <a:extLst>
              <a:ext uri="{FF2B5EF4-FFF2-40B4-BE49-F238E27FC236}">
                <a16:creationId xmlns:a16="http://schemas.microsoft.com/office/drawing/2014/main" id="{A2DD7D92-CFEF-490E-9ABC-2111B43FF81A}"/>
              </a:ext>
            </a:extLst>
          </p:cNvPr>
          <p:cNvSpPr txBox="1">
            <a:spLocks noGrp="1"/>
          </p:cNvSpPr>
          <p:nvPr>
            <p:ph type="ftr" sz="quarter" idx="9"/>
          </p:nvPr>
        </p:nvSpPr>
        <p:spPr/>
        <p:txBody>
          <a:bodyPr/>
          <a:lstStyle>
            <a:lvl1pPr>
              <a:defRPr/>
            </a:lvl1pPr>
          </a:lstStyle>
          <a:p>
            <a:pPr lvl="0"/>
            <a:endParaRPr lang="en-US"/>
          </a:p>
        </p:txBody>
      </p:sp>
      <p:sp>
        <p:nvSpPr>
          <p:cNvPr id="7" name="Slide Number Placeholder 4">
            <a:extLst>
              <a:ext uri="{FF2B5EF4-FFF2-40B4-BE49-F238E27FC236}">
                <a16:creationId xmlns:a16="http://schemas.microsoft.com/office/drawing/2014/main" id="{C9A0D167-D71E-4C5C-B070-E0CAC28DE3C6}"/>
              </a:ext>
            </a:extLst>
          </p:cNvPr>
          <p:cNvSpPr txBox="1">
            <a:spLocks noGrp="1"/>
          </p:cNvSpPr>
          <p:nvPr>
            <p:ph type="sldNum" sz="quarter" idx="8"/>
          </p:nvPr>
        </p:nvSpPr>
        <p:spPr/>
        <p:txBody>
          <a:bodyPr/>
          <a:lstStyle>
            <a:lvl1pPr>
              <a:defRPr/>
            </a:lvl1pPr>
          </a:lstStyle>
          <a:p>
            <a:pPr lvl="0"/>
            <a:fld id="{F702F5B6-6B0A-41F7-8EF9-928453EA5E00}" type="slidenum">
              <a:t>‹#›</a:t>
            </a:fld>
            <a:endParaRPr lang="en-US"/>
          </a:p>
        </p:txBody>
      </p:sp>
    </p:spTree>
    <p:extLst>
      <p:ext uri="{BB962C8B-B14F-4D97-AF65-F5344CB8AC3E}">
        <p14:creationId xmlns:p14="http://schemas.microsoft.com/office/powerpoint/2010/main" val="18894932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6EA4-A6CF-4DE2-BA73-4D60BD9FA317}"/>
              </a:ext>
            </a:extLst>
          </p:cNvPr>
          <p:cNvSpPr txBox="1">
            <a:spLocks noGrp="1"/>
          </p:cNvSpPr>
          <p:nvPr>
            <p:ph type="title"/>
          </p:nvPr>
        </p:nvSpPr>
        <p:spPr>
          <a:xfrm>
            <a:off x="711195" y="533397"/>
            <a:ext cx="10769595" cy="2895603"/>
          </a:xfrm>
        </p:spPr>
        <p:txBody>
          <a:bodyPr/>
          <a:lstStyle>
            <a:lvl1pPr>
              <a:defRPr sz="2800"/>
            </a:lvl1pPr>
          </a:lstStyle>
          <a:p>
            <a:pPr lvl="0"/>
            <a:r>
              <a:rPr lang="en-US"/>
              <a:t>Click to edit Master title style</a:t>
            </a:r>
          </a:p>
        </p:txBody>
      </p:sp>
      <p:sp>
        <p:nvSpPr>
          <p:cNvPr id="3" name="Text Placeholder 2">
            <a:extLst>
              <a:ext uri="{FF2B5EF4-FFF2-40B4-BE49-F238E27FC236}">
                <a16:creationId xmlns:a16="http://schemas.microsoft.com/office/drawing/2014/main" id="{D76A947E-3805-47C0-B34E-AD9F59B81329}"/>
              </a:ext>
            </a:extLst>
          </p:cNvPr>
          <p:cNvSpPr txBox="1">
            <a:spLocks noGrp="1"/>
          </p:cNvSpPr>
          <p:nvPr>
            <p:ph type="body" idx="4294967295"/>
          </p:nvPr>
        </p:nvSpPr>
        <p:spPr>
          <a:xfrm>
            <a:off x="711195" y="4114800"/>
            <a:ext cx="8511405" cy="1904996"/>
          </a:xfrm>
        </p:spPr>
        <p:txBody>
          <a:bodyPr/>
          <a:lstStyle>
            <a:lvl1pPr marL="0" indent="0">
              <a:spcBef>
                <a:spcPts val="400"/>
              </a:spcBef>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C751D766-5251-4D06-8AA3-DFE33AB6CB9A}"/>
              </a:ext>
            </a:extLst>
          </p:cNvPr>
          <p:cNvSpPr txBox="1">
            <a:spLocks noGrp="1"/>
          </p:cNvSpPr>
          <p:nvPr>
            <p:ph type="dt" sz="half" idx="7"/>
          </p:nvPr>
        </p:nvSpPr>
        <p:spPr/>
        <p:txBody>
          <a:bodyPr/>
          <a:lstStyle>
            <a:lvl1pPr>
              <a:defRPr/>
            </a:lvl1pPr>
          </a:lstStyle>
          <a:p>
            <a:pPr lvl="0"/>
            <a:fld id="{CC1360AB-6F6A-4167-8916-98177FBF040F}" type="datetime1">
              <a:rPr lang="en-US"/>
              <a:pPr lvl="0"/>
              <a:t>9/30/2021</a:t>
            </a:fld>
            <a:endParaRPr lang="en-US"/>
          </a:p>
        </p:txBody>
      </p:sp>
      <p:sp>
        <p:nvSpPr>
          <p:cNvPr id="5" name="Footer Placeholder 4">
            <a:extLst>
              <a:ext uri="{FF2B5EF4-FFF2-40B4-BE49-F238E27FC236}">
                <a16:creationId xmlns:a16="http://schemas.microsoft.com/office/drawing/2014/main" id="{DC363F06-3B6C-4BEC-BBB7-DA895A9BF86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2680DD8-7C75-42E5-9C65-68DDD1D4B173}"/>
              </a:ext>
            </a:extLst>
          </p:cNvPr>
          <p:cNvSpPr txBox="1">
            <a:spLocks noGrp="1"/>
          </p:cNvSpPr>
          <p:nvPr>
            <p:ph type="sldNum" sz="quarter" idx="8"/>
          </p:nvPr>
        </p:nvSpPr>
        <p:spPr/>
        <p:txBody>
          <a:bodyPr/>
          <a:lstStyle>
            <a:lvl1pPr>
              <a:defRPr/>
            </a:lvl1pPr>
          </a:lstStyle>
          <a:p>
            <a:pPr lvl="0"/>
            <a:fld id="{3EFF575B-D6CC-459C-8854-7D33D2CCD63F}" type="slidenum">
              <a:t>‹#›</a:t>
            </a:fld>
            <a:endParaRPr lang="en-US"/>
          </a:p>
        </p:txBody>
      </p:sp>
    </p:spTree>
    <p:extLst>
      <p:ext uri="{BB962C8B-B14F-4D97-AF65-F5344CB8AC3E}">
        <p14:creationId xmlns:p14="http://schemas.microsoft.com/office/powerpoint/2010/main" val="4310267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541F-3924-490C-9307-8E27F7F71064}"/>
              </a:ext>
            </a:extLst>
          </p:cNvPr>
          <p:cNvSpPr txBox="1">
            <a:spLocks noGrp="1"/>
          </p:cNvSpPr>
          <p:nvPr>
            <p:ph type="title"/>
          </p:nvPr>
        </p:nvSpPr>
        <p:spPr>
          <a:xfrm>
            <a:off x="1141708" y="533397"/>
            <a:ext cx="9146377" cy="2895603"/>
          </a:xfrm>
        </p:spPr>
        <p:txBody>
          <a:bodyPr/>
          <a:lstStyle>
            <a:lvl1pPr>
              <a:defRPr sz="2800"/>
            </a:lvl1pPr>
          </a:lstStyle>
          <a:p>
            <a:pPr lvl="0"/>
            <a:r>
              <a:rPr lang="en-US"/>
              <a:t>Click to edit Master title style</a:t>
            </a:r>
          </a:p>
        </p:txBody>
      </p:sp>
      <p:sp>
        <p:nvSpPr>
          <p:cNvPr id="3" name="Text Placeholder 9">
            <a:extLst>
              <a:ext uri="{FF2B5EF4-FFF2-40B4-BE49-F238E27FC236}">
                <a16:creationId xmlns:a16="http://schemas.microsoft.com/office/drawing/2014/main" id="{2CCB6725-BF4E-42F8-8694-0B1C9B2041B7}"/>
              </a:ext>
            </a:extLst>
          </p:cNvPr>
          <p:cNvSpPr txBox="1">
            <a:spLocks noGrp="1"/>
          </p:cNvSpPr>
          <p:nvPr>
            <p:ph type="body" idx="4294967295"/>
          </p:nvPr>
        </p:nvSpPr>
        <p:spPr>
          <a:xfrm>
            <a:off x="1422404" y="3429000"/>
            <a:ext cx="8536619" cy="482602"/>
          </a:xfrm>
        </p:spPr>
        <p:txBody>
          <a:bodyPr/>
          <a:lstStyle>
            <a:lvl1pPr marL="0" indent="0">
              <a:buNone/>
              <a:defRPr/>
            </a:lvl1pPr>
          </a:lstStyle>
          <a:p>
            <a:pPr lvl="0"/>
            <a:r>
              <a:rPr lang="en-US"/>
              <a:t>Click to edit Master text styles</a:t>
            </a:r>
          </a:p>
        </p:txBody>
      </p:sp>
      <p:sp>
        <p:nvSpPr>
          <p:cNvPr id="4" name="Text Placeholder 2">
            <a:extLst>
              <a:ext uri="{FF2B5EF4-FFF2-40B4-BE49-F238E27FC236}">
                <a16:creationId xmlns:a16="http://schemas.microsoft.com/office/drawing/2014/main" id="{CCFA34D0-E3B7-44D1-91F3-0DB17A6FD64C}"/>
              </a:ext>
            </a:extLst>
          </p:cNvPr>
          <p:cNvSpPr txBox="1">
            <a:spLocks noGrp="1"/>
          </p:cNvSpPr>
          <p:nvPr>
            <p:ph type="body" idx="4294967295"/>
          </p:nvPr>
        </p:nvSpPr>
        <p:spPr>
          <a:xfrm>
            <a:off x="711195" y="4301073"/>
            <a:ext cx="8509808" cy="1718733"/>
          </a:xfrm>
        </p:spPr>
        <p:txBody>
          <a:bodyPr/>
          <a:lstStyle>
            <a:lvl1pPr marL="0" indent="0">
              <a:buNone/>
              <a:defRPr/>
            </a:lvl1pPr>
          </a:lstStyle>
          <a:p>
            <a:pPr lvl="0"/>
            <a:r>
              <a:rPr lang="en-US"/>
              <a:t>Click to edit Master text styles</a:t>
            </a:r>
          </a:p>
        </p:txBody>
      </p:sp>
      <p:sp>
        <p:nvSpPr>
          <p:cNvPr id="5" name="Date Placeholder 3">
            <a:extLst>
              <a:ext uri="{FF2B5EF4-FFF2-40B4-BE49-F238E27FC236}">
                <a16:creationId xmlns:a16="http://schemas.microsoft.com/office/drawing/2014/main" id="{BA7B027A-0123-4650-88A6-9DD6EF28B441}"/>
              </a:ext>
            </a:extLst>
          </p:cNvPr>
          <p:cNvSpPr txBox="1">
            <a:spLocks noGrp="1"/>
          </p:cNvSpPr>
          <p:nvPr>
            <p:ph type="dt" sz="half" idx="7"/>
          </p:nvPr>
        </p:nvSpPr>
        <p:spPr/>
        <p:txBody>
          <a:bodyPr/>
          <a:lstStyle>
            <a:lvl1pPr>
              <a:defRPr/>
            </a:lvl1pPr>
          </a:lstStyle>
          <a:p>
            <a:pPr lvl="0"/>
            <a:fld id="{46A95A6F-F295-4754-94A6-00A894ECE957}" type="datetime1">
              <a:rPr lang="en-US"/>
              <a:pPr lvl="0"/>
              <a:t>9/30/2021</a:t>
            </a:fld>
            <a:endParaRPr lang="en-US"/>
          </a:p>
        </p:txBody>
      </p:sp>
      <p:sp>
        <p:nvSpPr>
          <p:cNvPr id="6" name="Footer Placeholder 4">
            <a:extLst>
              <a:ext uri="{FF2B5EF4-FFF2-40B4-BE49-F238E27FC236}">
                <a16:creationId xmlns:a16="http://schemas.microsoft.com/office/drawing/2014/main" id="{F028BD07-C5F6-43A3-9939-88DCEA0B1011}"/>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7B729F75-13B5-4FD2-BCA6-88DF0E7CCA8B}"/>
              </a:ext>
            </a:extLst>
          </p:cNvPr>
          <p:cNvSpPr txBox="1">
            <a:spLocks noGrp="1"/>
          </p:cNvSpPr>
          <p:nvPr>
            <p:ph type="sldNum" sz="quarter" idx="8"/>
          </p:nvPr>
        </p:nvSpPr>
        <p:spPr/>
        <p:txBody>
          <a:bodyPr/>
          <a:lstStyle>
            <a:lvl1pPr>
              <a:defRPr/>
            </a:lvl1pPr>
          </a:lstStyle>
          <a:p>
            <a:pPr lvl="0"/>
            <a:fld id="{0C7FF6C0-9DFE-4CB0-84D9-B7FBB9976C36}" type="slidenum">
              <a:t>‹#›</a:t>
            </a:fld>
            <a:endParaRPr lang="en-US"/>
          </a:p>
        </p:txBody>
      </p:sp>
      <p:sp>
        <p:nvSpPr>
          <p:cNvPr id="8" name="TextBox 13">
            <a:extLst>
              <a:ext uri="{FF2B5EF4-FFF2-40B4-BE49-F238E27FC236}">
                <a16:creationId xmlns:a16="http://schemas.microsoft.com/office/drawing/2014/main" id="{DA6FF840-A3E2-4CE6-AE3C-972BFEA2FD1B}"/>
              </a:ext>
            </a:extLst>
          </p:cNvPr>
          <p:cNvSpPr txBox="1"/>
          <p:nvPr/>
        </p:nvSpPr>
        <p:spPr>
          <a:xfrm>
            <a:off x="304800" y="710626"/>
            <a:ext cx="609757"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FFFFF"/>
                </a:solidFill>
                <a:uFillTx/>
                <a:latin typeface="Century Gothic"/>
              </a:rPr>
              <a:t>“</a:t>
            </a:r>
          </a:p>
        </p:txBody>
      </p:sp>
      <p:sp>
        <p:nvSpPr>
          <p:cNvPr id="9" name="TextBox 14">
            <a:extLst>
              <a:ext uri="{FF2B5EF4-FFF2-40B4-BE49-F238E27FC236}">
                <a16:creationId xmlns:a16="http://schemas.microsoft.com/office/drawing/2014/main" id="{4C096A2F-DE8C-40E8-ADF2-1C40496BADEE}"/>
              </a:ext>
            </a:extLst>
          </p:cNvPr>
          <p:cNvSpPr txBox="1"/>
          <p:nvPr/>
        </p:nvSpPr>
        <p:spPr>
          <a:xfrm>
            <a:off x="10261604" y="2768603"/>
            <a:ext cx="609757" cy="584777"/>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FFFFF"/>
                </a:solidFill>
                <a:uFillTx/>
                <a:latin typeface="Century Gothic"/>
              </a:rPr>
              <a:t>”</a:t>
            </a:r>
          </a:p>
        </p:txBody>
      </p:sp>
    </p:spTree>
    <p:extLst>
      <p:ext uri="{BB962C8B-B14F-4D97-AF65-F5344CB8AC3E}">
        <p14:creationId xmlns:p14="http://schemas.microsoft.com/office/powerpoint/2010/main" val="15931514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E8AA-0D3F-49D1-B600-8C214921C0BE}"/>
              </a:ext>
            </a:extLst>
          </p:cNvPr>
          <p:cNvSpPr txBox="1">
            <a:spLocks noGrp="1"/>
          </p:cNvSpPr>
          <p:nvPr>
            <p:ph type="title"/>
          </p:nvPr>
        </p:nvSpPr>
        <p:spPr>
          <a:xfrm>
            <a:off x="711195" y="3429000"/>
            <a:ext cx="8509808" cy="1697400"/>
          </a:xfrm>
        </p:spPr>
        <p:txBody>
          <a:bodyPr anchor="b"/>
          <a:lstStyle>
            <a:lvl1pPr>
              <a:defRPr sz="2800"/>
            </a:lvl1pPr>
          </a:lstStyle>
          <a:p>
            <a:pPr lvl="0"/>
            <a:r>
              <a:rPr lang="en-US"/>
              <a:t>Click to edit Master title style</a:t>
            </a:r>
          </a:p>
        </p:txBody>
      </p:sp>
      <p:sp>
        <p:nvSpPr>
          <p:cNvPr id="3" name="Text Placeholder 2">
            <a:extLst>
              <a:ext uri="{FF2B5EF4-FFF2-40B4-BE49-F238E27FC236}">
                <a16:creationId xmlns:a16="http://schemas.microsoft.com/office/drawing/2014/main" id="{FFC696FA-F737-48C6-BA24-96C924909011}"/>
              </a:ext>
            </a:extLst>
          </p:cNvPr>
          <p:cNvSpPr txBox="1">
            <a:spLocks noGrp="1"/>
          </p:cNvSpPr>
          <p:nvPr>
            <p:ph type="body" idx="4294967295"/>
          </p:nvPr>
        </p:nvSpPr>
        <p:spPr>
          <a:xfrm>
            <a:off x="711195" y="5132985"/>
            <a:ext cx="8511405" cy="886821"/>
          </a:xfrm>
        </p:spPr>
        <p:txBody>
          <a:bodyPr anchor="t"/>
          <a:lstStyle>
            <a:lvl1pPr marL="0" indent="0">
              <a:spcBef>
                <a:spcPts val="400"/>
              </a:spcBef>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21CB99DE-5311-460E-B15F-D71A7FE04345}"/>
              </a:ext>
            </a:extLst>
          </p:cNvPr>
          <p:cNvSpPr txBox="1">
            <a:spLocks noGrp="1"/>
          </p:cNvSpPr>
          <p:nvPr>
            <p:ph type="dt" sz="half" idx="7"/>
          </p:nvPr>
        </p:nvSpPr>
        <p:spPr/>
        <p:txBody>
          <a:bodyPr/>
          <a:lstStyle>
            <a:lvl1pPr>
              <a:defRPr/>
            </a:lvl1pPr>
          </a:lstStyle>
          <a:p>
            <a:pPr lvl="0"/>
            <a:fld id="{674B9219-52B9-4562-A063-7BDD0B101393}" type="datetime1">
              <a:rPr lang="en-US"/>
              <a:pPr lvl="0"/>
              <a:t>9/30/2021</a:t>
            </a:fld>
            <a:endParaRPr lang="en-US"/>
          </a:p>
        </p:txBody>
      </p:sp>
      <p:sp>
        <p:nvSpPr>
          <p:cNvPr id="5" name="Footer Placeholder 4">
            <a:extLst>
              <a:ext uri="{FF2B5EF4-FFF2-40B4-BE49-F238E27FC236}">
                <a16:creationId xmlns:a16="http://schemas.microsoft.com/office/drawing/2014/main" id="{F7696AC2-1D70-4FE0-AD62-9571550F2A3A}"/>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0EBE71D-1749-4108-AE10-31477ABD05BA}"/>
              </a:ext>
            </a:extLst>
          </p:cNvPr>
          <p:cNvSpPr txBox="1">
            <a:spLocks noGrp="1"/>
          </p:cNvSpPr>
          <p:nvPr>
            <p:ph type="sldNum" sz="quarter" idx="8"/>
          </p:nvPr>
        </p:nvSpPr>
        <p:spPr/>
        <p:txBody>
          <a:bodyPr/>
          <a:lstStyle>
            <a:lvl1pPr>
              <a:defRPr/>
            </a:lvl1pPr>
          </a:lstStyle>
          <a:p>
            <a:pPr lvl="0"/>
            <a:fld id="{665C6BBA-CEEE-45D2-922C-E3BC97169976}" type="slidenum">
              <a:t>‹#›</a:t>
            </a:fld>
            <a:endParaRPr lang="en-US"/>
          </a:p>
        </p:txBody>
      </p:sp>
    </p:spTree>
    <p:extLst>
      <p:ext uri="{BB962C8B-B14F-4D97-AF65-F5344CB8AC3E}">
        <p14:creationId xmlns:p14="http://schemas.microsoft.com/office/powerpoint/2010/main" val="34772019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62602-92AD-40B3-AEEF-250A0FB4C081}"/>
              </a:ext>
            </a:extLst>
          </p:cNvPr>
          <p:cNvSpPr txBox="1">
            <a:spLocks noGrp="1"/>
          </p:cNvSpPr>
          <p:nvPr>
            <p:ph type="title"/>
          </p:nvPr>
        </p:nvSpPr>
        <p:spPr>
          <a:xfrm>
            <a:off x="1141708" y="533397"/>
            <a:ext cx="9146377" cy="2895603"/>
          </a:xfrm>
        </p:spPr>
        <p:txBody>
          <a:bodyPr/>
          <a:lstStyle>
            <a:lvl1pPr>
              <a:defRPr sz="2800"/>
            </a:lvl1pPr>
          </a:lstStyle>
          <a:p>
            <a:pPr lvl="0"/>
            <a:r>
              <a:rPr lang="en-US"/>
              <a:t>Click to edit Master title style</a:t>
            </a:r>
          </a:p>
        </p:txBody>
      </p:sp>
      <p:sp>
        <p:nvSpPr>
          <p:cNvPr id="3" name="Text Placeholder 9">
            <a:extLst>
              <a:ext uri="{FF2B5EF4-FFF2-40B4-BE49-F238E27FC236}">
                <a16:creationId xmlns:a16="http://schemas.microsoft.com/office/drawing/2014/main" id="{F78088B9-5381-45D5-B8BA-2BC5081152E7}"/>
              </a:ext>
            </a:extLst>
          </p:cNvPr>
          <p:cNvSpPr txBox="1">
            <a:spLocks noGrp="1"/>
          </p:cNvSpPr>
          <p:nvPr>
            <p:ph type="body" idx="4294967295"/>
          </p:nvPr>
        </p:nvSpPr>
        <p:spPr>
          <a:xfrm>
            <a:off x="711195" y="3886200"/>
            <a:ext cx="8509808" cy="1049868"/>
          </a:xfrm>
        </p:spPr>
        <p:txBody>
          <a:bodyPr anchor="b"/>
          <a:lstStyle>
            <a:lvl1pPr marL="0">
              <a:spcBef>
                <a:spcPts val="0"/>
              </a:spcBef>
              <a:buNone/>
              <a:defRPr cap="all">
                <a:solidFill>
                  <a:srgbClr val="FFFFFF"/>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33464359-B002-480B-ACB6-77D8105FC1F8}"/>
              </a:ext>
            </a:extLst>
          </p:cNvPr>
          <p:cNvSpPr txBox="1">
            <a:spLocks noGrp="1"/>
          </p:cNvSpPr>
          <p:nvPr>
            <p:ph type="body" idx="4294967295"/>
          </p:nvPr>
        </p:nvSpPr>
        <p:spPr>
          <a:xfrm>
            <a:off x="711195" y="4953004"/>
            <a:ext cx="8509808" cy="1066803"/>
          </a:xfrm>
        </p:spPr>
        <p:txBody>
          <a:bodyPr anchor="t"/>
          <a:lstStyle>
            <a:lvl1pPr marL="0" indent="0">
              <a:spcBef>
                <a:spcPts val="400"/>
              </a:spcBef>
              <a:buNone/>
              <a:defRPr sz="1800"/>
            </a:lvl1pPr>
          </a:lstStyle>
          <a:p>
            <a:pPr lvl="0"/>
            <a:r>
              <a:rPr lang="en-US"/>
              <a:t>Click to edit Master text styles</a:t>
            </a:r>
          </a:p>
        </p:txBody>
      </p:sp>
      <p:sp>
        <p:nvSpPr>
          <p:cNvPr id="5" name="Date Placeholder 3">
            <a:extLst>
              <a:ext uri="{FF2B5EF4-FFF2-40B4-BE49-F238E27FC236}">
                <a16:creationId xmlns:a16="http://schemas.microsoft.com/office/drawing/2014/main" id="{5EBFF0D0-9D5A-4A04-9090-AD2C7EF68C81}"/>
              </a:ext>
            </a:extLst>
          </p:cNvPr>
          <p:cNvSpPr txBox="1">
            <a:spLocks noGrp="1"/>
          </p:cNvSpPr>
          <p:nvPr>
            <p:ph type="dt" sz="half" idx="7"/>
          </p:nvPr>
        </p:nvSpPr>
        <p:spPr/>
        <p:txBody>
          <a:bodyPr/>
          <a:lstStyle>
            <a:lvl1pPr>
              <a:defRPr/>
            </a:lvl1pPr>
          </a:lstStyle>
          <a:p>
            <a:pPr lvl="0"/>
            <a:fld id="{B1436E6E-BD4D-431C-B101-075F4D168805}" type="datetime1">
              <a:rPr lang="en-US"/>
              <a:pPr lvl="0"/>
              <a:t>9/30/2021</a:t>
            </a:fld>
            <a:endParaRPr lang="en-US"/>
          </a:p>
        </p:txBody>
      </p:sp>
      <p:sp>
        <p:nvSpPr>
          <p:cNvPr id="6" name="Footer Placeholder 4">
            <a:extLst>
              <a:ext uri="{FF2B5EF4-FFF2-40B4-BE49-F238E27FC236}">
                <a16:creationId xmlns:a16="http://schemas.microsoft.com/office/drawing/2014/main" id="{2EE9C5E2-563E-4EA1-85DA-631F2E1D43A7}"/>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8F9E144B-3F3E-4D2C-9A4F-20275C337EEE}"/>
              </a:ext>
            </a:extLst>
          </p:cNvPr>
          <p:cNvSpPr txBox="1">
            <a:spLocks noGrp="1"/>
          </p:cNvSpPr>
          <p:nvPr>
            <p:ph type="sldNum" sz="quarter" idx="8"/>
          </p:nvPr>
        </p:nvSpPr>
        <p:spPr/>
        <p:txBody>
          <a:bodyPr/>
          <a:lstStyle>
            <a:lvl1pPr>
              <a:defRPr/>
            </a:lvl1pPr>
          </a:lstStyle>
          <a:p>
            <a:pPr lvl="0"/>
            <a:fld id="{A8A02B80-5E5C-4A6C-BE0A-4E0AF6435616}" type="slidenum">
              <a:t>‹#›</a:t>
            </a:fld>
            <a:endParaRPr lang="en-US"/>
          </a:p>
        </p:txBody>
      </p:sp>
      <p:sp>
        <p:nvSpPr>
          <p:cNvPr id="8" name="TextBox 13">
            <a:extLst>
              <a:ext uri="{FF2B5EF4-FFF2-40B4-BE49-F238E27FC236}">
                <a16:creationId xmlns:a16="http://schemas.microsoft.com/office/drawing/2014/main" id="{71479128-3F43-475C-8F71-142F7D1A2DA6}"/>
              </a:ext>
            </a:extLst>
          </p:cNvPr>
          <p:cNvSpPr txBox="1"/>
          <p:nvPr/>
        </p:nvSpPr>
        <p:spPr>
          <a:xfrm>
            <a:off x="304800" y="710626"/>
            <a:ext cx="609757"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FFFFF"/>
                </a:solidFill>
                <a:uFillTx/>
                <a:latin typeface="Century Gothic"/>
              </a:rPr>
              <a:t>“</a:t>
            </a:r>
          </a:p>
        </p:txBody>
      </p:sp>
      <p:sp>
        <p:nvSpPr>
          <p:cNvPr id="9" name="TextBox 14">
            <a:extLst>
              <a:ext uri="{FF2B5EF4-FFF2-40B4-BE49-F238E27FC236}">
                <a16:creationId xmlns:a16="http://schemas.microsoft.com/office/drawing/2014/main" id="{12FD267A-9115-41DC-B276-26C1CC1F6A52}"/>
              </a:ext>
            </a:extLst>
          </p:cNvPr>
          <p:cNvSpPr txBox="1"/>
          <p:nvPr/>
        </p:nvSpPr>
        <p:spPr>
          <a:xfrm>
            <a:off x="10261604" y="2768603"/>
            <a:ext cx="609757" cy="584777"/>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none" spc="0" baseline="0">
                <a:solidFill>
                  <a:srgbClr val="FFFFFF"/>
                </a:solidFill>
                <a:uFillTx/>
                <a:latin typeface="Century Gothic"/>
              </a:rPr>
              <a:t>”</a:t>
            </a:r>
          </a:p>
        </p:txBody>
      </p:sp>
    </p:spTree>
    <p:extLst>
      <p:ext uri="{BB962C8B-B14F-4D97-AF65-F5344CB8AC3E}">
        <p14:creationId xmlns:p14="http://schemas.microsoft.com/office/powerpoint/2010/main" val="1220585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E3C99-B721-4825-A10F-87EDF0454E1A}"/>
              </a:ext>
            </a:extLst>
          </p:cNvPr>
          <p:cNvSpPr txBox="1">
            <a:spLocks noGrp="1"/>
          </p:cNvSpPr>
          <p:nvPr>
            <p:ph type="title"/>
          </p:nvPr>
        </p:nvSpPr>
        <p:spPr>
          <a:xfrm>
            <a:off x="711195" y="533397"/>
            <a:ext cx="10034211" cy="2895603"/>
          </a:xfrm>
        </p:spPr>
        <p:txBody>
          <a:bodyPr/>
          <a:lstStyle>
            <a:lvl1pPr>
              <a:defRPr sz="2800"/>
            </a:lvl1pPr>
          </a:lstStyle>
          <a:p>
            <a:pPr lvl="0"/>
            <a:r>
              <a:rPr lang="en-US"/>
              <a:t>Click to edit Master title style</a:t>
            </a:r>
          </a:p>
        </p:txBody>
      </p:sp>
      <p:sp>
        <p:nvSpPr>
          <p:cNvPr id="3" name="Text Placeholder 9">
            <a:extLst>
              <a:ext uri="{FF2B5EF4-FFF2-40B4-BE49-F238E27FC236}">
                <a16:creationId xmlns:a16="http://schemas.microsoft.com/office/drawing/2014/main" id="{23113E41-4165-4841-84B0-DDAC7E98B00C}"/>
              </a:ext>
            </a:extLst>
          </p:cNvPr>
          <p:cNvSpPr txBox="1">
            <a:spLocks noGrp="1"/>
          </p:cNvSpPr>
          <p:nvPr>
            <p:ph type="body" idx="4294967295"/>
          </p:nvPr>
        </p:nvSpPr>
        <p:spPr>
          <a:xfrm>
            <a:off x="711195" y="3928537"/>
            <a:ext cx="8509808" cy="838203"/>
          </a:xfrm>
        </p:spPr>
        <p:txBody>
          <a:bodyPr anchor="b"/>
          <a:lstStyle>
            <a:lvl1pPr marL="0">
              <a:spcBef>
                <a:spcPts val="0"/>
              </a:spcBef>
              <a:buNone/>
              <a:defRPr cap="all">
                <a:solidFill>
                  <a:srgbClr val="FFFFFF"/>
                </a:solidFill>
              </a:defRPr>
            </a:lvl1pPr>
          </a:lstStyle>
          <a:p>
            <a:pPr lvl="0"/>
            <a:r>
              <a:rPr lang="en-US"/>
              <a:t>Click to edit Master text styles</a:t>
            </a:r>
          </a:p>
        </p:txBody>
      </p:sp>
      <p:sp>
        <p:nvSpPr>
          <p:cNvPr id="4" name="Text Placeholder 2">
            <a:extLst>
              <a:ext uri="{FF2B5EF4-FFF2-40B4-BE49-F238E27FC236}">
                <a16:creationId xmlns:a16="http://schemas.microsoft.com/office/drawing/2014/main" id="{AF56ED7A-EEA1-44B0-AF00-42961CA97A92}"/>
              </a:ext>
            </a:extLst>
          </p:cNvPr>
          <p:cNvSpPr txBox="1">
            <a:spLocks noGrp="1"/>
          </p:cNvSpPr>
          <p:nvPr>
            <p:ph type="body" idx="4294967295"/>
          </p:nvPr>
        </p:nvSpPr>
        <p:spPr>
          <a:xfrm>
            <a:off x="711195" y="4766730"/>
            <a:ext cx="8509808" cy="1253066"/>
          </a:xfrm>
        </p:spPr>
        <p:txBody>
          <a:bodyPr anchor="t"/>
          <a:lstStyle>
            <a:lvl1pPr marL="0" indent="0">
              <a:spcBef>
                <a:spcPts val="400"/>
              </a:spcBef>
              <a:buNone/>
              <a:defRPr sz="1800"/>
            </a:lvl1pPr>
          </a:lstStyle>
          <a:p>
            <a:pPr lvl="0"/>
            <a:r>
              <a:rPr lang="en-US"/>
              <a:t>Click to edit Master text styles</a:t>
            </a:r>
          </a:p>
        </p:txBody>
      </p:sp>
      <p:sp>
        <p:nvSpPr>
          <p:cNvPr id="5" name="Date Placeholder 3">
            <a:extLst>
              <a:ext uri="{FF2B5EF4-FFF2-40B4-BE49-F238E27FC236}">
                <a16:creationId xmlns:a16="http://schemas.microsoft.com/office/drawing/2014/main" id="{7CD72ECD-ABF3-4CB3-A757-C52782F7E148}"/>
              </a:ext>
            </a:extLst>
          </p:cNvPr>
          <p:cNvSpPr txBox="1">
            <a:spLocks noGrp="1"/>
          </p:cNvSpPr>
          <p:nvPr>
            <p:ph type="dt" sz="half" idx="7"/>
          </p:nvPr>
        </p:nvSpPr>
        <p:spPr/>
        <p:txBody>
          <a:bodyPr/>
          <a:lstStyle>
            <a:lvl1pPr>
              <a:defRPr/>
            </a:lvl1pPr>
          </a:lstStyle>
          <a:p>
            <a:pPr lvl="0"/>
            <a:fld id="{74AC5ADC-C588-4DFA-B67A-7D6014D41ECF}" type="datetime1">
              <a:rPr lang="en-US"/>
              <a:pPr lvl="0"/>
              <a:t>9/30/2021</a:t>
            </a:fld>
            <a:endParaRPr lang="en-US"/>
          </a:p>
        </p:txBody>
      </p:sp>
      <p:sp>
        <p:nvSpPr>
          <p:cNvPr id="6" name="Footer Placeholder 4">
            <a:extLst>
              <a:ext uri="{FF2B5EF4-FFF2-40B4-BE49-F238E27FC236}">
                <a16:creationId xmlns:a16="http://schemas.microsoft.com/office/drawing/2014/main" id="{F885982A-C840-4E16-9611-B8F1ABE0996A}"/>
              </a:ext>
            </a:extLst>
          </p:cNvPr>
          <p:cNvSpPr txBox="1">
            <a:spLocks noGrp="1"/>
          </p:cNvSpPr>
          <p:nvPr>
            <p:ph type="ftr" sz="quarter" idx="9"/>
          </p:nvPr>
        </p:nvSpPr>
        <p:spPr/>
        <p:txBody>
          <a:bodyPr/>
          <a:lstStyle>
            <a:lvl1pPr>
              <a:defRPr/>
            </a:lvl1pPr>
          </a:lstStyle>
          <a:p>
            <a:pPr lvl="0"/>
            <a:endParaRPr lang="en-US"/>
          </a:p>
        </p:txBody>
      </p:sp>
      <p:sp>
        <p:nvSpPr>
          <p:cNvPr id="7" name="Slide Number Placeholder 5">
            <a:extLst>
              <a:ext uri="{FF2B5EF4-FFF2-40B4-BE49-F238E27FC236}">
                <a16:creationId xmlns:a16="http://schemas.microsoft.com/office/drawing/2014/main" id="{7BE09A08-3D96-4A46-AAA6-DE29E5FD0E1D}"/>
              </a:ext>
            </a:extLst>
          </p:cNvPr>
          <p:cNvSpPr txBox="1">
            <a:spLocks noGrp="1"/>
          </p:cNvSpPr>
          <p:nvPr>
            <p:ph type="sldNum" sz="quarter" idx="8"/>
          </p:nvPr>
        </p:nvSpPr>
        <p:spPr/>
        <p:txBody>
          <a:bodyPr/>
          <a:lstStyle>
            <a:lvl1pPr>
              <a:defRPr/>
            </a:lvl1pPr>
          </a:lstStyle>
          <a:p>
            <a:pPr lvl="0"/>
            <a:fld id="{6D79BA39-0D23-496B-BA4E-34C2FB9F6830}" type="slidenum">
              <a:t>‹#›</a:t>
            </a:fld>
            <a:endParaRPr lang="en-US"/>
          </a:p>
        </p:txBody>
      </p:sp>
    </p:spTree>
    <p:extLst>
      <p:ext uri="{BB962C8B-B14F-4D97-AF65-F5344CB8AC3E}">
        <p14:creationId xmlns:p14="http://schemas.microsoft.com/office/powerpoint/2010/main" val="807292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D475-4789-400B-A5D3-F9816228ABD8}"/>
              </a:ext>
            </a:extLst>
          </p:cNvPr>
          <p:cNvSpPr txBox="1">
            <a:spLocks noGrp="1"/>
          </p:cNvSpPr>
          <p:nvPr>
            <p:ph type="title"/>
          </p:nvPr>
        </p:nvSpPr>
        <p:spPr/>
        <p:txBody>
          <a:bodyPr/>
          <a:lstStyle>
            <a:lvl1pPr>
              <a:defRPr sz="2800"/>
            </a:lvl1pPr>
          </a:lstStyle>
          <a:p>
            <a:pPr lvl="0"/>
            <a:r>
              <a:rPr lang="en-US"/>
              <a:t>Click to edit Master title style</a:t>
            </a:r>
          </a:p>
        </p:txBody>
      </p:sp>
      <p:sp>
        <p:nvSpPr>
          <p:cNvPr id="3" name="Vertical Text Placeholder 2">
            <a:extLst>
              <a:ext uri="{FF2B5EF4-FFF2-40B4-BE49-F238E27FC236}">
                <a16:creationId xmlns:a16="http://schemas.microsoft.com/office/drawing/2014/main" id="{5C53BEC2-6B21-43F2-BB99-FE94C06C35F1}"/>
              </a:ext>
            </a:extLst>
          </p:cNvPr>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CE071B-8C19-421C-A4E3-F4A09FDE7515}"/>
              </a:ext>
            </a:extLst>
          </p:cNvPr>
          <p:cNvSpPr txBox="1">
            <a:spLocks noGrp="1"/>
          </p:cNvSpPr>
          <p:nvPr>
            <p:ph type="dt" sz="half" idx="7"/>
          </p:nvPr>
        </p:nvSpPr>
        <p:spPr/>
        <p:txBody>
          <a:bodyPr/>
          <a:lstStyle>
            <a:lvl1pPr>
              <a:defRPr/>
            </a:lvl1pPr>
          </a:lstStyle>
          <a:p>
            <a:pPr lvl="0"/>
            <a:fld id="{71265302-1D8C-42E7-B504-BCE10D585E54}" type="datetime1">
              <a:rPr lang="en-US"/>
              <a:pPr lvl="0"/>
              <a:t>9/30/2021</a:t>
            </a:fld>
            <a:endParaRPr lang="en-US"/>
          </a:p>
        </p:txBody>
      </p:sp>
      <p:sp>
        <p:nvSpPr>
          <p:cNvPr id="5" name="Footer Placeholder 4">
            <a:extLst>
              <a:ext uri="{FF2B5EF4-FFF2-40B4-BE49-F238E27FC236}">
                <a16:creationId xmlns:a16="http://schemas.microsoft.com/office/drawing/2014/main" id="{2F3FF925-6138-4D85-BD43-E607FB9C2A62}"/>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E68C1186-2822-42A7-92EC-B95FF553A933}"/>
              </a:ext>
            </a:extLst>
          </p:cNvPr>
          <p:cNvSpPr txBox="1">
            <a:spLocks noGrp="1"/>
          </p:cNvSpPr>
          <p:nvPr>
            <p:ph type="sldNum" sz="quarter" idx="8"/>
          </p:nvPr>
        </p:nvSpPr>
        <p:spPr/>
        <p:txBody>
          <a:bodyPr/>
          <a:lstStyle>
            <a:lvl1pPr>
              <a:defRPr/>
            </a:lvl1pPr>
          </a:lstStyle>
          <a:p>
            <a:pPr lvl="0"/>
            <a:fld id="{1BA0CF24-29AF-4A89-9AF9-D00D9AE06B21}" type="slidenum">
              <a:t>‹#›</a:t>
            </a:fld>
            <a:endParaRPr lang="en-US"/>
          </a:p>
        </p:txBody>
      </p:sp>
    </p:spTree>
    <p:extLst>
      <p:ext uri="{BB962C8B-B14F-4D97-AF65-F5344CB8AC3E}">
        <p14:creationId xmlns:p14="http://schemas.microsoft.com/office/powerpoint/2010/main" val="6093329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3E43C5-0825-407E-BA46-FB001EAC26DA}"/>
              </a:ext>
            </a:extLst>
          </p:cNvPr>
          <p:cNvSpPr txBox="1">
            <a:spLocks noGrp="1"/>
          </p:cNvSpPr>
          <p:nvPr>
            <p:ph type="title" orient="vert"/>
          </p:nvPr>
        </p:nvSpPr>
        <p:spPr>
          <a:xfrm>
            <a:off x="8755208" y="533396"/>
            <a:ext cx="2725595" cy="4419596"/>
          </a:xfrm>
        </p:spPr>
        <p:txBody>
          <a:bodyPr vert="eaVert"/>
          <a:lstStyle>
            <a:lvl1pPr>
              <a:defRPr sz="2800"/>
            </a:lvl1pPr>
          </a:lstStyle>
          <a:p>
            <a:pPr lvl="0"/>
            <a:r>
              <a:rPr lang="en-US"/>
              <a:t>Click to edit Master title style</a:t>
            </a:r>
          </a:p>
        </p:txBody>
      </p:sp>
      <p:sp>
        <p:nvSpPr>
          <p:cNvPr id="3" name="Vertical Text Placeholder 2">
            <a:extLst>
              <a:ext uri="{FF2B5EF4-FFF2-40B4-BE49-F238E27FC236}">
                <a16:creationId xmlns:a16="http://schemas.microsoft.com/office/drawing/2014/main" id="{C0463258-4AB8-40D5-82EE-12908856ED74}"/>
              </a:ext>
            </a:extLst>
          </p:cNvPr>
          <p:cNvSpPr txBox="1">
            <a:spLocks noGrp="1"/>
          </p:cNvSpPr>
          <p:nvPr>
            <p:ph type="body" orient="vert" idx="1"/>
          </p:nvPr>
        </p:nvSpPr>
        <p:spPr>
          <a:xfrm>
            <a:off x="711195" y="533396"/>
            <a:ext cx="7800015" cy="5486400"/>
          </a:xfrm>
        </p:spPr>
        <p:txBody>
          <a:bodyPr vert="eaVert" ancho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B9B1B-1BED-4EA0-86EC-A79EEBA766A9}"/>
              </a:ext>
            </a:extLst>
          </p:cNvPr>
          <p:cNvSpPr txBox="1">
            <a:spLocks noGrp="1"/>
          </p:cNvSpPr>
          <p:nvPr>
            <p:ph type="dt" sz="half" idx="7"/>
          </p:nvPr>
        </p:nvSpPr>
        <p:spPr/>
        <p:txBody>
          <a:bodyPr/>
          <a:lstStyle>
            <a:lvl1pPr>
              <a:defRPr/>
            </a:lvl1pPr>
          </a:lstStyle>
          <a:p>
            <a:pPr lvl="0"/>
            <a:fld id="{07361C61-F709-424E-B948-7B45A681E08E}" type="datetime1">
              <a:rPr lang="en-US"/>
              <a:pPr lvl="0"/>
              <a:t>9/30/2021</a:t>
            </a:fld>
            <a:endParaRPr lang="en-US"/>
          </a:p>
        </p:txBody>
      </p:sp>
      <p:sp>
        <p:nvSpPr>
          <p:cNvPr id="5" name="Footer Placeholder 4">
            <a:extLst>
              <a:ext uri="{FF2B5EF4-FFF2-40B4-BE49-F238E27FC236}">
                <a16:creationId xmlns:a16="http://schemas.microsoft.com/office/drawing/2014/main" id="{46B0B1BF-7CDC-4388-A1EF-836531BD4B2E}"/>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CCA57FA3-6EF0-4DCE-8983-EC805CC3F163}"/>
              </a:ext>
            </a:extLst>
          </p:cNvPr>
          <p:cNvSpPr txBox="1">
            <a:spLocks noGrp="1"/>
          </p:cNvSpPr>
          <p:nvPr>
            <p:ph type="sldNum" sz="quarter" idx="8"/>
          </p:nvPr>
        </p:nvSpPr>
        <p:spPr/>
        <p:txBody>
          <a:bodyPr/>
          <a:lstStyle>
            <a:lvl1pPr>
              <a:defRPr/>
            </a:lvl1pPr>
          </a:lstStyle>
          <a:p>
            <a:pPr lvl="0"/>
            <a:fld id="{3022E69D-DBEB-4AED-8E85-203F08A6E9C7}" type="slidenum">
              <a:t>‹#›</a:t>
            </a:fld>
            <a:endParaRPr lang="en-US"/>
          </a:p>
        </p:txBody>
      </p:sp>
    </p:spTree>
    <p:extLst>
      <p:ext uri="{BB962C8B-B14F-4D97-AF65-F5344CB8AC3E}">
        <p14:creationId xmlns:p14="http://schemas.microsoft.com/office/powerpoint/2010/main" val="3789035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30/09/2021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30/09/2021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30/09/2021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30/09/2021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30/09/2021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30/09/2021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30/09/2021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64D4EF"/>
            </a:gs>
            <a:gs pos="100000">
              <a:srgbClr val="06588E"/>
            </a:gs>
          </a:gsLst>
          <a:lin ang="6120000"/>
        </a:gradFill>
        <a:effectLst/>
      </p:bgPr>
    </p:bg>
    <p:spTree>
      <p:nvGrpSpPr>
        <p:cNvPr id="1" name=""/>
        <p:cNvGrpSpPr/>
        <p:nvPr/>
      </p:nvGrpSpPr>
      <p:grpSpPr>
        <a:xfrm>
          <a:off x="0" y="0"/>
          <a:ext cx="0" cy="0"/>
          <a:chOff x="0" y="0"/>
          <a:chExt cx="0" cy="0"/>
        </a:xfrm>
      </p:grpSpPr>
      <p:grpSp>
        <p:nvGrpSpPr>
          <p:cNvPr id="2" name="Group 6">
            <a:extLst>
              <a:ext uri="{FF2B5EF4-FFF2-40B4-BE49-F238E27FC236}">
                <a16:creationId xmlns:a16="http://schemas.microsoft.com/office/drawing/2014/main" id="{481975B0-0343-4A5D-98FA-EBA8C8772037}"/>
              </a:ext>
            </a:extLst>
          </p:cNvPr>
          <p:cNvGrpSpPr/>
          <p:nvPr/>
        </p:nvGrpSpPr>
        <p:grpSpPr>
          <a:xfrm>
            <a:off x="8894235" y="3894667"/>
            <a:ext cx="3293936" cy="2658536"/>
            <a:chOff x="6670676" y="3894667"/>
            <a:chExt cx="2470452" cy="2658536"/>
          </a:xfrm>
        </p:grpSpPr>
        <p:cxnSp>
          <p:nvCxnSpPr>
            <p:cNvPr id="3" name="Straight Connector 7">
              <a:extLst>
                <a:ext uri="{FF2B5EF4-FFF2-40B4-BE49-F238E27FC236}">
                  <a16:creationId xmlns:a16="http://schemas.microsoft.com/office/drawing/2014/main" id="{B25F8F11-19F9-4B38-A815-FA8661C3E77D}"/>
                </a:ext>
              </a:extLst>
            </p:cNvPr>
            <p:cNvCxnSpPr/>
            <p:nvPr/>
          </p:nvCxnSpPr>
          <p:spPr>
            <a:xfrm flipH="1">
              <a:off x="8384865" y="3894667"/>
              <a:ext cx="756263" cy="756264"/>
            </a:xfrm>
            <a:prstGeom prst="straightConnector1">
              <a:avLst/>
            </a:prstGeom>
            <a:noFill/>
            <a:ln w="9528" cap="rnd">
              <a:solidFill>
                <a:srgbClr val="FFFFFF"/>
              </a:solidFill>
              <a:prstDash val="solid"/>
              <a:miter/>
            </a:ln>
          </p:spPr>
        </p:cxnSp>
        <p:cxnSp>
          <p:nvCxnSpPr>
            <p:cNvPr id="4" name="Straight Connector 8">
              <a:extLst>
                <a:ext uri="{FF2B5EF4-FFF2-40B4-BE49-F238E27FC236}">
                  <a16:creationId xmlns:a16="http://schemas.microsoft.com/office/drawing/2014/main" id="{15BBB370-D9B6-4E77-B3D1-F0CB9989BE9E}"/>
                </a:ext>
              </a:extLst>
            </p:cNvPr>
            <p:cNvCxnSpPr/>
            <p:nvPr/>
          </p:nvCxnSpPr>
          <p:spPr>
            <a:xfrm flipH="1">
              <a:off x="6670676" y="4082741"/>
              <a:ext cx="2470452" cy="2470462"/>
            </a:xfrm>
            <a:prstGeom prst="straightConnector1">
              <a:avLst/>
            </a:prstGeom>
            <a:noFill/>
            <a:ln w="9528" cap="rnd">
              <a:solidFill>
                <a:srgbClr val="FFFFFF"/>
              </a:solidFill>
              <a:prstDash val="solid"/>
              <a:miter/>
            </a:ln>
          </p:spPr>
        </p:cxnSp>
        <p:cxnSp>
          <p:nvCxnSpPr>
            <p:cNvPr id="5" name="Straight Connector 9">
              <a:extLst>
                <a:ext uri="{FF2B5EF4-FFF2-40B4-BE49-F238E27FC236}">
                  <a16:creationId xmlns:a16="http://schemas.microsoft.com/office/drawing/2014/main" id="{28892E6E-4FFA-4D90-A26A-790404D89B86}"/>
                </a:ext>
              </a:extLst>
            </p:cNvPr>
            <p:cNvCxnSpPr/>
            <p:nvPr/>
          </p:nvCxnSpPr>
          <p:spPr>
            <a:xfrm flipH="1">
              <a:off x="7569860" y="4161224"/>
              <a:ext cx="1571268" cy="1571268"/>
            </a:xfrm>
            <a:prstGeom prst="straightConnector1">
              <a:avLst/>
            </a:prstGeom>
            <a:noFill/>
            <a:ln w="9528" cap="rnd">
              <a:solidFill>
                <a:srgbClr val="FFFFFF"/>
              </a:solidFill>
              <a:prstDash val="solid"/>
              <a:miter/>
            </a:ln>
          </p:spPr>
        </p:cxnSp>
        <p:cxnSp>
          <p:nvCxnSpPr>
            <p:cNvPr id="6" name="Straight Connector 10">
              <a:extLst>
                <a:ext uri="{FF2B5EF4-FFF2-40B4-BE49-F238E27FC236}">
                  <a16:creationId xmlns:a16="http://schemas.microsoft.com/office/drawing/2014/main" id="{A4D50555-CEFF-4CFB-AC62-524C75811ADB}"/>
                </a:ext>
              </a:extLst>
            </p:cNvPr>
            <p:cNvCxnSpPr/>
            <p:nvPr/>
          </p:nvCxnSpPr>
          <p:spPr>
            <a:xfrm flipH="1">
              <a:off x="7694813" y="4038603"/>
              <a:ext cx="1441359" cy="1441359"/>
            </a:xfrm>
            <a:prstGeom prst="straightConnector1">
              <a:avLst/>
            </a:prstGeom>
            <a:noFill/>
            <a:ln w="28575" cap="rnd">
              <a:solidFill>
                <a:srgbClr val="FFFFFF"/>
              </a:solidFill>
              <a:prstDash val="solid"/>
              <a:miter/>
            </a:ln>
          </p:spPr>
        </p:cxnSp>
        <p:cxnSp>
          <p:nvCxnSpPr>
            <p:cNvPr id="7" name="Straight Connector 11">
              <a:extLst>
                <a:ext uri="{FF2B5EF4-FFF2-40B4-BE49-F238E27FC236}">
                  <a16:creationId xmlns:a16="http://schemas.microsoft.com/office/drawing/2014/main" id="{19195AB4-A358-453D-8631-2D0CEBC16425}"/>
                </a:ext>
              </a:extLst>
            </p:cNvPr>
            <p:cNvCxnSpPr/>
            <p:nvPr/>
          </p:nvCxnSpPr>
          <p:spPr>
            <a:xfrm flipH="1">
              <a:off x="8088937" y="4495867"/>
              <a:ext cx="1047235" cy="1047234"/>
            </a:xfrm>
            <a:prstGeom prst="straightConnector1">
              <a:avLst/>
            </a:prstGeom>
            <a:noFill/>
            <a:ln w="28575" cap="rnd">
              <a:solidFill>
                <a:srgbClr val="FFFFFF"/>
              </a:solidFill>
              <a:prstDash val="solid"/>
              <a:miter/>
            </a:ln>
          </p:spPr>
        </p:cxnSp>
      </p:grpSp>
      <p:sp>
        <p:nvSpPr>
          <p:cNvPr id="8" name="Title Placeholder 1">
            <a:extLst>
              <a:ext uri="{FF2B5EF4-FFF2-40B4-BE49-F238E27FC236}">
                <a16:creationId xmlns:a16="http://schemas.microsoft.com/office/drawing/2014/main" id="{B38E23D5-FF13-432A-AAE3-46B9871A5518}"/>
              </a:ext>
            </a:extLst>
          </p:cNvPr>
          <p:cNvSpPr txBox="1">
            <a:spLocks noGrp="1"/>
          </p:cNvSpPr>
          <p:nvPr>
            <p:ph type="title"/>
          </p:nvPr>
        </p:nvSpPr>
        <p:spPr>
          <a:xfrm>
            <a:off x="711195" y="4495804"/>
            <a:ext cx="8739823" cy="1524003"/>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9" name="Text Placeholder 2">
            <a:extLst>
              <a:ext uri="{FF2B5EF4-FFF2-40B4-BE49-F238E27FC236}">
                <a16:creationId xmlns:a16="http://schemas.microsoft.com/office/drawing/2014/main" id="{C22C3F8C-8450-4AE1-9FBF-37A790EB6886}"/>
              </a:ext>
            </a:extLst>
          </p:cNvPr>
          <p:cNvSpPr txBox="1">
            <a:spLocks noGrp="1"/>
          </p:cNvSpPr>
          <p:nvPr>
            <p:ph type="body" idx="1"/>
          </p:nvPr>
        </p:nvSpPr>
        <p:spPr>
          <a:xfrm>
            <a:off x="711195" y="533396"/>
            <a:ext cx="8739823" cy="3767666"/>
          </a:xfrm>
          <a:prstGeom prst="rect">
            <a:avLst/>
          </a:prstGeom>
          <a:noFill/>
          <a:ln>
            <a:noFill/>
          </a:ln>
        </p:spPr>
        <p:txBody>
          <a:bodyPr vert="horz" wrap="square" lIns="91440" tIns="45720" rIns="91440" bIns="45720" anchor="ctr"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6A6FE2F9-09E3-435C-B4D4-C6984D0879A7}"/>
              </a:ext>
            </a:extLst>
          </p:cNvPr>
          <p:cNvSpPr txBox="1">
            <a:spLocks noGrp="1"/>
          </p:cNvSpPr>
          <p:nvPr>
            <p:ph type="dt" sz="half" idx="2"/>
          </p:nvPr>
        </p:nvSpPr>
        <p:spPr>
          <a:xfrm>
            <a:off x="9906987" y="6172201"/>
            <a:ext cx="1600613" cy="365129"/>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0A304A"/>
                </a:solidFill>
                <a:uFillTx/>
                <a:latin typeface="Century Gothic"/>
              </a:defRPr>
            </a:lvl1pPr>
          </a:lstStyle>
          <a:p>
            <a:pPr lvl="0"/>
            <a:fld id="{E80C7C9D-ED8C-4B60-9D52-FF3D8B7DDE12}" type="datetime1">
              <a:rPr lang="en-US"/>
              <a:pPr lvl="0"/>
              <a:t>9/30/2021</a:t>
            </a:fld>
            <a:endParaRPr lang="en-US"/>
          </a:p>
        </p:txBody>
      </p:sp>
      <p:sp>
        <p:nvSpPr>
          <p:cNvPr id="11" name="Footer Placeholder 4">
            <a:extLst>
              <a:ext uri="{FF2B5EF4-FFF2-40B4-BE49-F238E27FC236}">
                <a16:creationId xmlns:a16="http://schemas.microsoft.com/office/drawing/2014/main" id="{53E4C8DA-3309-4E6C-B773-E3E03E945A2F}"/>
              </a:ext>
            </a:extLst>
          </p:cNvPr>
          <p:cNvSpPr txBox="1">
            <a:spLocks noGrp="1"/>
          </p:cNvSpPr>
          <p:nvPr>
            <p:ph type="ftr" sz="quarter" idx="3"/>
          </p:nvPr>
        </p:nvSpPr>
        <p:spPr>
          <a:xfrm>
            <a:off x="711195" y="6172201"/>
            <a:ext cx="7748967" cy="365129"/>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0" baseline="0">
                <a:solidFill>
                  <a:srgbClr val="0A304A"/>
                </a:solidFill>
                <a:uFillTx/>
                <a:latin typeface="Century Gothic"/>
              </a:defRPr>
            </a:lvl1pPr>
          </a:lstStyle>
          <a:p>
            <a:pPr lvl="0"/>
            <a:endParaRPr lang="en-US"/>
          </a:p>
        </p:txBody>
      </p:sp>
      <p:sp>
        <p:nvSpPr>
          <p:cNvPr id="12" name="Slide Number Placeholder 5">
            <a:extLst>
              <a:ext uri="{FF2B5EF4-FFF2-40B4-BE49-F238E27FC236}">
                <a16:creationId xmlns:a16="http://schemas.microsoft.com/office/drawing/2014/main" id="{02807839-2799-4DA4-9257-3289CB21A638}"/>
              </a:ext>
            </a:extLst>
          </p:cNvPr>
          <p:cNvSpPr txBox="1">
            <a:spLocks noGrp="1"/>
          </p:cNvSpPr>
          <p:nvPr>
            <p:ph type="sldNum" sz="quarter" idx="4"/>
          </p:nvPr>
        </p:nvSpPr>
        <p:spPr>
          <a:xfrm>
            <a:off x="10365905" y="5578480"/>
            <a:ext cx="1142536" cy="669926"/>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US" sz="2800" b="0" i="0" u="none" strike="noStrike" kern="1200" cap="none" spc="0" baseline="0">
                <a:solidFill>
                  <a:srgbClr val="0A304A"/>
                </a:solidFill>
                <a:uFillTx/>
                <a:latin typeface="Century Gothic"/>
              </a:defRPr>
            </a:lvl1pPr>
          </a:lstStyle>
          <a:p>
            <a:pPr lvl="0"/>
            <a:fld id="{4314D799-1B4E-42DA-BFFC-15F185564F86}"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marL="0" marR="0" lvl="0" indent="0" algn="l" defTabSz="457200" rtl="0" fontAlgn="auto" hangingPunct="1">
        <a:lnSpc>
          <a:spcPct val="100000"/>
        </a:lnSpc>
        <a:spcBef>
          <a:spcPts val="0"/>
        </a:spcBef>
        <a:spcAft>
          <a:spcPts val="0"/>
        </a:spcAft>
        <a:buNone/>
        <a:tabLst/>
        <a:defRPr lang="en-US" sz="3200" b="0" i="0" u="none" strike="noStrike" kern="1200" cap="all" spc="0" baseline="0">
          <a:solidFill>
            <a:srgbClr val="FFFFFF"/>
          </a:solidFill>
          <a:uFillTx/>
          <a:latin typeface="Century Gothic"/>
        </a:defRPr>
      </a:lvl1pPr>
    </p:titleStyle>
    <p:bodyStyle>
      <a:lvl1pPr marL="285750" marR="0" lvl="0" indent="-285750" algn="l" defTabSz="457200" rtl="0" fontAlgn="auto" hangingPunct="1">
        <a:lnSpc>
          <a:spcPct val="100000"/>
        </a:lnSpc>
        <a:spcBef>
          <a:spcPts val="500"/>
        </a:spcBef>
        <a:spcAft>
          <a:spcPts val="600"/>
        </a:spcAft>
        <a:buClr>
          <a:srgbClr val="FFFFFF"/>
        </a:buClr>
        <a:buSzPct val="80000"/>
        <a:buFont typeface="Wingdings 3" pitchFamily="18"/>
        <a:buChar char=""/>
        <a:tabLst/>
        <a:defRPr lang="en-US" sz="2000" b="0" i="0" u="none" strike="noStrike" kern="1200" cap="none" spc="0" baseline="0">
          <a:solidFill>
            <a:srgbClr val="0F496F"/>
          </a:solidFill>
          <a:uFillTx/>
          <a:latin typeface="Century Gothic"/>
        </a:defRPr>
      </a:lvl1pPr>
      <a:lvl2pPr marL="742950" marR="0" lvl="1" indent="-285750" algn="l" defTabSz="457200" rtl="0" fontAlgn="auto" hangingPunct="1">
        <a:lnSpc>
          <a:spcPct val="100000"/>
        </a:lnSpc>
        <a:spcBef>
          <a:spcPts val="400"/>
        </a:spcBef>
        <a:spcAft>
          <a:spcPts val="600"/>
        </a:spcAft>
        <a:buClr>
          <a:srgbClr val="FFFFFF"/>
        </a:buClr>
        <a:buSzPct val="80000"/>
        <a:buFont typeface="Wingdings 3" pitchFamily="18"/>
        <a:buChar char=""/>
        <a:tabLst/>
        <a:defRPr lang="en-US" sz="1800" b="0" i="0" u="none" strike="noStrike" kern="1200" cap="none" spc="0" baseline="0">
          <a:solidFill>
            <a:srgbClr val="0F496F"/>
          </a:solidFill>
          <a:uFillTx/>
          <a:latin typeface="Century Gothic"/>
        </a:defRPr>
      </a:lvl2pPr>
      <a:lvl3pPr marL="1200150" marR="0" lvl="2" indent="-285750" algn="l" defTabSz="457200" rtl="0" fontAlgn="auto" hangingPunct="1">
        <a:lnSpc>
          <a:spcPct val="100000"/>
        </a:lnSpc>
        <a:spcBef>
          <a:spcPts val="400"/>
        </a:spcBef>
        <a:spcAft>
          <a:spcPts val="600"/>
        </a:spcAft>
        <a:buClr>
          <a:srgbClr val="FFFFFF"/>
        </a:buClr>
        <a:buSzPct val="80000"/>
        <a:buFont typeface="Wingdings 3" pitchFamily="18"/>
        <a:buChar char=""/>
        <a:tabLst/>
        <a:defRPr lang="en-US" sz="1600" b="0" i="0" u="none" strike="noStrike" kern="1200" cap="none" spc="0" baseline="0">
          <a:solidFill>
            <a:srgbClr val="0F496F"/>
          </a:solidFill>
          <a:uFillTx/>
          <a:latin typeface="Century Gothic"/>
        </a:defRPr>
      </a:lvl3pPr>
      <a:lvl4pPr marL="1543050" marR="0" lvl="3" indent="-171450" algn="l" defTabSz="457200" rtl="0" fontAlgn="auto" hangingPunct="1">
        <a:lnSpc>
          <a:spcPct val="100000"/>
        </a:lnSpc>
        <a:spcBef>
          <a:spcPts val="300"/>
        </a:spcBef>
        <a:spcAft>
          <a:spcPts val="600"/>
        </a:spcAft>
        <a:buClr>
          <a:srgbClr val="FFFFFF"/>
        </a:buClr>
        <a:buSzPct val="80000"/>
        <a:buFont typeface="Wingdings 3" pitchFamily="18"/>
        <a:buChar char=""/>
        <a:tabLst/>
        <a:defRPr lang="en-US" sz="1400" b="0" i="0" u="none" strike="noStrike" kern="1200" cap="none" spc="0" baseline="0">
          <a:solidFill>
            <a:srgbClr val="0F496F"/>
          </a:solidFill>
          <a:uFillTx/>
          <a:latin typeface="Century Gothic"/>
        </a:defRPr>
      </a:lvl4pPr>
      <a:lvl5pPr marL="2000250" marR="0" lvl="4" indent="-171450" algn="l" defTabSz="457200" rtl="0" fontAlgn="auto" hangingPunct="1">
        <a:lnSpc>
          <a:spcPct val="100000"/>
        </a:lnSpc>
        <a:spcBef>
          <a:spcPts val="300"/>
        </a:spcBef>
        <a:spcAft>
          <a:spcPts val="600"/>
        </a:spcAft>
        <a:buClr>
          <a:srgbClr val="FFFFFF"/>
        </a:buClr>
        <a:buSzPct val="80000"/>
        <a:buFont typeface="Wingdings 3" pitchFamily="18"/>
        <a:buChar char=""/>
        <a:tabLst/>
        <a:defRPr lang="en-US" sz="1400" b="0" i="0" u="none" strike="noStrike" kern="1200" cap="none" spc="0" baseline="0">
          <a:solidFill>
            <a:srgbClr val="0F496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3306AE04-5366-443A-9BC9-9B2D778B804B}"/>
              </a:ext>
            </a:extLst>
          </p:cNvPr>
          <p:cNvSpPr/>
          <p:nvPr/>
        </p:nvSpPr>
        <p:spPr>
          <a:xfrm>
            <a:off x="10732" y="6147807"/>
            <a:ext cx="12192000" cy="45719"/>
          </a:xfrm>
          <a:custGeom>
            <a:avLst/>
            <a:gdLst/>
            <a:ahLst/>
            <a:cxnLst/>
            <a:rect l="l" t="t" r="r" b="b"/>
            <a:pathLst>
              <a:path w="5796915" h="1269">
                <a:moveTo>
                  <a:pt x="0" y="0"/>
                </a:moveTo>
                <a:lnTo>
                  <a:pt x="5796905" y="1142"/>
                </a:lnTo>
              </a:path>
            </a:pathLst>
          </a:custGeom>
          <a:ln w="139700">
            <a:solidFill>
              <a:srgbClr val="FFC000"/>
            </a:solid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highlight>
                <a:srgbClr val="008080"/>
              </a:highlight>
              <a:cs typeface="Calibri"/>
            </a:endParaRPr>
          </a:p>
        </p:txBody>
      </p:sp>
      <p:sp>
        <p:nvSpPr>
          <p:cNvPr id="10" name="object 3">
            <a:extLst>
              <a:ext uri="{FF2B5EF4-FFF2-40B4-BE49-F238E27FC236}">
                <a16:creationId xmlns:a16="http://schemas.microsoft.com/office/drawing/2014/main" id="{0187F496-13CC-4D9C-862F-04D4E640F45D}"/>
              </a:ext>
            </a:extLst>
          </p:cNvPr>
          <p:cNvSpPr/>
          <p:nvPr/>
        </p:nvSpPr>
        <p:spPr>
          <a:xfrm>
            <a:off x="-1559" y="580291"/>
            <a:ext cx="12192000" cy="45719"/>
          </a:xfrm>
          <a:custGeom>
            <a:avLst/>
            <a:gdLst/>
            <a:ahLst/>
            <a:cxnLst/>
            <a:rect l="l" t="t" r="r" b="b"/>
            <a:pathLst>
              <a:path w="5796915" h="1269">
                <a:moveTo>
                  <a:pt x="0" y="0"/>
                </a:moveTo>
                <a:lnTo>
                  <a:pt x="5796905" y="1142"/>
                </a:lnTo>
              </a:path>
            </a:pathLst>
          </a:custGeom>
          <a:ln w="139700">
            <a:solidFill>
              <a:srgbClr val="FFC000"/>
            </a:solid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highlight>
                <a:srgbClr val="008080"/>
              </a:highlight>
              <a:cs typeface="Calibri"/>
            </a:endParaRPr>
          </a:p>
        </p:txBody>
      </p:sp>
      <p:sp>
        <p:nvSpPr>
          <p:cNvPr id="6" name="TextBox 5">
            <a:extLst>
              <a:ext uri="{FF2B5EF4-FFF2-40B4-BE49-F238E27FC236}">
                <a16:creationId xmlns:a16="http://schemas.microsoft.com/office/drawing/2014/main" id="{87CF6987-273D-458C-A90F-B4C258E0B0B8}"/>
              </a:ext>
            </a:extLst>
          </p:cNvPr>
          <p:cNvSpPr txBox="1"/>
          <p:nvPr/>
        </p:nvSpPr>
        <p:spPr>
          <a:xfrm>
            <a:off x="1001969" y="1493581"/>
            <a:ext cx="996990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i="1" u="sng">
                <a:solidFill>
                  <a:schemeClr val="tx2"/>
                </a:solidFill>
                <a:latin typeface="Franklin Gothic Medium"/>
              </a:rPr>
              <a:t>SHIPMENTS CUSTOMER ANALYSIS</a:t>
            </a:r>
            <a:endParaRPr lang="en-US" sz="4800" u="sng">
              <a:solidFill>
                <a:schemeClr val="tx2"/>
              </a:solidFill>
              <a:cs typeface="Calibri"/>
            </a:endParaRPr>
          </a:p>
        </p:txBody>
      </p:sp>
      <p:sp>
        <p:nvSpPr>
          <p:cNvPr id="15" name="TextBox 14">
            <a:extLst>
              <a:ext uri="{FF2B5EF4-FFF2-40B4-BE49-F238E27FC236}">
                <a16:creationId xmlns:a16="http://schemas.microsoft.com/office/drawing/2014/main" id="{FC604897-A14C-40DB-B4A9-A3DB4AE86554}"/>
              </a:ext>
            </a:extLst>
          </p:cNvPr>
          <p:cNvSpPr txBox="1"/>
          <p:nvPr/>
        </p:nvSpPr>
        <p:spPr>
          <a:xfrm>
            <a:off x="238432" y="4957916"/>
            <a:ext cx="68727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cap="all">
                <a:solidFill>
                  <a:schemeClr val="tx2"/>
                </a:solidFill>
              </a:rPr>
              <a:t>Team:                                                                                    MENTORS</a:t>
            </a:r>
            <a:r>
              <a:rPr lang="en-GB" sz="2000" b="1">
                <a:solidFill>
                  <a:schemeClr val="tx2"/>
                </a:solidFill>
                <a:cs typeface="Calibri"/>
              </a:rPr>
              <a:t>​:</a:t>
            </a:r>
            <a:br>
              <a:rPr lang="en-GB" sz="2000" b="1" dirty="0">
                <a:solidFill>
                  <a:schemeClr val="tx2"/>
                </a:solidFill>
                <a:cs typeface="Calibri"/>
              </a:rPr>
            </a:br>
            <a:r>
              <a:rPr lang="en-US" sz="2000" b="1" cap="all">
                <a:solidFill>
                  <a:schemeClr val="tx2"/>
                </a:solidFill>
              </a:rPr>
              <a:t>SUBIR            Dhruvi         Swarneel                             Vinod</a:t>
            </a:r>
            <a:endParaRPr lang="en-US" sz="2000" b="1" cap="all">
              <a:solidFill>
                <a:schemeClr val="tx2"/>
              </a:solidFill>
              <a:cs typeface="Calibri"/>
            </a:endParaRPr>
          </a:p>
          <a:p>
            <a:r>
              <a:rPr lang="en-US" sz="2000" b="1" cap="all">
                <a:solidFill>
                  <a:schemeClr val="tx2"/>
                </a:solidFill>
              </a:rPr>
              <a:t>Utkarsha   Suman         gaurav                                 Deepika</a:t>
            </a:r>
            <a:endParaRPr lang="en-US" sz="2000" b="1" cap="all">
              <a:solidFill>
                <a:schemeClr val="tx2"/>
              </a:solidFill>
              <a:cs typeface="Calibri"/>
            </a:endParaRPr>
          </a:p>
        </p:txBody>
      </p:sp>
      <p:sp>
        <p:nvSpPr>
          <p:cNvPr id="16" name="TextBox 15">
            <a:extLst>
              <a:ext uri="{FF2B5EF4-FFF2-40B4-BE49-F238E27FC236}">
                <a16:creationId xmlns:a16="http://schemas.microsoft.com/office/drawing/2014/main" id="{AB0873A7-75C2-4CA0-995F-6D97F431AA16}"/>
              </a:ext>
            </a:extLst>
          </p:cNvPr>
          <p:cNvSpPr txBox="1"/>
          <p:nvPr/>
        </p:nvSpPr>
        <p:spPr>
          <a:xfrm>
            <a:off x="4281949" y="2143432"/>
            <a:ext cx="400910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u="sng">
                <a:solidFill>
                  <a:schemeClr val="tx2"/>
                </a:solidFill>
              </a:rPr>
              <a:t>Term 5 Project</a:t>
            </a:r>
            <a:r>
              <a:rPr lang="en-GB" sz="4000" b="1" u="sng" dirty="0">
                <a:solidFill>
                  <a:schemeClr val="tx2"/>
                </a:solidFill>
                <a:cs typeface="Calibri"/>
              </a:rPr>
              <a:t>​</a:t>
            </a:r>
          </a:p>
        </p:txBody>
      </p:sp>
    </p:spTree>
    <p:extLst>
      <p:ext uri="{BB962C8B-B14F-4D97-AF65-F5344CB8AC3E}">
        <p14:creationId xmlns:p14="http://schemas.microsoft.com/office/powerpoint/2010/main" val="65346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DFD4-6E83-4C2B-A09E-FAABE966EB4F}"/>
              </a:ext>
            </a:extLst>
          </p:cNvPr>
          <p:cNvSpPr>
            <a:spLocks noGrp="1"/>
          </p:cNvSpPr>
          <p:nvPr>
            <p:ph type="title"/>
          </p:nvPr>
        </p:nvSpPr>
        <p:spPr/>
        <p:txBody>
          <a:bodyPr/>
          <a:lstStyle/>
          <a:p>
            <a:r>
              <a:rPr lang="en-IN" sz="4000" b="1" u="sng">
                <a:latin typeface="Garamond"/>
              </a:rPr>
              <a:t>Delivery Distribution basis discount offered:</a:t>
            </a:r>
            <a:endParaRPr lang="en-GB" sz="4000">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C8E16D6D-BFC6-4141-9AB2-12088A400DFF}"/>
              </a:ext>
            </a:extLst>
          </p:cNvPr>
          <p:cNvSpPr>
            <a:spLocks noGrp="1"/>
          </p:cNvSpPr>
          <p:nvPr>
            <p:ph idx="1"/>
          </p:nvPr>
        </p:nvSpPr>
        <p:spPr>
          <a:xfrm>
            <a:off x="518652" y="1247980"/>
            <a:ext cx="10515600" cy="4351338"/>
          </a:xfrm>
        </p:spPr>
        <p:txBody>
          <a:bodyPr vert="horz" lIns="91440" tIns="45720" rIns="91440" bIns="45720" rtlCol="0" anchor="t">
            <a:normAutofit/>
          </a:bodyPr>
          <a:lstStyle/>
          <a:p>
            <a:pPr>
              <a:buNone/>
            </a:pPr>
            <a:r>
              <a:rPr lang="en-US" sz="2000" cap="all">
                <a:cs typeface="Calibri" panose="020F0502020204030204"/>
              </a:rPr>
              <a:t>    IT IS VERY MUCH EVIDENT THAT WHEN COMPANY OFFERS DISCOUNTS ON THE SHIPMENT BEYOND 10, APPROXIMATELY  90% OF THE TIME THE SHIPMENT HAS BEEN DELAYED. WITH THE DISCOUNT OFFERED UP TO 10, SHIPMENTS HAVE BEEN DELIVERED ON TIME FOR MORE THAN 50% OF THE INSTANCES.</a:t>
            </a:r>
            <a:endParaRPr lang="en-GB" sz="2000">
              <a:ea typeface="+mn-lt"/>
              <a:cs typeface="+mn-lt"/>
            </a:endParaRPr>
          </a:p>
          <a:p>
            <a:pPr marL="0" indent="0">
              <a:buNone/>
            </a:pPr>
            <a:endParaRPr lang="en-GB" sz="2000" dirty="0">
              <a:cs typeface="Calibri" panose="020F0502020204030204"/>
            </a:endParaRPr>
          </a:p>
        </p:txBody>
      </p:sp>
      <p:pic>
        <p:nvPicPr>
          <p:cNvPr id="4" name="Picture 4" descr="Chart, pie chart&#10;&#10;Description automatically generated">
            <a:extLst>
              <a:ext uri="{FF2B5EF4-FFF2-40B4-BE49-F238E27FC236}">
                <a16:creationId xmlns:a16="http://schemas.microsoft.com/office/drawing/2014/main" id="{F20BD1D2-F139-4AC0-A609-4B6144B481A6}"/>
              </a:ext>
            </a:extLst>
          </p:cNvPr>
          <p:cNvPicPr>
            <a:picLocks noChangeAspect="1"/>
          </p:cNvPicPr>
          <p:nvPr/>
        </p:nvPicPr>
        <p:blipFill>
          <a:blip r:embed="rId2"/>
          <a:stretch>
            <a:fillRect/>
          </a:stretch>
        </p:blipFill>
        <p:spPr>
          <a:xfrm>
            <a:off x="1614949" y="2827195"/>
            <a:ext cx="3296264" cy="3415867"/>
          </a:xfrm>
          <a:prstGeom prst="rect">
            <a:avLst/>
          </a:prstGeom>
        </p:spPr>
      </p:pic>
      <p:pic>
        <p:nvPicPr>
          <p:cNvPr id="5" name="Picture 5" descr="Chart, pie chart&#10;&#10;Description automatically generated">
            <a:extLst>
              <a:ext uri="{FF2B5EF4-FFF2-40B4-BE49-F238E27FC236}">
                <a16:creationId xmlns:a16="http://schemas.microsoft.com/office/drawing/2014/main" id="{7620742E-261C-4607-AF84-1D64478A6060}"/>
              </a:ext>
            </a:extLst>
          </p:cNvPr>
          <p:cNvPicPr>
            <a:picLocks noChangeAspect="1"/>
          </p:cNvPicPr>
          <p:nvPr/>
        </p:nvPicPr>
        <p:blipFill>
          <a:blip r:embed="rId3"/>
          <a:stretch>
            <a:fillRect/>
          </a:stretch>
        </p:blipFill>
        <p:spPr>
          <a:xfrm>
            <a:off x="7133305" y="2830672"/>
            <a:ext cx="3185650" cy="3286011"/>
          </a:xfrm>
          <a:prstGeom prst="rect">
            <a:avLst/>
          </a:prstGeom>
        </p:spPr>
      </p:pic>
    </p:spTree>
    <p:extLst>
      <p:ext uri="{BB962C8B-B14F-4D97-AF65-F5344CB8AC3E}">
        <p14:creationId xmlns:p14="http://schemas.microsoft.com/office/powerpoint/2010/main" val="142336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DE6E4E98-1D7E-4780-9701-16CDAF1D86B7}"/>
              </a:ext>
            </a:extLst>
          </p:cNvPr>
          <p:cNvPicPr>
            <a:picLocks noChangeAspect="1"/>
          </p:cNvPicPr>
          <p:nvPr/>
        </p:nvPicPr>
        <p:blipFill>
          <a:blip r:embed="rId2"/>
          <a:stretch>
            <a:fillRect/>
          </a:stretch>
        </p:blipFill>
        <p:spPr>
          <a:xfrm>
            <a:off x="186812" y="1241721"/>
            <a:ext cx="11511116" cy="1905791"/>
          </a:xfrm>
          <a:prstGeom prst="rect">
            <a:avLst/>
          </a:prstGeom>
        </p:spPr>
      </p:pic>
      <p:pic>
        <p:nvPicPr>
          <p:cNvPr id="7" name="Picture 5">
            <a:extLst>
              <a:ext uri="{FF2B5EF4-FFF2-40B4-BE49-F238E27FC236}">
                <a16:creationId xmlns:a16="http://schemas.microsoft.com/office/drawing/2014/main" id="{0E1E05F0-1FD9-4040-A844-99B7428F488A}"/>
              </a:ext>
            </a:extLst>
          </p:cNvPr>
          <p:cNvPicPr>
            <a:picLocks noChangeAspect="1"/>
          </p:cNvPicPr>
          <p:nvPr/>
        </p:nvPicPr>
        <p:blipFill>
          <a:blip r:embed="rId3"/>
          <a:stretch>
            <a:fillRect/>
          </a:stretch>
        </p:blipFill>
        <p:spPr>
          <a:xfrm>
            <a:off x="152400" y="3992079"/>
            <a:ext cx="11579940" cy="1528549"/>
          </a:xfrm>
          <a:prstGeom prst="rect">
            <a:avLst/>
          </a:prstGeom>
        </p:spPr>
      </p:pic>
      <p:sp>
        <p:nvSpPr>
          <p:cNvPr id="8" name="TextBox 7">
            <a:extLst>
              <a:ext uri="{FF2B5EF4-FFF2-40B4-BE49-F238E27FC236}">
                <a16:creationId xmlns:a16="http://schemas.microsoft.com/office/drawing/2014/main" id="{A7A0B9FD-BB4F-4725-B849-4E68A252B01C}"/>
              </a:ext>
            </a:extLst>
          </p:cNvPr>
          <p:cNvSpPr txBox="1"/>
          <p:nvPr/>
        </p:nvSpPr>
        <p:spPr>
          <a:xfrm>
            <a:off x="275303" y="680883"/>
            <a:ext cx="458674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cs typeface="Calibri"/>
              </a:rPr>
              <a:t>Splitting the data into train </a:t>
            </a:r>
            <a:r>
              <a:rPr lang="en-GB" sz="2000" b="1">
                <a:cs typeface="Calibri"/>
              </a:rPr>
              <a:t>and test:</a:t>
            </a:r>
            <a:endParaRPr lang="en-GB" sz="2000" b="1" dirty="0">
              <a:cs typeface="Calibri"/>
            </a:endParaRPr>
          </a:p>
        </p:txBody>
      </p:sp>
      <p:sp>
        <p:nvSpPr>
          <p:cNvPr id="9" name="TextBox 8">
            <a:extLst>
              <a:ext uri="{FF2B5EF4-FFF2-40B4-BE49-F238E27FC236}">
                <a16:creationId xmlns:a16="http://schemas.microsoft.com/office/drawing/2014/main" id="{3E9B12C2-88CE-44AD-BB25-473A2B3A2386}"/>
              </a:ext>
            </a:extLst>
          </p:cNvPr>
          <p:cNvSpPr txBox="1"/>
          <p:nvPr/>
        </p:nvSpPr>
        <p:spPr>
          <a:xfrm>
            <a:off x="270694" y="352762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a:cs typeface="Calibri"/>
              </a:rPr>
              <a:t>Scaling the data:</a:t>
            </a:r>
            <a:endParaRPr lang="en-GB" sz="2000" b="1" dirty="0">
              <a:cs typeface="Calibri"/>
            </a:endParaRPr>
          </a:p>
        </p:txBody>
      </p:sp>
    </p:spTree>
    <p:extLst>
      <p:ext uri="{BB962C8B-B14F-4D97-AF65-F5344CB8AC3E}">
        <p14:creationId xmlns:p14="http://schemas.microsoft.com/office/powerpoint/2010/main" val="261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ADFB-CF73-4506-9FB7-FA4D0DDA3DE7}"/>
              </a:ext>
            </a:extLst>
          </p:cNvPr>
          <p:cNvSpPr>
            <a:spLocks noGrp="1"/>
          </p:cNvSpPr>
          <p:nvPr>
            <p:ph type="title"/>
          </p:nvPr>
        </p:nvSpPr>
        <p:spPr>
          <a:xfrm>
            <a:off x="383459" y="-273971"/>
            <a:ext cx="11425083" cy="6573530"/>
          </a:xfrm>
        </p:spPr>
        <p:txBody>
          <a:bodyPr>
            <a:noAutofit/>
          </a:bodyPr>
          <a:lstStyle/>
          <a:p>
            <a:r>
              <a:rPr lang="en-GB" sz="3600" b="1" u="sng" dirty="0">
                <a:latin typeface="Calibri"/>
                <a:ea typeface="+mj-lt"/>
                <a:cs typeface="+mj-lt"/>
              </a:rPr>
              <a:t>Balancing the target variable</a:t>
            </a:r>
            <a:r>
              <a:rPr lang="en-GB" sz="2800" dirty="0">
                <a:latin typeface="Calibri"/>
                <a:ea typeface="+mj-lt"/>
                <a:cs typeface="+mj-lt"/>
              </a:rPr>
              <a:t>:</a:t>
            </a:r>
            <a:br>
              <a:rPr lang="en-GB" sz="2800" dirty="0">
                <a:latin typeface="Calibri"/>
                <a:ea typeface="+mj-lt"/>
                <a:cs typeface="+mj-lt"/>
              </a:rPr>
            </a:br>
            <a:br>
              <a:rPr lang="en-GB" sz="2800" dirty="0">
                <a:latin typeface="Calibri"/>
                <a:ea typeface="+mj-lt"/>
                <a:cs typeface="+mj-lt"/>
              </a:rPr>
            </a:br>
            <a:r>
              <a:rPr lang="en-GB" sz="2400" dirty="0">
                <a:latin typeface="Calibri"/>
                <a:ea typeface="+mj-lt"/>
                <a:cs typeface="+mj-lt"/>
              </a:rPr>
              <a:t>Balancing data gives us the same amount of information to help predict each class and </a:t>
            </a:r>
            <a:r>
              <a:rPr lang="en-GB" sz="2400">
                <a:latin typeface="Calibri"/>
                <a:ea typeface="+mj-lt"/>
                <a:cs typeface="+mj-lt"/>
              </a:rPr>
              <a:t>therefore gives a better idea of how to respond to test data.</a:t>
            </a:r>
            <a:br>
              <a:rPr lang="en-GB" sz="2400" dirty="0">
                <a:latin typeface="Calibri"/>
                <a:ea typeface="+mj-lt"/>
                <a:cs typeface="Calibri Light"/>
              </a:rPr>
            </a:br>
            <a:br>
              <a:rPr lang="en-GB" sz="2400" dirty="0">
                <a:latin typeface="Calibri"/>
                <a:ea typeface="+mj-lt"/>
                <a:cs typeface="Calibri Light"/>
              </a:rPr>
            </a:br>
            <a:r>
              <a:rPr lang="en-GB" sz="2400">
                <a:latin typeface="Calibri"/>
                <a:ea typeface="+mj-lt"/>
                <a:cs typeface="Calibri"/>
              </a:rPr>
              <a:t>As our model is predicting 1, which means it's ignoring the minority class in favor of the majority class.</a:t>
            </a:r>
            <a:br>
              <a:rPr lang="en-GB" sz="2400" dirty="0">
                <a:latin typeface="Calibri"/>
                <a:ea typeface="+mj-lt"/>
                <a:cs typeface="Calibri"/>
              </a:rPr>
            </a:br>
            <a:br>
              <a:rPr lang="en-GB" sz="2400" dirty="0">
                <a:latin typeface="Calibri"/>
                <a:ea typeface="+mj-lt"/>
                <a:cs typeface="Calibri"/>
              </a:rPr>
            </a:br>
            <a:r>
              <a:rPr lang="en-GB" sz="2400">
                <a:latin typeface="Calibri"/>
                <a:ea typeface="+mj-lt"/>
                <a:cs typeface="+mj-lt"/>
              </a:rPr>
              <a:t>So to </a:t>
            </a:r>
            <a:r>
              <a:rPr lang="en-GB" sz="2400">
                <a:latin typeface="Calibri"/>
                <a:ea typeface="+mj-lt"/>
                <a:cs typeface="Calibri"/>
              </a:rPr>
              <a:t>handle imbalanced classes, we used SMOTE-ENN method. </a:t>
            </a:r>
            <a:br>
              <a:rPr lang="en-GB" sz="2400" dirty="0">
                <a:latin typeface="Calibri"/>
                <a:ea typeface="+mj-lt"/>
                <a:cs typeface="Calibri"/>
              </a:rPr>
            </a:br>
            <a:endParaRPr lang="en-GB" sz="2400" dirty="0">
              <a:latin typeface="Calibri"/>
              <a:ea typeface="+mj-lt"/>
              <a:cs typeface="+mj-lt"/>
            </a:endParaRPr>
          </a:p>
          <a:p>
            <a:br>
              <a:rPr lang="en-US" sz="2400" dirty="0">
                <a:solidFill>
                  <a:schemeClr val="tx2"/>
                </a:solidFill>
                <a:latin typeface="Calibri"/>
                <a:ea typeface="+mj-lt"/>
                <a:cs typeface="+mj-lt"/>
              </a:rPr>
            </a:br>
            <a:br>
              <a:rPr lang="en-US" sz="2400" dirty="0">
                <a:solidFill>
                  <a:schemeClr val="tx2"/>
                </a:solidFill>
                <a:latin typeface="Calibri"/>
                <a:ea typeface="+mj-lt"/>
                <a:cs typeface="+mj-lt"/>
              </a:rPr>
            </a:br>
            <a:r>
              <a:rPr lang="en-US" sz="2400" dirty="0">
                <a:solidFill>
                  <a:schemeClr val="tx2"/>
                </a:solidFill>
                <a:latin typeface="Calibri"/>
                <a:ea typeface="+mj-lt"/>
                <a:cs typeface="+mj-lt"/>
              </a:rPr>
              <a:t>Original train dataset shape: Counter({1: 5258, 0: 3541})</a:t>
            </a:r>
            <a:br>
              <a:rPr lang="en-US" sz="2400" dirty="0">
                <a:solidFill>
                  <a:schemeClr val="tx2"/>
                </a:solidFill>
                <a:latin typeface="Calibri"/>
                <a:ea typeface="+mj-lt"/>
                <a:cs typeface="+mj-lt"/>
              </a:rPr>
            </a:br>
            <a:r>
              <a:rPr lang="en-US" sz="2400">
                <a:solidFill>
                  <a:schemeClr val="tx2"/>
                </a:solidFill>
                <a:latin typeface="Calibri"/>
                <a:ea typeface="+mj-lt"/>
                <a:cs typeface="+mj-lt"/>
              </a:rPr>
              <a:t>Resampled train dataset shape: Counter({1: 2525, 0: 2384})</a:t>
            </a:r>
            <a:endParaRPr lang="en-GB" sz="2400">
              <a:solidFill>
                <a:schemeClr val="tx2"/>
              </a:solidFill>
              <a:latin typeface="Calibri"/>
              <a:ea typeface="+mj-lt"/>
              <a:cs typeface="+mj-lt"/>
            </a:endParaRPr>
          </a:p>
          <a:p>
            <a:endParaRPr lang="en-GB" sz="2400" dirty="0">
              <a:latin typeface="Calibri"/>
              <a:cs typeface="Calibri Light"/>
            </a:endParaRPr>
          </a:p>
        </p:txBody>
      </p:sp>
    </p:spTree>
    <p:extLst>
      <p:ext uri="{BB962C8B-B14F-4D97-AF65-F5344CB8AC3E}">
        <p14:creationId xmlns:p14="http://schemas.microsoft.com/office/powerpoint/2010/main" val="2698297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6F8D-8771-4DB8-AC11-645985F616D0}"/>
              </a:ext>
            </a:extLst>
          </p:cNvPr>
          <p:cNvSpPr>
            <a:spLocks noGrp="1"/>
          </p:cNvSpPr>
          <p:nvPr>
            <p:ph type="title"/>
          </p:nvPr>
        </p:nvSpPr>
        <p:spPr>
          <a:xfrm>
            <a:off x="838200" y="635512"/>
            <a:ext cx="10515600" cy="1325563"/>
          </a:xfrm>
        </p:spPr>
        <p:txBody>
          <a:bodyPr>
            <a:normAutofit fontScale="90000"/>
          </a:bodyPr>
          <a:lstStyle/>
          <a:p>
            <a:r>
              <a:rPr lang="en-GB" b="1" u="sng">
                <a:latin typeface="Calibri"/>
                <a:cs typeface="Calibri"/>
              </a:rPr>
              <a:t>Model: RandomForestClassifier:</a:t>
            </a:r>
            <a:endParaRPr lang="en-GB">
              <a:ea typeface="+mj-lt"/>
              <a:cs typeface="+mj-lt"/>
            </a:endParaRPr>
          </a:p>
          <a:p>
            <a:pPr marL="228600" indent="-228600">
              <a:spcBef>
                <a:spcPts val="1000"/>
              </a:spcBef>
            </a:pPr>
            <a:r>
              <a:rPr lang="en-GB" sz="2000">
                <a:latin typeface="Calibri"/>
                <a:cs typeface="Calibri"/>
              </a:rPr>
              <a:t>    Using Smote-enn method on train test split.</a:t>
            </a:r>
            <a:br>
              <a:rPr lang="en-GB" sz="2000" dirty="0">
                <a:latin typeface="Calibri"/>
                <a:ea typeface="+mj-lt"/>
                <a:cs typeface="Calibri"/>
              </a:rPr>
            </a:br>
            <a:r>
              <a:rPr lang="en-GB" sz="2000">
                <a:latin typeface="Calibri"/>
                <a:ea typeface="+mj-lt"/>
                <a:cs typeface="Calibri"/>
              </a:rPr>
              <a:t>Without treating outlier and scaled data</a:t>
            </a:r>
            <a:br>
              <a:rPr lang="en-GB" sz="2000" dirty="0">
                <a:latin typeface="Calibri"/>
                <a:ea typeface="+mj-lt"/>
                <a:cs typeface="Calibri"/>
              </a:rPr>
            </a:br>
            <a:r>
              <a:rPr lang="en-GB" sz="2000">
                <a:latin typeface="Calibri"/>
                <a:ea typeface="+mj-lt"/>
                <a:cs typeface="Calibri"/>
              </a:rPr>
              <a:t>max</a:t>
            </a:r>
            <a:r>
              <a:rPr lang="en-GB" sz="2000">
                <a:latin typeface="Calibri"/>
                <a:cs typeface="Calibri"/>
              </a:rPr>
              <a:t>_depth=850, </a:t>
            </a:r>
            <a:br>
              <a:rPr lang="en-GB" sz="2000" dirty="0">
                <a:latin typeface="Calibri"/>
                <a:cs typeface="Calibri"/>
              </a:rPr>
            </a:br>
            <a:r>
              <a:rPr lang="en-GB" sz="2000">
                <a:latin typeface="Calibri"/>
                <a:cs typeface="Calibri"/>
              </a:rPr>
              <a:t>min_samples_leaf= 2.</a:t>
            </a:r>
            <a:endParaRPr lang="en-GB" sz="2000">
              <a:ea typeface="+mj-lt"/>
              <a:cs typeface="+mj-lt"/>
            </a:endParaRPr>
          </a:p>
          <a:p>
            <a:endParaRPr lang="en-GB" dirty="0">
              <a:cs typeface="Calibri Light"/>
            </a:endParaRPr>
          </a:p>
        </p:txBody>
      </p:sp>
      <p:pic>
        <p:nvPicPr>
          <p:cNvPr id="4" name="Picture 4" descr="Table&#10;&#10;Description automatically generated">
            <a:extLst>
              <a:ext uri="{FF2B5EF4-FFF2-40B4-BE49-F238E27FC236}">
                <a16:creationId xmlns:a16="http://schemas.microsoft.com/office/drawing/2014/main" id="{1BD4A483-EF08-480D-B09A-CD91DEE33559}"/>
              </a:ext>
            </a:extLst>
          </p:cNvPr>
          <p:cNvPicPr>
            <a:picLocks noGrp="1" noChangeAspect="1"/>
          </p:cNvPicPr>
          <p:nvPr>
            <p:ph idx="1"/>
          </p:nvPr>
        </p:nvPicPr>
        <p:blipFill>
          <a:blip r:embed="rId2"/>
          <a:stretch>
            <a:fillRect/>
          </a:stretch>
        </p:blipFill>
        <p:spPr>
          <a:xfrm>
            <a:off x="186813" y="1909795"/>
            <a:ext cx="11904406" cy="4121546"/>
          </a:xfrm>
        </p:spPr>
      </p:pic>
      <p:sp>
        <p:nvSpPr>
          <p:cNvPr id="5" name="TextBox 4">
            <a:extLst>
              <a:ext uri="{FF2B5EF4-FFF2-40B4-BE49-F238E27FC236}">
                <a16:creationId xmlns:a16="http://schemas.microsoft.com/office/drawing/2014/main" id="{F7B46A80-E1AB-453F-9EC9-35F35BC211F4}"/>
              </a:ext>
            </a:extLst>
          </p:cNvPr>
          <p:cNvSpPr txBox="1"/>
          <p:nvPr/>
        </p:nvSpPr>
        <p:spPr>
          <a:xfrm>
            <a:off x="1393723" y="621152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RF train accuracy: 98.12% </a:t>
            </a:r>
            <a:r>
              <a:rPr lang="en-US" dirty="0">
                <a:cs typeface="Segoe UI"/>
              </a:rPr>
              <a:t>​</a:t>
            </a:r>
          </a:p>
          <a:p>
            <a:r>
              <a:rPr lang="en-US" b="1">
                <a:cs typeface="Segoe UI"/>
              </a:rPr>
              <a:t>RF test accuracy: 97.02%</a:t>
            </a:r>
            <a:r>
              <a:rPr lang="en-US" dirty="0">
                <a:cs typeface="Segoe UI"/>
              </a:rPr>
              <a:t>​</a:t>
            </a:r>
          </a:p>
        </p:txBody>
      </p:sp>
      <p:sp>
        <p:nvSpPr>
          <p:cNvPr id="3" name="TextBox 2">
            <a:extLst>
              <a:ext uri="{FF2B5EF4-FFF2-40B4-BE49-F238E27FC236}">
                <a16:creationId xmlns:a16="http://schemas.microsoft.com/office/drawing/2014/main" id="{353754AD-A73C-4682-B451-6116F961FA1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Click to add text</a:t>
            </a:r>
          </a:p>
        </p:txBody>
      </p:sp>
    </p:spTree>
    <p:extLst>
      <p:ext uri="{BB962C8B-B14F-4D97-AF65-F5344CB8AC3E}">
        <p14:creationId xmlns:p14="http://schemas.microsoft.com/office/powerpoint/2010/main" val="370359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2CA1-68D2-44A8-8D90-A226C38338CE}"/>
              </a:ext>
            </a:extLst>
          </p:cNvPr>
          <p:cNvSpPr>
            <a:spLocks noGrp="1"/>
          </p:cNvSpPr>
          <p:nvPr>
            <p:ph type="title"/>
          </p:nvPr>
        </p:nvSpPr>
        <p:spPr>
          <a:xfrm>
            <a:off x="592394" y="-3585"/>
            <a:ext cx="10515600" cy="1325563"/>
          </a:xfrm>
        </p:spPr>
        <p:txBody>
          <a:bodyPr/>
          <a:lstStyle/>
          <a:p>
            <a:r>
              <a:rPr lang="en-GB" b="1" u="sng">
                <a:latin typeface="Calibri"/>
                <a:cs typeface="Calibri"/>
              </a:rPr>
              <a:t>Model: RandomForestClassifier</a:t>
            </a:r>
            <a:endParaRPr lang="en-GB">
              <a:ea typeface="+mj-lt"/>
              <a:cs typeface="+mj-lt"/>
            </a:endParaRPr>
          </a:p>
        </p:txBody>
      </p:sp>
      <p:pic>
        <p:nvPicPr>
          <p:cNvPr id="4" name="Picture 4">
            <a:extLst>
              <a:ext uri="{FF2B5EF4-FFF2-40B4-BE49-F238E27FC236}">
                <a16:creationId xmlns:a16="http://schemas.microsoft.com/office/drawing/2014/main" id="{A65CBD53-3A55-4BB7-8454-BBA2FD0AEA5C}"/>
              </a:ext>
            </a:extLst>
          </p:cNvPr>
          <p:cNvPicPr>
            <a:picLocks noGrp="1" noChangeAspect="1"/>
          </p:cNvPicPr>
          <p:nvPr>
            <p:ph idx="1"/>
          </p:nvPr>
        </p:nvPicPr>
        <p:blipFill>
          <a:blip r:embed="rId2"/>
          <a:stretch>
            <a:fillRect/>
          </a:stretch>
        </p:blipFill>
        <p:spPr>
          <a:xfrm>
            <a:off x="267606" y="1874786"/>
            <a:ext cx="11681368" cy="4351338"/>
          </a:xfrm>
        </p:spPr>
      </p:pic>
      <p:sp>
        <p:nvSpPr>
          <p:cNvPr id="5" name="TextBox 4">
            <a:extLst>
              <a:ext uri="{FF2B5EF4-FFF2-40B4-BE49-F238E27FC236}">
                <a16:creationId xmlns:a16="http://schemas.microsoft.com/office/drawing/2014/main" id="{D465FC95-4A68-4900-9951-09EDB8D38795}"/>
              </a:ext>
            </a:extLst>
          </p:cNvPr>
          <p:cNvSpPr txBox="1"/>
          <p:nvPr/>
        </p:nvSpPr>
        <p:spPr>
          <a:xfrm>
            <a:off x="656303" y="988142"/>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Segoe UI"/>
              </a:rPr>
              <a:t>criterion='entropy' </a:t>
            </a:r>
            <a:r>
              <a:rPr lang="en-US">
                <a:cs typeface="Segoe UI"/>
              </a:rPr>
              <a:t>​</a:t>
            </a:r>
          </a:p>
          <a:p>
            <a:r>
              <a:rPr lang="en-GB">
                <a:cs typeface="Segoe UI"/>
              </a:rPr>
              <a:t>n_estimators=200</a:t>
            </a:r>
            <a:r>
              <a:rPr lang="en-US">
                <a:cs typeface="Segoe UI"/>
              </a:rPr>
              <a:t>​</a:t>
            </a:r>
          </a:p>
          <a:p>
            <a:r>
              <a:rPr lang="en-GB">
                <a:cs typeface="Segoe UI"/>
              </a:rPr>
              <a:t>max_depth=850</a:t>
            </a:r>
            <a:r>
              <a:rPr lang="en-US">
                <a:cs typeface="Segoe UI"/>
              </a:rPr>
              <a:t>​</a:t>
            </a:r>
          </a:p>
        </p:txBody>
      </p:sp>
      <p:sp>
        <p:nvSpPr>
          <p:cNvPr id="6" name="TextBox 5">
            <a:extLst>
              <a:ext uri="{FF2B5EF4-FFF2-40B4-BE49-F238E27FC236}">
                <a16:creationId xmlns:a16="http://schemas.microsoft.com/office/drawing/2014/main" id="{68A0CECE-5523-4A01-A85D-0FA7DFA0F742}"/>
              </a:ext>
            </a:extLst>
          </p:cNvPr>
          <p:cNvSpPr txBox="1"/>
          <p:nvPr/>
        </p:nvSpPr>
        <p:spPr>
          <a:xfrm>
            <a:off x="1787013" y="6285271"/>
            <a:ext cx="56928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Accuracy of Random Forest Classifier on train set: 100% </a:t>
            </a:r>
            <a:r>
              <a:rPr lang="en-US">
                <a:cs typeface="Segoe UI"/>
              </a:rPr>
              <a:t>​</a:t>
            </a:r>
          </a:p>
          <a:p>
            <a:r>
              <a:rPr lang="en-US" b="1">
                <a:cs typeface="Segoe UI"/>
              </a:rPr>
              <a:t>Accuracy of Random Forest Classifier on test set: 97%</a:t>
            </a:r>
            <a:r>
              <a:rPr lang="en-US" dirty="0">
                <a:cs typeface="Segoe UI"/>
              </a:rPr>
              <a:t>​</a:t>
            </a:r>
          </a:p>
        </p:txBody>
      </p:sp>
    </p:spTree>
    <p:extLst>
      <p:ext uri="{BB962C8B-B14F-4D97-AF65-F5344CB8AC3E}">
        <p14:creationId xmlns:p14="http://schemas.microsoft.com/office/powerpoint/2010/main" val="1361911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041C-EC15-46BF-8A4C-B3D260A10C2F}"/>
              </a:ext>
            </a:extLst>
          </p:cNvPr>
          <p:cNvSpPr>
            <a:spLocks noGrp="1"/>
          </p:cNvSpPr>
          <p:nvPr>
            <p:ph type="title"/>
          </p:nvPr>
        </p:nvSpPr>
        <p:spPr>
          <a:xfrm>
            <a:off x="703006" y="500319"/>
            <a:ext cx="10515600" cy="1325563"/>
          </a:xfrm>
        </p:spPr>
        <p:txBody>
          <a:bodyPr>
            <a:normAutofit fontScale="90000"/>
          </a:bodyPr>
          <a:lstStyle/>
          <a:p>
            <a:r>
              <a:rPr lang="en-GB" sz="4900" b="1" u="sng">
                <a:ea typeface="+mj-lt"/>
                <a:cs typeface="+mj-lt"/>
              </a:rPr>
              <a:t>Model: XGBoost</a:t>
            </a:r>
            <a:endParaRPr lang="en-US" sz="4900">
              <a:ea typeface="+mj-lt"/>
              <a:cs typeface="+mj-lt"/>
            </a:endParaRPr>
          </a:p>
          <a:p>
            <a:r>
              <a:rPr lang="en-GB" sz="2700">
                <a:latin typeface="Calibri"/>
                <a:cs typeface="Calibri"/>
              </a:rPr>
              <a:t>Using max_depth=6</a:t>
            </a:r>
            <a:br>
              <a:rPr lang="en-GB" sz="2700" dirty="0">
                <a:latin typeface="Calibri"/>
                <a:cs typeface="Calibri"/>
              </a:rPr>
            </a:br>
            <a:r>
              <a:rPr lang="en-GB" sz="2700">
                <a:latin typeface="Calibri"/>
                <a:cs typeface="Calibri"/>
              </a:rPr>
              <a:t>n_estimators=250</a:t>
            </a:r>
            <a:endParaRPr lang="en-GB" sz="2700">
              <a:ea typeface="+mj-lt"/>
              <a:cs typeface="+mj-lt"/>
            </a:endParaRPr>
          </a:p>
          <a:p>
            <a:endParaRPr lang="en-GB" dirty="0">
              <a:cs typeface="Calibri Light"/>
            </a:endParaRPr>
          </a:p>
        </p:txBody>
      </p:sp>
      <p:pic>
        <p:nvPicPr>
          <p:cNvPr id="4" name="Picture 4" descr="Text, email&#10;&#10;Description automatically generated">
            <a:extLst>
              <a:ext uri="{FF2B5EF4-FFF2-40B4-BE49-F238E27FC236}">
                <a16:creationId xmlns:a16="http://schemas.microsoft.com/office/drawing/2014/main" id="{B55132BE-8289-4134-A572-2BA4A29F1542}"/>
              </a:ext>
            </a:extLst>
          </p:cNvPr>
          <p:cNvPicPr>
            <a:picLocks noGrp="1" noChangeAspect="1"/>
          </p:cNvPicPr>
          <p:nvPr>
            <p:ph idx="1"/>
          </p:nvPr>
        </p:nvPicPr>
        <p:blipFill>
          <a:blip r:embed="rId2"/>
          <a:stretch>
            <a:fillRect/>
          </a:stretch>
        </p:blipFill>
        <p:spPr>
          <a:xfrm>
            <a:off x="124321" y="1579819"/>
            <a:ext cx="11845035" cy="4351338"/>
          </a:xfrm>
        </p:spPr>
      </p:pic>
      <p:sp>
        <p:nvSpPr>
          <p:cNvPr id="6" name="TextBox 5">
            <a:extLst>
              <a:ext uri="{FF2B5EF4-FFF2-40B4-BE49-F238E27FC236}">
                <a16:creationId xmlns:a16="http://schemas.microsoft.com/office/drawing/2014/main" id="{8F1EAC65-4775-4C49-A40F-DF5ED43B3DC9}"/>
              </a:ext>
            </a:extLst>
          </p:cNvPr>
          <p:cNvSpPr txBox="1"/>
          <p:nvPr/>
        </p:nvSpPr>
        <p:spPr>
          <a:xfrm>
            <a:off x="1725562" y="6137786"/>
            <a:ext cx="37878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a:cs typeface="Calibri"/>
              </a:rPr>
              <a:t>XGBoost train accuracy: 100%</a:t>
            </a:r>
          </a:p>
          <a:p>
            <a:r>
              <a:rPr lang="en-GB" b="1">
                <a:cs typeface="Calibri"/>
              </a:rPr>
              <a:t>XGBoost test accuracy: 96%</a:t>
            </a:r>
          </a:p>
        </p:txBody>
      </p:sp>
    </p:spTree>
    <p:extLst>
      <p:ext uri="{BB962C8B-B14F-4D97-AF65-F5344CB8AC3E}">
        <p14:creationId xmlns:p14="http://schemas.microsoft.com/office/powerpoint/2010/main" val="69924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A0828-B366-4B74-B9BD-1D20C839B85F}"/>
              </a:ext>
            </a:extLst>
          </p:cNvPr>
          <p:cNvSpPr>
            <a:spLocks noGrp="1"/>
          </p:cNvSpPr>
          <p:nvPr>
            <p:ph type="title"/>
          </p:nvPr>
        </p:nvSpPr>
        <p:spPr>
          <a:xfrm>
            <a:off x="604684" y="70157"/>
            <a:ext cx="10515600" cy="1325563"/>
          </a:xfrm>
        </p:spPr>
        <p:txBody>
          <a:bodyPr>
            <a:normAutofit/>
          </a:bodyPr>
          <a:lstStyle/>
          <a:p>
            <a:r>
              <a:rPr lang="en-GB" sz="2800">
                <a:latin typeface="Calibri"/>
                <a:cs typeface="Calibri Light"/>
              </a:rPr>
              <a:t>We also tried using smote technique to balance our target variable.</a:t>
            </a:r>
            <a:endParaRPr lang="en-US">
              <a:cs typeface="Calibri Light" panose="020F0302020204030204"/>
            </a:endParaRPr>
          </a:p>
        </p:txBody>
      </p:sp>
      <p:sp>
        <p:nvSpPr>
          <p:cNvPr id="3" name="Content Placeholder 2">
            <a:extLst>
              <a:ext uri="{FF2B5EF4-FFF2-40B4-BE49-F238E27FC236}">
                <a16:creationId xmlns:a16="http://schemas.microsoft.com/office/drawing/2014/main" id="{E06680B3-3670-4A50-BCA6-03DB07B5C4C7}"/>
              </a:ext>
            </a:extLst>
          </p:cNvPr>
          <p:cNvSpPr>
            <a:spLocks noGrp="1"/>
          </p:cNvSpPr>
          <p:nvPr>
            <p:ph idx="1"/>
          </p:nvPr>
        </p:nvSpPr>
        <p:spPr>
          <a:xfrm>
            <a:off x="924232" y="1247980"/>
            <a:ext cx="10515600" cy="4351338"/>
          </a:xfrm>
        </p:spPr>
        <p:txBody>
          <a:bodyPr vert="horz" lIns="91440" tIns="45720" rIns="91440" bIns="45720" rtlCol="0" anchor="t">
            <a:normAutofit/>
          </a:bodyPr>
          <a:lstStyle/>
          <a:p>
            <a:pPr marL="0" indent="0">
              <a:buNone/>
            </a:pPr>
            <a:r>
              <a:rPr lang="en-GB" sz="2400" dirty="0">
                <a:latin typeface="Consolas"/>
                <a:cs typeface="Calibri" panose="020F0502020204030204"/>
              </a:rPr>
              <a:t>Before SMOTE: Counter({1: 5258, 0: 3541})
</a:t>
            </a:r>
            <a:r>
              <a:rPr lang="en-GB" sz="2400">
                <a:latin typeface="Consolas"/>
                <a:cs typeface="Calibri" panose="020F0502020204030204"/>
              </a:rPr>
              <a:t>After SMOTE : Counter({1: 5258, 0: 5258})</a:t>
            </a:r>
            <a:endParaRPr lang="en-US" sz="2400">
              <a:cs typeface="Calibri"/>
            </a:endParaRPr>
          </a:p>
        </p:txBody>
      </p:sp>
    </p:spTree>
    <p:extLst>
      <p:ext uri="{BB962C8B-B14F-4D97-AF65-F5344CB8AC3E}">
        <p14:creationId xmlns:p14="http://schemas.microsoft.com/office/powerpoint/2010/main" val="2593739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EDB2-4182-421E-AB2C-B48B3D6D5B2D}"/>
              </a:ext>
            </a:extLst>
          </p:cNvPr>
          <p:cNvSpPr>
            <a:spLocks noGrp="1"/>
          </p:cNvSpPr>
          <p:nvPr>
            <p:ph type="title"/>
          </p:nvPr>
        </p:nvSpPr>
        <p:spPr>
          <a:xfrm>
            <a:off x="555523" y="-3585"/>
            <a:ext cx="10515600" cy="1325563"/>
          </a:xfrm>
        </p:spPr>
        <p:txBody>
          <a:bodyPr>
            <a:normAutofit/>
          </a:bodyPr>
          <a:lstStyle/>
          <a:p>
            <a:r>
              <a:rPr lang="en-GB" sz="4000" b="1" u="sng">
                <a:cs typeface="Calibri Light"/>
              </a:rPr>
              <a:t>Model: Random forest classifier:</a:t>
            </a:r>
          </a:p>
        </p:txBody>
      </p:sp>
      <p:pic>
        <p:nvPicPr>
          <p:cNvPr id="4" name="Picture 4" descr="Text, email&#10;&#10;Description automatically generated">
            <a:extLst>
              <a:ext uri="{FF2B5EF4-FFF2-40B4-BE49-F238E27FC236}">
                <a16:creationId xmlns:a16="http://schemas.microsoft.com/office/drawing/2014/main" id="{E30163AB-17C1-4FD6-986F-93C553EAFE2B}"/>
              </a:ext>
            </a:extLst>
          </p:cNvPr>
          <p:cNvPicPr>
            <a:picLocks noGrp="1" noChangeAspect="1"/>
          </p:cNvPicPr>
          <p:nvPr>
            <p:ph idx="1"/>
          </p:nvPr>
        </p:nvPicPr>
        <p:blipFill>
          <a:blip r:embed="rId2"/>
          <a:stretch>
            <a:fillRect/>
          </a:stretch>
        </p:blipFill>
        <p:spPr>
          <a:xfrm>
            <a:off x="127932" y="2329529"/>
            <a:ext cx="11800942" cy="4535693"/>
          </a:xfrm>
        </p:spPr>
      </p:pic>
      <p:sp>
        <p:nvSpPr>
          <p:cNvPr id="5" name="TextBox 4">
            <a:extLst>
              <a:ext uri="{FF2B5EF4-FFF2-40B4-BE49-F238E27FC236}">
                <a16:creationId xmlns:a16="http://schemas.microsoft.com/office/drawing/2014/main" id="{C067EFDF-B8CC-4C28-944E-7F8D01F8684D}"/>
              </a:ext>
            </a:extLst>
          </p:cNvPr>
          <p:cNvSpPr txBox="1"/>
          <p:nvPr/>
        </p:nvSpPr>
        <p:spPr>
          <a:xfrm>
            <a:off x="717755" y="1037304"/>
            <a:ext cx="52135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Segoe UI"/>
              </a:rPr>
              <a:t>criterion='entropy' </a:t>
            </a:r>
            <a:r>
              <a:rPr lang="en-US">
                <a:cs typeface="Segoe UI"/>
              </a:rPr>
              <a:t>​​</a:t>
            </a:r>
          </a:p>
          <a:p>
            <a:r>
              <a:rPr lang="en-GB">
                <a:cs typeface="Segoe UI"/>
              </a:rPr>
              <a:t>n_estimators=200</a:t>
            </a:r>
            <a:r>
              <a:rPr lang="en-US">
                <a:cs typeface="Segoe UI"/>
              </a:rPr>
              <a:t>​​</a:t>
            </a:r>
          </a:p>
          <a:p>
            <a:r>
              <a:rPr lang="en-GB">
                <a:cs typeface="Segoe UI"/>
              </a:rPr>
              <a:t>max_depth=850</a:t>
            </a:r>
            <a:r>
              <a:rPr lang="en-US">
                <a:cs typeface="Segoe UI"/>
              </a:rPr>
              <a:t>​​</a:t>
            </a:r>
          </a:p>
          <a:p>
            <a:r>
              <a:rPr lang="en-US" dirty="0">
                <a:cs typeface="Segoe UI"/>
              </a:rPr>
              <a:t>Using smote method to </a:t>
            </a:r>
            <a:r>
              <a:rPr lang="en-US">
                <a:cs typeface="Segoe UI"/>
              </a:rPr>
              <a:t>balance the target variable</a:t>
            </a:r>
            <a:endParaRPr lang="en-US" dirty="0">
              <a:cs typeface="Segoe UI"/>
            </a:endParaRPr>
          </a:p>
        </p:txBody>
      </p:sp>
    </p:spTree>
    <p:extLst>
      <p:ext uri="{BB962C8B-B14F-4D97-AF65-F5344CB8AC3E}">
        <p14:creationId xmlns:p14="http://schemas.microsoft.com/office/powerpoint/2010/main" val="2514204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B0A4E-2DEB-4900-88D8-745BEFAD5617}"/>
              </a:ext>
            </a:extLst>
          </p:cNvPr>
          <p:cNvSpPr>
            <a:spLocks noGrp="1"/>
          </p:cNvSpPr>
          <p:nvPr>
            <p:ph type="title"/>
          </p:nvPr>
        </p:nvSpPr>
        <p:spPr>
          <a:xfrm>
            <a:off x="260554" y="1409803"/>
            <a:ext cx="10515600" cy="1325563"/>
          </a:xfrm>
        </p:spPr>
        <p:txBody>
          <a:bodyPr>
            <a:normAutofit/>
          </a:bodyPr>
          <a:lstStyle/>
          <a:p>
            <a:r>
              <a:rPr lang="en-GB" sz="3200" b="1">
                <a:cs typeface="Calibri Light"/>
              </a:rPr>
              <a:t>Undersampling:</a:t>
            </a:r>
          </a:p>
        </p:txBody>
      </p:sp>
      <p:sp>
        <p:nvSpPr>
          <p:cNvPr id="3" name="Content Placeholder 2">
            <a:extLst>
              <a:ext uri="{FF2B5EF4-FFF2-40B4-BE49-F238E27FC236}">
                <a16:creationId xmlns:a16="http://schemas.microsoft.com/office/drawing/2014/main" id="{FADFB6EC-EC38-4351-9715-C36B47E80BD0}"/>
              </a:ext>
            </a:extLst>
          </p:cNvPr>
          <p:cNvSpPr>
            <a:spLocks noGrp="1"/>
          </p:cNvSpPr>
          <p:nvPr>
            <p:ph idx="1"/>
          </p:nvPr>
        </p:nvSpPr>
        <p:spPr>
          <a:xfrm>
            <a:off x="3578942" y="1715012"/>
            <a:ext cx="10515600" cy="713403"/>
          </a:xfrm>
        </p:spPr>
        <p:txBody>
          <a:bodyPr vert="horz" lIns="91440" tIns="45720" rIns="91440" bIns="45720" rtlCol="0" anchor="t">
            <a:normAutofit fontScale="77500" lnSpcReduction="20000"/>
          </a:bodyPr>
          <a:lstStyle/>
          <a:p>
            <a:pPr marL="0" indent="0">
              <a:buNone/>
            </a:pPr>
            <a:r>
              <a:rPr lang="en-GB" dirty="0">
                <a:latin typeface="Consolas"/>
              </a:rPr>
              <a:t>Counter({0: 3541, 1: 3541})
</a:t>
            </a:r>
            <a:r>
              <a:rPr lang="en-GB">
                <a:latin typeface="Consolas"/>
              </a:rPr>
              <a:t>Counter({0: 895, 1: 895})</a:t>
            </a:r>
            <a:endParaRPr lang="en-GB">
              <a:cs typeface="Calibri" panose="020F0502020204030204"/>
            </a:endParaRPr>
          </a:p>
        </p:txBody>
      </p:sp>
      <p:pic>
        <p:nvPicPr>
          <p:cNvPr id="4" name="Picture 4" descr="Table&#10;&#10;Description automatically generated">
            <a:extLst>
              <a:ext uri="{FF2B5EF4-FFF2-40B4-BE49-F238E27FC236}">
                <a16:creationId xmlns:a16="http://schemas.microsoft.com/office/drawing/2014/main" id="{2F27F1F4-3F32-4003-9B71-D754E0FBC5BD}"/>
              </a:ext>
            </a:extLst>
          </p:cNvPr>
          <p:cNvPicPr>
            <a:picLocks noChangeAspect="1"/>
          </p:cNvPicPr>
          <p:nvPr/>
        </p:nvPicPr>
        <p:blipFill>
          <a:blip r:embed="rId2"/>
          <a:stretch>
            <a:fillRect/>
          </a:stretch>
        </p:blipFill>
        <p:spPr>
          <a:xfrm>
            <a:off x="78658" y="2644833"/>
            <a:ext cx="11604522" cy="3547077"/>
          </a:xfrm>
          <a:prstGeom prst="rect">
            <a:avLst/>
          </a:prstGeom>
        </p:spPr>
      </p:pic>
      <p:sp>
        <p:nvSpPr>
          <p:cNvPr id="5" name="TextBox 4">
            <a:extLst>
              <a:ext uri="{FF2B5EF4-FFF2-40B4-BE49-F238E27FC236}">
                <a16:creationId xmlns:a16="http://schemas.microsoft.com/office/drawing/2014/main" id="{A97CDF7F-64BE-40AE-90C3-FF10E5216D43}"/>
              </a:ext>
            </a:extLst>
          </p:cNvPr>
          <p:cNvSpPr txBox="1"/>
          <p:nvPr/>
        </p:nvSpPr>
        <p:spPr>
          <a:xfrm>
            <a:off x="349045" y="336754"/>
            <a:ext cx="6172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b="1" u="sng">
                <a:cs typeface="Calibri"/>
              </a:rPr>
              <a:t>Model: Random forest classifier</a:t>
            </a:r>
          </a:p>
        </p:txBody>
      </p:sp>
      <p:sp>
        <p:nvSpPr>
          <p:cNvPr id="6" name="TextBox 5">
            <a:extLst>
              <a:ext uri="{FF2B5EF4-FFF2-40B4-BE49-F238E27FC236}">
                <a16:creationId xmlns:a16="http://schemas.microsoft.com/office/drawing/2014/main" id="{B004EC83-15EB-4548-A428-F29E95546C96}"/>
              </a:ext>
            </a:extLst>
          </p:cNvPr>
          <p:cNvSpPr txBox="1"/>
          <p:nvPr/>
        </p:nvSpPr>
        <p:spPr>
          <a:xfrm>
            <a:off x="349045" y="926690"/>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max_depth=850, </a:t>
            </a:r>
            <a:r>
              <a:rPr lang="en-GB">
                <a:cs typeface="Calibri"/>
              </a:rPr>
              <a:t>​</a:t>
            </a:r>
            <a:br>
              <a:rPr lang="en-GB">
                <a:cs typeface="Calibri"/>
              </a:rPr>
            </a:br>
            <a:r>
              <a:rPr lang="en-GB"/>
              <a:t>min_samples_leaf= 2.</a:t>
            </a:r>
          </a:p>
        </p:txBody>
      </p:sp>
      <p:sp>
        <p:nvSpPr>
          <p:cNvPr id="7" name="TextBox 6">
            <a:extLst>
              <a:ext uri="{FF2B5EF4-FFF2-40B4-BE49-F238E27FC236}">
                <a16:creationId xmlns:a16="http://schemas.microsoft.com/office/drawing/2014/main" id="{48B06712-0FE5-415B-A2D9-3B791047E6E9}"/>
              </a:ext>
            </a:extLst>
          </p:cNvPr>
          <p:cNvSpPr txBox="1"/>
          <p:nvPr/>
        </p:nvSpPr>
        <p:spPr>
          <a:xfrm>
            <a:off x="1823884" y="6150077"/>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RF train accuracy: 99.22% </a:t>
            </a:r>
            <a:r>
              <a:rPr lang="en-US">
                <a:cs typeface="Segoe UI"/>
              </a:rPr>
              <a:t>​​</a:t>
            </a:r>
          </a:p>
          <a:p>
            <a:r>
              <a:rPr lang="en-US" b="1">
                <a:cs typeface="Segoe UI"/>
              </a:rPr>
              <a:t>RF test accuracy: 73.02%</a:t>
            </a:r>
            <a:r>
              <a:rPr lang="en-US">
                <a:cs typeface="Segoe UI"/>
              </a:rPr>
              <a:t>​​</a:t>
            </a:r>
          </a:p>
        </p:txBody>
      </p:sp>
    </p:spTree>
    <p:extLst>
      <p:ext uri="{BB962C8B-B14F-4D97-AF65-F5344CB8AC3E}">
        <p14:creationId xmlns:p14="http://schemas.microsoft.com/office/powerpoint/2010/main" val="323104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33BD-488D-4216-9FB8-EBEF120F8C44}"/>
              </a:ext>
            </a:extLst>
          </p:cNvPr>
          <p:cNvSpPr>
            <a:spLocks noGrp="1"/>
          </p:cNvSpPr>
          <p:nvPr>
            <p:ph type="title"/>
          </p:nvPr>
        </p:nvSpPr>
        <p:spPr>
          <a:xfrm>
            <a:off x="653845" y="315964"/>
            <a:ext cx="10515600" cy="1325563"/>
          </a:xfrm>
        </p:spPr>
        <p:txBody>
          <a:bodyPr>
            <a:normAutofit/>
          </a:bodyPr>
          <a:lstStyle/>
          <a:p>
            <a:r>
              <a:rPr lang="en-GB" sz="4000" b="1" u="sng">
                <a:ea typeface="+mj-lt"/>
                <a:cs typeface="+mj-lt"/>
              </a:rPr>
              <a:t>Model: Random forest classifier</a:t>
            </a:r>
            <a:endParaRPr lang="en-GB" sz="4000">
              <a:ea typeface="+mj-lt"/>
              <a:cs typeface="+mj-lt"/>
            </a:endParaRPr>
          </a:p>
          <a:p>
            <a:endParaRPr lang="en-GB" dirty="0">
              <a:cs typeface="Calibri Light"/>
            </a:endParaRPr>
          </a:p>
        </p:txBody>
      </p:sp>
      <p:pic>
        <p:nvPicPr>
          <p:cNvPr id="4" name="Picture 4" descr="Table&#10;&#10;Description automatically generated">
            <a:extLst>
              <a:ext uri="{FF2B5EF4-FFF2-40B4-BE49-F238E27FC236}">
                <a16:creationId xmlns:a16="http://schemas.microsoft.com/office/drawing/2014/main" id="{8F014C00-3895-4906-B06E-F81C92169216}"/>
              </a:ext>
            </a:extLst>
          </p:cNvPr>
          <p:cNvPicPr>
            <a:picLocks noGrp="1" noChangeAspect="1"/>
          </p:cNvPicPr>
          <p:nvPr>
            <p:ph idx="1"/>
          </p:nvPr>
        </p:nvPicPr>
        <p:blipFill>
          <a:blip r:embed="rId2"/>
          <a:stretch>
            <a:fillRect/>
          </a:stretch>
        </p:blipFill>
        <p:spPr>
          <a:xfrm>
            <a:off x="334297" y="2312916"/>
            <a:ext cx="11572567" cy="4040434"/>
          </a:xfrm>
        </p:spPr>
      </p:pic>
      <p:sp>
        <p:nvSpPr>
          <p:cNvPr id="5" name="TextBox 4">
            <a:extLst>
              <a:ext uri="{FF2B5EF4-FFF2-40B4-BE49-F238E27FC236}">
                <a16:creationId xmlns:a16="http://schemas.microsoft.com/office/drawing/2014/main" id="{6B630FD1-EE20-484D-AC22-EDABA0FB8974}"/>
              </a:ext>
            </a:extLst>
          </p:cNvPr>
          <p:cNvSpPr txBox="1"/>
          <p:nvPr/>
        </p:nvSpPr>
        <p:spPr>
          <a:xfrm>
            <a:off x="828368" y="106188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max_depth=850, ​</a:t>
            </a:r>
            <a:r>
              <a:rPr lang="en-GB">
                <a:cs typeface="Calibri"/>
              </a:rPr>
              <a:t>​</a:t>
            </a:r>
            <a:br>
              <a:rPr lang="en-GB">
                <a:cs typeface="Calibri"/>
              </a:rPr>
            </a:br>
            <a:r>
              <a:rPr lang="en-GB"/>
              <a:t>min_samples_leaf= 2.</a:t>
            </a:r>
            <a:r>
              <a:rPr lang="en-GB">
                <a:cs typeface="Calibri"/>
              </a:rPr>
              <a:t>​</a:t>
            </a:r>
            <a:endParaRPr lang="en-GB"/>
          </a:p>
        </p:txBody>
      </p:sp>
      <p:sp>
        <p:nvSpPr>
          <p:cNvPr id="6" name="TextBox 5">
            <a:extLst>
              <a:ext uri="{FF2B5EF4-FFF2-40B4-BE49-F238E27FC236}">
                <a16:creationId xmlns:a16="http://schemas.microsoft.com/office/drawing/2014/main" id="{167EF919-6ED0-4FA1-A7E7-685EB98FC858}"/>
              </a:ext>
            </a:extLst>
          </p:cNvPr>
          <p:cNvSpPr txBox="1"/>
          <p:nvPr/>
        </p:nvSpPr>
        <p:spPr>
          <a:xfrm>
            <a:off x="4835013" y="1774723"/>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Counter({1: 5258, 0: 5258}) Counter({0: 1305, 1: 1305})</a:t>
            </a:r>
          </a:p>
        </p:txBody>
      </p:sp>
      <p:sp>
        <p:nvSpPr>
          <p:cNvPr id="7" name="TextBox 6">
            <a:extLst>
              <a:ext uri="{FF2B5EF4-FFF2-40B4-BE49-F238E27FC236}">
                <a16:creationId xmlns:a16="http://schemas.microsoft.com/office/drawing/2014/main" id="{42F3909D-9E01-4621-8A76-A4D768109448}"/>
              </a:ext>
            </a:extLst>
          </p:cNvPr>
          <p:cNvSpPr txBox="1"/>
          <p:nvPr/>
        </p:nvSpPr>
        <p:spPr>
          <a:xfrm>
            <a:off x="2081981" y="192220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b="1">
                <a:cs typeface="Calibri"/>
              </a:rPr>
              <a:t>Over sampling:</a:t>
            </a:r>
          </a:p>
        </p:txBody>
      </p:sp>
      <p:sp>
        <p:nvSpPr>
          <p:cNvPr id="8" name="TextBox 7">
            <a:extLst>
              <a:ext uri="{FF2B5EF4-FFF2-40B4-BE49-F238E27FC236}">
                <a16:creationId xmlns:a16="http://schemas.microsoft.com/office/drawing/2014/main" id="{C86D8186-CB8D-4D1A-821B-0A9D4E5B85D0}"/>
              </a:ext>
            </a:extLst>
          </p:cNvPr>
          <p:cNvSpPr txBox="1"/>
          <p:nvPr/>
        </p:nvSpPr>
        <p:spPr>
          <a:xfrm>
            <a:off x="2549013" y="621152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RF train accuracy: 99.6% </a:t>
            </a:r>
            <a:r>
              <a:rPr lang="en-US">
                <a:cs typeface="Segoe UI"/>
              </a:rPr>
              <a:t>​​​</a:t>
            </a:r>
          </a:p>
          <a:p>
            <a:r>
              <a:rPr lang="en-US" b="1">
                <a:cs typeface="Segoe UI"/>
              </a:rPr>
              <a:t>RF test accuracy: 72.52%</a:t>
            </a:r>
            <a:r>
              <a:rPr lang="en-US">
                <a:cs typeface="Segoe UI"/>
              </a:rPr>
              <a:t>​​​</a:t>
            </a:r>
          </a:p>
        </p:txBody>
      </p:sp>
    </p:spTree>
    <p:extLst>
      <p:ext uri="{BB962C8B-B14F-4D97-AF65-F5344CB8AC3E}">
        <p14:creationId xmlns:p14="http://schemas.microsoft.com/office/powerpoint/2010/main" val="308650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8C9B78-651A-4ADB-8CB4-655C64CBD0FB}"/>
              </a:ext>
            </a:extLst>
          </p:cNvPr>
          <p:cNvSpPr>
            <a:spLocks noGrp="1"/>
          </p:cNvSpPr>
          <p:nvPr>
            <p:ph idx="1"/>
          </p:nvPr>
        </p:nvSpPr>
        <p:spPr>
          <a:xfrm>
            <a:off x="838200" y="338496"/>
            <a:ext cx="10515600" cy="6231757"/>
          </a:xfrm>
        </p:spPr>
        <p:txBody>
          <a:bodyPr vert="horz" lIns="91440" tIns="45720" rIns="91440" bIns="45720" rtlCol="0" anchor="t">
            <a:normAutofit/>
          </a:bodyPr>
          <a:lstStyle/>
          <a:p>
            <a:pPr marL="0" indent="0">
              <a:buNone/>
            </a:pPr>
            <a:r>
              <a:rPr lang="en-US" sz="4000" b="1" u="sng" cap="all">
                <a:solidFill>
                  <a:schemeClr val="tx2"/>
                </a:solidFill>
                <a:cs typeface="Calibri"/>
              </a:rPr>
              <a:t>OVERVIEW OF THE PROJECT</a:t>
            </a:r>
            <a:br>
              <a:rPr lang="en-US" b="1" u="sng" cap="all" dirty="0">
                <a:solidFill>
                  <a:schemeClr val="tx2"/>
                </a:solidFill>
                <a:cs typeface="Calibri"/>
              </a:rPr>
            </a:br>
            <a:endParaRPr lang="en-US" sz="4000" b="1" u="sng" cap="all">
              <a:solidFill>
                <a:schemeClr val="tx2"/>
              </a:solidFill>
              <a:cs typeface="Calibri"/>
            </a:endParaRPr>
          </a:p>
          <a:p>
            <a:pPr marL="571500" indent="-571500"/>
            <a:r>
              <a:rPr lang="en-US" sz="2400" cap="all">
                <a:cs typeface="Calibri"/>
              </a:rPr>
              <a:t>AN E-COMMERCE COMPANY WHICH OPERATES IN VARIOUS STATE OF US. IT HAS SCATTED WAREHOUSES IN THE EASTERN PART OF THE COUNTRY.</a:t>
            </a:r>
            <a:br>
              <a:rPr lang="en-US" sz="2400" cap="all" dirty="0">
                <a:cs typeface="Calibri"/>
              </a:rPr>
            </a:br>
            <a:endParaRPr lang="en-US" sz="2400" cap="all">
              <a:cs typeface="Calibri"/>
            </a:endParaRPr>
          </a:p>
          <a:p>
            <a:pPr marL="571500" indent="-571500"/>
            <a:r>
              <a:rPr lang="en-US" sz="2400" cap="all">
                <a:cs typeface="Calibri"/>
              </a:rPr>
              <a:t>COMPANY IS IN A BUSINESS TO DELIVER THE SHIPMENTS TO THE MOST OF LOCATIONS IN THE WESTERN REGION.</a:t>
            </a:r>
            <a:br>
              <a:rPr lang="en-US" sz="2400" cap="all" dirty="0">
                <a:cs typeface="Calibri"/>
              </a:rPr>
            </a:br>
            <a:endParaRPr lang="en-US" sz="2400" cap="all">
              <a:cs typeface="Calibri"/>
            </a:endParaRPr>
          </a:p>
          <a:p>
            <a:pPr marL="571500" indent="-571500"/>
            <a:r>
              <a:rPr lang="en-US" sz="2400" cap="all">
                <a:cs typeface="Calibri"/>
              </a:rPr>
              <a:t>COMPANY IS NOW WISH TO CHECK THE DELIVERY STATUS OF THEIR SHIPMENTS REACHING ON TIME OR BEING DELAYED.</a:t>
            </a:r>
            <a:br>
              <a:rPr lang="en-US" sz="2400" cap="all" dirty="0">
                <a:cs typeface="Calibri"/>
              </a:rPr>
            </a:br>
            <a:endParaRPr lang="en-US" sz="2400" cap="all">
              <a:cs typeface="Calibri"/>
            </a:endParaRPr>
          </a:p>
          <a:p>
            <a:pPr marL="571500" indent="-571500"/>
            <a:r>
              <a:rPr lang="en-US" sz="2400" cap="all">
                <a:cs typeface="Calibri"/>
              </a:rPr>
              <a:t>AS A DATA SCIENTIST, COMPANY IS NOW WILLING TO TAKE HELP TO GET THE MODEL BUILD BASIS GATHERED DATA, WHETHER THE SHIPMENTS ARE OR WILL REACH ON TIME OR NOT AND THE COMPONENTS AFFECTING THE DELIVERIES.</a:t>
            </a:r>
            <a:endParaRPr lang="en-GB" sz="2400">
              <a:ea typeface="+mn-lt"/>
              <a:cs typeface="+mn-lt"/>
            </a:endParaRPr>
          </a:p>
          <a:p>
            <a:endParaRPr lang="en-GB" sz="2400" dirty="0">
              <a:cs typeface="Calibri"/>
            </a:endParaRPr>
          </a:p>
        </p:txBody>
      </p:sp>
    </p:spTree>
    <p:extLst>
      <p:ext uri="{BB962C8B-B14F-4D97-AF65-F5344CB8AC3E}">
        <p14:creationId xmlns:p14="http://schemas.microsoft.com/office/powerpoint/2010/main" val="33108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56F8D-8771-4DB8-AC11-645985F616D0}"/>
              </a:ext>
            </a:extLst>
          </p:cNvPr>
          <p:cNvSpPr>
            <a:spLocks noGrp="1"/>
          </p:cNvSpPr>
          <p:nvPr>
            <p:ph type="title"/>
          </p:nvPr>
        </p:nvSpPr>
        <p:spPr>
          <a:xfrm>
            <a:off x="838200" y="635512"/>
            <a:ext cx="10515600" cy="1325563"/>
          </a:xfrm>
        </p:spPr>
        <p:txBody>
          <a:bodyPr>
            <a:normAutofit fontScale="90000"/>
          </a:bodyPr>
          <a:lstStyle/>
          <a:p>
            <a:br>
              <a:rPr lang="en-GB" b="1" u="sng" dirty="0">
                <a:latin typeface="Calibri"/>
                <a:cs typeface="Calibri"/>
              </a:rPr>
            </a:br>
            <a:r>
              <a:rPr lang="en-GB" b="1" u="sng" dirty="0">
                <a:latin typeface="Calibri"/>
                <a:cs typeface="Calibri"/>
              </a:rPr>
              <a:t>Final Model: </a:t>
            </a:r>
            <a:br>
              <a:rPr lang="en-GB" b="1" u="sng" dirty="0">
                <a:latin typeface="Calibri"/>
                <a:cs typeface="Calibri"/>
              </a:rPr>
            </a:br>
            <a:r>
              <a:rPr lang="en-GB" sz="3600" b="1" dirty="0" err="1">
                <a:latin typeface="Calibri"/>
                <a:cs typeface="Calibri"/>
              </a:rPr>
              <a:t>RandomForestClassifier</a:t>
            </a:r>
            <a:endParaRPr lang="en-GB" sz="3600" b="1" dirty="0" err="1">
              <a:latin typeface="Calibri"/>
              <a:ea typeface="+mj-lt"/>
              <a:cs typeface="Calibri"/>
            </a:endParaRPr>
          </a:p>
          <a:p>
            <a:pPr marL="228600" indent="-228600">
              <a:spcBef>
                <a:spcPts val="1000"/>
              </a:spcBef>
            </a:pPr>
            <a:r>
              <a:rPr lang="en-GB" sz="2000" dirty="0">
                <a:latin typeface="Calibri"/>
                <a:cs typeface="Calibri"/>
              </a:rPr>
              <a:t>    Using Smote-</a:t>
            </a:r>
            <a:r>
              <a:rPr lang="en-GB" sz="2000" dirty="0" err="1">
                <a:latin typeface="Calibri"/>
                <a:cs typeface="Calibri"/>
              </a:rPr>
              <a:t>enn</a:t>
            </a:r>
            <a:r>
              <a:rPr lang="en-GB" sz="2000" dirty="0">
                <a:latin typeface="Calibri"/>
                <a:cs typeface="Calibri"/>
              </a:rPr>
              <a:t> method on train test split.</a:t>
            </a:r>
            <a:br>
              <a:rPr lang="en-GB" sz="2000" dirty="0">
                <a:latin typeface="Calibri"/>
                <a:ea typeface="+mj-lt"/>
                <a:cs typeface="Calibri"/>
              </a:rPr>
            </a:br>
            <a:r>
              <a:rPr lang="en-GB" sz="2000" dirty="0">
                <a:latin typeface="Calibri"/>
                <a:ea typeface="+mj-lt"/>
                <a:cs typeface="Calibri"/>
              </a:rPr>
              <a:t>Without treating outlier and scaled data</a:t>
            </a:r>
            <a:br>
              <a:rPr lang="en-GB" sz="2000" dirty="0">
                <a:latin typeface="Calibri"/>
                <a:ea typeface="+mj-lt"/>
                <a:cs typeface="Calibri"/>
              </a:rPr>
            </a:br>
            <a:r>
              <a:rPr lang="en-GB" sz="2000" dirty="0" err="1">
                <a:latin typeface="Calibri"/>
                <a:ea typeface="+mj-lt"/>
                <a:cs typeface="Calibri"/>
              </a:rPr>
              <a:t>max</a:t>
            </a:r>
            <a:r>
              <a:rPr lang="en-GB" sz="2000" dirty="0" err="1">
                <a:latin typeface="Calibri"/>
                <a:cs typeface="Calibri"/>
              </a:rPr>
              <a:t>_depth</a:t>
            </a:r>
            <a:r>
              <a:rPr lang="en-GB" sz="2000" dirty="0">
                <a:latin typeface="Calibri"/>
                <a:cs typeface="Calibri"/>
              </a:rPr>
              <a:t>=850, </a:t>
            </a:r>
            <a:br>
              <a:rPr lang="en-GB" sz="2000" dirty="0">
                <a:latin typeface="Calibri"/>
                <a:cs typeface="Calibri"/>
              </a:rPr>
            </a:br>
            <a:r>
              <a:rPr lang="en-GB" sz="2000" dirty="0" err="1">
                <a:latin typeface="Calibri"/>
                <a:cs typeface="Calibri"/>
              </a:rPr>
              <a:t>min_samples_leaf</a:t>
            </a:r>
            <a:r>
              <a:rPr lang="en-GB" sz="2000" dirty="0">
                <a:latin typeface="Calibri"/>
                <a:cs typeface="Calibri"/>
              </a:rPr>
              <a:t>= 2.</a:t>
            </a:r>
            <a:endParaRPr lang="en-GB" sz="2000" dirty="0">
              <a:ea typeface="+mj-lt"/>
              <a:cs typeface="+mj-lt"/>
            </a:endParaRPr>
          </a:p>
          <a:p>
            <a:endParaRPr lang="en-GB" dirty="0">
              <a:cs typeface="Calibri Light"/>
            </a:endParaRPr>
          </a:p>
        </p:txBody>
      </p:sp>
      <p:pic>
        <p:nvPicPr>
          <p:cNvPr id="4" name="Picture 4" descr="Table&#10;&#10;Description automatically generated">
            <a:extLst>
              <a:ext uri="{FF2B5EF4-FFF2-40B4-BE49-F238E27FC236}">
                <a16:creationId xmlns:a16="http://schemas.microsoft.com/office/drawing/2014/main" id="{1BD4A483-EF08-480D-B09A-CD91DEE33559}"/>
              </a:ext>
            </a:extLst>
          </p:cNvPr>
          <p:cNvPicPr>
            <a:picLocks noGrp="1" noChangeAspect="1"/>
          </p:cNvPicPr>
          <p:nvPr>
            <p:ph idx="1"/>
          </p:nvPr>
        </p:nvPicPr>
        <p:blipFill>
          <a:blip r:embed="rId2"/>
          <a:stretch>
            <a:fillRect/>
          </a:stretch>
        </p:blipFill>
        <p:spPr>
          <a:xfrm>
            <a:off x="186813" y="1909795"/>
            <a:ext cx="11904406" cy="4121546"/>
          </a:xfrm>
        </p:spPr>
      </p:pic>
      <p:sp>
        <p:nvSpPr>
          <p:cNvPr id="5" name="TextBox 4">
            <a:extLst>
              <a:ext uri="{FF2B5EF4-FFF2-40B4-BE49-F238E27FC236}">
                <a16:creationId xmlns:a16="http://schemas.microsoft.com/office/drawing/2014/main" id="{F7B46A80-E1AB-453F-9EC9-35F35BC211F4}"/>
              </a:ext>
            </a:extLst>
          </p:cNvPr>
          <p:cNvSpPr txBox="1"/>
          <p:nvPr/>
        </p:nvSpPr>
        <p:spPr>
          <a:xfrm>
            <a:off x="1393723" y="6211529"/>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Segoe UI"/>
              </a:rPr>
              <a:t>RF train accuracy: 98.12% </a:t>
            </a:r>
            <a:r>
              <a:rPr lang="en-US" dirty="0">
                <a:cs typeface="Segoe UI"/>
              </a:rPr>
              <a:t>​</a:t>
            </a:r>
          </a:p>
          <a:p>
            <a:r>
              <a:rPr lang="en-US" b="1">
                <a:cs typeface="Segoe UI"/>
              </a:rPr>
              <a:t>RF test accuracy: 97.02%</a:t>
            </a:r>
            <a:r>
              <a:rPr lang="en-US" dirty="0">
                <a:cs typeface="Segoe UI"/>
              </a:rPr>
              <a:t>​</a:t>
            </a:r>
          </a:p>
        </p:txBody>
      </p:sp>
    </p:spTree>
    <p:extLst>
      <p:ext uri="{BB962C8B-B14F-4D97-AF65-F5344CB8AC3E}">
        <p14:creationId xmlns:p14="http://schemas.microsoft.com/office/powerpoint/2010/main" val="1897959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A472-14CC-E847-ADEE-0F5B3AE72B5F}"/>
              </a:ext>
            </a:extLst>
          </p:cNvPr>
          <p:cNvSpPr>
            <a:spLocks noGrp="1"/>
          </p:cNvSpPr>
          <p:nvPr>
            <p:ph type="title"/>
          </p:nvPr>
        </p:nvSpPr>
        <p:spPr/>
        <p:txBody>
          <a:bodyPr>
            <a:normAutofit/>
          </a:bodyPr>
          <a:lstStyle/>
          <a:p>
            <a:r>
              <a:rPr lang="en-US" sz="4000" b="1" u="sng"/>
              <a:t>Deployment</a:t>
            </a:r>
          </a:p>
        </p:txBody>
      </p:sp>
      <p:sp>
        <p:nvSpPr>
          <p:cNvPr id="3" name="Content Placeholder 2">
            <a:extLst>
              <a:ext uri="{FF2B5EF4-FFF2-40B4-BE49-F238E27FC236}">
                <a16:creationId xmlns:a16="http://schemas.microsoft.com/office/drawing/2014/main" id="{FBC3A566-97FD-2F4F-840C-B3CADC8C480A}"/>
              </a:ext>
            </a:extLst>
          </p:cNvPr>
          <p:cNvSpPr>
            <a:spLocks noGrp="1"/>
          </p:cNvSpPr>
          <p:nvPr>
            <p:ph idx="1"/>
          </p:nvPr>
        </p:nvSpPr>
        <p:spPr/>
        <p:txBody>
          <a:bodyPr/>
          <a:lstStyle/>
          <a:p>
            <a:pPr algn="just"/>
            <a:r>
              <a:rPr lang="en-US"/>
              <a:t>The mode of shipment, Customer care calls, Customer Ratings, Cost of the product,Gender, Prior Purchases, Product importance, Discount offered and weight in grams are the input parameters which we have to use and depending on these parameters the output whether the shipment has reached or not will be predicted. </a:t>
            </a:r>
          </a:p>
          <a:p>
            <a:pPr algn="just"/>
            <a:r>
              <a:rPr lang="en-US"/>
              <a:t>We have used Streamlit web app framework to deploy our model by dumping the ML model of random forest into a pickle and importing it in the framework.</a:t>
            </a:r>
          </a:p>
          <a:p>
            <a:pPr algn="just"/>
            <a:r>
              <a:rPr lang="en-US"/>
              <a:t>The necessary output is shown the next slide. </a:t>
            </a:r>
          </a:p>
        </p:txBody>
      </p:sp>
    </p:spTree>
    <p:extLst>
      <p:ext uri="{BB962C8B-B14F-4D97-AF65-F5344CB8AC3E}">
        <p14:creationId xmlns:p14="http://schemas.microsoft.com/office/powerpoint/2010/main" val="7744053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F8C76-74A6-E543-AD17-405C873EE3C4}"/>
              </a:ext>
            </a:extLst>
          </p:cNvPr>
          <p:cNvSpPr>
            <a:spLocks noGrp="1"/>
          </p:cNvSpPr>
          <p:nvPr>
            <p:ph type="title"/>
          </p:nvPr>
        </p:nvSpPr>
        <p:spPr/>
        <p:txBody>
          <a:bodyPr>
            <a:normAutofit/>
          </a:bodyPr>
          <a:lstStyle/>
          <a:p>
            <a:r>
              <a:rPr lang="en-US" sz="3200"/>
              <a:t>The WebPage Screen:</a:t>
            </a:r>
          </a:p>
        </p:txBody>
      </p:sp>
      <p:pic>
        <p:nvPicPr>
          <p:cNvPr id="5" name="Content Placeholder 4">
            <a:extLst>
              <a:ext uri="{FF2B5EF4-FFF2-40B4-BE49-F238E27FC236}">
                <a16:creationId xmlns:a16="http://schemas.microsoft.com/office/drawing/2014/main" id="{E92B4258-66F0-2541-A6A0-28E4C92780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385" y="1555532"/>
            <a:ext cx="9364717" cy="4621432"/>
          </a:xfrm>
        </p:spPr>
      </p:pic>
    </p:spTree>
    <p:extLst>
      <p:ext uri="{BB962C8B-B14F-4D97-AF65-F5344CB8AC3E}">
        <p14:creationId xmlns:p14="http://schemas.microsoft.com/office/powerpoint/2010/main" val="2098464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F8D8-8DFA-924A-94E4-1ECB7163B421}"/>
              </a:ext>
            </a:extLst>
          </p:cNvPr>
          <p:cNvSpPr>
            <a:spLocks noGrp="1"/>
          </p:cNvSpPr>
          <p:nvPr>
            <p:ph type="title"/>
          </p:nvPr>
        </p:nvSpPr>
        <p:spPr/>
        <p:txBody>
          <a:bodyPr>
            <a:normAutofit/>
          </a:bodyPr>
          <a:lstStyle/>
          <a:p>
            <a:r>
              <a:rPr lang="en-US" sz="3200"/>
              <a:t>The Output of the given parameters</a:t>
            </a:r>
          </a:p>
        </p:txBody>
      </p:sp>
      <p:pic>
        <p:nvPicPr>
          <p:cNvPr id="5" name="Content Placeholder 4">
            <a:extLst>
              <a:ext uri="{FF2B5EF4-FFF2-40B4-BE49-F238E27FC236}">
                <a16:creationId xmlns:a16="http://schemas.microsoft.com/office/drawing/2014/main" id="{459EA4E4-9006-BB44-8DDE-8B38C6DADF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30" y="1825625"/>
            <a:ext cx="6962140" cy="4351338"/>
          </a:xfrm>
        </p:spPr>
      </p:pic>
    </p:spTree>
    <p:extLst>
      <p:ext uri="{BB962C8B-B14F-4D97-AF65-F5344CB8AC3E}">
        <p14:creationId xmlns:p14="http://schemas.microsoft.com/office/powerpoint/2010/main" val="40649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E4875-9D62-48A3-84A8-21F907A13BA2}"/>
              </a:ext>
            </a:extLst>
          </p:cNvPr>
          <p:cNvSpPr>
            <a:spLocks noGrp="1"/>
          </p:cNvSpPr>
          <p:nvPr>
            <p:ph type="title"/>
          </p:nvPr>
        </p:nvSpPr>
        <p:spPr>
          <a:xfrm>
            <a:off x="776748" y="70157"/>
            <a:ext cx="10515600" cy="1325563"/>
          </a:xfrm>
        </p:spPr>
        <p:txBody>
          <a:bodyPr>
            <a:normAutofit/>
          </a:bodyPr>
          <a:lstStyle/>
          <a:p>
            <a:r>
              <a:rPr lang="en-GB" sz="4000" b="1" u="sng">
                <a:cs typeface="Calibri Light"/>
              </a:rPr>
              <a:t>Challenges faced:</a:t>
            </a:r>
          </a:p>
        </p:txBody>
      </p:sp>
      <p:sp>
        <p:nvSpPr>
          <p:cNvPr id="3" name="Content Placeholder 2">
            <a:extLst>
              <a:ext uri="{FF2B5EF4-FFF2-40B4-BE49-F238E27FC236}">
                <a16:creationId xmlns:a16="http://schemas.microsoft.com/office/drawing/2014/main" id="{7BADE9E1-D4B6-4C8A-A603-CE85348817DF}"/>
              </a:ext>
            </a:extLst>
          </p:cNvPr>
          <p:cNvSpPr>
            <a:spLocks noGrp="1"/>
          </p:cNvSpPr>
          <p:nvPr>
            <p:ph idx="1"/>
          </p:nvPr>
        </p:nvSpPr>
        <p:spPr>
          <a:xfrm>
            <a:off x="838200" y="1247980"/>
            <a:ext cx="10515600" cy="4351338"/>
          </a:xfrm>
        </p:spPr>
        <p:txBody>
          <a:bodyPr vert="horz" lIns="91440" tIns="45720" rIns="91440" bIns="45720" rtlCol="0" anchor="t">
            <a:normAutofit lnSpcReduction="10000"/>
          </a:bodyPr>
          <a:lstStyle/>
          <a:p>
            <a:r>
              <a:rPr lang="en-GB">
                <a:cs typeface="Calibri"/>
              </a:rPr>
              <a:t>We also tried to treat outlier with winsorization and then build the model but our confusion matrix wasn't that great.</a:t>
            </a:r>
            <a:endParaRPr lang="en-GB" dirty="0">
              <a:cs typeface="Calibri"/>
            </a:endParaRPr>
          </a:p>
          <a:p>
            <a:r>
              <a:rPr lang="en-GB">
                <a:cs typeface="Calibri"/>
              </a:rPr>
              <a:t>We tried other</a:t>
            </a:r>
            <a:r>
              <a:rPr lang="en-GB" dirty="0">
                <a:cs typeface="Calibri"/>
              </a:rPr>
              <a:t> </a:t>
            </a:r>
            <a:r>
              <a:rPr lang="en-GB">
                <a:cs typeface="Calibri"/>
              </a:rPr>
              <a:t>balancing techniques like under sampling, over sampling and it gave the same results as smote technique. Also false negative rate was more.</a:t>
            </a:r>
            <a:endParaRPr lang="en-GB" dirty="0">
              <a:cs typeface="Calibri"/>
            </a:endParaRPr>
          </a:p>
          <a:p>
            <a:r>
              <a:rPr lang="en-GB">
                <a:cs typeface="Calibri"/>
              </a:rPr>
              <a:t>More accuracy in smote than compared to under and over sampling.</a:t>
            </a:r>
            <a:endParaRPr lang="en-GB" dirty="0">
              <a:cs typeface="Calibri"/>
            </a:endParaRPr>
          </a:p>
          <a:p>
            <a:r>
              <a:rPr lang="en-GB">
                <a:cs typeface="Calibri"/>
              </a:rPr>
              <a:t>We also tried Random forest</a:t>
            </a:r>
            <a:r>
              <a:rPr lang="en-GB" dirty="0">
                <a:cs typeface="Calibri"/>
              </a:rPr>
              <a:t> </a:t>
            </a:r>
            <a:r>
              <a:rPr lang="en-GB">
                <a:cs typeface="Calibri"/>
              </a:rPr>
              <a:t>using kfold but our accuracy wasn't that better.</a:t>
            </a:r>
            <a:endParaRPr lang="en-GB" dirty="0">
              <a:cs typeface="Calibri"/>
            </a:endParaRPr>
          </a:p>
          <a:p>
            <a:r>
              <a:rPr lang="en-GB">
                <a:cs typeface="Calibri"/>
              </a:rPr>
              <a:t>We also tried quantile effect to replace outlier with median or mean but didn't get precise results</a:t>
            </a:r>
            <a:r>
              <a:rPr lang="en-GB" dirty="0">
                <a:cs typeface="Calibri"/>
              </a:rPr>
              <a:t>.</a:t>
            </a:r>
          </a:p>
          <a:p>
            <a:endParaRPr lang="en-GB" dirty="0">
              <a:cs typeface="Calibri"/>
            </a:endParaRPr>
          </a:p>
        </p:txBody>
      </p:sp>
    </p:spTree>
    <p:extLst>
      <p:ext uri="{BB962C8B-B14F-4D97-AF65-F5344CB8AC3E}">
        <p14:creationId xmlns:p14="http://schemas.microsoft.com/office/powerpoint/2010/main" val="3325472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19B29-8CFC-4022-8816-930EAC4C5F23}"/>
              </a:ext>
            </a:extLst>
          </p:cNvPr>
          <p:cNvSpPr>
            <a:spLocks noGrp="1"/>
          </p:cNvSpPr>
          <p:nvPr>
            <p:ph idx="1"/>
          </p:nvPr>
        </p:nvSpPr>
        <p:spPr>
          <a:xfrm>
            <a:off x="2989006" y="2341818"/>
            <a:ext cx="10515600" cy="1082113"/>
          </a:xfrm>
        </p:spPr>
        <p:txBody>
          <a:bodyPr vert="horz" lIns="91440" tIns="45720" rIns="91440" bIns="45720" rtlCol="0" anchor="t">
            <a:noAutofit/>
          </a:bodyPr>
          <a:lstStyle/>
          <a:p>
            <a:pPr marL="0" indent="0">
              <a:buNone/>
            </a:pPr>
            <a:r>
              <a:rPr lang="en-GB" sz="9500">
                <a:solidFill>
                  <a:schemeClr val="tx2"/>
                </a:solidFill>
                <a:cs typeface="Calibri" panose="020F0502020204030204"/>
              </a:rPr>
              <a:t>Thankyou</a:t>
            </a:r>
            <a:endParaRPr lang="en-GB" sz="9500" dirty="0">
              <a:solidFill>
                <a:schemeClr val="tx2"/>
              </a:solidFill>
              <a:cs typeface="Calibri" panose="020F0502020204030204"/>
            </a:endParaRPr>
          </a:p>
        </p:txBody>
      </p:sp>
    </p:spTree>
    <p:extLst>
      <p:ext uri="{BB962C8B-B14F-4D97-AF65-F5344CB8AC3E}">
        <p14:creationId xmlns:p14="http://schemas.microsoft.com/office/powerpoint/2010/main" val="45702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527F-820A-4740-AB19-AB83485B4E36}"/>
              </a:ext>
            </a:extLst>
          </p:cNvPr>
          <p:cNvSpPr>
            <a:spLocks noGrp="1"/>
          </p:cNvSpPr>
          <p:nvPr>
            <p:ph type="title"/>
          </p:nvPr>
        </p:nvSpPr>
        <p:spPr/>
        <p:txBody>
          <a:bodyPr/>
          <a:lstStyle/>
          <a:p>
            <a:r>
              <a:rPr lang="en-US" b="1" u="sng">
                <a:solidFill>
                  <a:schemeClr val="tx2"/>
                </a:solidFill>
                <a:latin typeface="Calibri"/>
                <a:cs typeface="Calibri"/>
              </a:rPr>
              <a:t>PROJECT FLOW</a:t>
            </a:r>
            <a:endParaRPr lang="en-GB">
              <a:solidFill>
                <a:schemeClr val="tx2"/>
              </a:solidFill>
              <a:ea typeface="+mj-lt"/>
              <a:cs typeface="+mj-lt"/>
            </a:endParaRPr>
          </a:p>
          <a:p>
            <a:endParaRPr lang="en-GB" dirty="0">
              <a:solidFill>
                <a:schemeClr val="tx2"/>
              </a:solidFill>
              <a:cs typeface="Calibri Light"/>
            </a:endParaRPr>
          </a:p>
        </p:txBody>
      </p:sp>
      <p:grpSp>
        <p:nvGrpSpPr>
          <p:cNvPr id="17" name="Diagram 2">
            <a:extLst>
              <a:ext uri="{FF2B5EF4-FFF2-40B4-BE49-F238E27FC236}">
                <a16:creationId xmlns:a16="http://schemas.microsoft.com/office/drawing/2014/main" id="{D0E14B3C-9231-4DE9-97F9-8F141BDA65AC}"/>
              </a:ext>
            </a:extLst>
          </p:cNvPr>
          <p:cNvGrpSpPr/>
          <p:nvPr/>
        </p:nvGrpSpPr>
        <p:grpSpPr>
          <a:xfrm>
            <a:off x="4737264" y="708096"/>
            <a:ext cx="3100885" cy="5901957"/>
            <a:chOff x="3508232" y="953902"/>
            <a:chExt cx="3100885" cy="5901957"/>
          </a:xfrm>
        </p:grpSpPr>
        <p:sp>
          <p:nvSpPr>
            <p:cNvPr id="18" name="Free-form: Shape 17">
              <a:extLst>
                <a:ext uri="{FF2B5EF4-FFF2-40B4-BE49-F238E27FC236}">
                  <a16:creationId xmlns:a16="http://schemas.microsoft.com/office/drawing/2014/main" id="{11B0481C-D107-44DB-90BF-BE9A1AD60EB7}"/>
                </a:ext>
              </a:extLst>
            </p:cNvPr>
            <p:cNvSpPr/>
            <p:nvPr/>
          </p:nvSpPr>
          <p:spPr>
            <a:xfrm>
              <a:off x="3538718" y="953902"/>
              <a:ext cx="3070399" cy="785634"/>
            </a:xfrm>
            <a:custGeom>
              <a:avLst/>
              <a:gdLst>
                <a:gd name="f0" fmla="val 10800000"/>
                <a:gd name="f1" fmla="val 5400000"/>
                <a:gd name="f2" fmla="val 180"/>
                <a:gd name="f3" fmla="val w"/>
                <a:gd name="f4" fmla="val h"/>
                <a:gd name="f5" fmla="val 0"/>
                <a:gd name="f6" fmla="val 3070404"/>
                <a:gd name="f7" fmla="val 785631"/>
                <a:gd name="f8" fmla="val 78563"/>
                <a:gd name="f9" fmla="val 35174"/>
                <a:gd name="f10" fmla="val 2991841"/>
                <a:gd name="f11" fmla="val 3035230"/>
                <a:gd name="f12" fmla="val 707068"/>
                <a:gd name="f13" fmla="val 750457"/>
                <a:gd name="f14" fmla="+- 0 0 -90"/>
                <a:gd name="f15" fmla="*/ f3 1 3070404"/>
                <a:gd name="f16" fmla="*/ f4 1 785631"/>
                <a:gd name="f17" fmla="+- f7 0 f5"/>
                <a:gd name="f18" fmla="+- f6 0 f5"/>
                <a:gd name="f19" fmla="*/ f14 f0 1"/>
                <a:gd name="f20" fmla="*/ f18 1 3070404"/>
                <a:gd name="f21" fmla="*/ f17 1 785631"/>
                <a:gd name="f22" fmla="*/ 0 f18 1"/>
                <a:gd name="f23" fmla="*/ 78563 f17 1"/>
                <a:gd name="f24" fmla="*/ 78563 f18 1"/>
                <a:gd name="f25" fmla="*/ 0 f17 1"/>
                <a:gd name="f26" fmla="*/ 2991841 f18 1"/>
                <a:gd name="f27" fmla="*/ 3070404 f18 1"/>
                <a:gd name="f28" fmla="*/ 707068 f17 1"/>
                <a:gd name="f29" fmla="*/ 785631 f17 1"/>
                <a:gd name="f30" fmla="*/ f19 1 f2"/>
                <a:gd name="f31" fmla="*/ f22 1 3070404"/>
                <a:gd name="f32" fmla="*/ f23 1 785631"/>
                <a:gd name="f33" fmla="*/ f24 1 3070404"/>
                <a:gd name="f34" fmla="*/ f25 1 785631"/>
                <a:gd name="f35" fmla="*/ f26 1 3070404"/>
                <a:gd name="f36" fmla="*/ f27 1 3070404"/>
                <a:gd name="f37" fmla="*/ f28 1 785631"/>
                <a:gd name="f38" fmla="*/ f29 1 785631"/>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3070404" h="785631">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52F61"/>
            </a:solidFill>
            <a:ln w="12701" cap="rnd">
              <a:solidFill>
                <a:srgbClr val="FFFFFF"/>
              </a:solidFill>
              <a:prstDash val="solid"/>
              <a:miter/>
            </a:ln>
          </p:spPr>
          <p:txBody>
            <a:bodyPr vert="horz" wrap="square" lIns="99212" tIns="99212" rIns="99212" bIns="99212"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IN" sz="2000" b="0" i="0" u="none" strike="noStrike" kern="1200" cap="none" spc="0" baseline="0">
                  <a:solidFill>
                    <a:srgbClr val="FFFFFF"/>
                  </a:solidFill>
                  <a:uFillTx/>
                  <a:latin typeface="Century Gothic"/>
                </a:rPr>
                <a:t>Understanding the data</a:t>
              </a:r>
            </a:p>
          </p:txBody>
        </p:sp>
        <p:sp>
          <p:nvSpPr>
            <p:cNvPr id="19" name="Free-form: Shape 18">
              <a:extLst>
                <a:ext uri="{FF2B5EF4-FFF2-40B4-BE49-F238E27FC236}">
                  <a16:creationId xmlns:a16="http://schemas.microsoft.com/office/drawing/2014/main" id="{2EB45BD8-1B8B-410E-A743-D2E5C66EE24B}"/>
                </a:ext>
              </a:extLst>
            </p:cNvPr>
            <p:cNvSpPr/>
            <p:nvPr/>
          </p:nvSpPr>
          <p:spPr>
            <a:xfrm rot="33999">
              <a:off x="4921548" y="1780328"/>
              <a:ext cx="293751" cy="244803"/>
            </a:xfrm>
            <a:custGeom>
              <a:avLst/>
              <a:gdLst>
                <a:gd name="f0" fmla="val 10800000"/>
                <a:gd name="f1" fmla="val 5400000"/>
                <a:gd name="f2" fmla="val 180"/>
                <a:gd name="f3" fmla="val w"/>
                <a:gd name="f4" fmla="val h"/>
                <a:gd name="f5" fmla="val 0"/>
                <a:gd name="f6" fmla="val 244805"/>
                <a:gd name="f7" fmla="val 293752"/>
                <a:gd name="f8" fmla="val 195844"/>
                <a:gd name="f9" fmla="val 1"/>
                <a:gd name="f10" fmla="val 146877"/>
                <a:gd name="f11" fmla="val 122403"/>
                <a:gd name="f12" fmla="val 293751"/>
                <a:gd name="f13" fmla="val 48961"/>
                <a:gd name="f14" fmla="+- 0 0 -90"/>
                <a:gd name="f15" fmla="*/ f3 1 244805"/>
                <a:gd name="f16" fmla="*/ f4 1 293752"/>
                <a:gd name="f17" fmla="+- f7 0 f5"/>
                <a:gd name="f18" fmla="+- f6 0 f5"/>
                <a:gd name="f19" fmla="*/ f14 f0 1"/>
                <a:gd name="f20" fmla="*/ f18 1 244805"/>
                <a:gd name="f21" fmla="*/ f17 1 293752"/>
                <a:gd name="f22" fmla="*/ 0 f18 1"/>
                <a:gd name="f23" fmla="*/ 58750 f17 1"/>
                <a:gd name="f24" fmla="*/ 122403 f18 1"/>
                <a:gd name="f25" fmla="*/ 0 f17 1"/>
                <a:gd name="f26" fmla="*/ 244805 f18 1"/>
                <a:gd name="f27" fmla="*/ 146876 f17 1"/>
                <a:gd name="f28" fmla="*/ 293752 f17 1"/>
                <a:gd name="f29" fmla="*/ 235002 f17 1"/>
                <a:gd name="f30" fmla="*/ f19 1 f2"/>
                <a:gd name="f31" fmla="*/ f22 1 244805"/>
                <a:gd name="f32" fmla="*/ f23 1 293752"/>
                <a:gd name="f33" fmla="*/ f24 1 244805"/>
                <a:gd name="f34" fmla="*/ f25 1 293752"/>
                <a:gd name="f35" fmla="*/ f26 1 244805"/>
                <a:gd name="f36" fmla="*/ f27 1 293752"/>
                <a:gd name="f37" fmla="*/ f28 1 293752"/>
                <a:gd name="f38" fmla="*/ f29 1 29375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44805" h="293752">
                  <a:moveTo>
                    <a:pt x="f8" y="f9"/>
                  </a:moveTo>
                  <a:lnTo>
                    <a:pt x="f8" y="f10"/>
                  </a:lnTo>
                  <a:lnTo>
                    <a:pt x="f6" y="f10"/>
                  </a:lnTo>
                  <a:lnTo>
                    <a:pt x="f11" y="f12"/>
                  </a:lnTo>
                  <a:lnTo>
                    <a:pt x="f5" y="f10"/>
                  </a:lnTo>
                  <a:lnTo>
                    <a:pt x="f13" y="f10"/>
                  </a:lnTo>
                  <a:lnTo>
                    <a:pt x="f13" y="f9"/>
                  </a:lnTo>
                  <a:lnTo>
                    <a:pt x="f8" y="f9"/>
                  </a:lnTo>
                  <a:close/>
                </a:path>
              </a:pathLst>
            </a:custGeom>
            <a:solidFill>
              <a:srgbClr val="AAADB7"/>
            </a:solidFill>
            <a:ln cap="flat">
              <a:noFill/>
              <a:prstDash val="solid"/>
            </a:ln>
          </p:spPr>
          <p:txBody>
            <a:bodyPr vert="horz" wrap="square" lIns="58750" tIns="0" rIns="58750" bIns="73444"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en-IN" sz="1100" b="0" i="0" u="none" strike="noStrike" kern="1200" cap="none" spc="0" baseline="0">
                <a:solidFill>
                  <a:srgbClr val="FFFFFF"/>
                </a:solidFill>
                <a:uFillTx/>
                <a:latin typeface="Century Gothic"/>
              </a:endParaRPr>
            </a:p>
          </p:txBody>
        </p:sp>
        <p:sp>
          <p:nvSpPr>
            <p:cNvPr id="20" name="Free-form: Shape 19">
              <a:extLst>
                <a:ext uri="{FF2B5EF4-FFF2-40B4-BE49-F238E27FC236}">
                  <a16:creationId xmlns:a16="http://schemas.microsoft.com/office/drawing/2014/main" id="{90F2B10A-08E2-4BD3-8345-99CC25E5A9BC}"/>
                </a:ext>
              </a:extLst>
            </p:cNvPr>
            <p:cNvSpPr/>
            <p:nvPr/>
          </p:nvSpPr>
          <p:spPr>
            <a:xfrm>
              <a:off x="3758019" y="2065922"/>
              <a:ext cx="2611133" cy="652781"/>
            </a:xfrm>
            <a:custGeom>
              <a:avLst/>
              <a:gdLst>
                <a:gd name="f0" fmla="val 10800000"/>
                <a:gd name="f1" fmla="val 5400000"/>
                <a:gd name="f2" fmla="val 180"/>
                <a:gd name="f3" fmla="val w"/>
                <a:gd name="f4" fmla="val h"/>
                <a:gd name="f5" fmla="val 0"/>
                <a:gd name="f6" fmla="val 2611132"/>
                <a:gd name="f7" fmla="val 652783"/>
                <a:gd name="f8" fmla="val 65278"/>
                <a:gd name="f9" fmla="val 29226"/>
                <a:gd name="f10" fmla="val 2545854"/>
                <a:gd name="f11" fmla="val 2581906"/>
                <a:gd name="f12" fmla="val 587505"/>
                <a:gd name="f13" fmla="val 623557"/>
                <a:gd name="f14" fmla="+- 0 0 -90"/>
                <a:gd name="f15" fmla="*/ f3 1 2611132"/>
                <a:gd name="f16" fmla="*/ f4 1 652783"/>
                <a:gd name="f17" fmla="+- f7 0 f5"/>
                <a:gd name="f18" fmla="+- f6 0 f5"/>
                <a:gd name="f19" fmla="*/ f14 f0 1"/>
                <a:gd name="f20" fmla="*/ f18 1 2611132"/>
                <a:gd name="f21" fmla="*/ f17 1 652783"/>
                <a:gd name="f22" fmla="*/ 0 f18 1"/>
                <a:gd name="f23" fmla="*/ 65278 f17 1"/>
                <a:gd name="f24" fmla="*/ 65278 f18 1"/>
                <a:gd name="f25" fmla="*/ 0 f17 1"/>
                <a:gd name="f26" fmla="*/ 2545854 f18 1"/>
                <a:gd name="f27" fmla="*/ 2611132 f18 1"/>
                <a:gd name="f28" fmla="*/ 587505 f17 1"/>
                <a:gd name="f29" fmla="*/ 652783 f17 1"/>
                <a:gd name="f30" fmla="*/ f19 1 f2"/>
                <a:gd name="f31" fmla="*/ f22 1 2611132"/>
                <a:gd name="f32" fmla="*/ f23 1 652783"/>
                <a:gd name="f33" fmla="*/ f24 1 2611132"/>
                <a:gd name="f34" fmla="*/ f25 1 652783"/>
                <a:gd name="f35" fmla="*/ f26 1 2611132"/>
                <a:gd name="f36" fmla="*/ f27 1 2611132"/>
                <a:gd name="f37" fmla="*/ f28 1 652783"/>
                <a:gd name="f38" fmla="*/ f29 1 652783"/>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611132" h="652783">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52F61"/>
            </a:solidFill>
            <a:ln w="12701" cap="rnd">
              <a:solidFill>
                <a:srgbClr val="FFFFFF"/>
              </a:solidFill>
              <a:prstDash val="solid"/>
              <a:miter/>
            </a:ln>
          </p:spPr>
          <p:txBody>
            <a:bodyPr vert="horz" wrap="square" lIns="72457" tIns="72457" rIns="72457" bIns="72457"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22304" rtl="0" fontAlgn="auto" hangingPunct="1">
                <a:lnSpc>
                  <a:spcPct val="90000"/>
                </a:lnSpc>
                <a:spcBef>
                  <a:spcPts val="0"/>
                </a:spcBef>
                <a:spcAft>
                  <a:spcPts val="600"/>
                </a:spcAft>
                <a:buNone/>
                <a:tabLst/>
                <a:defRPr sz="1800" b="0" i="0" u="none" strike="noStrike" kern="0" cap="none" spc="0" baseline="0">
                  <a:solidFill>
                    <a:srgbClr val="000000"/>
                  </a:solidFill>
                  <a:uFillTx/>
                </a:defRPr>
              </a:pPr>
              <a:r>
                <a:rPr lang="en-IN" sz="1400" b="0" i="0" u="none" strike="noStrike" kern="1200" cap="none" spc="0" baseline="0">
                  <a:solidFill>
                    <a:srgbClr val="FFFFFF"/>
                  </a:solidFill>
                  <a:uFillTx/>
                  <a:latin typeface="Century Gothic"/>
                </a:rPr>
                <a:t>Exploratory Data Analysis</a:t>
              </a:r>
            </a:p>
          </p:txBody>
        </p:sp>
        <p:sp>
          <p:nvSpPr>
            <p:cNvPr id="21" name="Free-form: Shape 20">
              <a:extLst>
                <a:ext uri="{FF2B5EF4-FFF2-40B4-BE49-F238E27FC236}">
                  <a16:creationId xmlns:a16="http://schemas.microsoft.com/office/drawing/2014/main" id="{3DD2719A-B6A6-476F-AC1E-81F41EB172CD}"/>
                </a:ext>
              </a:extLst>
            </p:cNvPr>
            <p:cNvSpPr/>
            <p:nvPr/>
          </p:nvSpPr>
          <p:spPr>
            <a:xfrm>
              <a:off x="4916710" y="2759503"/>
              <a:ext cx="293751" cy="244794"/>
            </a:xfrm>
            <a:custGeom>
              <a:avLst/>
              <a:gdLst>
                <a:gd name="f0" fmla="val 10800000"/>
                <a:gd name="f1" fmla="val 5400000"/>
                <a:gd name="f2" fmla="val 180"/>
                <a:gd name="f3" fmla="val w"/>
                <a:gd name="f4" fmla="val h"/>
                <a:gd name="f5" fmla="val 0"/>
                <a:gd name="f6" fmla="val 244793"/>
                <a:gd name="f7" fmla="val 293752"/>
                <a:gd name="f8" fmla="val 195834"/>
                <a:gd name="f9" fmla="val 1"/>
                <a:gd name="f10" fmla="val 146877"/>
                <a:gd name="f11" fmla="val 122397"/>
                <a:gd name="f12" fmla="val 293751"/>
                <a:gd name="f13" fmla="val 48959"/>
                <a:gd name="f14" fmla="+- 0 0 -90"/>
                <a:gd name="f15" fmla="*/ f3 1 244793"/>
                <a:gd name="f16" fmla="*/ f4 1 293752"/>
                <a:gd name="f17" fmla="+- f7 0 f5"/>
                <a:gd name="f18" fmla="+- f6 0 f5"/>
                <a:gd name="f19" fmla="*/ f14 f0 1"/>
                <a:gd name="f20" fmla="*/ f18 1 244793"/>
                <a:gd name="f21" fmla="*/ f17 1 293752"/>
                <a:gd name="f22" fmla="*/ 0 f18 1"/>
                <a:gd name="f23" fmla="*/ 58750 f17 1"/>
                <a:gd name="f24" fmla="*/ 122397 f18 1"/>
                <a:gd name="f25" fmla="*/ 0 f17 1"/>
                <a:gd name="f26" fmla="*/ 244793 f18 1"/>
                <a:gd name="f27" fmla="*/ 146876 f17 1"/>
                <a:gd name="f28" fmla="*/ 293752 f17 1"/>
                <a:gd name="f29" fmla="*/ 235002 f17 1"/>
                <a:gd name="f30" fmla="*/ f19 1 f2"/>
                <a:gd name="f31" fmla="*/ f22 1 244793"/>
                <a:gd name="f32" fmla="*/ f23 1 293752"/>
                <a:gd name="f33" fmla="*/ f24 1 244793"/>
                <a:gd name="f34" fmla="*/ f25 1 293752"/>
                <a:gd name="f35" fmla="*/ f26 1 244793"/>
                <a:gd name="f36" fmla="*/ f27 1 293752"/>
                <a:gd name="f37" fmla="*/ f28 1 293752"/>
                <a:gd name="f38" fmla="*/ f29 1 29375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44793" h="293752">
                  <a:moveTo>
                    <a:pt x="f8" y="f9"/>
                  </a:moveTo>
                  <a:lnTo>
                    <a:pt x="f8" y="f10"/>
                  </a:lnTo>
                  <a:lnTo>
                    <a:pt x="f6" y="f10"/>
                  </a:lnTo>
                  <a:lnTo>
                    <a:pt x="f11" y="f12"/>
                  </a:lnTo>
                  <a:lnTo>
                    <a:pt x="f5" y="f10"/>
                  </a:lnTo>
                  <a:lnTo>
                    <a:pt x="f13" y="f10"/>
                  </a:lnTo>
                  <a:lnTo>
                    <a:pt x="f13" y="f9"/>
                  </a:lnTo>
                  <a:lnTo>
                    <a:pt x="f8" y="f9"/>
                  </a:lnTo>
                  <a:close/>
                </a:path>
              </a:pathLst>
            </a:custGeom>
            <a:solidFill>
              <a:srgbClr val="AAADB7"/>
            </a:solidFill>
            <a:ln cap="flat">
              <a:noFill/>
              <a:prstDash val="solid"/>
            </a:ln>
          </p:spPr>
          <p:txBody>
            <a:bodyPr vert="horz" wrap="square" lIns="58750" tIns="0" rIns="58750" bIns="73435"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en-US" sz="1100" b="0" i="0" u="none" strike="noStrike" kern="1200" cap="none" spc="0" baseline="0">
                <a:solidFill>
                  <a:srgbClr val="FFFFFF"/>
                </a:solidFill>
                <a:uFillTx/>
                <a:latin typeface="Century Gothic"/>
              </a:endParaRPr>
            </a:p>
          </p:txBody>
        </p:sp>
        <p:sp>
          <p:nvSpPr>
            <p:cNvPr id="22" name="Free-form: Shape 21">
              <a:extLst>
                <a:ext uri="{FF2B5EF4-FFF2-40B4-BE49-F238E27FC236}">
                  <a16:creationId xmlns:a16="http://schemas.microsoft.com/office/drawing/2014/main" id="{C36D050F-B9D4-4A4E-8A1B-00B0C3C6BBA0}"/>
                </a:ext>
              </a:extLst>
            </p:cNvPr>
            <p:cNvSpPr/>
            <p:nvPr/>
          </p:nvSpPr>
          <p:spPr>
            <a:xfrm>
              <a:off x="3758019" y="3045098"/>
              <a:ext cx="2611133" cy="652781"/>
            </a:xfrm>
            <a:custGeom>
              <a:avLst/>
              <a:gdLst>
                <a:gd name="f0" fmla="val 10800000"/>
                <a:gd name="f1" fmla="val 5400000"/>
                <a:gd name="f2" fmla="val 180"/>
                <a:gd name="f3" fmla="val w"/>
                <a:gd name="f4" fmla="val h"/>
                <a:gd name="f5" fmla="val 0"/>
                <a:gd name="f6" fmla="val 2611132"/>
                <a:gd name="f7" fmla="val 652783"/>
                <a:gd name="f8" fmla="val 65278"/>
                <a:gd name="f9" fmla="val 29226"/>
                <a:gd name="f10" fmla="val 2545854"/>
                <a:gd name="f11" fmla="val 2581906"/>
                <a:gd name="f12" fmla="val 587505"/>
                <a:gd name="f13" fmla="val 623557"/>
                <a:gd name="f14" fmla="+- 0 0 -90"/>
                <a:gd name="f15" fmla="*/ f3 1 2611132"/>
                <a:gd name="f16" fmla="*/ f4 1 652783"/>
                <a:gd name="f17" fmla="+- f7 0 f5"/>
                <a:gd name="f18" fmla="+- f6 0 f5"/>
                <a:gd name="f19" fmla="*/ f14 f0 1"/>
                <a:gd name="f20" fmla="*/ f18 1 2611132"/>
                <a:gd name="f21" fmla="*/ f17 1 652783"/>
                <a:gd name="f22" fmla="*/ 0 f18 1"/>
                <a:gd name="f23" fmla="*/ 65278 f17 1"/>
                <a:gd name="f24" fmla="*/ 65278 f18 1"/>
                <a:gd name="f25" fmla="*/ 0 f17 1"/>
                <a:gd name="f26" fmla="*/ 2545854 f18 1"/>
                <a:gd name="f27" fmla="*/ 2611132 f18 1"/>
                <a:gd name="f28" fmla="*/ 587505 f17 1"/>
                <a:gd name="f29" fmla="*/ 652783 f17 1"/>
                <a:gd name="f30" fmla="*/ f19 1 f2"/>
                <a:gd name="f31" fmla="*/ f22 1 2611132"/>
                <a:gd name="f32" fmla="*/ f23 1 652783"/>
                <a:gd name="f33" fmla="*/ f24 1 2611132"/>
                <a:gd name="f34" fmla="*/ f25 1 652783"/>
                <a:gd name="f35" fmla="*/ f26 1 2611132"/>
                <a:gd name="f36" fmla="*/ f27 1 2611132"/>
                <a:gd name="f37" fmla="*/ f28 1 652783"/>
                <a:gd name="f38" fmla="*/ f29 1 652783"/>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611132" h="652783">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52F61"/>
            </a:solidFill>
            <a:ln w="12701" cap="rnd">
              <a:solidFill>
                <a:srgbClr val="FFFFFF"/>
              </a:solidFill>
              <a:prstDash val="solid"/>
              <a:miter/>
            </a:ln>
          </p:spPr>
          <p:txBody>
            <a:bodyPr vert="horz" wrap="square" lIns="68653" tIns="68653" rIns="68653" bIns="68653" anchor="ctr" anchorCtr="0"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577845" rtl="0" fontAlgn="auto" hangingPunct="1">
                <a:lnSpc>
                  <a:spcPct val="200000"/>
                </a:lnSpc>
                <a:spcBef>
                  <a:spcPts val="0"/>
                </a:spcBef>
                <a:spcAft>
                  <a:spcPts val="500"/>
                </a:spcAft>
                <a:buNone/>
                <a:tabLst/>
                <a:defRPr sz="1800" b="0" i="0" u="none" strike="noStrike" kern="0" cap="none" spc="0" baseline="0">
                  <a:solidFill>
                    <a:srgbClr val="000000"/>
                  </a:solidFill>
                  <a:uFillTx/>
                </a:defRPr>
              </a:pPr>
              <a:r>
                <a:rPr lang="en-IN" sz="1300" b="1" i="0" u="none" strike="noStrike" kern="1200" cap="none" spc="0" baseline="0">
                  <a:solidFill>
                    <a:srgbClr val="FFFFFF"/>
                  </a:solidFill>
                  <a:uFillTx/>
                  <a:latin typeface="Century Gothic"/>
                </a:rPr>
                <a:t> Data Insight and </a:t>
              </a:r>
              <a:r>
                <a:rPr lang="en-IN" sz="1300" b="0" i="0" u="none" strike="noStrike" kern="1200" cap="none" spc="0" baseline="0">
                  <a:solidFill>
                    <a:srgbClr val="FFFFFF"/>
                  </a:solidFill>
                  <a:uFillTx/>
                  <a:latin typeface="Century Gothic"/>
                </a:rPr>
                <a:t>Visualization</a:t>
              </a:r>
              <a:endParaRPr lang="en-US" sz="1300" b="0" i="0" u="none" strike="noStrike" kern="1200" cap="none" spc="0" baseline="0">
                <a:solidFill>
                  <a:srgbClr val="FFFFFF"/>
                </a:solidFill>
                <a:uFillTx/>
                <a:latin typeface="Century Gothic"/>
              </a:endParaRPr>
            </a:p>
          </p:txBody>
        </p:sp>
        <p:sp>
          <p:nvSpPr>
            <p:cNvPr id="23" name="Free-form: Shape 22">
              <a:extLst>
                <a:ext uri="{FF2B5EF4-FFF2-40B4-BE49-F238E27FC236}">
                  <a16:creationId xmlns:a16="http://schemas.microsoft.com/office/drawing/2014/main" id="{9FCC899B-2752-434F-B3A0-9A197183D555}"/>
                </a:ext>
              </a:extLst>
            </p:cNvPr>
            <p:cNvSpPr/>
            <p:nvPr/>
          </p:nvSpPr>
          <p:spPr>
            <a:xfrm>
              <a:off x="4916710" y="3738679"/>
              <a:ext cx="293751" cy="244794"/>
            </a:xfrm>
            <a:custGeom>
              <a:avLst/>
              <a:gdLst>
                <a:gd name="f0" fmla="val 10800000"/>
                <a:gd name="f1" fmla="val 5400000"/>
                <a:gd name="f2" fmla="val 180"/>
                <a:gd name="f3" fmla="val w"/>
                <a:gd name="f4" fmla="val h"/>
                <a:gd name="f5" fmla="val 0"/>
                <a:gd name="f6" fmla="val 244793"/>
                <a:gd name="f7" fmla="val 293752"/>
                <a:gd name="f8" fmla="val 195834"/>
                <a:gd name="f9" fmla="val 1"/>
                <a:gd name="f10" fmla="val 146877"/>
                <a:gd name="f11" fmla="val 122397"/>
                <a:gd name="f12" fmla="val 293751"/>
                <a:gd name="f13" fmla="val 48959"/>
                <a:gd name="f14" fmla="+- 0 0 -90"/>
                <a:gd name="f15" fmla="*/ f3 1 244793"/>
                <a:gd name="f16" fmla="*/ f4 1 293752"/>
                <a:gd name="f17" fmla="+- f7 0 f5"/>
                <a:gd name="f18" fmla="+- f6 0 f5"/>
                <a:gd name="f19" fmla="*/ f14 f0 1"/>
                <a:gd name="f20" fmla="*/ f18 1 244793"/>
                <a:gd name="f21" fmla="*/ f17 1 293752"/>
                <a:gd name="f22" fmla="*/ 0 f18 1"/>
                <a:gd name="f23" fmla="*/ 58750 f17 1"/>
                <a:gd name="f24" fmla="*/ 122397 f18 1"/>
                <a:gd name="f25" fmla="*/ 0 f17 1"/>
                <a:gd name="f26" fmla="*/ 244793 f18 1"/>
                <a:gd name="f27" fmla="*/ 146876 f17 1"/>
                <a:gd name="f28" fmla="*/ 293752 f17 1"/>
                <a:gd name="f29" fmla="*/ 235002 f17 1"/>
                <a:gd name="f30" fmla="*/ f19 1 f2"/>
                <a:gd name="f31" fmla="*/ f22 1 244793"/>
                <a:gd name="f32" fmla="*/ f23 1 293752"/>
                <a:gd name="f33" fmla="*/ f24 1 244793"/>
                <a:gd name="f34" fmla="*/ f25 1 293752"/>
                <a:gd name="f35" fmla="*/ f26 1 244793"/>
                <a:gd name="f36" fmla="*/ f27 1 293752"/>
                <a:gd name="f37" fmla="*/ f28 1 293752"/>
                <a:gd name="f38" fmla="*/ f29 1 29375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44793" h="293752">
                  <a:moveTo>
                    <a:pt x="f8" y="f9"/>
                  </a:moveTo>
                  <a:lnTo>
                    <a:pt x="f8" y="f10"/>
                  </a:lnTo>
                  <a:lnTo>
                    <a:pt x="f6" y="f10"/>
                  </a:lnTo>
                  <a:lnTo>
                    <a:pt x="f11" y="f12"/>
                  </a:lnTo>
                  <a:lnTo>
                    <a:pt x="f5" y="f10"/>
                  </a:lnTo>
                  <a:lnTo>
                    <a:pt x="f13" y="f10"/>
                  </a:lnTo>
                  <a:lnTo>
                    <a:pt x="f13" y="f9"/>
                  </a:lnTo>
                  <a:lnTo>
                    <a:pt x="f8" y="f9"/>
                  </a:lnTo>
                  <a:close/>
                </a:path>
              </a:pathLst>
            </a:custGeom>
            <a:solidFill>
              <a:srgbClr val="AAADB7"/>
            </a:solidFill>
            <a:ln cap="flat">
              <a:noFill/>
              <a:prstDash val="solid"/>
            </a:ln>
          </p:spPr>
          <p:txBody>
            <a:bodyPr vert="horz" wrap="square" lIns="58750" tIns="0" rIns="58750" bIns="73435"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en-GB" sz="1100" b="0" i="0" u="none" strike="noStrike" kern="1200" cap="none" spc="0" baseline="0">
                <a:solidFill>
                  <a:srgbClr val="FFFFFF"/>
                </a:solidFill>
                <a:uFillTx/>
                <a:latin typeface="Century Gothic"/>
              </a:endParaRPr>
            </a:p>
          </p:txBody>
        </p:sp>
        <p:sp>
          <p:nvSpPr>
            <p:cNvPr id="24" name="Free-form: Shape 23">
              <a:extLst>
                <a:ext uri="{FF2B5EF4-FFF2-40B4-BE49-F238E27FC236}">
                  <a16:creationId xmlns:a16="http://schemas.microsoft.com/office/drawing/2014/main" id="{FD2A05E8-C34A-49A1-851D-2AB20037F217}"/>
                </a:ext>
              </a:extLst>
            </p:cNvPr>
            <p:cNvSpPr/>
            <p:nvPr/>
          </p:nvSpPr>
          <p:spPr>
            <a:xfrm>
              <a:off x="3758019" y="4024274"/>
              <a:ext cx="2611133" cy="652781"/>
            </a:xfrm>
            <a:custGeom>
              <a:avLst/>
              <a:gdLst>
                <a:gd name="f0" fmla="val 10800000"/>
                <a:gd name="f1" fmla="val 5400000"/>
                <a:gd name="f2" fmla="val 180"/>
                <a:gd name="f3" fmla="val w"/>
                <a:gd name="f4" fmla="val h"/>
                <a:gd name="f5" fmla="val 0"/>
                <a:gd name="f6" fmla="val 2611132"/>
                <a:gd name="f7" fmla="val 652783"/>
                <a:gd name="f8" fmla="val 65278"/>
                <a:gd name="f9" fmla="val 29226"/>
                <a:gd name="f10" fmla="val 2545854"/>
                <a:gd name="f11" fmla="val 2581906"/>
                <a:gd name="f12" fmla="val 587505"/>
                <a:gd name="f13" fmla="val 623557"/>
                <a:gd name="f14" fmla="+- 0 0 -90"/>
                <a:gd name="f15" fmla="*/ f3 1 2611132"/>
                <a:gd name="f16" fmla="*/ f4 1 652783"/>
                <a:gd name="f17" fmla="+- f7 0 f5"/>
                <a:gd name="f18" fmla="+- f6 0 f5"/>
                <a:gd name="f19" fmla="*/ f14 f0 1"/>
                <a:gd name="f20" fmla="*/ f18 1 2611132"/>
                <a:gd name="f21" fmla="*/ f17 1 652783"/>
                <a:gd name="f22" fmla="*/ 0 f18 1"/>
                <a:gd name="f23" fmla="*/ 65278 f17 1"/>
                <a:gd name="f24" fmla="*/ 65278 f18 1"/>
                <a:gd name="f25" fmla="*/ 0 f17 1"/>
                <a:gd name="f26" fmla="*/ 2545854 f18 1"/>
                <a:gd name="f27" fmla="*/ 2611132 f18 1"/>
                <a:gd name="f28" fmla="*/ 587505 f17 1"/>
                <a:gd name="f29" fmla="*/ 652783 f17 1"/>
                <a:gd name="f30" fmla="*/ f19 1 f2"/>
                <a:gd name="f31" fmla="*/ f22 1 2611132"/>
                <a:gd name="f32" fmla="*/ f23 1 652783"/>
                <a:gd name="f33" fmla="*/ f24 1 2611132"/>
                <a:gd name="f34" fmla="*/ f25 1 652783"/>
                <a:gd name="f35" fmla="*/ f26 1 2611132"/>
                <a:gd name="f36" fmla="*/ f27 1 2611132"/>
                <a:gd name="f37" fmla="*/ f28 1 652783"/>
                <a:gd name="f38" fmla="*/ f29 1 652783"/>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2611132" h="652783">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52F61"/>
            </a:solidFill>
            <a:ln w="12701" cap="rnd">
              <a:solidFill>
                <a:srgbClr val="FFFFFF"/>
              </a:solidFill>
              <a:prstDash val="solid"/>
              <a:miter/>
            </a:ln>
          </p:spPr>
          <p:txBody>
            <a:bodyPr vert="horz" wrap="square" lIns="68653" tIns="68653" rIns="68653" bIns="68653"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577845" rtl="0" fontAlgn="auto" hangingPunct="1">
                <a:lnSpc>
                  <a:spcPct val="90000"/>
                </a:lnSpc>
                <a:spcBef>
                  <a:spcPts val="0"/>
                </a:spcBef>
                <a:spcAft>
                  <a:spcPts val="500"/>
                </a:spcAft>
                <a:buNone/>
                <a:tabLst/>
                <a:defRPr sz="1800" b="0" i="0" u="none" strike="noStrike" kern="0" cap="none" spc="0" baseline="0">
                  <a:solidFill>
                    <a:srgbClr val="000000"/>
                  </a:solidFill>
                  <a:uFillTx/>
                </a:defRPr>
              </a:pPr>
              <a:r>
                <a:rPr lang="en-IN" sz="1300" b="0" i="0" u="none" strike="noStrike" kern="1200" cap="none" spc="0" baseline="0">
                  <a:solidFill>
                    <a:srgbClr val="FFFFFF"/>
                  </a:solidFill>
                  <a:uFillTx/>
                  <a:latin typeface="Century Gothic"/>
                </a:rPr>
                <a:t>Feature Engineering</a:t>
              </a:r>
              <a:endParaRPr lang="en-GB" sz="1300" b="0" i="0" u="none" strike="noStrike" kern="1200" cap="none" spc="0" baseline="0">
                <a:solidFill>
                  <a:srgbClr val="FFFFFF"/>
                </a:solidFill>
                <a:uFillTx/>
                <a:latin typeface="Century Gothic"/>
              </a:endParaRPr>
            </a:p>
          </p:txBody>
        </p:sp>
        <p:sp>
          <p:nvSpPr>
            <p:cNvPr id="25" name="Free-form: Shape 24">
              <a:extLst>
                <a:ext uri="{FF2B5EF4-FFF2-40B4-BE49-F238E27FC236}">
                  <a16:creationId xmlns:a16="http://schemas.microsoft.com/office/drawing/2014/main" id="{70EC05B9-2025-402B-80B7-E64F0C497F4C}"/>
                </a:ext>
              </a:extLst>
            </p:cNvPr>
            <p:cNvSpPr/>
            <p:nvPr/>
          </p:nvSpPr>
          <p:spPr>
            <a:xfrm rot="25302">
              <a:off x="4913163" y="4716685"/>
              <a:ext cx="293751" cy="237789"/>
            </a:xfrm>
            <a:custGeom>
              <a:avLst/>
              <a:gdLst>
                <a:gd name="f0" fmla="val 10800000"/>
                <a:gd name="f1" fmla="val 5400000"/>
                <a:gd name="f2" fmla="val 180"/>
                <a:gd name="f3" fmla="val w"/>
                <a:gd name="f4" fmla="val h"/>
                <a:gd name="f5" fmla="val 0"/>
                <a:gd name="f6" fmla="val 237786"/>
                <a:gd name="f7" fmla="val 293752"/>
                <a:gd name="f8" fmla="val 190229"/>
                <a:gd name="f9" fmla="val 1"/>
                <a:gd name="f10" fmla="val 146876"/>
                <a:gd name="f11" fmla="val 118893"/>
                <a:gd name="f12" fmla="val 293751"/>
                <a:gd name="f13" fmla="val 47557"/>
                <a:gd name="f14" fmla="+- 0 0 -90"/>
                <a:gd name="f15" fmla="*/ f3 1 237786"/>
                <a:gd name="f16" fmla="*/ f4 1 293752"/>
                <a:gd name="f17" fmla="+- f7 0 f5"/>
                <a:gd name="f18" fmla="+- f6 0 f5"/>
                <a:gd name="f19" fmla="*/ f14 f0 1"/>
                <a:gd name="f20" fmla="*/ f18 1 237786"/>
                <a:gd name="f21" fmla="*/ f17 1 293752"/>
                <a:gd name="f22" fmla="*/ 0 f18 1"/>
                <a:gd name="f23" fmla="*/ 58750 f17 1"/>
                <a:gd name="f24" fmla="*/ 118893 f18 1"/>
                <a:gd name="f25" fmla="*/ 0 f17 1"/>
                <a:gd name="f26" fmla="*/ 237786 f18 1"/>
                <a:gd name="f27" fmla="*/ 146876 f17 1"/>
                <a:gd name="f28" fmla="*/ 293752 f17 1"/>
                <a:gd name="f29" fmla="*/ 235002 f17 1"/>
                <a:gd name="f30" fmla="*/ f19 1 f2"/>
                <a:gd name="f31" fmla="*/ f22 1 237786"/>
                <a:gd name="f32" fmla="*/ f23 1 293752"/>
                <a:gd name="f33" fmla="*/ f24 1 237786"/>
                <a:gd name="f34" fmla="*/ f25 1 293752"/>
                <a:gd name="f35" fmla="*/ f26 1 237786"/>
                <a:gd name="f36" fmla="*/ f27 1 293752"/>
                <a:gd name="f37" fmla="*/ f28 1 293752"/>
                <a:gd name="f38" fmla="*/ f29 1 29375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37786" h="293752">
                  <a:moveTo>
                    <a:pt x="f8" y="f9"/>
                  </a:moveTo>
                  <a:lnTo>
                    <a:pt x="f8" y="f10"/>
                  </a:lnTo>
                  <a:lnTo>
                    <a:pt x="f6" y="f10"/>
                  </a:lnTo>
                  <a:lnTo>
                    <a:pt x="f11" y="f12"/>
                  </a:lnTo>
                  <a:lnTo>
                    <a:pt x="f5" y="f10"/>
                  </a:lnTo>
                  <a:lnTo>
                    <a:pt x="f13" y="f10"/>
                  </a:lnTo>
                  <a:lnTo>
                    <a:pt x="f13" y="f9"/>
                  </a:lnTo>
                  <a:lnTo>
                    <a:pt x="f8" y="f9"/>
                  </a:lnTo>
                  <a:close/>
                </a:path>
              </a:pathLst>
            </a:custGeom>
            <a:solidFill>
              <a:srgbClr val="AAADB7"/>
            </a:solidFill>
            <a:ln cap="flat">
              <a:noFill/>
              <a:prstDash val="solid"/>
            </a:ln>
          </p:spPr>
          <p:txBody>
            <a:bodyPr vert="horz" wrap="square" lIns="58750" tIns="0" rIns="58750" bIns="71332"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en-GB" sz="1100" b="0" i="0" u="none" strike="noStrike" kern="1200" cap="none" spc="0" baseline="0">
                <a:solidFill>
                  <a:srgbClr val="FFFFFF"/>
                </a:solidFill>
                <a:uFillTx/>
                <a:latin typeface="Century Gothic"/>
              </a:endParaRPr>
            </a:p>
          </p:txBody>
        </p:sp>
        <p:sp>
          <p:nvSpPr>
            <p:cNvPr id="26" name="Free-form: Shape 25">
              <a:extLst>
                <a:ext uri="{FF2B5EF4-FFF2-40B4-BE49-F238E27FC236}">
                  <a16:creationId xmlns:a16="http://schemas.microsoft.com/office/drawing/2014/main" id="{768500BC-E7DE-4E79-9EBD-4DB92171A3C0}"/>
                </a:ext>
              </a:extLst>
            </p:cNvPr>
            <p:cNvSpPr/>
            <p:nvPr/>
          </p:nvSpPr>
          <p:spPr>
            <a:xfrm>
              <a:off x="3508232" y="4994096"/>
              <a:ext cx="3092363" cy="1203862"/>
            </a:xfrm>
            <a:custGeom>
              <a:avLst/>
              <a:gdLst>
                <a:gd name="f0" fmla="val 10800000"/>
                <a:gd name="f1" fmla="val 5400000"/>
                <a:gd name="f2" fmla="val 180"/>
                <a:gd name="f3" fmla="val w"/>
                <a:gd name="f4" fmla="val h"/>
                <a:gd name="f5" fmla="val 0"/>
                <a:gd name="f6" fmla="val 3092364"/>
                <a:gd name="f7" fmla="val 1203862"/>
                <a:gd name="f8" fmla="val 120386"/>
                <a:gd name="f9" fmla="val 53899"/>
                <a:gd name="f10" fmla="val 2971978"/>
                <a:gd name="f11" fmla="val 3038465"/>
                <a:gd name="f12" fmla="val 1083476"/>
                <a:gd name="f13" fmla="val 1149963"/>
                <a:gd name="f14" fmla="+- 0 0 -90"/>
                <a:gd name="f15" fmla="*/ f3 1 3092364"/>
                <a:gd name="f16" fmla="*/ f4 1 1203862"/>
                <a:gd name="f17" fmla="+- f7 0 f5"/>
                <a:gd name="f18" fmla="+- f6 0 f5"/>
                <a:gd name="f19" fmla="*/ f14 f0 1"/>
                <a:gd name="f20" fmla="*/ f18 1 3092364"/>
                <a:gd name="f21" fmla="*/ f17 1 1203862"/>
                <a:gd name="f22" fmla="*/ 0 f18 1"/>
                <a:gd name="f23" fmla="*/ 120386 f17 1"/>
                <a:gd name="f24" fmla="*/ 120386 f18 1"/>
                <a:gd name="f25" fmla="*/ 0 f17 1"/>
                <a:gd name="f26" fmla="*/ 2971978 f18 1"/>
                <a:gd name="f27" fmla="*/ 3092364 f18 1"/>
                <a:gd name="f28" fmla="*/ 1083476 f17 1"/>
                <a:gd name="f29" fmla="*/ 1203862 f17 1"/>
                <a:gd name="f30" fmla="*/ f19 1 f2"/>
                <a:gd name="f31" fmla="*/ f22 1 3092364"/>
                <a:gd name="f32" fmla="*/ f23 1 1203862"/>
                <a:gd name="f33" fmla="*/ f24 1 3092364"/>
                <a:gd name="f34" fmla="*/ f25 1 1203862"/>
                <a:gd name="f35" fmla="*/ f26 1 3092364"/>
                <a:gd name="f36" fmla="*/ f27 1 3092364"/>
                <a:gd name="f37" fmla="*/ f28 1 1203862"/>
                <a:gd name="f38" fmla="*/ f29 1 120386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3092364" h="1203862">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52F61"/>
            </a:solidFill>
            <a:ln w="12701" cap="rnd">
              <a:solidFill>
                <a:srgbClr val="FFFFFF"/>
              </a:solidFill>
              <a:prstDash val="solid"/>
              <a:miter/>
            </a:ln>
          </p:spPr>
          <p:txBody>
            <a:bodyPr vert="horz" wrap="square" lIns="111456" tIns="111456" rIns="111456" bIns="111456"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88997"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IN" sz="2000" b="0" i="0" u="none" strike="noStrike" kern="1200" cap="none" spc="0" baseline="0">
                  <a:solidFill>
                    <a:srgbClr val="FFFFFF"/>
                  </a:solidFill>
                  <a:uFillTx/>
                  <a:latin typeface="Century Gothic"/>
                </a:rPr>
                <a:t>Model Building and Evaluation</a:t>
              </a:r>
            </a:p>
          </p:txBody>
        </p:sp>
        <p:sp>
          <p:nvSpPr>
            <p:cNvPr id="27" name="Free-form: Shape 26">
              <a:extLst>
                <a:ext uri="{FF2B5EF4-FFF2-40B4-BE49-F238E27FC236}">
                  <a16:creationId xmlns:a16="http://schemas.microsoft.com/office/drawing/2014/main" id="{D23D709F-FF65-4841-B191-64B5F9921628}"/>
                </a:ext>
              </a:extLst>
            </p:cNvPr>
            <p:cNvSpPr/>
            <p:nvPr/>
          </p:nvSpPr>
          <p:spPr>
            <a:xfrm rot="21593966">
              <a:off x="4908902" y="6240487"/>
              <a:ext cx="293751" cy="255190"/>
            </a:xfrm>
            <a:custGeom>
              <a:avLst/>
              <a:gdLst>
                <a:gd name="f0" fmla="val 10800000"/>
                <a:gd name="f1" fmla="val 5400000"/>
                <a:gd name="f2" fmla="val 180"/>
                <a:gd name="f3" fmla="val w"/>
                <a:gd name="f4" fmla="val h"/>
                <a:gd name="f5" fmla="val 0"/>
                <a:gd name="f6" fmla="val 255188"/>
                <a:gd name="f7" fmla="val 293752"/>
                <a:gd name="f8" fmla="val 204151"/>
                <a:gd name="f9" fmla="val 1"/>
                <a:gd name="f10" fmla="val 146876"/>
                <a:gd name="f11" fmla="val 127594"/>
                <a:gd name="f12" fmla="val 293751"/>
                <a:gd name="f13" fmla="val 51037"/>
                <a:gd name="f14" fmla="+- 0 0 -90"/>
                <a:gd name="f15" fmla="*/ f3 1 255188"/>
                <a:gd name="f16" fmla="*/ f4 1 293752"/>
                <a:gd name="f17" fmla="+- f7 0 f5"/>
                <a:gd name="f18" fmla="+- f6 0 f5"/>
                <a:gd name="f19" fmla="*/ f14 f0 1"/>
                <a:gd name="f20" fmla="*/ f18 1 255188"/>
                <a:gd name="f21" fmla="*/ f17 1 293752"/>
                <a:gd name="f22" fmla="*/ 0 f18 1"/>
                <a:gd name="f23" fmla="*/ 58750 f17 1"/>
                <a:gd name="f24" fmla="*/ 127594 f18 1"/>
                <a:gd name="f25" fmla="*/ 0 f17 1"/>
                <a:gd name="f26" fmla="*/ 255188 f18 1"/>
                <a:gd name="f27" fmla="*/ 146876 f17 1"/>
                <a:gd name="f28" fmla="*/ 293752 f17 1"/>
                <a:gd name="f29" fmla="*/ 235002 f17 1"/>
                <a:gd name="f30" fmla="*/ f19 1 f2"/>
                <a:gd name="f31" fmla="*/ f22 1 255188"/>
                <a:gd name="f32" fmla="*/ f23 1 293752"/>
                <a:gd name="f33" fmla="*/ f24 1 255188"/>
                <a:gd name="f34" fmla="*/ f25 1 293752"/>
                <a:gd name="f35" fmla="*/ f26 1 255188"/>
                <a:gd name="f36" fmla="*/ f27 1 293752"/>
                <a:gd name="f37" fmla="*/ f28 1 293752"/>
                <a:gd name="f38" fmla="*/ f29 1 293752"/>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1"/>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6 1"/>
                <a:gd name="f62" fmla="*/ f50 f16 1"/>
                <a:gd name="f63" fmla="*/ f51 f16 1"/>
              </a:gdLst>
              <a:ahLst/>
              <a:cxnLst>
                <a:cxn ang="3cd4">
                  <a:pos x="hc" y="t"/>
                </a:cxn>
                <a:cxn ang="0">
                  <a:pos x="r" y="vc"/>
                </a:cxn>
                <a:cxn ang="cd4">
                  <a:pos x="hc" y="b"/>
                </a:cxn>
                <a:cxn ang="cd2">
                  <a:pos x="l" y="vc"/>
                </a:cxn>
                <a:cxn ang="f43">
                  <a:pos x="f56" y="f57"/>
                </a:cxn>
                <a:cxn ang="f43">
                  <a:pos x="f58" y="f57"/>
                </a:cxn>
                <a:cxn ang="f43">
                  <a:pos x="f58" y="f59"/>
                </a:cxn>
                <a:cxn ang="f43">
                  <a:pos x="f60" y="f61"/>
                </a:cxn>
                <a:cxn ang="f43">
                  <a:pos x="f58" y="f62"/>
                </a:cxn>
                <a:cxn ang="f43">
                  <a:pos x="f58" y="f63"/>
                </a:cxn>
                <a:cxn ang="f43">
                  <a:pos x="f56" y="f63"/>
                </a:cxn>
                <a:cxn ang="f43">
                  <a:pos x="f56" y="f57"/>
                </a:cxn>
              </a:cxnLst>
              <a:rect l="f52" t="f55" r="f53" b="f54"/>
              <a:pathLst>
                <a:path w="255188" h="293752">
                  <a:moveTo>
                    <a:pt x="f8" y="f9"/>
                  </a:moveTo>
                  <a:lnTo>
                    <a:pt x="f8" y="f10"/>
                  </a:lnTo>
                  <a:lnTo>
                    <a:pt x="f6" y="f10"/>
                  </a:lnTo>
                  <a:lnTo>
                    <a:pt x="f11" y="f12"/>
                  </a:lnTo>
                  <a:lnTo>
                    <a:pt x="f5" y="f10"/>
                  </a:lnTo>
                  <a:lnTo>
                    <a:pt x="f13" y="f10"/>
                  </a:lnTo>
                  <a:lnTo>
                    <a:pt x="f13" y="f9"/>
                  </a:lnTo>
                  <a:lnTo>
                    <a:pt x="f8" y="f9"/>
                  </a:lnTo>
                  <a:close/>
                </a:path>
              </a:pathLst>
            </a:custGeom>
            <a:solidFill>
              <a:srgbClr val="AAADB7"/>
            </a:solidFill>
            <a:ln cap="flat">
              <a:noFill/>
              <a:prstDash val="solid"/>
            </a:ln>
          </p:spPr>
          <p:txBody>
            <a:bodyPr vert="horz" wrap="square" lIns="58750" tIns="0" rIns="58750" bIns="76553"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88947" rtl="0" fontAlgn="auto" hangingPunct="1">
                <a:lnSpc>
                  <a:spcPct val="90000"/>
                </a:lnSpc>
                <a:spcBef>
                  <a:spcPts val="0"/>
                </a:spcBef>
                <a:spcAft>
                  <a:spcPts val="500"/>
                </a:spcAft>
                <a:buNone/>
                <a:tabLst/>
                <a:defRPr sz="1800" b="0" i="0" u="none" strike="noStrike" kern="0" cap="none" spc="0" baseline="0">
                  <a:solidFill>
                    <a:srgbClr val="000000"/>
                  </a:solidFill>
                  <a:uFillTx/>
                </a:defRPr>
              </a:pPr>
              <a:endParaRPr lang="en-IN" sz="1100" b="0" i="0" u="none" strike="noStrike" kern="1200" cap="none" spc="0" baseline="0">
                <a:solidFill>
                  <a:srgbClr val="FFFFFF"/>
                </a:solidFill>
                <a:uFillTx/>
                <a:latin typeface="Century Gothic"/>
              </a:endParaRPr>
            </a:p>
          </p:txBody>
        </p:sp>
        <p:sp>
          <p:nvSpPr>
            <p:cNvPr id="28" name="Free-form: Shape 27">
              <a:extLst>
                <a:ext uri="{FF2B5EF4-FFF2-40B4-BE49-F238E27FC236}">
                  <a16:creationId xmlns:a16="http://schemas.microsoft.com/office/drawing/2014/main" id="{AC204936-9082-42C4-A09A-B0F8B930B9F9}"/>
                </a:ext>
              </a:extLst>
            </p:cNvPr>
            <p:cNvSpPr/>
            <p:nvPr/>
          </p:nvSpPr>
          <p:spPr>
            <a:xfrm>
              <a:off x="3542778" y="6538206"/>
              <a:ext cx="3027139" cy="317653"/>
            </a:xfrm>
            <a:custGeom>
              <a:avLst/>
              <a:gdLst>
                <a:gd name="f0" fmla="val 10800000"/>
                <a:gd name="f1" fmla="val 5400000"/>
                <a:gd name="f2" fmla="val 180"/>
                <a:gd name="f3" fmla="val w"/>
                <a:gd name="f4" fmla="val h"/>
                <a:gd name="f5" fmla="val 0"/>
                <a:gd name="f6" fmla="val 3027138"/>
                <a:gd name="f7" fmla="val 317657"/>
                <a:gd name="f8" fmla="val 31766"/>
                <a:gd name="f9" fmla="val 14222"/>
                <a:gd name="f10" fmla="val 2995372"/>
                <a:gd name="f11" fmla="val 3012916"/>
                <a:gd name="f12" fmla="val 285891"/>
                <a:gd name="f13" fmla="val 303435"/>
                <a:gd name="f14" fmla="+- 0 0 -90"/>
                <a:gd name="f15" fmla="*/ f3 1 3027138"/>
                <a:gd name="f16" fmla="*/ f4 1 317657"/>
                <a:gd name="f17" fmla="+- f7 0 f5"/>
                <a:gd name="f18" fmla="+- f6 0 f5"/>
                <a:gd name="f19" fmla="*/ f14 f0 1"/>
                <a:gd name="f20" fmla="*/ f18 1 3027138"/>
                <a:gd name="f21" fmla="*/ f17 1 317657"/>
                <a:gd name="f22" fmla="*/ 0 f18 1"/>
                <a:gd name="f23" fmla="*/ 31766 f17 1"/>
                <a:gd name="f24" fmla="*/ 31766 f18 1"/>
                <a:gd name="f25" fmla="*/ 0 f17 1"/>
                <a:gd name="f26" fmla="*/ 2995372 f18 1"/>
                <a:gd name="f27" fmla="*/ 3027138 f18 1"/>
                <a:gd name="f28" fmla="*/ 285891 f17 1"/>
                <a:gd name="f29" fmla="*/ 317657 f17 1"/>
                <a:gd name="f30" fmla="*/ f19 1 f2"/>
                <a:gd name="f31" fmla="*/ f22 1 3027138"/>
                <a:gd name="f32" fmla="*/ f23 1 317657"/>
                <a:gd name="f33" fmla="*/ f24 1 3027138"/>
                <a:gd name="f34" fmla="*/ f25 1 317657"/>
                <a:gd name="f35" fmla="*/ f26 1 3027138"/>
                <a:gd name="f36" fmla="*/ f27 1 3027138"/>
                <a:gd name="f37" fmla="*/ f28 1 317657"/>
                <a:gd name="f38" fmla="*/ f29 1 317657"/>
                <a:gd name="f39" fmla="*/ f5 1 f20"/>
                <a:gd name="f40" fmla="*/ f6 1 f20"/>
                <a:gd name="f41" fmla="*/ f5 1 f21"/>
                <a:gd name="f42" fmla="*/ f7 1 f21"/>
                <a:gd name="f43" fmla="+- f30 0 f1"/>
                <a:gd name="f44" fmla="*/ f31 1 f20"/>
                <a:gd name="f45" fmla="*/ f32 1 f21"/>
                <a:gd name="f46" fmla="*/ f33 1 f20"/>
                <a:gd name="f47" fmla="*/ f34 1 f21"/>
                <a:gd name="f48" fmla="*/ f35 1 f20"/>
                <a:gd name="f49" fmla="*/ f36 1 f20"/>
                <a:gd name="f50" fmla="*/ f37 1 f21"/>
                <a:gd name="f51" fmla="*/ f38 1 f21"/>
                <a:gd name="f52" fmla="*/ f39 f15 1"/>
                <a:gd name="f53" fmla="*/ f40 f15 1"/>
                <a:gd name="f54" fmla="*/ f42 f16 1"/>
                <a:gd name="f55" fmla="*/ f41 f16 1"/>
                <a:gd name="f56" fmla="*/ f44 f15 1"/>
                <a:gd name="f57" fmla="*/ f45 f16 1"/>
                <a:gd name="f58" fmla="*/ f46 f15 1"/>
                <a:gd name="f59" fmla="*/ f47 f16 1"/>
                <a:gd name="f60" fmla="*/ f48 f15 1"/>
                <a:gd name="f61" fmla="*/ f49 f15 1"/>
                <a:gd name="f62" fmla="*/ f50 f16 1"/>
                <a:gd name="f63" fmla="*/ f51 f16 1"/>
              </a:gdLst>
              <a:ahLst/>
              <a:cxnLst>
                <a:cxn ang="3cd4">
                  <a:pos x="hc" y="t"/>
                </a:cxn>
                <a:cxn ang="0">
                  <a:pos x="r" y="vc"/>
                </a:cxn>
                <a:cxn ang="cd4">
                  <a:pos x="hc" y="b"/>
                </a:cxn>
                <a:cxn ang="cd2">
                  <a:pos x="l" y="vc"/>
                </a:cxn>
                <a:cxn ang="f43">
                  <a:pos x="f56" y="f57"/>
                </a:cxn>
                <a:cxn ang="f43">
                  <a:pos x="f58" y="f59"/>
                </a:cxn>
                <a:cxn ang="f43">
                  <a:pos x="f60" y="f59"/>
                </a:cxn>
                <a:cxn ang="f43">
                  <a:pos x="f61" y="f57"/>
                </a:cxn>
                <a:cxn ang="f43">
                  <a:pos x="f61" y="f62"/>
                </a:cxn>
                <a:cxn ang="f43">
                  <a:pos x="f60" y="f63"/>
                </a:cxn>
                <a:cxn ang="f43">
                  <a:pos x="f58" y="f63"/>
                </a:cxn>
                <a:cxn ang="f43">
                  <a:pos x="f56" y="f62"/>
                </a:cxn>
                <a:cxn ang="f43">
                  <a:pos x="f56" y="f57"/>
                </a:cxn>
              </a:cxnLst>
              <a:rect l="f52" t="f55" r="f53" b="f54"/>
              <a:pathLst>
                <a:path w="3027138" h="317657">
                  <a:moveTo>
                    <a:pt x="f5" y="f8"/>
                  </a:moveTo>
                  <a:cubicBezTo>
                    <a:pt x="f5" y="f9"/>
                    <a:pt x="f9" y="f5"/>
                    <a:pt x="f8" y="f5"/>
                  </a:cubicBezTo>
                  <a:lnTo>
                    <a:pt x="f10" y="f5"/>
                  </a:lnTo>
                  <a:cubicBezTo>
                    <a:pt x="f11" y="f5"/>
                    <a:pt x="f6" y="f9"/>
                    <a:pt x="f6" y="f8"/>
                  </a:cubicBezTo>
                  <a:lnTo>
                    <a:pt x="f6" y="f12"/>
                  </a:lnTo>
                  <a:cubicBezTo>
                    <a:pt x="f6" y="f13"/>
                    <a:pt x="f11" y="f7"/>
                    <a:pt x="f10" y="f7"/>
                  </a:cubicBezTo>
                  <a:lnTo>
                    <a:pt x="f8" y="f7"/>
                  </a:lnTo>
                  <a:cubicBezTo>
                    <a:pt x="f9" y="f7"/>
                    <a:pt x="f5" y="f13"/>
                    <a:pt x="f5" y="f12"/>
                  </a:cubicBezTo>
                  <a:lnTo>
                    <a:pt x="f5" y="f8"/>
                  </a:lnTo>
                  <a:close/>
                </a:path>
              </a:pathLst>
            </a:custGeom>
            <a:solidFill>
              <a:srgbClr val="052F61"/>
            </a:solidFill>
            <a:ln w="12701" cap="rnd">
              <a:solidFill>
                <a:srgbClr val="FFFFFF"/>
              </a:solidFill>
              <a:prstDash val="solid"/>
              <a:miter/>
            </a:ln>
          </p:spPr>
          <p:txBody>
            <a:bodyPr vert="horz" wrap="square" lIns="77879" tIns="77879" rIns="77879" bIns="77879" anchor="ctr" anchorCtr="1" compatLnSpc="1">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00100" rtl="0" fontAlgn="auto" hangingPunct="1">
                <a:lnSpc>
                  <a:spcPct val="90000"/>
                </a:lnSpc>
                <a:spcBef>
                  <a:spcPts val="0"/>
                </a:spcBef>
                <a:spcAft>
                  <a:spcPts val="800"/>
                </a:spcAft>
                <a:buNone/>
                <a:tabLst/>
                <a:defRPr sz="1800" b="0" i="0" u="none" strike="noStrike" kern="0" cap="none" spc="0" baseline="0">
                  <a:solidFill>
                    <a:srgbClr val="000000"/>
                  </a:solidFill>
                  <a:uFillTx/>
                </a:defRPr>
              </a:pPr>
              <a:r>
                <a:rPr lang="en-US" sz="1800" b="0" i="0" u="none" strike="noStrike" kern="1200" cap="none" spc="0" baseline="0">
                  <a:solidFill>
                    <a:srgbClr val="FFFFFF"/>
                  </a:solidFill>
                  <a:uFillTx/>
                  <a:latin typeface="Century Gothic"/>
                </a:rPr>
                <a:t>Prediction for Test data</a:t>
              </a:r>
            </a:p>
          </p:txBody>
        </p:sp>
      </p:grpSp>
    </p:spTree>
    <p:extLst>
      <p:ext uri="{BB962C8B-B14F-4D97-AF65-F5344CB8AC3E}">
        <p14:creationId xmlns:p14="http://schemas.microsoft.com/office/powerpoint/2010/main" val="217523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08D8-657C-4C38-82EB-258BBB551458}"/>
              </a:ext>
            </a:extLst>
          </p:cNvPr>
          <p:cNvSpPr>
            <a:spLocks noGrp="1"/>
          </p:cNvSpPr>
          <p:nvPr>
            <p:ph type="title"/>
          </p:nvPr>
        </p:nvSpPr>
        <p:spPr>
          <a:xfrm>
            <a:off x="444910" y="168480"/>
            <a:ext cx="10515600" cy="1325563"/>
          </a:xfrm>
        </p:spPr>
        <p:txBody>
          <a:bodyPr/>
          <a:lstStyle/>
          <a:p>
            <a:r>
              <a:rPr lang="en-US" sz="4800" b="1" u="sng" cap="all">
                <a:solidFill>
                  <a:schemeClr val="tx2"/>
                </a:solidFill>
                <a:latin typeface="Calibri"/>
                <a:cs typeface="Calibri"/>
              </a:rPr>
              <a:t>DATA SET</a:t>
            </a:r>
            <a:endParaRPr lang="en-GB" sz="4800">
              <a:solidFill>
                <a:schemeClr val="tx2"/>
              </a:solidFill>
              <a:ea typeface="+mj-lt"/>
              <a:cs typeface="+mj-lt"/>
            </a:endParaRPr>
          </a:p>
          <a:p>
            <a:endParaRPr lang="en-GB" sz="4800" dirty="0">
              <a:solidFill>
                <a:schemeClr val="tx2"/>
              </a:solidFill>
              <a:cs typeface="Calibri Light"/>
            </a:endParaRPr>
          </a:p>
        </p:txBody>
      </p:sp>
      <p:graphicFrame>
        <p:nvGraphicFramePr>
          <p:cNvPr id="5" name="Table 4">
            <a:extLst>
              <a:ext uri="{FF2B5EF4-FFF2-40B4-BE49-F238E27FC236}">
                <a16:creationId xmlns:a16="http://schemas.microsoft.com/office/drawing/2014/main" id="{3612828B-3733-4D71-ABF8-C2A85700D9D2}"/>
              </a:ext>
            </a:extLst>
          </p:cNvPr>
          <p:cNvGraphicFramePr>
            <a:graphicFrameLocks noGrp="1"/>
          </p:cNvGraphicFramePr>
          <p:nvPr>
            <p:extLst>
              <p:ext uri="{D42A27DB-BD31-4B8C-83A1-F6EECF244321}">
                <p14:modId xmlns:p14="http://schemas.microsoft.com/office/powerpoint/2010/main" val="2185886204"/>
              </p:ext>
            </p:extLst>
          </p:nvPr>
        </p:nvGraphicFramePr>
        <p:xfrm>
          <a:off x="405580" y="970935"/>
          <a:ext cx="11411581" cy="5838825"/>
        </p:xfrm>
        <a:graphic>
          <a:graphicData uri="http://schemas.openxmlformats.org/drawingml/2006/table">
            <a:tbl>
              <a:tblPr firstRow="1" bandRow="1">
                <a:tableStyleId>{5C22544A-7EE6-4342-B048-85BDC9FD1C3A}</a:tableStyleId>
              </a:tblPr>
              <a:tblGrid>
                <a:gridCol w="2665125">
                  <a:extLst>
                    <a:ext uri="{9D8B030D-6E8A-4147-A177-3AD203B41FA5}">
                      <a16:colId xmlns:a16="http://schemas.microsoft.com/office/drawing/2014/main" val="1181743759"/>
                    </a:ext>
                  </a:extLst>
                </a:gridCol>
                <a:gridCol w="8746456">
                  <a:extLst>
                    <a:ext uri="{9D8B030D-6E8A-4147-A177-3AD203B41FA5}">
                      <a16:colId xmlns:a16="http://schemas.microsoft.com/office/drawing/2014/main" val="2883022176"/>
                    </a:ext>
                  </a:extLst>
                </a:gridCol>
              </a:tblGrid>
              <a:tr h="295275">
                <a:tc>
                  <a:txBody>
                    <a:bodyPr/>
                    <a:lstStyle/>
                    <a:p>
                      <a:pPr fontAlgn="base"/>
                      <a:r>
                        <a:rPr lang="en-US" sz="1400">
                          <a:effectLst/>
                        </a:rPr>
                        <a:t>Variable ​​</a:t>
                      </a:r>
                      <a:endParaRPr lang="en-US" b="1">
                        <a:solidFill>
                          <a:srgbClr val="FFFFFF"/>
                        </a:solidFill>
                        <a:effectLst/>
                      </a:endParaRPr>
                    </a:p>
                  </a:txBody>
                  <a:tcPr anchor="b"/>
                </a:tc>
                <a:tc>
                  <a:txBody>
                    <a:bodyPr/>
                    <a:lstStyle/>
                    <a:p>
                      <a:pPr fontAlgn="base"/>
                      <a:r>
                        <a:rPr lang="en-US" sz="1400">
                          <a:effectLst/>
                        </a:rPr>
                        <a:t>Description ​​</a:t>
                      </a:r>
                      <a:endParaRPr lang="en-US" b="1">
                        <a:solidFill>
                          <a:srgbClr val="FFFFFF"/>
                        </a:solidFill>
                        <a:effectLst/>
                      </a:endParaRPr>
                    </a:p>
                  </a:txBody>
                  <a:tcPr anchor="b"/>
                </a:tc>
                <a:extLst>
                  <a:ext uri="{0D108BD9-81ED-4DB2-BD59-A6C34878D82A}">
                    <a16:rowId xmlns:a16="http://schemas.microsoft.com/office/drawing/2014/main" val="272718121"/>
                  </a:ext>
                </a:extLst>
              </a:tr>
              <a:tr h="323850">
                <a:tc>
                  <a:txBody>
                    <a:bodyPr/>
                    <a:lstStyle/>
                    <a:p>
                      <a:pPr fontAlgn="base"/>
                      <a:r>
                        <a:rPr lang="en-US" sz="1600">
                          <a:effectLst/>
                        </a:rPr>
                        <a:t>ID​​</a:t>
                      </a:r>
                      <a:endParaRPr lang="en-US">
                        <a:effectLst/>
                      </a:endParaRPr>
                    </a:p>
                  </a:txBody>
                  <a:tcPr anchor="b"/>
                </a:tc>
                <a:tc>
                  <a:txBody>
                    <a:bodyPr/>
                    <a:lstStyle/>
                    <a:p>
                      <a:pPr fontAlgn="base"/>
                      <a:r>
                        <a:rPr lang="en-US" sz="1600">
                          <a:effectLst/>
                        </a:rPr>
                        <a:t>Id number of the customer​​</a:t>
                      </a:r>
                      <a:endParaRPr lang="en-US">
                        <a:effectLst/>
                      </a:endParaRPr>
                    </a:p>
                  </a:txBody>
                  <a:tcPr anchor="b"/>
                </a:tc>
                <a:extLst>
                  <a:ext uri="{0D108BD9-81ED-4DB2-BD59-A6C34878D82A}">
                    <a16:rowId xmlns:a16="http://schemas.microsoft.com/office/drawing/2014/main" val="1730570497"/>
                  </a:ext>
                </a:extLst>
              </a:tr>
              <a:tr h="438150">
                <a:tc>
                  <a:txBody>
                    <a:bodyPr/>
                    <a:lstStyle/>
                    <a:p>
                      <a:pPr fontAlgn="base"/>
                      <a:r>
                        <a:rPr lang="en-US" sz="1600">
                          <a:effectLst/>
                        </a:rPr>
                        <a:t>Warehouse_block​​</a:t>
                      </a:r>
                      <a:endParaRPr lang="en-US">
                        <a:effectLst/>
                      </a:endParaRPr>
                    </a:p>
                  </a:txBody>
                  <a:tcPr anchor="b"/>
                </a:tc>
                <a:tc>
                  <a:txBody>
                    <a:bodyPr/>
                    <a:lstStyle/>
                    <a:p>
                      <a:pPr fontAlgn="base"/>
                      <a:r>
                        <a:rPr lang="en-US" sz="1600">
                          <a:effectLst/>
                        </a:rPr>
                        <a:t>​Company warehouse has 5 blocks​</a:t>
                      </a:r>
                      <a:endParaRPr lang="en-US">
                        <a:effectLst/>
                      </a:endParaRPr>
                    </a:p>
                  </a:txBody>
                  <a:tcPr anchor="b"/>
                </a:tc>
                <a:extLst>
                  <a:ext uri="{0D108BD9-81ED-4DB2-BD59-A6C34878D82A}">
                    <a16:rowId xmlns:a16="http://schemas.microsoft.com/office/drawing/2014/main" val="1111640805"/>
                  </a:ext>
                </a:extLst>
              </a:tr>
              <a:tr h="438150">
                <a:tc>
                  <a:txBody>
                    <a:bodyPr/>
                    <a:lstStyle/>
                    <a:p>
                      <a:pPr fontAlgn="base"/>
                      <a:r>
                        <a:rPr lang="en-US" sz="1600">
                          <a:effectLst/>
                        </a:rPr>
                        <a:t>Mode_of_Shipment​​</a:t>
                      </a:r>
                      <a:endParaRPr lang="en-US">
                        <a:effectLst/>
                      </a:endParaRPr>
                    </a:p>
                  </a:txBody>
                  <a:tcPr anchor="b"/>
                </a:tc>
                <a:tc>
                  <a:txBody>
                    <a:bodyPr/>
                    <a:lstStyle/>
                    <a:p>
                      <a:pPr fontAlgn="base"/>
                      <a:r>
                        <a:rPr lang="en-IN" sz="1600">
                          <a:effectLst/>
                        </a:rPr>
                        <a:t>Ship, Air and Road​</a:t>
                      </a:r>
                      <a:endParaRPr lang="en-IN">
                        <a:effectLst/>
                      </a:endParaRPr>
                    </a:p>
                  </a:txBody>
                  <a:tcPr anchor="b"/>
                </a:tc>
                <a:extLst>
                  <a:ext uri="{0D108BD9-81ED-4DB2-BD59-A6C34878D82A}">
                    <a16:rowId xmlns:a16="http://schemas.microsoft.com/office/drawing/2014/main" val="3651109620"/>
                  </a:ext>
                </a:extLst>
              </a:tr>
              <a:tr h="742950">
                <a:tc>
                  <a:txBody>
                    <a:bodyPr/>
                    <a:lstStyle/>
                    <a:p>
                      <a:pPr fontAlgn="base"/>
                      <a:r>
                        <a:rPr lang="en-US" sz="1600">
                          <a:effectLst/>
                        </a:rPr>
                        <a:t>Customer_care_calls​​</a:t>
                      </a:r>
                      <a:endParaRPr lang="en-US">
                        <a:effectLst/>
                      </a:endParaRPr>
                    </a:p>
                  </a:txBody>
                  <a:tcPr anchor="b"/>
                </a:tc>
                <a:tc>
                  <a:txBody>
                    <a:bodyPr/>
                    <a:lstStyle/>
                    <a:p>
                      <a:pPr fontAlgn="base"/>
                      <a:r>
                        <a:rPr lang="en-IN" sz="1600">
                          <a:effectLst/>
                        </a:rPr>
                        <a:t>No. of calls made for enquiry​</a:t>
                      </a:r>
                      <a:endParaRPr lang="en-IN">
                        <a:effectLst/>
                      </a:endParaRPr>
                    </a:p>
                  </a:txBody>
                  <a:tcPr anchor="b"/>
                </a:tc>
                <a:extLst>
                  <a:ext uri="{0D108BD9-81ED-4DB2-BD59-A6C34878D82A}">
                    <a16:rowId xmlns:a16="http://schemas.microsoft.com/office/drawing/2014/main" val="3891736050"/>
                  </a:ext>
                </a:extLst>
              </a:tr>
              <a:tr h="771525">
                <a:tc>
                  <a:txBody>
                    <a:bodyPr/>
                    <a:lstStyle/>
                    <a:p>
                      <a:pPr fontAlgn="base"/>
                      <a:r>
                        <a:rPr lang="en-US" sz="1600">
                          <a:effectLst/>
                        </a:rPr>
                        <a:t>Customer_rating​​</a:t>
                      </a:r>
                      <a:endParaRPr lang="en-US">
                        <a:effectLst/>
                      </a:endParaRPr>
                    </a:p>
                  </a:txBody>
                  <a:tcPr anchor="b"/>
                </a:tc>
                <a:tc>
                  <a:txBody>
                    <a:bodyPr/>
                    <a:lstStyle/>
                    <a:p>
                      <a:pPr fontAlgn="base"/>
                      <a:r>
                        <a:rPr lang="en-IN" sz="1600">
                          <a:effectLst/>
                        </a:rPr>
                        <a:t>Customer  are rated based on various parameters​</a:t>
                      </a:r>
                      <a:endParaRPr lang="en-IN">
                        <a:effectLst/>
                      </a:endParaRPr>
                    </a:p>
                    <a:p>
                      <a:pPr fontAlgn="base"/>
                      <a:r>
                        <a:rPr lang="en-IN" sz="1600">
                          <a:effectLst/>
                        </a:rPr>
                        <a:t>1 being the lowest (Worst) &amp; 5 being highest (Best)​</a:t>
                      </a:r>
                      <a:endParaRPr lang="en-IN">
                        <a:effectLst/>
                      </a:endParaRPr>
                    </a:p>
                  </a:txBody>
                  <a:tcPr anchor="b"/>
                </a:tc>
                <a:extLst>
                  <a:ext uri="{0D108BD9-81ED-4DB2-BD59-A6C34878D82A}">
                    <a16:rowId xmlns:a16="http://schemas.microsoft.com/office/drawing/2014/main" val="1725221484"/>
                  </a:ext>
                </a:extLst>
              </a:tr>
              <a:tr h="323850">
                <a:tc>
                  <a:txBody>
                    <a:bodyPr/>
                    <a:lstStyle/>
                    <a:p>
                      <a:pPr fontAlgn="base"/>
                      <a:r>
                        <a:rPr lang="en-US" sz="1600">
                          <a:effectLst/>
                        </a:rPr>
                        <a:t>Cost_of_the_Product​​</a:t>
                      </a:r>
                      <a:endParaRPr lang="en-US">
                        <a:effectLst/>
                      </a:endParaRPr>
                    </a:p>
                  </a:txBody>
                  <a:tcPr anchor="b"/>
                </a:tc>
                <a:tc>
                  <a:txBody>
                    <a:bodyPr/>
                    <a:lstStyle/>
                    <a:p>
                      <a:pPr fontAlgn="base"/>
                      <a:r>
                        <a:rPr lang="en-US" sz="1600">
                          <a:effectLst/>
                        </a:rPr>
                        <a:t>It is the cost of the product in USD​​</a:t>
                      </a:r>
                      <a:endParaRPr lang="en-US">
                        <a:effectLst/>
                      </a:endParaRPr>
                    </a:p>
                  </a:txBody>
                  <a:tcPr anchor="b"/>
                </a:tc>
                <a:extLst>
                  <a:ext uri="{0D108BD9-81ED-4DB2-BD59-A6C34878D82A}">
                    <a16:rowId xmlns:a16="http://schemas.microsoft.com/office/drawing/2014/main" val="395071094"/>
                  </a:ext>
                </a:extLst>
              </a:tr>
              <a:tr h="314325">
                <a:tc>
                  <a:txBody>
                    <a:bodyPr/>
                    <a:lstStyle/>
                    <a:p>
                      <a:pPr fontAlgn="base"/>
                      <a:r>
                        <a:rPr lang="en-US" sz="1600">
                          <a:effectLst/>
                        </a:rPr>
                        <a:t>Prior_purchases​​</a:t>
                      </a:r>
                      <a:endParaRPr lang="en-US">
                        <a:effectLst/>
                      </a:endParaRPr>
                    </a:p>
                  </a:txBody>
                  <a:tcPr anchor="b"/>
                </a:tc>
                <a:tc>
                  <a:txBody>
                    <a:bodyPr/>
                    <a:lstStyle/>
                    <a:p>
                      <a:pPr fontAlgn="base"/>
                      <a:r>
                        <a:rPr lang="en-IN" sz="1600">
                          <a:effectLst/>
                        </a:rPr>
                        <a:t>Number of prior purchases by same client​</a:t>
                      </a:r>
                      <a:endParaRPr lang="en-IN">
                        <a:effectLst/>
                      </a:endParaRPr>
                    </a:p>
                  </a:txBody>
                  <a:tcPr anchor="b"/>
                </a:tc>
                <a:extLst>
                  <a:ext uri="{0D108BD9-81ED-4DB2-BD59-A6C34878D82A}">
                    <a16:rowId xmlns:a16="http://schemas.microsoft.com/office/drawing/2014/main" val="347576376"/>
                  </a:ext>
                </a:extLst>
              </a:tr>
              <a:tr h="552450">
                <a:tc>
                  <a:txBody>
                    <a:bodyPr/>
                    <a:lstStyle/>
                    <a:p>
                      <a:pPr fontAlgn="base"/>
                      <a:r>
                        <a:rPr lang="en-US" sz="1600">
                          <a:effectLst/>
                        </a:rPr>
                        <a:t>Product_importance​​</a:t>
                      </a:r>
                      <a:endParaRPr lang="en-US">
                        <a:effectLst/>
                      </a:endParaRPr>
                    </a:p>
                  </a:txBody>
                  <a:tcPr anchor="b"/>
                </a:tc>
                <a:tc>
                  <a:txBody>
                    <a:bodyPr/>
                    <a:lstStyle/>
                    <a:p>
                      <a:pPr fontAlgn="base"/>
                      <a:r>
                        <a:rPr lang="en-IN" sz="1600">
                          <a:effectLst/>
                        </a:rPr>
                        <a:t>Product categorisation based on few parameters such as high, medium and low​</a:t>
                      </a:r>
                      <a:endParaRPr lang="en-IN">
                        <a:effectLst/>
                      </a:endParaRPr>
                    </a:p>
                  </a:txBody>
                  <a:tcPr anchor="b"/>
                </a:tc>
                <a:extLst>
                  <a:ext uri="{0D108BD9-81ED-4DB2-BD59-A6C34878D82A}">
                    <a16:rowId xmlns:a16="http://schemas.microsoft.com/office/drawing/2014/main" val="553555440"/>
                  </a:ext>
                </a:extLst>
              </a:tr>
              <a:tr h="323850">
                <a:tc>
                  <a:txBody>
                    <a:bodyPr/>
                    <a:lstStyle/>
                    <a:p>
                      <a:pPr fontAlgn="base"/>
                      <a:r>
                        <a:rPr lang="en-US" sz="1600">
                          <a:effectLst/>
                        </a:rPr>
                        <a:t>Gender​​</a:t>
                      </a:r>
                      <a:endParaRPr lang="en-US">
                        <a:effectLst/>
                      </a:endParaRPr>
                    </a:p>
                  </a:txBody>
                  <a:tcPr anchor="b"/>
                </a:tc>
                <a:tc>
                  <a:txBody>
                    <a:bodyPr/>
                    <a:lstStyle/>
                    <a:p>
                      <a:pPr fontAlgn="base"/>
                      <a:r>
                        <a:rPr lang="en-US" sz="1600">
                          <a:effectLst/>
                        </a:rPr>
                        <a:t>Male or female​​</a:t>
                      </a:r>
                      <a:endParaRPr lang="en-US">
                        <a:effectLst/>
                      </a:endParaRPr>
                    </a:p>
                  </a:txBody>
                  <a:tcPr anchor="b"/>
                </a:tc>
                <a:extLst>
                  <a:ext uri="{0D108BD9-81ED-4DB2-BD59-A6C34878D82A}">
                    <a16:rowId xmlns:a16="http://schemas.microsoft.com/office/drawing/2014/main" val="2616892061"/>
                  </a:ext>
                </a:extLst>
              </a:tr>
              <a:tr h="323850">
                <a:tc>
                  <a:txBody>
                    <a:bodyPr/>
                    <a:lstStyle/>
                    <a:p>
                      <a:pPr fontAlgn="base"/>
                      <a:r>
                        <a:rPr lang="en-US" sz="1600">
                          <a:effectLst/>
                        </a:rPr>
                        <a:t>Discount_offered​​</a:t>
                      </a:r>
                      <a:endParaRPr lang="en-US">
                        <a:effectLst/>
                      </a:endParaRPr>
                    </a:p>
                  </a:txBody>
                  <a:tcPr anchor="b"/>
                </a:tc>
                <a:tc>
                  <a:txBody>
                    <a:bodyPr/>
                    <a:lstStyle/>
                    <a:p>
                      <a:pPr fontAlgn="base"/>
                      <a:r>
                        <a:rPr lang="en-US" sz="1600">
                          <a:effectLst/>
                        </a:rPr>
                        <a:t>it is the percentage of discount offered on that specific product.​​</a:t>
                      </a:r>
                      <a:endParaRPr lang="en-US">
                        <a:effectLst/>
                      </a:endParaRPr>
                    </a:p>
                  </a:txBody>
                  <a:tcPr anchor="b"/>
                </a:tc>
                <a:extLst>
                  <a:ext uri="{0D108BD9-81ED-4DB2-BD59-A6C34878D82A}">
                    <a16:rowId xmlns:a16="http://schemas.microsoft.com/office/drawing/2014/main" val="3145468287"/>
                  </a:ext>
                </a:extLst>
              </a:tr>
              <a:tr h="314325">
                <a:tc>
                  <a:txBody>
                    <a:bodyPr/>
                    <a:lstStyle/>
                    <a:p>
                      <a:pPr fontAlgn="base"/>
                      <a:r>
                        <a:rPr lang="en-US" sz="1600">
                          <a:effectLst/>
                        </a:rPr>
                        <a:t>Weight_in_gms​​</a:t>
                      </a:r>
                      <a:endParaRPr lang="en-US">
                        <a:effectLst/>
                      </a:endParaRPr>
                    </a:p>
                  </a:txBody>
                  <a:tcPr anchor="b"/>
                </a:tc>
                <a:tc>
                  <a:txBody>
                    <a:bodyPr/>
                    <a:lstStyle/>
                    <a:p>
                      <a:pPr fontAlgn="base"/>
                      <a:r>
                        <a:rPr lang="en-US" sz="1600">
                          <a:effectLst/>
                        </a:rPr>
                        <a:t>It is the weight in grams​​</a:t>
                      </a:r>
                      <a:endParaRPr lang="en-US">
                        <a:effectLst/>
                      </a:endParaRPr>
                    </a:p>
                  </a:txBody>
                  <a:tcPr anchor="b"/>
                </a:tc>
                <a:extLst>
                  <a:ext uri="{0D108BD9-81ED-4DB2-BD59-A6C34878D82A}">
                    <a16:rowId xmlns:a16="http://schemas.microsoft.com/office/drawing/2014/main" val="4168132901"/>
                  </a:ext>
                </a:extLst>
              </a:tr>
              <a:tr h="552450">
                <a:tc>
                  <a:txBody>
                    <a:bodyPr/>
                    <a:lstStyle/>
                    <a:p>
                      <a:pPr fontAlgn="base"/>
                      <a:r>
                        <a:rPr lang="en-US" sz="1600">
                          <a:effectLst/>
                        </a:rPr>
                        <a:t>Reached.on.Time_Y.N​​</a:t>
                      </a:r>
                      <a:endParaRPr lang="en-US">
                        <a:effectLst/>
                      </a:endParaRPr>
                    </a:p>
                  </a:txBody>
                  <a:tcPr anchor="b"/>
                </a:tc>
                <a:tc>
                  <a:txBody>
                    <a:bodyPr/>
                    <a:lstStyle/>
                    <a:p>
                      <a:pPr fontAlgn="base"/>
                      <a:r>
                        <a:rPr lang="en-US" sz="1600">
                          <a:effectLst/>
                        </a:rPr>
                        <a:t>It is the Y variable, where 1 Indicates that the product has NOT reached on time and 0 indicates it has reached on time​​</a:t>
                      </a:r>
                      <a:endParaRPr lang="en-US">
                        <a:effectLst/>
                      </a:endParaRPr>
                    </a:p>
                  </a:txBody>
                  <a:tcPr anchor="b"/>
                </a:tc>
                <a:extLst>
                  <a:ext uri="{0D108BD9-81ED-4DB2-BD59-A6C34878D82A}">
                    <a16:rowId xmlns:a16="http://schemas.microsoft.com/office/drawing/2014/main" val="592433939"/>
                  </a:ext>
                </a:extLst>
              </a:tr>
            </a:tbl>
          </a:graphicData>
        </a:graphic>
      </p:graphicFrame>
    </p:spTree>
    <p:extLst>
      <p:ext uri="{BB962C8B-B14F-4D97-AF65-F5344CB8AC3E}">
        <p14:creationId xmlns:p14="http://schemas.microsoft.com/office/powerpoint/2010/main" val="38717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8190-EC56-4252-9402-CA27CAF8F6E3}"/>
              </a:ext>
            </a:extLst>
          </p:cNvPr>
          <p:cNvSpPr>
            <a:spLocks noGrp="1"/>
          </p:cNvSpPr>
          <p:nvPr>
            <p:ph type="title"/>
          </p:nvPr>
        </p:nvSpPr>
        <p:spPr>
          <a:xfrm>
            <a:off x="776748" y="389706"/>
            <a:ext cx="10515600" cy="1325563"/>
          </a:xfrm>
        </p:spPr>
        <p:txBody>
          <a:bodyPr/>
          <a:lstStyle/>
          <a:p>
            <a:r>
              <a:rPr lang="en-US" b="1" u="sng" cap="all">
                <a:solidFill>
                  <a:schemeClr val="tx2"/>
                </a:solidFill>
                <a:latin typeface="Calibri"/>
                <a:cs typeface="Calibri"/>
              </a:rPr>
              <a:t>EDA INDICATORS: </a:t>
            </a:r>
            <a:br>
              <a:rPr lang="en-US" b="1" u="sng" cap="all" dirty="0">
                <a:solidFill>
                  <a:schemeClr val="tx2"/>
                </a:solidFill>
                <a:latin typeface="Calibri"/>
                <a:cs typeface="Calibri"/>
              </a:rPr>
            </a:br>
            <a:r>
              <a:rPr lang="en-US" b="1" u="sng" cap="all">
                <a:solidFill>
                  <a:schemeClr val="tx2"/>
                </a:solidFill>
                <a:latin typeface="Calibri"/>
                <a:cs typeface="Calibri"/>
              </a:rPr>
              <a:t>EXPLORATORY DATA ANALYSIS</a:t>
            </a:r>
            <a:endParaRPr lang="en-GB">
              <a:solidFill>
                <a:schemeClr val="tx2"/>
              </a:solidFill>
              <a:ea typeface="+mj-lt"/>
              <a:cs typeface="+mj-lt"/>
            </a:endParaRPr>
          </a:p>
          <a:p>
            <a:endParaRPr lang="en-GB" dirty="0">
              <a:cs typeface="Calibri Light"/>
            </a:endParaRPr>
          </a:p>
        </p:txBody>
      </p:sp>
      <p:pic>
        <p:nvPicPr>
          <p:cNvPr id="5" name="Picture 4" descr="A picture containing chart&#10;&#10;Description automatically generated">
            <a:extLst>
              <a:ext uri="{FF2B5EF4-FFF2-40B4-BE49-F238E27FC236}">
                <a16:creationId xmlns:a16="http://schemas.microsoft.com/office/drawing/2014/main" id="{320C7AFD-3BF6-4CCB-8C94-66E69C0CE38E}"/>
              </a:ext>
            </a:extLst>
          </p:cNvPr>
          <p:cNvPicPr>
            <a:picLocks noChangeAspect="1"/>
          </p:cNvPicPr>
          <p:nvPr/>
        </p:nvPicPr>
        <p:blipFill>
          <a:blip r:embed="rId2">
            <a:lum/>
            <a:alphaModFix/>
          </a:blip>
          <a:srcRect/>
          <a:stretch>
            <a:fillRect/>
          </a:stretch>
        </p:blipFill>
        <p:spPr>
          <a:xfrm>
            <a:off x="619256" y="1720090"/>
            <a:ext cx="3036960" cy="2118600"/>
          </a:xfrm>
          <a:prstGeom prst="rect">
            <a:avLst/>
          </a:prstGeom>
          <a:noFill/>
          <a:ln cap="flat">
            <a:noFill/>
          </a:ln>
        </p:spPr>
      </p:pic>
      <p:pic>
        <p:nvPicPr>
          <p:cNvPr id="7" name="Picture 7" descr="Chart, histogram&#10;&#10;Description automatically generated">
            <a:extLst>
              <a:ext uri="{FF2B5EF4-FFF2-40B4-BE49-F238E27FC236}">
                <a16:creationId xmlns:a16="http://schemas.microsoft.com/office/drawing/2014/main" id="{84FF3498-5735-4E95-AD39-FD2476855832}"/>
              </a:ext>
            </a:extLst>
          </p:cNvPr>
          <p:cNvPicPr>
            <a:picLocks noChangeAspect="1"/>
          </p:cNvPicPr>
          <p:nvPr/>
        </p:nvPicPr>
        <p:blipFill>
          <a:blip r:embed="rId3">
            <a:lum/>
            <a:alphaModFix/>
          </a:blip>
          <a:srcRect/>
          <a:stretch>
            <a:fillRect/>
          </a:stretch>
        </p:blipFill>
        <p:spPr>
          <a:xfrm>
            <a:off x="3820555" y="1691024"/>
            <a:ext cx="3022201" cy="2167557"/>
          </a:xfrm>
          <a:prstGeom prst="rect">
            <a:avLst/>
          </a:prstGeom>
          <a:noFill/>
          <a:ln cap="flat">
            <a:noFill/>
          </a:ln>
        </p:spPr>
      </p:pic>
      <p:pic>
        <p:nvPicPr>
          <p:cNvPr id="8" name="Picture 8" descr="Icon&#10;&#10;Description automatically generated">
            <a:extLst>
              <a:ext uri="{FF2B5EF4-FFF2-40B4-BE49-F238E27FC236}">
                <a16:creationId xmlns:a16="http://schemas.microsoft.com/office/drawing/2014/main" id="{6C56D427-E794-45DD-9321-86DDB4A123E8}"/>
              </a:ext>
            </a:extLst>
          </p:cNvPr>
          <p:cNvPicPr>
            <a:picLocks noChangeAspect="1"/>
          </p:cNvPicPr>
          <p:nvPr/>
        </p:nvPicPr>
        <p:blipFill>
          <a:blip r:embed="rId4"/>
          <a:stretch>
            <a:fillRect/>
          </a:stretch>
        </p:blipFill>
        <p:spPr>
          <a:xfrm>
            <a:off x="7047271" y="1723057"/>
            <a:ext cx="3185651" cy="2158273"/>
          </a:xfrm>
          <a:prstGeom prst="rect">
            <a:avLst/>
          </a:prstGeom>
        </p:spPr>
      </p:pic>
      <p:pic>
        <p:nvPicPr>
          <p:cNvPr id="9" name="Picture 9" descr="Histogram&#10;&#10;Description automatically generated">
            <a:extLst>
              <a:ext uri="{FF2B5EF4-FFF2-40B4-BE49-F238E27FC236}">
                <a16:creationId xmlns:a16="http://schemas.microsoft.com/office/drawing/2014/main" id="{1E467F3D-974A-40AF-B786-333FDE0DDC89}"/>
              </a:ext>
            </a:extLst>
          </p:cNvPr>
          <p:cNvPicPr>
            <a:picLocks noChangeAspect="1"/>
          </p:cNvPicPr>
          <p:nvPr/>
        </p:nvPicPr>
        <p:blipFill>
          <a:blip r:embed="rId5"/>
          <a:stretch>
            <a:fillRect/>
          </a:stretch>
        </p:blipFill>
        <p:spPr>
          <a:xfrm>
            <a:off x="680884" y="4236962"/>
            <a:ext cx="3111909" cy="2169496"/>
          </a:xfrm>
          <a:prstGeom prst="rect">
            <a:avLst/>
          </a:prstGeom>
        </p:spPr>
      </p:pic>
      <p:pic>
        <p:nvPicPr>
          <p:cNvPr id="10" name="Picture 10" descr="A picture containing histogram&#10;&#10;Description automatically generated">
            <a:extLst>
              <a:ext uri="{FF2B5EF4-FFF2-40B4-BE49-F238E27FC236}">
                <a16:creationId xmlns:a16="http://schemas.microsoft.com/office/drawing/2014/main" id="{33788947-0E7B-4975-A4DE-CE0239EC5DF7}"/>
              </a:ext>
            </a:extLst>
          </p:cNvPr>
          <p:cNvPicPr>
            <a:picLocks noChangeAspect="1"/>
          </p:cNvPicPr>
          <p:nvPr/>
        </p:nvPicPr>
        <p:blipFill>
          <a:blip r:embed="rId6"/>
          <a:stretch>
            <a:fillRect/>
          </a:stretch>
        </p:blipFill>
        <p:spPr>
          <a:xfrm>
            <a:off x="3913239" y="4231349"/>
            <a:ext cx="3013587" cy="2156139"/>
          </a:xfrm>
          <a:prstGeom prst="rect">
            <a:avLst/>
          </a:prstGeom>
        </p:spPr>
      </p:pic>
      <p:pic>
        <p:nvPicPr>
          <p:cNvPr id="11" name="Picture 11" descr="Chart, histogram&#10;&#10;Description automatically generated">
            <a:extLst>
              <a:ext uri="{FF2B5EF4-FFF2-40B4-BE49-F238E27FC236}">
                <a16:creationId xmlns:a16="http://schemas.microsoft.com/office/drawing/2014/main" id="{935AE8F3-D6E6-4A47-88B0-CE4D90C3943F}"/>
              </a:ext>
            </a:extLst>
          </p:cNvPr>
          <p:cNvPicPr>
            <a:picLocks noChangeAspect="1"/>
          </p:cNvPicPr>
          <p:nvPr/>
        </p:nvPicPr>
        <p:blipFill>
          <a:blip r:embed="rId7"/>
          <a:stretch>
            <a:fillRect/>
          </a:stretch>
        </p:blipFill>
        <p:spPr>
          <a:xfrm>
            <a:off x="7268497" y="4236312"/>
            <a:ext cx="3062748" cy="2170795"/>
          </a:xfrm>
          <a:prstGeom prst="rect">
            <a:avLst/>
          </a:prstGeom>
        </p:spPr>
      </p:pic>
    </p:spTree>
    <p:extLst>
      <p:ext uri="{BB962C8B-B14F-4D97-AF65-F5344CB8AC3E}">
        <p14:creationId xmlns:p14="http://schemas.microsoft.com/office/powerpoint/2010/main" val="3272776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55E37-9BD7-40BE-ACD7-D1C4B9322B1A}"/>
              </a:ext>
            </a:extLst>
          </p:cNvPr>
          <p:cNvSpPr>
            <a:spLocks noGrp="1"/>
          </p:cNvSpPr>
          <p:nvPr>
            <p:ph type="title"/>
          </p:nvPr>
        </p:nvSpPr>
        <p:spPr>
          <a:xfrm>
            <a:off x="776748" y="500319"/>
            <a:ext cx="10515600" cy="1325563"/>
          </a:xfrm>
        </p:spPr>
        <p:txBody>
          <a:bodyPr/>
          <a:lstStyle/>
          <a:p>
            <a:r>
              <a:rPr lang="en-US" b="1" u="sng" cap="all">
                <a:latin typeface="Calibri"/>
                <a:cs typeface="Calibri"/>
              </a:rPr>
              <a:t>EDA ON THE DATASET</a:t>
            </a:r>
            <a:r>
              <a:rPr lang="en-US" b="1" cap="all">
                <a:latin typeface="Calibri"/>
                <a:cs typeface="Calibri"/>
              </a:rPr>
              <a:t>:</a:t>
            </a:r>
            <a:br>
              <a:rPr lang="en-US" b="1" cap="all" dirty="0">
                <a:latin typeface="Calibri"/>
              </a:rPr>
            </a:br>
            <a:r>
              <a:rPr lang="en-US" b="1" cap="all">
                <a:latin typeface="Calibri"/>
                <a:cs typeface="Calibri"/>
              </a:rPr>
              <a:t>OUTLIERS HANDLING</a:t>
            </a:r>
            <a:endParaRPr lang="en-GB">
              <a:latin typeface="Calibri"/>
              <a:ea typeface="+mj-lt"/>
              <a:cs typeface="Calibri"/>
            </a:endParaRPr>
          </a:p>
          <a:p>
            <a:endParaRPr lang="en-GB" dirty="0">
              <a:cs typeface="Calibri Light"/>
            </a:endParaRPr>
          </a:p>
        </p:txBody>
      </p:sp>
      <p:sp>
        <p:nvSpPr>
          <p:cNvPr id="4" name="Title 1">
            <a:extLst>
              <a:ext uri="{FF2B5EF4-FFF2-40B4-BE49-F238E27FC236}">
                <a16:creationId xmlns:a16="http://schemas.microsoft.com/office/drawing/2014/main" id="{FBC1CC68-64C8-4050-BA31-5404E9C3DAAA}"/>
              </a:ext>
            </a:extLst>
          </p:cNvPr>
          <p:cNvSpPr txBox="1">
            <a:spLocks noGrp="1"/>
          </p:cNvSpPr>
          <p:nvPr/>
        </p:nvSpPr>
        <p:spPr>
          <a:xfrm>
            <a:off x="772865" y="1239219"/>
            <a:ext cx="10012925" cy="2590796"/>
          </a:xfrm>
          <a:prstGeom prst="rect">
            <a:avLst/>
          </a:prstGeom>
          <a:noFill/>
          <a:ln>
            <a:noFill/>
          </a:ln>
        </p:spPr>
        <p:txBody>
          <a:bodyPr vert="horz" wrap="square" lIns="91440" tIns="45720" rIns="91440" bIns="45720" anchor="ctr" anchorCtr="0" compatLnSpc="1">
            <a:normAutofit fontScale="92500" lnSpcReduction="10000"/>
          </a:bodyPr>
          <a:lstStyle>
            <a:lvl1pPr marL="285750" marR="0" lvl="0" indent="-285750" algn="l" defTabSz="457200" rtl="0" fontAlgn="auto" hangingPunct="1">
              <a:lnSpc>
                <a:spcPct val="100000"/>
              </a:lnSpc>
              <a:spcBef>
                <a:spcPts val="500"/>
              </a:spcBef>
              <a:spcAft>
                <a:spcPts val="600"/>
              </a:spcAft>
              <a:buClr>
                <a:srgbClr val="FFFFFF"/>
              </a:buClr>
              <a:buSzPct val="80000"/>
              <a:buFont typeface="Wingdings 3" pitchFamily="18"/>
              <a:buChar char=""/>
              <a:tabLst/>
              <a:defRPr lang="en-US" sz="2000" b="0" i="0" u="none" strike="noStrike" kern="1200" cap="none" spc="0" baseline="0">
                <a:solidFill>
                  <a:srgbClr val="0F496F"/>
                </a:solidFill>
                <a:uFillTx/>
                <a:latin typeface="Century Gothic"/>
              </a:defRPr>
            </a:lvl1pPr>
            <a:lvl2pPr marL="742950" marR="0" lvl="1" indent="-285750" algn="l" defTabSz="457200" rtl="0" fontAlgn="auto" hangingPunct="1">
              <a:lnSpc>
                <a:spcPct val="100000"/>
              </a:lnSpc>
              <a:spcBef>
                <a:spcPts val="400"/>
              </a:spcBef>
              <a:spcAft>
                <a:spcPts val="600"/>
              </a:spcAft>
              <a:buClr>
                <a:srgbClr val="FFFFFF"/>
              </a:buClr>
              <a:buSzPct val="80000"/>
              <a:buFont typeface="Wingdings 3" pitchFamily="18"/>
              <a:buChar char=""/>
              <a:tabLst/>
              <a:defRPr lang="en-US" sz="1800" b="0" i="0" u="none" strike="noStrike" kern="1200" cap="none" spc="0" baseline="0">
                <a:solidFill>
                  <a:srgbClr val="0F496F"/>
                </a:solidFill>
                <a:uFillTx/>
                <a:latin typeface="Century Gothic"/>
              </a:defRPr>
            </a:lvl2pPr>
            <a:lvl3pPr marL="1200150" marR="0" lvl="2" indent="-285750" algn="l" defTabSz="457200" rtl="0" fontAlgn="auto" hangingPunct="1">
              <a:lnSpc>
                <a:spcPct val="100000"/>
              </a:lnSpc>
              <a:spcBef>
                <a:spcPts val="400"/>
              </a:spcBef>
              <a:spcAft>
                <a:spcPts val="600"/>
              </a:spcAft>
              <a:buClr>
                <a:srgbClr val="FFFFFF"/>
              </a:buClr>
              <a:buSzPct val="80000"/>
              <a:buFont typeface="Wingdings 3" pitchFamily="18"/>
              <a:buChar char=""/>
              <a:tabLst/>
              <a:defRPr lang="en-US" sz="1600" b="0" i="0" u="none" strike="noStrike" kern="1200" cap="none" spc="0" baseline="0">
                <a:solidFill>
                  <a:srgbClr val="0F496F"/>
                </a:solidFill>
                <a:uFillTx/>
                <a:latin typeface="Century Gothic"/>
              </a:defRPr>
            </a:lvl3pPr>
            <a:lvl4pPr marL="1543050" marR="0" lvl="3" indent="-171450" algn="l" defTabSz="457200" rtl="0" fontAlgn="auto" hangingPunct="1">
              <a:lnSpc>
                <a:spcPct val="100000"/>
              </a:lnSpc>
              <a:spcBef>
                <a:spcPts val="300"/>
              </a:spcBef>
              <a:spcAft>
                <a:spcPts val="600"/>
              </a:spcAft>
              <a:buClr>
                <a:srgbClr val="FFFFFF"/>
              </a:buClr>
              <a:buSzPct val="80000"/>
              <a:buFont typeface="Wingdings 3" pitchFamily="18"/>
              <a:buChar char=""/>
              <a:tabLst/>
              <a:defRPr lang="en-US" sz="1400" b="0" i="0" u="none" strike="noStrike" kern="1200" cap="none" spc="0" baseline="0">
                <a:solidFill>
                  <a:srgbClr val="0F496F"/>
                </a:solidFill>
                <a:uFillTx/>
                <a:latin typeface="Century Gothic"/>
              </a:defRPr>
            </a:lvl4pPr>
            <a:lvl5pPr marL="2000250" marR="0" lvl="4" indent="-171450" algn="l" defTabSz="457200" rtl="0" fontAlgn="auto" hangingPunct="1">
              <a:lnSpc>
                <a:spcPct val="100000"/>
              </a:lnSpc>
              <a:spcBef>
                <a:spcPts val="300"/>
              </a:spcBef>
              <a:spcAft>
                <a:spcPts val="600"/>
              </a:spcAft>
              <a:buClr>
                <a:srgbClr val="FFFFFF"/>
              </a:buClr>
              <a:buSzPct val="80000"/>
              <a:buFont typeface="Wingdings 3" pitchFamily="18"/>
              <a:buChar char=""/>
              <a:tabLst/>
              <a:defRPr lang="en-US" sz="1400" b="0" i="0" u="none" strike="noStrike" kern="1200" cap="none" spc="0" baseline="0">
                <a:solidFill>
                  <a:srgbClr val="0F496F"/>
                </a:solidFill>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80000"/>
              </a:lnSpc>
              <a:spcBef>
                <a:spcPts val="1000"/>
              </a:spcBef>
              <a:buClr>
                <a:srgbClr val="203864"/>
              </a:buClr>
              <a:buFont typeface="Arial" pitchFamily="32"/>
              <a:buChar char="•"/>
            </a:pPr>
            <a:endParaRPr lang="en-US" sz="2800" dirty="0">
              <a:solidFill>
                <a:schemeClr val="tx1"/>
              </a:solidFill>
              <a:latin typeface="Calibri"/>
              <a:cs typeface="Calibri"/>
            </a:endParaRPr>
          </a:p>
          <a:p>
            <a:pPr lvl="0">
              <a:lnSpc>
                <a:spcPct val="80000"/>
              </a:lnSpc>
              <a:spcBef>
                <a:spcPts val="1000"/>
              </a:spcBef>
              <a:buClr>
                <a:srgbClr val="203864"/>
              </a:buClr>
              <a:buFont typeface="Arial" pitchFamily="32"/>
              <a:buChar char="•"/>
            </a:pPr>
            <a:r>
              <a:rPr lang="en-US" sz="2800">
                <a:solidFill>
                  <a:schemeClr val="tx1"/>
                </a:solidFill>
                <a:latin typeface="Calibri"/>
                <a:cs typeface="Calibri"/>
              </a:rPr>
              <a:t>It is very much evident that two features consist outliers which are “Discount offered” and “Prior purchases”</a:t>
            </a:r>
            <a:endParaRPr lang="en-US" sz="2400">
              <a:solidFill>
                <a:schemeClr val="tx1"/>
              </a:solidFill>
            </a:endParaRPr>
          </a:p>
          <a:p>
            <a:pPr lvl="0">
              <a:lnSpc>
                <a:spcPct val="80000"/>
              </a:lnSpc>
              <a:spcBef>
                <a:spcPts val="1000"/>
              </a:spcBef>
              <a:buClr>
                <a:srgbClr val="203864"/>
              </a:buClr>
              <a:buFont typeface="Arial" pitchFamily="32"/>
              <a:buChar char="•"/>
            </a:pPr>
            <a:endParaRPr lang="en-US" sz="2800" dirty="0">
              <a:solidFill>
                <a:schemeClr val="tx1"/>
              </a:solidFill>
              <a:latin typeface="Calibri"/>
              <a:cs typeface="Calibri"/>
            </a:endParaRPr>
          </a:p>
          <a:p>
            <a:pPr>
              <a:lnSpc>
                <a:spcPct val="80000"/>
              </a:lnSpc>
              <a:spcBef>
                <a:spcPts val="1000"/>
              </a:spcBef>
              <a:buClr>
                <a:srgbClr val="203864"/>
              </a:buClr>
              <a:buFont typeface="Arial" pitchFamily="32"/>
              <a:buChar char="•"/>
            </a:pPr>
            <a:r>
              <a:rPr lang="en-US" sz="2800">
                <a:solidFill>
                  <a:schemeClr val="tx1"/>
                </a:solidFill>
                <a:latin typeface="Calibri"/>
                <a:cs typeface="Calibri"/>
              </a:rPr>
              <a:t>To eliminate the outlier impact, we have used winsorization technique to treat outliers of discount. Data has been massaged.</a:t>
            </a:r>
            <a:endParaRPr lang="en-US" sz="2800" dirty="0">
              <a:solidFill>
                <a:schemeClr val="tx1"/>
              </a:solidFill>
              <a:latin typeface="Calibri"/>
              <a:cs typeface="Calibri"/>
            </a:endParaRPr>
          </a:p>
        </p:txBody>
      </p:sp>
      <p:pic>
        <p:nvPicPr>
          <p:cNvPr id="5" name="Picture 5" descr="A picture containing diagram&#10;&#10;Description automatically generated">
            <a:extLst>
              <a:ext uri="{FF2B5EF4-FFF2-40B4-BE49-F238E27FC236}">
                <a16:creationId xmlns:a16="http://schemas.microsoft.com/office/drawing/2014/main" id="{6383832B-BFBE-4D1D-BF95-7BD5B4D4994A}"/>
              </a:ext>
            </a:extLst>
          </p:cNvPr>
          <p:cNvPicPr>
            <a:picLocks noChangeAspect="1"/>
          </p:cNvPicPr>
          <p:nvPr/>
        </p:nvPicPr>
        <p:blipFill>
          <a:blip r:embed="rId2"/>
          <a:stretch>
            <a:fillRect/>
          </a:stretch>
        </p:blipFill>
        <p:spPr>
          <a:xfrm>
            <a:off x="4916" y="4171390"/>
            <a:ext cx="3271684" cy="2312928"/>
          </a:xfrm>
          <a:prstGeom prst="rect">
            <a:avLst/>
          </a:prstGeom>
        </p:spPr>
      </p:pic>
      <p:pic>
        <p:nvPicPr>
          <p:cNvPr id="6" name="Picture 6" descr="Chart&#10;&#10;Description automatically generated">
            <a:extLst>
              <a:ext uri="{FF2B5EF4-FFF2-40B4-BE49-F238E27FC236}">
                <a16:creationId xmlns:a16="http://schemas.microsoft.com/office/drawing/2014/main" id="{A0EE9DF3-FC59-4676-AFDF-098E4BF80471}"/>
              </a:ext>
            </a:extLst>
          </p:cNvPr>
          <p:cNvPicPr>
            <a:picLocks noChangeAspect="1"/>
          </p:cNvPicPr>
          <p:nvPr/>
        </p:nvPicPr>
        <p:blipFill>
          <a:blip r:embed="rId3"/>
          <a:stretch>
            <a:fillRect/>
          </a:stretch>
        </p:blipFill>
        <p:spPr>
          <a:xfrm>
            <a:off x="8657302" y="4166599"/>
            <a:ext cx="3370006" cy="2383963"/>
          </a:xfrm>
          <a:prstGeom prst="rect">
            <a:avLst/>
          </a:prstGeom>
        </p:spPr>
      </p:pic>
      <p:pic>
        <p:nvPicPr>
          <p:cNvPr id="7" name="Picture 7" descr="Chart&#10;&#10;Description automatically generated">
            <a:extLst>
              <a:ext uri="{FF2B5EF4-FFF2-40B4-BE49-F238E27FC236}">
                <a16:creationId xmlns:a16="http://schemas.microsoft.com/office/drawing/2014/main" id="{FBB0E9D4-6EB6-421D-9A42-8AC692B3C8FD}"/>
              </a:ext>
            </a:extLst>
          </p:cNvPr>
          <p:cNvPicPr>
            <a:picLocks noChangeAspect="1"/>
          </p:cNvPicPr>
          <p:nvPr/>
        </p:nvPicPr>
        <p:blipFill>
          <a:blip r:embed="rId4"/>
          <a:stretch>
            <a:fillRect/>
          </a:stretch>
        </p:blipFill>
        <p:spPr>
          <a:xfrm>
            <a:off x="4699819" y="4165608"/>
            <a:ext cx="3222523" cy="2385943"/>
          </a:xfrm>
          <a:prstGeom prst="rect">
            <a:avLst/>
          </a:prstGeom>
        </p:spPr>
      </p:pic>
      <p:sp>
        <p:nvSpPr>
          <p:cNvPr id="10" name="Arrow: Right 9">
            <a:extLst>
              <a:ext uri="{FF2B5EF4-FFF2-40B4-BE49-F238E27FC236}">
                <a16:creationId xmlns:a16="http://schemas.microsoft.com/office/drawing/2014/main" id="{05D9398C-F670-416A-8EAA-CDC49A8A78DD}"/>
              </a:ext>
            </a:extLst>
          </p:cNvPr>
          <p:cNvSpPr/>
          <p:nvPr/>
        </p:nvSpPr>
        <p:spPr>
          <a:xfrm>
            <a:off x="3643415" y="5033305"/>
            <a:ext cx="565355" cy="319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843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A49A-9AA4-473E-BCC0-C1A6421B9479}"/>
              </a:ext>
            </a:extLst>
          </p:cNvPr>
          <p:cNvSpPr>
            <a:spLocks noGrp="1"/>
          </p:cNvSpPr>
          <p:nvPr>
            <p:ph type="title"/>
          </p:nvPr>
        </p:nvSpPr>
        <p:spPr>
          <a:xfrm>
            <a:off x="838200" y="500319"/>
            <a:ext cx="10515600" cy="1325563"/>
          </a:xfrm>
        </p:spPr>
        <p:txBody>
          <a:bodyPr/>
          <a:lstStyle/>
          <a:p>
            <a:r>
              <a:rPr lang="en-US" b="1" u="sng" cap="all">
                <a:latin typeface="Calibri"/>
                <a:cs typeface="Calibri"/>
              </a:rPr>
              <a:t>EDA ON THE DATASET :</a:t>
            </a:r>
            <a:r>
              <a:rPr lang="en-US" b="1" cap="all" dirty="0">
                <a:latin typeface="Calibri"/>
                <a:cs typeface="Calibri"/>
              </a:rPr>
              <a:t> </a:t>
            </a:r>
            <a:br>
              <a:rPr lang="en-US" b="1" cap="all" dirty="0">
                <a:latin typeface="Calibri"/>
                <a:cs typeface="Calibri"/>
              </a:rPr>
            </a:br>
            <a:r>
              <a:rPr lang="en-US" b="1" cap="all">
                <a:latin typeface="Calibri"/>
                <a:cs typeface="Calibri"/>
              </a:rPr>
              <a:t>FEATURE ENGINEERING</a:t>
            </a:r>
            <a:endParaRPr lang="en-GB">
              <a:ea typeface="+mj-lt"/>
              <a:cs typeface="+mj-lt"/>
            </a:endParaRPr>
          </a:p>
          <a:p>
            <a:endParaRPr lang="en-GB" dirty="0">
              <a:cs typeface="Calibri Light"/>
            </a:endParaRPr>
          </a:p>
        </p:txBody>
      </p:sp>
      <p:sp>
        <p:nvSpPr>
          <p:cNvPr id="3" name="Content Placeholder 2">
            <a:extLst>
              <a:ext uri="{FF2B5EF4-FFF2-40B4-BE49-F238E27FC236}">
                <a16:creationId xmlns:a16="http://schemas.microsoft.com/office/drawing/2014/main" id="{1FB8E265-A52F-498F-A59F-BAE91C04D78A}"/>
              </a:ext>
            </a:extLst>
          </p:cNvPr>
          <p:cNvSpPr>
            <a:spLocks noGrp="1"/>
          </p:cNvSpPr>
          <p:nvPr>
            <p:ph idx="1"/>
          </p:nvPr>
        </p:nvSpPr>
        <p:spPr>
          <a:xfrm>
            <a:off x="838200" y="1764174"/>
            <a:ext cx="10515600" cy="4351338"/>
          </a:xfrm>
        </p:spPr>
        <p:txBody>
          <a:bodyPr vert="horz" lIns="91440" tIns="45720" rIns="91440" bIns="45720" rtlCol="0" anchor="t">
            <a:normAutofit/>
          </a:bodyPr>
          <a:lstStyle/>
          <a:p>
            <a:pPr>
              <a:lnSpc>
                <a:spcPct val="100000"/>
              </a:lnSpc>
              <a:spcAft>
                <a:spcPts val="600"/>
              </a:spcAft>
              <a:buFont typeface="Arial,Sans-Serif"/>
              <a:buChar char="•"/>
            </a:pPr>
            <a:r>
              <a:rPr lang="en-US">
                <a:latin typeface="Garamond"/>
                <a:cs typeface="Calibri" panose="020F0502020204030204"/>
              </a:rPr>
              <a:t>We also have used “label encoder to convert the objective features into integers which were typically ‘Mode of Shipment’, ‘Warehouse block’, ‘Product importance’ &amp; ‘Gender’.</a:t>
            </a:r>
            <a:endParaRPr lang="en-US">
              <a:ea typeface="+mn-lt"/>
              <a:cs typeface="+mn-lt"/>
            </a:endParaRPr>
          </a:p>
          <a:p>
            <a:pPr marL="0" indent="0">
              <a:buNone/>
            </a:pPr>
            <a:r>
              <a:rPr lang="en-GB" dirty="0">
                <a:cs typeface="Calibri" panose="020F0502020204030204"/>
              </a:rPr>
              <a:t>                              </a:t>
            </a:r>
          </a:p>
          <a:p>
            <a:pPr marL="0" indent="0">
              <a:buNone/>
            </a:pPr>
            <a:r>
              <a:rPr lang="en-GB" dirty="0">
                <a:cs typeface="Calibri" panose="020F0502020204030204"/>
              </a:rPr>
              <a:t>                                           </a:t>
            </a:r>
            <a:r>
              <a:rPr lang="en-GB" u="sng" dirty="0">
                <a:cs typeface="Calibri" panose="020F0502020204030204"/>
              </a:rPr>
              <a:t> </a:t>
            </a:r>
            <a:r>
              <a:rPr lang="en-IN" u="sng">
                <a:cs typeface="Calibri" panose="020F0502020204030204"/>
              </a:rPr>
              <a:t>Label Encoding</a:t>
            </a:r>
            <a:endParaRPr lang="en-GB" u="sng">
              <a:ea typeface="+mn-lt"/>
              <a:cs typeface="+mn-lt"/>
            </a:endParaRPr>
          </a:p>
          <a:p>
            <a:pPr marL="0" indent="0">
              <a:buNone/>
            </a:pPr>
            <a:endParaRPr lang="en-GB" dirty="0">
              <a:cs typeface="Calibri" panose="020F0502020204030204"/>
            </a:endParaRPr>
          </a:p>
        </p:txBody>
      </p:sp>
      <p:pic>
        <p:nvPicPr>
          <p:cNvPr id="6" name="Picture 6" descr="Table&#10;&#10;Description automatically generated">
            <a:extLst>
              <a:ext uri="{FF2B5EF4-FFF2-40B4-BE49-F238E27FC236}">
                <a16:creationId xmlns:a16="http://schemas.microsoft.com/office/drawing/2014/main" id="{F670DA14-0A93-4D00-8198-40A9CCDC959F}"/>
              </a:ext>
            </a:extLst>
          </p:cNvPr>
          <p:cNvPicPr>
            <a:picLocks noChangeAspect="1"/>
          </p:cNvPicPr>
          <p:nvPr/>
        </p:nvPicPr>
        <p:blipFill>
          <a:blip r:embed="rId2"/>
          <a:stretch>
            <a:fillRect/>
          </a:stretch>
        </p:blipFill>
        <p:spPr>
          <a:xfrm>
            <a:off x="115529" y="4279093"/>
            <a:ext cx="11973231" cy="2331040"/>
          </a:xfrm>
          <a:prstGeom prst="rect">
            <a:avLst/>
          </a:prstGeom>
        </p:spPr>
      </p:pic>
    </p:spTree>
    <p:extLst>
      <p:ext uri="{BB962C8B-B14F-4D97-AF65-F5344CB8AC3E}">
        <p14:creationId xmlns:p14="http://schemas.microsoft.com/office/powerpoint/2010/main" val="3629543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A6B7-1E9C-4393-A58E-972EF5A74B53}"/>
              </a:ext>
            </a:extLst>
          </p:cNvPr>
          <p:cNvSpPr>
            <a:spLocks noGrp="1"/>
          </p:cNvSpPr>
          <p:nvPr>
            <p:ph type="title"/>
          </p:nvPr>
        </p:nvSpPr>
        <p:spPr>
          <a:xfrm>
            <a:off x="1157748" y="5379577"/>
            <a:ext cx="10515600" cy="1325563"/>
          </a:xfrm>
        </p:spPr>
        <p:txBody>
          <a:bodyPr>
            <a:normAutofit/>
          </a:bodyPr>
          <a:lstStyle/>
          <a:p>
            <a:pPr marL="285750" indent="-285750">
              <a:lnSpc>
                <a:spcPct val="100000"/>
              </a:lnSpc>
              <a:spcBef>
                <a:spcPts val="500"/>
              </a:spcBef>
              <a:buFont typeface="Arial,Sans-Serif"/>
              <a:buChar char="•"/>
            </a:pPr>
            <a:r>
              <a:rPr lang="en-IN" sz="2800">
                <a:latin typeface="Garamond"/>
              </a:rPr>
              <a:t>Since there is not much correlation among features, we cannot drop any feature except "ID".</a:t>
            </a:r>
            <a:endParaRPr lang="en-US" sz="2800">
              <a:ea typeface="+mj-lt"/>
              <a:cs typeface="+mj-lt"/>
            </a:endParaRPr>
          </a:p>
          <a:p>
            <a:endParaRPr lang="en-GB" sz="2800" dirty="0">
              <a:cs typeface="Calibri Light"/>
            </a:endParaRPr>
          </a:p>
        </p:txBody>
      </p:sp>
      <p:pic>
        <p:nvPicPr>
          <p:cNvPr id="5" name="Picture 5" descr="Graphical user interface, application&#10;&#10;Description automatically generated">
            <a:extLst>
              <a:ext uri="{FF2B5EF4-FFF2-40B4-BE49-F238E27FC236}">
                <a16:creationId xmlns:a16="http://schemas.microsoft.com/office/drawing/2014/main" id="{3BC4669F-3CC9-4FDA-B104-B0B57F3875E1}"/>
              </a:ext>
            </a:extLst>
          </p:cNvPr>
          <p:cNvPicPr>
            <a:picLocks noGrp="1" noChangeAspect="1"/>
          </p:cNvPicPr>
          <p:nvPr>
            <p:ph idx="1"/>
          </p:nvPr>
        </p:nvPicPr>
        <p:blipFill>
          <a:blip r:embed="rId2"/>
          <a:stretch>
            <a:fillRect/>
          </a:stretch>
        </p:blipFill>
        <p:spPr>
          <a:xfrm>
            <a:off x="1788549" y="524054"/>
            <a:ext cx="7779159" cy="4705350"/>
          </a:xfrm>
        </p:spPr>
      </p:pic>
    </p:spTree>
    <p:extLst>
      <p:ext uri="{BB962C8B-B14F-4D97-AF65-F5344CB8AC3E}">
        <p14:creationId xmlns:p14="http://schemas.microsoft.com/office/powerpoint/2010/main" val="3821160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2BAA-EB13-4681-82BC-78A052FC98E4}"/>
              </a:ext>
            </a:extLst>
          </p:cNvPr>
          <p:cNvSpPr>
            <a:spLocks noGrp="1"/>
          </p:cNvSpPr>
          <p:nvPr>
            <p:ph type="title"/>
          </p:nvPr>
        </p:nvSpPr>
        <p:spPr/>
        <p:txBody>
          <a:bodyPr/>
          <a:lstStyle/>
          <a:p>
            <a:r>
              <a:rPr lang="en-IN" b="1" u="sng">
                <a:latin typeface="Calibri"/>
                <a:cs typeface="Calibri"/>
              </a:rPr>
              <a:t>Categorical Features Distribution:</a:t>
            </a:r>
            <a:endParaRPr lang="en-GB">
              <a:ea typeface="+mj-lt"/>
              <a:cs typeface="+mj-lt"/>
            </a:endParaRPr>
          </a:p>
          <a:p>
            <a:endParaRPr lang="en-GB" dirty="0">
              <a:cs typeface="Calibri Light"/>
            </a:endParaRPr>
          </a:p>
        </p:txBody>
      </p:sp>
      <p:pic>
        <p:nvPicPr>
          <p:cNvPr id="4" name="Picture 4" descr="Chart, bar chart&#10;&#10;Description automatically generated">
            <a:extLst>
              <a:ext uri="{FF2B5EF4-FFF2-40B4-BE49-F238E27FC236}">
                <a16:creationId xmlns:a16="http://schemas.microsoft.com/office/drawing/2014/main" id="{AC17377F-A40C-47CF-9161-35E2E12FA12D}"/>
              </a:ext>
            </a:extLst>
          </p:cNvPr>
          <p:cNvPicPr>
            <a:picLocks noGrp="1" noChangeAspect="1"/>
          </p:cNvPicPr>
          <p:nvPr>
            <p:ph idx="1"/>
          </p:nvPr>
        </p:nvPicPr>
        <p:blipFill>
          <a:blip r:embed="rId2"/>
          <a:stretch>
            <a:fillRect/>
          </a:stretch>
        </p:blipFill>
        <p:spPr>
          <a:xfrm>
            <a:off x="1034998" y="1090024"/>
            <a:ext cx="2993615" cy="1840475"/>
          </a:xfrm>
        </p:spPr>
      </p:pic>
      <p:pic>
        <p:nvPicPr>
          <p:cNvPr id="5" name="Picture 5" descr="Chart, bar chart&#10;&#10;Description automatically generated">
            <a:extLst>
              <a:ext uri="{FF2B5EF4-FFF2-40B4-BE49-F238E27FC236}">
                <a16:creationId xmlns:a16="http://schemas.microsoft.com/office/drawing/2014/main" id="{D4CFAC85-6180-4CA5-9074-B3F6FEC09D84}"/>
              </a:ext>
            </a:extLst>
          </p:cNvPr>
          <p:cNvPicPr>
            <a:picLocks noChangeAspect="1"/>
          </p:cNvPicPr>
          <p:nvPr/>
        </p:nvPicPr>
        <p:blipFill>
          <a:blip r:embed="rId3"/>
          <a:stretch>
            <a:fillRect/>
          </a:stretch>
        </p:blipFill>
        <p:spPr>
          <a:xfrm>
            <a:off x="1034999" y="3028950"/>
            <a:ext cx="2993615" cy="1820196"/>
          </a:xfrm>
          <a:prstGeom prst="rect">
            <a:avLst/>
          </a:prstGeom>
        </p:spPr>
      </p:pic>
      <p:pic>
        <p:nvPicPr>
          <p:cNvPr id="6" name="Picture 6" descr="Chart, waterfall chart&#10;&#10;Description automatically generated">
            <a:extLst>
              <a:ext uri="{FF2B5EF4-FFF2-40B4-BE49-F238E27FC236}">
                <a16:creationId xmlns:a16="http://schemas.microsoft.com/office/drawing/2014/main" id="{08AC6C7C-37C1-412C-8E74-721773B1F5C1}"/>
              </a:ext>
            </a:extLst>
          </p:cNvPr>
          <p:cNvPicPr>
            <a:picLocks noChangeAspect="1"/>
          </p:cNvPicPr>
          <p:nvPr/>
        </p:nvPicPr>
        <p:blipFill>
          <a:blip r:embed="rId4"/>
          <a:stretch>
            <a:fillRect/>
          </a:stretch>
        </p:blipFill>
        <p:spPr>
          <a:xfrm>
            <a:off x="1034999" y="4968056"/>
            <a:ext cx="2993615" cy="1776566"/>
          </a:xfrm>
          <a:prstGeom prst="rect">
            <a:avLst/>
          </a:prstGeom>
        </p:spPr>
      </p:pic>
      <p:sp>
        <p:nvSpPr>
          <p:cNvPr id="7" name="TextBox 6">
            <a:extLst>
              <a:ext uri="{FF2B5EF4-FFF2-40B4-BE49-F238E27FC236}">
                <a16:creationId xmlns:a16="http://schemas.microsoft.com/office/drawing/2014/main" id="{6EDA41BF-6918-47D5-9471-CDB8C19355DC}"/>
              </a:ext>
            </a:extLst>
          </p:cNvPr>
          <p:cNvSpPr txBox="1"/>
          <p:nvPr/>
        </p:nvSpPr>
        <p:spPr>
          <a:xfrm>
            <a:off x="6100916" y="1147916"/>
            <a:ext cx="3554361" cy="53245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cs typeface="Arial"/>
              </a:rPr>
              <a:t>Block F has managed to service highest number of deliveries​.</a:t>
            </a:r>
            <a:endParaRPr lang="en-US" sz="2000">
              <a:cs typeface="Calibri"/>
            </a:endParaRPr>
          </a:p>
          <a:p>
            <a:endParaRPr lang="en-US" sz="2000" dirty="0">
              <a:cs typeface="Arial"/>
            </a:endParaRPr>
          </a:p>
          <a:p>
            <a:endParaRPr lang="en-US" sz="2000" dirty="0">
              <a:cs typeface="Arial"/>
            </a:endParaRPr>
          </a:p>
          <a:p>
            <a:endParaRPr lang="en-US" sz="2000" dirty="0">
              <a:cs typeface="Arial"/>
            </a:endParaRPr>
          </a:p>
          <a:p>
            <a:pPr>
              <a:buChar char="•"/>
            </a:pPr>
            <a:r>
              <a:rPr lang="en-US" sz="2000" i="1">
                <a:cs typeface="Arial"/>
              </a:rPr>
              <a:t>Ship</a:t>
            </a:r>
            <a:r>
              <a:rPr lang="en-US" sz="2000">
                <a:cs typeface="Arial"/>
              </a:rPr>
              <a:t> is the widely used mode of transport​</a:t>
            </a:r>
            <a:endParaRPr lang="en-US" sz="2000" dirty="0">
              <a:cs typeface="Arial"/>
            </a:endParaRPr>
          </a:p>
          <a:p>
            <a:endParaRPr lang="en-US" sz="2000" dirty="0">
              <a:cs typeface="Arial"/>
            </a:endParaRPr>
          </a:p>
          <a:p>
            <a:endParaRPr lang="en-US" sz="2000" dirty="0">
              <a:cs typeface="Arial"/>
            </a:endParaRPr>
          </a:p>
          <a:p>
            <a:endParaRPr lang="en-US" sz="2000" dirty="0">
              <a:cs typeface="Arial"/>
            </a:endParaRPr>
          </a:p>
          <a:p>
            <a:endParaRPr lang="en-US" sz="2000" dirty="0">
              <a:cs typeface="Arial"/>
            </a:endParaRPr>
          </a:p>
          <a:p>
            <a:endParaRPr lang="en-US" sz="2000" dirty="0">
              <a:cs typeface="Arial"/>
            </a:endParaRPr>
          </a:p>
          <a:p>
            <a:pPr>
              <a:buChar char="•"/>
            </a:pPr>
            <a:r>
              <a:rPr lang="en-US" sz="2000">
                <a:cs typeface="Arial"/>
              </a:rPr>
              <a:t>Approx 60% of the deliveries have been delayed whereas 40% of shipments have reached as committed​</a:t>
            </a:r>
            <a:endParaRPr lang="en-US" sz="2000" dirty="0">
              <a:cs typeface="Arial"/>
            </a:endParaRPr>
          </a:p>
        </p:txBody>
      </p:sp>
    </p:spTree>
    <p:extLst>
      <p:ext uri="{BB962C8B-B14F-4D97-AF65-F5344CB8AC3E}">
        <p14:creationId xmlns:p14="http://schemas.microsoft.com/office/powerpoint/2010/main" val="2669645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l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1303</Words>
  <Application>Microsoft Office PowerPoint</Application>
  <PresentationFormat>Widescreen</PresentationFormat>
  <Paragraphs>143</Paragraphs>
  <Slides>25</Slides>
  <Notes>0</Notes>
  <HiddenSlides>0</HiddenSlides>
  <MMClips>0</MMClips>
  <ScaleCrop>false</ScaleCrop>
  <HeadingPairs>
    <vt:vector size="4" baseType="variant">
      <vt:variant>
        <vt:lpstr>Theme</vt:lpstr>
      </vt:variant>
      <vt:variant>
        <vt:i4>2</vt:i4>
      </vt:variant>
      <vt:variant>
        <vt:lpstr>Slide Titles</vt:lpstr>
      </vt:variant>
      <vt:variant>
        <vt:i4>25</vt:i4>
      </vt:variant>
    </vt:vector>
  </HeadingPairs>
  <TitlesOfParts>
    <vt:vector size="27" baseType="lpstr">
      <vt:lpstr>office theme</vt:lpstr>
      <vt:lpstr>Slice</vt:lpstr>
      <vt:lpstr>PowerPoint Presentation</vt:lpstr>
      <vt:lpstr>PowerPoint Presentation</vt:lpstr>
      <vt:lpstr>PROJECT FLOW </vt:lpstr>
      <vt:lpstr>DATA SET </vt:lpstr>
      <vt:lpstr>EDA INDICATORS:  EXPLORATORY DATA ANALYSIS </vt:lpstr>
      <vt:lpstr>EDA ON THE DATASET: OUTLIERS HANDLING </vt:lpstr>
      <vt:lpstr>EDA ON THE DATASET :  FEATURE ENGINEERING </vt:lpstr>
      <vt:lpstr>Since there is not much correlation among features, we cannot drop any feature except "ID". </vt:lpstr>
      <vt:lpstr>Categorical Features Distribution: </vt:lpstr>
      <vt:lpstr>Delivery Distribution basis discount offered: </vt:lpstr>
      <vt:lpstr>PowerPoint Presentation</vt:lpstr>
      <vt:lpstr>Balancing the target variable:  Balancing data gives us the same amount of information to help predict each class and therefore gives a better idea of how to respond to test data.  As our model is predicting 1, which means it's ignoring the minority class in favor of the majority class.  So to handle imbalanced classes, we used SMOTE-ENN method.     Original train dataset shape: Counter({1: 5258, 0: 3541}) Resampled train dataset shape: Counter({1: 2525, 0: 2384}) </vt:lpstr>
      <vt:lpstr>Model: RandomForestClassifier:     Using Smote-enn method on train test split. Without treating outlier and scaled data max_depth=850,  min_samples_leaf= 2. </vt:lpstr>
      <vt:lpstr>Model: RandomForestClassifier</vt:lpstr>
      <vt:lpstr>Model: XGBoost Using max_depth=6 n_estimators=250 </vt:lpstr>
      <vt:lpstr>We also tried using smote technique to balance our target variable.</vt:lpstr>
      <vt:lpstr>Model: Random forest classifier:</vt:lpstr>
      <vt:lpstr>Undersampling:</vt:lpstr>
      <vt:lpstr>Model: Random forest classifier </vt:lpstr>
      <vt:lpstr> Final Model:  RandomForestClassifier     Using Smote-enn method on train test split. Without treating outlier and scaled data max_depth=850,  min_samples_leaf= 2. </vt:lpstr>
      <vt:lpstr>Deployment</vt:lpstr>
      <vt:lpstr>The WebPage Screen:</vt:lpstr>
      <vt:lpstr>The Output of the given parameters</vt:lpstr>
      <vt:lpstr>Challenges faced: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Swarneil Pradhan</cp:lastModifiedBy>
  <cp:revision>789</cp:revision>
  <dcterms:created xsi:type="dcterms:W3CDTF">2013-07-15T20:26:40Z</dcterms:created>
  <dcterms:modified xsi:type="dcterms:W3CDTF">2021-09-30T12:05:26Z</dcterms:modified>
</cp:coreProperties>
</file>