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T Sans Narrow"/>
      <p:regular r:id="rId21"/>
      <p:bold r:id="rId22"/>
    </p:embeddedFont>
    <p:embeddedFont>
      <p:font typeface="Source Code Pro"/>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3650" y="1356714"/>
            <a:ext cx="7136700" cy="1022400"/>
          </a:xfrm>
          <a:prstGeom prst="rect">
            <a:avLst/>
          </a:prstGeom>
        </p:spPr>
        <p:txBody>
          <a:bodyPr anchorCtr="0" anchor="b" bIns="91425" lIns="91425" rIns="91425" wrap="square" tIns="91425">
            <a:noAutofit/>
          </a:bodyPr>
          <a:lstStyle/>
          <a:p>
            <a:pPr lvl="0">
              <a:spcBef>
                <a:spcPts val="0"/>
              </a:spcBef>
              <a:buNone/>
            </a:pPr>
            <a:r>
              <a:rPr lang="en"/>
              <a:t>Dhruvi Patel</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
              <a:t>Quiz India (iOS  Application)</a:t>
            </a:r>
          </a:p>
        </p:txBody>
      </p:sp>
      <p:sp>
        <p:nvSpPr>
          <p:cNvPr id="68" name="Shape 68"/>
          <p:cNvSpPr txBox="1"/>
          <p:nvPr>
            <p:ph idx="4294967295" type="title"/>
          </p:nvPr>
        </p:nvSpPr>
        <p:spPr>
          <a:xfrm>
            <a:off x="5858300" y="2382000"/>
            <a:ext cx="1091100" cy="379500"/>
          </a:xfrm>
          <a:prstGeom prst="rect">
            <a:avLst/>
          </a:prstGeom>
        </p:spPr>
        <p:txBody>
          <a:bodyPr anchorCtr="0" anchor="t" bIns="91425" lIns="91425" rIns="91425" wrap="square" tIns="91425">
            <a:noAutofit/>
          </a:bodyPr>
          <a:lstStyle/>
          <a:p>
            <a:pPr lvl="0" rtl="0">
              <a:spcBef>
                <a:spcPts val="0"/>
              </a:spcBef>
              <a:buNone/>
            </a:pPr>
            <a:r>
              <a:rPr lang="en" sz="1800"/>
              <a:t>C0719320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152400" y="1362475"/>
            <a:ext cx="8839198" cy="3168325"/>
          </a:xfrm>
          <a:prstGeom prst="rect">
            <a:avLst/>
          </a:prstGeom>
          <a:noFill/>
          <a:ln>
            <a:noFill/>
          </a:ln>
        </p:spPr>
      </p:pic>
      <p:sp>
        <p:nvSpPr>
          <p:cNvPr id="164" name="Shape 164"/>
          <p:cNvSpPr txBox="1"/>
          <p:nvPr>
            <p:ph type="title"/>
          </p:nvPr>
        </p:nvSpPr>
        <p:spPr>
          <a:xfrm>
            <a:off x="311700" y="373325"/>
            <a:ext cx="8520600" cy="707400"/>
          </a:xfrm>
          <a:prstGeom prst="rect">
            <a:avLst/>
          </a:prstGeom>
        </p:spPr>
        <p:txBody>
          <a:bodyPr anchorCtr="0" anchor="ctr" bIns="91425" lIns="91425" rIns="91425" wrap="square" tIns="91425">
            <a:noAutofit/>
          </a:bodyPr>
          <a:lstStyle/>
          <a:p>
            <a:pPr lvl="0" rtl="0">
              <a:spcBef>
                <a:spcPts val="0"/>
              </a:spcBef>
              <a:buNone/>
            </a:pPr>
            <a:r>
              <a:rPr lang="en">
                <a:solidFill>
                  <a:schemeClr val="lt1"/>
                </a:solidFill>
              </a:rPr>
              <a:t>Score Button Click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68" name="Shape 168"/>
        <p:cNvGrpSpPr/>
        <p:nvPr/>
      </p:nvGrpSpPr>
      <p:grpSpPr>
        <a:xfrm>
          <a:off x="0" y="0"/>
          <a:ext cx="0" cy="0"/>
          <a:chOff x="0" y="0"/>
          <a:chExt cx="0" cy="0"/>
        </a:xfrm>
      </p:grpSpPr>
      <p:sp>
        <p:nvSpPr>
          <p:cNvPr id="169" name="Shape 169"/>
          <p:cNvSpPr txBox="1"/>
          <p:nvPr>
            <p:ph type="title"/>
          </p:nvPr>
        </p:nvSpPr>
        <p:spPr>
          <a:xfrm>
            <a:off x="311700" y="204025"/>
            <a:ext cx="8520600" cy="707400"/>
          </a:xfrm>
          <a:prstGeom prst="rect">
            <a:avLst/>
          </a:prstGeom>
        </p:spPr>
        <p:txBody>
          <a:bodyPr anchorCtr="0" anchor="ctr" bIns="91425" lIns="91425" rIns="91425" wrap="square" tIns="91425">
            <a:noAutofit/>
          </a:bodyPr>
          <a:lstStyle/>
          <a:p>
            <a:pPr lvl="0" rtl="0">
              <a:spcBef>
                <a:spcPts val="0"/>
              </a:spcBef>
              <a:buNone/>
            </a:pPr>
            <a:r>
              <a:rPr lang="en">
                <a:solidFill>
                  <a:schemeClr val="lt1"/>
                </a:solidFill>
              </a:rPr>
              <a:t>Variables &amp; Radio Button</a:t>
            </a:r>
          </a:p>
        </p:txBody>
      </p:sp>
      <p:pic>
        <p:nvPicPr>
          <p:cNvPr id="170" name="Shape 170"/>
          <p:cNvPicPr preferRelativeResize="0"/>
          <p:nvPr/>
        </p:nvPicPr>
        <p:blipFill>
          <a:blip r:embed="rId3">
            <a:alphaModFix/>
          </a:blip>
          <a:stretch>
            <a:fillRect/>
          </a:stretch>
        </p:blipFill>
        <p:spPr>
          <a:xfrm>
            <a:off x="2861975" y="999675"/>
            <a:ext cx="6191549" cy="4095450"/>
          </a:xfrm>
          <a:prstGeom prst="rect">
            <a:avLst/>
          </a:prstGeom>
          <a:noFill/>
          <a:ln>
            <a:noFill/>
          </a:ln>
        </p:spPr>
      </p:pic>
      <p:pic>
        <p:nvPicPr>
          <p:cNvPr id="171" name="Shape 171"/>
          <p:cNvPicPr preferRelativeResize="0"/>
          <p:nvPr/>
        </p:nvPicPr>
        <p:blipFill>
          <a:blip r:embed="rId4">
            <a:alphaModFix/>
          </a:blip>
          <a:stretch>
            <a:fillRect/>
          </a:stretch>
        </p:blipFill>
        <p:spPr>
          <a:xfrm>
            <a:off x="112100" y="999675"/>
            <a:ext cx="2653926" cy="40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311700" y="204025"/>
            <a:ext cx="8520600" cy="707400"/>
          </a:xfrm>
          <a:prstGeom prst="rect">
            <a:avLst/>
          </a:prstGeom>
        </p:spPr>
        <p:txBody>
          <a:bodyPr anchorCtr="0" anchor="ctr" bIns="91425" lIns="91425" rIns="91425" wrap="square" tIns="91425">
            <a:noAutofit/>
          </a:bodyPr>
          <a:lstStyle/>
          <a:p>
            <a:pPr lvl="0" rtl="0">
              <a:spcBef>
                <a:spcPts val="0"/>
              </a:spcBef>
              <a:buNone/>
            </a:pPr>
            <a:r>
              <a:rPr lang="en">
                <a:solidFill>
                  <a:schemeClr val="lt1"/>
                </a:solidFill>
              </a:rPr>
              <a:t>Timer</a:t>
            </a:r>
          </a:p>
        </p:txBody>
      </p:sp>
      <p:pic>
        <p:nvPicPr>
          <p:cNvPr id="177" name="Shape 177"/>
          <p:cNvPicPr preferRelativeResize="0"/>
          <p:nvPr/>
        </p:nvPicPr>
        <p:blipFill>
          <a:blip r:embed="rId3">
            <a:alphaModFix/>
          </a:blip>
          <a:stretch>
            <a:fillRect/>
          </a:stretch>
        </p:blipFill>
        <p:spPr>
          <a:xfrm>
            <a:off x="152400" y="1063825"/>
            <a:ext cx="3676445" cy="3927275"/>
          </a:xfrm>
          <a:prstGeom prst="rect">
            <a:avLst/>
          </a:prstGeom>
          <a:noFill/>
          <a:ln>
            <a:noFill/>
          </a:ln>
        </p:spPr>
      </p:pic>
      <p:pic>
        <p:nvPicPr>
          <p:cNvPr id="178" name="Shape 178"/>
          <p:cNvPicPr preferRelativeResize="0"/>
          <p:nvPr/>
        </p:nvPicPr>
        <p:blipFill>
          <a:blip r:embed="rId4">
            <a:alphaModFix/>
          </a:blip>
          <a:stretch>
            <a:fillRect/>
          </a:stretch>
        </p:blipFill>
        <p:spPr>
          <a:xfrm>
            <a:off x="3901975" y="1063825"/>
            <a:ext cx="5111249" cy="3927276"/>
          </a:xfrm>
          <a:prstGeom prst="rect">
            <a:avLst/>
          </a:prstGeom>
          <a:noFill/>
          <a:ln>
            <a:noFill/>
          </a:ln>
        </p:spPr>
      </p:pic>
      <p:pic>
        <p:nvPicPr>
          <p:cNvPr id="179" name="Shape 179"/>
          <p:cNvPicPr preferRelativeResize="0"/>
          <p:nvPr/>
        </p:nvPicPr>
        <p:blipFill>
          <a:blip r:embed="rId5">
            <a:alphaModFix/>
          </a:blip>
          <a:stretch>
            <a:fillRect/>
          </a:stretch>
        </p:blipFill>
        <p:spPr>
          <a:xfrm>
            <a:off x="57250" y="1063825"/>
            <a:ext cx="3771599" cy="392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83"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b="8314" l="0" r="0" t="3228"/>
          <a:stretch/>
        </p:blipFill>
        <p:spPr>
          <a:xfrm>
            <a:off x="96750" y="3409400"/>
            <a:ext cx="4095450" cy="1653475"/>
          </a:xfrm>
          <a:prstGeom prst="rect">
            <a:avLst/>
          </a:prstGeom>
          <a:noFill/>
          <a:ln>
            <a:noFill/>
          </a:ln>
        </p:spPr>
      </p:pic>
      <p:pic>
        <p:nvPicPr>
          <p:cNvPr id="185" name="Shape 185"/>
          <p:cNvPicPr preferRelativeResize="0"/>
          <p:nvPr/>
        </p:nvPicPr>
        <p:blipFill>
          <a:blip r:embed="rId4">
            <a:alphaModFix/>
          </a:blip>
          <a:stretch>
            <a:fillRect/>
          </a:stretch>
        </p:blipFill>
        <p:spPr>
          <a:xfrm>
            <a:off x="96750" y="895300"/>
            <a:ext cx="4095450" cy="2434274"/>
          </a:xfrm>
          <a:prstGeom prst="rect">
            <a:avLst/>
          </a:prstGeom>
          <a:noFill/>
          <a:ln>
            <a:noFill/>
          </a:ln>
        </p:spPr>
      </p:pic>
      <p:sp>
        <p:nvSpPr>
          <p:cNvPr id="186" name="Shape 186"/>
          <p:cNvSpPr txBox="1"/>
          <p:nvPr>
            <p:ph type="title"/>
          </p:nvPr>
        </p:nvSpPr>
        <p:spPr>
          <a:xfrm>
            <a:off x="37600" y="34725"/>
            <a:ext cx="5146200" cy="707400"/>
          </a:xfrm>
          <a:prstGeom prst="rect">
            <a:avLst/>
          </a:prstGeom>
        </p:spPr>
        <p:txBody>
          <a:bodyPr anchorCtr="0" anchor="ctr" bIns="91425" lIns="91425" rIns="91425" wrap="square" tIns="91425">
            <a:noAutofit/>
          </a:bodyPr>
          <a:lstStyle/>
          <a:p>
            <a:pPr lvl="0" rtl="0">
              <a:spcBef>
                <a:spcPts val="0"/>
              </a:spcBef>
              <a:buNone/>
            </a:pPr>
            <a:r>
              <a:rPr lang="en" sz="4800">
                <a:solidFill>
                  <a:schemeClr val="lt1"/>
                </a:solidFill>
              </a:rPr>
              <a:t>Set Quiz Questions</a:t>
            </a:r>
          </a:p>
        </p:txBody>
      </p:sp>
      <p:pic>
        <p:nvPicPr>
          <p:cNvPr id="187" name="Shape 187"/>
          <p:cNvPicPr preferRelativeResize="0"/>
          <p:nvPr/>
        </p:nvPicPr>
        <p:blipFill>
          <a:blip r:embed="rId5">
            <a:alphaModFix/>
          </a:blip>
          <a:stretch>
            <a:fillRect/>
          </a:stretch>
        </p:blipFill>
        <p:spPr>
          <a:xfrm>
            <a:off x="4344600" y="161250"/>
            <a:ext cx="4647001" cy="4901624"/>
          </a:xfrm>
          <a:prstGeom prst="rect">
            <a:avLst/>
          </a:prstGeom>
          <a:noFill/>
          <a:ln>
            <a:noFill/>
          </a:ln>
        </p:spPr>
      </p:pic>
      <p:pic>
        <p:nvPicPr>
          <p:cNvPr id="188" name="Shape 188"/>
          <p:cNvPicPr preferRelativeResize="0"/>
          <p:nvPr/>
        </p:nvPicPr>
        <p:blipFill>
          <a:blip r:embed="rId6">
            <a:alphaModFix/>
          </a:blip>
          <a:stretch>
            <a:fillRect/>
          </a:stretch>
        </p:blipFill>
        <p:spPr>
          <a:xfrm>
            <a:off x="4675925" y="669125"/>
            <a:ext cx="4202799" cy="169300"/>
          </a:xfrm>
          <a:prstGeom prst="rect">
            <a:avLst/>
          </a:prstGeom>
          <a:noFill/>
          <a:ln>
            <a:noFill/>
          </a:ln>
        </p:spPr>
      </p:pic>
      <p:pic>
        <p:nvPicPr>
          <p:cNvPr id="189" name="Shape 189"/>
          <p:cNvPicPr preferRelativeResize="0"/>
          <p:nvPr/>
        </p:nvPicPr>
        <p:blipFill>
          <a:blip r:embed="rId7">
            <a:alphaModFix/>
          </a:blip>
          <a:stretch>
            <a:fillRect/>
          </a:stretch>
        </p:blipFill>
        <p:spPr>
          <a:xfrm>
            <a:off x="6726850" y="3483513"/>
            <a:ext cx="2151887" cy="540150"/>
          </a:xfrm>
          <a:prstGeom prst="rect">
            <a:avLst/>
          </a:prstGeom>
          <a:noFill/>
          <a:ln>
            <a:noFill/>
          </a:ln>
        </p:spPr>
      </p:pic>
      <p:pic>
        <p:nvPicPr>
          <p:cNvPr id="190" name="Shape 190"/>
          <p:cNvPicPr preferRelativeResize="0"/>
          <p:nvPr/>
        </p:nvPicPr>
        <p:blipFill>
          <a:blip r:embed="rId8">
            <a:alphaModFix/>
          </a:blip>
          <a:stretch>
            <a:fillRect/>
          </a:stretch>
        </p:blipFill>
        <p:spPr>
          <a:xfrm>
            <a:off x="6726850" y="4093688"/>
            <a:ext cx="2151875" cy="707400"/>
          </a:xfrm>
          <a:prstGeom prst="rect">
            <a:avLst/>
          </a:prstGeom>
          <a:noFill/>
          <a:ln>
            <a:noFill/>
          </a:ln>
        </p:spPr>
      </p:pic>
      <p:cxnSp>
        <p:nvCxnSpPr>
          <p:cNvPr id="191" name="Shape 191"/>
          <p:cNvCxnSpPr/>
          <p:nvPr/>
        </p:nvCxnSpPr>
        <p:spPr>
          <a:xfrm>
            <a:off x="4563050" y="2233175"/>
            <a:ext cx="733500" cy="81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80650" y="96425"/>
            <a:ext cx="6410476" cy="2580125"/>
          </a:xfrm>
          <a:prstGeom prst="rect">
            <a:avLst/>
          </a:prstGeom>
          <a:noFill/>
          <a:ln>
            <a:noFill/>
          </a:ln>
        </p:spPr>
      </p:pic>
      <p:pic>
        <p:nvPicPr>
          <p:cNvPr id="197" name="Shape 197"/>
          <p:cNvPicPr preferRelativeResize="0"/>
          <p:nvPr/>
        </p:nvPicPr>
        <p:blipFill>
          <a:blip r:embed="rId4">
            <a:alphaModFix/>
          </a:blip>
          <a:stretch>
            <a:fillRect/>
          </a:stretch>
        </p:blipFill>
        <p:spPr>
          <a:xfrm>
            <a:off x="4192200" y="2797900"/>
            <a:ext cx="4788774" cy="22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37600" y="34725"/>
            <a:ext cx="8919300" cy="707400"/>
          </a:xfrm>
          <a:prstGeom prst="rect">
            <a:avLst/>
          </a:prstGeom>
        </p:spPr>
        <p:txBody>
          <a:bodyPr anchorCtr="0" anchor="ctr" bIns="91425" lIns="91425" rIns="91425" wrap="square" tIns="91425">
            <a:noAutofit/>
          </a:bodyPr>
          <a:lstStyle/>
          <a:p>
            <a:pPr lvl="0" rtl="0">
              <a:spcBef>
                <a:spcPts val="0"/>
              </a:spcBef>
              <a:buNone/>
            </a:pPr>
            <a:r>
              <a:rPr lang="en" sz="4800">
                <a:solidFill>
                  <a:schemeClr val="lt1"/>
                </a:solidFill>
              </a:rPr>
              <a:t>Table View Controller</a:t>
            </a:r>
          </a:p>
        </p:txBody>
      </p:sp>
      <p:pic>
        <p:nvPicPr>
          <p:cNvPr id="203" name="Shape 203"/>
          <p:cNvPicPr preferRelativeResize="0"/>
          <p:nvPr/>
        </p:nvPicPr>
        <p:blipFill>
          <a:blip r:embed="rId3">
            <a:alphaModFix/>
          </a:blip>
          <a:stretch>
            <a:fillRect/>
          </a:stretch>
        </p:blipFill>
        <p:spPr>
          <a:xfrm>
            <a:off x="152400" y="894525"/>
            <a:ext cx="8829627" cy="40965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555600"/>
            <a:ext cx="2808000" cy="755700"/>
          </a:xfrm>
          <a:prstGeom prst="rect">
            <a:avLst/>
          </a:prstGeom>
          <a:ln>
            <a:noFill/>
          </a:ln>
        </p:spPr>
        <p:txBody>
          <a:bodyPr anchorCtr="0" anchor="b" bIns="91425" lIns="91425" rIns="91425" wrap="square" tIns="91425">
            <a:noAutofit/>
          </a:bodyPr>
          <a:lstStyle/>
          <a:p>
            <a:pPr lvl="0">
              <a:spcBef>
                <a:spcPts val="0"/>
              </a:spcBef>
              <a:buNone/>
            </a:pPr>
            <a:r>
              <a:rPr lang="en"/>
              <a:t>References</a:t>
            </a:r>
          </a:p>
        </p:txBody>
      </p:sp>
      <p:sp>
        <p:nvSpPr>
          <p:cNvPr id="209" name="Shape 209"/>
          <p:cNvSpPr txBox="1"/>
          <p:nvPr>
            <p:ph idx="1" type="body"/>
          </p:nvPr>
        </p:nvSpPr>
        <p:spPr>
          <a:xfrm>
            <a:off x="311700" y="1389600"/>
            <a:ext cx="2808000" cy="24237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accent1"/>
              </a:buClr>
              <a:buSzPct val="100000"/>
              <a:buChar char="➔"/>
            </a:pPr>
            <a:r>
              <a:rPr b="1" lang="en" sz="1400">
                <a:solidFill>
                  <a:schemeClr val="accent1"/>
                </a:solidFill>
              </a:rPr>
              <a:t>https://www.proprofs.com/quiz-school/topic/india</a:t>
            </a:r>
          </a:p>
          <a:p>
            <a:pPr indent="-317500" lvl="0" marL="457200" rtl="0">
              <a:spcBef>
                <a:spcPts val="0"/>
              </a:spcBef>
              <a:spcAft>
                <a:spcPts val="0"/>
              </a:spcAft>
              <a:buClr>
                <a:schemeClr val="accent1"/>
              </a:buClr>
              <a:buSzPct val="100000"/>
              <a:buChar char="➔"/>
            </a:pPr>
            <a:r>
              <a:rPr b="1" lang="en" sz="1400">
                <a:solidFill>
                  <a:schemeClr val="accent1"/>
                </a:solidFill>
              </a:rPr>
              <a:t>https://developer.apple.com/</a:t>
            </a:r>
          </a:p>
          <a:p>
            <a:pPr indent="-317500" lvl="0" marL="457200" rtl="0">
              <a:spcBef>
                <a:spcPts val="0"/>
              </a:spcBef>
              <a:spcAft>
                <a:spcPts val="0"/>
              </a:spcAft>
              <a:buClr>
                <a:schemeClr val="accent1"/>
              </a:buClr>
              <a:buSzPct val="100000"/>
              <a:buChar char="➔"/>
            </a:pPr>
            <a:r>
              <a:rPr b="1" lang="en" sz="1400">
                <a:solidFill>
                  <a:schemeClr val="accent1"/>
                </a:solidFill>
              </a:rPr>
              <a:t>https://www.google.ca</a:t>
            </a:r>
          </a:p>
          <a:p>
            <a:pPr lvl="0" rtl="0">
              <a:spcBef>
                <a:spcPts val="0"/>
              </a:spcBef>
              <a:spcAft>
                <a:spcPts val="0"/>
              </a:spcAft>
              <a:buNone/>
            </a:pPr>
            <a:r>
              <a:rPr b="1" lang="en" sz="1400">
                <a:solidFill>
                  <a:schemeClr val="accent1"/>
                </a:solidFill>
              </a:rPr>
              <a:t>	For Images</a:t>
            </a:r>
          </a:p>
          <a:p>
            <a:pPr lvl="0">
              <a:spcBef>
                <a:spcPts val="0"/>
              </a:spcBef>
              <a:spcAft>
                <a:spcPts val="0"/>
              </a:spcAft>
              <a:buNone/>
            </a:pPr>
            <a:r>
              <a:t/>
            </a:r>
            <a:endParaRPr b="1" sz="1400">
              <a:solidFill>
                <a:schemeClr val="accent1"/>
              </a:solidFill>
            </a:endParaRPr>
          </a:p>
        </p:txBody>
      </p:sp>
      <p:pic>
        <p:nvPicPr>
          <p:cNvPr id="210" name="Shape 210"/>
          <p:cNvPicPr preferRelativeResize="0"/>
          <p:nvPr/>
        </p:nvPicPr>
        <p:blipFill>
          <a:blip r:embed="rId3">
            <a:alphaModFix/>
          </a:blip>
          <a:stretch>
            <a:fillRect/>
          </a:stretch>
        </p:blipFill>
        <p:spPr>
          <a:xfrm>
            <a:off x="3272100" y="152400"/>
            <a:ext cx="5719501" cy="4854049"/>
          </a:xfrm>
          <a:prstGeom prst="rect">
            <a:avLst/>
          </a:prstGeom>
          <a:noFill/>
          <a:ln>
            <a:noFill/>
          </a:ln>
        </p:spPr>
      </p:pic>
      <p:pic>
        <p:nvPicPr>
          <p:cNvPr id="211" name="Shape 211"/>
          <p:cNvPicPr preferRelativeResize="0"/>
          <p:nvPr/>
        </p:nvPicPr>
        <p:blipFill rotWithShape="1">
          <a:blip r:embed="rId4">
            <a:alphaModFix/>
          </a:blip>
          <a:srcRect b="2891" l="33562" r="28942" t="89160"/>
          <a:stretch/>
        </p:blipFill>
        <p:spPr>
          <a:xfrm>
            <a:off x="5059600" y="3813300"/>
            <a:ext cx="2144474" cy="35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131475"/>
            <a:ext cx="8520600" cy="707400"/>
          </a:xfrm>
          <a:prstGeom prst="rect">
            <a:avLst/>
          </a:prstGeom>
        </p:spPr>
        <p:txBody>
          <a:bodyPr anchorCtr="0" anchor="t" bIns="91425" lIns="91425" rIns="91425" wrap="square" tIns="91425">
            <a:noAutofit/>
          </a:bodyPr>
          <a:lstStyle/>
          <a:p>
            <a:pPr lvl="0">
              <a:spcBef>
                <a:spcPts val="0"/>
              </a:spcBef>
              <a:buNone/>
            </a:pPr>
            <a:r>
              <a:rPr lang="en"/>
              <a:t>Quiz about India</a:t>
            </a:r>
          </a:p>
        </p:txBody>
      </p:sp>
      <p:sp>
        <p:nvSpPr>
          <p:cNvPr id="74" name="Shape 74"/>
          <p:cNvSpPr txBox="1"/>
          <p:nvPr>
            <p:ph idx="1" type="body"/>
          </p:nvPr>
        </p:nvSpPr>
        <p:spPr>
          <a:xfrm>
            <a:off x="311700" y="920400"/>
            <a:ext cx="8520600" cy="3550500"/>
          </a:xfrm>
          <a:prstGeom prst="rect">
            <a:avLst/>
          </a:prstGeom>
        </p:spPr>
        <p:txBody>
          <a:bodyPr anchorCtr="0" anchor="t" bIns="91425" lIns="91425" rIns="91425" wrap="square" tIns="91425">
            <a:noAutofit/>
          </a:bodyPr>
          <a:lstStyle/>
          <a:p>
            <a:pPr lvl="0">
              <a:spcBef>
                <a:spcPts val="0"/>
              </a:spcBef>
              <a:buNone/>
            </a:pPr>
            <a:r>
              <a:rPr lang="en"/>
              <a:t>It is the second most populous country in the entire world and one of the biggest on the globe. With some of the oldest civilizations in the world, some of the most diverse cultures and wildlife in the world, India is a place that you could spend an entire life exploring and you would still have one third of it to see.</a:t>
            </a:r>
          </a:p>
          <a:p>
            <a:pPr lvl="0">
              <a:spcBef>
                <a:spcPts val="0"/>
              </a:spcBef>
              <a:buNone/>
            </a:pPr>
            <a:r>
              <a:rPr lang="en"/>
              <a:t> So why not take a minute and try out this quiz that we have prepared for you on one of the greatest nations? What is the approximate population of India? India was part of what country’s great empire until the 20th century? In how many wars with its neighbor, Pakistan, has India been involved? Indian food will also be among the topics - so try it out!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cxnSp>
        <p:nvCxnSpPr>
          <p:cNvPr id="79" name="Shape 79"/>
          <p:cNvCxnSpPr/>
          <p:nvPr/>
        </p:nvCxnSpPr>
        <p:spPr>
          <a:xfrm>
            <a:off x="-3450" y="2900650"/>
            <a:ext cx="9150900" cy="0"/>
          </a:xfrm>
          <a:prstGeom prst="straightConnector1">
            <a:avLst/>
          </a:prstGeom>
          <a:noFill/>
          <a:ln cap="flat" cmpd="sng" w="19050">
            <a:solidFill>
              <a:schemeClr val="dk2"/>
            </a:solidFill>
            <a:prstDash val="solid"/>
            <a:round/>
            <a:headEnd len="med" w="med" type="none"/>
            <a:tailEnd len="med" w="med" type="none"/>
          </a:ln>
        </p:spPr>
      </p:cxnSp>
      <p:sp>
        <p:nvSpPr>
          <p:cNvPr id="80" name="Shape 8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Flow of Quiz</a:t>
            </a:r>
          </a:p>
        </p:txBody>
      </p:sp>
      <p:sp>
        <p:nvSpPr>
          <p:cNvPr id="81" name="Shape 81"/>
          <p:cNvSpPr/>
          <p:nvPr/>
        </p:nvSpPr>
        <p:spPr>
          <a:xfrm>
            <a:off x="421176" y="2235693"/>
            <a:ext cx="1329900" cy="13299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txBox="1"/>
          <p:nvPr/>
        </p:nvSpPr>
        <p:spPr>
          <a:xfrm>
            <a:off x="421225" y="2596750"/>
            <a:ext cx="1329900" cy="607800"/>
          </a:xfrm>
          <a:prstGeom prst="rect">
            <a:avLst/>
          </a:prstGeom>
          <a:noFill/>
          <a:ln>
            <a:noFill/>
          </a:ln>
        </p:spPr>
        <p:txBody>
          <a:bodyPr anchorCtr="0" anchor="ctr" bIns="91425" lIns="91425" rIns="91425" wrap="square" tIns="91425">
            <a:noAutofit/>
          </a:bodyPr>
          <a:lstStyle/>
          <a:p>
            <a:pPr lvl="0" algn="ctr">
              <a:spcBef>
                <a:spcPts val="0"/>
              </a:spcBef>
              <a:buNone/>
            </a:pPr>
            <a:r>
              <a:rPr lang="en" sz="1800">
                <a:solidFill>
                  <a:schemeClr val="lt1"/>
                </a:solidFill>
                <a:latin typeface="Source Code Pro"/>
                <a:ea typeface="Source Code Pro"/>
                <a:cs typeface="Source Code Pro"/>
                <a:sym typeface="Source Code Pro"/>
              </a:rPr>
              <a:t>LogIn</a:t>
            </a:r>
          </a:p>
        </p:txBody>
      </p:sp>
      <p:sp>
        <p:nvSpPr>
          <p:cNvPr id="83" name="Shape 83"/>
          <p:cNvSpPr/>
          <p:nvPr/>
        </p:nvSpPr>
        <p:spPr>
          <a:xfrm>
            <a:off x="3284822" y="1366965"/>
            <a:ext cx="2954700" cy="2954700"/>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txBox="1"/>
          <p:nvPr/>
        </p:nvSpPr>
        <p:spPr>
          <a:xfrm>
            <a:off x="3257425" y="2540425"/>
            <a:ext cx="2954700" cy="607800"/>
          </a:xfrm>
          <a:prstGeom prst="rect">
            <a:avLst/>
          </a:prstGeom>
          <a:noFill/>
          <a:ln>
            <a:noFill/>
          </a:ln>
        </p:spPr>
        <p:txBody>
          <a:bodyPr anchorCtr="0" anchor="ctr" bIns="91425" lIns="91425" rIns="91425" wrap="square" tIns="91425">
            <a:noAutofit/>
          </a:bodyPr>
          <a:lstStyle/>
          <a:p>
            <a:pPr lvl="0" algn="ctr">
              <a:spcBef>
                <a:spcPts val="0"/>
              </a:spcBef>
              <a:buNone/>
            </a:pPr>
            <a:r>
              <a:rPr lang="en" sz="3000">
                <a:solidFill>
                  <a:schemeClr val="lt1"/>
                </a:solidFill>
                <a:latin typeface="Source Code Pro"/>
                <a:ea typeface="Source Code Pro"/>
                <a:cs typeface="Source Code Pro"/>
                <a:sym typeface="Source Code Pro"/>
              </a:rPr>
              <a:t>Play Quiz</a:t>
            </a:r>
          </a:p>
        </p:txBody>
      </p:sp>
      <p:sp>
        <p:nvSpPr>
          <p:cNvPr id="85" name="Shape 85"/>
          <p:cNvSpPr/>
          <p:nvPr/>
        </p:nvSpPr>
        <p:spPr>
          <a:xfrm>
            <a:off x="1517475" y="3565599"/>
            <a:ext cx="1329900" cy="13299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txBox="1"/>
          <p:nvPr/>
        </p:nvSpPr>
        <p:spPr>
          <a:xfrm>
            <a:off x="1429125" y="3842500"/>
            <a:ext cx="1506600" cy="607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lt1"/>
                </a:solidFill>
                <a:latin typeface="Source Code Pro"/>
                <a:ea typeface="Source Code Pro"/>
                <a:cs typeface="Source Code Pro"/>
                <a:sym typeface="Source Code Pro"/>
              </a:rPr>
              <a:t>All Score</a:t>
            </a:r>
          </a:p>
        </p:txBody>
      </p:sp>
      <p:sp>
        <p:nvSpPr>
          <p:cNvPr id="87" name="Shape 87"/>
          <p:cNvSpPr/>
          <p:nvPr/>
        </p:nvSpPr>
        <p:spPr>
          <a:xfrm>
            <a:off x="7718079" y="2394636"/>
            <a:ext cx="1012500" cy="1012200"/>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txBox="1"/>
          <p:nvPr/>
        </p:nvSpPr>
        <p:spPr>
          <a:xfrm>
            <a:off x="7718425" y="2596750"/>
            <a:ext cx="1012500" cy="607800"/>
          </a:xfrm>
          <a:prstGeom prst="rect">
            <a:avLst/>
          </a:prstGeom>
          <a:noFill/>
          <a:ln>
            <a:noFill/>
          </a:ln>
        </p:spPr>
        <p:txBody>
          <a:bodyPr anchorCtr="0" anchor="ctr" bIns="91425" lIns="91425" rIns="91425" wrap="square" tIns="91425">
            <a:noAutofit/>
          </a:bodyPr>
          <a:lstStyle/>
          <a:p>
            <a:pPr lvl="0" rtl="0" algn="ctr">
              <a:spcBef>
                <a:spcPts val="0"/>
              </a:spcBef>
              <a:buNone/>
            </a:pPr>
            <a:r>
              <a:rPr lang="en" sz="1500">
                <a:solidFill>
                  <a:schemeClr val="lt1"/>
                </a:solidFill>
                <a:latin typeface="Source Code Pro"/>
                <a:ea typeface="Source Code Pro"/>
                <a:cs typeface="Source Code Pro"/>
                <a:sym typeface="Source Code Pro"/>
              </a:rPr>
              <a:t>LogOut</a:t>
            </a:r>
          </a:p>
        </p:txBody>
      </p:sp>
      <p:sp>
        <p:nvSpPr>
          <p:cNvPr id="89" name="Shape 89"/>
          <p:cNvSpPr/>
          <p:nvPr/>
        </p:nvSpPr>
        <p:spPr>
          <a:xfrm>
            <a:off x="3742900" y="-15227"/>
            <a:ext cx="1271700" cy="12327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txBox="1"/>
          <p:nvPr/>
        </p:nvSpPr>
        <p:spPr>
          <a:xfrm>
            <a:off x="3837475" y="274100"/>
            <a:ext cx="1121700" cy="550200"/>
          </a:xfrm>
          <a:prstGeom prst="rect">
            <a:avLst/>
          </a:prstGeom>
          <a:noFill/>
          <a:ln>
            <a:noFill/>
          </a:ln>
        </p:spPr>
        <p:txBody>
          <a:bodyPr anchorCtr="0" anchor="ctr" bIns="91425" lIns="91425" rIns="91425" wrap="square" tIns="91425">
            <a:noAutofit/>
          </a:bodyPr>
          <a:lstStyle/>
          <a:p>
            <a:pPr lvl="0" rtl="0" algn="ctr">
              <a:spcBef>
                <a:spcPts val="0"/>
              </a:spcBef>
              <a:buNone/>
            </a:pPr>
            <a:r>
              <a:rPr lang="en">
                <a:solidFill>
                  <a:schemeClr val="lt1"/>
                </a:solidFill>
                <a:latin typeface="Source Code Pro"/>
                <a:ea typeface="Source Code Pro"/>
                <a:cs typeface="Source Code Pro"/>
                <a:sym typeface="Source Code Pro"/>
              </a:rPr>
              <a:t>Introduction</a:t>
            </a:r>
          </a:p>
        </p:txBody>
      </p:sp>
      <p:sp>
        <p:nvSpPr>
          <p:cNvPr id="91" name="Shape 91"/>
          <p:cNvSpPr/>
          <p:nvPr/>
        </p:nvSpPr>
        <p:spPr>
          <a:xfrm>
            <a:off x="6239526" y="676777"/>
            <a:ext cx="1506600" cy="15066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txBox="1"/>
          <p:nvPr/>
        </p:nvSpPr>
        <p:spPr>
          <a:xfrm>
            <a:off x="6239525" y="1091863"/>
            <a:ext cx="1506600" cy="607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lt1"/>
                </a:solidFill>
                <a:latin typeface="Source Code Pro"/>
                <a:ea typeface="Source Code Pro"/>
                <a:cs typeface="Source Code Pro"/>
                <a:sym typeface="Source Code Pro"/>
              </a:rPr>
              <a:t>Quiz Score</a:t>
            </a:r>
          </a:p>
        </p:txBody>
      </p:sp>
      <p:cxnSp>
        <p:nvCxnSpPr>
          <p:cNvPr id="93" name="Shape 93"/>
          <p:cNvCxnSpPr>
            <a:stCxn id="81" idx="7"/>
          </p:cNvCxnSpPr>
          <p:nvPr/>
        </p:nvCxnSpPr>
        <p:spPr>
          <a:xfrm flipH="1" rot="10800000">
            <a:off x="1556317" y="854553"/>
            <a:ext cx="2224800" cy="1575900"/>
          </a:xfrm>
          <a:prstGeom prst="straightConnector1">
            <a:avLst/>
          </a:prstGeom>
          <a:noFill/>
          <a:ln cap="flat" cmpd="sng" w="28575">
            <a:solidFill>
              <a:schemeClr val="dk2"/>
            </a:solidFill>
            <a:prstDash val="solid"/>
            <a:round/>
            <a:headEnd len="lg" w="lg" type="none"/>
            <a:tailEnd len="lg" w="lg" type="none"/>
          </a:ln>
        </p:spPr>
      </p:cxnSp>
      <p:cxnSp>
        <p:nvCxnSpPr>
          <p:cNvPr id="94" name="Shape 94"/>
          <p:cNvCxnSpPr>
            <a:stCxn id="83" idx="7"/>
          </p:cNvCxnSpPr>
          <p:nvPr/>
        </p:nvCxnSpPr>
        <p:spPr>
          <a:xfrm flipH="1" rot="10800000">
            <a:off x="5806816" y="1556070"/>
            <a:ext cx="457200" cy="243600"/>
          </a:xfrm>
          <a:prstGeom prst="straightConnector1">
            <a:avLst/>
          </a:prstGeom>
          <a:noFill/>
          <a:ln cap="flat" cmpd="sng" w="19050">
            <a:solidFill>
              <a:schemeClr val="dk2"/>
            </a:solidFill>
            <a:prstDash val="solid"/>
            <a:round/>
            <a:headEnd len="lg" w="lg" type="none"/>
            <a:tailEnd len="lg" w="lg" type="none"/>
          </a:ln>
        </p:spPr>
      </p:cxnSp>
      <p:cxnSp>
        <p:nvCxnSpPr>
          <p:cNvPr id="95" name="Shape 95"/>
          <p:cNvCxnSpPr>
            <a:stCxn id="81" idx="5"/>
          </p:cNvCxnSpPr>
          <p:nvPr/>
        </p:nvCxnSpPr>
        <p:spPr>
          <a:xfrm>
            <a:off x="1556317" y="3370834"/>
            <a:ext cx="249600" cy="3054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a:spcBef>
                <a:spcPts val="0"/>
              </a:spcBef>
              <a:buNone/>
            </a:pPr>
            <a:r>
              <a:rPr lang="en"/>
              <a:t>Quiz about India</a:t>
            </a:r>
          </a:p>
        </p:txBody>
      </p:sp>
      <p:sp>
        <p:nvSpPr>
          <p:cNvPr id="101" name="Shape 101"/>
          <p:cNvSpPr txBox="1"/>
          <p:nvPr>
            <p:ph idx="1" type="body"/>
          </p:nvPr>
        </p:nvSpPr>
        <p:spPr>
          <a:xfrm>
            <a:off x="311700" y="1389600"/>
            <a:ext cx="3646800" cy="3495900"/>
          </a:xfrm>
          <a:prstGeom prst="rect">
            <a:avLst/>
          </a:prstGeom>
        </p:spPr>
        <p:txBody>
          <a:bodyPr anchorCtr="0" anchor="t" bIns="91425" lIns="91425" rIns="91425" wrap="square" tIns="91425">
            <a:noAutofit/>
          </a:bodyPr>
          <a:lstStyle/>
          <a:p>
            <a:pPr lvl="0">
              <a:spcBef>
                <a:spcPts val="0"/>
              </a:spcBef>
              <a:buNone/>
            </a:pPr>
            <a:r>
              <a:rPr lang="en"/>
              <a:t>Login to quiz to save your score.</a:t>
            </a:r>
          </a:p>
          <a:p>
            <a:pPr lvl="0" rtl="0">
              <a:spcBef>
                <a:spcPts val="0"/>
              </a:spcBef>
              <a:buNone/>
            </a:pPr>
            <a:r>
              <a:rPr lang="en"/>
              <a:t>Auto Login </a:t>
            </a:r>
            <a:r>
              <a:rPr lang="en"/>
              <a:t>functionality in the application.</a:t>
            </a:r>
          </a:p>
          <a:p>
            <a:pPr indent="-304800" lvl="0" marL="457200" rtl="0">
              <a:spcBef>
                <a:spcPts val="0"/>
              </a:spcBef>
              <a:buChar char="➔"/>
            </a:pPr>
            <a:r>
              <a:rPr lang="en"/>
              <a:t>Launcher</a:t>
            </a:r>
            <a:r>
              <a:rPr lang="en"/>
              <a:t> Screen</a:t>
            </a:r>
          </a:p>
          <a:p>
            <a:pPr indent="-304800" lvl="0" marL="457200" rtl="0">
              <a:spcBef>
                <a:spcPts val="0"/>
              </a:spcBef>
              <a:buChar char="➔"/>
            </a:pPr>
            <a:r>
              <a:rPr lang="en"/>
              <a:t>User Default</a:t>
            </a:r>
          </a:p>
          <a:p>
            <a:pPr indent="-304800" lvl="0" marL="457200" rtl="0">
              <a:spcBef>
                <a:spcPts val="0"/>
              </a:spcBef>
              <a:buChar char="➔"/>
            </a:pPr>
            <a:r>
              <a:rPr lang="en"/>
              <a:t>Plist</a:t>
            </a:r>
          </a:p>
          <a:p>
            <a:pPr indent="-304800" lvl="0" marL="457200" rtl="0">
              <a:spcBef>
                <a:spcPts val="0"/>
              </a:spcBef>
              <a:buChar char="➔"/>
            </a:pPr>
            <a:r>
              <a:rPr lang="en"/>
              <a:t>NavigationBar</a:t>
            </a:r>
          </a:p>
          <a:p>
            <a:pPr indent="-304800" lvl="0" marL="457200" rtl="0">
              <a:spcBef>
                <a:spcPts val="0"/>
              </a:spcBef>
              <a:buChar char="➔"/>
            </a:pPr>
            <a:r>
              <a:rPr lang="en"/>
              <a:t>AlterView</a:t>
            </a:r>
          </a:p>
          <a:p>
            <a:pPr indent="-304800" lvl="0" marL="457200" rtl="0">
              <a:spcBef>
                <a:spcPts val="0"/>
              </a:spcBef>
              <a:buChar char="➔"/>
            </a:pPr>
            <a:r>
              <a:rPr lang="en"/>
              <a:t>Switch</a:t>
            </a:r>
          </a:p>
          <a:p>
            <a:pPr indent="-304800" lvl="0" marL="457200" rtl="0">
              <a:spcBef>
                <a:spcPts val="0"/>
              </a:spcBef>
              <a:buChar char="➔"/>
            </a:pPr>
            <a:r>
              <a:rPr lang="en"/>
              <a:t>Timer</a:t>
            </a:r>
          </a:p>
          <a:p>
            <a:pPr indent="-304800" lvl="0" marL="457200" rtl="0">
              <a:spcBef>
                <a:spcPts val="0"/>
              </a:spcBef>
              <a:buChar char="➔"/>
            </a:pPr>
            <a:r>
              <a:rPr lang="en"/>
              <a:t>Progressbar</a:t>
            </a:r>
          </a:p>
          <a:p>
            <a:pPr indent="-304800" lvl="0" marL="457200" rtl="0">
              <a:spcBef>
                <a:spcPts val="0"/>
              </a:spcBef>
              <a:buChar char="➔"/>
            </a:pPr>
            <a:r>
              <a:rPr lang="en"/>
              <a:t>Customized radio button</a:t>
            </a:r>
          </a:p>
          <a:p>
            <a:pPr indent="-304800" lvl="0" marL="457200" rtl="0">
              <a:spcBef>
                <a:spcPts val="0"/>
              </a:spcBef>
              <a:buChar char="➔"/>
            </a:pPr>
            <a:r>
              <a:rPr lang="en"/>
              <a:t>WebView</a:t>
            </a:r>
          </a:p>
          <a:p>
            <a:pPr indent="-304800" lvl="0" marL="457200">
              <a:spcBef>
                <a:spcPts val="0"/>
              </a:spcBef>
              <a:buChar char="➔"/>
            </a:pPr>
            <a:r>
              <a:rPr lang="en"/>
              <a:t>Table View</a:t>
            </a:r>
          </a:p>
        </p:txBody>
      </p:sp>
      <p:pic>
        <p:nvPicPr>
          <p:cNvPr id="102" name="Shape 102"/>
          <p:cNvPicPr preferRelativeResize="0"/>
          <p:nvPr/>
        </p:nvPicPr>
        <p:blipFill rotWithShape="1">
          <a:blip r:embed="rId3">
            <a:alphaModFix/>
          </a:blip>
          <a:srcRect b="8787" l="27720" r="30010" t="5057"/>
          <a:stretch/>
        </p:blipFill>
        <p:spPr>
          <a:xfrm>
            <a:off x="6573350" y="261050"/>
            <a:ext cx="2306225" cy="4448451"/>
          </a:xfrm>
          <a:prstGeom prst="rect">
            <a:avLst/>
          </a:prstGeom>
          <a:noFill/>
          <a:ln>
            <a:noFill/>
          </a:ln>
        </p:spPr>
      </p:pic>
      <p:pic>
        <p:nvPicPr>
          <p:cNvPr id="103" name="Shape 103"/>
          <p:cNvPicPr preferRelativeResize="0"/>
          <p:nvPr/>
        </p:nvPicPr>
        <p:blipFill>
          <a:blip r:embed="rId4">
            <a:alphaModFix/>
          </a:blip>
          <a:stretch>
            <a:fillRect/>
          </a:stretch>
        </p:blipFill>
        <p:spPr>
          <a:xfrm>
            <a:off x="6800900" y="926475"/>
            <a:ext cx="1846050" cy="3179399"/>
          </a:xfrm>
          <a:prstGeom prst="rect">
            <a:avLst/>
          </a:prstGeom>
          <a:noFill/>
          <a:ln>
            <a:noFill/>
          </a:ln>
        </p:spPr>
      </p:pic>
      <p:pic>
        <p:nvPicPr>
          <p:cNvPr id="104" name="Shape 104"/>
          <p:cNvPicPr preferRelativeResize="0"/>
          <p:nvPr/>
        </p:nvPicPr>
        <p:blipFill rotWithShape="1">
          <a:blip r:embed="rId3">
            <a:alphaModFix/>
          </a:blip>
          <a:srcRect b="8787" l="27720" r="30010" t="5057"/>
          <a:stretch/>
        </p:blipFill>
        <p:spPr>
          <a:xfrm>
            <a:off x="4226575" y="261050"/>
            <a:ext cx="2306225" cy="4448451"/>
          </a:xfrm>
          <a:prstGeom prst="rect">
            <a:avLst/>
          </a:prstGeom>
          <a:noFill/>
          <a:ln>
            <a:noFill/>
          </a:ln>
        </p:spPr>
      </p:pic>
      <p:pic>
        <p:nvPicPr>
          <p:cNvPr id="105" name="Shape 105"/>
          <p:cNvPicPr preferRelativeResize="0"/>
          <p:nvPr/>
        </p:nvPicPr>
        <p:blipFill>
          <a:blip r:embed="rId5">
            <a:alphaModFix/>
          </a:blip>
          <a:stretch>
            <a:fillRect/>
          </a:stretch>
        </p:blipFill>
        <p:spPr>
          <a:xfrm>
            <a:off x="4435775" y="1774275"/>
            <a:ext cx="1890336" cy="159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spcBef>
                <a:spcPts val="0"/>
              </a:spcBef>
              <a:buNone/>
            </a:pPr>
            <a:r>
              <a:rPr lang="en"/>
              <a:t>Welcome To Quiz</a:t>
            </a:r>
          </a:p>
        </p:txBody>
      </p:sp>
      <p:sp>
        <p:nvSpPr>
          <p:cNvPr id="111" name="Shape 111"/>
          <p:cNvSpPr txBox="1"/>
          <p:nvPr>
            <p:ph idx="1" type="body"/>
          </p:nvPr>
        </p:nvSpPr>
        <p:spPr>
          <a:xfrm>
            <a:off x="311700" y="1389600"/>
            <a:ext cx="4361400" cy="3179400"/>
          </a:xfrm>
          <a:prstGeom prst="rect">
            <a:avLst/>
          </a:prstGeom>
        </p:spPr>
        <p:txBody>
          <a:bodyPr anchorCtr="0" anchor="t" bIns="91425" lIns="91425" rIns="91425" wrap="square" tIns="91425">
            <a:noAutofit/>
          </a:bodyPr>
          <a:lstStyle/>
          <a:p>
            <a:pPr lvl="0">
              <a:spcBef>
                <a:spcPts val="0"/>
              </a:spcBef>
              <a:buNone/>
            </a:pPr>
            <a:r>
              <a:rPr lang="en"/>
              <a:t>Press introduction about the quiz by pressing Introduction button.</a:t>
            </a:r>
          </a:p>
          <a:p>
            <a:pPr lvl="0" rtl="0">
              <a:spcBef>
                <a:spcPts val="0"/>
              </a:spcBef>
              <a:buNone/>
            </a:pPr>
            <a:r>
              <a:rPr lang="en"/>
              <a:t>Press start quiz and </a:t>
            </a:r>
            <a:r>
              <a:rPr lang="en"/>
              <a:t>enjoy playing the quiz about india.</a:t>
            </a:r>
          </a:p>
          <a:p>
            <a:pPr lvl="0" rtl="0">
              <a:spcBef>
                <a:spcPts val="0"/>
              </a:spcBef>
              <a:buNone/>
            </a:pPr>
            <a:r>
              <a:rPr lang="en"/>
              <a:t>There will be 10 Random Question having 4 suitable option contains  only one true answer.</a:t>
            </a:r>
          </a:p>
          <a:p>
            <a:pPr lvl="0" rtl="0">
              <a:spcBef>
                <a:spcPts val="0"/>
              </a:spcBef>
              <a:buNone/>
            </a:pPr>
            <a:r>
              <a:rPr lang="en"/>
              <a:t>Real challenge is to select your answer within 10 Seconds otherwise that answer will be marked as unattempted.</a:t>
            </a:r>
          </a:p>
          <a:p>
            <a:pPr lvl="0" rtl="0">
              <a:spcBef>
                <a:spcPts val="0"/>
              </a:spcBef>
              <a:buNone/>
            </a:pPr>
            <a:r>
              <a:rPr lang="en"/>
              <a:t>All your score will be saved and display on press of score button.</a:t>
            </a:r>
          </a:p>
        </p:txBody>
      </p:sp>
      <p:pic>
        <p:nvPicPr>
          <p:cNvPr id="112" name="Shape 112"/>
          <p:cNvPicPr preferRelativeResize="0"/>
          <p:nvPr/>
        </p:nvPicPr>
        <p:blipFill rotWithShape="1">
          <a:blip r:embed="rId3">
            <a:alphaModFix/>
          </a:blip>
          <a:srcRect b="8787" l="27720" r="30010" t="5057"/>
          <a:stretch/>
        </p:blipFill>
        <p:spPr>
          <a:xfrm>
            <a:off x="5654300" y="244925"/>
            <a:ext cx="2306225" cy="4448451"/>
          </a:xfrm>
          <a:prstGeom prst="rect">
            <a:avLst/>
          </a:prstGeom>
          <a:noFill/>
          <a:ln>
            <a:noFill/>
          </a:ln>
        </p:spPr>
      </p:pic>
      <p:pic>
        <p:nvPicPr>
          <p:cNvPr id="113" name="Shape 113"/>
          <p:cNvPicPr preferRelativeResize="0"/>
          <p:nvPr/>
        </p:nvPicPr>
        <p:blipFill>
          <a:blip r:embed="rId4">
            <a:alphaModFix/>
          </a:blip>
          <a:stretch>
            <a:fillRect/>
          </a:stretch>
        </p:blipFill>
        <p:spPr>
          <a:xfrm>
            <a:off x="5874775" y="910625"/>
            <a:ext cx="1865274" cy="3179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91350" y="1684325"/>
            <a:ext cx="2147100" cy="1509600"/>
          </a:xfrm>
          <a:prstGeom prst="rect">
            <a:avLst/>
          </a:prstGeom>
        </p:spPr>
        <p:txBody>
          <a:bodyPr anchorCtr="0" anchor="ctr" bIns="91425" lIns="91425" rIns="91425" wrap="square" tIns="91425">
            <a:noAutofit/>
          </a:bodyPr>
          <a:lstStyle/>
          <a:p>
            <a:pPr lvl="0" rtl="0" algn="ctr">
              <a:spcBef>
                <a:spcPts val="0"/>
              </a:spcBef>
              <a:buNone/>
            </a:pPr>
            <a:r>
              <a:rPr lang="en" sz="3000"/>
              <a:t>Use of Plist</a:t>
            </a:r>
          </a:p>
        </p:txBody>
      </p:sp>
      <p:sp>
        <p:nvSpPr>
          <p:cNvPr id="119" name="Shape 119"/>
          <p:cNvSpPr txBox="1"/>
          <p:nvPr>
            <p:ph idx="1" type="body"/>
          </p:nvPr>
        </p:nvSpPr>
        <p:spPr>
          <a:xfrm>
            <a:off x="2329525" y="190675"/>
            <a:ext cx="6632100" cy="4791600"/>
          </a:xfrm>
          <a:prstGeom prst="rect">
            <a:avLst/>
          </a:prstGeom>
          <a:gradFill>
            <a:gsLst>
              <a:gs pos="0">
                <a:srgbClr val="7CC9C2"/>
              </a:gs>
              <a:gs pos="100000">
                <a:srgbClr val="3F837D"/>
              </a:gs>
            </a:gsLst>
            <a:lin ang="5400012" scaled="0"/>
          </a:gradFill>
        </p:spPr>
        <p:txBody>
          <a:bodyPr anchorCtr="0" anchor="t" bIns="91425" lIns="91425" rIns="91425" wrap="square" tIns="91425">
            <a:noAutofit/>
          </a:bodyPr>
          <a:lstStyle/>
          <a:p>
            <a:pPr lvl="0" rtl="0">
              <a:spcBef>
                <a:spcPts val="0"/>
              </a:spcBef>
              <a:spcAft>
                <a:spcPts val="0"/>
              </a:spcAft>
              <a:buNone/>
            </a:pPr>
            <a:r>
              <a:rPr b="1" lang="en" sz="1800">
                <a:solidFill>
                  <a:schemeClr val="lt1"/>
                </a:solidFill>
              </a:rPr>
              <a:t>Read Data From Plist</a:t>
            </a:r>
          </a:p>
          <a:p>
            <a:pPr lvl="0">
              <a:spcBef>
                <a:spcPts val="0"/>
              </a:spcBef>
              <a:buNone/>
            </a:pPr>
            <a:r>
              <a:t/>
            </a:r>
            <a:endParaRPr sz="1800">
              <a:solidFill>
                <a:schemeClr val="lt1"/>
              </a:solidFill>
            </a:endParaRPr>
          </a:p>
          <a:p>
            <a:pPr lvl="0" rtl="0">
              <a:spcBef>
                <a:spcPts val="0"/>
              </a:spcBef>
              <a:buNone/>
            </a:pPr>
            <a:r>
              <a:rPr lang="en" sz="1800">
                <a:solidFill>
                  <a:schemeClr val="lt1"/>
                </a:solidFill>
              </a:rPr>
              <a:t>var format = PropertyListSerialization.PropertyListFormat(rawValue: 0)</a:t>
            </a:r>
          </a:p>
          <a:p>
            <a:pPr lvl="0" rtl="0">
              <a:lnSpc>
                <a:spcPct val="100000"/>
              </a:lnSpc>
              <a:spcBef>
                <a:spcPts val="0"/>
              </a:spcBef>
              <a:spcAft>
                <a:spcPts val="0"/>
              </a:spcAft>
              <a:buNone/>
            </a:pPr>
            <a:r>
              <a:rPr lang="en" sz="1800">
                <a:solidFill>
                  <a:schemeClr val="lt1"/>
                </a:solidFill>
              </a:rPr>
              <a:t>var plistData:[String:AnyObject] = [:]  </a:t>
            </a:r>
          </a:p>
          <a:p>
            <a:pPr lvl="0" rtl="0">
              <a:lnSpc>
                <a:spcPct val="100000"/>
              </a:lnSpc>
              <a:spcBef>
                <a:spcPts val="0"/>
              </a:spcBef>
              <a:spcAft>
                <a:spcPts val="0"/>
              </a:spcAft>
              <a:buNone/>
            </a:pPr>
            <a:r>
              <a:rPr lang="en" sz="1800">
                <a:solidFill>
                  <a:schemeClr val="lt1"/>
                </a:solidFill>
              </a:rPr>
              <a:t>//our data type</a:t>
            </a:r>
          </a:p>
          <a:p>
            <a:pPr lvl="0" rtl="0">
              <a:lnSpc>
                <a:spcPct val="100000"/>
              </a:lnSpc>
              <a:spcBef>
                <a:spcPts val="0"/>
              </a:spcBef>
              <a:spcAft>
                <a:spcPts val="0"/>
              </a:spcAft>
              <a:buNone/>
            </a:pPr>
            <a:r>
              <a:t/>
            </a:r>
            <a:endParaRPr sz="1800">
              <a:solidFill>
                <a:schemeClr val="lt1"/>
              </a:solidFill>
            </a:endParaRPr>
          </a:p>
          <a:p>
            <a:pPr lvl="0" rtl="0">
              <a:spcBef>
                <a:spcPts val="0"/>
              </a:spcBef>
              <a:buNone/>
            </a:pPr>
            <a:r>
              <a:rPr lang="en" sz="1800">
                <a:solidFill>
                  <a:schemeClr val="lt1"/>
                </a:solidFill>
              </a:rPr>
              <a:t>let plistPath:String? = Bundle.main.path(forResource: "Questions", ofType: "plist")!</a:t>
            </a:r>
          </a:p>
          <a:p>
            <a:pPr lvl="0" rtl="0">
              <a:spcBef>
                <a:spcPts val="0"/>
              </a:spcBef>
              <a:buNone/>
            </a:pPr>
            <a:r>
              <a:rPr lang="en" sz="1800">
                <a:solidFill>
                  <a:schemeClr val="lt1"/>
                </a:solidFill>
              </a:rPr>
              <a:t>let plistXML = FileManager.default.contents(atPath: plistPath!)!</a:t>
            </a:r>
          </a:p>
          <a:p>
            <a:pPr lvl="0" rtl="0">
              <a:spcBef>
                <a:spcPts val="0"/>
              </a:spcBef>
              <a:buNone/>
            </a:pPr>
            <a:r>
              <a:t/>
            </a:r>
            <a:endParaRPr sz="1800"/>
          </a:p>
        </p:txBody>
      </p:sp>
      <p:sp>
        <p:nvSpPr>
          <p:cNvPr id="120" name="Shape 120"/>
          <p:cNvSpPr txBox="1"/>
          <p:nvPr>
            <p:ph idx="4294967295" type="subTitle"/>
          </p:nvPr>
        </p:nvSpPr>
        <p:spPr>
          <a:xfrm>
            <a:off x="91200" y="2726875"/>
            <a:ext cx="2147100" cy="1235100"/>
          </a:xfrm>
          <a:prstGeom prst="rect">
            <a:avLst/>
          </a:prstGeom>
        </p:spPr>
        <p:txBody>
          <a:bodyPr anchorCtr="0" anchor="t" bIns="91425" lIns="91425" rIns="91425" wrap="square" tIns="91425">
            <a:noAutofit/>
          </a:bodyPr>
          <a:lstStyle/>
          <a:p>
            <a:pPr lvl="0" rtl="0" algn="ctr">
              <a:spcBef>
                <a:spcPts val="0"/>
              </a:spcBef>
              <a:buNone/>
            </a:pPr>
            <a:r>
              <a:rPr lang="en"/>
              <a:t>BackEnd Data Storage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297700" y="343425"/>
            <a:ext cx="4045200" cy="816000"/>
          </a:xfrm>
          <a:prstGeom prst="rect">
            <a:avLst/>
          </a:prstGeom>
        </p:spPr>
        <p:txBody>
          <a:bodyPr anchorCtr="0" anchor="b" bIns="91425" lIns="91425" rIns="91425" wrap="square" tIns="91425">
            <a:noAutofit/>
          </a:bodyPr>
          <a:lstStyle/>
          <a:p>
            <a:pPr lvl="0">
              <a:spcBef>
                <a:spcPts val="0"/>
              </a:spcBef>
              <a:buNone/>
            </a:pPr>
            <a:r>
              <a:rPr lang="en"/>
              <a:t>Introduction To Quiz </a:t>
            </a:r>
          </a:p>
        </p:txBody>
      </p:sp>
      <p:sp>
        <p:nvSpPr>
          <p:cNvPr id="126" name="Shape 126"/>
          <p:cNvSpPr txBox="1"/>
          <p:nvPr>
            <p:ph idx="1" type="subTitle"/>
          </p:nvPr>
        </p:nvSpPr>
        <p:spPr>
          <a:xfrm>
            <a:off x="297700" y="1170675"/>
            <a:ext cx="4045200" cy="525000"/>
          </a:xfrm>
          <a:prstGeom prst="rect">
            <a:avLst/>
          </a:prstGeom>
        </p:spPr>
        <p:txBody>
          <a:bodyPr anchorCtr="0" anchor="t" bIns="91425" lIns="91425" rIns="91425" wrap="square" tIns="91425">
            <a:noAutofit/>
          </a:bodyPr>
          <a:lstStyle/>
          <a:p>
            <a:pPr lvl="0">
              <a:spcBef>
                <a:spcPts val="0"/>
              </a:spcBef>
              <a:buNone/>
            </a:pPr>
            <a:r>
              <a:rPr lang="en"/>
              <a:t>Web View Controller </a:t>
            </a:r>
          </a:p>
        </p:txBody>
      </p:sp>
      <p:pic>
        <p:nvPicPr>
          <p:cNvPr id="127" name="Shape 127"/>
          <p:cNvPicPr preferRelativeResize="0"/>
          <p:nvPr/>
        </p:nvPicPr>
        <p:blipFill rotWithShape="1">
          <a:blip r:embed="rId3">
            <a:alphaModFix/>
          </a:blip>
          <a:srcRect b="8787" l="27720" r="30010" t="5057"/>
          <a:stretch/>
        </p:blipFill>
        <p:spPr>
          <a:xfrm>
            <a:off x="5477788" y="256163"/>
            <a:ext cx="2306225" cy="4448451"/>
          </a:xfrm>
          <a:prstGeom prst="rect">
            <a:avLst/>
          </a:prstGeom>
          <a:noFill/>
          <a:ln>
            <a:noFill/>
          </a:ln>
        </p:spPr>
      </p:pic>
      <p:pic>
        <p:nvPicPr>
          <p:cNvPr id="128" name="Shape 128"/>
          <p:cNvPicPr preferRelativeResize="0"/>
          <p:nvPr/>
        </p:nvPicPr>
        <p:blipFill>
          <a:blip r:embed="rId4">
            <a:alphaModFix/>
          </a:blip>
          <a:stretch>
            <a:fillRect/>
          </a:stretch>
        </p:blipFill>
        <p:spPr>
          <a:xfrm>
            <a:off x="5655975" y="862100"/>
            <a:ext cx="1921101" cy="3237675"/>
          </a:xfrm>
          <a:prstGeom prst="rect">
            <a:avLst/>
          </a:prstGeom>
          <a:noFill/>
          <a:ln>
            <a:noFill/>
          </a:ln>
        </p:spPr>
      </p:pic>
      <p:sp>
        <p:nvSpPr>
          <p:cNvPr id="129" name="Shape 129"/>
          <p:cNvSpPr txBox="1"/>
          <p:nvPr>
            <p:ph idx="2" type="body"/>
          </p:nvPr>
        </p:nvSpPr>
        <p:spPr>
          <a:xfrm>
            <a:off x="311700" y="1803050"/>
            <a:ext cx="3938400" cy="3058800"/>
          </a:xfrm>
          <a:prstGeom prst="rect">
            <a:avLst/>
          </a:prstGeom>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400">
                <a:solidFill>
                  <a:srgbClr val="000000"/>
                </a:solidFill>
              </a:rPr>
              <a:t>let localfilePath = Bundle.main.url(forResource: "Introduction", withExtension: "html")</a:t>
            </a:r>
          </a:p>
          <a:p>
            <a:pPr lvl="0">
              <a:spcBef>
                <a:spcPts val="0"/>
              </a:spcBef>
              <a:buNone/>
            </a:pPr>
            <a:r>
              <a:rPr lang="en" sz="1400">
                <a:solidFill>
                  <a:srgbClr val="000000"/>
                </a:solidFill>
              </a:rPr>
              <a:t>let myRequest =  URLRequest(url: localfilePath!)</a:t>
            </a:r>
          </a:p>
          <a:p>
            <a:pPr lvl="0" rtl="0">
              <a:spcBef>
                <a:spcPts val="0"/>
              </a:spcBef>
              <a:buNone/>
            </a:pPr>
            <a:r>
              <a:rPr lang="en" sz="1400">
                <a:solidFill>
                  <a:srgbClr val="000000"/>
                </a:solidFill>
              </a:rPr>
              <a:t> webView.loadRequest(myRequest)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cxnSp>
        <p:nvCxnSpPr>
          <p:cNvPr id="134" name="Shape 134"/>
          <p:cNvCxnSpPr/>
          <p:nvPr/>
        </p:nvCxnSpPr>
        <p:spPr>
          <a:xfrm>
            <a:off x="6420723" y="3738725"/>
            <a:ext cx="2764500" cy="0"/>
          </a:xfrm>
          <a:prstGeom prst="straightConnector1">
            <a:avLst/>
          </a:prstGeom>
          <a:noFill/>
          <a:ln cap="flat" cmpd="sng" w="19050">
            <a:solidFill>
              <a:schemeClr val="lt2"/>
            </a:solidFill>
            <a:prstDash val="solid"/>
            <a:round/>
            <a:headEnd len="med" w="med" type="none"/>
            <a:tailEnd len="med" w="med" type="none"/>
          </a:ln>
        </p:spPr>
      </p:cxnSp>
      <p:sp>
        <p:nvSpPr>
          <p:cNvPr id="135" name="Shape 135"/>
          <p:cNvSpPr txBox="1"/>
          <p:nvPr>
            <p:ph idx="4294967295" type="body"/>
          </p:nvPr>
        </p:nvSpPr>
        <p:spPr>
          <a:xfrm>
            <a:off x="6338275" y="3786342"/>
            <a:ext cx="2841600" cy="530400"/>
          </a:xfrm>
          <a:prstGeom prst="rect">
            <a:avLst/>
          </a:prstGeom>
        </p:spPr>
        <p:txBody>
          <a:bodyPr anchorCtr="0" anchor="b" bIns="91425" lIns="91425" rIns="91425" wrap="square" tIns="91425">
            <a:noAutofit/>
          </a:bodyPr>
          <a:lstStyle/>
          <a:p>
            <a:pPr lvl="0">
              <a:lnSpc>
                <a:spcPct val="100000"/>
              </a:lnSpc>
              <a:spcBef>
                <a:spcPts val="0"/>
              </a:spcBef>
              <a:spcAft>
                <a:spcPts val="0"/>
              </a:spcAft>
              <a:buNone/>
            </a:pPr>
            <a:r>
              <a:rPr b="1" lang="en" sz="2100">
                <a:solidFill>
                  <a:schemeClr val="accent3"/>
                </a:solidFill>
              </a:rPr>
              <a:t>Wrong Answer</a:t>
            </a:r>
          </a:p>
        </p:txBody>
      </p:sp>
      <p:sp>
        <p:nvSpPr>
          <p:cNvPr id="136" name="Shape 136"/>
          <p:cNvSpPr txBox="1"/>
          <p:nvPr>
            <p:ph idx="4294967295" type="body"/>
          </p:nvPr>
        </p:nvSpPr>
        <p:spPr>
          <a:xfrm>
            <a:off x="6338279" y="4242495"/>
            <a:ext cx="2841600" cy="639300"/>
          </a:xfrm>
          <a:prstGeom prst="rect">
            <a:avLst/>
          </a:prstGeom>
        </p:spPr>
        <p:txBody>
          <a:bodyPr anchorCtr="0" anchor="t" bIns="91425" lIns="91425" rIns="91425" wrap="square" tIns="91425">
            <a:noAutofit/>
          </a:bodyPr>
          <a:lstStyle/>
          <a:p>
            <a:pPr lvl="0">
              <a:spcBef>
                <a:spcPts val="0"/>
              </a:spcBef>
              <a:buNone/>
            </a:pPr>
            <a:r>
              <a:rPr lang="en" sz="1200"/>
              <a:t>User will get indicated about wrong answer on Next press.</a:t>
            </a:r>
          </a:p>
        </p:txBody>
      </p:sp>
      <p:cxnSp>
        <p:nvCxnSpPr>
          <p:cNvPr id="137" name="Shape 137"/>
          <p:cNvCxnSpPr/>
          <p:nvPr/>
        </p:nvCxnSpPr>
        <p:spPr>
          <a:xfrm>
            <a:off x="3230973" y="3738725"/>
            <a:ext cx="2764500" cy="0"/>
          </a:xfrm>
          <a:prstGeom prst="straightConnector1">
            <a:avLst/>
          </a:prstGeom>
          <a:noFill/>
          <a:ln cap="flat" cmpd="sng" w="19050">
            <a:solidFill>
              <a:schemeClr val="lt2"/>
            </a:solidFill>
            <a:prstDash val="solid"/>
            <a:round/>
            <a:headEnd len="med" w="med" type="none"/>
            <a:tailEnd len="med" w="med" type="none"/>
          </a:ln>
        </p:spPr>
      </p:cxnSp>
      <p:sp>
        <p:nvSpPr>
          <p:cNvPr id="138" name="Shape 138"/>
          <p:cNvSpPr txBox="1"/>
          <p:nvPr>
            <p:ph idx="4294967295" type="body"/>
          </p:nvPr>
        </p:nvSpPr>
        <p:spPr>
          <a:xfrm>
            <a:off x="3148525" y="3786342"/>
            <a:ext cx="2841600" cy="530400"/>
          </a:xfrm>
          <a:prstGeom prst="rect">
            <a:avLst/>
          </a:prstGeom>
        </p:spPr>
        <p:txBody>
          <a:bodyPr anchorCtr="0" anchor="b" bIns="91425" lIns="91425" rIns="91425" wrap="square" tIns="91425">
            <a:noAutofit/>
          </a:bodyPr>
          <a:lstStyle/>
          <a:p>
            <a:pPr lvl="0" rtl="0">
              <a:lnSpc>
                <a:spcPct val="100000"/>
              </a:lnSpc>
              <a:spcBef>
                <a:spcPts val="0"/>
              </a:spcBef>
              <a:spcAft>
                <a:spcPts val="0"/>
              </a:spcAft>
              <a:buNone/>
            </a:pPr>
            <a:r>
              <a:rPr b="1" lang="en" sz="2100">
                <a:solidFill>
                  <a:schemeClr val="accent3"/>
                </a:solidFill>
              </a:rPr>
              <a:t>Red Color Indicator</a:t>
            </a:r>
          </a:p>
        </p:txBody>
      </p:sp>
      <p:sp>
        <p:nvSpPr>
          <p:cNvPr id="139" name="Shape 139"/>
          <p:cNvSpPr txBox="1"/>
          <p:nvPr>
            <p:ph idx="4294967295" type="body"/>
          </p:nvPr>
        </p:nvSpPr>
        <p:spPr>
          <a:xfrm>
            <a:off x="3148529" y="4242495"/>
            <a:ext cx="2841600" cy="639300"/>
          </a:xfrm>
          <a:prstGeom prst="rect">
            <a:avLst/>
          </a:prstGeom>
        </p:spPr>
        <p:txBody>
          <a:bodyPr anchorCtr="0" anchor="t" bIns="91425" lIns="91425" rIns="91425" wrap="square" tIns="91425">
            <a:noAutofit/>
          </a:bodyPr>
          <a:lstStyle/>
          <a:p>
            <a:pPr lvl="0" rtl="0">
              <a:spcBef>
                <a:spcPts val="0"/>
              </a:spcBef>
              <a:buNone/>
            </a:pPr>
            <a:r>
              <a:rPr lang="en" sz="1200"/>
              <a:t>User will get indicated by turning timer into red color.</a:t>
            </a:r>
          </a:p>
        </p:txBody>
      </p:sp>
      <p:pic>
        <p:nvPicPr>
          <p:cNvPr id="140" name="Shape 140"/>
          <p:cNvPicPr preferRelativeResize="0"/>
          <p:nvPr/>
        </p:nvPicPr>
        <p:blipFill rotWithShape="1">
          <a:blip r:embed="rId3">
            <a:alphaModFix/>
          </a:blip>
          <a:srcRect b="8787" l="27720" r="30010" t="5057"/>
          <a:stretch/>
        </p:blipFill>
        <p:spPr>
          <a:xfrm>
            <a:off x="733128" y="-1"/>
            <a:ext cx="1757247" cy="3389526"/>
          </a:xfrm>
          <a:prstGeom prst="rect">
            <a:avLst/>
          </a:prstGeom>
          <a:noFill/>
          <a:ln>
            <a:noFill/>
          </a:ln>
        </p:spPr>
      </p:pic>
      <p:cxnSp>
        <p:nvCxnSpPr>
          <p:cNvPr id="141" name="Shape 141"/>
          <p:cNvCxnSpPr/>
          <p:nvPr/>
        </p:nvCxnSpPr>
        <p:spPr>
          <a:xfrm>
            <a:off x="311123" y="3738725"/>
            <a:ext cx="2764500" cy="0"/>
          </a:xfrm>
          <a:prstGeom prst="straightConnector1">
            <a:avLst/>
          </a:prstGeom>
          <a:noFill/>
          <a:ln cap="flat" cmpd="sng" w="19050">
            <a:solidFill>
              <a:schemeClr val="lt2"/>
            </a:solidFill>
            <a:prstDash val="solid"/>
            <a:round/>
            <a:headEnd len="med" w="med" type="none"/>
            <a:tailEnd len="med" w="med" type="none"/>
          </a:ln>
        </p:spPr>
      </p:cxnSp>
      <p:sp>
        <p:nvSpPr>
          <p:cNvPr id="142" name="Shape 142"/>
          <p:cNvSpPr txBox="1"/>
          <p:nvPr>
            <p:ph idx="4294967295" type="body"/>
          </p:nvPr>
        </p:nvSpPr>
        <p:spPr>
          <a:xfrm>
            <a:off x="228675" y="3786342"/>
            <a:ext cx="2841600" cy="530400"/>
          </a:xfrm>
          <a:prstGeom prst="rect">
            <a:avLst/>
          </a:prstGeom>
        </p:spPr>
        <p:txBody>
          <a:bodyPr anchorCtr="0" anchor="b" bIns="91425" lIns="91425" rIns="91425" wrap="square" tIns="91425">
            <a:noAutofit/>
          </a:bodyPr>
          <a:lstStyle/>
          <a:p>
            <a:pPr lvl="0" rtl="0">
              <a:lnSpc>
                <a:spcPct val="100000"/>
              </a:lnSpc>
              <a:spcBef>
                <a:spcPts val="0"/>
              </a:spcBef>
              <a:spcAft>
                <a:spcPts val="0"/>
              </a:spcAft>
              <a:buNone/>
            </a:pPr>
            <a:r>
              <a:rPr b="1" lang="en" sz="2100">
                <a:solidFill>
                  <a:schemeClr val="accent3"/>
                </a:solidFill>
              </a:rPr>
              <a:t>Initial Question</a:t>
            </a:r>
          </a:p>
        </p:txBody>
      </p:sp>
      <p:sp>
        <p:nvSpPr>
          <p:cNvPr id="143" name="Shape 143"/>
          <p:cNvSpPr txBox="1"/>
          <p:nvPr>
            <p:ph idx="4294967295" type="body"/>
          </p:nvPr>
        </p:nvSpPr>
        <p:spPr>
          <a:xfrm>
            <a:off x="228679" y="4242495"/>
            <a:ext cx="2841600" cy="639300"/>
          </a:xfrm>
          <a:prstGeom prst="rect">
            <a:avLst/>
          </a:prstGeom>
        </p:spPr>
        <p:txBody>
          <a:bodyPr anchorCtr="0" anchor="t" bIns="91425" lIns="91425" rIns="91425" wrap="square" tIns="91425">
            <a:noAutofit/>
          </a:bodyPr>
          <a:lstStyle/>
          <a:p>
            <a:pPr lvl="0" rtl="0">
              <a:spcBef>
                <a:spcPts val="0"/>
              </a:spcBef>
              <a:buNone/>
            </a:pPr>
            <a:r>
              <a:rPr lang="en" sz="1200"/>
              <a:t>User will have 10 seconds to answer the question or skip the question on next click </a:t>
            </a:r>
          </a:p>
        </p:txBody>
      </p:sp>
      <p:pic>
        <p:nvPicPr>
          <p:cNvPr id="144" name="Shape 144"/>
          <p:cNvPicPr preferRelativeResize="0"/>
          <p:nvPr/>
        </p:nvPicPr>
        <p:blipFill>
          <a:blip r:embed="rId4">
            <a:alphaModFix/>
          </a:blip>
          <a:stretch>
            <a:fillRect/>
          </a:stretch>
        </p:blipFill>
        <p:spPr>
          <a:xfrm>
            <a:off x="865850" y="498125"/>
            <a:ext cx="1491801" cy="2431825"/>
          </a:xfrm>
          <a:prstGeom prst="rect">
            <a:avLst/>
          </a:prstGeom>
          <a:noFill/>
          <a:ln>
            <a:noFill/>
          </a:ln>
        </p:spPr>
      </p:pic>
      <p:pic>
        <p:nvPicPr>
          <p:cNvPr id="145" name="Shape 145"/>
          <p:cNvPicPr preferRelativeResize="0"/>
          <p:nvPr/>
        </p:nvPicPr>
        <p:blipFill rotWithShape="1">
          <a:blip r:embed="rId3">
            <a:alphaModFix/>
          </a:blip>
          <a:srcRect b="8787" l="27720" r="30010" t="5057"/>
          <a:stretch/>
        </p:blipFill>
        <p:spPr>
          <a:xfrm>
            <a:off x="3836016" y="19274"/>
            <a:ext cx="1757247" cy="3389526"/>
          </a:xfrm>
          <a:prstGeom prst="rect">
            <a:avLst/>
          </a:prstGeom>
          <a:noFill/>
          <a:ln>
            <a:noFill/>
          </a:ln>
        </p:spPr>
      </p:pic>
      <p:pic>
        <p:nvPicPr>
          <p:cNvPr id="146" name="Shape 146"/>
          <p:cNvPicPr preferRelativeResize="0"/>
          <p:nvPr/>
        </p:nvPicPr>
        <p:blipFill>
          <a:blip r:embed="rId5">
            <a:alphaModFix/>
          </a:blip>
          <a:stretch>
            <a:fillRect/>
          </a:stretch>
        </p:blipFill>
        <p:spPr>
          <a:xfrm>
            <a:off x="3994450" y="541075"/>
            <a:ext cx="1440375" cy="2388874"/>
          </a:xfrm>
          <a:prstGeom prst="rect">
            <a:avLst/>
          </a:prstGeom>
          <a:noFill/>
          <a:ln>
            <a:noFill/>
          </a:ln>
        </p:spPr>
      </p:pic>
      <p:pic>
        <p:nvPicPr>
          <p:cNvPr id="147" name="Shape 147"/>
          <p:cNvPicPr preferRelativeResize="0"/>
          <p:nvPr/>
        </p:nvPicPr>
        <p:blipFill rotWithShape="1">
          <a:blip r:embed="rId3">
            <a:alphaModFix/>
          </a:blip>
          <a:srcRect b="8787" l="27720" r="30010" t="5057"/>
          <a:stretch/>
        </p:blipFill>
        <p:spPr>
          <a:xfrm>
            <a:off x="6883128" y="62224"/>
            <a:ext cx="1757247" cy="3389526"/>
          </a:xfrm>
          <a:prstGeom prst="rect">
            <a:avLst/>
          </a:prstGeom>
          <a:noFill/>
          <a:ln>
            <a:noFill/>
          </a:ln>
        </p:spPr>
      </p:pic>
      <p:pic>
        <p:nvPicPr>
          <p:cNvPr id="148" name="Shape 148"/>
          <p:cNvPicPr preferRelativeResize="0"/>
          <p:nvPr/>
        </p:nvPicPr>
        <p:blipFill>
          <a:blip r:embed="rId6">
            <a:alphaModFix/>
          </a:blip>
          <a:stretch>
            <a:fillRect/>
          </a:stretch>
        </p:blipFill>
        <p:spPr>
          <a:xfrm>
            <a:off x="7038888" y="514225"/>
            <a:ext cx="1440375" cy="248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lgn="ctr">
              <a:spcBef>
                <a:spcPts val="0"/>
              </a:spcBef>
              <a:buNone/>
            </a:pPr>
            <a:r>
              <a:rPr lang="en"/>
              <a:t>Quiz Score</a:t>
            </a:r>
          </a:p>
        </p:txBody>
      </p:sp>
      <p:sp>
        <p:nvSpPr>
          <p:cNvPr id="154" name="Shape 154"/>
          <p:cNvSpPr txBox="1"/>
          <p:nvPr>
            <p:ph idx="1" type="body"/>
          </p:nvPr>
        </p:nvSpPr>
        <p:spPr>
          <a:xfrm>
            <a:off x="311700" y="1389600"/>
            <a:ext cx="3678900" cy="3179400"/>
          </a:xfrm>
          <a:prstGeom prst="rect">
            <a:avLst/>
          </a:prstGeom>
        </p:spPr>
        <p:txBody>
          <a:bodyPr anchorCtr="0" anchor="t" bIns="91425" lIns="91425" rIns="91425" wrap="square" tIns="91425">
            <a:noAutofit/>
          </a:bodyPr>
          <a:lstStyle/>
          <a:p>
            <a:pPr lvl="0">
              <a:spcBef>
                <a:spcPts val="0"/>
              </a:spcBef>
              <a:buNone/>
            </a:pPr>
            <a:r>
              <a:rPr lang="en"/>
              <a:t>As per 1</a:t>
            </a:r>
            <a:r>
              <a:rPr lang="en" sz="1000"/>
              <a:t>st</a:t>
            </a:r>
            <a:r>
              <a:rPr lang="en"/>
              <a:t> the </a:t>
            </a:r>
            <a:r>
              <a:rPr lang="en"/>
              <a:t>screenshot</a:t>
            </a:r>
            <a:r>
              <a:rPr lang="en"/>
              <a:t> user have : </a:t>
            </a:r>
          </a:p>
          <a:p>
            <a:pPr indent="-304800" lvl="0" marL="457200" rtl="0">
              <a:spcBef>
                <a:spcPts val="0"/>
              </a:spcBef>
              <a:buChar char="➔"/>
            </a:pPr>
            <a:r>
              <a:rPr lang="en"/>
              <a:t>6 correct answers</a:t>
            </a:r>
          </a:p>
          <a:p>
            <a:pPr indent="-304800" lvl="0" marL="457200" rtl="0">
              <a:spcBef>
                <a:spcPts val="0"/>
              </a:spcBef>
              <a:buChar char="➔"/>
            </a:pPr>
            <a:r>
              <a:rPr lang="en"/>
              <a:t>4 wrong answers</a:t>
            </a:r>
          </a:p>
          <a:p>
            <a:pPr indent="-304800" lvl="0" marL="457200" rtl="0">
              <a:spcBef>
                <a:spcPts val="0"/>
              </a:spcBef>
              <a:buChar char="➔"/>
            </a:pPr>
            <a:r>
              <a:rPr lang="en"/>
              <a:t>0 Unattended Question</a:t>
            </a:r>
          </a:p>
          <a:p>
            <a:pPr lvl="0" rtl="0">
              <a:spcBef>
                <a:spcPts val="0"/>
              </a:spcBef>
              <a:buNone/>
            </a:pPr>
            <a:r>
              <a:rPr lang="en"/>
              <a:t>2</a:t>
            </a:r>
            <a:r>
              <a:rPr lang="en" sz="900"/>
              <a:t>nd</a:t>
            </a:r>
            <a:r>
              <a:rPr lang="en"/>
              <a:t> Screenshot shows the result of all quiz score attempted by user.</a:t>
            </a:r>
          </a:p>
        </p:txBody>
      </p:sp>
      <p:pic>
        <p:nvPicPr>
          <p:cNvPr id="155" name="Shape 155"/>
          <p:cNvPicPr preferRelativeResize="0"/>
          <p:nvPr/>
        </p:nvPicPr>
        <p:blipFill rotWithShape="1">
          <a:blip r:embed="rId3">
            <a:alphaModFix/>
          </a:blip>
          <a:srcRect b="8787" l="27720" r="30010" t="5057"/>
          <a:stretch/>
        </p:blipFill>
        <p:spPr>
          <a:xfrm>
            <a:off x="4379225" y="347525"/>
            <a:ext cx="2306225" cy="4448451"/>
          </a:xfrm>
          <a:prstGeom prst="rect">
            <a:avLst/>
          </a:prstGeom>
          <a:noFill/>
          <a:ln>
            <a:noFill/>
          </a:ln>
        </p:spPr>
      </p:pic>
      <p:pic>
        <p:nvPicPr>
          <p:cNvPr id="156" name="Shape 156"/>
          <p:cNvPicPr preferRelativeResize="0"/>
          <p:nvPr/>
        </p:nvPicPr>
        <p:blipFill>
          <a:blip r:embed="rId4">
            <a:alphaModFix/>
          </a:blip>
          <a:stretch>
            <a:fillRect/>
          </a:stretch>
        </p:blipFill>
        <p:spPr>
          <a:xfrm>
            <a:off x="4574075" y="1025575"/>
            <a:ext cx="1892001" cy="3179399"/>
          </a:xfrm>
          <a:prstGeom prst="rect">
            <a:avLst/>
          </a:prstGeom>
          <a:noFill/>
          <a:ln>
            <a:noFill/>
          </a:ln>
        </p:spPr>
      </p:pic>
      <p:pic>
        <p:nvPicPr>
          <p:cNvPr id="157" name="Shape 157"/>
          <p:cNvPicPr preferRelativeResize="0"/>
          <p:nvPr/>
        </p:nvPicPr>
        <p:blipFill rotWithShape="1">
          <a:blip r:embed="rId3">
            <a:alphaModFix/>
          </a:blip>
          <a:srcRect b="8787" l="27720" r="30010" t="5057"/>
          <a:stretch/>
        </p:blipFill>
        <p:spPr>
          <a:xfrm>
            <a:off x="6685450" y="347525"/>
            <a:ext cx="2306225" cy="4448451"/>
          </a:xfrm>
          <a:prstGeom prst="rect">
            <a:avLst/>
          </a:prstGeom>
          <a:noFill/>
          <a:ln>
            <a:noFill/>
          </a:ln>
        </p:spPr>
      </p:pic>
      <p:pic>
        <p:nvPicPr>
          <p:cNvPr id="158" name="Shape 158"/>
          <p:cNvPicPr preferRelativeResize="0"/>
          <p:nvPr/>
        </p:nvPicPr>
        <p:blipFill>
          <a:blip r:embed="rId5">
            <a:alphaModFix/>
          </a:blip>
          <a:stretch>
            <a:fillRect/>
          </a:stretch>
        </p:blipFill>
        <p:spPr>
          <a:xfrm>
            <a:off x="6892563" y="1025575"/>
            <a:ext cx="1892001" cy="3179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