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9QUpcLOrPgAAdmgg6WQ7C15ST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009105" y="147401"/>
            <a:ext cx="7555606" cy="1153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Resume Parsing</a:t>
            </a:r>
            <a:endParaRPr sz="6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94705" y="1957588"/>
            <a:ext cx="5847008" cy="476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2E75B6"/>
                </a:solidFill>
              </a:rPr>
              <a:t>By Group 4 :</a:t>
            </a:r>
            <a:endParaRPr sz="2800">
              <a:solidFill>
                <a:srgbClr val="2E75B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Dhruvi Ramani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Gokulakrishna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Jaya Gupta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Manan Malhotra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Renu Rawat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Rohit Pawar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Shubham Patel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Mentor: Ms. Bhanupriya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800">
              <a:solidFill>
                <a:srgbClr val="2E75B5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9842" y="1957588"/>
            <a:ext cx="4237148" cy="423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677214" y="387327"/>
            <a:ext cx="98963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Resume Parser </a:t>
            </a:r>
            <a:endParaRPr sz="4000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90470" y="2057780"/>
            <a:ext cx="11383851" cy="418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Resume Parsing, is the conversion of a free-form CV/resume document into structured information — suitable for storage, reporting, and manipulation by a computer.</a:t>
            </a:r>
            <a:endParaRPr/>
          </a:p>
          <a:p>
            <a:pPr indent="-1079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Resume parsers analyze a resume, extract the desired information, and insert the information into a database with a unique entry for each candidate. Once the resume has been analyzed, a recruiter can search the database for keywords and phrases and get a list of relevant candidates.</a:t>
            </a:r>
            <a:endParaRPr/>
          </a:p>
          <a:p>
            <a:pPr indent="-1079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565" y="4446483"/>
            <a:ext cx="2699466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115" y="4484583"/>
            <a:ext cx="28575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1385565" y="5640946"/>
            <a:ext cx="2516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Text Extraction</a:t>
            </a:r>
            <a:endParaRPr b="0" i="0" sz="2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106068" y="5640946"/>
            <a:ext cx="3467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b="0" i="0" sz="32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89733" y="182787"/>
            <a:ext cx="10515600" cy="106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Benefits of ML-based Resume Parsing</a:t>
            </a:r>
            <a:br>
              <a:rPr lang="en-US" sz="3200"/>
            </a:br>
            <a:endParaRPr sz="3200"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2646249" y="1249623"/>
            <a:ext cx="8559084" cy="505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Processes various file formats</a:t>
            </a:r>
            <a:r>
              <a:rPr lang="en-US" sz="2000"/>
              <a:t>: The ML-based resume parser can process all popular file types including PDF, DOC, DOCX, ZIP, giving candidates the freedom to upload their resume in any format.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Deciphers complex resumes</a:t>
            </a:r>
            <a:r>
              <a:rPr lang="en-US" sz="2000"/>
              <a:t>: The ML-based parser recognizes and extracts information from divergent formats. Example: Tabular templates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Machine learning for better accuracy</a:t>
            </a:r>
            <a:r>
              <a:rPr lang="en-US" sz="2000"/>
              <a:t>: Optical Character Recognition (OCR) and Deep NLP algorithms to extract text from resumes.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Lightning-fast processing</a:t>
            </a:r>
            <a:r>
              <a:rPr lang="en-US" sz="2000"/>
              <a:t>: The ML-enabled parser takes 1-3 seconds to process the most complex of the resumes.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Resume Quality Score</a:t>
            </a:r>
            <a:r>
              <a:rPr lang="en-US" sz="2000"/>
              <a:t>: Indexes resume based on their pedigree with AI-backed score, irrespective of the job profile.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342" y="1312578"/>
            <a:ext cx="759854" cy="71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750" y="2425891"/>
            <a:ext cx="750273" cy="82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342" y="3617561"/>
            <a:ext cx="656821" cy="80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8663" y="4554047"/>
            <a:ext cx="681135" cy="83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2945" y="5519521"/>
            <a:ext cx="676853" cy="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Approaches to create Dataset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Natural Language Processing (NLP)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libraries/Python Packages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Predictive Analytics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Regular Expression/Rule Based Parsing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Named Entity Recognition (NER)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Spacy’s NER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BERT NER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615" y="1690688"/>
            <a:ext cx="5945842" cy="445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– Extracted from Resume</a:t>
            </a:r>
            <a:endParaRPr/>
          </a:p>
        </p:txBody>
      </p:sp>
      <p:pic>
        <p:nvPicPr>
          <p:cNvPr id="120" name="Google Shape;12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722" y="1690688"/>
            <a:ext cx="8984973" cy="437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986925" y="28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Data Analysis</a:t>
            </a:r>
            <a:endParaRPr/>
          </a:p>
        </p:txBody>
      </p:sp>
      <p:pic>
        <p:nvPicPr>
          <p:cNvPr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25" y="1740264"/>
            <a:ext cx="10515600" cy="44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Named Entity Recognition</a:t>
            </a:r>
            <a:endParaRPr/>
          </a:p>
        </p:txBody>
      </p:sp>
      <p:pic>
        <p:nvPicPr>
          <p:cNvPr id="132" name="Google Shape;13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722" y="1690688"/>
            <a:ext cx="8878956" cy="453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867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Bigrams &amp; Trigrams</a:t>
            </a:r>
            <a:br>
              <a:rPr lang="en-US"/>
            </a:b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939" y="1025456"/>
            <a:ext cx="9886122" cy="242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217" y="3453778"/>
            <a:ext cx="9713844" cy="292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Parts of Speech</a:t>
            </a:r>
            <a:endParaRPr/>
          </a:p>
        </p:txBody>
      </p:sp>
      <p:pic>
        <p:nvPicPr>
          <p:cNvPr id="145" name="Google Shape;14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643" y="1690688"/>
            <a:ext cx="7129670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2021-12-13T16:33:31Z</dcterms:created>
  <dc:creator>Dhruvi Ramani</dc:creator>
</cp:coreProperties>
</file>