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104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ishah1511@outlook.com" userId="5797e03ff2f82e8e" providerId="LiveId" clId="{FDA8D061-7571-42DB-876B-DA2F016C1766}"/>
    <pc:docChg chg="custSel modSld">
      <pc:chgData name="dhruvishah1511@outlook.com" userId="5797e03ff2f82e8e" providerId="LiveId" clId="{FDA8D061-7571-42DB-876B-DA2F016C1766}" dt="2024-08-10T19:05:52.138" v="0" actId="478"/>
      <pc:docMkLst>
        <pc:docMk/>
      </pc:docMkLst>
      <pc:sldChg chg="delSp mod">
        <pc:chgData name="dhruvishah1511@outlook.com" userId="5797e03ff2f82e8e" providerId="LiveId" clId="{FDA8D061-7571-42DB-876B-DA2F016C1766}" dt="2024-08-10T19:05:52.138" v="0" actId="478"/>
        <pc:sldMkLst>
          <pc:docMk/>
          <pc:sldMk cId="0" sldId="256"/>
        </pc:sldMkLst>
        <pc:spChg chg="del">
          <ac:chgData name="dhruvishah1511@outlook.com" userId="5797e03ff2f82e8e" providerId="LiveId" clId="{FDA8D061-7571-42DB-876B-DA2F016C1766}" dt="2024-08-10T19:05:52.138" v="0" actId="478"/>
          <ac:spMkLst>
            <pc:docMk/>
            <pc:sldMk cId="0" sldId="256"/>
            <ac:spMk id="3" creationId="{5A458B14-8B12-0C01-E523-26CAF3E7CAF2}"/>
          </ac:spMkLst>
        </pc:spChg>
      </pc:sldChg>
    </pc:docChg>
  </pc:docChgLst>
  <pc:docChgLst>
    <pc:chgData name="dhruvishah1511@outlook.com" userId="5797e03ff2f82e8e" providerId="LiveId" clId="{955E4DC3-9336-483D-B7F6-07DAF8B94313}"/>
    <pc:docChg chg="undo custSel modSld">
      <pc:chgData name="dhruvishah1511@outlook.com" userId="5797e03ff2f82e8e" providerId="LiveId" clId="{955E4DC3-9336-483D-B7F6-07DAF8B94313}" dt="2024-04-01T09:11:04.380" v="7" actId="1076"/>
      <pc:docMkLst>
        <pc:docMk/>
      </pc:docMkLst>
      <pc:sldChg chg="addSp modSp mod">
        <pc:chgData name="dhruvishah1511@outlook.com" userId="5797e03ff2f82e8e" providerId="LiveId" clId="{955E4DC3-9336-483D-B7F6-07DAF8B94313}" dt="2024-04-01T04:53:12.718" v="2" actId="14100"/>
        <pc:sldMkLst>
          <pc:docMk/>
          <pc:sldMk cId="0" sldId="256"/>
        </pc:sldMkLst>
        <pc:grpChg chg="add mod">
          <ac:chgData name="dhruvishah1511@outlook.com" userId="5797e03ff2f82e8e" providerId="LiveId" clId="{955E4DC3-9336-483D-B7F6-07DAF8B94313}" dt="2024-04-01T04:53:12.718" v="2" actId="14100"/>
          <ac:grpSpMkLst>
            <pc:docMk/>
            <pc:sldMk cId="0" sldId="256"/>
            <ac:grpSpMk id="4" creationId="{30BB8350-EA91-8246-AF01-E3F2FA3D1805}"/>
          </ac:grpSpMkLst>
        </pc:grpChg>
        <pc:picChg chg="add mod">
          <ac:chgData name="dhruvishah1511@outlook.com" userId="5797e03ff2f82e8e" providerId="LiveId" clId="{955E4DC3-9336-483D-B7F6-07DAF8B94313}" dt="2024-04-01T04:52:57.976" v="0"/>
          <ac:picMkLst>
            <pc:docMk/>
            <pc:sldMk cId="0" sldId="256"/>
            <ac:picMk id="5" creationId="{D0A1ABFC-AE90-4EE9-BAA9-5820F5EDC630}"/>
          </ac:picMkLst>
        </pc:picChg>
        <pc:picChg chg="add mod">
          <ac:chgData name="dhruvishah1511@outlook.com" userId="5797e03ff2f82e8e" providerId="LiveId" clId="{955E4DC3-9336-483D-B7F6-07DAF8B94313}" dt="2024-04-01T04:52:57.976" v="0"/>
          <ac:picMkLst>
            <pc:docMk/>
            <pc:sldMk cId="0" sldId="256"/>
            <ac:picMk id="6" creationId="{67E81F9E-9554-4840-A6CA-C59F6CE31245}"/>
          </ac:picMkLst>
        </pc:picChg>
      </pc:sldChg>
      <pc:sldChg chg="modSp mod">
        <pc:chgData name="dhruvishah1511@outlook.com" userId="5797e03ff2f82e8e" providerId="LiveId" clId="{955E4DC3-9336-483D-B7F6-07DAF8B94313}" dt="2024-04-01T09:11:04.380" v="7" actId="1076"/>
        <pc:sldMkLst>
          <pc:docMk/>
          <pc:sldMk cId="0" sldId="258"/>
        </pc:sldMkLst>
        <pc:spChg chg="mod">
          <ac:chgData name="dhruvishah1511@outlook.com" userId="5797e03ff2f82e8e" providerId="LiveId" clId="{955E4DC3-9336-483D-B7F6-07DAF8B94313}" dt="2024-04-01T09:11:04.380" v="7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dhruvishah1511@outlook.com" userId="5797e03ff2f82e8e" providerId="LiveId" clId="{955E4DC3-9336-483D-B7F6-07DAF8B94313}" dt="2024-04-01T09:10:54.378" v="6" actId="20577"/>
          <ac:spMkLst>
            <pc:docMk/>
            <pc:sldMk cId="0" sldId="258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rgbClr val="434343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434343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434343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434343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13234272" y="0"/>
                </a:moveTo>
                <a:lnTo>
                  <a:pt x="0" y="0"/>
                </a:lnTo>
                <a:lnTo>
                  <a:pt x="0" y="352424"/>
                </a:lnTo>
                <a:lnTo>
                  <a:pt x="13234272" y="352424"/>
                </a:lnTo>
                <a:lnTo>
                  <a:pt x="132342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9156"/>
            <a:ext cx="9144000" cy="74294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2479" y="2081943"/>
            <a:ext cx="16095741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rgbClr val="434343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4714" y="3922039"/>
            <a:ext cx="11020425" cy="254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7525" y="1703920"/>
            <a:ext cx="8005445" cy="1571456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 marR="5080" algn="ctr">
              <a:lnSpc>
                <a:spcPts val="5480"/>
              </a:lnSpc>
              <a:spcBef>
                <a:spcPts val="1190"/>
              </a:spcBef>
            </a:pPr>
            <a:r>
              <a:rPr sz="5450" b="1" dirty="0">
                <a:solidFill>
                  <a:srgbClr val="434343"/>
                </a:solidFill>
                <a:latin typeface="MathJax_SansSerif"/>
                <a:cs typeface="MathJax_SansSerif"/>
              </a:rPr>
              <a:t>EVENT</a:t>
            </a:r>
            <a:r>
              <a:rPr sz="5450" b="1" spc="220" dirty="0">
                <a:solidFill>
                  <a:srgbClr val="434343"/>
                </a:solidFill>
                <a:latin typeface="MathJax_SansSerif"/>
                <a:cs typeface="MathJax_SansSerif"/>
              </a:rPr>
              <a:t> </a:t>
            </a:r>
            <a:r>
              <a:rPr sz="5450" b="1" spc="-50" dirty="0">
                <a:solidFill>
                  <a:srgbClr val="434343"/>
                </a:solidFill>
                <a:latin typeface="MathJax_SansSerif"/>
                <a:cs typeface="MathJax_SansSerif"/>
              </a:rPr>
              <a:t>MANAGEMENT </a:t>
            </a:r>
            <a:r>
              <a:rPr sz="5450" b="1" spc="-170" dirty="0">
                <a:solidFill>
                  <a:srgbClr val="434343"/>
                </a:solidFill>
                <a:latin typeface="MathJax_SansSerif"/>
                <a:cs typeface="MathJax_SansSerif"/>
              </a:rPr>
              <a:t>WEBSITE</a:t>
            </a:r>
            <a:endParaRPr sz="5450" dirty="0">
              <a:latin typeface="MathJax_SansSerif"/>
              <a:cs typeface="MathJax_SansSerif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BB8350-EA91-8246-AF01-E3F2FA3D1805}"/>
              </a:ext>
            </a:extLst>
          </p:cNvPr>
          <p:cNvGrpSpPr/>
          <p:nvPr/>
        </p:nvGrpSpPr>
        <p:grpSpPr>
          <a:xfrm>
            <a:off x="158750" y="120650"/>
            <a:ext cx="17983200" cy="1143000"/>
            <a:chOff x="-8256142" y="116422"/>
            <a:chExt cx="17219039" cy="7763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A1ABFC-AE90-4EE9-BAA9-5820F5EDC6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5810379" y="202685"/>
              <a:ext cx="3152518" cy="6038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7E81F9E-9554-4840-A6CA-C59F6CE31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56142" y="116422"/>
              <a:ext cx="741511" cy="77637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581515">
              <a:lnSpc>
                <a:spcPct val="100000"/>
              </a:lnSpc>
              <a:spcBef>
                <a:spcPts val="125"/>
              </a:spcBef>
            </a:pPr>
            <a:r>
              <a:rPr sz="4700" spc="-40" dirty="0"/>
              <a:t>INTRODUCTION</a:t>
            </a:r>
            <a:endParaRPr sz="47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1259" y="3264839"/>
            <a:ext cx="4576254" cy="3434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36596" y="4540339"/>
            <a:ext cx="1089406" cy="2990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75405" y="4941239"/>
            <a:ext cx="1437551" cy="2769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27242" y="4941925"/>
            <a:ext cx="2058631" cy="34277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68014" y="3175673"/>
            <a:ext cx="6612890" cy="2969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05"/>
              </a:spcBef>
              <a:tabLst>
                <a:tab pos="5736590" algn="l"/>
              </a:tabLst>
            </a:pP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is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endParaRPr sz="2750">
              <a:latin typeface="Verdana"/>
              <a:cs typeface="Verdana"/>
            </a:endParaRPr>
          </a:p>
          <a:p>
            <a:pPr marL="657225" marR="148590" indent="-501650">
              <a:lnSpc>
                <a:spcPct val="100000"/>
              </a:lnSpc>
            </a:pP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platform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designed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streamline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event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planning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management.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This</a:t>
            </a:r>
            <a:endParaRPr sz="27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</a:pP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presentation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will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analyze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  <a:p>
            <a:pPr marL="256540" marR="248920" indent="1488440">
              <a:lnSpc>
                <a:spcPct val="100000"/>
              </a:lnSpc>
              <a:tabLst>
                <a:tab pos="4815205" algn="l"/>
              </a:tabLst>
            </a:pPr>
            <a:r>
              <a:rPr sz="2750" spc="-40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of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such</a:t>
            </a:r>
            <a:r>
              <a:rPr sz="2750" spc="-1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a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website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in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45" dirty="0">
                <a:solidFill>
                  <a:srgbClr val="B75442"/>
                </a:solidFill>
                <a:latin typeface="Verdana"/>
                <a:cs typeface="Verdana"/>
              </a:rPr>
              <a:t>industry.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Let's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dive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into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potential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this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innovative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platform.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2555" y="3253810"/>
            <a:ext cx="64071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7348" y="3311728"/>
            <a:ext cx="4576191" cy="343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88586" y="3222562"/>
            <a:ext cx="101600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750" dirty="0">
                <a:solidFill>
                  <a:srgbClr val="B75442"/>
                </a:solidFill>
                <a:latin typeface="Verdana"/>
                <a:cs typeface="Verdana"/>
              </a:rPr>
              <a:t>make</a:t>
            </a:r>
            <a:endParaRPr sz="275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4307" y="3730828"/>
            <a:ext cx="4678654" cy="2769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3959" y="3730828"/>
            <a:ext cx="1469453" cy="2769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90251" y="4149928"/>
            <a:ext cx="1311224" cy="3434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21628" y="4149928"/>
            <a:ext cx="1779473" cy="2769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03270" y="4587227"/>
            <a:ext cx="2510739" cy="2587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740" y="5006327"/>
            <a:ext cx="3762997" cy="3252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43825" y="4988814"/>
            <a:ext cx="1323860" cy="2763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52750" y="5438762"/>
            <a:ext cx="3720960" cy="3119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983839" y="3641661"/>
            <a:ext cx="6078855" cy="2969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20235">
              <a:lnSpc>
                <a:spcPct val="100000"/>
              </a:lnSpc>
              <a:spcBef>
                <a:spcPts val="105"/>
              </a:spcBef>
            </a:pPr>
            <a:r>
              <a:rPr sz="2750" spc="-45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endParaRPr sz="2750" dirty="0">
              <a:latin typeface="Verdana"/>
              <a:cs typeface="Verdana"/>
            </a:endParaRPr>
          </a:p>
          <a:p>
            <a:pPr marL="2217420">
              <a:lnSpc>
                <a:spcPct val="100000"/>
              </a:lnSpc>
            </a:pPr>
            <a:r>
              <a:rPr sz="2750" spc="-40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endParaRPr sz="2750" dirty="0">
              <a:latin typeface="Verdana"/>
              <a:cs typeface="Verdana"/>
            </a:endParaRPr>
          </a:p>
          <a:p>
            <a:pPr marL="3813175" marR="565150" indent="-972185">
              <a:lnSpc>
                <a:spcPct val="100000"/>
              </a:lnSpc>
            </a:pPr>
            <a:r>
              <a:rPr sz="2750" spc="-44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sz="2750" spc="-20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80" dirty="0">
                <a:solidFill>
                  <a:srgbClr val="B75442"/>
                </a:solidFill>
                <a:latin typeface="Verdana"/>
                <a:cs typeface="Verdana"/>
              </a:rPr>
              <a:t>It</a:t>
            </a:r>
            <a:r>
              <a:rPr sz="2750" spc="-20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also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provides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lang="en-IN" sz="2750" spc="-25" dirty="0" err="1">
                <a:solidFill>
                  <a:srgbClr val="B75442"/>
                </a:solidFill>
                <a:latin typeface="Verdana"/>
                <a:cs typeface="Verdana"/>
              </a:rPr>
              <a:t>nd</a:t>
            </a:r>
            <a:endParaRPr lang="en-US" sz="2750" dirty="0">
              <a:latin typeface="Verdana"/>
              <a:cs typeface="Verdana"/>
            </a:endParaRPr>
          </a:p>
          <a:p>
            <a:pPr marL="12700" marR="5080" indent="3475354">
              <a:lnSpc>
                <a:spcPts val="3379"/>
              </a:lnSpc>
              <a:spcBef>
                <a:spcPts val="45"/>
              </a:spcBef>
            </a:pPr>
            <a:r>
              <a:rPr lang="en-US" sz="2750" spc="-44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lang="en-US"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750" spc="-95" dirty="0">
                <a:solidFill>
                  <a:srgbClr val="B75442"/>
                </a:solidFill>
                <a:latin typeface="Verdana"/>
                <a:cs typeface="Verdana"/>
              </a:rPr>
              <a:t>These</a:t>
            </a:r>
            <a:r>
              <a:rPr lang="en-US" sz="2750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750" spc="-75" dirty="0">
                <a:solidFill>
                  <a:srgbClr val="B75442"/>
                </a:solidFill>
                <a:latin typeface="Verdana"/>
                <a:cs typeface="Verdana"/>
              </a:rPr>
              <a:t>beneﬁts </a:t>
            </a:r>
            <a:r>
              <a:rPr lang="en-US" sz="2750" spc="-85" dirty="0">
                <a:solidFill>
                  <a:srgbClr val="B75442"/>
                </a:solidFill>
                <a:latin typeface="Verdana"/>
                <a:cs typeface="Verdana"/>
              </a:rPr>
              <a:t>enhance</a:t>
            </a:r>
            <a:r>
              <a:rPr lang="en-US"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750" spc="-114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lang="en-US"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750" spc="-75" dirty="0">
                <a:solidFill>
                  <a:srgbClr val="B75442"/>
                </a:solidFill>
                <a:latin typeface="Verdana"/>
                <a:cs typeface="Verdana"/>
              </a:rPr>
              <a:t>overall</a:t>
            </a:r>
            <a:r>
              <a:rPr lang="en-US"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750" spc="-120" dirty="0">
                <a:solidFill>
                  <a:srgbClr val="B75442"/>
                </a:solidFill>
                <a:latin typeface="Verdana"/>
                <a:cs typeface="Verdana"/>
              </a:rPr>
              <a:t>event</a:t>
            </a:r>
            <a:r>
              <a:rPr lang="en-US"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750" spc="-10" dirty="0">
                <a:solidFill>
                  <a:srgbClr val="B75442"/>
                </a:solidFill>
                <a:latin typeface="Verdana"/>
                <a:cs typeface="Verdana"/>
              </a:rPr>
              <a:t>planning</a:t>
            </a:r>
            <a:endParaRPr lang="en-US" sz="2750" dirty="0">
              <a:latin typeface="Verdana"/>
              <a:cs typeface="Verdana"/>
            </a:endParaRPr>
          </a:p>
          <a:p>
            <a:pPr marL="1974214">
              <a:lnSpc>
                <a:spcPts val="3170"/>
              </a:lnSpc>
            </a:pP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experience.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403001" y="2007393"/>
            <a:ext cx="2307590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-135" dirty="0"/>
              <a:t>MERITS</a:t>
            </a:r>
            <a:endParaRPr sz="4700"/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635" cy="10287000"/>
            </a:xfrm>
            <a:custGeom>
              <a:avLst/>
              <a:gdLst/>
              <a:ahLst/>
              <a:cxnLst/>
              <a:rect l="l" t="t" r="r" b="b"/>
              <a:pathLst>
                <a:path w="18288635" h="10287000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635" h="10287000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000"/>
                  </a:lnTo>
                  <a:lnTo>
                    <a:pt x="18287988" y="10287000"/>
                  </a:lnTo>
                  <a:lnTo>
                    <a:pt x="18287988" y="9935007"/>
                  </a:lnTo>
                  <a:close/>
                </a:path>
                <a:path w="18288635" h="10287000">
                  <a:moveTo>
                    <a:pt x="18288038" y="12"/>
                  </a:moveTo>
                  <a:lnTo>
                    <a:pt x="17957534" y="12"/>
                  </a:lnTo>
                  <a:lnTo>
                    <a:pt x="17957534" y="1419237"/>
                  </a:lnTo>
                  <a:lnTo>
                    <a:pt x="18288038" y="1419237"/>
                  </a:lnTo>
                  <a:lnTo>
                    <a:pt x="1828803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81" y="694994"/>
            <a:ext cx="9096375" cy="1476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R="35560" algn="ctr">
              <a:lnSpc>
                <a:spcPts val="7175"/>
              </a:lnSpc>
            </a:pPr>
            <a:r>
              <a:rPr sz="6000" spc="-30" dirty="0"/>
              <a:t>DEMERITS</a:t>
            </a:r>
            <a:endParaRPr sz="6000"/>
          </a:p>
        </p:txBody>
      </p:sp>
      <p:grpSp>
        <p:nvGrpSpPr>
          <p:cNvPr id="6" name="object 6"/>
          <p:cNvGrpSpPr/>
          <p:nvPr/>
        </p:nvGrpSpPr>
        <p:grpSpPr>
          <a:xfrm>
            <a:off x="702497" y="2445004"/>
            <a:ext cx="9096375" cy="5095875"/>
            <a:chOff x="702497" y="2445004"/>
            <a:chExt cx="9096375" cy="5095875"/>
          </a:xfrm>
        </p:grpSpPr>
        <p:sp>
          <p:nvSpPr>
            <p:cNvPr id="7" name="object 7"/>
            <p:cNvSpPr/>
            <p:nvPr/>
          </p:nvSpPr>
          <p:spPr>
            <a:xfrm>
              <a:off x="702497" y="2445004"/>
              <a:ext cx="9096375" cy="5095875"/>
            </a:xfrm>
            <a:custGeom>
              <a:avLst/>
              <a:gdLst/>
              <a:ahLst/>
              <a:cxnLst/>
              <a:rect l="l" t="t" r="r" b="b"/>
              <a:pathLst>
                <a:path w="9096375" h="5095875">
                  <a:moveTo>
                    <a:pt x="9096377" y="0"/>
                  </a:moveTo>
                  <a:lnTo>
                    <a:pt x="0" y="0"/>
                  </a:lnTo>
                  <a:lnTo>
                    <a:pt x="0" y="5095875"/>
                  </a:lnTo>
                  <a:lnTo>
                    <a:pt x="9096377" y="5095875"/>
                  </a:lnTo>
                  <a:lnTo>
                    <a:pt x="9096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78281" y="2770543"/>
              <a:ext cx="1010919" cy="302260"/>
            </a:xfrm>
            <a:custGeom>
              <a:avLst/>
              <a:gdLst/>
              <a:ahLst/>
              <a:cxnLst/>
              <a:rect l="l" t="t" r="r" b="b"/>
              <a:pathLst>
                <a:path w="1010920" h="302260">
                  <a:moveTo>
                    <a:pt x="173380" y="1562"/>
                  </a:moveTo>
                  <a:lnTo>
                    <a:pt x="17538" y="1562"/>
                  </a:lnTo>
                  <a:lnTo>
                    <a:pt x="11772" y="3898"/>
                  </a:lnTo>
                  <a:lnTo>
                    <a:pt x="7023" y="8585"/>
                  </a:lnTo>
                  <a:lnTo>
                    <a:pt x="2336" y="13271"/>
                  </a:lnTo>
                  <a:lnTo>
                    <a:pt x="0" y="19037"/>
                  </a:lnTo>
                  <a:lnTo>
                    <a:pt x="0" y="280174"/>
                  </a:lnTo>
                  <a:lnTo>
                    <a:pt x="2336" y="285991"/>
                  </a:lnTo>
                  <a:lnTo>
                    <a:pt x="7023" y="290880"/>
                  </a:lnTo>
                  <a:lnTo>
                    <a:pt x="11709" y="295694"/>
                  </a:lnTo>
                  <a:lnTo>
                    <a:pt x="17475" y="298107"/>
                  </a:lnTo>
                  <a:lnTo>
                    <a:pt x="173380" y="298107"/>
                  </a:lnTo>
                  <a:lnTo>
                    <a:pt x="179171" y="295859"/>
                  </a:lnTo>
                  <a:lnTo>
                    <a:pt x="188937" y="286880"/>
                  </a:lnTo>
                  <a:lnTo>
                    <a:pt x="191376" y="281152"/>
                  </a:lnTo>
                  <a:lnTo>
                    <a:pt x="191376" y="267931"/>
                  </a:lnTo>
                  <a:lnTo>
                    <a:pt x="188963" y="262407"/>
                  </a:lnTo>
                  <a:lnTo>
                    <a:pt x="179336" y="252768"/>
                  </a:lnTo>
                  <a:lnTo>
                    <a:pt x="173507" y="250355"/>
                  </a:lnTo>
                  <a:lnTo>
                    <a:pt x="49796" y="250355"/>
                  </a:lnTo>
                  <a:lnTo>
                    <a:pt x="49796" y="169697"/>
                  </a:lnTo>
                  <a:lnTo>
                    <a:pt x="155346" y="169697"/>
                  </a:lnTo>
                  <a:lnTo>
                    <a:pt x="161112" y="167551"/>
                  </a:lnTo>
                  <a:lnTo>
                    <a:pt x="170942" y="158902"/>
                  </a:lnTo>
                  <a:lnTo>
                    <a:pt x="173405" y="153238"/>
                  </a:lnTo>
                  <a:lnTo>
                    <a:pt x="173405" y="139306"/>
                  </a:lnTo>
                  <a:lnTo>
                    <a:pt x="170967" y="133578"/>
                  </a:lnTo>
                  <a:lnTo>
                    <a:pt x="161201" y="124599"/>
                  </a:lnTo>
                  <a:lnTo>
                    <a:pt x="155409" y="122351"/>
                  </a:lnTo>
                  <a:lnTo>
                    <a:pt x="49796" y="122351"/>
                  </a:lnTo>
                  <a:lnTo>
                    <a:pt x="49796" y="48920"/>
                  </a:lnTo>
                  <a:lnTo>
                    <a:pt x="173304" y="48920"/>
                  </a:lnTo>
                  <a:lnTo>
                    <a:pt x="179070" y="46761"/>
                  </a:lnTo>
                  <a:lnTo>
                    <a:pt x="188899" y="38112"/>
                  </a:lnTo>
                  <a:lnTo>
                    <a:pt x="191376" y="32448"/>
                  </a:lnTo>
                  <a:lnTo>
                    <a:pt x="191376" y="18516"/>
                  </a:lnTo>
                  <a:lnTo>
                    <a:pt x="188937" y="12788"/>
                  </a:lnTo>
                  <a:lnTo>
                    <a:pt x="179171" y="3810"/>
                  </a:lnTo>
                  <a:lnTo>
                    <a:pt x="173380" y="1562"/>
                  </a:lnTo>
                  <a:close/>
                </a:path>
                <a:path w="1010920" h="302260">
                  <a:moveTo>
                    <a:pt x="49796" y="0"/>
                  </a:moveTo>
                  <a:lnTo>
                    <a:pt x="48983" y="1562"/>
                  </a:lnTo>
                  <a:lnTo>
                    <a:pt x="49796" y="1562"/>
                  </a:lnTo>
                  <a:lnTo>
                    <a:pt x="49796" y="0"/>
                  </a:lnTo>
                  <a:close/>
                </a:path>
                <a:path w="1010920" h="302260">
                  <a:moveTo>
                    <a:pt x="229362" y="71183"/>
                  </a:moveTo>
                  <a:lnTo>
                    <a:pt x="217182" y="71183"/>
                  </a:lnTo>
                  <a:lnTo>
                    <a:pt x="211264" y="73558"/>
                  </a:lnTo>
                  <a:lnTo>
                    <a:pt x="202539" y="83058"/>
                  </a:lnTo>
                  <a:lnTo>
                    <a:pt x="200355" y="88239"/>
                  </a:lnTo>
                  <a:lnTo>
                    <a:pt x="200355" y="96570"/>
                  </a:lnTo>
                  <a:lnTo>
                    <a:pt x="203187" y="105752"/>
                  </a:lnTo>
                  <a:lnTo>
                    <a:pt x="280211" y="282778"/>
                  </a:lnTo>
                  <a:lnTo>
                    <a:pt x="299732" y="298500"/>
                  </a:lnTo>
                  <a:lnTo>
                    <a:pt x="304736" y="298107"/>
                  </a:lnTo>
                  <a:lnTo>
                    <a:pt x="353974" y="218160"/>
                  </a:lnTo>
                  <a:lnTo>
                    <a:pt x="304165" y="218160"/>
                  </a:lnTo>
                  <a:lnTo>
                    <a:pt x="245833" y="81330"/>
                  </a:lnTo>
                  <a:lnTo>
                    <a:pt x="242608" y="77622"/>
                  </a:lnTo>
                  <a:lnTo>
                    <a:pt x="238239" y="75082"/>
                  </a:lnTo>
                  <a:lnTo>
                    <a:pt x="233883" y="72478"/>
                  </a:lnTo>
                  <a:lnTo>
                    <a:pt x="229362" y="71183"/>
                  </a:lnTo>
                  <a:close/>
                </a:path>
                <a:path w="1010920" h="302260">
                  <a:moveTo>
                    <a:pt x="388772" y="71183"/>
                  </a:moveTo>
                  <a:lnTo>
                    <a:pt x="382854" y="71183"/>
                  </a:lnTo>
                  <a:lnTo>
                    <a:pt x="375431" y="71854"/>
                  </a:lnTo>
                  <a:lnTo>
                    <a:pt x="369182" y="74649"/>
                  </a:lnTo>
                  <a:lnTo>
                    <a:pt x="364105" y="79564"/>
                  </a:lnTo>
                  <a:lnTo>
                    <a:pt x="360197" y="86601"/>
                  </a:lnTo>
                  <a:lnTo>
                    <a:pt x="304165" y="218160"/>
                  </a:lnTo>
                  <a:lnTo>
                    <a:pt x="353974" y="218160"/>
                  </a:lnTo>
                  <a:lnTo>
                    <a:pt x="402971" y="105257"/>
                  </a:lnTo>
                  <a:lnTo>
                    <a:pt x="403682" y="103822"/>
                  </a:lnTo>
                  <a:lnTo>
                    <a:pt x="405803" y="86931"/>
                  </a:lnTo>
                  <a:lnTo>
                    <a:pt x="403453" y="81597"/>
                  </a:lnTo>
                  <a:lnTo>
                    <a:pt x="394081" y="73266"/>
                  </a:lnTo>
                  <a:lnTo>
                    <a:pt x="388772" y="71183"/>
                  </a:lnTo>
                  <a:close/>
                </a:path>
                <a:path w="1010920" h="302260">
                  <a:moveTo>
                    <a:pt x="524256" y="69519"/>
                  </a:moveTo>
                  <a:lnTo>
                    <a:pt x="485270" y="77486"/>
                  </a:lnTo>
                  <a:lnTo>
                    <a:pt x="451164" y="100863"/>
                  </a:lnTo>
                  <a:lnTo>
                    <a:pt x="427440" y="138232"/>
                  </a:lnTo>
                  <a:lnTo>
                    <a:pt x="419087" y="187871"/>
                  </a:lnTo>
                  <a:lnTo>
                    <a:pt x="419996" y="204049"/>
                  </a:lnTo>
                  <a:lnTo>
                    <a:pt x="433641" y="246938"/>
                  </a:lnTo>
                  <a:lnTo>
                    <a:pt x="461837" y="279307"/>
                  </a:lnTo>
                  <a:lnTo>
                    <a:pt x="502086" y="298421"/>
                  </a:lnTo>
                  <a:lnTo>
                    <a:pt x="534212" y="302107"/>
                  </a:lnTo>
                  <a:lnTo>
                    <a:pt x="545799" y="301473"/>
                  </a:lnTo>
                  <a:lnTo>
                    <a:pt x="588286" y="286652"/>
                  </a:lnTo>
                  <a:lnTo>
                    <a:pt x="611060" y="268617"/>
                  </a:lnTo>
                  <a:lnTo>
                    <a:pt x="617105" y="263804"/>
                  </a:lnTo>
                  <a:lnTo>
                    <a:pt x="620141" y="257810"/>
                  </a:lnTo>
                  <a:lnTo>
                    <a:pt x="620141" y="255930"/>
                  </a:lnTo>
                  <a:lnTo>
                    <a:pt x="533044" y="255930"/>
                  </a:lnTo>
                  <a:lnTo>
                    <a:pt x="523314" y="255368"/>
                  </a:lnTo>
                  <a:lnTo>
                    <a:pt x="484851" y="236226"/>
                  </a:lnTo>
                  <a:lnTo>
                    <a:pt x="467575" y="199682"/>
                  </a:lnTo>
                  <a:lnTo>
                    <a:pt x="610209" y="199682"/>
                  </a:lnTo>
                  <a:lnTo>
                    <a:pt x="615848" y="197472"/>
                  </a:lnTo>
                  <a:lnTo>
                    <a:pt x="625678" y="188544"/>
                  </a:lnTo>
                  <a:lnTo>
                    <a:pt x="628154" y="182918"/>
                  </a:lnTo>
                  <a:lnTo>
                    <a:pt x="628154" y="176149"/>
                  </a:lnTo>
                  <a:lnTo>
                    <a:pt x="627394" y="164328"/>
                  </a:lnTo>
                  <a:lnTo>
                    <a:pt x="626001" y="155549"/>
                  </a:lnTo>
                  <a:lnTo>
                    <a:pt x="470763" y="155549"/>
                  </a:lnTo>
                  <a:lnTo>
                    <a:pt x="471504" y="153473"/>
                  </a:lnTo>
                  <a:lnTo>
                    <a:pt x="496620" y="122212"/>
                  </a:lnTo>
                  <a:lnTo>
                    <a:pt x="503453" y="119811"/>
                  </a:lnTo>
                  <a:lnTo>
                    <a:pt x="510286" y="117335"/>
                  </a:lnTo>
                  <a:lnTo>
                    <a:pt x="517220" y="116090"/>
                  </a:lnTo>
                  <a:lnTo>
                    <a:pt x="610168" y="116090"/>
                  </a:lnTo>
                  <a:lnTo>
                    <a:pt x="608912" y="114044"/>
                  </a:lnTo>
                  <a:lnTo>
                    <a:pt x="580474" y="85996"/>
                  </a:lnTo>
                  <a:lnTo>
                    <a:pt x="543855" y="71375"/>
                  </a:lnTo>
                  <a:lnTo>
                    <a:pt x="534133" y="69983"/>
                  </a:lnTo>
                  <a:lnTo>
                    <a:pt x="524256" y="69519"/>
                  </a:lnTo>
                  <a:close/>
                </a:path>
                <a:path w="1010920" h="302260">
                  <a:moveTo>
                    <a:pt x="604545" y="228676"/>
                  </a:moveTo>
                  <a:lnTo>
                    <a:pt x="593229" y="228676"/>
                  </a:lnTo>
                  <a:lnTo>
                    <a:pt x="588073" y="230568"/>
                  </a:lnTo>
                  <a:lnTo>
                    <a:pt x="582739" y="234340"/>
                  </a:lnTo>
                  <a:lnTo>
                    <a:pt x="579234" y="238125"/>
                  </a:lnTo>
                  <a:lnTo>
                    <a:pt x="575221" y="241604"/>
                  </a:lnTo>
                  <a:lnTo>
                    <a:pt x="541439" y="255930"/>
                  </a:lnTo>
                  <a:lnTo>
                    <a:pt x="620141" y="255930"/>
                  </a:lnTo>
                  <a:lnTo>
                    <a:pt x="620141" y="244665"/>
                  </a:lnTo>
                  <a:lnTo>
                    <a:pt x="618058" y="239522"/>
                  </a:lnTo>
                  <a:lnTo>
                    <a:pt x="613892" y="235216"/>
                  </a:lnTo>
                  <a:lnTo>
                    <a:pt x="609790" y="230860"/>
                  </a:lnTo>
                  <a:lnTo>
                    <a:pt x="604545" y="228676"/>
                  </a:lnTo>
                  <a:close/>
                </a:path>
                <a:path w="1010920" h="302260">
                  <a:moveTo>
                    <a:pt x="610168" y="116090"/>
                  </a:moveTo>
                  <a:lnTo>
                    <a:pt x="532841" y="116090"/>
                  </a:lnTo>
                  <a:lnTo>
                    <a:pt x="541045" y="117944"/>
                  </a:lnTo>
                  <a:lnTo>
                    <a:pt x="556666" y="125374"/>
                  </a:lnTo>
                  <a:lnTo>
                    <a:pt x="563245" y="130606"/>
                  </a:lnTo>
                  <a:lnTo>
                    <a:pt x="568579" y="137388"/>
                  </a:lnTo>
                  <a:lnTo>
                    <a:pt x="572808" y="142697"/>
                  </a:lnTo>
                  <a:lnTo>
                    <a:pt x="575652" y="148755"/>
                  </a:lnTo>
                  <a:lnTo>
                    <a:pt x="577100" y="155549"/>
                  </a:lnTo>
                  <a:lnTo>
                    <a:pt x="626001" y="155549"/>
                  </a:lnTo>
                  <a:lnTo>
                    <a:pt x="625609" y="153081"/>
                  </a:lnTo>
                  <a:lnTo>
                    <a:pt x="622798" y="142407"/>
                  </a:lnTo>
                  <a:lnTo>
                    <a:pt x="618959" y="132308"/>
                  </a:lnTo>
                  <a:lnTo>
                    <a:pt x="614304" y="122833"/>
                  </a:lnTo>
                  <a:lnTo>
                    <a:pt x="610168" y="116090"/>
                  </a:lnTo>
                  <a:close/>
                </a:path>
                <a:path w="1010920" h="302260">
                  <a:moveTo>
                    <a:pt x="690994" y="74701"/>
                  </a:moveTo>
                  <a:lnTo>
                    <a:pt x="676935" y="74701"/>
                  </a:lnTo>
                  <a:lnTo>
                    <a:pt x="671182" y="77076"/>
                  </a:lnTo>
                  <a:lnTo>
                    <a:pt x="666496" y="81826"/>
                  </a:lnTo>
                  <a:lnTo>
                    <a:pt x="661809" y="86512"/>
                  </a:lnTo>
                  <a:lnTo>
                    <a:pt x="659460" y="92240"/>
                  </a:lnTo>
                  <a:lnTo>
                    <a:pt x="659460" y="280174"/>
                  </a:lnTo>
                  <a:lnTo>
                    <a:pt x="661771" y="285991"/>
                  </a:lnTo>
                  <a:lnTo>
                    <a:pt x="666394" y="290880"/>
                  </a:lnTo>
                  <a:lnTo>
                    <a:pt x="671080" y="295694"/>
                  </a:lnTo>
                  <a:lnTo>
                    <a:pt x="676871" y="298107"/>
                  </a:lnTo>
                  <a:lnTo>
                    <a:pt x="690676" y="298107"/>
                  </a:lnTo>
                  <a:lnTo>
                    <a:pt x="696429" y="295694"/>
                  </a:lnTo>
                  <a:lnTo>
                    <a:pt x="705739" y="285991"/>
                  </a:lnTo>
                  <a:lnTo>
                    <a:pt x="708088" y="280174"/>
                  </a:lnTo>
                  <a:lnTo>
                    <a:pt x="708088" y="153390"/>
                  </a:lnTo>
                  <a:lnTo>
                    <a:pt x="710425" y="145783"/>
                  </a:lnTo>
                  <a:lnTo>
                    <a:pt x="740711" y="119331"/>
                  </a:lnTo>
                  <a:lnTo>
                    <a:pt x="761403" y="115709"/>
                  </a:lnTo>
                  <a:lnTo>
                    <a:pt x="843089" y="115709"/>
                  </a:lnTo>
                  <a:lnTo>
                    <a:pt x="838858" y="105911"/>
                  </a:lnTo>
                  <a:lnTo>
                    <a:pt x="833269" y="97034"/>
                  </a:lnTo>
                  <a:lnTo>
                    <a:pt x="831345" y="94843"/>
                  </a:lnTo>
                  <a:lnTo>
                    <a:pt x="707783" y="94843"/>
                  </a:lnTo>
                  <a:lnTo>
                    <a:pt x="707021" y="89903"/>
                  </a:lnTo>
                  <a:lnTo>
                    <a:pt x="704888" y="85559"/>
                  </a:lnTo>
                  <a:lnTo>
                    <a:pt x="696861" y="77076"/>
                  </a:lnTo>
                  <a:lnTo>
                    <a:pt x="690994" y="74701"/>
                  </a:lnTo>
                  <a:close/>
                </a:path>
                <a:path w="1010920" h="302260">
                  <a:moveTo>
                    <a:pt x="843089" y="115709"/>
                  </a:moveTo>
                  <a:lnTo>
                    <a:pt x="771880" y="115709"/>
                  </a:lnTo>
                  <a:lnTo>
                    <a:pt x="779957" y="117690"/>
                  </a:lnTo>
                  <a:lnTo>
                    <a:pt x="791273" y="125641"/>
                  </a:lnTo>
                  <a:lnTo>
                    <a:pt x="795375" y="131038"/>
                  </a:lnTo>
                  <a:lnTo>
                    <a:pt x="797915" y="137871"/>
                  </a:lnTo>
                  <a:lnTo>
                    <a:pt x="800531" y="144703"/>
                  </a:lnTo>
                  <a:lnTo>
                    <a:pt x="801827" y="152679"/>
                  </a:lnTo>
                  <a:lnTo>
                    <a:pt x="801827" y="280174"/>
                  </a:lnTo>
                  <a:lnTo>
                    <a:pt x="804138" y="285991"/>
                  </a:lnTo>
                  <a:lnTo>
                    <a:pt x="808761" y="290880"/>
                  </a:lnTo>
                  <a:lnTo>
                    <a:pt x="813447" y="295694"/>
                  </a:lnTo>
                  <a:lnTo>
                    <a:pt x="819238" y="298107"/>
                  </a:lnTo>
                  <a:lnTo>
                    <a:pt x="833043" y="298107"/>
                  </a:lnTo>
                  <a:lnTo>
                    <a:pt x="838796" y="295694"/>
                  </a:lnTo>
                  <a:lnTo>
                    <a:pt x="848106" y="285991"/>
                  </a:lnTo>
                  <a:lnTo>
                    <a:pt x="850455" y="280174"/>
                  </a:lnTo>
                  <a:lnTo>
                    <a:pt x="850455" y="161010"/>
                  </a:lnTo>
                  <a:lnTo>
                    <a:pt x="849998" y="148997"/>
                  </a:lnTo>
                  <a:lnTo>
                    <a:pt x="848625" y="137456"/>
                  </a:lnTo>
                  <a:lnTo>
                    <a:pt x="846335" y="126390"/>
                  </a:lnTo>
                  <a:lnTo>
                    <a:pt x="843089" y="115709"/>
                  </a:lnTo>
                  <a:close/>
                </a:path>
                <a:path w="1010920" h="302260">
                  <a:moveTo>
                    <a:pt x="770585" y="69519"/>
                  </a:moveTo>
                  <a:lnTo>
                    <a:pt x="733054" y="78049"/>
                  </a:lnTo>
                  <a:lnTo>
                    <a:pt x="707783" y="94843"/>
                  </a:lnTo>
                  <a:lnTo>
                    <a:pt x="831345" y="94843"/>
                  </a:lnTo>
                  <a:lnTo>
                    <a:pt x="797359" y="72718"/>
                  </a:lnTo>
                  <a:lnTo>
                    <a:pt x="770585" y="69519"/>
                  </a:lnTo>
                  <a:close/>
                </a:path>
                <a:path w="1010920" h="302260">
                  <a:moveTo>
                    <a:pt x="959205" y="122148"/>
                  </a:moveTo>
                  <a:lnTo>
                    <a:pt x="910577" y="122148"/>
                  </a:lnTo>
                  <a:lnTo>
                    <a:pt x="910577" y="240588"/>
                  </a:lnTo>
                  <a:lnTo>
                    <a:pt x="921385" y="281444"/>
                  </a:lnTo>
                  <a:lnTo>
                    <a:pt x="958646" y="297815"/>
                  </a:lnTo>
                  <a:lnTo>
                    <a:pt x="963726" y="298107"/>
                  </a:lnTo>
                  <a:lnTo>
                    <a:pt x="976160" y="298107"/>
                  </a:lnTo>
                  <a:lnTo>
                    <a:pt x="984199" y="295859"/>
                  </a:lnTo>
                  <a:lnTo>
                    <a:pt x="991819" y="291376"/>
                  </a:lnTo>
                  <a:lnTo>
                    <a:pt x="999439" y="286816"/>
                  </a:lnTo>
                  <a:lnTo>
                    <a:pt x="1003249" y="280568"/>
                  </a:lnTo>
                  <a:lnTo>
                    <a:pt x="1003249" y="266433"/>
                  </a:lnTo>
                  <a:lnTo>
                    <a:pt x="1001331" y="261264"/>
                  </a:lnTo>
                  <a:lnTo>
                    <a:pt x="997483" y="257098"/>
                  </a:lnTo>
                  <a:lnTo>
                    <a:pt x="994255" y="253479"/>
                  </a:lnTo>
                  <a:lnTo>
                    <a:pt x="968260" y="253479"/>
                  </a:lnTo>
                  <a:lnTo>
                    <a:pt x="966470" y="253161"/>
                  </a:lnTo>
                  <a:lnTo>
                    <a:pt x="959205" y="243916"/>
                  </a:lnTo>
                  <a:lnTo>
                    <a:pt x="959205" y="122148"/>
                  </a:lnTo>
                  <a:close/>
                </a:path>
                <a:path w="1010920" h="302260">
                  <a:moveTo>
                    <a:pt x="989253" y="250748"/>
                  </a:moveTo>
                  <a:lnTo>
                    <a:pt x="980198" y="250748"/>
                  </a:lnTo>
                  <a:lnTo>
                    <a:pt x="977239" y="251206"/>
                  </a:lnTo>
                  <a:lnTo>
                    <a:pt x="973264" y="253022"/>
                  </a:lnTo>
                  <a:lnTo>
                    <a:pt x="971575" y="253479"/>
                  </a:lnTo>
                  <a:lnTo>
                    <a:pt x="994255" y="253479"/>
                  </a:lnTo>
                  <a:lnTo>
                    <a:pt x="993711" y="252869"/>
                  </a:lnTo>
                  <a:lnTo>
                    <a:pt x="989253" y="250748"/>
                  </a:lnTo>
                  <a:close/>
                </a:path>
                <a:path w="1010920" h="302260">
                  <a:moveTo>
                    <a:pt x="993902" y="75971"/>
                  </a:moveTo>
                  <a:lnTo>
                    <a:pt x="887107" y="75971"/>
                  </a:lnTo>
                  <a:lnTo>
                    <a:pt x="881710" y="78181"/>
                  </a:lnTo>
                  <a:lnTo>
                    <a:pt x="872528" y="86969"/>
                  </a:lnTo>
                  <a:lnTo>
                    <a:pt x="870254" y="92303"/>
                  </a:lnTo>
                  <a:lnTo>
                    <a:pt x="870254" y="105194"/>
                  </a:lnTo>
                  <a:lnTo>
                    <a:pt x="872528" y="110756"/>
                  </a:lnTo>
                  <a:lnTo>
                    <a:pt x="881646" y="119875"/>
                  </a:lnTo>
                  <a:lnTo>
                    <a:pt x="887044" y="122148"/>
                  </a:lnTo>
                  <a:lnTo>
                    <a:pt x="993838" y="122148"/>
                  </a:lnTo>
                  <a:lnTo>
                    <a:pt x="999312" y="119938"/>
                  </a:lnTo>
                  <a:lnTo>
                    <a:pt x="1008164" y="111086"/>
                  </a:lnTo>
                  <a:lnTo>
                    <a:pt x="1010373" y="105587"/>
                  </a:lnTo>
                  <a:lnTo>
                    <a:pt x="1010373" y="92824"/>
                  </a:lnTo>
                  <a:lnTo>
                    <a:pt x="1008164" y="87452"/>
                  </a:lnTo>
                  <a:lnTo>
                    <a:pt x="1003731" y="82892"/>
                  </a:lnTo>
                  <a:lnTo>
                    <a:pt x="999375" y="78270"/>
                  </a:lnTo>
                  <a:lnTo>
                    <a:pt x="993902" y="75971"/>
                  </a:lnTo>
                  <a:close/>
                </a:path>
                <a:path w="1010920" h="302260">
                  <a:moveTo>
                    <a:pt x="942174" y="21577"/>
                  </a:moveTo>
                  <a:lnTo>
                    <a:pt x="928573" y="21577"/>
                  </a:lnTo>
                  <a:lnTo>
                    <a:pt x="922782" y="23888"/>
                  </a:lnTo>
                  <a:lnTo>
                    <a:pt x="913015" y="33134"/>
                  </a:lnTo>
                  <a:lnTo>
                    <a:pt x="910577" y="38887"/>
                  </a:lnTo>
                  <a:lnTo>
                    <a:pt x="910577" y="75971"/>
                  </a:lnTo>
                  <a:lnTo>
                    <a:pt x="959205" y="75971"/>
                  </a:lnTo>
                  <a:lnTo>
                    <a:pt x="959124" y="38887"/>
                  </a:lnTo>
                  <a:lnTo>
                    <a:pt x="956932" y="33388"/>
                  </a:lnTo>
                  <a:lnTo>
                    <a:pt x="952373" y="28702"/>
                  </a:lnTo>
                  <a:lnTo>
                    <a:pt x="947877" y="23952"/>
                  </a:lnTo>
                  <a:lnTo>
                    <a:pt x="942174" y="21577"/>
                  </a:lnTo>
                  <a:close/>
                </a:path>
              </a:pathLst>
            </a:custGeom>
            <a:solidFill>
              <a:srgbClr val="B754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971" y="3232340"/>
              <a:ext cx="4076502" cy="3925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0403" y="3718115"/>
              <a:ext cx="3220542" cy="3925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7950" y="3718115"/>
              <a:ext cx="2440457" cy="3925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4500" y="4278338"/>
              <a:ext cx="1687004" cy="2325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4469" y="4194365"/>
              <a:ext cx="4170743" cy="39253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02497" y="2445004"/>
            <a:ext cx="9096375" cy="3124317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323340">
              <a:lnSpc>
                <a:spcPts val="3765"/>
              </a:lnSpc>
              <a:spcBef>
                <a:spcPts val="1760"/>
              </a:spcBef>
            </a:pPr>
            <a:r>
              <a:rPr sz="3150" spc="-114" dirty="0">
                <a:solidFill>
                  <a:srgbClr val="B75442"/>
                </a:solidFill>
                <a:latin typeface="Verdana"/>
                <a:cs typeface="Verdana"/>
              </a:rPr>
              <a:t>Despite</a:t>
            </a:r>
            <a:r>
              <a:rPr sz="315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B75442"/>
                </a:solidFill>
                <a:latin typeface="Verdana"/>
                <a:cs typeface="Verdana"/>
              </a:rPr>
              <a:t>its</a:t>
            </a:r>
            <a:r>
              <a:rPr sz="315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B75442"/>
                </a:solidFill>
                <a:latin typeface="Verdana"/>
                <a:cs typeface="Verdana"/>
              </a:rPr>
              <a:t>advantages,</a:t>
            </a:r>
            <a:r>
              <a:rPr sz="315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endParaRPr sz="3150" dirty="0">
              <a:latin typeface="Verdana"/>
              <a:cs typeface="Verdana"/>
            </a:endParaRPr>
          </a:p>
          <a:p>
            <a:pPr marL="4617720">
              <a:lnSpc>
                <a:spcPts val="3765"/>
              </a:lnSpc>
            </a:pPr>
            <a:r>
              <a:rPr sz="3150" spc="-80" dirty="0">
                <a:solidFill>
                  <a:srgbClr val="B75442"/>
                </a:solidFill>
                <a:latin typeface="Verdana"/>
                <a:cs typeface="Verdana"/>
              </a:rPr>
              <a:t>may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B75442"/>
                </a:solidFill>
                <a:latin typeface="Verdana"/>
                <a:cs typeface="Verdana"/>
              </a:rPr>
              <a:t>face</a:t>
            </a:r>
            <a:r>
              <a:rPr sz="315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B75442"/>
                </a:solidFill>
                <a:latin typeface="Verdana"/>
                <a:cs typeface="Verdana"/>
              </a:rPr>
              <a:t>challenges</a:t>
            </a:r>
            <a:endParaRPr sz="3150" dirty="0">
              <a:latin typeface="Verdana"/>
              <a:cs typeface="Verdana"/>
            </a:endParaRPr>
          </a:p>
          <a:p>
            <a:pPr marL="749300">
              <a:lnSpc>
                <a:spcPts val="3765"/>
              </a:lnSpc>
              <a:spcBef>
                <a:spcPts val="45"/>
              </a:spcBef>
              <a:tabLst>
                <a:tab pos="5488305" algn="l"/>
              </a:tabLst>
            </a:pPr>
            <a:r>
              <a:rPr sz="3150" spc="-140" dirty="0">
                <a:solidFill>
                  <a:srgbClr val="B75442"/>
                </a:solidFill>
                <a:latin typeface="Verdana"/>
                <a:cs typeface="Verdana"/>
              </a:rPr>
              <a:t>such</a:t>
            </a:r>
            <a:r>
              <a:rPr sz="315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B75442"/>
                </a:solidFill>
                <a:latin typeface="Verdana"/>
                <a:cs typeface="Verdana"/>
              </a:rPr>
              <a:t>as</a:t>
            </a:r>
            <a:r>
              <a:rPr sz="31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3150" spc="-509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endParaRPr sz="3150" dirty="0">
              <a:latin typeface="Verdana"/>
              <a:cs typeface="Verdana"/>
            </a:endParaRPr>
          </a:p>
          <a:p>
            <a:pPr marL="2649220">
              <a:lnSpc>
                <a:spcPts val="3750"/>
              </a:lnSpc>
              <a:tabLst>
                <a:tab pos="7882890" algn="l"/>
              </a:tabLst>
            </a:pPr>
            <a:r>
              <a:rPr sz="3150" spc="-459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315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31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3150" spc="-57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endParaRPr sz="3150" dirty="0">
              <a:latin typeface="Verdana"/>
              <a:cs typeface="Verdana"/>
            </a:endParaRPr>
          </a:p>
          <a:p>
            <a:pPr marL="730885" marR="911225" indent="650875">
              <a:lnSpc>
                <a:spcPts val="3829"/>
              </a:lnSpc>
              <a:spcBef>
                <a:spcPts val="70"/>
              </a:spcBef>
            </a:pPr>
            <a:r>
              <a:rPr sz="3150" spc="-110" dirty="0">
                <a:solidFill>
                  <a:srgbClr val="B75442"/>
                </a:solidFill>
                <a:latin typeface="Verdana"/>
                <a:cs typeface="Verdana"/>
              </a:rPr>
              <a:t>These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85" dirty="0">
                <a:solidFill>
                  <a:srgbClr val="B75442"/>
                </a:solidFill>
                <a:latin typeface="Verdana"/>
                <a:cs typeface="Verdana"/>
              </a:rPr>
              <a:t>drawbacks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B75442"/>
                </a:solidFill>
                <a:latin typeface="Verdana"/>
                <a:cs typeface="Verdana"/>
              </a:rPr>
              <a:t>require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B75442"/>
                </a:solidFill>
                <a:latin typeface="Verdana"/>
                <a:cs typeface="Verdana"/>
              </a:rPr>
              <a:t>careful </a:t>
            </a:r>
            <a:r>
              <a:rPr sz="3150" spc="-95" dirty="0">
                <a:solidFill>
                  <a:srgbClr val="B75442"/>
                </a:solidFill>
                <a:latin typeface="Verdana"/>
                <a:cs typeface="Verdana"/>
              </a:rPr>
              <a:t>consideration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315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B75442"/>
                </a:solidFill>
                <a:latin typeface="Verdana"/>
                <a:cs typeface="Verdana"/>
              </a:rPr>
              <a:t>mitigation</a:t>
            </a:r>
            <a:r>
              <a:rPr sz="315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B75442"/>
                </a:solidFill>
                <a:latin typeface="Verdana"/>
                <a:cs typeface="Verdana"/>
              </a:rPr>
              <a:t>strategies.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745" y="2980817"/>
            <a:ext cx="7715250" cy="5876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FUTURE</a:t>
            </a:r>
            <a:r>
              <a:rPr spc="35" dirty="0"/>
              <a:t> </a:t>
            </a:r>
            <a:r>
              <a:rPr dirty="0"/>
              <a:t>SCOPE</a:t>
            </a:r>
            <a:r>
              <a:rPr spc="35" dirty="0"/>
              <a:t> </a:t>
            </a:r>
            <a:r>
              <a:rPr spc="-50" dirty="0"/>
              <a:t>ANALYSIS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5602" y="3289198"/>
            <a:ext cx="3168497" cy="330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9430" y="3695662"/>
            <a:ext cx="1303997" cy="2769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2430" y="4115435"/>
            <a:ext cx="1356334" cy="2763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80747" y="3713860"/>
            <a:ext cx="1669935" cy="2587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08705" y="4114762"/>
            <a:ext cx="4292777" cy="3434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83039" y="4533862"/>
            <a:ext cx="4206964" cy="3434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38604" y="4952962"/>
            <a:ext cx="2079205" cy="34344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67383" y="3187395"/>
            <a:ext cx="6080125" cy="34118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future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endParaRPr sz="2750" dirty="0">
              <a:latin typeface="Verdana"/>
              <a:cs typeface="Verdana"/>
            </a:endParaRPr>
          </a:p>
          <a:p>
            <a:pPr marL="1423670">
              <a:lnSpc>
                <a:spcPct val="100000"/>
              </a:lnSpc>
            </a:pP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holds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promise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for</a:t>
            </a:r>
            <a:endParaRPr sz="2750" dirty="0">
              <a:latin typeface="Verdana"/>
              <a:cs typeface="Verdana"/>
            </a:endParaRPr>
          </a:p>
          <a:p>
            <a:pPr marL="1450975">
              <a:lnSpc>
                <a:spcPct val="100000"/>
              </a:lnSpc>
              <a:tabLst>
                <a:tab pos="5935345" algn="l"/>
              </a:tabLst>
            </a:pPr>
            <a:r>
              <a:rPr sz="2750" spc="-45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45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endParaRPr sz="2750" dirty="0">
              <a:latin typeface="Verdana"/>
              <a:cs typeface="Verdana"/>
            </a:endParaRPr>
          </a:p>
          <a:p>
            <a:pPr marL="563245">
              <a:lnSpc>
                <a:spcPct val="100000"/>
              </a:lnSpc>
            </a:pP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endParaRPr sz="2750" dirty="0">
              <a:latin typeface="Verdana"/>
              <a:cs typeface="Verdana"/>
            </a:endParaRPr>
          </a:p>
          <a:p>
            <a:pPr marL="29845" marR="5080" indent="2219960">
              <a:lnSpc>
                <a:spcPct val="100000"/>
              </a:lnSpc>
            </a:pPr>
            <a:r>
              <a:rPr sz="2750" spc="-44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80" dirty="0">
                <a:solidFill>
                  <a:srgbClr val="B75442"/>
                </a:solidFill>
                <a:latin typeface="Verdana"/>
                <a:cs typeface="Verdana"/>
              </a:rPr>
              <a:t>It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has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potential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to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rev</a:t>
            </a:r>
            <a:r>
              <a:rPr lang="en-IN" sz="2750" spc="-114" dirty="0" err="1">
                <a:solidFill>
                  <a:srgbClr val="B75442"/>
                </a:solidFill>
                <a:latin typeface="Verdana"/>
                <a:cs typeface="Verdana"/>
              </a:rPr>
              <a:t>olutionalize</a:t>
            </a:r>
            <a:r>
              <a:rPr lang="en-IN"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IN" sz="2750" spc="-114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lang="en-IN"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IN" sz="2750" spc="-120" dirty="0">
                <a:solidFill>
                  <a:srgbClr val="B75442"/>
                </a:solidFill>
                <a:latin typeface="Verdana"/>
                <a:cs typeface="Verdana"/>
              </a:rPr>
              <a:t>event</a:t>
            </a:r>
            <a:r>
              <a:rPr lang="en-IN" sz="2750" spc="-16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IN" sz="2750" spc="-60" dirty="0">
                <a:solidFill>
                  <a:srgbClr val="B75442"/>
                </a:solidFill>
                <a:latin typeface="Verdana"/>
                <a:cs typeface="Verdana"/>
              </a:rPr>
              <a:t>management </a:t>
            </a:r>
            <a:r>
              <a:rPr lang="en-IN" sz="2750" spc="-35" dirty="0">
                <a:solidFill>
                  <a:srgbClr val="B75442"/>
                </a:solidFill>
                <a:latin typeface="Verdana"/>
                <a:cs typeface="Verdana"/>
              </a:rPr>
              <a:t>industry. Add Events more Specification</a:t>
            </a:r>
            <a:endParaRPr lang="en-IN" sz="275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852498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9"/>
                </a:lnTo>
                <a:lnTo>
                  <a:pt x="352424" y="1434499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40019" y="8852498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8000" y="0"/>
                </a:moveTo>
                <a:lnTo>
                  <a:pt x="0" y="0"/>
                </a:lnTo>
                <a:lnTo>
                  <a:pt x="0" y="1434499"/>
                </a:lnTo>
                <a:lnTo>
                  <a:pt x="348000" y="1434499"/>
                </a:lnTo>
                <a:lnTo>
                  <a:pt x="34800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53796" y="2546375"/>
            <a:ext cx="477202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95" dirty="0">
                <a:solidFill>
                  <a:srgbClr val="B75442"/>
                </a:solidFill>
              </a:rPr>
              <a:t>CONCLUSION</a:t>
            </a:r>
            <a:endParaRPr sz="52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6444" y="4011206"/>
            <a:ext cx="4576191" cy="34345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7620634" algn="l"/>
              </a:tabLst>
            </a:pPr>
            <a:r>
              <a:rPr spc="-300" dirty="0"/>
              <a:t>In</a:t>
            </a:r>
            <a:r>
              <a:rPr spc="-195" dirty="0"/>
              <a:t> </a:t>
            </a:r>
            <a:r>
              <a:rPr spc="-120" dirty="0"/>
              <a:t>conclusion,</a:t>
            </a:r>
            <a:r>
              <a:rPr spc="-195" dirty="0"/>
              <a:t> </a:t>
            </a:r>
            <a:r>
              <a:rPr spc="-25" dirty="0"/>
              <a:t>the</a:t>
            </a:r>
            <a:r>
              <a:rPr dirty="0"/>
              <a:t>	</a:t>
            </a:r>
            <a:r>
              <a:rPr spc="-105" dirty="0"/>
              <a:t>presents</a:t>
            </a:r>
            <a:r>
              <a:rPr spc="-170" dirty="0"/>
              <a:t> </a:t>
            </a:r>
            <a:r>
              <a:rPr spc="-50" dirty="0"/>
              <a:t>a</a:t>
            </a:r>
          </a:p>
          <a:p>
            <a:pPr marL="12700" marR="5080" algn="ctr">
              <a:lnSpc>
                <a:spcPct val="100000"/>
              </a:lnSpc>
            </a:pPr>
            <a:r>
              <a:rPr spc="-80" dirty="0"/>
              <a:t>compelling</a:t>
            </a:r>
            <a:r>
              <a:rPr spc="-185" dirty="0"/>
              <a:t> </a:t>
            </a:r>
            <a:r>
              <a:rPr spc="-85" dirty="0"/>
              <a:t>opportunity</a:t>
            </a:r>
            <a:r>
              <a:rPr spc="-180" dirty="0"/>
              <a:t> </a:t>
            </a:r>
            <a:r>
              <a:rPr spc="-25" dirty="0"/>
              <a:t>for</a:t>
            </a:r>
            <a:r>
              <a:rPr spc="-185" dirty="0"/>
              <a:t> </a:t>
            </a:r>
            <a:r>
              <a:rPr spc="-114" dirty="0"/>
              <a:t>the</a:t>
            </a:r>
            <a:r>
              <a:rPr spc="-180" dirty="0"/>
              <a:t> </a:t>
            </a:r>
            <a:r>
              <a:rPr spc="-145" dirty="0"/>
              <a:t>industry.</a:t>
            </a:r>
            <a:r>
              <a:rPr spc="-185" dirty="0"/>
              <a:t> </a:t>
            </a:r>
            <a:r>
              <a:rPr spc="-80" dirty="0"/>
              <a:t>By</a:t>
            </a:r>
            <a:r>
              <a:rPr spc="-180" dirty="0"/>
              <a:t> </a:t>
            </a:r>
            <a:r>
              <a:rPr spc="-85" dirty="0"/>
              <a:t>addressing</a:t>
            </a:r>
            <a:r>
              <a:rPr spc="-185" dirty="0"/>
              <a:t> </a:t>
            </a:r>
            <a:r>
              <a:rPr spc="-120" dirty="0"/>
              <a:t>its</a:t>
            </a:r>
            <a:r>
              <a:rPr spc="-180" dirty="0"/>
              <a:t> </a:t>
            </a:r>
            <a:r>
              <a:rPr spc="-20" dirty="0"/>
              <a:t>demerits </a:t>
            </a:r>
            <a:r>
              <a:rPr spc="-60" dirty="0"/>
              <a:t>and</a:t>
            </a:r>
            <a:r>
              <a:rPr spc="-180" dirty="0"/>
              <a:t> </a:t>
            </a:r>
            <a:r>
              <a:rPr spc="-80" dirty="0"/>
              <a:t>leveraging</a:t>
            </a:r>
            <a:r>
              <a:rPr spc="-180" dirty="0"/>
              <a:t> </a:t>
            </a:r>
            <a:r>
              <a:rPr spc="-90" dirty="0"/>
              <a:t>future</a:t>
            </a:r>
            <a:r>
              <a:rPr spc="-180" dirty="0"/>
              <a:t> </a:t>
            </a:r>
            <a:r>
              <a:rPr spc="-110" dirty="0"/>
              <a:t>advancements,</a:t>
            </a:r>
            <a:r>
              <a:rPr spc="-180" dirty="0"/>
              <a:t> </a:t>
            </a:r>
            <a:r>
              <a:rPr spc="-130" dirty="0"/>
              <a:t>it</a:t>
            </a:r>
            <a:r>
              <a:rPr spc="-180" dirty="0"/>
              <a:t> </a:t>
            </a:r>
            <a:r>
              <a:rPr spc="-50" dirty="0"/>
              <a:t>can</a:t>
            </a:r>
            <a:r>
              <a:rPr spc="-180" dirty="0"/>
              <a:t> </a:t>
            </a:r>
            <a:r>
              <a:rPr spc="-65" dirty="0"/>
              <a:t>become</a:t>
            </a:r>
            <a:r>
              <a:rPr spc="-180" dirty="0"/>
              <a:t> </a:t>
            </a:r>
            <a:r>
              <a:rPr spc="-25" dirty="0"/>
              <a:t>an </a:t>
            </a:r>
            <a:r>
              <a:rPr spc="-95" dirty="0"/>
              <a:t>indispensable</a:t>
            </a:r>
            <a:r>
              <a:rPr spc="-180" dirty="0"/>
              <a:t> </a:t>
            </a:r>
            <a:r>
              <a:rPr spc="-60" dirty="0"/>
              <a:t>tool</a:t>
            </a:r>
            <a:r>
              <a:rPr spc="-180" dirty="0"/>
              <a:t> </a:t>
            </a:r>
            <a:r>
              <a:rPr spc="-25" dirty="0"/>
              <a:t>for</a:t>
            </a:r>
            <a:r>
              <a:rPr spc="-180" dirty="0"/>
              <a:t> </a:t>
            </a:r>
            <a:r>
              <a:rPr spc="-120" dirty="0"/>
              <a:t>event</a:t>
            </a:r>
            <a:r>
              <a:rPr spc="-175" dirty="0"/>
              <a:t> </a:t>
            </a:r>
            <a:r>
              <a:rPr spc="-110" dirty="0"/>
              <a:t>professionals.</a:t>
            </a:r>
            <a:r>
              <a:rPr spc="-180" dirty="0"/>
              <a:t> </a:t>
            </a:r>
            <a:r>
              <a:rPr spc="-90" dirty="0"/>
              <a:t>Embracing</a:t>
            </a:r>
            <a:r>
              <a:rPr spc="-180" dirty="0"/>
              <a:t> </a:t>
            </a:r>
            <a:r>
              <a:rPr spc="-140" dirty="0"/>
              <a:t>this</a:t>
            </a:r>
            <a:r>
              <a:rPr spc="-175" dirty="0"/>
              <a:t> </a:t>
            </a:r>
            <a:r>
              <a:rPr spc="-10" dirty="0"/>
              <a:t>platform </a:t>
            </a:r>
            <a:r>
              <a:rPr spc="-50" dirty="0"/>
              <a:t>can</a:t>
            </a:r>
            <a:r>
              <a:rPr spc="-204" dirty="0"/>
              <a:t> </a:t>
            </a:r>
            <a:r>
              <a:rPr spc="-45" dirty="0"/>
              <a:t>lead</a:t>
            </a:r>
            <a:r>
              <a:rPr spc="-204" dirty="0"/>
              <a:t> </a:t>
            </a:r>
            <a:r>
              <a:rPr spc="-65" dirty="0"/>
              <a:t>to</a:t>
            </a:r>
            <a:r>
              <a:rPr spc="-204" dirty="0"/>
              <a:t> </a:t>
            </a:r>
            <a:r>
              <a:rPr spc="-80" dirty="0"/>
              <a:t>enhanced</a:t>
            </a:r>
            <a:r>
              <a:rPr spc="-204" dirty="0"/>
              <a:t> </a:t>
            </a:r>
            <a:r>
              <a:rPr dirty="0"/>
              <a:t>e</a:t>
            </a:r>
            <a:r>
              <a:rPr spc="405" dirty="0"/>
              <a:t>  </a:t>
            </a:r>
            <a:r>
              <a:rPr spc="-75" dirty="0"/>
              <a:t>ciency</a:t>
            </a:r>
            <a:r>
              <a:rPr spc="-200" dirty="0"/>
              <a:t> </a:t>
            </a:r>
            <a:r>
              <a:rPr spc="-60" dirty="0"/>
              <a:t>and</a:t>
            </a:r>
            <a:r>
              <a:rPr spc="-204" dirty="0"/>
              <a:t> </a:t>
            </a:r>
            <a:r>
              <a:rPr spc="-105" dirty="0"/>
              <a:t>success</a:t>
            </a:r>
            <a:r>
              <a:rPr spc="-204" dirty="0"/>
              <a:t> </a:t>
            </a:r>
            <a:r>
              <a:rPr spc="-150" dirty="0"/>
              <a:t>in</a:t>
            </a:r>
            <a:r>
              <a:rPr spc="-204" dirty="0"/>
              <a:t> </a:t>
            </a:r>
            <a:r>
              <a:rPr spc="-10" dirty="0"/>
              <a:t>event </a:t>
            </a:r>
            <a:r>
              <a:rPr spc="-30" dirty="0"/>
              <a:t>management.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352424" y="0"/>
                </a:moveTo>
                <a:lnTo>
                  <a:pt x="0" y="0"/>
                </a:lnTo>
                <a:lnTo>
                  <a:pt x="0" y="2592831"/>
                </a:lnTo>
                <a:lnTo>
                  <a:pt x="352424" y="2592831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7753" y="7571054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484035" y="513600"/>
                </a:moveTo>
                <a:lnTo>
                  <a:pt x="340423" y="308178"/>
                </a:lnTo>
                <a:lnTo>
                  <a:pt x="212725" y="125539"/>
                </a:lnTo>
                <a:lnTo>
                  <a:pt x="153797" y="125539"/>
                </a:lnTo>
                <a:lnTo>
                  <a:pt x="425094" y="513600"/>
                </a:lnTo>
                <a:lnTo>
                  <a:pt x="484035" y="513600"/>
                </a:lnTo>
                <a:close/>
              </a:path>
              <a:path w="638175" h="638175">
                <a:moveTo>
                  <a:pt x="638175" y="68948"/>
                </a:moveTo>
                <a:lnTo>
                  <a:pt x="632752" y="42113"/>
                </a:lnTo>
                <a:lnTo>
                  <a:pt x="617969" y="20193"/>
                </a:lnTo>
                <a:lnTo>
                  <a:pt x="596049" y="5422"/>
                </a:lnTo>
                <a:lnTo>
                  <a:pt x="569214" y="0"/>
                </a:lnTo>
                <a:lnTo>
                  <a:pt x="536562" y="0"/>
                </a:lnTo>
                <a:lnTo>
                  <a:pt x="536562" y="541172"/>
                </a:lnTo>
                <a:lnTo>
                  <a:pt x="407047" y="541172"/>
                </a:lnTo>
                <a:lnTo>
                  <a:pt x="288455" y="368592"/>
                </a:lnTo>
                <a:lnTo>
                  <a:pt x="139979" y="541172"/>
                </a:lnTo>
                <a:lnTo>
                  <a:pt x="101600" y="541172"/>
                </a:lnTo>
                <a:lnTo>
                  <a:pt x="271411" y="343801"/>
                </a:lnTo>
                <a:lnTo>
                  <a:pt x="101600" y="96647"/>
                </a:lnTo>
                <a:lnTo>
                  <a:pt x="231127" y="96647"/>
                </a:lnTo>
                <a:lnTo>
                  <a:pt x="343420" y="260096"/>
                </a:lnTo>
                <a:lnTo>
                  <a:pt x="484022" y="96647"/>
                </a:lnTo>
                <a:lnTo>
                  <a:pt x="522389" y="96647"/>
                </a:lnTo>
                <a:lnTo>
                  <a:pt x="360464" y="284886"/>
                </a:lnTo>
                <a:lnTo>
                  <a:pt x="536562" y="541172"/>
                </a:lnTo>
                <a:lnTo>
                  <a:pt x="536562" y="0"/>
                </a:lnTo>
                <a:lnTo>
                  <a:pt x="68948" y="0"/>
                </a:lnTo>
                <a:lnTo>
                  <a:pt x="42100" y="5422"/>
                </a:lnTo>
                <a:lnTo>
                  <a:pt x="20193" y="20193"/>
                </a:lnTo>
                <a:lnTo>
                  <a:pt x="5410" y="42113"/>
                </a:lnTo>
                <a:lnTo>
                  <a:pt x="0" y="68948"/>
                </a:lnTo>
                <a:lnTo>
                  <a:pt x="0" y="569214"/>
                </a:lnTo>
                <a:lnTo>
                  <a:pt x="5410" y="596061"/>
                </a:lnTo>
                <a:lnTo>
                  <a:pt x="20193" y="617982"/>
                </a:lnTo>
                <a:lnTo>
                  <a:pt x="42100" y="632764"/>
                </a:lnTo>
                <a:lnTo>
                  <a:pt x="68948" y="638175"/>
                </a:lnTo>
                <a:lnTo>
                  <a:pt x="569214" y="638175"/>
                </a:lnTo>
                <a:lnTo>
                  <a:pt x="596049" y="632764"/>
                </a:lnTo>
                <a:lnTo>
                  <a:pt x="617969" y="617982"/>
                </a:lnTo>
                <a:lnTo>
                  <a:pt x="632752" y="596061"/>
                </a:lnTo>
                <a:lnTo>
                  <a:pt x="638175" y="569214"/>
                </a:lnTo>
                <a:lnTo>
                  <a:pt x="638175" y="541172"/>
                </a:lnTo>
                <a:lnTo>
                  <a:pt x="638175" y="96647"/>
                </a:lnTo>
                <a:lnTo>
                  <a:pt x="638175" y="68948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89871" y="7568552"/>
            <a:ext cx="638175" cy="647700"/>
          </a:xfrm>
          <a:custGeom>
            <a:avLst/>
            <a:gdLst/>
            <a:ahLst/>
            <a:cxnLst/>
            <a:rect l="l" t="t" r="r" b="b"/>
            <a:pathLst>
              <a:path w="638175" h="647700">
                <a:moveTo>
                  <a:pt x="168859" y="266103"/>
                </a:moveTo>
                <a:lnTo>
                  <a:pt x="131610" y="266103"/>
                </a:lnTo>
                <a:lnTo>
                  <a:pt x="131610" y="532218"/>
                </a:lnTo>
                <a:lnTo>
                  <a:pt x="168859" y="532218"/>
                </a:lnTo>
                <a:lnTo>
                  <a:pt x="168859" y="266103"/>
                </a:lnTo>
                <a:close/>
              </a:path>
              <a:path w="638175" h="647700">
                <a:moveTo>
                  <a:pt x="168859" y="135559"/>
                </a:moveTo>
                <a:lnTo>
                  <a:pt x="167538" y="128193"/>
                </a:lnTo>
                <a:lnTo>
                  <a:pt x="163880" y="121754"/>
                </a:lnTo>
                <a:lnTo>
                  <a:pt x="158369" y="117208"/>
                </a:lnTo>
                <a:lnTo>
                  <a:pt x="151472" y="115493"/>
                </a:lnTo>
                <a:lnTo>
                  <a:pt x="144170" y="116865"/>
                </a:lnTo>
                <a:lnTo>
                  <a:pt x="137807" y="120815"/>
                </a:lnTo>
                <a:lnTo>
                  <a:pt x="133311" y="127139"/>
                </a:lnTo>
                <a:lnTo>
                  <a:pt x="131610" y="135559"/>
                </a:lnTo>
                <a:lnTo>
                  <a:pt x="132956" y="142900"/>
                </a:lnTo>
                <a:lnTo>
                  <a:pt x="136880" y="149059"/>
                </a:lnTo>
                <a:lnTo>
                  <a:pt x="143129" y="152869"/>
                </a:lnTo>
                <a:lnTo>
                  <a:pt x="151472" y="153136"/>
                </a:lnTo>
                <a:lnTo>
                  <a:pt x="158724" y="151803"/>
                </a:lnTo>
                <a:lnTo>
                  <a:pt x="164807" y="148120"/>
                </a:lnTo>
                <a:lnTo>
                  <a:pt x="168579" y="142544"/>
                </a:lnTo>
                <a:lnTo>
                  <a:pt x="168859" y="135559"/>
                </a:lnTo>
                <a:close/>
              </a:path>
              <a:path w="638175" h="647700">
                <a:moveTo>
                  <a:pt x="506564" y="346443"/>
                </a:moveTo>
                <a:lnTo>
                  <a:pt x="501980" y="319112"/>
                </a:lnTo>
                <a:lnTo>
                  <a:pt x="488556" y="295300"/>
                </a:lnTo>
                <a:lnTo>
                  <a:pt x="466750" y="277609"/>
                </a:lnTo>
                <a:lnTo>
                  <a:pt x="437045" y="268617"/>
                </a:lnTo>
                <a:lnTo>
                  <a:pt x="432066" y="268617"/>
                </a:lnTo>
                <a:lnTo>
                  <a:pt x="427101" y="266103"/>
                </a:lnTo>
                <a:lnTo>
                  <a:pt x="422135" y="266103"/>
                </a:lnTo>
                <a:lnTo>
                  <a:pt x="404050" y="267919"/>
                </a:lnTo>
                <a:lnTo>
                  <a:pt x="387375" y="273011"/>
                </a:lnTo>
                <a:lnTo>
                  <a:pt x="372554" y="280936"/>
                </a:lnTo>
                <a:lnTo>
                  <a:pt x="360070" y="291211"/>
                </a:lnTo>
                <a:lnTo>
                  <a:pt x="354825" y="296748"/>
                </a:lnTo>
                <a:lnTo>
                  <a:pt x="349821" y="301574"/>
                </a:lnTo>
                <a:lnTo>
                  <a:pt x="344347" y="304990"/>
                </a:lnTo>
                <a:lnTo>
                  <a:pt x="337705" y="306273"/>
                </a:lnTo>
                <a:lnTo>
                  <a:pt x="332752" y="306273"/>
                </a:lnTo>
                <a:lnTo>
                  <a:pt x="330263" y="303758"/>
                </a:lnTo>
                <a:lnTo>
                  <a:pt x="322821" y="301244"/>
                </a:lnTo>
                <a:lnTo>
                  <a:pt x="317842" y="293712"/>
                </a:lnTo>
                <a:lnTo>
                  <a:pt x="320332" y="286181"/>
                </a:lnTo>
                <a:lnTo>
                  <a:pt x="320332" y="266103"/>
                </a:lnTo>
                <a:lnTo>
                  <a:pt x="283083" y="266103"/>
                </a:lnTo>
                <a:lnTo>
                  <a:pt x="283083" y="532218"/>
                </a:lnTo>
                <a:lnTo>
                  <a:pt x="320332" y="532218"/>
                </a:lnTo>
                <a:lnTo>
                  <a:pt x="320332" y="381584"/>
                </a:lnTo>
                <a:lnTo>
                  <a:pt x="326377" y="351815"/>
                </a:lnTo>
                <a:lnTo>
                  <a:pt x="342671" y="327926"/>
                </a:lnTo>
                <a:lnTo>
                  <a:pt x="366420" y="312051"/>
                </a:lnTo>
                <a:lnTo>
                  <a:pt x="394830" y="306273"/>
                </a:lnTo>
                <a:lnTo>
                  <a:pt x="424268" y="312394"/>
                </a:lnTo>
                <a:lnTo>
                  <a:pt x="447903" y="328866"/>
                </a:lnTo>
                <a:lnTo>
                  <a:pt x="463613" y="352882"/>
                </a:lnTo>
                <a:lnTo>
                  <a:pt x="469328" y="381584"/>
                </a:lnTo>
                <a:lnTo>
                  <a:pt x="469328" y="532218"/>
                </a:lnTo>
                <a:lnTo>
                  <a:pt x="506564" y="532218"/>
                </a:lnTo>
                <a:lnTo>
                  <a:pt x="506564" y="346443"/>
                </a:lnTo>
                <a:close/>
              </a:path>
              <a:path w="638175" h="647700">
                <a:moveTo>
                  <a:pt x="638175" y="97904"/>
                </a:moveTo>
                <a:lnTo>
                  <a:pt x="634161" y="77812"/>
                </a:lnTo>
                <a:lnTo>
                  <a:pt x="630758" y="60718"/>
                </a:lnTo>
                <a:lnTo>
                  <a:pt x="610552" y="30124"/>
                </a:lnTo>
                <a:lnTo>
                  <a:pt x="580555" y="8940"/>
                </a:lnTo>
                <a:lnTo>
                  <a:pt x="543826" y="12"/>
                </a:lnTo>
                <a:lnTo>
                  <a:pt x="543826" y="346443"/>
                </a:lnTo>
                <a:lnTo>
                  <a:pt x="543826" y="549783"/>
                </a:lnTo>
                <a:lnTo>
                  <a:pt x="542505" y="557161"/>
                </a:lnTo>
                <a:lnTo>
                  <a:pt x="538848" y="563600"/>
                </a:lnTo>
                <a:lnTo>
                  <a:pt x="533336" y="568159"/>
                </a:lnTo>
                <a:lnTo>
                  <a:pt x="526440" y="569874"/>
                </a:lnTo>
                <a:lnTo>
                  <a:pt x="449465" y="569874"/>
                </a:lnTo>
                <a:lnTo>
                  <a:pt x="442201" y="568502"/>
                </a:lnTo>
                <a:lnTo>
                  <a:pt x="436118" y="564540"/>
                </a:lnTo>
                <a:lnTo>
                  <a:pt x="432346" y="558228"/>
                </a:lnTo>
                <a:lnTo>
                  <a:pt x="432079" y="549783"/>
                </a:lnTo>
                <a:lnTo>
                  <a:pt x="432079" y="381584"/>
                </a:lnTo>
                <a:lnTo>
                  <a:pt x="429044" y="367233"/>
                </a:lnTo>
                <a:lnTo>
                  <a:pt x="420903" y="355231"/>
                </a:lnTo>
                <a:lnTo>
                  <a:pt x="409028" y="346989"/>
                </a:lnTo>
                <a:lnTo>
                  <a:pt x="394830" y="343928"/>
                </a:lnTo>
                <a:lnTo>
                  <a:pt x="380619" y="346989"/>
                </a:lnTo>
                <a:lnTo>
                  <a:pt x="368757" y="355231"/>
                </a:lnTo>
                <a:lnTo>
                  <a:pt x="360603" y="367233"/>
                </a:lnTo>
                <a:lnTo>
                  <a:pt x="357581" y="381584"/>
                </a:lnTo>
                <a:lnTo>
                  <a:pt x="357581" y="549783"/>
                </a:lnTo>
                <a:lnTo>
                  <a:pt x="356222" y="557161"/>
                </a:lnTo>
                <a:lnTo>
                  <a:pt x="352298" y="563600"/>
                </a:lnTo>
                <a:lnTo>
                  <a:pt x="346049" y="568159"/>
                </a:lnTo>
                <a:lnTo>
                  <a:pt x="337718" y="569874"/>
                </a:lnTo>
                <a:lnTo>
                  <a:pt x="263220" y="569874"/>
                </a:lnTo>
                <a:lnTo>
                  <a:pt x="255917" y="568502"/>
                </a:lnTo>
                <a:lnTo>
                  <a:pt x="249555" y="564540"/>
                </a:lnTo>
                <a:lnTo>
                  <a:pt x="245059" y="558228"/>
                </a:lnTo>
                <a:lnTo>
                  <a:pt x="243357" y="549783"/>
                </a:lnTo>
                <a:lnTo>
                  <a:pt x="243357" y="248526"/>
                </a:lnTo>
                <a:lnTo>
                  <a:pt x="244703" y="241160"/>
                </a:lnTo>
                <a:lnTo>
                  <a:pt x="248627" y="234734"/>
                </a:lnTo>
                <a:lnTo>
                  <a:pt x="254876" y="230174"/>
                </a:lnTo>
                <a:lnTo>
                  <a:pt x="263220" y="228447"/>
                </a:lnTo>
                <a:lnTo>
                  <a:pt x="337718" y="228447"/>
                </a:lnTo>
                <a:lnTo>
                  <a:pt x="344652" y="229793"/>
                </a:lnTo>
                <a:lnTo>
                  <a:pt x="350443" y="233476"/>
                </a:lnTo>
                <a:lnTo>
                  <a:pt x="354825" y="239052"/>
                </a:lnTo>
                <a:lnTo>
                  <a:pt x="357581" y="246024"/>
                </a:lnTo>
                <a:lnTo>
                  <a:pt x="372897" y="239052"/>
                </a:lnTo>
                <a:lnTo>
                  <a:pt x="388924" y="233476"/>
                </a:lnTo>
                <a:lnTo>
                  <a:pt x="405422" y="229793"/>
                </a:lnTo>
                <a:lnTo>
                  <a:pt x="422148" y="228447"/>
                </a:lnTo>
                <a:lnTo>
                  <a:pt x="437045" y="228447"/>
                </a:lnTo>
                <a:lnTo>
                  <a:pt x="486194" y="245478"/>
                </a:lnTo>
                <a:lnTo>
                  <a:pt x="517436" y="271754"/>
                </a:lnTo>
                <a:lnTo>
                  <a:pt x="537032" y="306514"/>
                </a:lnTo>
                <a:lnTo>
                  <a:pt x="543826" y="346443"/>
                </a:lnTo>
                <a:lnTo>
                  <a:pt x="543826" y="12"/>
                </a:lnTo>
                <a:lnTo>
                  <a:pt x="206108" y="0"/>
                </a:lnTo>
                <a:lnTo>
                  <a:pt x="206108" y="135559"/>
                </a:lnTo>
                <a:lnTo>
                  <a:pt x="206108" y="549783"/>
                </a:lnTo>
                <a:lnTo>
                  <a:pt x="204787" y="557161"/>
                </a:lnTo>
                <a:lnTo>
                  <a:pt x="201142" y="563600"/>
                </a:lnTo>
                <a:lnTo>
                  <a:pt x="195630" y="568159"/>
                </a:lnTo>
                <a:lnTo>
                  <a:pt x="188722" y="569874"/>
                </a:lnTo>
                <a:lnTo>
                  <a:pt x="114236" y="569874"/>
                </a:lnTo>
                <a:lnTo>
                  <a:pt x="106934" y="568502"/>
                </a:lnTo>
                <a:lnTo>
                  <a:pt x="100558" y="564540"/>
                </a:lnTo>
                <a:lnTo>
                  <a:pt x="96062" y="558228"/>
                </a:lnTo>
                <a:lnTo>
                  <a:pt x="94361" y="549783"/>
                </a:lnTo>
                <a:lnTo>
                  <a:pt x="94361" y="248526"/>
                </a:lnTo>
                <a:lnTo>
                  <a:pt x="95719" y="241160"/>
                </a:lnTo>
                <a:lnTo>
                  <a:pt x="99631" y="234734"/>
                </a:lnTo>
                <a:lnTo>
                  <a:pt x="105879" y="230174"/>
                </a:lnTo>
                <a:lnTo>
                  <a:pt x="114236" y="228447"/>
                </a:lnTo>
                <a:lnTo>
                  <a:pt x="188722" y="228447"/>
                </a:lnTo>
                <a:lnTo>
                  <a:pt x="206108" y="549783"/>
                </a:lnTo>
                <a:lnTo>
                  <a:pt x="206108" y="135559"/>
                </a:lnTo>
                <a:lnTo>
                  <a:pt x="201752" y="157251"/>
                </a:lnTo>
                <a:lnTo>
                  <a:pt x="189966" y="175412"/>
                </a:lnTo>
                <a:lnTo>
                  <a:pt x="172580" y="187464"/>
                </a:lnTo>
                <a:lnTo>
                  <a:pt x="151472" y="190792"/>
                </a:lnTo>
                <a:lnTo>
                  <a:pt x="129971" y="186410"/>
                </a:lnTo>
                <a:lnTo>
                  <a:pt x="111734" y="174472"/>
                </a:lnTo>
                <a:lnTo>
                  <a:pt x="99085" y="156908"/>
                </a:lnTo>
                <a:lnTo>
                  <a:pt x="94361" y="135559"/>
                </a:lnTo>
                <a:lnTo>
                  <a:pt x="98742" y="113830"/>
                </a:lnTo>
                <a:lnTo>
                  <a:pt x="110807" y="95389"/>
                </a:lnTo>
                <a:lnTo>
                  <a:pt x="128930" y="82600"/>
                </a:lnTo>
                <a:lnTo>
                  <a:pt x="151472" y="77812"/>
                </a:lnTo>
                <a:lnTo>
                  <a:pt x="172923" y="82257"/>
                </a:lnTo>
                <a:lnTo>
                  <a:pt x="190893" y="94449"/>
                </a:lnTo>
                <a:lnTo>
                  <a:pt x="202806" y="112776"/>
                </a:lnTo>
                <a:lnTo>
                  <a:pt x="206108" y="135559"/>
                </a:lnTo>
                <a:lnTo>
                  <a:pt x="206108" y="0"/>
                </a:lnTo>
                <a:lnTo>
                  <a:pt x="94361" y="0"/>
                </a:lnTo>
                <a:lnTo>
                  <a:pt x="57607" y="7531"/>
                </a:lnTo>
                <a:lnTo>
                  <a:pt x="27622" y="28244"/>
                </a:lnTo>
                <a:lnTo>
                  <a:pt x="7404" y="59309"/>
                </a:lnTo>
                <a:lnTo>
                  <a:pt x="0" y="97904"/>
                </a:lnTo>
                <a:lnTo>
                  <a:pt x="0" y="549783"/>
                </a:lnTo>
                <a:lnTo>
                  <a:pt x="7404" y="586981"/>
                </a:lnTo>
                <a:lnTo>
                  <a:pt x="27622" y="617575"/>
                </a:lnTo>
                <a:lnTo>
                  <a:pt x="57607" y="638759"/>
                </a:lnTo>
                <a:lnTo>
                  <a:pt x="94361" y="647700"/>
                </a:lnTo>
                <a:lnTo>
                  <a:pt x="543814" y="647700"/>
                </a:lnTo>
                <a:lnTo>
                  <a:pt x="580555" y="640168"/>
                </a:lnTo>
                <a:lnTo>
                  <a:pt x="610552" y="619455"/>
                </a:lnTo>
                <a:lnTo>
                  <a:pt x="630758" y="588391"/>
                </a:lnTo>
                <a:lnTo>
                  <a:pt x="634314" y="569874"/>
                </a:lnTo>
                <a:lnTo>
                  <a:pt x="638175" y="549783"/>
                </a:lnTo>
                <a:lnTo>
                  <a:pt x="638175" y="228447"/>
                </a:lnTo>
                <a:lnTo>
                  <a:pt x="638175" y="190792"/>
                </a:lnTo>
                <a:lnTo>
                  <a:pt x="638175" y="97904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9872" y="7568552"/>
            <a:ext cx="638175" cy="647700"/>
          </a:xfrm>
          <a:custGeom>
            <a:avLst/>
            <a:gdLst/>
            <a:ahLst/>
            <a:cxnLst/>
            <a:rect l="l" t="t" r="r" b="b"/>
            <a:pathLst>
              <a:path w="638175" h="647700">
                <a:moveTo>
                  <a:pt x="521385" y="120497"/>
                </a:moveTo>
                <a:lnTo>
                  <a:pt x="508304" y="117563"/>
                </a:lnTo>
                <a:lnTo>
                  <a:pt x="494995" y="115798"/>
                </a:lnTo>
                <a:lnTo>
                  <a:pt x="481228" y="114503"/>
                </a:lnTo>
                <a:lnTo>
                  <a:pt x="466763" y="112966"/>
                </a:lnTo>
                <a:lnTo>
                  <a:pt x="405003" y="123723"/>
                </a:lnTo>
                <a:lnTo>
                  <a:pt x="364337" y="159969"/>
                </a:lnTo>
                <a:lnTo>
                  <a:pt x="357517" y="190792"/>
                </a:lnTo>
                <a:lnTo>
                  <a:pt x="357517" y="283679"/>
                </a:lnTo>
                <a:lnTo>
                  <a:pt x="356196" y="291058"/>
                </a:lnTo>
                <a:lnTo>
                  <a:pt x="352552" y="297484"/>
                </a:lnTo>
                <a:lnTo>
                  <a:pt x="347040" y="302044"/>
                </a:lnTo>
                <a:lnTo>
                  <a:pt x="340144" y="303758"/>
                </a:lnTo>
                <a:lnTo>
                  <a:pt x="302895" y="303758"/>
                </a:lnTo>
                <a:lnTo>
                  <a:pt x="302895" y="341414"/>
                </a:lnTo>
                <a:lnTo>
                  <a:pt x="340144" y="341414"/>
                </a:lnTo>
                <a:lnTo>
                  <a:pt x="347395" y="342798"/>
                </a:lnTo>
                <a:lnTo>
                  <a:pt x="353479" y="346760"/>
                </a:lnTo>
                <a:lnTo>
                  <a:pt x="357238" y="353072"/>
                </a:lnTo>
                <a:lnTo>
                  <a:pt x="357517" y="361505"/>
                </a:lnTo>
                <a:lnTo>
                  <a:pt x="357517" y="647700"/>
                </a:lnTo>
                <a:lnTo>
                  <a:pt x="414616" y="647700"/>
                </a:lnTo>
                <a:lnTo>
                  <a:pt x="414616" y="361505"/>
                </a:lnTo>
                <a:lnTo>
                  <a:pt x="415925" y="354139"/>
                </a:lnTo>
                <a:lnTo>
                  <a:pt x="419582" y="347700"/>
                </a:lnTo>
                <a:lnTo>
                  <a:pt x="425094" y="343141"/>
                </a:lnTo>
                <a:lnTo>
                  <a:pt x="432003" y="341414"/>
                </a:lnTo>
                <a:lnTo>
                  <a:pt x="494068" y="341414"/>
                </a:lnTo>
                <a:lnTo>
                  <a:pt x="501523" y="303758"/>
                </a:lnTo>
                <a:lnTo>
                  <a:pt x="432003" y="303758"/>
                </a:lnTo>
                <a:lnTo>
                  <a:pt x="424738" y="302387"/>
                </a:lnTo>
                <a:lnTo>
                  <a:pt x="418655" y="298424"/>
                </a:lnTo>
                <a:lnTo>
                  <a:pt x="414883" y="292112"/>
                </a:lnTo>
                <a:lnTo>
                  <a:pt x="414616" y="283679"/>
                </a:lnTo>
                <a:lnTo>
                  <a:pt x="414616" y="223431"/>
                </a:lnTo>
                <a:lnTo>
                  <a:pt x="418261" y="201345"/>
                </a:lnTo>
                <a:lnTo>
                  <a:pt x="428891" y="184200"/>
                </a:lnTo>
                <a:lnTo>
                  <a:pt x="446036" y="172237"/>
                </a:lnTo>
                <a:lnTo>
                  <a:pt x="469239" y="165684"/>
                </a:lnTo>
                <a:lnTo>
                  <a:pt x="476694" y="165684"/>
                </a:lnTo>
                <a:lnTo>
                  <a:pt x="481660" y="163169"/>
                </a:lnTo>
                <a:lnTo>
                  <a:pt x="486625" y="163169"/>
                </a:lnTo>
                <a:lnTo>
                  <a:pt x="494030" y="163563"/>
                </a:lnTo>
                <a:lnTo>
                  <a:pt x="507911" y="165303"/>
                </a:lnTo>
                <a:lnTo>
                  <a:pt x="513930" y="165684"/>
                </a:lnTo>
                <a:lnTo>
                  <a:pt x="514337" y="163169"/>
                </a:lnTo>
                <a:lnTo>
                  <a:pt x="521385" y="120497"/>
                </a:lnTo>
                <a:close/>
              </a:path>
              <a:path w="638175" h="647700">
                <a:moveTo>
                  <a:pt x="638073" y="95389"/>
                </a:moveTo>
                <a:lnTo>
                  <a:pt x="630694" y="58254"/>
                </a:lnTo>
                <a:lnTo>
                  <a:pt x="610755" y="27927"/>
                </a:lnTo>
                <a:lnTo>
                  <a:pt x="581507" y="7493"/>
                </a:lnTo>
                <a:lnTo>
                  <a:pt x="546214" y="0"/>
                </a:lnTo>
                <a:lnTo>
                  <a:pt x="94348" y="0"/>
                </a:lnTo>
                <a:lnTo>
                  <a:pt x="57607" y="7493"/>
                </a:lnTo>
                <a:lnTo>
                  <a:pt x="27609" y="27927"/>
                </a:lnTo>
                <a:lnTo>
                  <a:pt x="7404" y="58254"/>
                </a:lnTo>
                <a:lnTo>
                  <a:pt x="0" y="95389"/>
                </a:lnTo>
                <a:lnTo>
                  <a:pt x="0" y="552297"/>
                </a:lnTo>
                <a:lnTo>
                  <a:pt x="7404" y="589445"/>
                </a:lnTo>
                <a:lnTo>
                  <a:pt x="27609" y="619772"/>
                </a:lnTo>
                <a:lnTo>
                  <a:pt x="57607" y="640207"/>
                </a:lnTo>
                <a:lnTo>
                  <a:pt x="94348" y="647700"/>
                </a:lnTo>
                <a:lnTo>
                  <a:pt x="320281" y="647700"/>
                </a:lnTo>
                <a:lnTo>
                  <a:pt x="320281" y="379069"/>
                </a:lnTo>
                <a:lnTo>
                  <a:pt x="283032" y="379069"/>
                </a:lnTo>
                <a:lnTo>
                  <a:pt x="275767" y="377748"/>
                </a:lnTo>
                <a:lnTo>
                  <a:pt x="269684" y="374065"/>
                </a:lnTo>
                <a:lnTo>
                  <a:pt x="265925" y="368490"/>
                </a:lnTo>
                <a:lnTo>
                  <a:pt x="265658" y="361505"/>
                </a:lnTo>
                <a:lnTo>
                  <a:pt x="265658" y="283679"/>
                </a:lnTo>
                <a:lnTo>
                  <a:pt x="266966" y="276352"/>
                </a:lnTo>
                <a:lnTo>
                  <a:pt x="270611" y="270192"/>
                </a:lnTo>
                <a:lnTo>
                  <a:pt x="276123" y="266382"/>
                </a:lnTo>
                <a:lnTo>
                  <a:pt x="283032" y="266103"/>
                </a:lnTo>
                <a:lnTo>
                  <a:pt x="320281" y="266103"/>
                </a:lnTo>
                <a:lnTo>
                  <a:pt x="320281" y="198323"/>
                </a:lnTo>
                <a:lnTo>
                  <a:pt x="327609" y="150545"/>
                </a:lnTo>
                <a:lnTo>
                  <a:pt x="349135" y="115481"/>
                </a:lnTo>
                <a:lnTo>
                  <a:pt x="384162" y="91706"/>
                </a:lnTo>
                <a:lnTo>
                  <a:pt x="432003" y="77812"/>
                </a:lnTo>
                <a:lnTo>
                  <a:pt x="466750" y="75311"/>
                </a:lnTo>
                <a:lnTo>
                  <a:pt x="485800" y="76212"/>
                </a:lnTo>
                <a:lnTo>
                  <a:pt x="505548" y="78765"/>
                </a:lnTo>
                <a:lnTo>
                  <a:pt x="525754" y="82727"/>
                </a:lnTo>
                <a:lnTo>
                  <a:pt x="556145" y="90385"/>
                </a:lnTo>
                <a:lnTo>
                  <a:pt x="561111" y="100418"/>
                </a:lnTo>
                <a:lnTo>
                  <a:pt x="561111" y="107950"/>
                </a:lnTo>
                <a:lnTo>
                  <a:pt x="548690" y="193294"/>
                </a:lnTo>
                <a:lnTo>
                  <a:pt x="548690" y="198323"/>
                </a:lnTo>
                <a:lnTo>
                  <a:pt x="543725" y="203339"/>
                </a:lnTo>
                <a:lnTo>
                  <a:pt x="538759" y="205854"/>
                </a:lnTo>
                <a:lnTo>
                  <a:pt x="536282" y="208368"/>
                </a:lnTo>
                <a:lnTo>
                  <a:pt x="521385" y="208368"/>
                </a:lnTo>
                <a:lnTo>
                  <a:pt x="518896" y="205854"/>
                </a:lnTo>
                <a:lnTo>
                  <a:pt x="511403" y="204012"/>
                </a:lnTo>
                <a:lnTo>
                  <a:pt x="503682" y="202412"/>
                </a:lnTo>
                <a:lnTo>
                  <a:pt x="495503" y="201269"/>
                </a:lnTo>
                <a:lnTo>
                  <a:pt x="486625" y="200837"/>
                </a:lnTo>
                <a:lnTo>
                  <a:pt x="479183" y="200837"/>
                </a:lnTo>
                <a:lnTo>
                  <a:pt x="474218" y="203339"/>
                </a:lnTo>
                <a:lnTo>
                  <a:pt x="461289" y="206489"/>
                </a:lnTo>
                <a:lnTo>
                  <a:pt x="454660" y="211505"/>
                </a:lnTo>
                <a:lnTo>
                  <a:pt x="452208" y="217474"/>
                </a:lnTo>
                <a:lnTo>
                  <a:pt x="451866" y="223431"/>
                </a:lnTo>
                <a:lnTo>
                  <a:pt x="451866" y="266103"/>
                </a:lnTo>
                <a:lnTo>
                  <a:pt x="531317" y="266103"/>
                </a:lnTo>
                <a:lnTo>
                  <a:pt x="536282" y="268617"/>
                </a:lnTo>
                <a:lnTo>
                  <a:pt x="541248" y="273634"/>
                </a:lnTo>
                <a:lnTo>
                  <a:pt x="546214" y="283679"/>
                </a:lnTo>
                <a:lnTo>
                  <a:pt x="543725" y="288696"/>
                </a:lnTo>
                <a:lnTo>
                  <a:pt x="526351" y="364020"/>
                </a:lnTo>
                <a:lnTo>
                  <a:pt x="523862" y="371551"/>
                </a:lnTo>
                <a:lnTo>
                  <a:pt x="516420" y="379069"/>
                </a:lnTo>
                <a:lnTo>
                  <a:pt x="451866" y="379069"/>
                </a:lnTo>
                <a:lnTo>
                  <a:pt x="451866" y="647700"/>
                </a:lnTo>
                <a:lnTo>
                  <a:pt x="546214" y="647700"/>
                </a:lnTo>
                <a:lnTo>
                  <a:pt x="582904" y="640207"/>
                </a:lnTo>
                <a:lnTo>
                  <a:pt x="612622" y="619772"/>
                </a:lnTo>
                <a:lnTo>
                  <a:pt x="632091" y="589445"/>
                </a:lnTo>
                <a:lnTo>
                  <a:pt x="638073" y="552297"/>
                </a:lnTo>
                <a:lnTo>
                  <a:pt x="638073" y="95389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144878" y="7568552"/>
            <a:ext cx="638175" cy="647700"/>
            <a:chOff x="8144878" y="7568552"/>
            <a:chExt cx="638175" cy="647700"/>
          </a:xfrm>
        </p:grpSpPr>
        <p:sp>
          <p:nvSpPr>
            <p:cNvPr id="9" name="object 9"/>
            <p:cNvSpPr/>
            <p:nvPr/>
          </p:nvSpPr>
          <p:spPr>
            <a:xfrm>
              <a:off x="8259102" y="7684033"/>
              <a:ext cx="412750" cy="417195"/>
            </a:xfrm>
            <a:custGeom>
              <a:avLst/>
              <a:gdLst/>
              <a:ahLst/>
              <a:cxnLst/>
              <a:rect l="l" t="t" r="r" b="b"/>
              <a:pathLst>
                <a:path w="412750" h="417195">
                  <a:moveTo>
                    <a:pt x="355092" y="0"/>
                  </a:moveTo>
                  <a:lnTo>
                    <a:pt x="54635" y="0"/>
                  </a:lnTo>
                  <a:lnTo>
                    <a:pt x="33173" y="4431"/>
                  </a:lnTo>
                  <a:lnTo>
                    <a:pt x="15206" y="16627"/>
                  </a:lnTo>
                  <a:lnTo>
                    <a:pt x="3295" y="34943"/>
                  </a:lnTo>
                  <a:lnTo>
                    <a:pt x="0" y="57734"/>
                  </a:lnTo>
                  <a:lnTo>
                    <a:pt x="0" y="358990"/>
                  </a:lnTo>
                  <a:lnTo>
                    <a:pt x="4345" y="380722"/>
                  </a:lnTo>
                  <a:lnTo>
                    <a:pt x="16140" y="399161"/>
                  </a:lnTo>
                  <a:lnTo>
                    <a:pt x="33523" y="411951"/>
                  </a:lnTo>
                  <a:lnTo>
                    <a:pt x="54635" y="416737"/>
                  </a:lnTo>
                  <a:lnTo>
                    <a:pt x="355092" y="416737"/>
                  </a:lnTo>
                  <a:lnTo>
                    <a:pt x="376585" y="412304"/>
                  </a:lnTo>
                  <a:lnTo>
                    <a:pt x="394820" y="400103"/>
                  </a:lnTo>
                  <a:lnTo>
                    <a:pt x="407469" y="381783"/>
                  </a:lnTo>
                  <a:lnTo>
                    <a:pt x="412203" y="358990"/>
                  </a:lnTo>
                  <a:lnTo>
                    <a:pt x="412203" y="341414"/>
                  </a:lnTo>
                  <a:lnTo>
                    <a:pt x="206108" y="341414"/>
                  </a:lnTo>
                  <a:lnTo>
                    <a:pt x="164764" y="334565"/>
                  </a:lnTo>
                  <a:lnTo>
                    <a:pt x="128668" y="315547"/>
                  </a:lnTo>
                  <a:lnTo>
                    <a:pt x="100082" y="286648"/>
                  </a:lnTo>
                  <a:lnTo>
                    <a:pt x="81271" y="250159"/>
                  </a:lnTo>
                  <a:lnTo>
                    <a:pt x="74498" y="208368"/>
                  </a:lnTo>
                  <a:lnTo>
                    <a:pt x="81271" y="166572"/>
                  </a:lnTo>
                  <a:lnTo>
                    <a:pt x="100082" y="130078"/>
                  </a:lnTo>
                  <a:lnTo>
                    <a:pt x="128668" y="101178"/>
                  </a:lnTo>
                  <a:lnTo>
                    <a:pt x="164764" y="82159"/>
                  </a:lnTo>
                  <a:lnTo>
                    <a:pt x="206108" y="75311"/>
                  </a:lnTo>
                  <a:lnTo>
                    <a:pt x="297980" y="75311"/>
                  </a:lnTo>
                  <a:lnTo>
                    <a:pt x="301007" y="60951"/>
                  </a:lnTo>
                  <a:lnTo>
                    <a:pt x="309156" y="48948"/>
                  </a:lnTo>
                  <a:lnTo>
                    <a:pt x="321029" y="40713"/>
                  </a:lnTo>
                  <a:lnTo>
                    <a:pt x="335229" y="37655"/>
                  </a:lnTo>
                  <a:lnTo>
                    <a:pt x="408153" y="37655"/>
                  </a:lnTo>
                  <a:lnTo>
                    <a:pt x="407820" y="36004"/>
                  </a:lnTo>
                  <a:lnTo>
                    <a:pt x="395754" y="17570"/>
                  </a:lnTo>
                  <a:lnTo>
                    <a:pt x="377635" y="4784"/>
                  </a:lnTo>
                  <a:lnTo>
                    <a:pt x="355092" y="0"/>
                  </a:lnTo>
                  <a:close/>
                </a:path>
                <a:path w="412750" h="417195">
                  <a:moveTo>
                    <a:pt x="297980" y="75311"/>
                  </a:moveTo>
                  <a:lnTo>
                    <a:pt x="206108" y="75311"/>
                  </a:lnTo>
                  <a:lnTo>
                    <a:pt x="247426" y="82159"/>
                  </a:lnTo>
                  <a:lnTo>
                    <a:pt x="283379" y="101178"/>
                  </a:lnTo>
                  <a:lnTo>
                    <a:pt x="311587" y="130078"/>
                  </a:lnTo>
                  <a:lnTo>
                    <a:pt x="329664" y="166572"/>
                  </a:lnTo>
                  <a:lnTo>
                    <a:pt x="335229" y="208368"/>
                  </a:lnTo>
                  <a:lnTo>
                    <a:pt x="324830" y="259868"/>
                  </a:lnTo>
                  <a:lnTo>
                    <a:pt x="296738" y="302190"/>
                  </a:lnTo>
                  <a:lnTo>
                    <a:pt x="255612" y="330862"/>
                  </a:lnTo>
                  <a:lnTo>
                    <a:pt x="206108" y="341414"/>
                  </a:lnTo>
                  <a:lnTo>
                    <a:pt x="412203" y="341414"/>
                  </a:lnTo>
                  <a:lnTo>
                    <a:pt x="412203" y="112966"/>
                  </a:lnTo>
                  <a:lnTo>
                    <a:pt x="335229" y="112966"/>
                  </a:lnTo>
                  <a:lnTo>
                    <a:pt x="321029" y="109906"/>
                  </a:lnTo>
                  <a:lnTo>
                    <a:pt x="309156" y="101668"/>
                  </a:lnTo>
                  <a:lnTo>
                    <a:pt x="301007" y="89665"/>
                  </a:lnTo>
                  <a:lnTo>
                    <a:pt x="297980" y="75311"/>
                  </a:lnTo>
                  <a:close/>
                </a:path>
                <a:path w="412750" h="417195">
                  <a:moveTo>
                    <a:pt x="408153" y="37655"/>
                  </a:moveTo>
                  <a:lnTo>
                    <a:pt x="335229" y="37655"/>
                  </a:lnTo>
                  <a:lnTo>
                    <a:pt x="349429" y="40713"/>
                  </a:lnTo>
                  <a:lnTo>
                    <a:pt x="361302" y="48948"/>
                  </a:lnTo>
                  <a:lnTo>
                    <a:pt x="369451" y="60951"/>
                  </a:lnTo>
                  <a:lnTo>
                    <a:pt x="372478" y="75311"/>
                  </a:lnTo>
                  <a:lnTo>
                    <a:pt x="369451" y="89665"/>
                  </a:lnTo>
                  <a:lnTo>
                    <a:pt x="361302" y="101668"/>
                  </a:lnTo>
                  <a:lnTo>
                    <a:pt x="349429" y="109906"/>
                  </a:lnTo>
                  <a:lnTo>
                    <a:pt x="335229" y="112966"/>
                  </a:lnTo>
                  <a:lnTo>
                    <a:pt x="412203" y="112966"/>
                  </a:lnTo>
                  <a:lnTo>
                    <a:pt x="412203" y="57734"/>
                  </a:lnTo>
                  <a:lnTo>
                    <a:pt x="408153" y="37655"/>
                  </a:lnTo>
                  <a:close/>
                </a:path>
              </a:pathLst>
            </a:custGeom>
            <a:solidFill>
              <a:srgbClr val="B754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0837" y="7797000"/>
              <a:ext cx="186245" cy="1907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44878" y="7568552"/>
              <a:ext cx="638175" cy="647700"/>
            </a:xfrm>
            <a:custGeom>
              <a:avLst/>
              <a:gdLst/>
              <a:ahLst/>
              <a:cxnLst/>
              <a:rect l="l" t="t" r="r" b="b"/>
              <a:pathLst>
                <a:path w="638175" h="647700">
                  <a:moveTo>
                    <a:pt x="543814" y="0"/>
                  </a:moveTo>
                  <a:lnTo>
                    <a:pt x="94361" y="0"/>
                  </a:lnTo>
                  <a:lnTo>
                    <a:pt x="57617" y="7530"/>
                  </a:lnTo>
                  <a:lnTo>
                    <a:pt x="27625" y="28240"/>
                  </a:lnTo>
                  <a:lnTo>
                    <a:pt x="7410" y="59305"/>
                  </a:lnTo>
                  <a:lnTo>
                    <a:pt x="0" y="97904"/>
                  </a:lnTo>
                  <a:lnTo>
                    <a:pt x="0" y="549783"/>
                  </a:lnTo>
                  <a:lnTo>
                    <a:pt x="7410" y="586969"/>
                  </a:lnTo>
                  <a:lnTo>
                    <a:pt x="27625" y="617567"/>
                  </a:lnTo>
                  <a:lnTo>
                    <a:pt x="57617" y="638753"/>
                  </a:lnTo>
                  <a:lnTo>
                    <a:pt x="94361" y="647700"/>
                  </a:lnTo>
                  <a:lnTo>
                    <a:pt x="543814" y="647700"/>
                  </a:lnTo>
                  <a:lnTo>
                    <a:pt x="580557" y="640167"/>
                  </a:lnTo>
                  <a:lnTo>
                    <a:pt x="610549" y="619453"/>
                  </a:lnTo>
                  <a:lnTo>
                    <a:pt x="630764" y="588383"/>
                  </a:lnTo>
                  <a:lnTo>
                    <a:pt x="634317" y="569874"/>
                  </a:lnTo>
                  <a:lnTo>
                    <a:pt x="168859" y="569874"/>
                  </a:lnTo>
                  <a:lnTo>
                    <a:pt x="132149" y="562381"/>
                  </a:lnTo>
                  <a:lnTo>
                    <a:pt x="102428" y="541942"/>
                  </a:lnTo>
                  <a:lnTo>
                    <a:pt x="82952" y="511618"/>
                  </a:lnTo>
                  <a:lnTo>
                    <a:pt x="76974" y="474472"/>
                  </a:lnTo>
                  <a:lnTo>
                    <a:pt x="76974" y="173215"/>
                  </a:lnTo>
                  <a:lnTo>
                    <a:pt x="84346" y="136068"/>
                  </a:lnTo>
                  <a:lnTo>
                    <a:pt x="104290" y="105744"/>
                  </a:lnTo>
                  <a:lnTo>
                    <a:pt x="133547" y="85306"/>
                  </a:lnTo>
                  <a:lnTo>
                    <a:pt x="168859" y="77812"/>
                  </a:lnTo>
                  <a:lnTo>
                    <a:pt x="634170" y="77812"/>
                  </a:lnTo>
                  <a:lnTo>
                    <a:pt x="630764" y="60718"/>
                  </a:lnTo>
                  <a:lnTo>
                    <a:pt x="610549" y="30121"/>
                  </a:lnTo>
                  <a:lnTo>
                    <a:pt x="580557" y="8939"/>
                  </a:lnTo>
                  <a:lnTo>
                    <a:pt x="543814" y="0"/>
                  </a:lnTo>
                  <a:close/>
                </a:path>
                <a:path w="638175" h="647700">
                  <a:moveTo>
                    <a:pt x="634170" y="77812"/>
                  </a:moveTo>
                  <a:lnTo>
                    <a:pt x="469315" y="77812"/>
                  </a:lnTo>
                  <a:lnTo>
                    <a:pt x="506058" y="85306"/>
                  </a:lnTo>
                  <a:lnTo>
                    <a:pt x="536051" y="105744"/>
                  </a:lnTo>
                  <a:lnTo>
                    <a:pt x="556265" y="136068"/>
                  </a:lnTo>
                  <a:lnTo>
                    <a:pt x="563676" y="173215"/>
                  </a:lnTo>
                  <a:lnTo>
                    <a:pt x="563676" y="474472"/>
                  </a:lnTo>
                  <a:lnTo>
                    <a:pt x="556265" y="511618"/>
                  </a:lnTo>
                  <a:lnTo>
                    <a:pt x="536051" y="541942"/>
                  </a:lnTo>
                  <a:lnTo>
                    <a:pt x="506058" y="562381"/>
                  </a:lnTo>
                  <a:lnTo>
                    <a:pt x="469315" y="569874"/>
                  </a:lnTo>
                  <a:lnTo>
                    <a:pt x="634317" y="569874"/>
                  </a:lnTo>
                  <a:lnTo>
                    <a:pt x="638175" y="549783"/>
                  </a:lnTo>
                  <a:lnTo>
                    <a:pt x="638175" y="97904"/>
                  </a:lnTo>
                  <a:lnTo>
                    <a:pt x="634170" y="77812"/>
                  </a:lnTo>
                  <a:close/>
                </a:path>
              </a:pathLst>
            </a:custGeom>
            <a:solidFill>
              <a:srgbClr val="B754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537500" y="4211476"/>
            <a:ext cx="3609340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850" spc="-114" dirty="0"/>
              <a:t>Thanks!</a:t>
            </a:r>
            <a:endParaRPr sz="78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544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172</Words>
  <Application>Microsoft Office PowerPoint</Application>
  <PresentationFormat>Custom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MathJax_SansSerif</vt:lpstr>
      <vt:lpstr>Verdana</vt:lpstr>
      <vt:lpstr>Office Theme</vt:lpstr>
      <vt:lpstr>PowerPoint Presentation</vt:lpstr>
      <vt:lpstr>INTRODUCTION</vt:lpstr>
      <vt:lpstr>MERITS</vt:lpstr>
      <vt:lpstr>DEMERITS</vt:lpstr>
      <vt:lpstr>FUTURE SCOPE ANALYSIS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dhruvishah1511@outlook.com</cp:lastModifiedBy>
  <cp:revision>2</cp:revision>
  <dcterms:created xsi:type="dcterms:W3CDTF">2024-04-01T04:44:31Z</dcterms:created>
  <dcterms:modified xsi:type="dcterms:W3CDTF">2024-08-10T19:05:53Z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2024-04-01T00:00:00Z</vt:filetime>
  </property>
  <property fmtid="{D5CDD505-2E9C-101B-9397-08002B2CF9AE}" pid="5" name="Producer">
    <vt:lpwstr>3-Heights(TM) PDF Security Shell 4.8.25.2 (http://www.pdf-tools.com)</vt:lpwstr>
  </property>
</Properties>
</file>