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82" r:id="rId3"/>
    <p:sldId id="257" r:id="rId4"/>
    <p:sldId id="259" r:id="rId5"/>
    <p:sldId id="267" r:id="rId6"/>
    <p:sldId id="268" r:id="rId7"/>
    <p:sldId id="270" r:id="rId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75CB92-7019-416F-97B2-C5BDEBEB3AC1}">
  <a:tblStyle styleId="{D175CB92-7019-416F-97B2-C5BDEBEB3A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g7b1ad1b9a8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8" name="Google Shape;3328;g7b1ad1b9a8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05c13e4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05c13e4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8e90631ac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8e90631ac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d99cd8487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d99cd8487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d99cd8487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d99cd8487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d99cd8487c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d99cd8487c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4663" y="2213339"/>
            <a:ext cx="41148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H6Vjl4XPkilZJObksPMuqSD5kZAVTw7L4nZwwW4vvo/co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H6Vjl4XPkilZJObksPMuqSD5kZAVTw7L4nZwwW4vvo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Hotel Management </a:t>
            </a:r>
            <a:endParaRPr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70005" y="3266152"/>
            <a:ext cx="3985938" cy="17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3501-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Dhruvi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Swadia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3502-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Rakshita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Bhole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3504- Aman Sinha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3505- Riya Ghosh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2405" y="-908049"/>
            <a:ext cx="4114905" cy="5640131"/>
            <a:chOff x="4572405" y="-908049"/>
            <a:chExt cx="4114905" cy="5640131"/>
          </a:xfrm>
        </p:grpSpPr>
        <p:sp>
          <p:nvSpPr>
            <p:cNvPr id="49" name="Google Shape;49;p15"/>
            <p:cNvSpPr/>
            <p:nvPr/>
          </p:nvSpPr>
          <p:spPr>
            <a:xfrm>
              <a:off x="4647387" y="4435335"/>
              <a:ext cx="3964941" cy="296747"/>
            </a:xfrm>
            <a:custGeom>
              <a:avLst/>
              <a:gdLst/>
              <a:ahLst/>
              <a:cxnLst/>
              <a:rect l="l" t="t" r="r" b="b"/>
              <a:pathLst>
                <a:path w="129605" h="9700" extrusionOk="0">
                  <a:moveTo>
                    <a:pt x="61472" y="0"/>
                  </a:move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647387" y="4435335"/>
              <a:ext cx="3964941" cy="296747"/>
            </a:xfrm>
            <a:custGeom>
              <a:avLst/>
              <a:gdLst/>
              <a:ahLst/>
              <a:cxnLst/>
              <a:rect l="l" t="t" r="r" b="b"/>
              <a:pathLst>
                <a:path w="129605" h="9700" fill="none" extrusionOk="0">
                  <a:moveTo>
                    <a:pt x="64796" y="0"/>
                  </a:moveTo>
                  <a:lnTo>
                    <a:pt x="64796" y="0"/>
                  </a:lnTo>
                  <a:lnTo>
                    <a:pt x="61472" y="0"/>
                  </a:ln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lnTo>
                    <a:pt x="647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759876" y="2227719"/>
              <a:ext cx="678052" cy="1514849"/>
            </a:xfrm>
            <a:custGeom>
              <a:avLst/>
              <a:gdLst/>
              <a:ahLst/>
              <a:cxnLst/>
              <a:rect l="l" t="t" r="r" b="b"/>
              <a:pathLst>
                <a:path w="22164" h="49517" extrusionOk="0">
                  <a:moveTo>
                    <a:pt x="15671" y="0"/>
                  </a:moveTo>
                  <a:lnTo>
                    <a:pt x="15476" y="13"/>
                  </a:lnTo>
                  <a:lnTo>
                    <a:pt x="0" y="13"/>
                  </a:lnTo>
                  <a:lnTo>
                    <a:pt x="4954" y="45801"/>
                  </a:lnTo>
                  <a:lnTo>
                    <a:pt x="5698" y="45996"/>
                  </a:lnTo>
                  <a:lnTo>
                    <a:pt x="7666" y="46505"/>
                  </a:lnTo>
                  <a:lnTo>
                    <a:pt x="10430" y="47209"/>
                  </a:lnTo>
                  <a:lnTo>
                    <a:pt x="11982" y="47587"/>
                  </a:lnTo>
                  <a:lnTo>
                    <a:pt x="13598" y="47978"/>
                  </a:lnTo>
                  <a:lnTo>
                    <a:pt x="15202" y="48343"/>
                  </a:lnTo>
                  <a:lnTo>
                    <a:pt x="16766" y="48695"/>
                  </a:lnTo>
                  <a:lnTo>
                    <a:pt x="18213" y="48995"/>
                  </a:lnTo>
                  <a:lnTo>
                    <a:pt x="18891" y="49125"/>
                  </a:lnTo>
                  <a:lnTo>
                    <a:pt x="19517" y="49242"/>
                  </a:lnTo>
                  <a:lnTo>
                    <a:pt x="20091" y="49347"/>
                  </a:lnTo>
                  <a:lnTo>
                    <a:pt x="20612" y="49425"/>
                  </a:lnTo>
                  <a:lnTo>
                    <a:pt x="21069" y="49477"/>
                  </a:lnTo>
                  <a:lnTo>
                    <a:pt x="21447" y="49503"/>
                  </a:lnTo>
                  <a:lnTo>
                    <a:pt x="21760" y="49516"/>
                  </a:lnTo>
                  <a:lnTo>
                    <a:pt x="21877" y="49503"/>
                  </a:lnTo>
                  <a:lnTo>
                    <a:pt x="21981" y="49490"/>
                  </a:lnTo>
                  <a:lnTo>
                    <a:pt x="22059" y="49464"/>
                  </a:lnTo>
                  <a:lnTo>
                    <a:pt x="22125" y="49438"/>
                  </a:lnTo>
                  <a:lnTo>
                    <a:pt x="22151" y="49399"/>
                  </a:lnTo>
                  <a:lnTo>
                    <a:pt x="22164" y="49360"/>
                  </a:lnTo>
                  <a:lnTo>
                    <a:pt x="17575" y="1747"/>
                  </a:lnTo>
                  <a:lnTo>
                    <a:pt x="17549" y="1552"/>
                  </a:lnTo>
                  <a:lnTo>
                    <a:pt x="17496" y="1356"/>
                  </a:lnTo>
                  <a:lnTo>
                    <a:pt x="17431" y="1187"/>
                  </a:lnTo>
                  <a:lnTo>
                    <a:pt x="17353" y="1017"/>
                  </a:lnTo>
                  <a:lnTo>
                    <a:pt x="17249" y="848"/>
                  </a:lnTo>
                  <a:lnTo>
                    <a:pt x="17144" y="704"/>
                  </a:lnTo>
                  <a:lnTo>
                    <a:pt x="17014" y="574"/>
                  </a:lnTo>
                  <a:lnTo>
                    <a:pt x="16884" y="443"/>
                  </a:lnTo>
                  <a:lnTo>
                    <a:pt x="16727" y="339"/>
                  </a:lnTo>
                  <a:lnTo>
                    <a:pt x="16571" y="235"/>
                  </a:lnTo>
                  <a:lnTo>
                    <a:pt x="16401" y="157"/>
                  </a:lnTo>
                  <a:lnTo>
                    <a:pt x="16232" y="91"/>
                  </a:lnTo>
                  <a:lnTo>
                    <a:pt x="16049" y="39"/>
                  </a:lnTo>
                  <a:lnTo>
                    <a:pt x="15867" y="13"/>
                  </a:lnTo>
                  <a:lnTo>
                    <a:pt x="15671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906261" y="3487671"/>
              <a:ext cx="1317007" cy="300357"/>
            </a:xfrm>
            <a:custGeom>
              <a:avLst/>
              <a:gdLst/>
              <a:ahLst/>
              <a:cxnLst/>
              <a:rect l="l" t="t" r="r" b="b"/>
              <a:pathLst>
                <a:path w="43050" h="9818" extrusionOk="0">
                  <a:moveTo>
                    <a:pt x="2529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3"/>
                  </a:lnTo>
                  <a:lnTo>
                    <a:pt x="587" y="926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3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39" y="6780"/>
                  </a:lnTo>
                  <a:lnTo>
                    <a:pt x="78" y="6949"/>
                  </a:lnTo>
                  <a:lnTo>
                    <a:pt x="117" y="7119"/>
                  </a:lnTo>
                  <a:lnTo>
                    <a:pt x="169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30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1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3" y="8879"/>
                  </a:lnTo>
                  <a:lnTo>
                    <a:pt x="1304" y="8996"/>
                  </a:lnTo>
                  <a:lnTo>
                    <a:pt x="1447" y="9100"/>
                  </a:lnTo>
                  <a:lnTo>
                    <a:pt x="1578" y="9205"/>
                  </a:lnTo>
                  <a:lnTo>
                    <a:pt x="1734" y="9296"/>
                  </a:lnTo>
                  <a:lnTo>
                    <a:pt x="1877" y="9374"/>
                  </a:lnTo>
                  <a:lnTo>
                    <a:pt x="2034" y="9452"/>
                  </a:lnTo>
                  <a:lnTo>
                    <a:pt x="2190" y="9531"/>
                  </a:lnTo>
                  <a:lnTo>
                    <a:pt x="2360" y="9596"/>
                  </a:lnTo>
                  <a:lnTo>
                    <a:pt x="2516" y="9648"/>
                  </a:lnTo>
                  <a:lnTo>
                    <a:pt x="2686" y="9700"/>
                  </a:lnTo>
                  <a:lnTo>
                    <a:pt x="2868" y="9739"/>
                  </a:lnTo>
                  <a:lnTo>
                    <a:pt x="3038" y="9765"/>
                  </a:lnTo>
                  <a:lnTo>
                    <a:pt x="3220" y="9791"/>
                  </a:lnTo>
                  <a:lnTo>
                    <a:pt x="3403" y="9804"/>
                  </a:lnTo>
                  <a:lnTo>
                    <a:pt x="3585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4" y="9739"/>
                  </a:lnTo>
                  <a:lnTo>
                    <a:pt x="40364" y="9700"/>
                  </a:lnTo>
                  <a:lnTo>
                    <a:pt x="40533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5" y="9452"/>
                  </a:lnTo>
                  <a:lnTo>
                    <a:pt x="41172" y="9374"/>
                  </a:lnTo>
                  <a:lnTo>
                    <a:pt x="41328" y="9296"/>
                  </a:lnTo>
                  <a:lnTo>
                    <a:pt x="41472" y="9205"/>
                  </a:lnTo>
                  <a:lnTo>
                    <a:pt x="41615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6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32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7" y="7784"/>
                  </a:lnTo>
                  <a:lnTo>
                    <a:pt x="42762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71" y="6949"/>
                  </a:lnTo>
                  <a:lnTo>
                    <a:pt x="43010" y="6780"/>
                  </a:lnTo>
                  <a:lnTo>
                    <a:pt x="43036" y="6597"/>
                  </a:lnTo>
                  <a:lnTo>
                    <a:pt x="43049" y="6415"/>
                  </a:lnTo>
                  <a:lnTo>
                    <a:pt x="43049" y="6232"/>
                  </a:lnTo>
                  <a:lnTo>
                    <a:pt x="43049" y="2530"/>
                  </a:lnTo>
                  <a:lnTo>
                    <a:pt x="43036" y="2269"/>
                  </a:lnTo>
                  <a:lnTo>
                    <a:pt x="42997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49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6" y="743"/>
                  </a:lnTo>
                  <a:lnTo>
                    <a:pt x="42124" y="574"/>
                  </a:lnTo>
                  <a:lnTo>
                    <a:pt x="41941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6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232897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196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196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4" y="9374"/>
                  </a:lnTo>
                  <a:lnTo>
                    <a:pt x="31447" y="9231"/>
                  </a:lnTo>
                  <a:lnTo>
                    <a:pt x="31629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29" y="744"/>
                  </a:lnTo>
                  <a:lnTo>
                    <a:pt x="31447" y="574"/>
                  </a:lnTo>
                  <a:lnTo>
                    <a:pt x="31264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241677" y="3810330"/>
              <a:ext cx="230545" cy="770992"/>
            </a:xfrm>
            <a:custGeom>
              <a:avLst/>
              <a:gdLst/>
              <a:ahLst/>
              <a:cxnLst/>
              <a:rect l="l" t="t" r="r" b="b"/>
              <a:pathLst>
                <a:path w="7536" h="25202" extrusionOk="0">
                  <a:moveTo>
                    <a:pt x="3116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984708" y="3810330"/>
              <a:ext cx="142041" cy="770992"/>
            </a:xfrm>
            <a:custGeom>
              <a:avLst/>
              <a:gdLst/>
              <a:ahLst/>
              <a:cxnLst/>
              <a:rect l="l" t="t" r="r" b="b"/>
              <a:pathLst>
                <a:path w="4643" h="25202" extrusionOk="0">
                  <a:moveTo>
                    <a:pt x="1" y="1"/>
                  </a:moveTo>
                  <a:lnTo>
                    <a:pt x="2243" y="25202"/>
                  </a:lnTo>
                  <a:lnTo>
                    <a:pt x="4642" y="25202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332996" y="3810330"/>
              <a:ext cx="796935" cy="61858"/>
            </a:xfrm>
            <a:custGeom>
              <a:avLst/>
              <a:gdLst/>
              <a:ahLst/>
              <a:cxnLst/>
              <a:rect l="l" t="t" r="r" b="b"/>
              <a:pathLst>
                <a:path w="26050" h="2022" extrusionOk="0">
                  <a:moveTo>
                    <a:pt x="1" y="1"/>
                  </a:moveTo>
                  <a:lnTo>
                    <a:pt x="1" y="2021"/>
                  </a:lnTo>
                  <a:lnTo>
                    <a:pt x="26050" y="2021"/>
                  </a:lnTo>
                  <a:lnTo>
                    <a:pt x="2605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735555" y="3510401"/>
              <a:ext cx="990340" cy="299959"/>
            </a:xfrm>
            <a:custGeom>
              <a:avLst/>
              <a:gdLst/>
              <a:ahLst/>
              <a:cxnLst/>
              <a:rect l="l" t="t" r="r" b="b"/>
              <a:pathLst>
                <a:path w="32372" h="9805" extrusionOk="0">
                  <a:moveTo>
                    <a:pt x="2529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4"/>
                  </a:lnTo>
                  <a:lnTo>
                    <a:pt x="587" y="913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4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2" y="7797"/>
                  </a:lnTo>
                  <a:lnTo>
                    <a:pt x="117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0" y="8696"/>
                  </a:lnTo>
                  <a:lnTo>
                    <a:pt x="587" y="8892"/>
                  </a:lnTo>
                  <a:lnTo>
                    <a:pt x="743" y="9075"/>
                  </a:lnTo>
                  <a:lnTo>
                    <a:pt x="926" y="9231"/>
                  </a:lnTo>
                  <a:lnTo>
                    <a:pt x="1121" y="9374"/>
                  </a:lnTo>
                  <a:lnTo>
                    <a:pt x="1330" y="9505"/>
                  </a:lnTo>
                  <a:lnTo>
                    <a:pt x="1551" y="9609"/>
                  </a:lnTo>
                  <a:lnTo>
                    <a:pt x="1786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29" y="9805"/>
                  </a:lnTo>
                  <a:lnTo>
                    <a:pt x="29843" y="9805"/>
                  </a:lnTo>
                  <a:lnTo>
                    <a:pt x="30103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3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59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6" y="8266"/>
                  </a:lnTo>
                  <a:lnTo>
                    <a:pt x="32254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4" y="1774"/>
                  </a:lnTo>
                  <a:lnTo>
                    <a:pt x="32176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59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3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3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572405" y="2227321"/>
              <a:ext cx="380938" cy="1587017"/>
            </a:xfrm>
            <a:custGeom>
              <a:avLst/>
              <a:gdLst/>
              <a:ahLst/>
              <a:cxnLst/>
              <a:rect l="l" t="t" r="r" b="b"/>
              <a:pathLst>
                <a:path w="12452" h="51876" extrusionOk="0">
                  <a:moveTo>
                    <a:pt x="5972" y="0"/>
                  </a:moveTo>
                  <a:lnTo>
                    <a:pt x="1526" y="430"/>
                  </a:lnTo>
                  <a:lnTo>
                    <a:pt x="1357" y="456"/>
                  </a:lnTo>
                  <a:lnTo>
                    <a:pt x="1187" y="496"/>
                  </a:lnTo>
                  <a:lnTo>
                    <a:pt x="1031" y="561"/>
                  </a:lnTo>
                  <a:lnTo>
                    <a:pt x="887" y="626"/>
                  </a:lnTo>
                  <a:lnTo>
                    <a:pt x="744" y="717"/>
                  </a:lnTo>
                  <a:lnTo>
                    <a:pt x="614" y="809"/>
                  </a:lnTo>
                  <a:lnTo>
                    <a:pt x="496" y="913"/>
                  </a:lnTo>
                  <a:lnTo>
                    <a:pt x="379" y="1043"/>
                  </a:lnTo>
                  <a:lnTo>
                    <a:pt x="288" y="1161"/>
                  </a:lnTo>
                  <a:lnTo>
                    <a:pt x="209" y="1304"/>
                  </a:lnTo>
                  <a:lnTo>
                    <a:pt x="131" y="1447"/>
                  </a:lnTo>
                  <a:lnTo>
                    <a:pt x="79" y="1604"/>
                  </a:lnTo>
                  <a:lnTo>
                    <a:pt x="40" y="1760"/>
                  </a:lnTo>
                  <a:lnTo>
                    <a:pt x="14" y="1930"/>
                  </a:lnTo>
                  <a:lnTo>
                    <a:pt x="1" y="2099"/>
                  </a:lnTo>
                  <a:lnTo>
                    <a:pt x="14" y="2269"/>
                  </a:lnTo>
                  <a:lnTo>
                    <a:pt x="4642" y="50364"/>
                  </a:lnTo>
                  <a:lnTo>
                    <a:pt x="4668" y="50533"/>
                  </a:lnTo>
                  <a:lnTo>
                    <a:pt x="4707" y="50690"/>
                  </a:lnTo>
                  <a:lnTo>
                    <a:pt x="4759" y="50846"/>
                  </a:lnTo>
                  <a:lnTo>
                    <a:pt x="4838" y="51002"/>
                  </a:lnTo>
                  <a:lnTo>
                    <a:pt x="4916" y="51133"/>
                  </a:lnTo>
                  <a:lnTo>
                    <a:pt x="5020" y="51263"/>
                  </a:lnTo>
                  <a:lnTo>
                    <a:pt x="5124" y="51394"/>
                  </a:lnTo>
                  <a:lnTo>
                    <a:pt x="5242" y="51498"/>
                  </a:lnTo>
                  <a:lnTo>
                    <a:pt x="5372" y="51589"/>
                  </a:lnTo>
                  <a:lnTo>
                    <a:pt x="5516" y="51680"/>
                  </a:lnTo>
                  <a:lnTo>
                    <a:pt x="5659" y="51746"/>
                  </a:lnTo>
                  <a:lnTo>
                    <a:pt x="5815" y="51811"/>
                  </a:lnTo>
                  <a:lnTo>
                    <a:pt x="5972" y="51850"/>
                  </a:lnTo>
                  <a:lnTo>
                    <a:pt x="6141" y="51876"/>
                  </a:lnTo>
                  <a:lnTo>
                    <a:pt x="6480" y="51876"/>
                  </a:lnTo>
                  <a:lnTo>
                    <a:pt x="10926" y="51446"/>
                  </a:lnTo>
                  <a:lnTo>
                    <a:pt x="11096" y="51420"/>
                  </a:lnTo>
                  <a:lnTo>
                    <a:pt x="11265" y="51381"/>
                  </a:lnTo>
                  <a:lnTo>
                    <a:pt x="11421" y="51328"/>
                  </a:lnTo>
                  <a:lnTo>
                    <a:pt x="11565" y="51250"/>
                  </a:lnTo>
                  <a:lnTo>
                    <a:pt x="11708" y="51172"/>
                  </a:lnTo>
                  <a:lnTo>
                    <a:pt x="11839" y="51068"/>
                  </a:lnTo>
                  <a:lnTo>
                    <a:pt x="11956" y="50963"/>
                  </a:lnTo>
                  <a:lnTo>
                    <a:pt x="12060" y="50846"/>
                  </a:lnTo>
                  <a:lnTo>
                    <a:pt x="12165" y="50716"/>
                  </a:lnTo>
                  <a:lnTo>
                    <a:pt x="12243" y="50572"/>
                  </a:lnTo>
                  <a:lnTo>
                    <a:pt x="12321" y="50429"/>
                  </a:lnTo>
                  <a:lnTo>
                    <a:pt x="12373" y="50272"/>
                  </a:lnTo>
                  <a:lnTo>
                    <a:pt x="12412" y="50116"/>
                  </a:lnTo>
                  <a:lnTo>
                    <a:pt x="12438" y="49946"/>
                  </a:lnTo>
                  <a:lnTo>
                    <a:pt x="12451" y="49777"/>
                  </a:lnTo>
                  <a:lnTo>
                    <a:pt x="12438" y="49607"/>
                  </a:lnTo>
                  <a:lnTo>
                    <a:pt x="7810" y="1513"/>
                  </a:lnTo>
                  <a:lnTo>
                    <a:pt x="7784" y="1343"/>
                  </a:lnTo>
                  <a:lnTo>
                    <a:pt x="7745" y="1187"/>
                  </a:lnTo>
                  <a:lnTo>
                    <a:pt x="7680" y="1030"/>
                  </a:lnTo>
                  <a:lnTo>
                    <a:pt x="7615" y="874"/>
                  </a:lnTo>
                  <a:lnTo>
                    <a:pt x="7536" y="743"/>
                  </a:lnTo>
                  <a:lnTo>
                    <a:pt x="7432" y="613"/>
                  </a:lnTo>
                  <a:lnTo>
                    <a:pt x="7328" y="483"/>
                  </a:lnTo>
                  <a:lnTo>
                    <a:pt x="7197" y="378"/>
                  </a:lnTo>
                  <a:lnTo>
                    <a:pt x="7080" y="287"/>
                  </a:lnTo>
                  <a:lnTo>
                    <a:pt x="6937" y="196"/>
                  </a:lnTo>
                  <a:lnTo>
                    <a:pt x="6793" y="131"/>
                  </a:lnTo>
                  <a:lnTo>
                    <a:pt x="6637" y="65"/>
                  </a:lnTo>
                  <a:lnTo>
                    <a:pt x="6480" y="2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4744702" y="3810330"/>
              <a:ext cx="230178" cy="770992"/>
            </a:xfrm>
            <a:custGeom>
              <a:avLst/>
              <a:gdLst/>
              <a:ahLst/>
              <a:cxnLst/>
              <a:rect l="l" t="t" r="r" b="b"/>
              <a:pathLst>
                <a:path w="7524" h="25202" extrusionOk="0">
                  <a:moveTo>
                    <a:pt x="3104" y="1"/>
                  </a:moveTo>
                  <a:lnTo>
                    <a:pt x="1" y="25202"/>
                  </a:lnTo>
                  <a:lnTo>
                    <a:pt x="2400" y="25202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487366" y="3810330"/>
              <a:ext cx="135249" cy="770992"/>
            </a:xfrm>
            <a:custGeom>
              <a:avLst/>
              <a:gdLst/>
              <a:ahLst/>
              <a:cxnLst/>
              <a:rect l="l" t="t" r="r" b="b"/>
              <a:pathLst>
                <a:path w="4421" h="25202" extrusionOk="0">
                  <a:moveTo>
                    <a:pt x="0" y="1"/>
                  </a:moveTo>
                  <a:lnTo>
                    <a:pt x="1995" y="25202"/>
                  </a:lnTo>
                  <a:lnTo>
                    <a:pt x="4394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835654" y="3810330"/>
              <a:ext cx="793722" cy="61858"/>
            </a:xfrm>
            <a:custGeom>
              <a:avLst/>
              <a:gdLst/>
              <a:ahLst/>
              <a:cxnLst/>
              <a:rect l="l" t="t" r="r" b="b"/>
              <a:pathLst>
                <a:path w="25945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5945" y="2021"/>
                  </a:lnTo>
                  <a:lnTo>
                    <a:pt x="2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741123" y="3510799"/>
              <a:ext cx="189490" cy="288793"/>
            </a:xfrm>
            <a:custGeom>
              <a:avLst/>
              <a:gdLst/>
              <a:ahLst/>
              <a:cxnLst/>
              <a:rect l="l" t="t" r="r" b="b"/>
              <a:pathLst>
                <a:path w="6194" h="9440" fill="none" extrusionOk="0">
                  <a:moveTo>
                    <a:pt x="6193" y="1"/>
                  </a:moveTo>
                  <a:lnTo>
                    <a:pt x="1" y="9440"/>
                  </a:lnTo>
                </a:path>
              </a:pathLst>
            </a:custGeom>
            <a:noFill/>
            <a:ln w="21175" cap="rnd" cmpd="sng">
              <a:solidFill>
                <a:srgbClr val="6651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821787" y="2227719"/>
              <a:ext cx="677685" cy="1514849"/>
            </a:xfrm>
            <a:custGeom>
              <a:avLst/>
              <a:gdLst/>
              <a:ahLst/>
              <a:cxnLst/>
              <a:rect l="l" t="t" r="r" b="b"/>
              <a:pathLst>
                <a:path w="22152" h="49517" extrusionOk="0">
                  <a:moveTo>
                    <a:pt x="6494" y="0"/>
                  </a:moveTo>
                  <a:lnTo>
                    <a:pt x="6298" y="13"/>
                  </a:lnTo>
                  <a:lnTo>
                    <a:pt x="6102" y="39"/>
                  </a:lnTo>
                  <a:lnTo>
                    <a:pt x="5920" y="91"/>
                  </a:lnTo>
                  <a:lnTo>
                    <a:pt x="5750" y="157"/>
                  </a:lnTo>
                  <a:lnTo>
                    <a:pt x="5581" y="235"/>
                  </a:lnTo>
                  <a:lnTo>
                    <a:pt x="5425" y="339"/>
                  </a:lnTo>
                  <a:lnTo>
                    <a:pt x="5281" y="443"/>
                  </a:lnTo>
                  <a:lnTo>
                    <a:pt x="5138" y="574"/>
                  </a:lnTo>
                  <a:lnTo>
                    <a:pt x="5020" y="704"/>
                  </a:lnTo>
                  <a:lnTo>
                    <a:pt x="4903" y="848"/>
                  </a:lnTo>
                  <a:lnTo>
                    <a:pt x="4812" y="1017"/>
                  </a:lnTo>
                  <a:lnTo>
                    <a:pt x="4720" y="1187"/>
                  </a:lnTo>
                  <a:lnTo>
                    <a:pt x="4655" y="1356"/>
                  </a:lnTo>
                  <a:lnTo>
                    <a:pt x="4616" y="1552"/>
                  </a:lnTo>
                  <a:lnTo>
                    <a:pt x="4590" y="1747"/>
                  </a:lnTo>
                  <a:lnTo>
                    <a:pt x="1" y="49360"/>
                  </a:lnTo>
                  <a:lnTo>
                    <a:pt x="1" y="49399"/>
                  </a:lnTo>
                  <a:lnTo>
                    <a:pt x="40" y="49438"/>
                  </a:lnTo>
                  <a:lnTo>
                    <a:pt x="92" y="49464"/>
                  </a:lnTo>
                  <a:lnTo>
                    <a:pt x="170" y="49490"/>
                  </a:lnTo>
                  <a:lnTo>
                    <a:pt x="275" y="49503"/>
                  </a:lnTo>
                  <a:lnTo>
                    <a:pt x="405" y="49516"/>
                  </a:lnTo>
                  <a:lnTo>
                    <a:pt x="705" y="49503"/>
                  </a:lnTo>
                  <a:lnTo>
                    <a:pt x="1096" y="49477"/>
                  </a:lnTo>
                  <a:lnTo>
                    <a:pt x="1552" y="49425"/>
                  </a:lnTo>
                  <a:lnTo>
                    <a:pt x="2061" y="49347"/>
                  </a:lnTo>
                  <a:lnTo>
                    <a:pt x="2648" y="49242"/>
                  </a:lnTo>
                  <a:lnTo>
                    <a:pt x="3273" y="49125"/>
                  </a:lnTo>
                  <a:lnTo>
                    <a:pt x="3938" y="48995"/>
                  </a:lnTo>
                  <a:lnTo>
                    <a:pt x="5398" y="48695"/>
                  </a:lnTo>
                  <a:lnTo>
                    <a:pt x="6950" y="48343"/>
                  </a:lnTo>
                  <a:lnTo>
                    <a:pt x="8553" y="47978"/>
                  </a:lnTo>
                  <a:lnTo>
                    <a:pt x="10170" y="47587"/>
                  </a:lnTo>
                  <a:lnTo>
                    <a:pt x="11735" y="47209"/>
                  </a:lnTo>
                  <a:lnTo>
                    <a:pt x="14499" y="46505"/>
                  </a:lnTo>
                  <a:lnTo>
                    <a:pt x="16454" y="45996"/>
                  </a:lnTo>
                  <a:lnTo>
                    <a:pt x="17197" y="45801"/>
                  </a:lnTo>
                  <a:lnTo>
                    <a:pt x="22151" y="13"/>
                  </a:lnTo>
                  <a:lnTo>
                    <a:pt x="6689" y="13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036080" y="3487671"/>
              <a:ext cx="1317007" cy="300357"/>
            </a:xfrm>
            <a:custGeom>
              <a:avLst/>
              <a:gdLst/>
              <a:ahLst/>
              <a:cxnLst/>
              <a:rect l="l" t="t" r="r" b="b"/>
              <a:pathLst>
                <a:path w="43050" h="9818" extrusionOk="0">
                  <a:moveTo>
                    <a:pt x="2530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3"/>
                  </a:lnTo>
                  <a:lnTo>
                    <a:pt x="587" y="926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3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53" y="6780"/>
                  </a:lnTo>
                  <a:lnTo>
                    <a:pt x="79" y="6949"/>
                  </a:lnTo>
                  <a:lnTo>
                    <a:pt x="118" y="7119"/>
                  </a:lnTo>
                  <a:lnTo>
                    <a:pt x="170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44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2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4" y="8879"/>
                  </a:lnTo>
                  <a:lnTo>
                    <a:pt x="1304" y="8996"/>
                  </a:lnTo>
                  <a:lnTo>
                    <a:pt x="1448" y="9100"/>
                  </a:lnTo>
                  <a:lnTo>
                    <a:pt x="1591" y="9205"/>
                  </a:lnTo>
                  <a:lnTo>
                    <a:pt x="1734" y="9296"/>
                  </a:lnTo>
                  <a:lnTo>
                    <a:pt x="1878" y="9374"/>
                  </a:lnTo>
                  <a:lnTo>
                    <a:pt x="2034" y="9452"/>
                  </a:lnTo>
                  <a:lnTo>
                    <a:pt x="2191" y="9531"/>
                  </a:lnTo>
                  <a:lnTo>
                    <a:pt x="2360" y="9596"/>
                  </a:lnTo>
                  <a:lnTo>
                    <a:pt x="2530" y="9648"/>
                  </a:lnTo>
                  <a:lnTo>
                    <a:pt x="2699" y="9700"/>
                  </a:lnTo>
                  <a:lnTo>
                    <a:pt x="2869" y="9739"/>
                  </a:lnTo>
                  <a:lnTo>
                    <a:pt x="3038" y="9765"/>
                  </a:lnTo>
                  <a:lnTo>
                    <a:pt x="3221" y="9791"/>
                  </a:lnTo>
                  <a:lnTo>
                    <a:pt x="3403" y="9804"/>
                  </a:lnTo>
                  <a:lnTo>
                    <a:pt x="3586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5" y="9739"/>
                  </a:lnTo>
                  <a:lnTo>
                    <a:pt x="40364" y="9700"/>
                  </a:lnTo>
                  <a:lnTo>
                    <a:pt x="40534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6" y="9452"/>
                  </a:lnTo>
                  <a:lnTo>
                    <a:pt x="41172" y="9374"/>
                  </a:lnTo>
                  <a:lnTo>
                    <a:pt x="41329" y="9296"/>
                  </a:lnTo>
                  <a:lnTo>
                    <a:pt x="41472" y="9205"/>
                  </a:lnTo>
                  <a:lnTo>
                    <a:pt x="41616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7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46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8" y="7784"/>
                  </a:lnTo>
                  <a:lnTo>
                    <a:pt x="42776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85" y="6949"/>
                  </a:lnTo>
                  <a:lnTo>
                    <a:pt x="43011" y="6780"/>
                  </a:lnTo>
                  <a:lnTo>
                    <a:pt x="43037" y="6597"/>
                  </a:lnTo>
                  <a:lnTo>
                    <a:pt x="43050" y="6415"/>
                  </a:lnTo>
                  <a:lnTo>
                    <a:pt x="43050" y="6232"/>
                  </a:lnTo>
                  <a:lnTo>
                    <a:pt x="43050" y="2530"/>
                  </a:lnTo>
                  <a:lnTo>
                    <a:pt x="43037" y="2269"/>
                  </a:lnTo>
                  <a:lnTo>
                    <a:pt x="42998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50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7" y="743"/>
                  </a:lnTo>
                  <a:lnTo>
                    <a:pt x="42137" y="574"/>
                  </a:lnTo>
                  <a:lnTo>
                    <a:pt x="41942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7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036080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60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60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787493" y="3810330"/>
              <a:ext cx="230178" cy="770992"/>
            </a:xfrm>
            <a:custGeom>
              <a:avLst/>
              <a:gdLst/>
              <a:ahLst/>
              <a:cxnLst/>
              <a:rect l="l" t="t" r="r" b="b"/>
              <a:pathLst>
                <a:path w="7524" h="25202" extrusionOk="0">
                  <a:moveTo>
                    <a:pt x="1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132600" y="3810330"/>
              <a:ext cx="142010" cy="770992"/>
            </a:xfrm>
            <a:custGeom>
              <a:avLst/>
              <a:gdLst/>
              <a:ahLst/>
              <a:cxnLst/>
              <a:rect l="l" t="t" r="r" b="b"/>
              <a:pathLst>
                <a:path w="4642" h="25202" extrusionOk="0">
                  <a:moveTo>
                    <a:pt x="235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129418" y="3810330"/>
              <a:ext cx="796904" cy="61858"/>
            </a:xfrm>
            <a:custGeom>
              <a:avLst/>
              <a:gdLst/>
              <a:ahLst/>
              <a:cxnLst/>
              <a:rect l="l" t="t" r="r" b="b"/>
              <a:pathLst>
                <a:path w="26049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6049" y="2021"/>
                  </a:lnTo>
                  <a:lnTo>
                    <a:pt x="26049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533423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2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1" y="300"/>
                  </a:lnTo>
                  <a:lnTo>
                    <a:pt x="1122" y="431"/>
                  </a:lnTo>
                  <a:lnTo>
                    <a:pt x="927" y="574"/>
                  </a:lnTo>
                  <a:lnTo>
                    <a:pt x="744" y="744"/>
                  </a:lnTo>
                  <a:lnTo>
                    <a:pt x="588" y="913"/>
                  </a:lnTo>
                  <a:lnTo>
                    <a:pt x="431" y="1109"/>
                  </a:lnTo>
                  <a:lnTo>
                    <a:pt x="314" y="1317"/>
                  </a:lnTo>
                  <a:lnTo>
                    <a:pt x="210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10" y="8266"/>
                  </a:lnTo>
                  <a:lnTo>
                    <a:pt x="314" y="8488"/>
                  </a:lnTo>
                  <a:lnTo>
                    <a:pt x="431" y="8696"/>
                  </a:lnTo>
                  <a:lnTo>
                    <a:pt x="588" y="8892"/>
                  </a:lnTo>
                  <a:lnTo>
                    <a:pt x="744" y="9075"/>
                  </a:lnTo>
                  <a:lnTo>
                    <a:pt x="927" y="9231"/>
                  </a:lnTo>
                  <a:lnTo>
                    <a:pt x="1122" y="9374"/>
                  </a:lnTo>
                  <a:lnTo>
                    <a:pt x="1331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2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600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5" y="9374"/>
                  </a:lnTo>
                  <a:lnTo>
                    <a:pt x="31460" y="9231"/>
                  </a:lnTo>
                  <a:lnTo>
                    <a:pt x="31630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3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1" y="7797"/>
                  </a:lnTo>
                  <a:lnTo>
                    <a:pt x="32360" y="7536"/>
                  </a:lnTo>
                  <a:lnTo>
                    <a:pt x="32373" y="7288"/>
                  </a:lnTo>
                  <a:lnTo>
                    <a:pt x="32373" y="2530"/>
                  </a:lnTo>
                  <a:lnTo>
                    <a:pt x="32360" y="2269"/>
                  </a:lnTo>
                  <a:lnTo>
                    <a:pt x="32321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3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30" y="744"/>
                  </a:lnTo>
                  <a:lnTo>
                    <a:pt x="31460" y="574"/>
                  </a:lnTo>
                  <a:lnTo>
                    <a:pt x="31265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600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306006" y="2227321"/>
              <a:ext cx="381305" cy="1587017"/>
            </a:xfrm>
            <a:custGeom>
              <a:avLst/>
              <a:gdLst/>
              <a:ahLst/>
              <a:cxnLst/>
              <a:rect l="l" t="t" r="r" b="b"/>
              <a:pathLst>
                <a:path w="12464" h="51876" extrusionOk="0">
                  <a:moveTo>
                    <a:pt x="6141" y="0"/>
                  </a:moveTo>
                  <a:lnTo>
                    <a:pt x="5984" y="26"/>
                  </a:lnTo>
                  <a:lnTo>
                    <a:pt x="5828" y="65"/>
                  </a:lnTo>
                  <a:lnTo>
                    <a:pt x="5672" y="131"/>
                  </a:lnTo>
                  <a:lnTo>
                    <a:pt x="5528" y="196"/>
                  </a:lnTo>
                  <a:lnTo>
                    <a:pt x="5385" y="287"/>
                  </a:lnTo>
                  <a:lnTo>
                    <a:pt x="5254" y="378"/>
                  </a:lnTo>
                  <a:lnTo>
                    <a:pt x="5137" y="483"/>
                  </a:lnTo>
                  <a:lnTo>
                    <a:pt x="5020" y="613"/>
                  </a:lnTo>
                  <a:lnTo>
                    <a:pt x="4928" y="743"/>
                  </a:lnTo>
                  <a:lnTo>
                    <a:pt x="4837" y="874"/>
                  </a:lnTo>
                  <a:lnTo>
                    <a:pt x="4772" y="1030"/>
                  </a:lnTo>
                  <a:lnTo>
                    <a:pt x="4720" y="1187"/>
                  </a:lnTo>
                  <a:lnTo>
                    <a:pt x="4668" y="1343"/>
                  </a:lnTo>
                  <a:lnTo>
                    <a:pt x="4642" y="1513"/>
                  </a:lnTo>
                  <a:lnTo>
                    <a:pt x="13" y="49607"/>
                  </a:lnTo>
                  <a:lnTo>
                    <a:pt x="0" y="49777"/>
                  </a:lnTo>
                  <a:lnTo>
                    <a:pt x="13" y="49946"/>
                  </a:lnTo>
                  <a:lnTo>
                    <a:pt x="39" y="50116"/>
                  </a:lnTo>
                  <a:lnTo>
                    <a:pt x="79" y="50272"/>
                  </a:lnTo>
                  <a:lnTo>
                    <a:pt x="144" y="50429"/>
                  </a:lnTo>
                  <a:lnTo>
                    <a:pt x="209" y="50572"/>
                  </a:lnTo>
                  <a:lnTo>
                    <a:pt x="300" y="50716"/>
                  </a:lnTo>
                  <a:lnTo>
                    <a:pt x="391" y="50846"/>
                  </a:lnTo>
                  <a:lnTo>
                    <a:pt x="496" y="50963"/>
                  </a:lnTo>
                  <a:lnTo>
                    <a:pt x="626" y="51068"/>
                  </a:lnTo>
                  <a:lnTo>
                    <a:pt x="743" y="51172"/>
                  </a:lnTo>
                  <a:lnTo>
                    <a:pt x="887" y="51250"/>
                  </a:lnTo>
                  <a:lnTo>
                    <a:pt x="1043" y="51328"/>
                  </a:lnTo>
                  <a:lnTo>
                    <a:pt x="1200" y="51381"/>
                  </a:lnTo>
                  <a:lnTo>
                    <a:pt x="1356" y="51420"/>
                  </a:lnTo>
                  <a:lnTo>
                    <a:pt x="1526" y="51446"/>
                  </a:lnTo>
                  <a:lnTo>
                    <a:pt x="5971" y="51876"/>
                  </a:lnTo>
                  <a:lnTo>
                    <a:pt x="6323" y="51876"/>
                  </a:lnTo>
                  <a:lnTo>
                    <a:pt x="6480" y="51850"/>
                  </a:lnTo>
                  <a:lnTo>
                    <a:pt x="6636" y="51811"/>
                  </a:lnTo>
                  <a:lnTo>
                    <a:pt x="6793" y="51746"/>
                  </a:lnTo>
                  <a:lnTo>
                    <a:pt x="6936" y="51680"/>
                  </a:lnTo>
                  <a:lnTo>
                    <a:pt x="7080" y="51589"/>
                  </a:lnTo>
                  <a:lnTo>
                    <a:pt x="7210" y="51498"/>
                  </a:lnTo>
                  <a:lnTo>
                    <a:pt x="7327" y="51394"/>
                  </a:lnTo>
                  <a:lnTo>
                    <a:pt x="7445" y="51263"/>
                  </a:lnTo>
                  <a:lnTo>
                    <a:pt x="7536" y="51133"/>
                  </a:lnTo>
                  <a:lnTo>
                    <a:pt x="7627" y="51002"/>
                  </a:lnTo>
                  <a:lnTo>
                    <a:pt x="7692" y="50846"/>
                  </a:lnTo>
                  <a:lnTo>
                    <a:pt x="7744" y="50690"/>
                  </a:lnTo>
                  <a:lnTo>
                    <a:pt x="7797" y="50533"/>
                  </a:lnTo>
                  <a:lnTo>
                    <a:pt x="7810" y="50364"/>
                  </a:lnTo>
                  <a:lnTo>
                    <a:pt x="12451" y="2269"/>
                  </a:lnTo>
                  <a:lnTo>
                    <a:pt x="12464" y="2099"/>
                  </a:lnTo>
                  <a:lnTo>
                    <a:pt x="12451" y="1930"/>
                  </a:lnTo>
                  <a:lnTo>
                    <a:pt x="12425" y="1760"/>
                  </a:lnTo>
                  <a:lnTo>
                    <a:pt x="12386" y="1604"/>
                  </a:lnTo>
                  <a:lnTo>
                    <a:pt x="12321" y="1447"/>
                  </a:lnTo>
                  <a:lnTo>
                    <a:pt x="12255" y="1304"/>
                  </a:lnTo>
                  <a:lnTo>
                    <a:pt x="12164" y="1161"/>
                  </a:lnTo>
                  <a:lnTo>
                    <a:pt x="12073" y="1043"/>
                  </a:lnTo>
                  <a:lnTo>
                    <a:pt x="11969" y="913"/>
                  </a:lnTo>
                  <a:lnTo>
                    <a:pt x="11838" y="809"/>
                  </a:lnTo>
                  <a:lnTo>
                    <a:pt x="11708" y="717"/>
                  </a:lnTo>
                  <a:lnTo>
                    <a:pt x="11577" y="626"/>
                  </a:lnTo>
                  <a:lnTo>
                    <a:pt x="11421" y="561"/>
                  </a:lnTo>
                  <a:lnTo>
                    <a:pt x="11265" y="496"/>
                  </a:lnTo>
                  <a:lnTo>
                    <a:pt x="11108" y="456"/>
                  </a:lnTo>
                  <a:lnTo>
                    <a:pt x="10939" y="430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284866" y="3810330"/>
              <a:ext cx="230147" cy="770992"/>
            </a:xfrm>
            <a:custGeom>
              <a:avLst/>
              <a:gdLst/>
              <a:ahLst/>
              <a:cxnLst/>
              <a:rect l="l" t="t" r="r" b="b"/>
              <a:pathLst>
                <a:path w="7523" h="25202" extrusionOk="0">
                  <a:moveTo>
                    <a:pt x="0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637131" y="3810330"/>
              <a:ext cx="134852" cy="770992"/>
            </a:xfrm>
            <a:custGeom>
              <a:avLst/>
              <a:gdLst/>
              <a:ahLst/>
              <a:cxnLst/>
              <a:rect l="l" t="t" r="r" b="b"/>
              <a:pathLst>
                <a:path w="4408" h="25202" extrusionOk="0">
                  <a:moveTo>
                    <a:pt x="1" y="1"/>
                  </a:moveTo>
                  <a:lnTo>
                    <a:pt x="14" y="25202"/>
                  </a:lnTo>
                  <a:lnTo>
                    <a:pt x="2426" y="25202"/>
                  </a:lnTo>
                  <a:lnTo>
                    <a:pt x="44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629973" y="3810330"/>
              <a:ext cx="793722" cy="61858"/>
            </a:xfrm>
            <a:custGeom>
              <a:avLst/>
              <a:gdLst/>
              <a:ahLst/>
              <a:cxnLst/>
              <a:rect l="l" t="t" r="r" b="b"/>
              <a:pathLst>
                <a:path w="25945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5944" y="2021"/>
                  </a:lnTo>
                  <a:lnTo>
                    <a:pt x="25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329133" y="3510799"/>
              <a:ext cx="189092" cy="288793"/>
            </a:xfrm>
            <a:custGeom>
              <a:avLst/>
              <a:gdLst/>
              <a:ahLst/>
              <a:cxnLst/>
              <a:rect l="l" t="t" r="r" b="b"/>
              <a:pathLst>
                <a:path w="6181" h="9440" fill="none" extrusionOk="0">
                  <a:moveTo>
                    <a:pt x="0" y="1"/>
                  </a:moveTo>
                  <a:lnTo>
                    <a:pt x="6180" y="9440"/>
                  </a:lnTo>
                </a:path>
              </a:pathLst>
            </a:custGeom>
            <a:noFill/>
            <a:ln w="21175" cap="rnd" cmpd="sng">
              <a:solidFill>
                <a:srgbClr val="6651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577805" y="2909351"/>
              <a:ext cx="104137" cy="1637678"/>
            </a:xfrm>
            <a:custGeom>
              <a:avLst/>
              <a:gdLst/>
              <a:ahLst/>
              <a:cxnLst/>
              <a:rect l="l" t="t" r="r" b="b"/>
              <a:pathLst>
                <a:path w="3404" h="53532" extrusionOk="0">
                  <a:moveTo>
                    <a:pt x="1" y="0"/>
                  </a:moveTo>
                  <a:lnTo>
                    <a:pt x="1" y="53532"/>
                  </a:lnTo>
                  <a:lnTo>
                    <a:pt x="3403" y="5353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524046" y="2733841"/>
              <a:ext cx="2212419" cy="977216"/>
            </a:xfrm>
            <a:custGeom>
              <a:avLst/>
              <a:gdLst/>
              <a:ahLst/>
              <a:cxnLst/>
              <a:rect l="l" t="t" r="r" b="b"/>
              <a:pathLst>
                <a:path w="72319" h="31943" extrusionOk="0">
                  <a:moveTo>
                    <a:pt x="5203" y="1"/>
                  </a:moveTo>
                  <a:lnTo>
                    <a:pt x="1" y="27040"/>
                  </a:lnTo>
                  <a:lnTo>
                    <a:pt x="653" y="27249"/>
                  </a:lnTo>
                  <a:lnTo>
                    <a:pt x="1448" y="27497"/>
                  </a:lnTo>
                  <a:lnTo>
                    <a:pt x="2543" y="27809"/>
                  </a:lnTo>
                  <a:lnTo>
                    <a:pt x="3925" y="28174"/>
                  </a:lnTo>
                  <a:lnTo>
                    <a:pt x="4733" y="28383"/>
                  </a:lnTo>
                  <a:lnTo>
                    <a:pt x="5607" y="28592"/>
                  </a:lnTo>
                  <a:lnTo>
                    <a:pt x="6546" y="28813"/>
                  </a:lnTo>
                  <a:lnTo>
                    <a:pt x="7549" y="29035"/>
                  </a:lnTo>
                  <a:lnTo>
                    <a:pt x="8632" y="29270"/>
                  </a:lnTo>
                  <a:lnTo>
                    <a:pt x="9779" y="29491"/>
                  </a:lnTo>
                  <a:lnTo>
                    <a:pt x="10978" y="29726"/>
                  </a:lnTo>
                  <a:lnTo>
                    <a:pt x="12256" y="29948"/>
                  </a:lnTo>
                  <a:lnTo>
                    <a:pt x="13586" y="30182"/>
                  </a:lnTo>
                  <a:lnTo>
                    <a:pt x="14981" y="30391"/>
                  </a:lnTo>
                  <a:lnTo>
                    <a:pt x="16441" y="30599"/>
                  </a:lnTo>
                  <a:lnTo>
                    <a:pt x="17953" y="30808"/>
                  </a:lnTo>
                  <a:lnTo>
                    <a:pt x="19531" y="31004"/>
                  </a:lnTo>
                  <a:lnTo>
                    <a:pt x="21160" y="31173"/>
                  </a:lnTo>
                  <a:lnTo>
                    <a:pt x="22855" y="31343"/>
                  </a:lnTo>
                  <a:lnTo>
                    <a:pt x="24602" y="31499"/>
                  </a:lnTo>
                  <a:lnTo>
                    <a:pt x="26401" y="31629"/>
                  </a:lnTo>
                  <a:lnTo>
                    <a:pt x="28253" y="31734"/>
                  </a:lnTo>
                  <a:lnTo>
                    <a:pt x="30156" y="31825"/>
                  </a:lnTo>
                  <a:lnTo>
                    <a:pt x="32112" y="31890"/>
                  </a:lnTo>
                  <a:lnTo>
                    <a:pt x="34107" y="31929"/>
                  </a:lnTo>
                  <a:lnTo>
                    <a:pt x="36166" y="31942"/>
                  </a:lnTo>
                  <a:lnTo>
                    <a:pt x="38213" y="31929"/>
                  </a:lnTo>
                  <a:lnTo>
                    <a:pt x="40221" y="31890"/>
                  </a:lnTo>
                  <a:lnTo>
                    <a:pt x="42177" y="31825"/>
                  </a:lnTo>
                  <a:lnTo>
                    <a:pt x="44080" y="31734"/>
                  </a:lnTo>
                  <a:lnTo>
                    <a:pt x="45931" y="31629"/>
                  </a:lnTo>
                  <a:lnTo>
                    <a:pt x="47731" y="31499"/>
                  </a:lnTo>
                  <a:lnTo>
                    <a:pt x="49478" y="31343"/>
                  </a:lnTo>
                  <a:lnTo>
                    <a:pt x="51159" y="31173"/>
                  </a:lnTo>
                  <a:lnTo>
                    <a:pt x="52789" y="31004"/>
                  </a:lnTo>
                  <a:lnTo>
                    <a:pt x="54367" y="30808"/>
                  </a:lnTo>
                  <a:lnTo>
                    <a:pt x="55892" y="30599"/>
                  </a:lnTo>
                  <a:lnTo>
                    <a:pt x="57339" y="30391"/>
                  </a:lnTo>
                  <a:lnTo>
                    <a:pt x="58734" y="30182"/>
                  </a:lnTo>
                  <a:lnTo>
                    <a:pt x="60077" y="29948"/>
                  </a:lnTo>
                  <a:lnTo>
                    <a:pt x="61342" y="29726"/>
                  </a:lnTo>
                  <a:lnTo>
                    <a:pt x="62554" y="29491"/>
                  </a:lnTo>
                  <a:lnTo>
                    <a:pt x="63701" y="29270"/>
                  </a:lnTo>
                  <a:lnTo>
                    <a:pt x="64770" y="29035"/>
                  </a:lnTo>
                  <a:lnTo>
                    <a:pt x="65787" y="28813"/>
                  </a:lnTo>
                  <a:lnTo>
                    <a:pt x="66726" y="28592"/>
                  </a:lnTo>
                  <a:lnTo>
                    <a:pt x="67599" y="28383"/>
                  </a:lnTo>
                  <a:lnTo>
                    <a:pt x="68395" y="28174"/>
                  </a:lnTo>
                  <a:lnTo>
                    <a:pt x="69790" y="27809"/>
                  </a:lnTo>
                  <a:lnTo>
                    <a:pt x="70885" y="27497"/>
                  </a:lnTo>
                  <a:lnTo>
                    <a:pt x="71680" y="27249"/>
                  </a:lnTo>
                  <a:lnTo>
                    <a:pt x="72319" y="27040"/>
                  </a:lnTo>
                  <a:lnTo>
                    <a:pt x="67117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24046" y="2733841"/>
              <a:ext cx="2212419" cy="977216"/>
            </a:xfrm>
            <a:custGeom>
              <a:avLst/>
              <a:gdLst/>
              <a:ahLst/>
              <a:cxnLst/>
              <a:rect l="l" t="t" r="r" b="b"/>
              <a:pathLst>
                <a:path w="72319" h="31943" fill="none" extrusionOk="0">
                  <a:moveTo>
                    <a:pt x="72319" y="27040"/>
                  </a:moveTo>
                  <a:lnTo>
                    <a:pt x="72319" y="27040"/>
                  </a:lnTo>
                  <a:lnTo>
                    <a:pt x="71680" y="27249"/>
                  </a:lnTo>
                  <a:lnTo>
                    <a:pt x="70885" y="27497"/>
                  </a:lnTo>
                  <a:lnTo>
                    <a:pt x="69790" y="27809"/>
                  </a:lnTo>
                  <a:lnTo>
                    <a:pt x="68395" y="28174"/>
                  </a:lnTo>
                  <a:lnTo>
                    <a:pt x="67599" y="28383"/>
                  </a:lnTo>
                  <a:lnTo>
                    <a:pt x="66726" y="28592"/>
                  </a:lnTo>
                  <a:lnTo>
                    <a:pt x="65787" y="28813"/>
                  </a:lnTo>
                  <a:lnTo>
                    <a:pt x="64770" y="29035"/>
                  </a:lnTo>
                  <a:lnTo>
                    <a:pt x="63701" y="29270"/>
                  </a:lnTo>
                  <a:lnTo>
                    <a:pt x="62554" y="29491"/>
                  </a:lnTo>
                  <a:lnTo>
                    <a:pt x="61342" y="29726"/>
                  </a:lnTo>
                  <a:lnTo>
                    <a:pt x="60077" y="29948"/>
                  </a:lnTo>
                  <a:lnTo>
                    <a:pt x="58734" y="30182"/>
                  </a:lnTo>
                  <a:lnTo>
                    <a:pt x="57339" y="30391"/>
                  </a:lnTo>
                  <a:lnTo>
                    <a:pt x="55892" y="30599"/>
                  </a:lnTo>
                  <a:lnTo>
                    <a:pt x="54367" y="30808"/>
                  </a:lnTo>
                  <a:lnTo>
                    <a:pt x="52789" y="31004"/>
                  </a:lnTo>
                  <a:lnTo>
                    <a:pt x="51159" y="31173"/>
                  </a:lnTo>
                  <a:lnTo>
                    <a:pt x="49478" y="31343"/>
                  </a:lnTo>
                  <a:lnTo>
                    <a:pt x="47731" y="31499"/>
                  </a:lnTo>
                  <a:lnTo>
                    <a:pt x="45931" y="31629"/>
                  </a:lnTo>
                  <a:lnTo>
                    <a:pt x="44080" y="31734"/>
                  </a:lnTo>
                  <a:lnTo>
                    <a:pt x="42177" y="31825"/>
                  </a:lnTo>
                  <a:lnTo>
                    <a:pt x="40221" y="31890"/>
                  </a:lnTo>
                  <a:lnTo>
                    <a:pt x="38213" y="31929"/>
                  </a:lnTo>
                  <a:lnTo>
                    <a:pt x="36166" y="31942"/>
                  </a:lnTo>
                  <a:lnTo>
                    <a:pt x="36166" y="31942"/>
                  </a:lnTo>
                  <a:lnTo>
                    <a:pt x="34107" y="31929"/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   <a:pt x="28253" y="31734"/>
                  </a:lnTo>
                  <a:lnTo>
                    <a:pt x="26401" y="31629"/>
                  </a:lnTo>
                  <a:lnTo>
                    <a:pt x="24602" y="31499"/>
                  </a:lnTo>
                  <a:lnTo>
                    <a:pt x="22855" y="31343"/>
                  </a:lnTo>
                  <a:lnTo>
                    <a:pt x="21160" y="31173"/>
                  </a:lnTo>
                  <a:lnTo>
                    <a:pt x="19531" y="31004"/>
                  </a:lnTo>
                  <a:lnTo>
                    <a:pt x="17953" y="30808"/>
                  </a:lnTo>
                  <a:lnTo>
                    <a:pt x="16441" y="30599"/>
                  </a:lnTo>
                  <a:lnTo>
                    <a:pt x="14981" y="30391"/>
                  </a:lnTo>
                  <a:lnTo>
                    <a:pt x="13586" y="30182"/>
                  </a:lnTo>
                  <a:lnTo>
                    <a:pt x="12256" y="29948"/>
                  </a:lnTo>
                  <a:lnTo>
                    <a:pt x="10978" y="29726"/>
                  </a:lnTo>
                  <a:lnTo>
                    <a:pt x="9779" y="29491"/>
                  </a:lnTo>
                  <a:lnTo>
                    <a:pt x="8632" y="29270"/>
                  </a:lnTo>
                  <a:lnTo>
                    <a:pt x="7549" y="29035"/>
                  </a:lnTo>
                  <a:lnTo>
                    <a:pt x="6546" y="28813"/>
                  </a:lnTo>
                  <a:lnTo>
                    <a:pt x="5607" y="28592"/>
                  </a:lnTo>
                  <a:lnTo>
                    <a:pt x="4733" y="28383"/>
                  </a:lnTo>
                  <a:lnTo>
                    <a:pt x="3925" y="28174"/>
                  </a:lnTo>
                  <a:lnTo>
                    <a:pt x="2543" y="27809"/>
                  </a:lnTo>
                  <a:lnTo>
                    <a:pt x="1448" y="27497"/>
                  </a:lnTo>
                  <a:lnTo>
                    <a:pt x="653" y="27249"/>
                  </a:lnTo>
                  <a:lnTo>
                    <a:pt x="1" y="27040"/>
                  </a:lnTo>
                  <a:lnTo>
                    <a:pt x="5203" y="1"/>
                  </a:lnTo>
                  <a:lnTo>
                    <a:pt x="67117" y="1"/>
                  </a:lnTo>
                  <a:lnTo>
                    <a:pt x="72319" y="27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941634" y="3078864"/>
              <a:ext cx="170737" cy="603070"/>
            </a:xfrm>
            <a:custGeom>
              <a:avLst/>
              <a:gdLst/>
              <a:ahLst/>
              <a:cxnLst/>
              <a:rect l="l" t="t" r="r" b="b"/>
              <a:pathLst>
                <a:path w="5581" h="19713" extrusionOk="0">
                  <a:moveTo>
                    <a:pt x="5581" y="0"/>
                  </a:moveTo>
                  <a:lnTo>
                    <a:pt x="1" y="18995"/>
                  </a:lnTo>
                  <a:lnTo>
                    <a:pt x="5294" y="19713"/>
                  </a:lnTo>
                  <a:lnTo>
                    <a:pt x="558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115835" y="3078864"/>
              <a:ext cx="170339" cy="603070"/>
            </a:xfrm>
            <a:custGeom>
              <a:avLst/>
              <a:gdLst/>
              <a:ahLst/>
              <a:cxnLst/>
              <a:rect l="l" t="t" r="r" b="b"/>
              <a:pathLst>
                <a:path w="5568" h="19713" extrusionOk="0">
                  <a:moveTo>
                    <a:pt x="1" y="0"/>
                  </a:moveTo>
                  <a:lnTo>
                    <a:pt x="275" y="19713"/>
                  </a:lnTo>
                  <a:lnTo>
                    <a:pt x="5568" y="18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66056" y="2733841"/>
              <a:ext cx="1927236" cy="98141"/>
            </a:xfrm>
            <a:custGeom>
              <a:avLst/>
              <a:gdLst/>
              <a:ahLst/>
              <a:cxnLst/>
              <a:rect l="l" t="t" r="r" b="b"/>
              <a:pathLst>
                <a:path w="62997" h="3208" extrusionOk="0">
                  <a:moveTo>
                    <a:pt x="548" y="1"/>
                  </a:moveTo>
                  <a:lnTo>
                    <a:pt x="0" y="3208"/>
                  </a:lnTo>
                  <a:lnTo>
                    <a:pt x="62997" y="3208"/>
                  </a:lnTo>
                  <a:lnTo>
                    <a:pt x="6246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666056" y="2733841"/>
              <a:ext cx="1927236" cy="98141"/>
            </a:xfrm>
            <a:custGeom>
              <a:avLst/>
              <a:gdLst/>
              <a:ahLst/>
              <a:cxnLst/>
              <a:rect l="l" t="t" r="r" b="b"/>
              <a:pathLst>
                <a:path w="62997" h="3208" fill="none" extrusionOk="0">
                  <a:moveTo>
                    <a:pt x="62997" y="3208"/>
                  </a:moveTo>
                  <a:lnTo>
                    <a:pt x="0" y="3208"/>
                  </a:lnTo>
                  <a:lnTo>
                    <a:pt x="548" y="1"/>
                  </a:lnTo>
                  <a:lnTo>
                    <a:pt x="62462" y="1"/>
                  </a:lnTo>
                  <a:lnTo>
                    <a:pt x="62997" y="32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524046" y="2733841"/>
              <a:ext cx="331867" cy="852368"/>
            </a:xfrm>
            <a:custGeom>
              <a:avLst/>
              <a:gdLst/>
              <a:ahLst/>
              <a:cxnLst/>
              <a:rect l="l" t="t" r="r" b="b"/>
              <a:pathLst>
                <a:path w="10848" h="27862" extrusionOk="0">
                  <a:moveTo>
                    <a:pt x="5203" y="1"/>
                  </a:moveTo>
                  <a:lnTo>
                    <a:pt x="1" y="27040"/>
                  </a:lnTo>
                  <a:lnTo>
                    <a:pt x="2726" y="27862"/>
                  </a:lnTo>
                  <a:lnTo>
                    <a:pt x="10848" y="2791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839462" y="1681704"/>
              <a:ext cx="69414" cy="103311"/>
            </a:xfrm>
            <a:custGeom>
              <a:avLst/>
              <a:gdLst/>
              <a:ahLst/>
              <a:cxnLst/>
              <a:rect l="l" t="t" r="r" b="b"/>
              <a:pathLst>
                <a:path w="2269" h="3377" extrusionOk="0">
                  <a:moveTo>
                    <a:pt x="0" y="0"/>
                  </a:moveTo>
                  <a:lnTo>
                    <a:pt x="0" y="3377"/>
                  </a:lnTo>
                  <a:lnTo>
                    <a:pt x="2269" y="337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404598" y="2733841"/>
              <a:ext cx="331867" cy="852368"/>
            </a:xfrm>
            <a:custGeom>
              <a:avLst/>
              <a:gdLst/>
              <a:ahLst/>
              <a:cxnLst/>
              <a:rect l="l" t="t" r="r" b="b"/>
              <a:pathLst>
                <a:path w="10848" h="27862" extrusionOk="0">
                  <a:moveTo>
                    <a:pt x="5646" y="1"/>
                  </a:moveTo>
                  <a:lnTo>
                    <a:pt x="1" y="2791"/>
                  </a:lnTo>
                  <a:lnTo>
                    <a:pt x="8123" y="27862"/>
                  </a:lnTo>
                  <a:lnTo>
                    <a:pt x="10848" y="27040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214060" y="4468039"/>
              <a:ext cx="831627" cy="113284"/>
            </a:xfrm>
            <a:custGeom>
              <a:avLst/>
              <a:gdLst/>
              <a:ahLst/>
              <a:cxnLst/>
              <a:rect l="l" t="t" r="r" b="b"/>
              <a:pathLst>
                <a:path w="27184" h="3703" extrusionOk="0">
                  <a:moveTo>
                    <a:pt x="0" y="0"/>
                  </a:moveTo>
                  <a:lnTo>
                    <a:pt x="0" y="3703"/>
                  </a:lnTo>
                  <a:lnTo>
                    <a:pt x="27183" y="3703"/>
                  </a:lnTo>
                  <a:lnTo>
                    <a:pt x="27183" y="0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760472" y="1996379"/>
              <a:ext cx="230178" cy="737493"/>
            </a:xfrm>
            <a:custGeom>
              <a:avLst/>
              <a:gdLst/>
              <a:ahLst/>
              <a:cxnLst/>
              <a:rect l="l" t="t" r="r" b="b"/>
              <a:pathLst>
                <a:path w="7524" h="24107" extrusionOk="0">
                  <a:moveTo>
                    <a:pt x="3573" y="1"/>
                  </a:moveTo>
                  <a:lnTo>
                    <a:pt x="3377" y="14"/>
                  </a:lnTo>
                  <a:lnTo>
                    <a:pt x="3195" y="40"/>
                  </a:lnTo>
                  <a:lnTo>
                    <a:pt x="2999" y="79"/>
                  </a:lnTo>
                  <a:lnTo>
                    <a:pt x="2830" y="118"/>
                  </a:lnTo>
                  <a:lnTo>
                    <a:pt x="2647" y="170"/>
                  </a:lnTo>
                  <a:lnTo>
                    <a:pt x="2465" y="222"/>
                  </a:lnTo>
                  <a:lnTo>
                    <a:pt x="2295" y="287"/>
                  </a:lnTo>
                  <a:lnTo>
                    <a:pt x="2139" y="366"/>
                  </a:lnTo>
                  <a:lnTo>
                    <a:pt x="1969" y="457"/>
                  </a:lnTo>
                  <a:lnTo>
                    <a:pt x="1813" y="548"/>
                  </a:lnTo>
                  <a:lnTo>
                    <a:pt x="1656" y="639"/>
                  </a:lnTo>
                  <a:lnTo>
                    <a:pt x="1513" y="744"/>
                  </a:lnTo>
                  <a:lnTo>
                    <a:pt x="1370" y="861"/>
                  </a:lnTo>
                  <a:lnTo>
                    <a:pt x="1239" y="978"/>
                  </a:lnTo>
                  <a:lnTo>
                    <a:pt x="1109" y="1096"/>
                  </a:lnTo>
                  <a:lnTo>
                    <a:pt x="978" y="1226"/>
                  </a:lnTo>
                  <a:lnTo>
                    <a:pt x="861" y="1369"/>
                  </a:lnTo>
                  <a:lnTo>
                    <a:pt x="744" y="1513"/>
                  </a:lnTo>
                  <a:lnTo>
                    <a:pt x="639" y="1656"/>
                  </a:lnTo>
                  <a:lnTo>
                    <a:pt x="548" y="1813"/>
                  </a:lnTo>
                  <a:lnTo>
                    <a:pt x="457" y="1969"/>
                  </a:lnTo>
                  <a:lnTo>
                    <a:pt x="379" y="2126"/>
                  </a:lnTo>
                  <a:lnTo>
                    <a:pt x="300" y="2295"/>
                  </a:lnTo>
                  <a:lnTo>
                    <a:pt x="235" y="2465"/>
                  </a:lnTo>
                  <a:lnTo>
                    <a:pt x="170" y="2634"/>
                  </a:lnTo>
                  <a:lnTo>
                    <a:pt x="118" y="2817"/>
                  </a:lnTo>
                  <a:lnTo>
                    <a:pt x="79" y="2999"/>
                  </a:lnTo>
                  <a:lnTo>
                    <a:pt x="40" y="3182"/>
                  </a:lnTo>
                  <a:lnTo>
                    <a:pt x="27" y="3377"/>
                  </a:lnTo>
                  <a:lnTo>
                    <a:pt x="1" y="3560"/>
                  </a:lnTo>
                  <a:lnTo>
                    <a:pt x="1" y="3755"/>
                  </a:lnTo>
                  <a:lnTo>
                    <a:pt x="1" y="24107"/>
                  </a:lnTo>
                  <a:lnTo>
                    <a:pt x="7523" y="24107"/>
                  </a:lnTo>
                  <a:lnTo>
                    <a:pt x="7523" y="3755"/>
                  </a:lnTo>
                  <a:lnTo>
                    <a:pt x="7523" y="3560"/>
                  </a:lnTo>
                  <a:lnTo>
                    <a:pt x="7510" y="3377"/>
                  </a:lnTo>
                  <a:lnTo>
                    <a:pt x="7484" y="3182"/>
                  </a:lnTo>
                  <a:lnTo>
                    <a:pt x="7445" y="2999"/>
                  </a:lnTo>
                  <a:lnTo>
                    <a:pt x="7406" y="2817"/>
                  </a:lnTo>
                  <a:lnTo>
                    <a:pt x="7354" y="2634"/>
                  </a:lnTo>
                  <a:lnTo>
                    <a:pt x="7302" y="2465"/>
                  </a:lnTo>
                  <a:lnTo>
                    <a:pt x="7236" y="2295"/>
                  </a:lnTo>
                  <a:lnTo>
                    <a:pt x="7158" y="2126"/>
                  </a:lnTo>
                  <a:lnTo>
                    <a:pt x="7067" y="1969"/>
                  </a:lnTo>
                  <a:lnTo>
                    <a:pt x="6976" y="1813"/>
                  </a:lnTo>
                  <a:lnTo>
                    <a:pt x="6884" y="1656"/>
                  </a:lnTo>
                  <a:lnTo>
                    <a:pt x="6780" y="1513"/>
                  </a:lnTo>
                  <a:lnTo>
                    <a:pt x="6663" y="1369"/>
                  </a:lnTo>
                  <a:lnTo>
                    <a:pt x="6545" y="1226"/>
                  </a:lnTo>
                  <a:lnTo>
                    <a:pt x="6428" y="1096"/>
                  </a:lnTo>
                  <a:lnTo>
                    <a:pt x="6298" y="978"/>
                  </a:lnTo>
                  <a:lnTo>
                    <a:pt x="6154" y="861"/>
                  </a:lnTo>
                  <a:lnTo>
                    <a:pt x="6011" y="744"/>
                  </a:lnTo>
                  <a:lnTo>
                    <a:pt x="5867" y="639"/>
                  </a:lnTo>
                  <a:lnTo>
                    <a:pt x="5711" y="548"/>
                  </a:lnTo>
                  <a:lnTo>
                    <a:pt x="5555" y="457"/>
                  </a:lnTo>
                  <a:lnTo>
                    <a:pt x="5398" y="366"/>
                  </a:lnTo>
                  <a:lnTo>
                    <a:pt x="5229" y="287"/>
                  </a:lnTo>
                  <a:lnTo>
                    <a:pt x="5059" y="222"/>
                  </a:lnTo>
                  <a:lnTo>
                    <a:pt x="4877" y="170"/>
                  </a:lnTo>
                  <a:lnTo>
                    <a:pt x="4707" y="118"/>
                  </a:lnTo>
                  <a:lnTo>
                    <a:pt x="4525" y="79"/>
                  </a:lnTo>
                  <a:lnTo>
                    <a:pt x="4342" y="40"/>
                  </a:lnTo>
                  <a:lnTo>
                    <a:pt x="4146" y="14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827470" y="1748304"/>
              <a:ext cx="96152" cy="262851"/>
            </a:xfrm>
            <a:custGeom>
              <a:avLst/>
              <a:gdLst/>
              <a:ahLst/>
              <a:cxnLst/>
              <a:rect l="l" t="t" r="r" b="b"/>
              <a:pathLst>
                <a:path w="3143" h="8592" extrusionOk="0">
                  <a:moveTo>
                    <a:pt x="1" y="0"/>
                  </a:moveTo>
                  <a:lnTo>
                    <a:pt x="1" y="8592"/>
                  </a:lnTo>
                  <a:lnTo>
                    <a:pt x="3143" y="8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79623" y="2232492"/>
              <a:ext cx="211027" cy="277229"/>
            </a:xfrm>
            <a:custGeom>
              <a:avLst/>
              <a:gdLst/>
              <a:ahLst/>
              <a:cxnLst/>
              <a:rect l="l" t="t" r="r" b="b"/>
              <a:pathLst>
                <a:path w="6898" h="9062" extrusionOk="0">
                  <a:moveTo>
                    <a:pt x="0" y="1"/>
                  </a:moveTo>
                  <a:lnTo>
                    <a:pt x="0" y="9062"/>
                  </a:lnTo>
                  <a:lnTo>
                    <a:pt x="6897" y="9062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D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817099" y="1747509"/>
              <a:ext cx="114110" cy="29522"/>
            </a:xfrm>
            <a:custGeom>
              <a:avLst/>
              <a:gdLst/>
              <a:ahLst/>
              <a:cxnLst/>
              <a:rect l="l" t="t" r="r" b="b"/>
              <a:pathLst>
                <a:path w="3730" h="965" extrusionOk="0">
                  <a:moveTo>
                    <a:pt x="1" y="0"/>
                  </a:moveTo>
                  <a:lnTo>
                    <a:pt x="1" y="965"/>
                  </a:lnTo>
                  <a:lnTo>
                    <a:pt x="3730" y="96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811929" y="2273577"/>
              <a:ext cx="175907" cy="16398"/>
            </a:xfrm>
            <a:custGeom>
              <a:avLst/>
              <a:gdLst/>
              <a:ahLst/>
              <a:cxnLst/>
              <a:rect l="l" t="t" r="r" b="b"/>
              <a:pathLst>
                <a:path w="5750" h="536" extrusionOk="0">
                  <a:moveTo>
                    <a:pt x="0" y="1"/>
                  </a:moveTo>
                  <a:lnTo>
                    <a:pt x="0" y="535"/>
                  </a:lnTo>
                  <a:lnTo>
                    <a:pt x="5750" y="535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844632" y="2444681"/>
              <a:ext cx="110898" cy="13185"/>
            </a:xfrm>
            <a:custGeom>
              <a:avLst/>
              <a:gdLst/>
              <a:ahLst/>
              <a:cxnLst/>
              <a:rect l="l" t="t" r="r" b="b"/>
              <a:pathLst>
                <a:path w="3625" h="431" extrusionOk="0">
                  <a:moveTo>
                    <a:pt x="0" y="1"/>
                  </a:moveTo>
                  <a:lnTo>
                    <a:pt x="0" y="431"/>
                  </a:lnTo>
                  <a:lnTo>
                    <a:pt x="3625" y="431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44632" y="2473010"/>
              <a:ext cx="110898" cy="13185"/>
            </a:xfrm>
            <a:custGeom>
              <a:avLst/>
              <a:gdLst/>
              <a:ahLst/>
              <a:cxnLst/>
              <a:rect l="l" t="t" r="r" b="b"/>
              <a:pathLst>
                <a:path w="3625" h="431" extrusionOk="0">
                  <a:moveTo>
                    <a:pt x="0" y="0"/>
                  </a:moveTo>
                  <a:lnTo>
                    <a:pt x="0" y="430"/>
                  </a:lnTo>
                  <a:lnTo>
                    <a:pt x="3625" y="43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5084" y="2328216"/>
              <a:ext cx="149597" cy="80611"/>
            </a:xfrm>
            <a:custGeom>
              <a:avLst/>
              <a:gdLst/>
              <a:ahLst/>
              <a:cxnLst/>
              <a:rect l="l" t="t" r="r" b="b"/>
              <a:pathLst>
                <a:path w="4890" h="2635" extrusionOk="0">
                  <a:moveTo>
                    <a:pt x="2204" y="1"/>
                  </a:moveTo>
                  <a:lnTo>
                    <a:pt x="1956" y="27"/>
                  </a:lnTo>
                  <a:lnTo>
                    <a:pt x="1722" y="53"/>
                  </a:lnTo>
                  <a:lnTo>
                    <a:pt x="1500" y="105"/>
                  </a:lnTo>
                  <a:lnTo>
                    <a:pt x="1278" y="157"/>
                  </a:lnTo>
                  <a:lnTo>
                    <a:pt x="1083" y="222"/>
                  </a:lnTo>
                  <a:lnTo>
                    <a:pt x="900" y="301"/>
                  </a:lnTo>
                  <a:lnTo>
                    <a:pt x="718" y="379"/>
                  </a:lnTo>
                  <a:lnTo>
                    <a:pt x="561" y="483"/>
                  </a:lnTo>
                  <a:lnTo>
                    <a:pt x="418" y="574"/>
                  </a:lnTo>
                  <a:lnTo>
                    <a:pt x="301" y="692"/>
                  </a:lnTo>
                  <a:lnTo>
                    <a:pt x="196" y="796"/>
                  </a:lnTo>
                  <a:lnTo>
                    <a:pt x="118" y="926"/>
                  </a:lnTo>
                  <a:lnTo>
                    <a:pt x="53" y="1044"/>
                  </a:lnTo>
                  <a:lnTo>
                    <a:pt x="14" y="1174"/>
                  </a:lnTo>
                  <a:lnTo>
                    <a:pt x="1" y="1317"/>
                  </a:lnTo>
                  <a:lnTo>
                    <a:pt x="14" y="1448"/>
                  </a:lnTo>
                  <a:lnTo>
                    <a:pt x="53" y="1578"/>
                  </a:lnTo>
                  <a:lnTo>
                    <a:pt x="118" y="1709"/>
                  </a:lnTo>
                  <a:lnTo>
                    <a:pt x="196" y="1826"/>
                  </a:lnTo>
                  <a:lnTo>
                    <a:pt x="301" y="1943"/>
                  </a:lnTo>
                  <a:lnTo>
                    <a:pt x="418" y="2048"/>
                  </a:lnTo>
                  <a:lnTo>
                    <a:pt x="561" y="2152"/>
                  </a:lnTo>
                  <a:lnTo>
                    <a:pt x="718" y="2243"/>
                  </a:lnTo>
                  <a:lnTo>
                    <a:pt x="900" y="2321"/>
                  </a:lnTo>
                  <a:lnTo>
                    <a:pt x="1083" y="2400"/>
                  </a:lnTo>
                  <a:lnTo>
                    <a:pt x="1278" y="2465"/>
                  </a:lnTo>
                  <a:lnTo>
                    <a:pt x="1500" y="2530"/>
                  </a:lnTo>
                  <a:lnTo>
                    <a:pt x="1722" y="2569"/>
                  </a:lnTo>
                  <a:lnTo>
                    <a:pt x="1956" y="2595"/>
                  </a:lnTo>
                  <a:lnTo>
                    <a:pt x="2204" y="2621"/>
                  </a:lnTo>
                  <a:lnTo>
                    <a:pt x="2452" y="2634"/>
                  </a:lnTo>
                  <a:lnTo>
                    <a:pt x="2699" y="2621"/>
                  </a:lnTo>
                  <a:lnTo>
                    <a:pt x="2947" y="2595"/>
                  </a:lnTo>
                  <a:lnTo>
                    <a:pt x="3182" y="2569"/>
                  </a:lnTo>
                  <a:lnTo>
                    <a:pt x="3403" y="2530"/>
                  </a:lnTo>
                  <a:lnTo>
                    <a:pt x="3612" y="2465"/>
                  </a:lnTo>
                  <a:lnTo>
                    <a:pt x="3821" y="2400"/>
                  </a:lnTo>
                  <a:lnTo>
                    <a:pt x="4003" y="2321"/>
                  </a:lnTo>
                  <a:lnTo>
                    <a:pt x="4173" y="2243"/>
                  </a:lnTo>
                  <a:lnTo>
                    <a:pt x="4342" y="2152"/>
                  </a:lnTo>
                  <a:lnTo>
                    <a:pt x="4472" y="2048"/>
                  </a:lnTo>
                  <a:lnTo>
                    <a:pt x="4603" y="1943"/>
                  </a:lnTo>
                  <a:lnTo>
                    <a:pt x="4707" y="1826"/>
                  </a:lnTo>
                  <a:lnTo>
                    <a:pt x="4785" y="1709"/>
                  </a:lnTo>
                  <a:lnTo>
                    <a:pt x="4851" y="1578"/>
                  </a:lnTo>
                  <a:lnTo>
                    <a:pt x="4877" y="1448"/>
                  </a:lnTo>
                  <a:lnTo>
                    <a:pt x="4890" y="1317"/>
                  </a:lnTo>
                  <a:lnTo>
                    <a:pt x="4877" y="1174"/>
                  </a:lnTo>
                  <a:lnTo>
                    <a:pt x="4851" y="1044"/>
                  </a:lnTo>
                  <a:lnTo>
                    <a:pt x="4785" y="926"/>
                  </a:lnTo>
                  <a:lnTo>
                    <a:pt x="4707" y="796"/>
                  </a:lnTo>
                  <a:lnTo>
                    <a:pt x="4603" y="692"/>
                  </a:lnTo>
                  <a:lnTo>
                    <a:pt x="4472" y="574"/>
                  </a:lnTo>
                  <a:lnTo>
                    <a:pt x="4342" y="483"/>
                  </a:lnTo>
                  <a:lnTo>
                    <a:pt x="4173" y="379"/>
                  </a:lnTo>
                  <a:lnTo>
                    <a:pt x="4003" y="301"/>
                  </a:lnTo>
                  <a:lnTo>
                    <a:pt x="3821" y="222"/>
                  </a:lnTo>
                  <a:lnTo>
                    <a:pt x="3612" y="157"/>
                  </a:lnTo>
                  <a:lnTo>
                    <a:pt x="3403" y="105"/>
                  </a:lnTo>
                  <a:lnTo>
                    <a:pt x="3182" y="53"/>
                  </a:lnTo>
                  <a:lnTo>
                    <a:pt x="2947" y="2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551097" y="1676952"/>
              <a:ext cx="86974" cy="1047395"/>
            </a:xfrm>
            <a:custGeom>
              <a:avLst/>
              <a:gdLst/>
              <a:ahLst/>
              <a:cxnLst/>
              <a:rect l="l" t="t" r="r" b="b"/>
              <a:pathLst>
                <a:path w="2843" h="34237" fill="none" extrusionOk="0">
                  <a:moveTo>
                    <a:pt x="2842" y="0"/>
                  </a:moveTo>
                  <a:lnTo>
                    <a:pt x="0" y="34237"/>
                  </a:lnTo>
                </a:path>
              </a:pathLst>
            </a:custGeom>
            <a:solidFill>
              <a:schemeClr val="accent2"/>
            </a:solidFill>
            <a:ln w="21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567831" y="1455932"/>
              <a:ext cx="151984" cy="232166"/>
            </a:xfrm>
            <a:custGeom>
              <a:avLst/>
              <a:gdLst/>
              <a:ahLst/>
              <a:cxnLst/>
              <a:rect l="l" t="t" r="r" b="b"/>
              <a:pathLst>
                <a:path w="4968" h="7589" extrusionOk="0">
                  <a:moveTo>
                    <a:pt x="3873" y="1"/>
                  </a:moveTo>
                  <a:lnTo>
                    <a:pt x="3521" y="223"/>
                  </a:lnTo>
                  <a:lnTo>
                    <a:pt x="3169" y="470"/>
                  </a:lnTo>
                  <a:lnTo>
                    <a:pt x="2830" y="731"/>
                  </a:lnTo>
                  <a:lnTo>
                    <a:pt x="2504" y="1005"/>
                  </a:lnTo>
                  <a:lnTo>
                    <a:pt x="2204" y="1292"/>
                  </a:lnTo>
                  <a:lnTo>
                    <a:pt x="1904" y="1591"/>
                  </a:lnTo>
                  <a:lnTo>
                    <a:pt x="1617" y="1904"/>
                  </a:lnTo>
                  <a:lnTo>
                    <a:pt x="1343" y="2243"/>
                  </a:lnTo>
                  <a:lnTo>
                    <a:pt x="1122" y="2517"/>
                  </a:lnTo>
                  <a:lnTo>
                    <a:pt x="913" y="2817"/>
                  </a:lnTo>
                  <a:lnTo>
                    <a:pt x="705" y="3130"/>
                  </a:lnTo>
                  <a:lnTo>
                    <a:pt x="509" y="3456"/>
                  </a:lnTo>
                  <a:lnTo>
                    <a:pt x="327" y="3795"/>
                  </a:lnTo>
                  <a:lnTo>
                    <a:pt x="248" y="3964"/>
                  </a:lnTo>
                  <a:lnTo>
                    <a:pt x="183" y="4134"/>
                  </a:lnTo>
                  <a:lnTo>
                    <a:pt x="131" y="4316"/>
                  </a:lnTo>
                  <a:lnTo>
                    <a:pt x="79" y="4486"/>
                  </a:lnTo>
                  <a:lnTo>
                    <a:pt x="40" y="4668"/>
                  </a:lnTo>
                  <a:lnTo>
                    <a:pt x="14" y="4851"/>
                  </a:lnTo>
                  <a:lnTo>
                    <a:pt x="1" y="5098"/>
                  </a:lnTo>
                  <a:lnTo>
                    <a:pt x="14" y="5346"/>
                  </a:lnTo>
                  <a:lnTo>
                    <a:pt x="53" y="5594"/>
                  </a:lnTo>
                  <a:lnTo>
                    <a:pt x="105" y="5829"/>
                  </a:lnTo>
                  <a:lnTo>
                    <a:pt x="183" y="6050"/>
                  </a:lnTo>
                  <a:lnTo>
                    <a:pt x="287" y="6272"/>
                  </a:lnTo>
                  <a:lnTo>
                    <a:pt x="418" y="6480"/>
                  </a:lnTo>
                  <a:lnTo>
                    <a:pt x="548" y="6676"/>
                  </a:lnTo>
                  <a:lnTo>
                    <a:pt x="718" y="6845"/>
                  </a:lnTo>
                  <a:lnTo>
                    <a:pt x="887" y="7015"/>
                  </a:lnTo>
                  <a:lnTo>
                    <a:pt x="1083" y="7158"/>
                  </a:lnTo>
                  <a:lnTo>
                    <a:pt x="1278" y="7276"/>
                  </a:lnTo>
                  <a:lnTo>
                    <a:pt x="1500" y="7393"/>
                  </a:lnTo>
                  <a:lnTo>
                    <a:pt x="1735" y="7471"/>
                  </a:lnTo>
                  <a:lnTo>
                    <a:pt x="1969" y="7536"/>
                  </a:lnTo>
                  <a:lnTo>
                    <a:pt x="2217" y="7576"/>
                  </a:lnTo>
                  <a:lnTo>
                    <a:pt x="2478" y="7589"/>
                  </a:lnTo>
                  <a:lnTo>
                    <a:pt x="2725" y="7576"/>
                  </a:lnTo>
                  <a:lnTo>
                    <a:pt x="2973" y="7550"/>
                  </a:lnTo>
                  <a:lnTo>
                    <a:pt x="3208" y="7484"/>
                  </a:lnTo>
                  <a:lnTo>
                    <a:pt x="3429" y="7406"/>
                  </a:lnTo>
                  <a:lnTo>
                    <a:pt x="3651" y="7302"/>
                  </a:lnTo>
                  <a:lnTo>
                    <a:pt x="3847" y="7184"/>
                  </a:lnTo>
                  <a:lnTo>
                    <a:pt x="4042" y="7041"/>
                  </a:lnTo>
                  <a:lnTo>
                    <a:pt x="4225" y="6885"/>
                  </a:lnTo>
                  <a:lnTo>
                    <a:pt x="4381" y="6702"/>
                  </a:lnTo>
                  <a:lnTo>
                    <a:pt x="4525" y="6520"/>
                  </a:lnTo>
                  <a:lnTo>
                    <a:pt x="4655" y="6311"/>
                  </a:lnTo>
                  <a:lnTo>
                    <a:pt x="4759" y="6089"/>
                  </a:lnTo>
                  <a:lnTo>
                    <a:pt x="4850" y="5868"/>
                  </a:lnTo>
                  <a:lnTo>
                    <a:pt x="4916" y="5620"/>
                  </a:lnTo>
                  <a:lnTo>
                    <a:pt x="4955" y="5372"/>
                  </a:lnTo>
                  <a:lnTo>
                    <a:pt x="4968" y="5229"/>
                  </a:lnTo>
                  <a:lnTo>
                    <a:pt x="4955" y="5072"/>
                  </a:lnTo>
                  <a:lnTo>
                    <a:pt x="4955" y="4929"/>
                  </a:lnTo>
                  <a:lnTo>
                    <a:pt x="4929" y="4773"/>
                  </a:lnTo>
                  <a:lnTo>
                    <a:pt x="4877" y="4473"/>
                  </a:lnTo>
                  <a:lnTo>
                    <a:pt x="4811" y="4186"/>
                  </a:lnTo>
                  <a:lnTo>
                    <a:pt x="4733" y="3834"/>
                  </a:lnTo>
                  <a:lnTo>
                    <a:pt x="4655" y="3495"/>
                  </a:lnTo>
                  <a:lnTo>
                    <a:pt x="4603" y="3143"/>
                  </a:lnTo>
                  <a:lnTo>
                    <a:pt x="4551" y="2791"/>
                  </a:lnTo>
                  <a:lnTo>
                    <a:pt x="4498" y="2387"/>
                  </a:lnTo>
                  <a:lnTo>
                    <a:pt x="4433" y="1983"/>
                  </a:lnTo>
                  <a:lnTo>
                    <a:pt x="4355" y="1578"/>
                  </a:lnTo>
                  <a:lnTo>
                    <a:pt x="4264" y="1174"/>
                  </a:lnTo>
                  <a:lnTo>
                    <a:pt x="4055" y="548"/>
                  </a:lnTo>
                  <a:lnTo>
                    <a:pt x="3925" y="170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569025" y="1451159"/>
              <a:ext cx="151984" cy="237337"/>
            </a:xfrm>
            <a:custGeom>
              <a:avLst/>
              <a:gdLst/>
              <a:ahLst/>
              <a:cxnLst/>
              <a:rect l="l" t="t" r="r" b="b"/>
              <a:pathLst>
                <a:path w="4968" h="7758" extrusionOk="0">
                  <a:moveTo>
                    <a:pt x="1956" y="0"/>
                  </a:moveTo>
                  <a:lnTo>
                    <a:pt x="1878" y="170"/>
                  </a:lnTo>
                  <a:lnTo>
                    <a:pt x="1683" y="522"/>
                  </a:lnTo>
                  <a:lnTo>
                    <a:pt x="1383" y="1096"/>
                  </a:lnTo>
                  <a:lnTo>
                    <a:pt x="1213" y="1474"/>
                  </a:lnTo>
                  <a:lnTo>
                    <a:pt x="1070" y="1865"/>
                  </a:lnTo>
                  <a:lnTo>
                    <a:pt x="952" y="2243"/>
                  </a:lnTo>
                  <a:lnTo>
                    <a:pt x="822" y="2634"/>
                  </a:lnTo>
                  <a:lnTo>
                    <a:pt x="718" y="2986"/>
                  </a:lnTo>
                  <a:lnTo>
                    <a:pt x="600" y="3312"/>
                  </a:lnTo>
                  <a:lnTo>
                    <a:pt x="483" y="3651"/>
                  </a:lnTo>
                  <a:lnTo>
                    <a:pt x="340" y="3977"/>
                  </a:lnTo>
                  <a:lnTo>
                    <a:pt x="222" y="4251"/>
                  </a:lnTo>
                  <a:lnTo>
                    <a:pt x="118" y="4537"/>
                  </a:lnTo>
                  <a:lnTo>
                    <a:pt x="79" y="4681"/>
                  </a:lnTo>
                  <a:lnTo>
                    <a:pt x="40" y="4824"/>
                  </a:lnTo>
                  <a:lnTo>
                    <a:pt x="14" y="4981"/>
                  </a:lnTo>
                  <a:lnTo>
                    <a:pt x="1" y="5124"/>
                  </a:lnTo>
                  <a:lnTo>
                    <a:pt x="1" y="5372"/>
                  </a:lnTo>
                  <a:lnTo>
                    <a:pt x="27" y="5620"/>
                  </a:lnTo>
                  <a:lnTo>
                    <a:pt x="66" y="5867"/>
                  </a:lnTo>
                  <a:lnTo>
                    <a:pt x="144" y="6102"/>
                  </a:lnTo>
                  <a:lnTo>
                    <a:pt x="235" y="6324"/>
                  </a:lnTo>
                  <a:lnTo>
                    <a:pt x="340" y="6532"/>
                  </a:lnTo>
                  <a:lnTo>
                    <a:pt x="470" y="6728"/>
                  </a:lnTo>
                  <a:lnTo>
                    <a:pt x="626" y="6923"/>
                  </a:lnTo>
                  <a:lnTo>
                    <a:pt x="783" y="7093"/>
                  </a:lnTo>
                  <a:lnTo>
                    <a:pt x="965" y="7249"/>
                  </a:lnTo>
                  <a:lnTo>
                    <a:pt x="1161" y="7380"/>
                  </a:lnTo>
                  <a:lnTo>
                    <a:pt x="1383" y="7497"/>
                  </a:lnTo>
                  <a:lnTo>
                    <a:pt x="1604" y="7588"/>
                  </a:lnTo>
                  <a:lnTo>
                    <a:pt x="1839" y="7666"/>
                  </a:lnTo>
                  <a:lnTo>
                    <a:pt x="2074" y="7719"/>
                  </a:lnTo>
                  <a:lnTo>
                    <a:pt x="2334" y="7745"/>
                  </a:lnTo>
                  <a:lnTo>
                    <a:pt x="2582" y="7758"/>
                  </a:lnTo>
                  <a:lnTo>
                    <a:pt x="2830" y="7732"/>
                  </a:lnTo>
                  <a:lnTo>
                    <a:pt x="3078" y="7679"/>
                  </a:lnTo>
                  <a:lnTo>
                    <a:pt x="3312" y="7614"/>
                  </a:lnTo>
                  <a:lnTo>
                    <a:pt x="3534" y="7523"/>
                  </a:lnTo>
                  <a:lnTo>
                    <a:pt x="3742" y="7406"/>
                  </a:lnTo>
                  <a:lnTo>
                    <a:pt x="3938" y="7275"/>
                  </a:lnTo>
                  <a:lnTo>
                    <a:pt x="4120" y="7132"/>
                  </a:lnTo>
                  <a:lnTo>
                    <a:pt x="4303" y="6962"/>
                  </a:lnTo>
                  <a:lnTo>
                    <a:pt x="4446" y="6780"/>
                  </a:lnTo>
                  <a:lnTo>
                    <a:pt x="4590" y="6584"/>
                  </a:lnTo>
                  <a:lnTo>
                    <a:pt x="4707" y="6376"/>
                  </a:lnTo>
                  <a:lnTo>
                    <a:pt x="4798" y="6154"/>
                  </a:lnTo>
                  <a:lnTo>
                    <a:pt x="4877" y="5919"/>
                  </a:lnTo>
                  <a:lnTo>
                    <a:pt x="4929" y="5672"/>
                  </a:lnTo>
                  <a:lnTo>
                    <a:pt x="4955" y="5424"/>
                  </a:lnTo>
                  <a:lnTo>
                    <a:pt x="4968" y="5241"/>
                  </a:lnTo>
                  <a:lnTo>
                    <a:pt x="4955" y="5059"/>
                  </a:lnTo>
                  <a:lnTo>
                    <a:pt x="4942" y="4876"/>
                  </a:lnTo>
                  <a:lnTo>
                    <a:pt x="4903" y="4694"/>
                  </a:lnTo>
                  <a:lnTo>
                    <a:pt x="4864" y="4511"/>
                  </a:lnTo>
                  <a:lnTo>
                    <a:pt x="4825" y="4329"/>
                  </a:lnTo>
                  <a:lnTo>
                    <a:pt x="4707" y="3964"/>
                  </a:lnTo>
                  <a:lnTo>
                    <a:pt x="4564" y="3612"/>
                  </a:lnTo>
                  <a:lnTo>
                    <a:pt x="4407" y="3273"/>
                  </a:lnTo>
                  <a:lnTo>
                    <a:pt x="4251" y="2934"/>
                  </a:lnTo>
                  <a:lnTo>
                    <a:pt x="4081" y="2621"/>
                  </a:lnTo>
                  <a:lnTo>
                    <a:pt x="3873" y="2256"/>
                  </a:lnTo>
                  <a:lnTo>
                    <a:pt x="3638" y="1904"/>
                  </a:lnTo>
                  <a:lnTo>
                    <a:pt x="3390" y="1552"/>
                  </a:lnTo>
                  <a:lnTo>
                    <a:pt x="3130" y="1226"/>
                  </a:lnTo>
                  <a:lnTo>
                    <a:pt x="2856" y="900"/>
                  </a:lnTo>
                  <a:lnTo>
                    <a:pt x="2569" y="587"/>
                  </a:lnTo>
                  <a:lnTo>
                    <a:pt x="2269" y="287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567831" y="1496620"/>
              <a:ext cx="214606" cy="191478"/>
            </a:xfrm>
            <a:custGeom>
              <a:avLst/>
              <a:gdLst/>
              <a:ahLst/>
              <a:cxnLst/>
              <a:rect l="l" t="t" r="r" b="b"/>
              <a:pathLst>
                <a:path w="7015" h="6259" extrusionOk="0">
                  <a:moveTo>
                    <a:pt x="5137" y="1"/>
                  </a:moveTo>
                  <a:lnTo>
                    <a:pt x="4824" y="27"/>
                  </a:lnTo>
                  <a:lnTo>
                    <a:pt x="4511" y="53"/>
                  </a:lnTo>
                  <a:lnTo>
                    <a:pt x="4186" y="118"/>
                  </a:lnTo>
                  <a:lnTo>
                    <a:pt x="3873" y="183"/>
                  </a:lnTo>
                  <a:lnTo>
                    <a:pt x="3547" y="274"/>
                  </a:lnTo>
                  <a:lnTo>
                    <a:pt x="3234" y="392"/>
                  </a:lnTo>
                  <a:lnTo>
                    <a:pt x="2921" y="509"/>
                  </a:lnTo>
                  <a:lnTo>
                    <a:pt x="2621" y="653"/>
                  </a:lnTo>
                  <a:lnTo>
                    <a:pt x="2334" y="809"/>
                  </a:lnTo>
                  <a:lnTo>
                    <a:pt x="2060" y="992"/>
                  </a:lnTo>
                  <a:lnTo>
                    <a:pt x="1604" y="1304"/>
                  </a:lnTo>
                  <a:lnTo>
                    <a:pt x="1369" y="1474"/>
                  </a:lnTo>
                  <a:lnTo>
                    <a:pt x="1135" y="1656"/>
                  </a:lnTo>
                  <a:lnTo>
                    <a:pt x="913" y="1852"/>
                  </a:lnTo>
                  <a:lnTo>
                    <a:pt x="705" y="2048"/>
                  </a:lnTo>
                  <a:lnTo>
                    <a:pt x="522" y="2256"/>
                  </a:lnTo>
                  <a:lnTo>
                    <a:pt x="444" y="2373"/>
                  </a:lnTo>
                  <a:lnTo>
                    <a:pt x="366" y="2491"/>
                  </a:lnTo>
                  <a:lnTo>
                    <a:pt x="248" y="2712"/>
                  </a:lnTo>
                  <a:lnTo>
                    <a:pt x="144" y="2947"/>
                  </a:lnTo>
                  <a:lnTo>
                    <a:pt x="79" y="3182"/>
                  </a:lnTo>
                  <a:lnTo>
                    <a:pt x="27" y="3416"/>
                  </a:lnTo>
                  <a:lnTo>
                    <a:pt x="1" y="3651"/>
                  </a:lnTo>
                  <a:lnTo>
                    <a:pt x="1" y="3899"/>
                  </a:lnTo>
                  <a:lnTo>
                    <a:pt x="27" y="4134"/>
                  </a:lnTo>
                  <a:lnTo>
                    <a:pt x="79" y="4368"/>
                  </a:lnTo>
                  <a:lnTo>
                    <a:pt x="144" y="4590"/>
                  </a:lnTo>
                  <a:lnTo>
                    <a:pt x="222" y="4811"/>
                  </a:lnTo>
                  <a:lnTo>
                    <a:pt x="340" y="5033"/>
                  </a:lnTo>
                  <a:lnTo>
                    <a:pt x="470" y="5229"/>
                  </a:lnTo>
                  <a:lnTo>
                    <a:pt x="626" y="5424"/>
                  </a:lnTo>
                  <a:lnTo>
                    <a:pt x="796" y="5594"/>
                  </a:lnTo>
                  <a:lnTo>
                    <a:pt x="978" y="5750"/>
                  </a:lnTo>
                  <a:lnTo>
                    <a:pt x="1187" y="5894"/>
                  </a:lnTo>
                  <a:lnTo>
                    <a:pt x="1422" y="6024"/>
                  </a:lnTo>
                  <a:lnTo>
                    <a:pt x="1643" y="6115"/>
                  </a:lnTo>
                  <a:lnTo>
                    <a:pt x="1878" y="6193"/>
                  </a:lnTo>
                  <a:lnTo>
                    <a:pt x="2126" y="6233"/>
                  </a:lnTo>
                  <a:lnTo>
                    <a:pt x="2360" y="6259"/>
                  </a:lnTo>
                  <a:lnTo>
                    <a:pt x="2595" y="6259"/>
                  </a:lnTo>
                  <a:lnTo>
                    <a:pt x="2843" y="6233"/>
                  </a:lnTo>
                  <a:lnTo>
                    <a:pt x="3064" y="6193"/>
                  </a:lnTo>
                  <a:lnTo>
                    <a:pt x="3299" y="6128"/>
                  </a:lnTo>
                  <a:lnTo>
                    <a:pt x="3521" y="6037"/>
                  </a:lnTo>
                  <a:lnTo>
                    <a:pt x="3729" y="5920"/>
                  </a:lnTo>
                  <a:lnTo>
                    <a:pt x="3938" y="5789"/>
                  </a:lnTo>
                  <a:lnTo>
                    <a:pt x="4120" y="5646"/>
                  </a:lnTo>
                  <a:lnTo>
                    <a:pt x="4303" y="5476"/>
                  </a:lnTo>
                  <a:lnTo>
                    <a:pt x="4459" y="5281"/>
                  </a:lnTo>
                  <a:lnTo>
                    <a:pt x="4603" y="5072"/>
                  </a:lnTo>
                  <a:lnTo>
                    <a:pt x="4681" y="4929"/>
                  </a:lnTo>
                  <a:lnTo>
                    <a:pt x="4759" y="4772"/>
                  </a:lnTo>
                  <a:lnTo>
                    <a:pt x="4824" y="4616"/>
                  </a:lnTo>
                  <a:lnTo>
                    <a:pt x="4890" y="4459"/>
                  </a:lnTo>
                  <a:lnTo>
                    <a:pt x="4994" y="4134"/>
                  </a:lnTo>
                  <a:lnTo>
                    <a:pt x="5085" y="3795"/>
                  </a:lnTo>
                  <a:lnTo>
                    <a:pt x="5229" y="3104"/>
                  </a:lnTo>
                  <a:lnTo>
                    <a:pt x="5307" y="2752"/>
                  </a:lnTo>
                  <a:lnTo>
                    <a:pt x="5385" y="2413"/>
                  </a:lnTo>
                  <a:lnTo>
                    <a:pt x="5476" y="2074"/>
                  </a:lnTo>
                  <a:lnTo>
                    <a:pt x="5594" y="1761"/>
                  </a:lnTo>
                  <a:lnTo>
                    <a:pt x="5659" y="1604"/>
                  </a:lnTo>
                  <a:lnTo>
                    <a:pt x="5724" y="1461"/>
                  </a:lnTo>
                  <a:lnTo>
                    <a:pt x="5815" y="1317"/>
                  </a:lnTo>
                  <a:lnTo>
                    <a:pt x="5893" y="1174"/>
                  </a:lnTo>
                  <a:lnTo>
                    <a:pt x="5998" y="1044"/>
                  </a:lnTo>
                  <a:lnTo>
                    <a:pt x="6102" y="926"/>
                  </a:lnTo>
                  <a:lnTo>
                    <a:pt x="6219" y="809"/>
                  </a:lnTo>
                  <a:lnTo>
                    <a:pt x="6363" y="705"/>
                  </a:lnTo>
                  <a:lnTo>
                    <a:pt x="6506" y="600"/>
                  </a:lnTo>
                  <a:lnTo>
                    <a:pt x="6663" y="509"/>
                  </a:lnTo>
                  <a:lnTo>
                    <a:pt x="6832" y="431"/>
                  </a:lnTo>
                  <a:lnTo>
                    <a:pt x="7015" y="353"/>
                  </a:lnTo>
                  <a:lnTo>
                    <a:pt x="6715" y="235"/>
                  </a:lnTo>
                  <a:lnTo>
                    <a:pt x="6415" y="144"/>
                  </a:lnTo>
                  <a:lnTo>
                    <a:pt x="6102" y="79"/>
                  </a:lnTo>
                  <a:lnTo>
                    <a:pt x="5776" y="27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FF8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527143" y="1477866"/>
              <a:ext cx="188695" cy="210232"/>
            </a:xfrm>
            <a:custGeom>
              <a:avLst/>
              <a:gdLst/>
              <a:ahLst/>
              <a:cxnLst/>
              <a:rect l="l" t="t" r="r" b="b"/>
              <a:pathLst>
                <a:path w="6168" h="6872" extrusionOk="0">
                  <a:moveTo>
                    <a:pt x="627" y="1"/>
                  </a:moveTo>
                  <a:lnTo>
                    <a:pt x="314" y="27"/>
                  </a:lnTo>
                  <a:lnTo>
                    <a:pt x="1" y="79"/>
                  </a:lnTo>
                  <a:lnTo>
                    <a:pt x="170" y="183"/>
                  </a:lnTo>
                  <a:lnTo>
                    <a:pt x="314" y="301"/>
                  </a:lnTo>
                  <a:lnTo>
                    <a:pt x="444" y="418"/>
                  </a:lnTo>
                  <a:lnTo>
                    <a:pt x="561" y="548"/>
                  </a:lnTo>
                  <a:lnTo>
                    <a:pt x="666" y="692"/>
                  </a:lnTo>
                  <a:lnTo>
                    <a:pt x="757" y="822"/>
                  </a:lnTo>
                  <a:lnTo>
                    <a:pt x="848" y="966"/>
                  </a:lnTo>
                  <a:lnTo>
                    <a:pt x="913" y="1122"/>
                  </a:lnTo>
                  <a:lnTo>
                    <a:pt x="966" y="1279"/>
                  </a:lnTo>
                  <a:lnTo>
                    <a:pt x="1018" y="1435"/>
                  </a:lnTo>
                  <a:lnTo>
                    <a:pt x="1057" y="1591"/>
                  </a:lnTo>
                  <a:lnTo>
                    <a:pt x="1083" y="1748"/>
                  </a:lnTo>
                  <a:lnTo>
                    <a:pt x="1135" y="2087"/>
                  </a:lnTo>
                  <a:lnTo>
                    <a:pt x="1148" y="2439"/>
                  </a:lnTo>
                  <a:lnTo>
                    <a:pt x="1148" y="2778"/>
                  </a:lnTo>
                  <a:lnTo>
                    <a:pt x="1148" y="3143"/>
                  </a:lnTo>
                  <a:lnTo>
                    <a:pt x="1148" y="3847"/>
                  </a:lnTo>
                  <a:lnTo>
                    <a:pt x="1161" y="4199"/>
                  </a:lnTo>
                  <a:lnTo>
                    <a:pt x="1187" y="4538"/>
                  </a:lnTo>
                  <a:lnTo>
                    <a:pt x="1213" y="4707"/>
                  </a:lnTo>
                  <a:lnTo>
                    <a:pt x="1252" y="4877"/>
                  </a:lnTo>
                  <a:lnTo>
                    <a:pt x="1291" y="5033"/>
                  </a:lnTo>
                  <a:lnTo>
                    <a:pt x="1344" y="5203"/>
                  </a:lnTo>
                  <a:lnTo>
                    <a:pt x="1435" y="5438"/>
                  </a:lnTo>
                  <a:lnTo>
                    <a:pt x="1552" y="5659"/>
                  </a:lnTo>
                  <a:lnTo>
                    <a:pt x="1683" y="5855"/>
                  </a:lnTo>
                  <a:lnTo>
                    <a:pt x="1839" y="6050"/>
                  </a:lnTo>
                  <a:lnTo>
                    <a:pt x="2009" y="6220"/>
                  </a:lnTo>
                  <a:lnTo>
                    <a:pt x="2191" y="6376"/>
                  </a:lnTo>
                  <a:lnTo>
                    <a:pt x="2387" y="6507"/>
                  </a:lnTo>
                  <a:lnTo>
                    <a:pt x="2595" y="6624"/>
                  </a:lnTo>
                  <a:lnTo>
                    <a:pt x="2817" y="6715"/>
                  </a:lnTo>
                  <a:lnTo>
                    <a:pt x="3038" y="6793"/>
                  </a:lnTo>
                  <a:lnTo>
                    <a:pt x="3273" y="6846"/>
                  </a:lnTo>
                  <a:lnTo>
                    <a:pt x="3521" y="6872"/>
                  </a:lnTo>
                  <a:lnTo>
                    <a:pt x="3756" y="6872"/>
                  </a:lnTo>
                  <a:lnTo>
                    <a:pt x="4003" y="6859"/>
                  </a:lnTo>
                  <a:lnTo>
                    <a:pt x="4251" y="6806"/>
                  </a:lnTo>
                  <a:lnTo>
                    <a:pt x="4499" y="6741"/>
                  </a:lnTo>
                  <a:lnTo>
                    <a:pt x="4733" y="6650"/>
                  </a:lnTo>
                  <a:lnTo>
                    <a:pt x="4955" y="6533"/>
                  </a:lnTo>
                  <a:lnTo>
                    <a:pt x="5151" y="6389"/>
                  </a:lnTo>
                  <a:lnTo>
                    <a:pt x="5346" y="6246"/>
                  </a:lnTo>
                  <a:lnTo>
                    <a:pt x="5516" y="6076"/>
                  </a:lnTo>
                  <a:lnTo>
                    <a:pt x="5672" y="5894"/>
                  </a:lnTo>
                  <a:lnTo>
                    <a:pt x="5802" y="5685"/>
                  </a:lnTo>
                  <a:lnTo>
                    <a:pt x="5920" y="5477"/>
                  </a:lnTo>
                  <a:lnTo>
                    <a:pt x="6011" y="5268"/>
                  </a:lnTo>
                  <a:lnTo>
                    <a:pt x="6089" y="5033"/>
                  </a:lnTo>
                  <a:lnTo>
                    <a:pt x="6141" y="4799"/>
                  </a:lnTo>
                  <a:lnTo>
                    <a:pt x="6167" y="4564"/>
                  </a:lnTo>
                  <a:lnTo>
                    <a:pt x="6167" y="4316"/>
                  </a:lnTo>
                  <a:lnTo>
                    <a:pt x="6154" y="4082"/>
                  </a:lnTo>
                  <a:lnTo>
                    <a:pt x="6102" y="3834"/>
                  </a:lnTo>
                  <a:lnTo>
                    <a:pt x="6037" y="3586"/>
                  </a:lnTo>
                  <a:lnTo>
                    <a:pt x="5985" y="3456"/>
                  </a:lnTo>
                  <a:lnTo>
                    <a:pt x="5933" y="3325"/>
                  </a:lnTo>
                  <a:lnTo>
                    <a:pt x="5789" y="3078"/>
                  </a:lnTo>
                  <a:lnTo>
                    <a:pt x="5633" y="2843"/>
                  </a:lnTo>
                  <a:lnTo>
                    <a:pt x="5463" y="2608"/>
                  </a:lnTo>
                  <a:lnTo>
                    <a:pt x="5268" y="2387"/>
                  </a:lnTo>
                  <a:lnTo>
                    <a:pt x="5085" y="2165"/>
                  </a:lnTo>
                  <a:lnTo>
                    <a:pt x="4707" y="1761"/>
                  </a:lnTo>
                  <a:lnTo>
                    <a:pt x="4473" y="1526"/>
                  </a:lnTo>
                  <a:lnTo>
                    <a:pt x="4225" y="1318"/>
                  </a:lnTo>
                  <a:lnTo>
                    <a:pt x="3964" y="1109"/>
                  </a:lnTo>
                  <a:lnTo>
                    <a:pt x="3690" y="927"/>
                  </a:lnTo>
                  <a:lnTo>
                    <a:pt x="3404" y="744"/>
                  </a:lnTo>
                  <a:lnTo>
                    <a:pt x="3104" y="588"/>
                  </a:lnTo>
                  <a:lnTo>
                    <a:pt x="2817" y="444"/>
                  </a:lnTo>
                  <a:lnTo>
                    <a:pt x="2517" y="327"/>
                  </a:lnTo>
                  <a:lnTo>
                    <a:pt x="2217" y="223"/>
                  </a:lnTo>
                  <a:lnTo>
                    <a:pt x="1904" y="131"/>
                  </a:lnTo>
                  <a:lnTo>
                    <a:pt x="1591" y="66"/>
                  </a:lnTo>
                  <a:lnTo>
                    <a:pt x="1278" y="27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381982" y="1903041"/>
              <a:ext cx="213413" cy="339057"/>
            </a:xfrm>
            <a:custGeom>
              <a:avLst/>
              <a:gdLst/>
              <a:ahLst/>
              <a:cxnLst/>
              <a:rect l="l" t="t" r="r" b="b"/>
              <a:pathLst>
                <a:path w="6976" h="11083" extrusionOk="0">
                  <a:moveTo>
                    <a:pt x="4407" y="1"/>
                  </a:moveTo>
                  <a:lnTo>
                    <a:pt x="4302" y="14"/>
                  </a:lnTo>
                  <a:lnTo>
                    <a:pt x="4185" y="40"/>
                  </a:lnTo>
                  <a:lnTo>
                    <a:pt x="4068" y="92"/>
                  </a:lnTo>
                  <a:lnTo>
                    <a:pt x="3950" y="144"/>
                  </a:lnTo>
                  <a:lnTo>
                    <a:pt x="3833" y="222"/>
                  </a:lnTo>
                  <a:lnTo>
                    <a:pt x="2738" y="992"/>
                  </a:lnTo>
                  <a:lnTo>
                    <a:pt x="1982" y="1539"/>
                  </a:lnTo>
                  <a:lnTo>
                    <a:pt x="1617" y="1826"/>
                  </a:lnTo>
                  <a:lnTo>
                    <a:pt x="1252" y="2126"/>
                  </a:lnTo>
                  <a:lnTo>
                    <a:pt x="900" y="2426"/>
                  </a:lnTo>
                  <a:lnTo>
                    <a:pt x="574" y="2765"/>
                  </a:lnTo>
                  <a:lnTo>
                    <a:pt x="430" y="2934"/>
                  </a:lnTo>
                  <a:lnTo>
                    <a:pt x="274" y="3104"/>
                  </a:lnTo>
                  <a:lnTo>
                    <a:pt x="131" y="3286"/>
                  </a:lnTo>
                  <a:lnTo>
                    <a:pt x="0" y="3482"/>
                  </a:lnTo>
                  <a:lnTo>
                    <a:pt x="326" y="3417"/>
                  </a:lnTo>
                  <a:lnTo>
                    <a:pt x="639" y="3351"/>
                  </a:lnTo>
                  <a:lnTo>
                    <a:pt x="952" y="3273"/>
                  </a:lnTo>
                  <a:lnTo>
                    <a:pt x="1265" y="3182"/>
                  </a:lnTo>
                  <a:lnTo>
                    <a:pt x="1578" y="3078"/>
                  </a:lnTo>
                  <a:lnTo>
                    <a:pt x="1891" y="2960"/>
                  </a:lnTo>
                  <a:lnTo>
                    <a:pt x="2190" y="2843"/>
                  </a:lnTo>
                  <a:lnTo>
                    <a:pt x="2490" y="2713"/>
                  </a:lnTo>
                  <a:lnTo>
                    <a:pt x="2777" y="2569"/>
                  </a:lnTo>
                  <a:lnTo>
                    <a:pt x="3064" y="2426"/>
                  </a:lnTo>
                  <a:lnTo>
                    <a:pt x="3351" y="2269"/>
                  </a:lnTo>
                  <a:lnTo>
                    <a:pt x="3638" y="2100"/>
                  </a:lnTo>
                  <a:lnTo>
                    <a:pt x="3911" y="1917"/>
                  </a:lnTo>
                  <a:lnTo>
                    <a:pt x="4172" y="1735"/>
                  </a:lnTo>
                  <a:lnTo>
                    <a:pt x="4446" y="1539"/>
                  </a:lnTo>
                  <a:lnTo>
                    <a:pt x="4694" y="1344"/>
                  </a:lnTo>
                  <a:lnTo>
                    <a:pt x="4798" y="1826"/>
                  </a:lnTo>
                  <a:lnTo>
                    <a:pt x="4889" y="2308"/>
                  </a:lnTo>
                  <a:lnTo>
                    <a:pt x="4967" y="2791"/>
                  </a:lnTo>
                  <a:lnTo>
                    <a:pt x="5020" y="3273"/>
                  </a:lnTo>
                  <a:lnTo>
                    <a:pt x="5059" y="3769"/>
                  </a:lnTo>
                  <a:lnTo>
                    <a:pt x="5098" y="4251"/>
                  </a:lnTo>
                  <a:lnTo>
                    <a:pt x="5111" y="4746"/>
                  </a:lnTo>
                  <a:lnTo>
                    <a:pt x="5124" y="5229"/>
                  </a:lnTo>
                  <a:lnTo>
                    <a:pt x="5137" y="5737"/>
                  </a:lnTo>
                  <a:lnTo>
                    <a:pt x="5176" y="6246"/>
                  </a:lnTo>
                  <a:lnTo>
                    <a:pt x="5241" y="6741"/>
                  </a:lnTo>
                  <a:lnTo>
                    <a:pt x="5332" y="7250"/>
                  </a:lnTo>
                  <a:lnTo>
                    <a:pt x="5437" y="7745"/>
                  </a:lnTo>
                  <a:lnTo>
                    <a:pt x="5554" y="8240"/>
                  </a:lnTo>
                  <a:lnTo>
                    <a:pt x="5697" y="8736"/>
                  </a:lnTo>
                  <a:lnTo>
                    <a:pt x="5854" y="9218"/>
                  </a:lnTo>
                  <a:lnTo>
                    <a:pt x="6050" y="9701"/>
                  </a:lnTo>
                  <a:lnTo>
                    <a:pt x="6141" y="9948"/>
                  </a:lnTo>
                  <a:lnTo>
                    <a:pt x="6258" y="10183"/>
                  </a:lnTo>
                  <a:lnTo>
                    <a:pt x="6375" y="10418"/>
                  </a:lnTo>
                  <a:lnTo>
                    <a:pt x="6506" y="10639"/>
                  </a:lnTo>
                  <a:lnTo>
                    <a:pt x="6636" y="10874"/>
                  </a:lnTo>
                  <a:lnTo>
                    <a:pt x="6793" y="11083"/>
                  </a:lnTo>
                  <a:lnTo>
                    <a:pt x="6936" y="11043"/>
                  </a:lnTo>
                  <a:lnTo>
                    <a:pt x="6962" y="10014"/>
                  </a:lnTo>
                  <a:lnTo>
                    <a:pt x="6975" y="9023"/>
                  </a:lnTo>
                  <a:lnTo>
                    <a:pt x="6949" y="8032"/>
                  </a:lnTo>
                  <a:lnTo>
                    <a:pt x="6910" y="7054"/>
                  </a:lnTo>
                  <a:lnTo>
                    <a:pt x="6884" y="6298"/>
                  </a:lnTo>
                  <a:lnTo>
                    <a:pt x="6858" y="5529"/>
                  </a:lnTo>
                  <a:lnTo>
                    <a:pt x="6832" y="4746"/>
                  </a:lnTo>
                  <a:lnTo>
                    <a:pt x="6780" y="3964"/>
                  </a:lnTo>
                  <a:lnTo>
                    <a:pt x="6754" y="3573"/>
                  </a:lnTo>
                  <a:lnTo>
                    <a:pt x="6714" y="3195"/>
                  </a:lnTo>
                  <a:lnTo>
                    <a:pt x="6662" y="2804"/>
                  </a:lnTo>
                  <a:lnTo>
                    <a:pt x="6610" y="2426"/>
                  </a:lnTo>
                  <a:lnTo>
                    <a:pt x="6545" y="2048"/>
                  </a:lnTo>
                  <a:lnTo>
                    <a:pt x="6454" y="1683"/>
                  </a:lnTo>
                  <a:lnTo>
                    <a:pt x="6362" y="1318"/>
                  </a:lnTo>
                  <a:lnTo>
                    <a:pt x="6258" y="966"/>
                  </a:lnTo>
                  <a:lnTo>
                    <a:pt x="6219" y="861"/>
                  </a:lnTo>
                  <a:lnTo>
                    <a:pt x="6180" y="770"/>
                  </a:lnTo>
                  <a:lnTo>
                    <a:pt x="6128" y="679"/>
                  </a:lnTo>
                  <a:lnTo>
                    <a:pt x="6063" y="601"/>
                  </a:lnTo>
                  <a:lnTo>
                    <a:pt x="5984" y="522"/>
                  </a:lnTo>
                  <a:lnTo>
                    <a:pt x="5880" y="470"/>
                  </a:lnTo>
                  <a:lnTo>
                    <a:pt x="5789" y="431"/>
                  </a:lnTo>
                  <a:lnTo>
                    <a:pt x="5684" y="392"/>
                  </a:lnTo>
                  <a:lnTo>
                    <a:pt x="5437" y="288"/>
                  </a:lnTo>
                  <a:lnTo>
                    <a:pt x="5202" y="196"/>
                  </a:lnTo>
                  <a:lnTo>
                    <a:pt x="4967" y="105"/>
                  </a:lnTo>
                  <a:lnTo>
                    <a:pt x="4746" y="40"/>
                  </a:lnTo>
                  <a:lnTo>
                    <a:pt x="4628" y="14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529530" y="2039055"/>
              <a:ext cx="128060" cy="694817"/>
            </a:xfrm>
            <a:custGeom>
              <a:avLst/>
              <a:gdLst/>
              <a:ahLst/>
              <a:cxnLst/>
              <a:rect l="l" t="t" r="r" b="b"/>
              <a:pathLst>
                <a:path w="4186" h="22712" extrusionOk="0">
                  <a:moveTo>
                    <a:pt x="1" y="1"/>
                  </a:moveTo>
                  <a:lnTo>
                    <a:pt x="1" y="22712"/>
                  </a:lnTo>
                  <a:lnTo>
                    <a:pt x="4186" y="2271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611303" y="1784189"/>
              <a:ext cx="92573" cy="228189"/>
            </a:xfrm>
            <a:custGeom>
              <a:avLst/>
              <a:gdLst/>
              <a:ahLst/>
              <a:cxnLst/>
              <a:rect l="l" t="t" r="r" b="b"/>
              <a:pathLst>
                <a:path w="3026" h="7459" extrusionOk="0">
                  <a:moveTo>
                    <a:pt x="2908" y="1"/>
                  </a:moveTo>
                  <a:lnTo>
                    <a:pt x="2660" y="444"/>
                  </a:lnTo>
                  <a:lnTo>
                    <a:pt x="2439" y="900"/>
                  </a:lnTo>
                  <a:lnTo>
                    <a:pt x="2008" y="1800"/>
                  </a:lnTo>
                  <a:lnTo>
                    <a:pt x="1578" y="2699"/>
                  </a:lnTo>
                  <a:lnTo>
                    <a:pt x="1161" y="3599"/>
                  </a:lnTo>
                  <a:lnTo>
                    <a:pt x="1057" y="3821"/>
                  </a:lnTo>
                  <a:lnTo>
                    <a:pt x="939" y="4042"/>
                  </a:lnTo>
                  <a:lnTo>
                    <a:pt x="705" y="4486"/>
                  </a:lnTo>
                  <a:lnTo>
                    <a:pt x="587" y="4694"/>
                  </a:lnTo>
                  <a:lnTo>
                    <a:pt x="496" y="4916"/>
                  </a:lnTo>
                  <a:lnTo>
                    <a:pt x="405" y="5150"/>
                  </a:lnTo>
                  <a:lnTo>
                    <a:pt x="327" y="5385"/>
                  </a:lnTo>
                  <a:lnTo>
                    <a:pt x="209" y="5854"/>
                  </a:lnTo>
                  <a:lnTo>
                    <a:pt x="118" y="6337"/>
                  </a:lnTo>
                  <a:lnTo>
                    <a:pt x="79" y="6585"/>
                  </a:lnTo>
                  <a:lnTo>
                    <a:pt x="40" y="6845"/>
                  </a:lnTo>
                  <a:lnTo>
                    <a:pt x="14" y="7106"/>
                  </a:lnTo>
                  <a:lnTo>
                    <a:pt x="1" y="7380"/>
                  </a:lnTo>
                  <a:lnTo>
                    <a:pt x="105" y="7458"/>
                  </a:lnTo>
                  <a:lnTo>
                    <a:pt x="235" y="7380"/>
                  </a:lnTo>
                  <a:lnTo>
                    <a:pt x="353" y="7302"/>
                  </a:lnTo>
                  <a:lnTo>
                    <a:pt x="574" y="7132"/>
                  </a:lnTo>
                  <a:lnTo>
                    <a:pt x="770" y="6950"/>
                  </a:lnTo>
                  <a:lnTo>
                    <a:pt x="952" y="6754"/>
                  </a:lnTo>
                  <a:lnTo>
                    <a:pt x="1122" y="6545"/>
                  </a:lnTo>
                  <a:lnTo>
                    <a:pt x="1278" y="6337"/>
                  </a:lnTo>
                  <a:lnTo>
                    <a:pt x="1422" y="6115"/>
                  </a:lnTo>
                  <a:lnTo>
                    <a:pt x="1552" y="5894"/>
                  </a:lnTo>
                  <a:lnTo>
                    <a:pt x="1669" y="5672"/>
                  </a:lnTo>
                  <a:lnTo>
                    <a:pt x="1774" y="5437"/>
                  </a:lnTo>
                  <a:lnTo>
                    <a:pt x="1865" y="5203"/>
                  </a:lnTo>
                  <a:lnTo>
                    <a:pt x="1930" y="4955"/>
                  </a:lnTo>
                  <a:lnTo>
                    <a:pt x="2048" y="4459"/>
                  </a:lnTo>
                  <a:lnTo>
                    <a:pt x="2165" y="3964"/>
                  </a:lnTo>
                  <a:lnTo>
                    <a:pt x="2413" y="2999"/>
                  </a:lnTo>
                  <a:lnTo>
                    <a:pt x="2634" y="2008"/>
                  </a:lnTo>
                  <a:lnTo>
                    <a:pt x="2830" y="1031"/>
                  </a:lnTo>
                  <a:lnTo>
                    <a:pt x="3025" y="5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933282" y="2696366"/>
              <a:ext cx="360563" cy="37506"/>
            </a:xfrm>
            <a:custGeom>
              <a:avLst/>
              <a:gdLst/>
              <a:ahLst/>
              <a:cxnLst/>
              <a:rect l="l" t="t" r="r" b="b"/>
              <a:pathLst>
                <a:path w="11786" h="1226" extrusionOk="0">
                  <a:moveTo>
                    <a:pt x="0" y="0"/>
                  </a:moveTo>
                  <a:lnTo>
                    <a:pt x="2855" y="913"/>
                  </a:lnTo>
                  <a:lnTo>
                    <a:pt x="2855" y="1226"/>
                  </a:lnTo>
                  <a:lnTo>
                    <a:pt x="8931" y="1226"/>
                  </a:lnTo>
                  <a:lnTo>
                    <a:pt x="8931" y="913"/>
                  </a:lnTo>
                  <a:lnTo>
                    <a:pt x="11786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36463" y="2562738"/>
              <a:ext cx="298369" cy="133659"/>
            </a:xfrm>
            <a:custGeom>
              <a:avLst/>
              <a:gdLst/>
              <a:ahLst/>
              <a:cxnLst/>
              <a:rect l="l" t="t" r="r" b="b"/>
              <a:pathLst>
                <a:path w="9753" h="4369" extrusionOk="0">
                  <a:moveTo>
                    <a:pt x="1669" y="1187"/>
                  </a:moveTo>
                  <a:lnTo>
                    <a:pt x="1747" y="1200"/>
                  </a:lnTo>
                  <a:lnTo>
                    <a:pt x="1826" y="1213"/>
                  </a:lnTo>
                  <a:lnTo>
                    <a:pt x="1982" y="1252"/>
                  </a:lnTo>
                  <a:lnTo>
                    <a:pt x="2047" y="1487"/>
                  </a:lnTo>
                  <a:lnTo>
                    <a:pt x="2113" y="1709"/>
                  </a:lnTo>
                  <a:lnTo>
                    <a:pt x="2204" y="1930"/>
                  </a:lnTo>
                  <a:lnTo>
                    <a:pt x="2295" y="2139"/>
                  </a:lnTo>
                  <a:lnTo>
                    <a:pt x="2386" y="2334"/>
                  </a:lnTo>
                  <a:lnTo>
                    <a:pt x="2491" y="2530"/>
                  </a:lnTo>
                  <a:lnTo>
                    <a:pt x="2595" y="2699"/>
                  </a:lnTo>
                  <a:lnTo>
                    <a:pt x="2712" y="2869"/>
                  </a:lnTo>
                  <a:lnTo>
                    <a:pt x="2712" y="2869"/>
                  </a:lnTo>
                  <a:lnTo>
                    <a:pt x="2269" y="2856"/>
                  </a:lnTo>
                  <a:lnTo>
                    <a:pt x="1669" y="2856"/>
                  </a:lnTo>
                  <a:lnTo>
                    <a:pt x="1578" y="2843"/>
                  </a:lnTo>
                  <a:lnTo>
                    <a:pt x="1500" y="2830"/>
                  </a:lnTo>
                  <a:lnTo>
                    <a:pt x="1422" y="2817"/>
                  </a:lnTo>
                  <a:lnTo>
                    <a:pt x="1343" y="2791"/>
                  </a:lnTo>
                  <a:lnTo>
                    <a:pt x="1278" y="2752"/>
                  </a:lnTo>
                  <a:lnTo>
                    <a:pt x="1200" y="2712"/>
                  </a:lnTo>
                  <a:lnTo>
                    <a:pt x="1083" y="2608"/>
                  </a:lnTo>
                  <a:lnTo>
                    <a:pt x="978" y="2491"/>
                  </a:lnTo>
                  <a:lnTo>
                    <a:pt x="939" y="2413"/>
                  </a:lnTo>
                  <a:lnTo>
                    <a:pt x="900" y="2347"/>
                  </a:lnTo>
                  <a:lnTo>
                    <a:pt x="874" y="2269"/>
                  </a:lnTo>
                  <a:lnTo>
                    <a:pt x="861" y="2191"/>
                  </a:lnTo>
                  <a:lnTo>
                    <a:pt x="848" y="2113"/>
                  </a:lnTo>
                  <a:lnTo>
                    <a:pt x="835" y="2021"/>
                  </a:lnTo>
                  <a:lnTo>
                    <a:pt x="848" y="1943"/>
                  </a:lnTo>
                  <a:lnTo>
                    <a:pt x="861" y="1852"/>
                  </a:lnTo>
                  <a:lnTo>
                    <a:pt x="874" y="1774"/>
                  </a:lnTo>
                  <a:lnTo>
                    <a:pt x="900" y="1695"/>
                  </a:lnTo>
                  <a:lnTo>
                    <a:pt x="939" y="1630"/>
                  </a:lnTo>
                  <a:lnTo>
                    <a:pt x="978" y="1565"/>
                  </a:lnTo>
                  <a:lnTo>
                    <a:pt x="1083" y="1435"/>
                  </a:lnTo>
                  <a:lnTo>
                    <a:pt x="1200" y="1330"/>
                  </a:lnTo>
                  <a:lnTo>
                    <a:pt x="1278" y="1291"/>
                  </a:lnTo>
                  <a:lnTo>
                    <a:pt x="1343" y="1265"/>
                  </a:lnTo>
                  <a:lnTo>
                    <a:pt x="1422" y="1226"/>
                  </a:lnTo>
                  <a:lnTo>
                    <a:pt x="1500" y="1213"/>
                  </a:lnTo>
                  <a:lnTo>
                    <a:pt x="1578" y="1200"/>
                  </a:lnTo>
                  <a:lnTo>
                    <a:pt x="1669" y="1187"/>
                  </a:lnTo>
                  <a:close/>
                  <a:moveTo>
                    <a:pt x="1826" y="1"/>
                  </a:moveTo>
                  <a:lnTo>
                    <a:pt x="1839" y="366"/>
                  </a:lnTo>
                  <a:lnTo>
                    <a:pt x="1669" y="353"/>
                  </a:lnTo>
                  <a:lnTo>
                    <a:pt x="1500" y="366"/>
                  </a:lnTo>
                  <a:lnTo>
                    <a:pt x="1330" y="379"/>
                  </a:lnTo>
                  <a:lnTo>
                    <a:pt x="1174" y="431"/>
                  </a:lnTo>
                  <a:lnTo>
                    <a:pt x="1017" y="483"/>
                  </a:lnTo>
                  <a:lnTo>
                    <a:pt x="874" y="548"/>
                  </a:lnTo>
                  <a:lnTo>
                    <a:pt x="731" y="639"/>
                  </a:lnTo>
                  <a:lnTo>
                    <a:pt x="600" y="731"/>
                  </a:lnTo>
                  <a:lnTo>
                    <a:pt x="483" y="835"/>
                  </a:lnTo>
                  <a:lnTo>
                    <a:pt x="379" y="965"/>
                  </a:lnTo>
                  <a:lnTo>
                    <a:pt x="287" y="1083"/>
                  </a:lnTo>
                  <a:lnTo>
                    <a:pt x="196" y="1226"/>
                  </a:lnTo>
                  <a:lnTo>
                    <a:pt x="131" y="1370"/>
                  </a:lnTo>
                  <a:lnTo>
                    <a:pt x="66" y="1526"/>
                  </a:lnTo>
                  <a:lnTo>
                    <a:pt x="27" y="1682"/>
                  </a:lnTo>
                  <a:lnTo>
                    <a:pt x="0" y="1852"/>
                  </a:lnTo>
                  <a:lnTo>
                    <a:pt x="0" y="2021"/>
                  </a:lnTo>
                  <a:lnTo>
                    <a:pt x="0" y="2191"/>
                  </a:lnTo>
                  <a:lnTo>
                    <a:pt x="27" y="2360"/>
                  </a:lnTo>
                  <a:lnTo>
                    <a:pt x="66" y="2517"/>
                  </a:lnTo>
                  <a:lnTo>
                    <a:pt x="131" y="2673"/>
                  </a:lnTo>
                  <a:lnTo>
                    <a:pt x="196" y="2817"/>
                  </a:lnTo>
                  <a:lnTo>
                    <a:pt x="287" y="2960"/>
                  </a:lnTo>
                  <a:lnTo>
                    <a:pt x="379" y="3090"/>
                  </a:lnTo>
                  <a:lnTo>
                    <a:pt x="483" y="3208"/>
                  </a:lnTo>
                  <a:lnTo>
                    <a:pt x="600" y="3312"/>
                  </a:lnTo>
                  <a:lnTo>
                    <a:pt x="731" y="3403"/>
                  </a:lnTo>
                  <a:lnTo>
                    <a:pt x="874" y="3495"/>
                  </a:lnTo>
                  <a:lnTo>
                    <a:pt x="1017" y="3560"/>
                  </a:lnTo>
                  <a:lnTo>
                    <a:pt x="1174" y="3625"/>
                  </a:lnTo>
                  <a:lnTo>
                    <a:pt x="1330" y="3664"/>
                  </a:lnTo>
                  <a:lnTo>
                    <a:pt x="1500" y="3690"/>
                  </a:lnTo>
                  <a:lnTo>
                    <a:pt x="2256" y="3690"/>
                  </a:lnTo>
                  <a:lnTo>
                    <a:pt x="2673" y="3716"/>
                  </a:lnTo>
                  <a:lnTo>
                    <a:pt x="2869" y="3729"/>
                  </a:lnTo>
                  <a:lnTo>
                    <a:pt x="3064" y="3768"/>
                  </a:lnTo>
                  <a:lnTo>
                    <a:pt x="3260" y="3808"/>
                  </a:lnTo>
                  <a:lnTo>
                    <a:pt x="3468" y="3873"/>
                  </a:lnTo>
                  <a:lnTo>
                    <a:pt x="3494" y="3795"/>
                  </a:lnTo>
                  <a:lnTo>
                    <a:pt x="3768" y="4055"/>
                  </a:lnTo>
                  <a:lnTo>
                    <a:pt x="4003" y="4225"/>
                  </a:lnTo>
                  <a:lnTo>
                    <a:pt x="4159" y="4342"/>
                  </a:lnTo>
                  <a:lnTo>
                    <a:pt x="4212" y="4368"/>
                  </a:lnTo>
                  <a:lnTo>
                    <a:pt x="7380" y="4368"/>
                  </a:lnTo>
                  <a:lnTo>
                    <a:pt x="7471" y="4303"/>
                  </a:lnTo>
                  <a:lnTo>
                    <a:pt x="7745" y="4094"/>
                  </a:lnTo>
                  <a:lnTo>
                    <a:pt x="7927" y="3938"/>
                  </a:lnTo>
                  <a:lnTo>
                    <a:pt x="8123" y="3755"/>
                  </a:lnTo>
                  <a:lnTo>
                    <a:pt x="8344" y="3534"/>
                  </a:lnTo>
                  <a:lnTo>
                    <a:pt x="8566" y="3273"/>
                  </a:lnTo>
                  <a:lnTo>
                    <a:pt x="8788" y="2986"/>
                  </a:lnTo>
                  <a:lnTo>
                    <a:pt x="9009" y="2660"/>
                  </a:lnTo>
                  <a:lnTo>
                    <a:pt x="9114" y="2478"/>
                  </a:lnTo>
                  <a:lnTo>
                    <a:pt x="9205" y="2295"/>
                  </a:lnTo>
                  <a:lnTo>
                    <a:pt x="9296" y="2100"/>
                  </a:lnTo>
                  <a:lnTo>
                    <a:pt x="9387" y="1904"/>
                  </a:lnTo>
                  <a:lnTo>
                    <a:pt x="9466" y="1695"/>
                  </a:lnTo>
                  <a:lnTo>
                    <a:pt x="9544" y="1474"/>
                  </a:lnTo>
                  <a:lnTo>
                    <a:pt x="9596" y="1252"/>
                  </a:lnTo>
                  <a:lnTo>
                    <a:pt x="9661" y="1018"/>
                  </a:lnTo>
                  <a:lnTo>
                    <a:pt x="9700" y="783"/>
                  </a:lnTo>
                  <a:lnTo>
                    <a:pt x="9726" y="535"/>
                  </a:lnTo>
                  <a:lnTo>
                    <a:pt x="9752" y="274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039377" y="2266786"/>
              <a:ext cx="78194" cy="268480"/>
            </a:xfrm>
            <a:custGeom>
              <a:avLst/>
              <a:gdLst/>
              <a:ahLst/>
              <a:cxnLst/>
              <a:rect l="l" t="t" r="r" b="b"/>
              <a:pathLst>
                <a:path w="2556" h="8776" extrusionOk="0">
                  <a:moveTo>
                    <a:pt x="1512" y="1"/>
                  </a:moveTo>
                  <a:lnTo>
                    <a:pt x="1669" y="288"/>
                  </a:lnTo>
                  <a:lnTo>
                    <a:pt x="1799" y="575"/>
                  </a:lnTo>
                  <a:lnTo>
                    <a:pt x="1864" y="718"/>
                  </a:lnTo>
                  <a:lnTo>
                    <a:pt x="1917" y="861"/>
                  </a:lnTo>
                  <a:lnTo>
                    <a:pt x="1956" y="1018"/>
                  </a:lnTo>
                  <a:lnTo>
                    <a:pt x="1982" y="1161"/>
                  </a:lnTo>
                  <a:lnTo>
                    <a:pt x="2008" y="1305"/>
                  </a:lnTo>
                  <a:lnTo>
                    <a:pt x="2021" y="1448"/>
                  </a:lnTo>
                  <a:lnTo>
                    <a:pt x="2021" y="1578"/>
                  </a:lnTo>
                  <a:lnTo>
                    <a:pt x="2008" y="1722"/>
                  </a:lnTo>
                  <a:lnTo>
                    <a:pt x="1995" y="1787"/>
                  </a:lnTo>
                  <a:lnTo>
                    <a:pt x="1982" y="1852"/>
                  </a:lnTo>
                  <a:lnTo>
                    <a:pt x="1956" y="1917"/>
                  </a:lnTo>
                  <a:lnTo>
                    <a:pt x="1943" y="1983"/>
                  </a:lnTo>
                  <a:lnTo>
                    <a:pt x="1917" y="2048"/>
                  </a:lnTo>
                  <a:lnTo>
                    <a:pt x="1891" y="2100"/>
                  </a:lnTo>
                  <a:lnTo>
                    <a:pt x="1838" y="2217"/>
                  </a:lnTo>
                  <a:lnTo>
                    <a:pt x="1773" y="2335"/>
                  </a:lnTo>
                  <a:lnTo>
                    <a:pt x="1734" y="2400"/>
                  </a:lnTo>
                  <a:lnTo>
                    <a:pt x="1695" y="2452"/>
                  </a:lnTo>
                  <a:lnTo>
                    <a:pt x="1656" y="2504"/>
                  </a:lnTo>
                  <a:lnTo>
                    <a:pt x="1617" y="2556"/>
                  </a:lnTo>
                  <a:lnTo>
                    <a:pt x="1525" y="2647"/>
                  </a:lnTo>
                  <a:lnTo>
                    <a:pt x="1317" y="2830"/>
                  </a:lnTo>
                  <a:lnTo>
                    <a:pt x="1069" y="3013"/>
                  </a:lnTo>
                  <a:lnTo>
                    <a:pt x="808" y="3221"/>
                  </a:lnTo>
                  <a:lnTo>
                    <a:pt x="665" y="3338"/>
                  </a:lnTo>
                  <a:lnTo>
                    <a:pt x="535" y="3469"/>
                  </a:lnTo>
                  <a:lnTo>
                    <a:pt x="404" y="3625"/>
                  </a:lnTo>
                  <a:lnTo>
                    <a:pt x="287" y="3795"/>
                  </a:lnTo>
                  <a:lnTo>
                    <a:pt x="183" y="3964"/>
                  </a:lnTo>
                  <a:lnTo>
                    <a:pt x="104" y="4160"/>
                  </a:lnTo>
                  <a:lnTo>
                    <a:pt x="52" y="4355"/>
                  </a:lnTo>
                  <a:lnTo>
                    <a:pt x="13" y="4564"/>
                  </a:lnTo>
                  <a:lnTo>
                    <a:pt x="0" y="4773"/>
                  </a:lnTo>
                  <a:lnTo>
                    <a:pt x="26" y="4994"/>
                  </a:lnTo>
                  <a:lnTo>
                    <a:pt x="39" y="5099"/>
                  </a:lnTo>
                  <a:lnTo>
                    <a:pt x="78" y="5203"/>
                  </a:lnTo>
                  <a:lnTo>
                    <a:pt x="104" y="5307"/>
                  </a:lnTo>
                  <a:lnTo>
                    <a:pt x="157" y="5411"/>
                  </a:lnTo>
                  <a:lnTo>
                    <a:pt x="196" y="5503"/>
                  </a:lnTo>
                  <a:lnTo>
                    <a:pt x="248" y="5594"/>
                  </a:lnTo>
                  <a:lnTo>
                    <a:pt x="313" y="5672"/>
                  </a:lnTo>
                  <a:lnTo>
                    <a:pt x="365" y="5750"/>
                  </a:lnTo>
                  <a:lnTo>
                    <a:pt x="496" y="5894"/>
                  </a:lnTo>
                  <a:lnTo>
                    <a:pt x="626" y="6024"/>
                  </a:lnTo>
                  <a:lnTo>
                    <a:pt x="756" y="6155"/>
                  </a:lnTo>
                  <a:lnTo>
                    <a:pt x="887" y="6259"/>
                  </a:lnTo>
                  <a:lnTo>
                    <a:pt x="1147" y="6467"/>
                  </a:lnTo>
                  <a:lnTo>
                    <a:pt x="1382" y="6650"/>
                  </a:lnTo>
                  <a:lnTo>
                    <a:pt x="1499" y="6754"/>
                  </a:lnTo>
                  <a:lnTo>
                    <a:pt x="1604" y="6846"/>
                  </a:lnTo>
                  <a:lnTo>
                    <a:pt x="1708" y="6937"/>
                  </a:lnTo>
                  <a:lnTo>
                    <a:pt x="1799" y="7054"/>
                  </a:lnTo>
                  <a:lnTo>
                    <a:pt x="1877" y="7158"/>
                  </a:lnTo>
                  <a:lnTo>
                    <a:pt x="1956" y="7276"/>
                  </a:lnTo>
                  <a:lnTo>
                    <a:pt x="2021" y="7406"/>
                  </a:lnTo>
                  <a:lnTo>
                    <a:pt x="2086" y="7550"/>
                  </a:lnTo>
                  <a:lnTo>
                    <a:pt x="2138" y="7680"/>
                  </a:lnTo>
                  <a:lnTo>
                    <a:pt x="2177" y="7823"/>
                  </a:lnTo>
                  <a:lnTo>
                    <a:pt x="2256" y="8136"/>
                  </a:lnTo>
                  <a:lnTo>
                    <a:pt x="2295" y="8449"/>
                  </a:lnTo>
                  <a:lnTo>
                    <a:pt x="2347" y="8775"/>
                  </a:lnTo>
                  <a:lnTo>
                    <a:pt x="2425" y="8449"/>
                  </a:lnTo>
                  <a:lnTo>
                    <a:pt x="2464" y="8293"/>
                  </a:lnTo>
                  <a:lnTo>
                    <a:pt x="2477" y="8123"/>
                  </a:lnTo>
                  <a:lnTo>
                    <a:pt x="2503" y="7954"/>
                  </a:lnTo>
                  <a:lnTo>
                    <a:pt x="2503" y="7784"/>
                  </a:lnTo>
                  <a:lnTo>
                    <a:pt x="2503" y="7615"/>
                  </a:lnTo>
                  <a:lnTo>
                    <a:pt x="2477" y="7445"/>
                  </a:lnTo>
                  <a:lnTo>
                    <a:pt x="2451" y="7263"/>
                  </a:lnTo>
                  <a:lnTo>
                    <a:pt x="2399" y="7093"/>
                  </a:lnTo>
                  <a:lnTo>
                    <a:pt x="2347" y="6924"/>
                  </a:lnTo>
                  <a:lnTo>
                    <a:pt x="2269" y="6754"/>
                  </a:lnTo>
                  <a:lnTo>
                    <a:pt x="2177" y="6598"/>
                  </a:lnTo>
                  <a:lnTo>
                    <a:pt x="2073" y="6441"/>
                  </a:lnTo>
                  <a:lnTo>
                    <a:pt x="1956" y="6298"/>
                  </a:lnTo>
                  <a:lnTo>
                    <a:pt x="1838" y="6168"/>
                  </a:lnTo>
                  <a:lnTo>
                    <a:pt x="1604" y="5933"/>
                  </a:lnTo>
                  <a:lnTo>
                    <a:pt x="1382" y="5711"/>
                  </a:lnTo>
                  <a:lnTo>
                    <a:pt x="1173" y="5490"/>
                  </a:lnTo>
                  <a:lnTo>
                    <a:pt x="1082" y="5385"/>
                  </a:lnTo>
                  <a:lnTo>
                    <a:pt x="1004" y="5281"/>
                  </a:lnTo>
                  <a:lnTo>
                    <a:pt x="952" y="5177"/>
                  </a:lnTo>
                  <a:lnTo>
                    <a:pt x="900" y="5072"/>
                  </a:lnTo>
                  <a:lnTo>
                    <a:pt x="861" y="4981"/>
                  </a:lnTo>
                  <a:lnTo>
                    <a:pt x="848" y="4877"/>
                  </a:lnTo>
                  <a:lnTo>
                    <a:pt x="848" y="4773"/>
                  </a:lnTo>
                  <a:lnTo>
                    <a:pt x="848" y="4655"/>
                  </a:lnTo>
                  <a:lnTo>
                    <a:pt x="874" y="4551"/>
                  </a:lnTo>
                  <a:lnTo>
                    <a:pt x="900" y="4434"/>
                  </a:lnTo>
                  <a:lnTo>
                    <a:pt x="952" y="4329"/>
                  </a:lnTo>
                  <a:lnTo>
                    <a:pt x="1004" y="4225"/>
                  </a:lnTo>
                  <a:lnTo>
                    <a:pt x="1069" y="4134"/>
                  </a:lnTo>
                  <a:lnTo>
                    <a:pt x="1147" y="4029"/>
                  </a:lnTo>
                  <a:lnTo>
                    <a:pt x="1239" y="3938"/>
                  </a:lnTo>
                  <a:lnTo>
                    <a:pt x="1343" y="3834"/>
                  </a:lnTo>
                  <a:lnTo>
                    <a:pt x="1565" y="3638"/>
                  </a:lnTo>
                  <a:lnTo>
                    <a:pt x="1825" y="3417"/>
                  </a:lnTo>
                  <a:lnTo>
                    <a:pt x="1956" y="3286"/>
                  </a:lnTo>
                  <a:lnTo>
                    <a:pt x="2073" y="3143"/>
                  </a:lnTo>
                  <a:lnTo>
                    <a:pt x="2190" y="2986"/>
                  </a:lnTo>
                  <a:lnTo>
                    <a:pt x="2243" y="2908"/>
                  </a:lnTo>
                  <a:lnTo>
                    <a:pt x="2295" y="2830"/>
                  </a:lnTo>
                  <a:lnTo>
                    <a:pt x="2334" y="2739"/>
                  </a:lnTo>
                  <a:lnTo>
                    <a:pt x="2373" y="2661"/>
                  </a:lnTo>
                  <a:lnTo>
                    <a:pt x="2451" y="2478"/>
                  </a:lnTo>
                  <a:lnTo>
                    <a:pt x="2503" y="2295"/>
                  </a:lnTo>
                  <a:lnTo>
                    <a:pt x="2542" y="2113"/>
                  </a:lnTo>
                  <a:lnTo>
                    <a:pt x="2555" y="1917"/>
                  </a:lnTo>
                  <a:lnTo>
                    <a:pt x="2555" y="1735"/>
                  </a:lnTo>
                  <a:lnTo>
                    <a:pt x="2542" y="1552"/>
                  </a:lnTo>
                  <a:lnTo>
                    <a:pt x="2503" y="1370"/>
                  </a:lnTo>
                  <a:lnTo>
                    <a:pt x="2451" y="1200"/>
                  </a:lnTo>
                  <a:lnTo>
                    <a:pt x="2386" y="1031"/>
                  </a:lnTo>
                  <a:lnTo>
                    <a:pt x="2295" y="874"/>
                  </a:lnTo>
                  <a:lnTo>
                    <a:pt x="2216" y="718"/>
                  </a:lnTo>
                  <a:lnTo>
                    <a:pt x="2112" y="588"/>
                  </a:lnTo>
                  <a:lnTo>
                    <a:pt x="2008" y="457"/>
                  </a:lnTo>
                  <a:lnTo>
                    <a:pt x="1891" y="327"/>
                  </a:lnTo>
                  <a:lnTo>
                    <a:pt x="1773" y="209"/>
                  </a:lnTo>
                  <a:lnTo>
                    <a:pt x="1643" y="105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113166" y="2163505"/>
              <a:ext cx="59839" cy="237337"/>
            </a:xfrm>
            <a:custGeom>
              <a:avLst/>
              <a:gdLst/>
              <a:ahLst/>
              <a:cxnLst/>
              <a:rect l="l" t="t" r="r" b="b"/>
              <a:pathLst>
                <a:path w="1956" h="7758" extrusionOk="0">
                  <a:moveTo>
                    <a:pt x="508" y="0"/>
                  </a:moveTo>
                  <a:lnTo>
                    <a:pt x="430" y="118"/>
                  </a:lnTo>
                  <a:lnTo>
                    <a:pt x="365" y="235"/>
                  </a:lnTo>
                  <a:lnTo>
                    <a:pt x="300" y="352"/>
                  </a:lnTo>
                  <a:lnTo>
                    <a:pt x="235" y="470"/>
                  </a:lnTo>
                  <a:lnTo>
                    <a:pt x="183" y="600"/>
                  </a:lnTo>
                  <a:lnTo>
                    <a:pt x="143" y="730"/>
                  </a:lnTo>
                  <a:lnTo>
                    <a:pt x="104" y="874"/>
                  </a:lnTo>
                  <a:lnTo>
                    <a:pt x="65" y="1004"/>
                  </a:lnTo>
                  <a:lnTo>
                    <a:pt x="26" y="1278"/>
                  </a:lnTo>
                  <a:lnTo>
                    <a:pt x="0" y="1565"/>
                  </a:lnTo>
                  <a:lnTo>
                    <a:pt x="13" y="1852"/>
                  </a:lnTo>
                  <a:lnTo>
                    <a:pt x="39" y="2125"/>
                  </a:lnTo>
                  <a:lnTo>
                    <a:pt x="104" y="2412"/>
                  </a:lnTo>
                  <a:lnTo>
                    <a:pt x="130" y="2556"/>
                  </a:lnTo>
                  <a:lnTo>
                    <a:pt x="183" y="2686"/>
                  </a:lnTo>
                  <a:lnTo>
                    <a:pt x="235" y="2829"/>
                  </a:lnTo>
                  <a:lnTo>
                    <a:pt x="287" y="2960"/>
                  </a:lnTo>
                  <a:lnTo>
                    <a:pt x="417" y="3220"/>
                  </a:lnTo>
                  <a:lnTo>
                    <a:pt x="561" y="3468"/>
                  </a:lnTo>
                  <a:lnTo>
                    <a:pt x="704" y="3690"/>
                  </a:lnTo>
                  <a:lnTo>
                    <a:pt x="834" y="3885"/>
                  </a:lnTo>
                  <a:lnTo>
                    <a:pt x="939" y="4081"/>
                  </a:lnTo>
                  <a:lnTo>
                    <a:pt x="1030" y="4276"/>
                  </a:lnTo>
                  <a:lnTo>
                    <a:pt x="1095" y="4485"/>
                  </a:lnTo>
                  <a:lnTo>
                    <a:pt x="1134" y="4694"/>
                  </a:lnTo>
                  <a:lnTo>
                    <a:pt x="1160" y="4915"/>
                  </a:lnTo>
                  <a:lnTo>
                    <a:pt x="1160" y="5124"/>
                  </a:lnTo>
                  <a:lnTo>
                    <a:pt x="1147" y="5346"/>
                  </a:lnTo>
                  <a:lnTo>
                    <a:pt x="1108" y="5567"/>
                  </a:lnTo>
                  <a:lnTo>
                    <a:pt x="1043" y="5776"/>
                  </a:lnTo>
                  <a:lnTo>
                    <a:pt x="1004" y="5893"/>
                  </a:lnTo>
                  <a:lnTo>
                    <a:pt x="965" y="5997"/>
                  </a:lnTo>
                  <a:lnTo>
                    <a:pt x="913" y="6102"/>
                  </a:lnTo>
                  <a:lnTo>
                    <a:pt x="860" y="6206"/>
                  </a:lnTo>
                  <a:lnTo>
                    <a:pt x="730" y="6441"/>
                  </a:lnTo>
                  <a:lnTo>
                    <a:pt x="600" y="6675"/>
                  </a:lnTo>
                  <a:lnTo>
                    <a:pt x="495" y="6936"/>
                  </a:lnTo>
                  <a:lnTo>
                    <a:pt x="443" y="7066"/>
                  </a:lnTo>
                  <a:lnTo>
                    <a:pt x="417" y="7210"/>
                  </a:lnTo>
                  <a:lnTo>
                    <a:pt x="391" y="7353"/>
                  </a:lnTo>
                  <a:lnTo>
                    <a:pt x="404" y="7497"/>
                  </a:lnTo>
                  <a:lnTo>
                    <a:pt x="430" y="7627"/>
                  </a:lnTo>
                  <a:lnTo>
                    <a:pt x="469" y="7757"/>
                  </a:lnTo>
                  <a:lnTo>
                    <a:pt x="495" y="7627"/>
                  </a:lnTo>
                  <a:lnTo>
                    <a:pt x="522" y="7510"/>
                  </a:lnTo>
                  <a:lnTo>
                    <a:pt x="574" y="7392"/>
                  </a:lnTo>
                  <a:lnTo>
                    <a:pt x="626" y="7288"/>
                  </a:lnTo>
                  <a:lnTo>
                    <a:pt x="704" y="7184"/>
                  </a:lnTo>
                  <a:lnTo>
                    <a:pt x="782" y="7093"/>
                  </a:lnTo>
                  <a:lnTo>
                    <a:pt x="939" y="6910"/>
                  </a:lnTo>
                  <a:lnTo>
                    <a:pt x="1121" y="6727"/>
                  </a:lnTo>
                  <a:lnTo>
                    <a:pt x="1304" y="6532"/>
                  </a:lnTo>
                  <a:lnTo>
                    <a:pt x="1395" y="6428"/>
                  </a:lnTo>
                  <a:lnTo>
                    <a:pt x="1486" y="6310"/>
                  </a:lnTo>
                  <a:lnTo>
                    <a:pt x="1564" y="6193"/>
                  </a:lnTo>
                  <a:lnTo>
                    <a:pt x="1643" y="6063"/>
                  </a:lnTo>
                  <a:lnTo>
                    <a:pt x="1721" y="5919"/>
                  </a:lnTo>
                  <a:lnTo>
                    <a:pt x="1773" y="5789"/>
                  </a:lnTo>
                  <a:lnTo>
                    <a:pt x="1825" y="5645"/>
                  </a:lnTo>
                  <a:lnTo>
                    <a:pt x="1877" y="5502"/>
                  </a:lnTo>
                  <a:lnTo>
                    <a:pt x="1903" y="5359"/>
                  </a:lnTo>
                  <a:lnTo>
                    <a:pt x="1930" y="5202"/>
                  </a:lnTo>
                  <a:lnTo>
                    <a:pt x="1956" y="5059"/>
                  </a:lnTo>
                  <a:lnTo>
                    <a:pt x="1956" y="4902"/>
                  </a:lnTo>
                  <a:lnTo>
                    <a:pt x="1956" y="4746"/>
                  </a:lnTo>
                  <a:lnTo>
                    <a:pt x="1943" y="4602"/>
                  </a:lnTo>
                  <a:lnTo>
                    <a:pt x="1930" y="4446"/>
                  </a:lnTo>
                  <a:lnTo>
                    <a:pt x="1903" y="4290"/>
                  </a:lnTo>
                  <a:lnTo>
                    <a:pt x="1864" y="4146"/>
                  </a:lnTo>
                  <a:lnTo>
                    <a:pt x="1812" y="3990"/>
                  </a:lnTo>
                  <a:lnTo>
                    <a:pt x="1760" y="3846"/>
                  </a:lnTo>
                  <a:lnTo>
                    <a:pt x="1695" y="3703"/>
                  </a:lnTo>
                  <a:lnTo>
                    <a:pt x="1551" y="3455"/>
                  </a:lnTo>
                  <a:lnTo>
                    <a:pt x="1395" y="3220"/>
                  </a:lnTo>
                  <a:lnTo>
                    <a:pt x="1095" y="2803"/>
                  </a:lnTo>
                  <a:lnTo>
                    <a:pt x="978" y="2608"/>
                  </a:lnTo>
                  <a:lnTo>
                    <a:pt x="874" y="2412"/>
                  </a:lnTo>
                  <a:lnTo>
                    <a:pt x="769" y="2190"/>
                  </a:lnTo>
                  <a:lnTo>
                    <a:pt x="691" y="1982"/>
                  </a:lnTo>
                  <a:lnTo>
                    <a:pt x="613" y="1747"/>
                  </a:lnTo>
                  <a:lnTo>
                    <a:pt x="561" y="1513"/>
                  </a:lnTo>
                  <a:lnTo>
                    <a:pt x="508" y="1278"/>
                  </a:lnTo>
                  <a:lnTo>
                    <a:pt x="482" y="1030"/>
                  </a:lnTo>
                  <a:lnTo>
                    <a:pt x="469" y="782"/>
                  </a:lnTo>
                  <a:lnTo>
                    <a:pt x="469" y="522"/>
                  </a:lnTo>
                  <a:lnTo>
                    <a:pt x="482" y="26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073954" y="2211750"/>
              <a:ext cx="222193" cy="522122"/>
            </a:xfrm>
            <a:custGeom>
              <a:avLst/>
              <a:gdLst/>
              <a:ahLst/>
              <a:cxnLst/>
              <a:rect l="l" t="t" r="r" b="b"/>
              <a:pathLst>
                <a:path w="7263" h="17067" extrusionOk="0">
                  <a:moveTo>
                    <a:pt x="3638" y="1"/>
                  </a:move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6F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073954" y="2211750"/>
              <a:ext cx="222193" cy="522122"/>
            </a:xfrm>
            <a:custGeom>
              <a:avLst/>
              <a:gdLst/>
              <a:ahLst/>
              <a:cxnLst/>
              <a:rect l="l" t="t" r="r" b="b"/>
              <a:pathLst>
                <a:path w="7263" h="17067" fill="none" extrusionOk="0">
                  <a:moveTo>
                    <a:pt x="3638" y="1"/>
                  </a:moveTo>
                  <a:lnTo>
                    <a:pt x="3638" y="1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7132" y="14"/>
                  </a:lnTo>
                  <a:lnTo>
                    <a:pt x="36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089128" y="2333814"/>
              <a:ext cx="193865" cy="136014"/>
            </a:xfrm>
            <a:custGeom>
              <a:avLst/>
              <a:gdLst/>
              <a:ahLst/>
              <a:cxnLst/>
              <a:rect l="l" t="t" r="r" b="b"/>
              <a:pathLst>
                <a:path w="6337" h="4446" extrusionOk="0">
                  <a:moveTo>
                    <a:pt x="0" y="0"/>
                  </a:moveTo>
                  <a:lnTo>
                    <a:pt x="0" y="2060"/>
                  </a:lnTo>
                  <a:lnTo>
                    <a:pt x="13" y="2295"/>
                  </a:lnTo>
                  <a:lnTo>
                    <a:pt x="39" y="2542"/>
                  </a:lnTo>
                  <a:lnTo>
                    <a:pt x="105" y="2764"/>
                  </a:lnTo>
                  <a:lnTo>
                    <a:pt x="183" y="2986"/>
                  </a:lnTo>
                  <a:lnTo>
                    <a:pt x="287" y="3194"/>
                  </a:lnTo>
                  <a:lnTo>
                    <a:pt x="405" y="3390"/>
                  </a:lnTo>
                  <a:lnTo>
                    <a:pt x="548" y="3572"/>
                  </a:lnTo>
                  <a:lnTo>
                    <a:pt x="691" y="3742"/>
                  </a:lnTo>
                  <a:lnTo>
                    <a:pt x="861" y="3898"/>
                  </a:lnTo>
                  <a:lnTo>
                    <a:pt x="1056" y="4042"/>
                  </a:lnTo>
                  <a:lnTo>
                    <a:pt x="1252" y="4159"/>
                  </a:lnTo>
                  <a:lnTo>
                    <a:pt x="1461" y="4250"/>
                  </a:lnTo>
                  <a:lnTo>
                    <a:pt x="1669" y="4342"/>
                  </a:lnTo>
                  <a:lnTo>
                    <a:pt x="1904" y="4394"/>
                  </a:lnTo>
                  <a:lnTo>
                    <a:pt x="2139" y="4433"/>
                  </a:lnTo>
                  <a:lnTo>
                    <a:pt x="2386" y="4446"/>
                  </a:lnTo>
                  <a:lnTo>
                    <a:pt x="3938" y="4446"/>
                  </a:lnTo>
                  <a:lnTo>
                    <a:pt x="4185" y="4433"/>
                  </a:lnTo>
                  <a:lnTo>
                    <a:pt x="4420" y="4394"/>
                  </a:lnTo>
                  <a:lnTo>
                    <a:pt x="4655" y="4342"/>
                  </a:lnTo>
                  <a:lnTo>
                    <a:pt x="4876" y="4250"/>
                  </a:lnTo>
                  <a:lnTo>
                    <a:pt x="5085" y="4159"/>
                  </a:lnTo>
                  <a:lnTo>
                    <a:pt x="5281" y="4042"/>
                  </a:lnTo>
                  <a:lnTo>
                    <a:pt x="5463" y="3898"/>
                  </a:lnTo>
                  <a:lnTo>
                    <a:pt x="5633" y="3742"/>
                  </a:lnTo>
                  <a:lnTo>
                    <a:pt x="5789" y="3572"/>
                  </a:lnTo>
                  <a:lnTo>
                    <a:pt x="5919" y="3390"/>
                  </a:lnTo>
                  <a:lnTo>
                    <a:pt x="6050" y="3194"/>
                  </a:lnTo>
                  <a:lnTo>
                    <a:pt x="6141" y="2986"/>
                  </a:lnTo>
                  <a:lnTo>
                    <a:pt x="6219" y="2764"/>
                  </a:lnTo>
                  <a:lnTo>
                    <a:pt x="6284" y="2542"/>
                  </a:lnTo>
                  <a:lnTo>
                    <a:pt x="6323" y="2295"/>
                  </a:lnTo>
                  <a:lnTo>
                    <a:pt x="6337" y="206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106259" y="2367710"/>
              <a:ext cx="23189" cy="68221"/>
            </a:xfrm>
            <a:custGeom>
              <a:avLst/>
              <a:gdLst/>
              <a:ahLst/>
              <a:cxnLst/>
              <a:rect l="l" t="t" r="r" b="b"/>
              <a:pathLst>
                <a:path w="758" h="2230" extrusionOk="0">
                  <a:moveTo>
                    <a:pt x="379" y="0"/>
                  </a:moveTo>
                  <a:lnTo>
                    <a:pt x="301" y="13"/>
                  </a:lnTo>
                  <a:lnTo>
                    <a:pt x="236" y="26"/>
                  </a:lnTo>
                  <a:lnTo>
                    <a:pt x="170" y="66"/>
                  </a:lnTo>
                  <a:lnTo>
                    <a:pt x="105" y="105"/>
                  </a:lnTo>
                  <a:lnTo>
                    <a:pt x="66" y="170"/>
                  </a:lnTo>
                  <a:lnTo>
                    <a:pt x="27" y="235"/>
                  </a:lnTo>
                  <a:lnTo>
                    <a:pt x="14" y="300"/>
                  </a:lnTo>
                  <a:lnTo>
                    <a:pt x="1" y="378"/>
                  </a:lnTo>
                  <a:lnTo>
                    <a:pt x="1" y="1852"/>
                  </a:lnTo>
                  <a:lnTo>
                    <a:pt x="14" y="1930"/>
                  </a:lnTo>
                  <a:lnTo>
                    <a:pt x="27" y="1995"/>
                  </a:lnTo>
                  <a:lnTo>
                    <a:pt x="66" y="2060"/>
                  </a:lnTo>
                  <a:lnTo>
                    <a:pt x="105" y="2112"/>
                  </a:lnTo>
                  <a:lnTo>
                    <a:pt x="170" y="2165"/>
                  </a:lnTo>
                  <a:lnTo>
                    <a:pt x="236" y="2191"/>
                  </a:lnTo>
                  <a:lnTo>
                    <a:pt x="301" y="2217"/>
                  </a:lnTo>
                  <a:lnTo>
                    <a:pt x="379" y="2230"/>
                  </a:lnTo>
                  <a:lnTo>
                    <a:pt x="457" y="2217"/>
                  </a:lnTo>
                  <a:lnTo>
                    <a:pt x="522" y="2191"/>
                  </a:lnTo>
                  <a:lnTo>
                    <a:pt x="588" y="2165"/>
                  </a:lnTo>
                  <a:lnTo>
                    <a:pt x="640" y="2112"/>
                  </a:lnTo>
                  <a:lnTo>
                    <a:pt x="692" y="2060"/>
                  </a:lnTo>
                  <a:lnTo>
                    <a:pt x="718" y="1995"/>
                  </a:lnTo>
                  <a:lnTo>
                    <a:pt x="744" y="1930"/>
                  </a:lnTo>
                  <a:lnTo>
                    <a:pt x="757" y="1852"/>
                  </a:lnTo>
                  <a:lnTo>
                    <a:pt x="757" y="378"/>
                  </a:lnTo>
                  <a:lnTo>
                    <a:pt x="744" y="300"/>
                  </a:lnTo>
                  <a:lnTo>
                    <a:pt x="718" y="235"/>
                  </a:lnTo>
                  <a:lnTo>
                    <a:pt x="692" y="170"/>
                  </a:lnTo>
                  <a:lnTo>
                    <a:pt x="640" y="105"/>
                  </a:lnTo>
                  <a:lnTo>
                    <a:pt x="588" y="66"/>
                  </a:lnTo>
                  <a:lnTo>
                    <a:pt x="522" y="26"/>
                  </a:lnTo>
                  <a:lnTo>
                    <a:pt x="457" y="1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099665" y="-908049"/>
              <a:ext cx="1052475" cy="1795275"/>
            </a:xfrm>
            <a:custGeom>
              <a:avLst/>
              <a:gdLst/>
              <a:ahLst/>
              <a:cxnLst/>
              <a:rect l="l" t="t" r="r" b="b"/>
              <a:pathLst>
                <a:path w="42099" h="71811" extrusionOk="0">
                  <a:moveTo>
                    <a:pt x="20039" y="0"/>
                  </a:moveTo>
                  <a:lnTo>
                    <a:pt x="20039" y="53036"/>
                  </a:lnTo>
                  <a:lnTo>
                    <a:pt x="18005" y="53036"/>
                  </a:lnTo>
                  <a:lnTo>
                    <a:pt x="17588" y="53049"/>
                  </a:lnTo>
                  <a:lnTo>
                    <a:pt x="17171" y="53062"/>
                  </a:lnTo>
                  <a:lnTo>
                    <a:pt x="16767" y="53088"/>
                  </a:lnTo>
                  <a:lnTo>
                    <a:pt x="16350" y="53128"/>
                  </a:lnTo>
                  <a:lnTo>
                    <a:pt x="15945" y="53167"/>
                  </a:lnTo>
                  <a:lnTo>
                    <a:pt x="15554" y="53232"/>
                  </a:lnTo>
                  <a:lnTo>
                    <a:pt x="15150" y="53297"/>
                  </a:lnTo>
                  <a:lnTo>
                    <a:pt x="14759" y="53362"/>
                  </a:lnTo>
                  <a:lnTo>
                    <a:pt x="14368" y="53454"/>
                  </a:lnTo>
                  <a:lnTo>
                    <a:pt x="13977" y="53545"/>
                  </a:lnTo>
                  <a:lnTo>
                    <a:pt x="13599" y="53649"/>
                  </a:lnTo>
                  <a:lnTo>
                    <a:pt x="13208" y="53753"/>
                  </a:lnTo>
                  <a:lnTo>
                    <a:pt x="12843" y="53884"/>
                  </a:lnTo>
                  <a:lnTo>
                    <a:pt x="12464" y="54014"/>
                  </a:lnTo>
                  <a:lnTo>
                    <a:pt x="12099" y="54145"/>
                  </a:lnTo>
                  <a:lnTo>
                    <a:pt x="11734" y="54301"/>
                  </a:lnTo>
                  <a:lnTo>
                    <a:pt x="11369" y="54457"/>
                  </a:lnTo>
                  <a:lnTo>
                    <a:pt x="11017" y="54614"/>
                  </a:lnTo>
                  <a:lnTo>
                    <a:pt x="10665" y="54783"/>
                  </a:lnTo>
                  <a:lnTo>
                    <a:pt x="10326" y="54966"/>
                  </a:lnTo>
                  <a:lnTo>
                    <a:pt x="9987" y="55161"/>
                  </a:lnTo>
                  <a:lnTo>
                    <a:pt x="9648" y="55357"/>
                  </a:lnTo>
                  <a:lnTo>
                    <a:pt x="9322" y="55553"/>
                  </a:lnTo>
                  <a:lnTo>
                    <a:pt x="8996" y="55774"/>
                  </a:lnTo>
                  <a:lnTo>
                    <a:pt x="8671" y="55983"/>
                  </a:lnTo>
                  <a:lnTo>
                    <a:pt x="8358" y="56217"/>
                  </a:lnTo>
                  <a:lnTo>
                    <a:pt x="8058" y="56452"/>
                  </a:lnTo>
                  <a:lnTo>
                    <a:pt x="7745" y="56687"/>
                  </a:lnTo>
                  <a:lnTo>
                    <a:pt x="7458" y="56935"/>
                  </a:lnTo>
                  <a:lnTo>
                    <a:pt x="7158" y="57195"/>
                  </a:lnTo>
                  <a:lnTo>
                    <a:pt x="6884" y="57456"/>
                  </a:lnTo>
                  <a:lnTo>
                    <a:pt x="6598" y="57717"/>
                  </a:lnTo>
                  <a:lnTo>
                    <a:pt x="6337" y="57991"/>
                  </a:lnTo>
                  <a:lnTo>
                    <a:pt x="6063" y="58277"/>
                  </a:lnTo>
                  <a:lnTo>
                    <a:pt x="5802" y="58564"/>
                  </a:lnTo>
                  <a:lnTo>
                    <a:pt x="5555" y="58851"/>
                  </a:lnTo>
                  <a:lnTo>
                    <a:pt x="5307" y="59151"/>
                  </a:lnTo>
                  <a:lnTo>
                    <a:pt x="5072" y="59464"/>
                  </a:lnTo>
                  <a:lnTo>
                    <a:pt x="4838" y="59777"/>
                  </a:lnTo>
                  <a:lnTo>
                    <a:pt x="4616" y="60090"/>
                  </a:lnTo>
                  <a:lnTo>
                    <a:pt x="4407" y="60402"/>
                  </a:lnTo>
                  <a:lnTo>
                    <a:pt x="4199" y="60741"/>
                  </a:lnTo>
                  <a:lnTo>
                    <a:pt x="4003" y="61067"/>
                  </a:lnTo>
                  <a:lnTo>
                    <a:pt x="3808" y="61406"/>
                  </a:lnTo>
                  <a:lnTo>
                    <a:pt x="3625" y="61745"/>
                  </a:lnTo>
                  <a:lnTo>
                    <a:pt x="3443" y="62097"/>
                  </a:lnTo>
                  <a:lnTo>
                    <a:pt x="3273" y="62449"/>
                  </a:lnTo>
                  <a:lnTo>
                    <a:pt x="3117" y="62801"/>
                  </a:lnTo>
                  <a:lnTo>
                    <a:pt x="2960" y="63166"/>
                  </a:lnTo>
                  <a:lnTo>
                    <a:pt x="2817" y="63531"/>
                  </a:lnTo>
                  <a:lnTo>
                    <a:pt x="2686" y="63896"/>
                  </a:lnTo>
                  <a:lnTo>
                    <a:pt x="2556" y="64275"/>
                  </a:lnTo>
                  <a:lnTo>
                    <a:pt x="2439" y="64653"/>
                  </a:lnTo>
                  <a:lnTo>
                    <a:pt x="2334" y="65031"/>
                  </a:lnTo>
                  <a:lnTo>
                    <a:pt x="2230" y="65422"/>
                  </a:lnTo>
                  <a:lnTo>
                    <a:pt x="2139" y="65813"/>
                  </a:lnTo>
                  <a:lnTo>
                    <a:pt x="2061" y="66204"/>
                  </a:lnTo>
                  <a:lnTo>
                    <a:pt x="1995" y="66595"/>
                  </a:lnTo>
                  <a:lnTo>
                    <a:pt x="1930" y="66999"/>
                  </a:lnTo>
                  <a:lnTo>
                    <a:pt x="1878" y="67404"/>
                  </a:lnTo>
                  <a:lnTo>
                    <a:pt x="1839" y="67808"/>
                  </a:lnTo>
                  <a:lnTo>
                    <a:pt x="1813" y="68212"/>
                  </a:lnTo>
                  <a:lnTo>
                    <a:pt x="1787" y="68629"/>
                  </a:lnTo>
                  <a:lnTo>
                    <a:pt x="1774" y="69046"/>
                  </a:lnTo>
                  <a:lnTo>
                    <a:pt x="1252" y="69046"/>
                  </a:lnTo>
                  <a:lnTo>
                    <a:pt x="1109" y="69072"/>
                  </a:lnTo>
                  <a:lnTo>
                    <a:pt x="979" y="69098"/>
                  </a:lnTo>
                  <a:lnTo>
                    <a:pt x="848" y="69151"/>
                  </a:lnTo>
                  <a:lnTo>
                    <a:pt x="731" y="69203"/>
                  </a:lnTo>
                  <a:lnTo>
                    <a:pt x="613" y="69281"/>
                  </a:lnTo>
                  <a:lnTo>
                    <a:pt x="509" y="69359"/>
                  </a:lnTo>
                  <a:lnTo>
                    <a:pt x="405" y="69450"/>
                  </a:lnTo>
                  <a:lnTo>
                    <a:pt x="327" y="69542"/>
                  </a:lnTo>
                  <a:lnTo>
                    <a:pt x="235" y="69646"/>
                  </a:lnTo>
                  <a:lnTo>
                    <a:pt x="170" y="69763"/>
                  </a:lnTo>
                  <a:lnTo>
                    <a:pt x="118" y="69881"/>
                  </a:lnTo>
                  <a:lnTo>
                    <a:pt x="66" y="70011"/>
                  </a:lnTo>
                  <a:lnTo>
                    <a:pt x="40" y="70141"/>
                  </a:lnTo>
                  <a:lnTo>
                    <a:pt x="14" y="70285"/>
                  </a:lnTo>
                  <a:lnTo>
                    <a:pt x="1" y="70428"/>
                  </a:lnTo>
                  <a:lnTo>
                    <a:pt x="14" y="70559"/>
                  </a:lnTo>
                  <a:lnTo>
                    <a:pt x="40" y="70702"/>
                  </a:lnTo>
                  <a:lnTo>
                    <a:pt x="66" y="70832"/>
                  </a:lnTo>
                  <a:lnTo>
                    <a:pt x="118" y="70963"/>
                  </a:lnTo>
                  <a:lnTo>
                    <a:pt x="170" y="71080"/>
                  </a:lnTo>
                  <a:lnTo>
                    <a:pt x="235" y="71197"/>
                  </a:lnTo>
                  <a:lnTo>
                    <a:pt x="327" y="71302"/>
                  </a:lnTo>
                  <a:lnTo>
                    <a:pt x="405" y="71406"/>
                  </a:lnTo>
                  <a:lnTo>
                    <a:pt x="509" y="71484"/>
                  </a:lnTo>
                  <a:lnTo>
                    <a:pt x="613" y="71576"/>
                  </a:lnTo>
                  <a:lnTo>
                    <a:pt x="731" y="71641"/>
                  </a:lnTo>
                  <a:lnTo>
                    <a:pt x="848" y="71693"/>
                  </a:lnTo>
                  <a:lnTo>
                    <a:pt x="979" y="71745"/>
                  </a:lnTo>
                  <a:lnTo>
                    <a:pt x="1109" y="71784"/>
                  </a:lnTo>
                  <a:lnTo>
                    <a:pt x="1252" y="71797"/>
                  </a:lnTo>
                  <a:lnTo>
                    <a:pt x="1383" y="71810"/>
                  </a:lnTo>
                  <a:lnTo>
                    <a:pt x="40716" y="71810"/>
                  </a:lnTo>
                  <a:lnTo>
                    <a:pt x="40860" y="71797"/>
                  </a:lnTo>
                  <a:lnTo>
                    <a:pt x="40990" y="71784"/>
                  </a:lnTo>
                  <a:lnTo>
                    <a:pt x="41120" y="71745"/>
                  </a:lnTo>
                  <a:lnTo>
                    <a:pt x="41251" y="71693"/>
                  </a:lnTo>
                  <a:lnTo>
                    <a:pt x="41368" y="71641"/>
                  </a:lnTo>
                  <a:lnTo>
                    <a:pt x="41486" y="71576"/>
                  </a:lnTo>
                  <a:lnTo>
                    <a:pt x="41590" y="71484"/>
                  </a:lnTo>
                  <a:lnTo>
                    <a:pt x="41694" y="71406"/>
                  </a:lnTo>
                  <a:lnTo>
                    <a:pt x="41785" y="71302"/>
                  </a:lnTo>
                  <a:lnTo>
                    <a:pt x="41864" y="71197"/>
                  </a:lnTo>
                  <a:lnTo>
                    <a:pt x="41929" y="71080"/>
                  </a:lnTo>
                  <a:lnTo>
                    <a:pt x="41994" y="70963"/>
                  </a:lnTo>
                  <a:lnTo>
                    <a:pt x="42033" y="70832"/>
                  </a:lnTo>
                  <a:lnTo>
                    <a:pt x="42072" y="70702"/>
                  </a:lnTo>
                  <a:lnTo>
                    <a:pt x="42085" y="70559"/>
                  </a:lnTo>
                  <a:lnTo>
                    <a:pt x="42098" y="70428"/>
                  </a:lnTo>
                  <a:lnTo>
                    <a:pt x="42085" y="70285"/>
                  </a:lnTo>
                  <a:lnTo>
                    <a:pt x="42072" y="70141"/>
                  </a:lnTo>
                  <a:lnTo>
                    <a:pt x="42033" y="70011"/>
                  </a:lnTo>
                  <a:lnTo>
                    <a:pt x="41994" y="69881"/>
                  </a:lnTo>
                  <a:lnTo>
                    <a:pt x="41929" y="69763"/>
                  </a:lnTo>
                  <a:lnTo>
                    <a:pt x="41864" y="69646"/>
                  </a:lnTo>
                  <a:lnTo>
                    <a:pt x="41785" y="69542"/>
                  </a:lnTo>
                  <a:lnTo>
                    <a:pt x="41694" y="69450"/>
                  </a:lnTo>
                  <a:lnTo>
                    <a:pt x="41590" y="69359"/>
                  </a:lnTo>
                  <a:lnTo>
                    <a:pt x="41486" y="69281"/>
                  </a:lnTo>
                  <a:lnTo>
                    <a:pt x="41368" y="69203"/>
                  </a:lnTo>
                  <a:lnTo>
                    <a:pt x="41251" y="69151"/>
                  </a:lnTo>
                  <a:lnTo>
                    <a:pt x="41120" y="69098"/>
                  </a:lnTo>
                  <a:lnTo>
                    <a:pt x="40990" y="69072"/>
                  </a:lnTo>
                  <a:lnTo>
                    <a:pt x="40860" y="69046"/>
                  </a:lnTo>
                  <a:lnTo>
                    <a:pt x="40416" y="69046"/>
                  </a:lnTo>
                  <a:lnTo>
                    <a:pt x="40403" y="68629"/>
                  </a:lnTo>
                  <a:lnTo>
                    <a:pt x="40377" y="68212"/>
                  </a:lnTo>
                  <a:lnTo>
                    <a:pt x="40351" y="67808"/>
                  </a:lnTo>
                  <a:lnTo>
                    <a:pt x="40312" y="67404"/>
                  </a:lnTo>
                  <a:lnTo>
                    <a:pt x="40260" y="66999"/>
                  </a:lnTo>
                  <a:lnTo>
                    <a:pt x="40195" y="66595"/>
                  </a:lnTo>
                  <a:lnTo>
                    <a:pt x="40130" y="66204"/>
                  </a:lnTo>
                  <a:lnTo>
                    <a:pt x="40051" y="65813"/>
                  </a:lnTo>
                  <a:lnTo>
                    <a:pt x="39960" y="65422"/>
                  </a:lnTo>
                  <a:lnTo>
                    <a:pt x="39856" y="65031"/>
                  </a:lnTo>
                  <a:lnTo>
                    <a:pt x="39752" y="64653"/>
                  </a:lnTo>
                  <a:lnTo>
                    <a:pt x="39634" y="64275"/>
                  </a:lnTo>
                  <a:lnTo>
                    <a:pt x="39504" y="63896"/>
                  </a:lnTo>
                  <a:lnTo>
                    <a:pt x="39373" y="63531"/>
                  </a:lnTo>
                  <a:lnTo>
                    <a:pt x="39230" y="63166"/>
                  </a:lnTo>
                  <a:lnTo>
                    <a:pt x="39074" y="62801"/>
                  </a:lnTo>
                  <a:lnTo>
                    <a:pt x="38917" y="62449"/>
                  </a:lnTo>
                  <a:lnTo>
                    <a:pt x="38748" y="62097"/>
                  </a:lnTo>
                  <a:lnTo>
                    <a:pt x="38578" y="61745"/>
                  </a:lnTo>
                  <a:lnTo>
                    <a:pt x="38383" y="61406"/>
                  </a:lnTo>
                  <a:lnTo>
                    <a:pt x="38200" y="61067"/>
                  </a:lnTo>
                  <a:lnTo>
                    <a:pt x="37992" y="60741"/>
                  </a:lnTo>
                  <a:lnTo>
                    <a:pt x="37783" y="60402"/>
                  </a:lnTo>
                  <a:lnTo>
                    <a:pt x="37574" y="60090"/>
                  </a:lnTo>
                  <a:lnTo>
                    <a:pt x="37353" y="59777"/>
                  </a:lnTo>
                  <a:lnTo>
                    <a:pt x="37118" y="59464"/>
                  </a:lnTo>
                  <a:lnTo>
                    <a:pt x="36883" y="59151"/>
                  </a:lnTo>
                  <a:lnTo>
                    <a:pt x="36636" y="58851"/>
                  </a:lnTo>
                  <a:lnTo>
                    <a:pt x="36388" y="58564"/>
                  </a:lnTo>
                  <a:lnTo>
                    <a:pt x="36127" y="58277"/>
                  </a:lnTo>
                  <a:lnTo>
                    <a:pt x="35866" y="57991"/>
                  </a:lnTo>
                  <a:lnTo>
                    <a:pt x="35593" y="57717"/>
                  </a:lnTo>
                  <a:lnTo>
                    <a:pt x="35306" y="57456"/>
                  </a:lnTo>
                  <a:lnTo>
                    <a:pt x="35032" y="57195"/>
                  </a:lnTo>
                  <a:lnTo>
                    <a:pt x="34732" y="56935"/>
                  </a:lnTo>
                  <a:lnTo>
                    <a:pt x="34445" y="56687"/>
                  </a:lnTo>
                  <a:lnTo>
                    <a:pt x="34146" y="56452"/>
                  </a:lnTo>
                  <a:lnTo>
                    <a:pt x="33833" y="56217"/>
                  </a:lnTo>
                  <a:lnTo>
                    <a:pt x="33520" y="55983"/>
                  </a:lnTo>
                  <a:lnTo>
                    <a:pt x="33194" y="55774"/>
                  </a:lnTo>
                  <a:lnTo>
                    <a:pt x="32868" y="55553"/>
                  </a:lnTo>
                  <a:lnTo>
                    <a:pt x="32542" y="55357"/>
                  </a:lnTo>
                  <a:lnTo>
                    <a:pt x="32203" y="55161"/>
                  </a:lnTo>
                  <a:lnTo>
                    <a:pt x="31864" y="54966"/>
                  </a:lnTo>
                  <a:lnTo>
                    <a:pt x="31525" y="54783"/>
                  </a:lnTo>
                  <a:lnTo>
                    <a:pt x="31173" y="54614"/>
                  </a:lnTo>
                  <a:lnTo>
                    <a:pt x="30821" y="54457"/>
                  </a:lnTo>
                  <a:lnTo>
                    <a:pt x="30456" y="54301"/>
                  </a:lnTo>
                  <a:lnTo>
                    <a:pt x="30091" y="54145"/>
                  </a:lnTo>
                  <a:lnTo>
                    <a:pt x="29726" y="54014"/>
                  </a:lnTo>
                  <a:lnTo>
                    <a:pt x="29361" y="53884"/>
                  </a:lnTo>
                  <a:lnTo>
                    <a:pt x="28983" y="53753"/>
                  </a:lnTo>
                  <a:lnTo>
                    <a:pt x="28605" y="53649"/>
                  </a:lnTo>
                  <a:lnTo>
                    <a:pt x="28214" y="53545"/>
                  </a:lnTo>
                  <a:lnTo>
                    <a:pt x="27822" y="53454"/>
                  </a:lnTo>
                  <a:lnTo>
                    <a:pt x="27431" y="53362"/>
                  </a:lnTo>
                  <a:lnTo>
                    <a:pt x="27040" y="53297"/>
                  </a:lnTo>
                  <a:lnTo>
                    <a:pt x="26649" y="53232"/>
                  </a:lnTo>
                  <a:lnTo>
                    <a:pt x="26245" y="53167"/>
                  </a:lnTo>
                  <a:lnTo>
                    <a:pt x="25841" y="53128"/>
                  </a:lnTo>
                  <a:lnTo>
                    <a:pt x="25437" y="53088"/>
                  </a:lnTo>
                  <a:lnTo>
                    <a:pt x="25019" y="53062"/>
                  </a:lnTo>
                  <a:lnTo>
                    <a:pt x="24602" y="53049"/>
                  </a:lnTo>
                  <a:lnTo>
                    <a:pt x="24198" y="53036"/>
                  </a:lnTo>
                  <a:lnTo>
                    <a:pt x="22151" y="53036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4479635" y="211008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0" name="Google Shape;3330;p41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8402" r="8402" b="8450"/>
          <a:stretch/>
        </p:blipFill>
        <p:spPr>
          <a:xfrm>
            <a:off x="3855900" y="1190750"/>
            <a:ext cx="4527852" cy="30805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1" name="Google Shape;3331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on the menu?</a:t>
            </a:r>
            <a:endParaRPr dirty="0"/>
          </a:p>
        </p:txBody>
      </p:sp>
      <p:sp>
        <p:nvSpPr>
          <p:cNvPr id="3332" name="Google Shape;3332;p41"/>
          <p:cNvSpPr txBox="1"/>
          <p:nvPr/>
        </p:nvSpPr>
        <p:spPr>
          <a:xfrm>
            <a:off x="457275" y="4486600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33" name="Google Shape;3333;p41"/>
          <p:cNvGrpSpPr/>
          <p:nvPr/>
        </p:nvGrpSpPr>
        <p:grpSpPr>
          <a:xfrm>
            <a:off x="457200" y="971887"/>
            <a:ext cx="2314875" cy="901969"/>
            <a:chOff x="457200" y="919949"/>
            <a:chExt cx="2314875" cy="901969"/>
          </a:xfrm>
        </p:grpSpPr>
        <p:sp>
          <p:nvSpPr>
            <p:cNvPr id="3336" name="Google Shape;3336;p41"/>
            <p:cNvSpPr txBox="1"/>
            <p:nvPr/>
          </p:nvSpPr>
          <p:spPr>
            <a:xfrm>
              <a:off x="457200" y="919949"/>
              <a:ext cx="1438800" cy="901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Creating tables, Dashboard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7" name="Google Shape;3337;p41"/>
            <p:cNvSpPr/>
            <p:nvPr/>
          </p:nvSpPr>
          <p:spPr>
            <a:xfrm>
              <a:off x="1926075" y="1145625"/>
              <a:ext cx="846000" cy="371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lt1"/>
                  </a:solidFill>
                </a:rPr>
                <a:t>Dhruv</a:t>
              </a:r>
              <a:r>
                <a:rPr lang="en-US" sz="1800" dirty="0" err="1">
                  <a:solidFill>
                    <a:schemeClr val="lt1"/>
                  </a:solidFill>
                </a:rPr>
                <a:t>i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38" name="Google Shape;3338;p41"/>
          <p:cNvGrpSpPr/>
          <p:nvPr/>
        </p:nvGrpSpPr>
        <p:grpSpPr>
          <a:xfrm>
            <a:off x="457200" y="1862743"/>
            <a:ext cx="2314875" cy="682319"/>
            <a:chOff x="457200" y="1907559"/>
            <a:chExt cx="2314875" cy="682319"/>
          </a:xfrm>
        </p:grpSpPr>
        <p:sp>
          <p:nvSpPr>
            <p:cNvPr id="3341" name="Google Shape;3341;p41"/>
            <p:cNvSpPr txBox="1"/>
            <p:nvPr/>
          </p:nvSpPr>
          <p:spPr>
            <a:xfrm>
              <a:off x="457200" y="1907559"/>
              <a:ext cx="1438800" cy="682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Introduction, Hotel and Hotel management system, Inserting data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2" name="Google Shape;3342;p41"/>
            <p:cNvSpPr/>
            <p:nvPr/>
          </p:nvSpPr>
          <p:spPr>
            <a:xfrm>
              <a:off x="1926075" y="2104052"/>
              <a:ext cx="8460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lt1"/>
                  </a:solidFill>
                </a:rPr>
                <a:t>Rakshita</a:t>
              </a:r>
              <a:endParaRPr sz="12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43" name="Google Shape;3343;p41"/>
          <p:cNvGrpSpPr/>
          <p:nvPr/>
        </p:nvGrpSpPr>
        <p:grpSpPr>
          <a:xfrm>
            <a:off x="457200" y="2923777"/>
            <a:ext cx="2314875" cy="482955"/>
            <a:chOff x="457200" y="2920223"/>
            <a:chExt cx="2314875" cy="482955"/>
          </a:xfrm>
        </p:grpSpPr>
        <p:sp>
          <p:nvSpPr>
            <p:cNvPr id="3346" name="Google Shape;3346;p41"/>
            <p:cNvSpPr txBox="1"/>
            <p:nvPr/>
          </p:nvSpPr>
          <p:spPr>
            <a:xfrm>
              <a:off x="457200" y="2926317"/>
              <a:ext cx="1438800" cy="476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ER Diagram, Conclusion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7" name="Google Shape;3347;p41"/>
            <p:cNvSpPr/>
            <p:nvPr/>
          </p:nvSpPr>
          <p:spPr>
            <a:xfrm>
              <a:off x="1926075" y="2920223"/>
              <a:ext cx="8460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lt1"/>
                  </a:solidFill>
                </a:rPr>
                <a:t>Aman</a:t>
              </a:r>
              <a:endParaRPr sz="1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48" name="Google Shape;3348;p41"/>
          <p:cNvGrpSpPr/>
          <p:nvPr/>
        </p:nvGrpSpPr>
        <p:grpSpPr>
          <a:xfrm>
            <a:off x="427807" y="3552838"/>
            <a:ext cx="2344268" cy="1033907"/>
            <a:chOff x="427807" y="3376830"/>
            <a:chExt cx="2344268" cy="1033907"/>
          </a:xfrm>
        </p:grpSpPr>
        <p:sp>
          <p:nvSpPr>
            <p:cNvPr id="3351" name="Google Shape;3351;p41"/>
            <p:cNvSpPr txBox="1"/>
            <p:nvPr/>
          </p:nvSpPr>
          <p:spPr>
            <a:xfrm>
              <a:off x="427807" y="3376830"/>
              <a:ext cx="1402773" cy="1033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Presentation and Queries, converting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sql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data into excel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2" name="Google Shape;3352;p41"/>
            <p:cNvSpPr/>
            <p:nvPr/>
          </p:nvSpPr>
          <p:spPr>
            <a:xfrm>
              <a:off x="1926075" y="3771163"/>
              <a:ext cx="8460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</a:rPr>
                <a:t>Riya</a:t>
              </a:r>
              <a:endParaRPr sz="1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53" name="Google Shape;3353;p41"/>
          <p:cNvGrpSpPr/>
          <p:nvPr/>
        </p:nvGrpSpPr>
        <p:grpSpPr>
          <a:xfrm>
            <a:off x="5479829" y="1816957"/>
            <a:ext cx="340101" cy="338342"/>
            <a:chOff x="238125" y="5801325"/>
            <a:chExt cx="500002" cy="501024"/>
          </a:xfrm>
        </p:grpSpPr>
        <p:sp>
          <p:nvSpPr>
            <p:cNvPr id="3354" name="Google Shape;3354;p41"/>
            <p:cNvSpPr/>
            <p:nvPr/>
          </p:nvSpPr>
          <p:spPr>
            <a:xfrm>
              <a:off x="238125" y="5801325"/>
              <a:ext cx="500002" cy="115148"/>
            </a:xfrm>
            <a:custGeom>
              <a:avLst/>
              <a:gdLst/>
              <a:ahLst/>
              <a:cxnLst/>
              <a:rect l="l" t="t" r="r" b="b"/>
              <a:pathLst>
                <a:path w="49237" h="11339" extrusionOk="0">
                  <a:moveTo>
                    <a:pt x="24618" y="1"/>
                  </a:moveTo>
                  <a:lnTo>
                    <a:pt x="23830" y="12"/>
                  </a:lnTo>
                  <a:lnTo>
                    <a:pt x="23053" y="23"/>
                  </a:lnTo>
                  <a:lnTo>
                    <a:pt x="22275" y="45"/>
                  </a:lnTo>
                  <a:lnTo>
                    <a:pt x="21498" y="78"/>
                  </a:lnTo>
                  <a:lnTo>
                    <a:pt x="20732" y="123"/>
                  </a:lnTo>
                  <a:lnTo>
                    <a:pt x="19966" y="167"/>
                  </a:lnTo>
                  <a:lnTo>
                    <a:pt x="19211" y="234"/>
                  </a:lnTo>
                  <a:lnTo>
                    <a:pt x="18456" y="300"/>
                  </a:lnTo>
                  <a:lnTo>
                    <a:pt x="17700" y="378"/>
                  </a:lnTo>
                  <a:lnTo>
                    <a:pt x="16956" y="467"/>
                  </a:lnTo>
                  <a:lnTo>
                    <a:pt x="16212" y="556"/>
                  </a:lnTo>
                  <a:lnTo>
                    <a:pt x="15480" y="656"/>
                  </a:lnTo>
                  <a:lnTo>
                    <a:pt x="14747" y="767"/>
                  </a:lnTo>
                  <a:lnTo>
                    <a:pt x="14025" y="889"/>
                  </a:lnTo>
                  <a:lnTo>
                    <a:pt x="13303" y="1011"/>
                  </a:lnTo>
                  <a:lnTo>
                    <a:pt x="12592" y="1155"/>
                  </a:lnTo>
                  <a:lnTo>
                    <a:pt x="11893" y="1300"/>
                  </a:lnTo>
                  <a:lnTo>
                    <a:pt x="11193" y="1444"/>
                  </a:lnTo>
                  <a:lnTo>
                    <a:pt x="10494" y="1600"/>
                  </a:lnTo>
                  <a:lnTo>
                    <a:pt x="9805" y="1766"/>
                  </a:lnTo>
                  <a:lnTo>
                    <a:pt x="9128" y="1944"/>
                  </a:lnTo>
                  <a:lnTo>
                    <a:pt x="8450" y="2133"/>
                  </a:lnTo>
                  <a:lnTo>
                    <a:pt x="7784" y="2321"/>
                  </a:lnTo>
                  <a:lnTo>
                    <a:pt x="7129" y="2510"/>
                  </a:lnTo>
                  <a:lnTo>
                    <a:pt x="6474" y="2721"/>
                  </a:lnTo>
                  <a:lnTo>
                    <a:pt x="5830" y="2932"/>
                  </a:lnTo>
                  <a:lnTo>
                    <a:pt x="5197" y="3154"/>
                  </a:lnTo>
                  <a:lnTo>
                    <a:pt x="4564" y="3376"/>
                  </a:lnTo>
                  <a:lnTo>
                    <a:pt x="3942" y="3609"/>
                  </a:lnTo>
                  <a:lnTo>
                    <a:pt x="3331" y="3843"/>
                  </a:lnTo>
                  <a:lnTo>
                    <a:pt x="2721" y="4087"/>
                  </a:lnTo>
                  <a:lnTo>
                    <a:pt x="2121" y="4342"/>
                  </a:lnTo>
                  <a:lnTo>
                    <a:pt x="1954" y="4431"/>
                  </a:lnTo>
                  <a:lnTo>
                    <a:pt x="1777" y="4520"/>
                  </a:lnTo>
                  <a:lnTo>
                    <a:pt x="1610" y="4620"/>
                  </a:lnTo>
                  <a:lnTo>
                    <a:pt x="1455" y="4720"/>
                  </a:lnTo>
                  <a:lnTo>
                    <a:pt x="1310" y="4831"/>
                  </a:lnTo>
                  <a:lnTo>
                    <a:pt x="1166" y="4953"/>
                  </a:lnTo>
                  <a:lnTo>
                    <a:pt x="1033" y="5086"/>
                  </a:lnTo>
                  <a:lnTo>
                    <a:pt x="911" y="5220"/>
                  </a:lnTo>
                  <a:lnTo>
                    <a:pt x="788" y="5353"/>
                  </a:lnTo>
                  <a:lnTo>
                    <a:pt x="677" y="5497"/>
                  </a:lnTo>
                  <a:lnTo>
                    <a:pt x="577" y="5653"/>
                  </a:lnTo>
                  <a:lnTo>
                    <a:pt x="477" y="5808"/>
                  </a:lnTo>
                  <a:lnTo>
                    <a:pt x="389" y="5964"/>
                  </a:lnTo>
                  <a:lnTo>
                    <a:pt x="311" y="6119"/>
                  </a:lnTo>
                  <a:lnTo>
                    <a:pt x="244" y="6286"/>
                  </a:lnTo>
                  <a:lnTo>
                    <a:pt x="178" y="6463"/>
                  </a:lnTo>
                  <a:lnTo>
                    <a:pt x="133" y="6630"/>
                  </a:lnTo>
                  <a:lnTo>
                    <a:pt x="89" y="6807"/>
                  </a:lnTo>
                  <a:lnTo>
                    <a:pt x="56" y="6985"/>
                  </a:lnTo>
                  <a:lnTo>
                    <a:pt x="22" y="7163"/>
                  </a:lnTo>
                  <a:lnTo>
                    <a:pt x="11" y="7341"/>
                  </a:lnTo>
                  <a:lnTo>
                    <a:pt x="0" y="7529"/>
                  </a:lnTo>
                  <a:lnTo>
                    <a:pt x="0" y="7707"/>
                  </a:lnTo>
                  <a:lnTo>
                    <a:pt x="11" y="7885"/>
                  </a:lnTo>
                  <a:lnTo>
                    <a:pt x="33" y="8073"/>
                  </a:lnTo>
                  <a:lnTo>
                    <a:pt x="67" y="8251"/>
                  </a:lnTo>
                  <a:lnTo>
                    <a:pt x="100" y="8440"/>
                  </a:lnTo>
                  <a:lnTo>
                    <a:pt x="155" y="8618"/>
                  </a:lnTo>
                  <a:lnTo>
                    <a:pt x="211" y="8795"/>
                  </a:lnTo>
                  <a:lnTo>
                    <a:pt x="289" y="8973"/>
                  </a:lnTo>
                  <a:lnTo>
                    <a:pt x="366" y="9151"/>
                  </a:lnTo>
                  <a:lnTo>
                    <a:pt x="455" y="9317"/>
                  </a:lnTo>
                  <a:lnTo>
                    <a:pt x="1599" y="11338"/>
                  </a:lnTo>
                  <a:lnTo>
                    <a:pt x="2188" y="11005"/>
                  </a:lnTo>
                  <a:lnTo>
                    <a:pt x="2787" y="10683"/>
                  </a:lnTo>
                  <a:lnTo>
                    <a:pt x="3409" y="10372"/>
                  </a:lnTo>
                  <a:lnTo>
                    <a:pt x="4031" y="10072"/>
                  </a:lnTo>
                  <a:lnTo>
                    <a:pt x="4653" y="9783"/>
                  </a:lnTo>
                  <a:lnTo>
                    <a:pt x="5297" y="9495"/>
                  </a:lnTo>
                  <a:lnTo>
                    <a:pt x="5941" y="9217"/>
                  </a:lnTo>
                  <a:lnTo>
                    <a:pt x="6607" y="8962"/>
                  </a:lnTo>
                  <a:lnTo>
                    <a:pt x="7273" y="8706"/>
                  </a:lnTo>
                  <a:lnTo>
                    <a:pt x="7940" y="8462"/>
                  </a:lnTo>
                  <a:lnTo>
                    <a:pt x="8628" y="8218"/>
                  </a:lnTo>
                  <a:lnTo>
                    <a:pt x="9317" y="7996"/>
                  </a:lnTo>
                  <a:lnTo>
                    <a:pt x="10016" y="7785"/>
                  </a:lnTo>
                  <a:lnTo>
                    <a:pt x="10727" y="7574"/>
                  </a:lnTo>
                  <a:lnTo>
                    <a:pt x="11438" y="7385"/>
                  </a:lnTo>
                  <a:lnTo>
                    <a:pt x="12159" y="7196"/>
                  </a:lnTo>
                  <a:lnTo>
                    <a:pt x="12914" y="7018"/>
                  </a:lnTo>
                  <a:lnTo>
                    <a:pt x="13658" y="6852"/>
                  </a:lnTo>
                  <a:lnTo>
                    <a:pt x="14425" y="6685"/>
                  </a:lnTo>
                  <a:lnTo>
                    <a:pt x="15180" y="6541"/>
                  </a:lnTo>
                  <a:lnTo>
                    <a:pt x="15946" y="6408"/>
                  </a:lnTo>
                  <a:lnTo>
                    <a:pt x="16723" y="6286"/>
                  </a:lnTo>
                  <a:lnTo>
                    <a:pt x="17489" y="6175"/>
                  </a:lnTo>
                  <a:lnTo>
                    <a:pt x="18278" y="6075"/>
                  </a:lnTo>
                  <a:lnTo>
                    <a:pt x="19055" y="5997"/>
                  </a:lnTo>
                  <a:lnTo>
                    <a:pt x="19844" y="5919"/>
                  </a:lnTo>
                  <a:lnTo>
                    <a:pt x="20632" y="5853"/>
                  </a:lnTo>
                  <a:lnTo>
                    <a:pt x="21420" y="5797"/>
                  </a:lnTo>
                  <a:lnTo>
                    <a:pt x="22220" y="5764"/>
                  </a:lnTo>
                  <a:lnTo>
                    <a:pt x="23019" y="5730"/>
                  </a:lnTo>
                  <a:lnTo>
                    <a:pt x="23819" y="5708"/>
                  </a:lnTo>
                  <a:lnTo>
                    <a:pt x="25429" y="5708"/>
                  </a:lnTo>
                  <a:lnTo>
                    <a:pt x="26229" y="5730"/>
                  </a:lnTo>
                  <a:lnTo>
                    <a:pt x="27028" y="5764"/>
                  </a:lnTo>
                  <a:lnTo>
                    <a:pt x="27817" y="5797"/>
                  </a:lnTo>
                  <a:lnTo>
                    <a:pt x="28616" y="5853"/>
                  </a:lnTo>
                  <a:lnTo>
                    <a:pt x="29405" y="5919"/>
                  </a:lnTo>
                  <a:lnTo>
                    <a:pt x="30182" y="5997"/>
                  </a:lnTo>
                  <a:lnTo>
                    <a:pt x="30970" y="6075"/>
                  </a:lnTo>
                  <a:lnTo>
                    <a:pt x="31748" y="6175"/>
                  </a:lnTo>
                  <a:lnTo>
                    <a:pt x="32525" y="6286"/>
                  </a:lnTo>
                  <a:lnTo>
                    <a:pt x="33291" y="6408"/>
                  </a:lnTo>
                  <a:lnTo>
                    <a:pt x="34057" y="6541"/>
                  </a:lnTo>
                  <a:lnTo>
                    <a:pt x="34823" y="6685"/>
                  </a:lnTo>
                  <a:lnTo>
                    <a:pt x="35579" y="6852"/>
                  </a:lnTo>
                  <a:lnTo>
                    <a:pt x="36334" y="7018"/>
                  </a:lnTo>
                  <a:lnTo>
                    <a:pt x="37078" y="7196"/>
                  </a:lnTo>
                  <a:lnTo>
                    <a:pt x="37799" y="7385"/>
                  </a:lnTo>
                  <a:lnTo>
                    <a:pt x="38521" y="7574"/>
                  </a:lnTo>
                  <a:lnTo>
                    <a:pt x="39221" y="7785"/>
                  </a:lnTo>
                  <a:lnTo>
                    <a:pt x="39920" y="7996"/>
                  </a:lnTo>
                  <a:lnTo>
                    <a:pt x="40609" y="8218"/>
                  </a:lnTo>
                  <a:lnTo>
                    <a:pt x="41297" y="8462"/>
                  </a:lnTo>
                  <a:lnTo>
                    <a:pt x="41975" y="8706"/>
                  </a:lnTo>
                  <a:lnTo>
                    <a:pt x="42641" y="8962"/>
                  </a:lnTo>
                  <a:lnTo>
                    <a:pt x="43296" y="9217"/>
                  </a:lnTo>
                  <a:lnTo>
                    <a:pt x="43940" y="9495"/>
                  </a:lnTo>
                  <a:lnTo>
                    <a:pt x="44584" y="9783"/>
                  </a:lnTo>
                  <a:lnTo>
                    <a:pt x="45217" y="10072"/>
                  </a:lnTo>
                  <a:lnTo>
                    <a:pt x="45839" y="10372"/>
                  </a:lnTo>
                  <a:lnTo>
                    <a:pt x="46450" y="10683"/>
                  </a:lnTo>
                  <a:lnTo>
                    <a:pt x="47049" y="11005"/>
                  </a:lnTo>
                  <a:lnTo>
                    <a:pt x="47649" y="11338"/>
                  </a:lnTo>
                  <a:lnTo>
                    <a:pt x="48782" y="9317"/>
                  </a:lnTo>
                  <a:lnTo>
                    <a:pt x="48882" y="9151"/>
                  </a:lnTo>
                  <a:lnTo>
                    <a:pt x="48959" y="8973"/>
                  </a:lnTo>
                  <a:lnTo>
                    <a:pt x="49026" y="8795"/>
                  </a:lnTo>
                  <a:lnTo>
                    <a:pt x="49093" y="8618"/>
                  </a:lnTo>
                  <a:lnTo>
                    <a:pt x="49137" y="8440"/>
                  </a:lnTo>
                  <a:lnTo>
                    <a:pt x="49181" y="8251"/>
                  </a:lnTo>
                  <a:lnTo>
                    <a:pt x="49204" y="8073"/>
                  </a:lnTo>
                  <a:lnTo>
                    <a:pt x="49226" y="7885"/>
                  </a:lnTo>
                  <a:lnTo>
                    <a:pt x="49237" y="7707"/>
                  </a:lnTo>
                  <a:lnTo>
                    <a:pt x="49237" y="7529"/>
                  </a:lnTo>
                  <a:lnTo>
                    <a:pt x="49237" y="7341"/>
                  </a:lnTo>
                  <a:lnTo>
                    <a:pt x="49215" y="7163"/>
                  </a:lnTo>
                  <a:lnTo>
                    <a:pt x="49193" y="6985"/>
                  </a:lnTo>
                  <a:lnTo>
                    <a:pt x="49159" y="6807"/>
                  </a:lnTo>
                  <a:lnTo>
                    <a:pt x="49115" y="6630"/>
                  </a:lnTo>
                  <a:lnTo>
                    <a:pt x="49059" y="6463"/>
                  </a:lnTo>
                  <a:lnTo>
                    <a:pt x="48993" y="6286"/>
                  </a:lnTo>
                  <a:lnTo>
                    <a:pt x="48926" y="6119"/>
                  </a:lnTo>
                  <a:lnTo>
                    <a:pt x="48848" y="5964"/>
                  </a:lnTo>
                  <a:lnTo>
                    <a:pt x="48760" y="5808"/>
                  </a:lnTo>
                  <a:lnTo>
                    <a:pt x="48671" y="5653"/>
                  </a:lnTo>
                  <a:lnTo>
                    <a:pt x="48560" y="5497"/>
                  </a:lnTo>
                  <a:lnTo>
                    <a:pt x="48449" y="5353"/>
                  </a:lnTo>
                  <a:lnTo>
                    <a:pt x="48338" y="5220"/>
                  </a:lnTo>
                  <a:lnTo>
                    <a:pt x="48204" y="5086"/>
                  </a:lnTo>
                  <a:lnTo>
                    <a:pt x="48071" y="4953"/>
                  </a:lnTo>
                  <a:lnTo>
                    <a:pt x="47927" y="4831"/>
                  </a:lnTo>
                  <a:lnTo>
                    <a:pt x="47782" y="4720"/>
                  </a:lnTo>
                  <a:lnTo>
                    <a:pt x="47627" y="4620"/>
                  </a:lnTo>
                  <a:lnTo>
                    <a:pt x="47460" y="4520"/>
                  </a:lnTo>
                  <a:lnTo>
                    <a:pt x="47294" y="4431"/>
                  </a:lnTo>
                  <a:lnTo>
                    <a:pt x="47116" y="4342"/>
                  </a:lnTo>
                  <a:lnTo>
                    <a:pt x="46516" y="4087"/>
                  </a:lnTo>
                  <a:lnTo>
                    <a:pt x="45917" y="3843"/>
                  </a:lnTo>
                  <a:lnTo>
                    <a:pt x="45295" y="3609"/>
                  </a:lnTo>
                  <a:lnTo>
                    <a:pt x="44673" y="3376"/>
                  </a:lnTo>
                  <a:lnTo>
                    <a:pt x="44051" y="3154"/>
                  </a:lnTo>
                  <a:lnTo>
                    <a:pt x="43407" y="2932"/>
                  </a:lnTo>
                  <a:lnTo>
                    <a:pt x="42763" y="2721"/>
                  </a:lnTo>
                  <a:lnTo>
                    <a:pt x="42119" y="2510"/>
                  </a:lnTo>
                  <a:lnTo>
                    <a:pt x="41453" y="2321"/>
                  </a:lnTo>
                  <a:lnTo>
                    <a:pt x="40787" y="2133"/>
                  </a:lnTo>
                  <a:lnTo>
                    <a:pt x="40109" y="1944"/>
                  </a:lnTo>
                  <a:lnTo>
                    <a:pt x="39432" y="1766"/>
                  </a:lnTo>
                  <a:lnTo>
                    <a:pt x="38743" y="1600"/>
                  </a:lnTo>
                  <a:lnTo>
                    <a:pt x="38055" y="1444"/>
                  </a:lnTo>
                  <a:lnTo>
                    <a:pt x="37355" y="1300"/>
                  </a:lnTo>
                  <a:lnTo>
                    <a:pt x="36645" y="1155"/>
                  </a:lnTo>
                  <a:lnTo>
                    <a:pt x="35934" y="1011"/>
                  </a:lnTo>
                  <a:lnTo>
                    <a:pt x="35212" y="889"/>
                  </a:lnTo>
                  <a:lnTo>
                    <a:pt x="34490" y="767"/>
                  </a:lnTo>
                  <a:lnTo>
                    <a:pt x="33757" y="656"/>
                  </a:lnTo>
                  <a:lnTo>
                    <a:pt x="33025" y="556"/>
                  </a:lnTo>
                  <a:lnTo>
                    <a:pt x="32292" y="467"/>
                  </a:lnTo>
                  <a:lnTo>
                    <a:pt x="31537" y="378"/>
                  </a:lnTo>
                  <a:lnTo>
                    <a:pt x="30793" y="300"/>
                  </a:lnTo>
                  <a:lnTo>
                    <a:pt x="30037" y="234"/>
                  </a:lnTo>
                  <a:lnTo>
                    <a:pt x="29271" y="167"/>
                  </a:lnTo>
                  <a:lnTo>
                    <a:pt x="28505" y="123"/>
                  </a:lnTo>
                  <a:lnTo>
                    <a:pt x="27739" y="78"/>
                  </a:lnTo>
                  <a:lnTo>
                    <a:pt x="26962" y="45"/>
                  </a:lnTo>
                  <a:lnTo>
                    <a:pt x="26184" y="23"/>
                  </a:lnTo>
                  <a:lnTo>
                    <a:pt x="25407" y="12"/>
                  </a:lnTo>
                  <a:lnTo>
                    <a:pt x="24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1"/>
            <p:cNvSpPr/>
            <p:nvPr/>
          </p:nvSpPr>
          <p:spPr>
            <a:xfrm>
              <a:off x="490822" y="6122130"/>
              <a:ext cx="76802" cy="76122"/>
            </a:xfrm>
            <a:custGeom>
              <a:avLst/>
              <a:gdLst/>
              <a:ahLst/>
              <a:cxnLst/>
              <a:rect l="l" t="t" r="r" b="b"/>
              <a:pathLst>
                <a:path w="7563" h="7496" extrusionOk="0">
                  <a:moveTo>
                    <a:pt x="3787" y="0"/>
                  </a:moveTo>
                  <a:lnTo>
                    <a:pt x="3587" y="12"/>
                  </a:lnTo>
                  <a:lnTo>
                    <a:pt x="3398" y="23"/>
                  </a:lnTo>
                  <a:lnTo>
                    <a:pt x="3209" y="45"/>
                  </a:lnTo>
                  <a:lnTo>
                    <a:pt x="3020" y="78"/>
                  </a:lnTo>
                  <a:lnTo>
                    <a:pt x="2843" y="123"/>
                  </a:lnTo>
                  <a:lnTo>
                    <a:pt x="2665" y="167"/>
                  </a:lnTo>
                  <a:lnTo>
                    <a:pt x="2487" y="234"/>
                  </a:lnTo>
                  <a:lnTo>
                    <a:pt x="2310" y="300"/>
                  </a:lnTo>
                  <a:lnTo>
                    <a:pt x="2143" y="367"/>
                  </a:lnTo>
                  <a:lnTo>
                    <a:pt x="1988" y="456"/>
                  </a:lnTo>
                  <a:lnTo>
                    <a:pt x="1821" y="545"/>
                  </a:lnTo>
                  <a:lnTo>
                    <a:pt x="1677" y="644"/>
                  </a:lnTo>
                  <a:lnTo>
                    <a:pt x="1521" y="744"/>
                  </a:lnTo>
                  <a:lnTo>
                    <a:pt x="1377" y="855"/>
                  </a:lnTo>
                  <a:lnTo>
                    <a:pt x="1244" y="978"/>
                  </a:lnTo>
                  <a:lnTo>
                    <a:pt x="1110" y="1100"/>
                  </a:lnTo>
                  <a:lnTo>
                    <a:pt x="988" y="1233"/>
                  </a:lnTo>
                  <a:lnTo>
                    <a:pt x="866" y="1366"/>
                  </a:lnTo>
                  <a:lnTo>
                    <a:pt x="755" y="1511"/>
                  </a:lnTo>
                  <a:lnTo>
                    <a:pt x="655" y="1655"/>
                  </a:lnTo>
                  <a:lnTo>
                    <a:pt x="555" y="1810"/>
                  </a:lnTo>
                  <a:lnTo>
                    <a:pt x="455" y="1966"/>
                  </a:lnTo>
                  <a:lnTo>
                    <a:pt x="378" y="2121"/>
                  </a:lnTo>
                  <a:lnTo>
                    <a:pt x="300" y="2288"/>
                  </a:lnTo>
                  <a:lnTo>
                    <a:pt x="233" y="2466"/>
                  </a:lnTo>
                  <a:lnTo>
                    <a:pt x="178" y="2632"/>
                  </a:lnTo>
                  <a:lnTo>
                    <a:pt x="122" y="2810"/>
                  </a:lnTo>
                  <a:lnTo>
                    <a:pt x="78" y="2999"/>
                  </a:lnTo>
                  <a:lnTo>
                    <a:pt x="44" y="3176"/>
                  </a:lnTo>
                  <a:lnTo>
                    <a:pt x="22" y="3365"/>
                  </a:lnTo>
                  <a:lnTo>
                    <a:pt x="11" y="3554"/>
                  </a:lnTo>
                  <a:lnTo>
                    <a:pt x="0" y="3743"/>
                  </a:lnTo>
                  <a:lnTo>
                    <a:pt x="11" y="3942"/>
                  </a:lnTo>
                  <a:lnTo>
                    <a:pt x="22" y="4131"/>
                  </a:lnTo>
                  <a:lnTo>
                    <a:pt x="44" y="4320"/>
                  </a:lnTo>
                  <a:lnTo>
                    <a:pt x="78" y="4498"/>
                  </a:lnTo>
                  <a:lnTo>
                    <a:pt x="122" y="4686"/>
                  </a:lnTo>
                  <a:lnTo>
                    <a:pt x="178" y="4864"/>
                  </a:lnTo>
                  <a:lnTo>
                    <a:pt x="233" y="5031"/>
                  </a:lnTo>
                  <a:lnTo>
                    <a:pt x="300" y="5208"/>
                  </a:lnTo>
                  <a:lnTo>
                    <a:pt x="378" y="5375"/>
                  </a:lnTo>
                  <a:lnTo>
                    <a:pt x="455" y="5530"/>
                  </a:lnTo>
                  <a:lnTo>
                    <a:pt x="555" y="5686"/>
                  </a:lnTo>
                  <a:lnTo>
                    <a:pt x="655" y="5841"/>
                  </a:lnTo>
                  <a:lnTo>
                    <a:pt x="755" y="5986"/>
                  </a:lnTo>
                  <a:lnTo>
                    <a:pt x="866" y="6130"/>
                  </a:lnTo>
                  <a:lnTo>
                    <a:pt x="988" y="6263"/>
                  </a:lnTo>
                  <a:lnTo>
                    <a:pt x="1110" y="6397"/>
                  </a:lnTo>
                  <a:lnTo>
                    <a:pt x="1244" y="6519"/>
                  </a:lnTo>
                  <a:lnTo>
                    <a:pt x="1377" y="6641"/>
                  </a:lnTo>
                  <a:lnTo>
                    <a:pt x="1521" y="6752"/>
                  </a:lnTo>
                  <a:lnTo>
                    <a:pt x="1677" y="6852"/>
                  </a:lnTo>
                  <a:lnTo>
                    <a:pt x="1821" y="6952"/>
                  </a:lnTo>
                  <a:lnTo>
                    <a:pt x="1988" y="7041"/>
                  </a:lnTo>
                  <a:lnTo>
                    <a:pt x="2143" y="7118"/>
                  </a:lnTo>
                  <a:lnTo>
                    <a:pt x="2310" y="7196"/>
                  </a:lnTo>
                  <a:lnTo>
                    <a:pt x="2487" y="7263"/>
                  </a:lnTo>
                  <a:lnTo>
                    <a:pt x="2665" y="7329"/>
                  </a:lnTo>
                  <a:lnTo>
                    <a:pt x="2843" y="7374"/>
                  </a:lnTo>
                  <a:lnTo>
                    <a:pt x="3020" y="7418"/>
                  </a:lnTo>
                  <a:lnTo>
                    <a:pt x="3209" y="7451"/>
                  </a:lnTo>
                  <a:lnTo>
                    <a:pt x="3398" y="7474"/>
                  </a:lnTo>
                  <a:lnTo>
                    <a:pt x="3587" y="7485"/>
                  </a:lnTo>
                  <a:lnTo>
                    <a:pt x="3787" y="7496"/>
                  </a:lnTo>
                  <a:lnTo>
                    <a:pt x="3975" y="7485"/>
                  </a:lnTo>
                  <a:lnTo>
                    <a:pt x="4175" y="7474"/>
                  </a:lnTo>
                  <a:lnTo>
                    <a:pt x="4364" y="7451"/>
                  </a:lnTo>
                  <a:lnTo>
                    <a:pt x="4542" y="7418"/>
                  </a:lnTo>
                  <a:lnTo>
                    <a:pt x="4730" y="7374"/>
                  </a:lnTo>
                  <a:lnTo>
                    <a:pt x="4908" y="7329"/>
                  </a:lnTo>
                  <a:lnTo>
                    <a:pt x="5086" y="7263"/>
                  </a:lnTo>
                  <a:lnTo>
                    <a:pt x="5252" y="7196"/>
                  </a:lnTo>
                  <a:lnTo>
                    <a:pt x="5419" y="7118"/>
                  </a:lnTo>
                  <a:lnTo>
                    <a:pt x="5586" y="7041"/>
                  </a:lnTo>
                  <a:lnTo>
                    <a:pt x="5741" y="6952"/>
                  </a:lnTo>
                  <a:lnTo>
                    <a:pt x="5896" y="6852"/>
                  </a:lnTo>
                  <a:lnTo>
                    <a:pt x="6041" y="6752"/>
                  </a:lnTo>
                  <a:lnTo>
                    <a:pt x="6185" y="6641"/>
                  </a:lnTo>
                  <a:lnTo>
                    <a:pt x="6330" y="6519"/>
                  </a:lnTo>
                  <a:lnTo>
                    <a:pt x="6452" y="6397"/>
                  </a:lnTo>
                  <a:lnTo>
                    <a:pt x="6585" y="6263"/>
                  </a:lnTo>
                  <a:lnTo>
                    <a:pt x="6696" y="6130"/>
                  </a:lnTo>
                  <a:lnTo>
                    <a:pt x="6807" y="5986"/>
                  </a:lnTo>
                  <a:lnTo>
                    <a:pt x="6918" y="5841"/>
                  </a:lnTo>
                  <a:lnTo>
                    <a:pt x="7018" y="5686"/>
                  </a:lnTo>
                  <a:lnTo>
                    <a:pt x="7107" y="5530"/>
                  </a:lnTo>
                  <a:lnTo>
                    <a:pt x="7196" y="5375"/>
                  </a:lnTo>
                  <a:lnTo>
                    <a:pt x="7262" y="5208"/>
                  </a:lnTo>
                  <a:lnTo>
                    <a:pt x="7329" y="5031"/>
                  </a:lnTo>
                  <a:lnTo>
                    <a:pt x="7396" y="4864"/>
                  </a:lnTo>
                  <a:lnTo>
                    <a:pt x="7440" y="4686"/>
                  </a:lnTo>
                  <a:lnTo>
                    <a:pt x="7484" y="4498"/>
                  </a:lnTo>
                  <a:lnTo>
                    <a:pt x="7518" y="4320"/>
                  </a:lnTo>
                  <a:lnTo>
                    <a:pt x="7540" y="4131"/>
                  </a:lnTo>
                  <a:lnTo>
                    <a:pt x="7562" y="3942"/>
                  </a:lnTo>
                  <a:lnTo>
                    <a:pt x="7562" y="3743"/>
                  </a:lnTo>
                  <a:lnTo>
                    <a:pt x="7562" y="3554"/>
                  </a:lnTo>
                  <a:lnTo>
                    <a:pt x="7540" y="3365"/>
                  </a:lnTo>
                  <a:lnTo>
                    <a:pt x="7518" y="3176"/>
                  </a:lnTo>
                  <a:lnTo>
                    <a:pt x="7484" y="2999"/>
                  </a:lnTo>
                  <a:lnTo>
                    <a:pt x="7440" y="2810"/>
                  </a:lnTo>
                  <a:lnTo>
                    <a:pt x="7396" y="2632"/>
                  </a:lnTo>
                  <a:lnTo>
                    <a:pt x="7329" y="2466"/>
                  </a:lnTo>
                  <a:lnTo>
                    <a:pt x="7262" y="2288"/>
                  </a:lnTo>
                  <a:lnTo>
                    <a:pt x="7196" y="2121"/>
                  </a:lnTo>
                  <a:lnTo>
                    <a:pt x="7107" y="1966"/>
                  </a:lnTo>
                  <a:lnTo>
                    <a:pt x="7018" y="1810"/>
                  </a:lnTo>
                  <a:lnTo>
                    <a:pt x="6918" y="1655"/>
                  </a:lnTo>
                  <a:lnTo>
                    <a:pt x="6807" y="1511"/>
                  </a:lnTo>
                  <a:lnTo>
                    <a:pt x="6696" y="1366"/>
                  </a:lnTo>
                  <a:lnTo>
                    <a:pt x="6585" y="1233"/>
                  </a:lnTo>
                  <a:lnTo>
                    <a:pt x="6452" y="1100"/>
                  </a:lnTo>
                  <a:lnTo>
                    <a:pt x="6330" y="978"/>
                  </a:lnTo>
                  <a:lnTo>
                    <a:pt x="6185" y="855"/>
                  </a:lnTo>
                  <a:lnTo>
                    <a:pt x="6041" y="744"/>
                  </a:lnTo>
                  <a:lnTo>
                    <a:pt x="5896" y="644"/>
                  </a:lnTo>
                  <a:lnTo>
                    <a:pt x="5741" y="545"/>
                  </a:lnTo>
                  <a:lnTo>
                    <a:pt x="5586" y="456"/>
                  </a:lnTo>
                  <a:lnTo>
                    <a:pt x="5419" y="367"/>
                  </a:lnTo>
                  <a:lnTo>
                    <a:pt x="5252" y="300"/>
                  </a:lnTo>
                  <a:lnTo>
                    <a:pt x="5086" y="234"/>
                  </a:lnTo>
                  <a:lnTo>
                    <a:pt x="4908" y="167"/>
                  </a:lnTo>
                  <a:lnTo>
                    <a:pt x="4730" y="123"/>
                  </a:lnTo>
                  <a:lnTo>
                    <a:pt x="4542" y="78"/>
                  </a:lnTo>
                  <a:lnTo>
                    <a:pt x="4364" y="45"/>
                  </a:lnTo>
                  <a:lnTo>
                    <a:pt x="4175" y="23"/>
                  </a:lnTo>
                  <a:lnTo>
                    <a:pt x="3975" y="12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1"/>
            <p:cNvSpPr/>
            <p:nvPr/>
          </p:nvSpPr>
          <p:spPr>
            <a:xfrm>
              <a:off x="268792" y="5888827"/>
              <a:ext cx="438666" cy="413522"/>
            </a:xfrm>
            <a:custGeom>
              <a:avLst/>
              <a:gdLst/>
              <a:ahLst/>
              <a:cxnLst/>
              <a:rect l="l" t="t" r="r" b="b"/>
              <a:pathLst>
                <a:path w="43197" h="40721" extrusionOk="0">
                  <a:moveTo>
                    <a:pt x="26484" y="3954"/>
                  </a:moveTo>
                  <a:lnTo>
                    <a:pt x="26795" y="3965"/>
                  </a:lnTo>
                  <a:lnTo>
                    <a:pt x="27117" y="3987"/>
                  </a:lnTo>
                  <a:lnTo>
                    <a:pt x="27417" y="4031"/>
                  </a:lnTo>
                  <a:lnTo>
                    <a:pt x="27728" y="4087"/>
                  </a:lnTo>
                  <a:lnTo>
                    <a:pt x="28028" y="4154"/>
                  </a:lnTo>
                  <a:lnTo>
                    <a:pt x="28317" y="4231"/>
                  </a:lnTo>
                  <a:lnTo>
                    <a:pt x="28605" y="4331"/>
                  </a:lnTo>
                  <a:lnTo>
                    <a:pt x="28894" y="4442"/>
                  </a:lnTo>
                  <a:lnTo>
                    <a:pt x="29161" y="4564"/>
                  </a:lnTo>
                  <a:lnTo>
                    <a:pt x="29427" y="4698"/>
                  </a:lnTo>
                  <a:lnTo>
                    <a:pt x="29694" y="4853"/>
                  </a:lnTo>
                  <a:lnTo>
                    <a:pt x="29938" y="5009"/>
                  </a:lnTo>
                  <a:lnTo>
                    <a:pt x="30182" y="5186"/>
                  </a:lnTo>
                  <a:lnTo>
                    <a:pt x="30415" y="5364"/>
                  </a:lnTo>
                  <a:lnTo>
                    <a:pt x="30637" y="5564"/>
                  </a:lnTo>
                  <a:lnTo>
                    <a:pt x="30860" y="5764"/>
                  </a:lnTo>
                  <a:lnTo>
                    <a:pt x="31059" y="5975"/>
                  </a:lnTo>
                  <a:lnTo>
                    <a:pt x="31259" y="6197"/>
                  </a:lnTo>
                  <a:lnTo>
                    <a:pt x="31437" y="6430"/>
                  </a:lnTo>
                  <a:lnTo>
                    <a:pt x="31615" y="6674"/>
                  </a:lnTo>
                  <a:lnTo>
                    <a:pt x="31781" y="6930"/>
                  </a:lnTo>
                  <a:lnTo>
                    <a:pt x="31926" y="7185"/>
                  </a:lnTo>
                  <a:lnTo>
                    <a:pt x="32059" y="7452"/>
                  </a:lnTo>
                  <a:lnTo>
                    <a:pt x="32192" y="7718"/>
                  </a:lnTo>
                  <a:lnTo>
                    <a:pt x="32303" y="8007"/>
                  </a:lnTo>
                  <a:lnTo>
                    <a:pt x="32392" y="8284"/>
                  </a:lnTo>
                  <a:lnTo>
                    <a:pt x="32481" y="8584"/>
                  </a:lnTo>
                  <a:lnTo>
                    <a:pt x="32547" y="8884"/>
                  </a:lnTo>
                  <a:lnTo>
                    <a:pt x="32603" y="9184"/>
                  </a:lnTo>
                  <a:lnTo>
                    <a:pt x="32647" y="9495"/>
                  </a:lnTo>
                  <a:lnTo>
                    <a:pt x="32670" y="9806"/>
                  </a:lnTo>
                  <a:lnTo>
                    <a:pt x="32670" y="10117"/>
                  </a:lnTo>
                  <a:lnTo>
                    <a:pt x="32670" y="10439"/>
                  </a:lnTo>
                  <a:lnTo>
                    <a:pt x="32647" y="10750"/>
                  </a:lnTo>
                  <a:lnTo>
                    <a:pt x="32603" y="11060"/>
                  </a:lnTo>
                  <a:lnTo>
                    <a:pt x="32547" y="11360"/>
                  </a:lnTo>
                  <a:lnTo>
                    <a:pt x="32481" y="11660"/>
                  </a:lnTo>
                  <a:lnTo>
                    <a:pt x="32392" y="11949"/>
                  </a:lnTo>
                  <a:lnTo>
                    <a:pt x="32303" y="12238"/>
                  </a:lnTo>
                  <a:lnTo>
                    <a:pt x="32192" y="12515"/>
                  </a:lnTo>
                  <a:lnTo>
                    <a:pt x="32059" y="12793"/>
                  </a:lnTo>
                  <a:lnTo>
                    <a:pt x="31926" y="13059"/>
                  </a:lnTo>
                  <a:lnTo>
                    <a:pt x="31781" y="13315"/>
                  </a:lnTo>
                  <a:lnTo>
                    <a:pt x="31615" y="13559"/>
                  </a:lnTo>
                  <a:lnTo>
                    <a:pt x="31437" y="13803"/>
                  </a:lnTo>
                  <a:lnTo>
                    <a:pt x="31259" y="14036"/>
                  </a:lnTo>
                  <a:lnTo>
                    <a:pt x="31059" y="14259"/>
                  </a:lnTo>
                  <a:lnTo>
                    <a:pt x="30860" y="14469"/>
                  </a:lnTo>
                  <a:lnTo>
                    <a:pt x="30637" y="14680"/>
                  </a:lnTo>
                  <a:lnTo>
                    <a:pt x="30415" y="14869"/>
                  </a:lnTo>
                  <a:lnTo>
                    <a:pt x="30182" y="15058"/>
                  </a:lnTo>
                  <a:lnTo>
                    <a:pt x="29938" y="15225"/>
                  </a:lnTo>
                  <a:lnTo>
                    <a:pt x="29694" y="15391"/>
                  </a:lnTo>
                  <a:lnTo>
                    <a:pt x="29427" y="15536"/>
                  </a:lnTo>
                  <a:lnTo>
                    <a:pt x="29161" y="15669"/>
                  </a:lnTo>
                  <a:lnTo>
                    <a:pt x="28894" y="15791"/>
                  </a:lnTo>
                  <a:lnTo>
                    <a:pt x="28605" y="15902"/>
                  </a:lnTo>
                  <a:lnTo>
                    <a:pt x="28317" y="16002"/>
                  </a:lnTo>
                  <a:lnTo>
                    <a:pt x="28028" y="16091"/>
                  </a:lnTo>
                  <a:lnTo>
                    <a:pt x="27728" y="16157"/>
                  </a:lnTo>
                  <a:lnTo>
                    <a:pt x="27417" y="16213"/>
                  </a:lnTo>
                  <a:lnTo>
                    <a:pt x="27117" y="16246"/>
                  </a:lnTo>
                  <a:lnTo>
                    <a:pt x="26795" y="16268"/>
                  </a:lnTo>
                  <a:lnTo>
                    <a:pt x="26484" y="16280"/>
                  </a:lnTo>
                  <a:lnTo>
                    <a:pt x="26162" y="16268"/>
                  </a:lnTo>
                  <a:lnTo>
                    <a:pt x="25851" y="16246"/>
                  </a:lnTo>
                  <a:lnTo>
                    <a:pt x="25541" y="16213"/>
                  </a:lnTo>
                  <a:lnTo>
                    <a:pt x="25230" y="16157"/>
                  </a:lnTo>
                  <a:lnTo>
                    <a:pt x="24930" y="16091"/>
                  </a:lnTo>
                  <a:lnTo>
                    <a:pt x="24641" y="16002"/>
                  </a:lnTo>
                  <a:lnTo>
                    <a:pt x="24352" y="15902"/>
                  </a:lnTo>
                  <a:lnTo>
                    <a:pt x="24075" y="15791"/>
                  </a:lnTo>
                  <a:lnTo>
                    <a:pt x="23797" y="15669"/>
                  </a:lnTo>
                  <a:lnTo>
                    <a:pt x="23531" y="15536"/>
                  </a:lnTo>
                  <a:lnTo>
                    <a:pt x="23275" y="15391"/>
                  </a:lnTo>
                  <a:lnTo>
                    <a:pt x="23020" y="15225"/>
                  </a:lnTo>
                  <a:lnTo>
                    <a:pt x="22776" y="15058"/>
                  </a:lnTo>
                  <a:lnTo>
                    <a:pt x="22542" y="14869"/>
                  </a:lnTo>
                  <a:lnTo>
                    <a:pt x="22320" y="14680"/>
                  </a:lnTo>
                  <a:lnTo>
                    <a:pt x="22109" y="14469"/>
                  </a:lnTo>
                  <a:lnTo>
                    <a:pt x="21898" y="14259"/>
                  </a:lnTo>
                  <a:lnTo>
                    <a:pt x="21710" y="14036"/>
                  </a:lnTo>
                  <a:lnTo>
                    <a:pt x="21521" y="13803"/>
                  </a:lnTo>
                  <a:lnTo>
                    <a:pt x="21343" y="13559"/>
                  </a:lnTo>
                  <a:lnTo>
                    <a:pt x="21188" y="13315"/>
                  </a:lnTo>
                  <a:lnTo>
                    <a:pt x="21032" y="13059"/>
                  </a:lnTo>
                  <a:lnTo>
                    <a:pt x="20899" y="12793"/>
                  </a:lnTo>
                  <a:lnTo>
                    <a:pt x="20777" y="12515"/>
                  </a:lnTo>
                  <a:lnTo>
                    <a:pt x="20666" y="12238"/>
                  </a:lnTo>
                  <a:lnTo>
                    <a:pt x="20566" y="11949"/>
                  </a:lnTo>
                  <a:lnTo>
                    <a:pt x="20488" y="11660"/>
                  </a:lnTo>
                  <a:lnTo>
                    <a:pt x="20410" y="11360"/>
                  </a:lnTo>
                  <a:lnTo>
                    <a:pt x="20355" y="11060"/>
                  </a:lnTo>
                  <a:lnTo>
                    <a:pt x="20321" y="10750"/>
                  </a:lnTo>
                  <a:lnTo>
                    <a:pt x="20299" y="10439"/>
                  </a:lnTo>
                  <a:lnTo>
                    <a:pt x="20288" y="10117"/>
                  </a:lnTo>
                  <a:lnTo>
                    <a:pt x="20299" y="9806"/>
                  </a:lnTo>
                  <a:lnTo>
                    <a:pt x="20321" y="9495"/>
                  </a:lnTo>
                  <a:lnTo>
                    <a:pt x="20355" y="9184"/>
                  </a:lnTo>
                  <a:lnTo>
                    <a:pt x="20410" y="8884"/>
                  </a:lnTo>
                  <a:lnTo>
                    <a:pt x="20488" y="8584"/>
                  </a:lnTo>
                  <a:lnTo>
                    <a:pt x="20566" y="8284"/>
                  </a:lnTo>
                  <a:lnTo>
                    <a:pt x="20666" y="8007"/>
                  </a:lnTo>
                  <a:lnTo>
                    <a:pt x="20777" y="7718"/>
                  </a:lnTo>
                  <a:lnTo>
                    <a:pt x="20899" y="7452"/>
                  </a:lnTo>
                  <a:lnTo>
                    <a:pt x="21032" y="7185"/>
                  </a:lnTo>
                  <a:lnTo>
                    <a:pt x="21188" y="6930"/>
                  </a:lnTo>
                  <a:lnTo>
                    <a:pt x="21343" y="6674"/>
                  </a:lnTo>
                  <a:lnTo>
                    <a:pt x="21521" y="6430"/>
                  </a:lnTo>
                  <a:lnTo>
                    <a:pt x="21710" y="6197"/>
                  </a:lnTo>
                  <a:lnTo>
                    <a:pt x="21898" y="5975"/>
                  </a:lnTo>
                  <a:lnTo>
                    <a:pt x="22109" y="5764"/>
                  </a:lnTo>
                  <a:lnTo>
                    <a:pt x="22320" y="5564"/>
                  </a:lnTo>
                  <a:lnTo>
                    <a:pt x="22542" y="5364"/>
                  </a:lnTo>
                  <a:lnTo>
                    <a:pt x="22776" y="5186"/>
                  </a:lnTo>
                  <a:lnTo>
                    <a:pt x="23020" y="5009"/>
                  </a:lnTo>
                  <a:lnTo>
                    <a:pt x="23275" y="4853"/>
                  </a:lnTo>
                  <a:lnTo>
                    <a:pt x="23531" y="4698"/>
                  </a:lnTo>
                  <a:lnTo>
                    <a:pt x="23797" y="4564"/>
                  </a:lnTo>
                  <a:lnTo>
                    <a:pt x="24075" y="4442"/>
                  </a:lnTo>
                  <a:lnTo>
                    <a:pt x="24352" y="4331"/>
                  </a:lnTo>
                  <a:lnTo>
                    <a:pt x="24641" y="4231"/>
                  </a:lnTo>
                  <a:lnTo>
                    <a:pt x="24930" y="4154"/>
                  </a:lnTo>
                  <a:lnTo>
                    <a:pt x="25230" y="4087"/>
                  </a:lnTo>
                  <a:lnTo>
                    <a:pt x="25541" y="4031"/>
                  </a:lnTo>
                  <a:lnTo>
                    <a:pt x="25851" y="3987"/>
                  </a:lnTo>
                  <a:lnTo>
                    <a:pt x="26162" y="3965"/>
                  </a:lnTo>
                  <a:lnTo>
                    <a:pt x="26484" y="3954"/>
                  </a:lnTo>
                  <a:close/>
                  <a:moveTo>
                    <a:pt x="20821" y="1"/>
                  </a:moveTo>
                  <a:lnTo>
                    <a:pt x="20055" y="23"/>
                  </a:lnTo>
                  <a:lnTo>
                    <a:pt x="19289" y="45"/>
                  </a:lnTo>
                  <a:lnTo>
                    <a:pt x="18523" y="89"/>
                  </a:lnTo>
                  <a:lnTo>
                    <a:pt x="17767" y="134"/>
                  </a:lnTo>
                  <a:lnTo>
                    <a:pt x="17023" y="200"/>
                  </a:lnTo>
                  <a:lnTo>
                    <a:pt x="16268" y="278"/>
                  </a:lnTo>
                  <a:lnTo>
                    <a:pt x="15535" y="356"/>
                  </a:lnTo>
                  <a:lnTo>
                    <a:pt x="14803" y="456"/>
                  </a:lnTo>
                  <a:lnTo>
                    <a:pt x="14070" y="556"/>
                  </a:lnTo>
                  <a:lnTo>
                    <a:pt x="13348" y="667"/>
                  </a:lnTo>
                  <a:lnTo>
                    <a:pt x="12637" y="800"/>
                  </a:lnTo>
                  <a:lnTo>
                    <a:pt x="11927" y="933"/>
                  </a:lnTo>
                  <a:lnTo>
                    <a:pt x="11227" y="1078"/>
                  </a:lnTo>
                  <a:lnTo>
                    <a:pt x="10527" y="1233"/>
                  </a:lnTo>
                  <a:lnTo>
                    <a:pt x="9839" y="1400"/>
                  </a:lnTo>
                  <a:lnTo>
                    <a:pt x="9162" y="1577"/>
                  </a:lnTo>
                  <a:lnTo>
                    <a:pt x="8495" y="1755"/>
                  </a:lnTo>
                  <a:lnTo>
                    <a:pt x="7829" y="1955"/>
                  </a:lnTo>
                  <a:lnTo>
                    <a:pt x="7174" y="2155"/>
                  </a:lnTo>
                  <a:lnTo>
                    <a:pt x="6519" y="2366"/>
                  </a:lnTo>
                  <a:lnTo>
                    <a:pt x="5886" y="2588"/>
                  </a:lnTo>
                  <a:lnTo>
                    <a:pt x="5253" y="2810"/>
                  </a:lnTo>
                  <a:lnTo>
                    <a:pt x="4631" y="3054"/>
                  </a:lnTo>
                  <a:lnTo>
                    <a:pt x="4020" y="3299"/>
                  </a:lnTo>
                  <a:lnTo>
                    <a:pt x="3421" y="3554"/>
                  </a:lnTo>
                  <a:lnTo>
                    <a:pt x="2821" y="3820"/>
                  </a:lnTo>
                  <a:lnTo>
                    <a:pt x="2243" y="4087"/>
                  </a:lnTo>
                  <a:lnTo>
                    <a:pt x="1666" y="4365"/>
                  </a:lnTo>
                  <a:lnTo>
                    <a:pt x="1100" y="4653"/>
                  </a:lnTo>
                  <a:lnTo>
                    <a:pt x="545" y="4953"/>
                  </a:lnTo>
                  <a:lnTo>
                    <a:pt x="0" y="5253"/>
                  </a:lnTo>
                  <a:lnTo>
                    <a:pt x="3543" y="11538"/>
                  </a:lnTo>
                  <a:lnTo>
                    <a:pt x="3620" y="11271"/>
                  </a:lnTo>
                  <a:lnTo>
                    <a:pt x="3709" y="11016"/>
                  </a:lnTo>
                  <a:lnTo>
                    <a:pt x="3809" y="10761"/>
                  </a:lnTo>
                  <a:lnTo>
                    <a:pt x="3920" y="10505"/>
                  </a:lnTo>
                  <a:lnTo>
                    <a:pt x="4042" y="10272"/>
                  </a:lnTo>
                  <a:lnTo>
                    <a:pt x="4165" y="10028"/>
                  </a:lnTo>
                  <a:lnTo>
                    <a:pt x="4298" y="9795"/>
                  </a:lnTo>
                  <a:lnTo>
                    <a:pt x="4442" y="9572"/>
                  </a:lnTo>
                  <a:lnTo>
                    <a:pt x="4598" y="9350"/>
                  </a:lnTo>
                  <a:lnTo>
                    <a:pt x="4764" y="9139"/>
                  </a:lnTo>
                  <a:lnTo>
                    <a:pt x="4931" y="8940"/>
                  </a:lnTo>
                  <a:lnTo>
                    <a:pt x="5120" y="8740"/>
                  </a:lnTo>
                  <a:lnTo>
                    <a:pt x="5297" y="8540"/>
                  </a:lnTo>
                  <a:lnTo>
                    <a:pt x="5497" y="8362"/>
                  </a:lnTo>
                  <a:lnTo>
                    <a:pt x="5697" y="8184"/>
                  </a:lnTo>
                  <a:lnTo>
                    <a:pt x="5908" y="8018"/>
                  </a:lnTo>
                  <a:lnTo>
                    <a:pt x="6119" y="7851"/>
                  </a:lnTo>
                  <a:lnTo>
                    <a:pt x="6341" y="7707"/>
                  </a:lnTo>
                  <a:lnTo>
                    <a:pt x="6574" y="7563"/>
                  </a:lnTo>
                  <a:lnTo>
                    <a:pt x="6807" y="7429"/>
                  </a:lnTo>
                  <a:lnTo>
                    <a:pt x="7052" y="7307"/>
                  </a:lnTo>
                  <a:lnTo>
                    <a:pt x="7296" y="7185"/>
                  </a:lnTo>
                  <a:lnTo>
                    <a:pt x="7540" y="7085"/>
                  </a:lnTo>
                  <a:lnTo>
                    <a:pt x="7796" y="6985"/>
                  </a:lnTo>
                  <a:lnTo>
                    <a:pt x="8062" y="6907"/>
                  </a:lnTo>
                  <a:lnTo>
                    <a:pt x="8329" y="6830"/>
                  </a:lnTo>
                  <a:lnTo>
                    <a:pt x="8595" y="6763"/>
                  </a:lnTo>
                  <a:lnTo>
                    <a:pt x="8873" y="6719"/>
                  </a:lnTo>
                  <a:lnTo>
                    <a:pt x="9150" y="6674"/>
                  </a:lnTo>
                  <a:lnTo>
                    <a:pt x="9428" y="6641"/>
                  </a:lnTo>
                  <a:lnTo>
                    <a:pt x="9717" y="6630"/>
                  </a:lnTo>
                  <a:lnTo>
                    <a:pt x="10005" y="6619"/>
                  </a:lnTo>
                  <a:lnTo>
                    <a:pt x="10350" y="6630"/>
                  </a:lnTo>
                  <a:lnTo>
                    <a:pt x="10683" y="6652"/>
                  </a:lnTo>
                  <a:lnTo>
                    <a:pt x="11016" y="6696"/>
                  </a:lnTo>
                  <a:lnTo>
                    <a:pt x="11349" y="6752"/>
                  </a:lnTo>
                  <a:lnTo>
                    <a:pt x="11671" y="6830"/>
                  </a:lnTo>
                  <a:lnTo>
                    <a:pt x="11982" y="6919"/>
                  </a:lnTo>
                  <a:lnTo>
                    <a:pt x="12293" y="7018"/>
                  </a:lnTo>
                  <a:lnTo>
                    <a:pt x="12604" y="7141"/>
                  </a:lnTo>
                  <a:lnTo>
                    <a:pt x="12893" y="7274"/>
                  </a:lnTo>
                  <a:lnTo>
                    <a:pt x="13181" y="7418"/>
                  </a:lnTo>
                  <a:lnTo>
                    <a:pt x="13470" y="7585"/>
                  </a:lnTo>
                  <a:lnTo>
                    <a:pt x="13737" y="7751"/>
                  </a:lnTo>
                  <a:lnTo>
                    <a:pt x="14003" y="7940"/>
                  </a:lnTo>
                  <a:lnTo>
                    <a:pt x="14247" y="8140"/>
                  </a:lnTo>
                  <a:lnTo>
                    <a:pt x="14492" y="8351"/>
                  </a:lnTo>
                  <a:lnTo>
                    <a:pt x="14725" y="8573"/>
                  </a:lnTo>
                  <a:lnTo>
                    <a:pt x="14947" y="8795"/>
                  </a:lnTo>
                  <a:lnTo>
                    <a:pt x="15158" y="9039"/>
                  </a:lnTo>
                  <a:lnTo>
                    <a:pt x="15358" y="9295"/>
                  </a:lnTo>
                  <a:lnTo>
                    <a:pt x="15547" y="9550"/>
                  </a:lnTo>
                  <a:lnTo>
                    <a:pt x="15713" y="9828"/>
                  </a:lnTo>
                  <a:lnTo>
                    <a:pt x="15880" y="10105"/>
                  </a:lnTo>
                  <a:lnTo>
                    <a:pt x="16024" y="10394"/>
                  </a:lnTo>
                  <a:lnTo>
                    <a:pt x="16157" y="10683"/>
                  </a:lnTo>
                  <a:lnTo>
                    <a:pt x="16279" y="10983"/>
                  </a:lnTo>
                  <a:lnTo>
                    <a:pt x="16391" y="11294"/>
                  </a:lnTo>
                  <a:lnTo>
                    <a:pt x="16479" y="11616"/>
                  </a:lnTo>
                  <a:lnTo>
                    <a:pt x="16557" y="11927"/>
                  </a:lnTo>
                  <a:lnTo>
                    <a:pt x="16613" y="12260"/>
                  </a:lnTo>
                  <a:lnTo>
                    <a:pt x="16657" y="12593"/>
                  </a:lnTo>
                  <a:lnTo>
                    <a:pt x="16679" y="12926"/>
                  </a:lnTo>
                  <a:lnTo>
                    <a:pt x="16690" y="13270"/>
                  </a:lnTo>
                  <a:lnTo>
                    <a:pt x="16679" y="13614"/>
                  </a:lnTo>
                  <a:lnTo>
                    <a:pt x="16657" y="13948"/>
                  </a:lnTo>
                  <a:lnTo>
                    <a:pt x="16613" y="14281"/>
                  </a:lnTo>
                  <a:lnTo>
                    <a:pt x="16557" y="14614"/>
                  </a:lnTo>
                  <a:lnTo>
                    <a:pt x="16479" y="14936"/>
                  </a:lnTo>
                  <a:lnTo>
                    <a:pt x="16391" y="15247"/>
                  </a:lnTo>
                  <a:lnTo>
                    <a:pt x="16279" y="15558"/>
                  </a:lnTo>
                  <a:lnTo>
                    <a:pt x="16157" y="15858"/>
                  </a:lnTo>
                  <a:lnTo>
                    <a:pt x="16024" y="16157"/>
                  </a:lnTo>
                  <a:lnTo>
                    <a:pt x="15880" y="16435"/>
                  </a:lnTo>
                  <a:lnTo>
                    <a:pt x="15713" y="16713"/>
                  </a:lnTo>
                  <a:lnTo>
                    <a:pt x="15547" y="16990"/>
                  </a:lnTo>
                  <a:lnTo>
                    <a:pt x="15358" y="17246"/>
                  </a:lnTo>
                  <a:lnTo>
                    <a:pt x="15158" y="17501"/>
                  </a:lnTo>
                  <a:lnTo>
                    <a:pt x="14947" y="17745"/>
                  </a:lnTo>
                  <a:lnTo>
                    <a:pt x="14725" y="17967"/>
                  </a:lnTo>
                  <a:lnTo>
                    <a:pt x="14492" y="18189"/>
                  </a:lnTo>
                  <a:lnTo>
                    <a:pt x="14247" y="18400"/>
                  </a:lnTo>
                  <a:lnTo>
                    <a:pt x="14003" y="18600"/>
                  </a:lnTo>
                  <a:lnTo>
                    <a:pt x="13737" y="18789"/>
                  </a:lnTo>
                  <a:lnTo>
                    <a:pt x="13470" y="18956"/>
                  </a:lnTo>
                  <a:lnTo>
                    <a:pt x="13181" y="19122"/>
                  </a:lnTo>
                  <a:lnTo>
                    <a:pt x="12893" y="19267"/>
                  </a:lnTo>
                  <a:lnTo>
                    <a:pt x="12604" y="19400"/>
                  </a:lnTo>
                  <a:lnTo>
                    <a:pt x="12293" y="19522"/>
                  </a:lnTo>
                  <a:lnTo>
                    <a:pt x="11982" y="19622"/>
                  </a:lnTo>
                  <a:lnTo>
                    <a:pt x="11671" y="19711"/>
                  </a:lnTo>
                  <a:lnTo>
                    <a:pt x="11349" y="19788"/>
                  </a:lnTo>
                  <a:lnTo>
                    <a:pt x="11016" y="19844"/>
                  </a:lnTo>
                  <a:lnTo>
                    <a:pt x="10683" y="19888"/>
                  </a:lnTo>
                  <a:lnTo>
                    <a:pt x="10350" y="19911"/>
                  </a:lnTo>
                  <a:lnTo>
                    <a:pt x="10005" y="19922"/>
                  </a:lnTo>
                  <a:lnTo>
                    <a:pt x="9761" y="19922"/>
                  </a:lnTo>
                  <a:lnTo>
                    <a:pt x="9517" y="19911"/>
                  </a:lnTo>
                  <a:lnTo>
                    <a:pt x="9284" y="19888"/>
                  </a:lnTo>
                  <a:lnTo>
                    <a:pt x="9051" y="19855"/>
                  </a:lnTo>
                  <a:lnTo>
                    <a:pt x="8817" y="19822"/>
                  </a:lnTo>
                  <a:lnTo>
                    <a:pt x="8584" y="19766"/>
                  </a:lnTo>
                  <a:lnTo>
                    <a:pt x="8351" y="19722"/>
                  </a:lnTo>
                  <a:lnTo>
                    <a:pt x="8129" y="19655"/>
                  </a:lnTo>
                  <a:lnTo>
                    <a:pt x="19244" y="39354"/>
                  </a:lnTo>
                  <a:lnTo>
                    <a:pt x="19344" y="39521"/>
                  </a:lnTo>
                  <a:lnTo>
                    <a:pt x="19455" y="39676"/>
                  </a:lnTo>
                  <a:lnTo>
                    <a:pt x="19577" y="39821"/>
                  </a:lnTo>
                  <a:lnTo>
                    <a:pt x="19700" y="39954"/>
                  </a:lnTo>
                  <a:lnTo>
                    <a:pt x="19833" y="40076"/>
                  </a:lnTo>
                  <a:lnTo>
                    <a:pt x="19977" y="40187"/>
                  </a:lnTo>
                  <a:lnTo>
                    <a:pt x="20122" y="40287"/>
                  </a:lnTo>
                  <a:lnTo>
                    <a:pt x="20277" y="40376"/>
                  </a:lnTo>
                  <a:lnTo>
                    <a:pt x="20433" y="40465"/>
                  </a:lnTo>
                  <a:lnTo>
                    <a:pt x="20588" y="40531"/>
                  </a:lnTo>
                  <a:lnTo>
                    <a:pt x="20755" y="40587"/>
                  </a:lnTo>
                  <a:lnTo>
                    <a:pt x="20921" y="40642"/>
                  </a:lnTo>
                  <a:lnTo>
                    <a:pt x="21088" y="40676"/>
                  </a:lnTo>
                  <a:lnTo>
                    <a:pt x="21254" y="40698"/>
                  </a:lnTo>
                  <a:lnTo>
                    <a:pt x="21432" y="40720"/>
                  </a:lnTo>
                  <a:lnTo>
                    <a:pt x="21776" y="40720"/>
                  </a:lnTo>
                  <a:lnTo>
                    <a:pt x="21943" y="40698"/>
                  </a:lnTo>
                  <a:lnTo>
                    <a:pt x="22120" y="40676"/>
                  </a:lnTo>
                  <a:lnTo>
                    <a:pt x="22287" y="40642"/>
                  </a:lnTo>
                  <a:lnTo>
                    <a:pt x="22454" y="40587"/>
                  </a:lnTo>
                  <a:lnTo>
                    <a:pt x="22609" y="40531"/>
                  </a:lnTo>
                  <a:lnTo>
                    <a:pt x="22776" y="40465"/>
                  </a:lnTo>
                  <a:lnTo>
                    <a:pt x="22931" y="40376"/>
                  </a:lnTo>
                  <a:lnTo>
                    <a:pt x="23075" y="40287"/>
                  </a:lnTo>
                  <a:lnTo>
                    <a:pt x="23231" y="40187"/>
                  </a:lnTo>
                  <a:lnTo>
                    <a:pt x="23364" y="40076"/>
                  </a:lnTo>
                  <a:lnTo>
                    <a:pt x="23497" y="39954"/>
                  </a:lnTo>
                  <a:lnTo>
                    <a:pt x="23631" y="39821"/>
                  </a:lnTo>
                  <a:lnTo>
                    <a:pt x="23742" y="39676"/>
                  </a:lnTo>
                  <a:lnTo>
                    <a:pt x="23853" y="39521"/>
                  </a:lnTo>
                  <a:lnTo>
                    <a:pt x="23953" y="39354"/>
                  </a:lnTo>
                  <a:lnTo>
                    <a:pt x="27473" y="33125"/>
                  </a:lnTo>
                  <a:lnTo>
                    <a:pt x="27251" y="33180"/>
                  </a:lnTo>
                  <a:lnTo>
                    <a:pt x="27029" y="33225"/>
                  </a:lnTo>
                  <a:lnTo>
                    <a:pt x="26806" y="33269"/>
                  </a:lnTo>
                  <a:lnTo>
                    <a:pt x="26584" y="33314"/>
                  </a:lnTo>
                  <a:lnTo>
                    <a:pt x="26351" y="33336"/>
                  </a:lnTo>
                  <a:lnTo>
                    <a:pt x="26118" y="33358"/>
                  </a:lnTo>
                  <a:lnTo>
                    <a:pt x="25885" y="33369"/>
                  </a:lnTo>
                  <a:lnTo>
                    <a:pt x="25307" y="33369"/>
                  </a:lnTo>
                  <a:lnTo>
                    <a:pt x="24963" y="33336"/>
                  </a:lnTo>
                  <a:lnTo>
                    <a:pt x="24630" y="33302"/>
                  </a:lnTo>
                  <a:lnTo>
                    <a:pt x="24308" y="33236"/>
                  </a:lnTo>
                  <a:lnTo>
                    <a:pt x="23975" y="33169"/>
                  </a:lnTo>
                  <a:lnTo>
                    <a:pt x="23664" y="33080"/>
                  </a:lnTo>
                  <a:lnTo>
                    <a:pt x="23353" y="32969"/>
                  </a:lnTo>
                  <a:lnTo>
                    <a:pt x="23053" y="32847"/>
                  </a:lnTo>
                  <a:lnTo>
                    <a:pt x="22753" y="32714"/>
                  </a:lnTo>
                  <a:lnTo>
                    <a:pt x="22465" y="32570"/>
                  </a:lnTo>
                  <a:lnTo>
                    <a:pt x="22187" y="32414"/>
                  </a:lnTo>
                  <a:lnTo>
                    <a:pt x="21909" y="32236"/>
                  </a:lnTo>
                  <a:lnTo>
                    <a:pt x="21654" y="32048"/>
                  </a:lnTo>
                  <a:lnTo>
                    <a:pt x="21399" y="31859"/>
                  </a:lnTo>
                  <a:lnTo>
                    <a:pt x="21154" y="31648"/>
                  </a:lnTo>
                  <a:lnTo>
                    <a:pt x="20921" y="31426"/>
                  </a:lnTo>
                  <a:lnTo>
                    <a:pt x="20699" y="31193"/>
                  </a:lnTo>
                  <a:lnTo>
                    <a:pt x="20488" y="30948"/>
                  </a:lnTo>
                  <a:lnTo>
                    <a:pt x="20288" y="30704"/>
                  </a:lnTo>
                  <a:lnTo>
                    <a:pt x="20111" y="30438"/>
                  </a:lnTo>
                  <a:lnTo>
                    <a:pt x="19933" y="30171"/>
                  </a:lnTo>
                  <a:lnTo>
                    <a:pt x="19766" y="29893"/>
                  </a:lnTo>
                  <a:lnTo>
                    <a:pt x="19622" y="29605"/>
                  </a:lnTo>
                  <a:lnTo>
                    <a:pt x="19489" y="29305"/>
                  </a:lnTo>
                  <a:lnTo>
                    <a:pt x="19367" y="29005"/>
                  </a:lnTo>
                  <a:lnTo>
                    <a:pt x="19267" y="28694"/>
                  </a:lnTo>
                  <a:lnTo>
                    <a:pt x="19178" y="28383"/>
                  </a:lnTo>
                  <a:lnTo>
                    <a:pt x="19100" y="28061"/>
                  </a:lnTo>
                  <a:lnTo>
                    <a:pt x="19044" y="27739"/>
                  </a:lnTo>
                  <a:lnTo>
                    <a:pt x="19000" y="27406"/>
                  </a:lnTo>
                  <a:lnTo>
                    <a:pt x="18967" y="27062"/>
                  </a:lnTo>
                  <a:lnTo>
                    <a:pt x="18967" y="26718"/>
                  </a:lnTo>
                  <a:lnTo>
                    <a:pt x="18967" y="26384"/>
                  </a:lnTo>
                  <a:lnTo>
                    <a:pt x="19000" y="26040"/>
                  </a:lnTo>
                  <a:lnTo>
                    <a:pt x="19044" y="25707"/>
                  </a:lnTo>
                  <a:lnTo>
                    <a:pt x="19100" y="25385"/>
                  </a:lnTo>
                  <a:lnTo>
                    <a:pt x="19178" y="25063"/>
                  </a:lnTo>
                  <a:lnTo>
                    <a:pt x="19267" y="24741"/>
                  </a:lnTo>
                  <a:lnTo>
                    <a:pt x="19367" y="24441"/>
                  </a:lnTo>
                  <a:lnTo>
                    <a:pt x="19489" y="24130"/>
                  </a:lnTo>
                  <a:lnTo>
                    <a:pt x="19622" y="23842"/>
                  </a:lnTo>
                  <a:lnTo>
                    <a:pt x="19766" y="23553"/>
                  </a:lnTo>
                  <a:lnTo>
                    <a:pt x="19933" y="23275"/>
                  </a:lnTo>
                  <a:lnTo>
                    <a:pt x="20111" y="23009"/>
                  </a:lnTo>
                  <a:lnTo>
                    <a:pt x="20288" y="22742"/>
                  </a:lnTo>
                  <a:lnTo>
                    <a:pt x="20488" y="22498"/>
                  </a:lnTo>
                  <a:lnTo>
                    <a:pt x="20699" y="22254"/>
                  </a:lnTo>
                  <a:lnTo>
                    <a:pt x="20921" y="22020"/>
                  </a:lnTo>
                  <a:lnTo>
                    <a:pt x="21154" y="21798"/>
                  </a:lnTo>
                  <a:lnTo>
                    <a:pt x="21399" y="21587"/>
                  </a:lnTo>
                  <a:lnTo>
                    <a:pt x="21654" y="21399"/>
                  </a:lnTo>
                  <a:lnTo>
                    <a:pt x="21909" y="21210"/>
                  </a:lnTo>
                  <a:lnTo>
                    <a:pt x="22187" y="21032"/>
                  </a:lnTo>
                  <a:lnTo>
                    <a:pt x="22465" y="20877"/>
                  </a:lnTo>
                  <a:lnTo>
                    <a:pt x="22753" y="20732"/>
                  </a:lnTo>
                  <a:lnTo>
                    <a:pt x="23053" y="20599"/>
                  </a:lnTo>
                  <a:lnTo>
                    <a:pt x="23353" y="20477"/>
                  </a:lnTo>
                  <a:lnTo>
                    <a:pt x="23664" y="20366"/>
                  </a:lnTo>
                  <a:lnTo>
                    <a:pt x="23975" y="20277"/>
                  </a:lnTo>
                  <a:lnTo>
                    <a:pt x="24308" y="20210"/>
                  </a:lnTo>
                  <a:lnTo>
                    <a:pt x="24630" y="20144"/>
                  </a:lnTo>
                  <a:lnTo>
                    <a:pt x="24963" y="20099"/>
                  </a:lnTo>
                  <a:lnTo>
                    <a:pt x="25307" y="20077"/>
                  </a:lnTo>
                  <a:lnTo>
                    <a:pt x="25652" y="20066"/>
                  </a:lnTo>
                  <a:lnTo>
                    <a:pt x="25940" y="20077"/>
                  </a:lnTo>
                  <a:lnTo>
                    <a:pt x="26218" y="20099"/>
                  </a:lnTo>
                  <a:lnTo>
                    <a:pt x="26496" y="20122"/>
                  </a:lnTo>
                  <a:lnTo>
                    <a:pt x="26773" y="20166"/>
                  </a:lnTo>
                  <a:lnTo>
                    <a:pt x="27051" y="20222"/>
                  </a:lnTo>
                  <a:lnTo>
                    <a:pt x="27317" y="20277"/>
                  </a:lnTo>
                  <a:lnTo>
                    <a:pt x="27584" y="20355"/>
                  </a:lnTo>
                  <a:lnTo>
                    <a:pt x="27839" y="20433"/>
                  </a:lnTo>
                  <a:lnTo>
                    <a:pt x="28095" y="20532"/>
                  </a:lnTo>
                  <a:lnTo>
                    <a:pt x="28339" y="20632"/>
                  </a:lnTo>
                  <a:lnTo>
                    <a:pt x="28583" y="20743"/>
                  </a:lnTo>
                  <a:lnTo>
                    <a:pt x="28827" y="20877"/>
                  </a:lnTo>
                  <a:lnTo>
                    <a:pt x="29061" y="20999"/>
                  </a:lnTo>
                  <a:lnTo>
                    <a:pt x="29283" y="21143"/>
                  </a:lnTo>
                  <a:lnTo>
                    <a:pt x="29505" y="21299"/>
                  </a:lnTo>
                  <a:lnTo>
                    <a:pt x="29727" y="21454"/>
                  </a:lnTo>
                  <a:lnTo>
                    <a:pt x="29927" y="21621"/>
                  </a:lnTo>
                  <a:lnTo>
                    <a:pt x="30138" y="21798"/>
                  </a:lnTo>
                  <a:lnTo>
                    <a:pt x="30327" y="21976"/>
                  </a:lnTo>
                  <a:lnTo>
                    <a:pt x="30515" y="22165"/>
                  </a:lnTo>
                  <a:lnTo>
                    <a:pt x="30693" y="22365"/>
                  </a:lnTo>
                  <a:lnTo>
                    <a:pt x="30860" y="22565"/>
                  </a:lnTo>
                  <a:lnTo>
                    <a:pt x="31026" y="22776"/>
                  </a:lnTo>
                  <a:lnTo>
                    <a:pt x="31182" y="22998"/>
                  </a:lnTo>
                  <a:lnTo>
                    <a:pt x="31326" y="23220"/>
                  </a:lnTo>
                  <a:lnTo>
                    <a:pt x="31470" y="23453"/>
                  </a:lnTo>
                  <a:lnTo>
                    <a:pt x="31592" y="23686"/>
                  </a:lnTo>
                  <a:lnTo>
                    <a:pt x="31715" y="23919"/>
                  </a:lnTo>
                  <a:lnTo>
                    <a:pt x="31826" y="24175"/>
                  </a:lnTo>
                  <a:lnTo>
                    <a:pt x="31926" y="24419"/>
                  </a:lnTo>
                  <a:lnTo>
                    <a:pt x="32014" y="24674"/>
                  </a:lnTo>
                  <a:lnTo>
                    <a:pt x="32092" y="24941"/>
                  </a:lnTo>
                  <a:lnTo>
                    <a:pt x="43197" y="5253"/>
                  </a:lnTo>
                  <a:lnTo>
                    <a:pt x="42652" y="4953"/>
                  </a:lnTo>
                  <a:lnTo>
                    <a:pt x="42097" y="4653"/>
                  </a:lnTo>
                  <a:lnTo>
                    <a:pt x="41542" y="4365"/>
                  </a:lnTo>
                  <a:lnTo>
                    <a:pt x="40965" y="4087"/>
                  </a:lnTo>
                  <a:lnTo>
                    <a:pt x="40376" y="3820"/>
                  </a:lnTo>
                  <a:lnTo>
                    <a:pt x="39788" y="3554"/>
                  </a:lnTo>
                  <a:lnTo>
                    <a:pt x="39177" y="3299"/>
                  </a:lnTo>
                  <a:lnTo>
                    <a:pt x="38566" y="3054"/>
                  </a:lnTo>
                  <a:lnTo>
                    <a:pt x="37944" y="2810"/>
                  </a:lnTo>
                  <a:lnTo>
                    <a:pt x="37322" y="2588"/>
                  </a:lnTo>
                  <a:lnTo>
                    <a:pt x="36678" y="2366"/>
                  </a:lnTo>
                  <a:lnTo>
                    <a:pt x="36034" y="2155"/>
                  </a:lnTo>
                  <a:lnTo>
                    <a:pt x="35379" y="1955"/>
                  </a:lnTo>
                  <a:lnTo>
                    <a:pt x="34713" y="1755"/>
                  </a:lnTo>
                  <a:lnTo>
                    <a:pt x="34035" y="1577"/>
                  </a:lnTo>
                  <a:lnTo>
                    <a:pt x="33358" y="1400"/>
                  </a:lnTo>
                  <a:lnTo>
                    <a:pt x="32670" y="1233"/>
                  </a:lnTo>
                  <a:lnTo>
                    <a:pt x="31981" y="1078"/>
                  </a:lnTo>
                  <a:lnTo>
                    <a:pt x="31270" y="933"/>
                  </a:lnTo>
                  <a:lnTo>
                    <a:pt x="30571" y="800"/>
                  </a:lnTo>
                  <a:lnTo>
                    <a:pt x="29849" y="667"/>
                  </a:lnTo>
                  <a:lnTo>
                    <a:pt x="29127" y="556"/>
                  </a:lnTo>
                  <a:lnTo>
                    <a:pt x="28406" y="456"/>
                  </a:lnTo>
                  <a:lnTo>
                    <a:pt x="27673" y="356"/>
                  </a:lnTo>
                  <a:lnTo>
                    <a:pt x="26929" y="278"/>
                  </a:lnTo>
                  <a:lnTo>
                    <a:pt x="26185" y="200"/>
                  </a:lnTo>
                  <a:lnTo>
                    <a:pt x="25430" y="134"/>
                  </a:lnTo>
                  <a:lnTo>
                    <a:pt x="24674" y="89"/>
                  </a:lnTo>
                  <a:lnTo>
                    <a:pt x="23908" y="45"/>
                  </a:lnTo>
                  <a:lnTo>
                    <a:pt x="23142" y="23"/>
                  </a:lnTo>
                  <a:lnTo>
                    <a:pt x="223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1"/>
            <p:cNvSpPr/>
            <p:nvPr/>
          </p:nvSpPr>
          <p:spPr>
            <a:xfrm>
              <a:off x="331933" y="5985581"/>
              <a:ext cx="76802" cy="76010"/>
            </a:xfrm>
            <a:custGeom>
              <a:avLst/>
              <a:gdLst/>
              <a:ahLst/>
              <a:cxnLst/>
              <a:rect l="l" t="t" r="r" b="b"/>
              <a:pathLst>
                <a:path w="7563" h="7485" extrusionOk="0">
                  <a:moveTo>
                    <a:pt x="3588" y="0"/>
                  </a:moveTo>
                  <a:lnTo>
                    <a:pt x="3399" y="22"/>
                  </a:lnTo>
                  <a:lnTo>
                    <a:pt x="3210" y="44"/>
                  </a:lnTo>
                  <a:lnTo>
                    <a:pt x="3021" y="78"/>
                  </a:lnTo>
                  <a:lnTo>
                    <a:pt x="2844" y="111"/>
                  </a:lnTo>
                  <a:lnTo>
                    <a:pt x="2655" y="167"/>
                  </a:lnTo>
                  <a:lnTo>
                    <a:pt x="2488" y="222"/>
                  </a:lnTo>
                  <a:lnTo>
                    <a:pt x="2311" y="289"/>
                  </a:lnTo>
                  <a:lnTo>
                    <a:pt x="2144" y="366"/>
                  </a:lnTo>
                  <a:lnTo>
                    <a:pt x="1977" y="444"/>
                  </a:lnTo>
                  <a:lnTo>
                    <a:pt x="1822" y="544"/>
                  </a:lnTo>
                  <a:lnTo>
                    <a:pt x="1667" y="633"/>
                  </a:lnTo>
                  <a:lnTo>
                    <a:pt x="1522" y="744"/>
                  </a:lnTo>
                  <a:lnTo>
                    <a:pt x="1378" y="855"/>
                  </a:lnTo>
                  <a:lnTo>
                    <a:pt x="1245" y="966"/>
                  </a:lnTo>
                  <a:lnTo>
                    <a:pt x="1111" y="1099"/>
                  </a:lnTo>
                  <a:lnTo>
                    <a:pt x="989" y="1222"/>
                  </a:lnTo>
                  <a:lnTo>
                    <a:pt x="867" y="1366"/>
                  </a:lnTo>
                  <a:lnTo>
                    <a:pt x="756" y="1499"/>
                  </a:lnTo>
                  <a:lnTo>
                    <a:pt x="645" y="1643"/>
                  </a:lnTo>
                  <a:lnTo>
                    <a:pt x="545" y="1799"/>
                  </a:lnTo>
                  <a:lnTo>
                    <a:pt x="456" y="1954"/>
                  </a:lnTo>
                  <a:lnTo>
                    <a:pt x="378" y="2121"/>
                  </a:lnTo>
                  <a:lnTo>
                    <a:pt x="301" y="2288"/>
                  </a:lnTo>
                  <a:lnTo>
                    <a:pt x="234" y="2454"/>
                  </a:lnTo>
                  <a:lnTo>
                    <a:pt x="167" y="2632"/>
                  </a:lnTo>
                  <a:lnTo>
                    <a:pt x="123" y="2809"/>
                  </a:lnTo>
                  <a:lnTo>
                    <a:pt x="79" y="2987"/>
                  </a:lnTo>
                  <a:lnTo>
                    <a:pt x="45" y="3176"/>
                  </a:lnTo>
                  <a:lnTo>
                    <a:pt x="23" y="3365"/>
                  </a:lnTo>
                  <a:lnTo>
                    <a:pt x="12" y="3553"/>
                  </a:lnTo>
                  <a:lnTo>
                    <a:pt x="1" y="3742"/>
                  </a:lnTo>
                  <a:lnTo>
                    <a:pt x="12" y="3931"/>
                  </a:lnTo>
                  <a:lnTo>
                    <a:pt x="23" y="4131"/>
                  </a:lnTo>
                  <a:lnTo>
                    <a:pt x="45" y="4309"/>
                  </a:lnTo>
                  <a:lnTo>
                    <a:pt x="79" y="4497"/>
                  </a:lnTo>
                  <a:lnTo>
                    <a:pt x="123" y="4675"/>
                  </a:lnTo>
                  <a:lnTo>
                    <a:pt x="167" y="4853"/>
                  </a:lnTo>
                  <a:lnTo>
                    <a:pt x="234" y="5030"/>
                  </a:lnTo>
                  <a:lnTo>
                    <a:pt x="301" y="5197"/>
                  </a:lnTo>
                  <a:lnTo>
                    <a:pt x="378" y="5363"/>
                  </a:lnTo>
                  <a:lnTo>
                    <a:pt x="456" y="5530"/>
                  </a:lnTo>
                  <a:lnTo>
                    <a:pt x="545" y="5685"/>
                  </a:lnTo>
                  <a:lnTo>
                    <a:pt x="645" y="5841"/>
                  </a:lnTo>
                  <a:lnTo>
                    <a:pt x="756" y="5985"/>
                  </a:lnTo>
                  <a:lnTo>
                    <a:pt x="867" y="6130"/>
                  </a:lnTo>
                  <a:lnTo>
                    <a:pt x="989" y="6263"/>
                  </a:lnTo>
                  <a:lnTo>
                    <a:pt x="1111" y="6396"/>
                  </a:lnTo>
                  <a:lnTo>
                    <a:pt x="1245" y="6518"/>
                  </a:lnTo>
                  <a:lnTo>
                    <a:pt x="1378" y="6629"/>
                  </a:lnTo>
                  <a:lnTo>
                    <a:pt x="1522" y="6740"/>
                  </a:lnTo>
                  <a:lnTo>
                    <a:pt x="1667" y="6851"/>
                  </a:lnTo>
                  <a:lnTo>
                    <a:pt x="1822" y="6951"/>
                  </a:lnTo>
                  <a:lnTo>
                    <a:pt x="1977" y="7040"/>
                  </a:lnTo>
                  <a:lnTo>
                    <a:pt x="2144" y="7118"/>
                  </a:lnTo>
                  <a:lnTo>
                    <a:pt x="2311" y="7196"/>
                  </a:lnTo>
                  <a:lnTo>
                    <a:pt x="2488" y="7262"/>
                  </a:lnTo>
                  <a:lnTo>
                    <a:pt x="2655" y="7318"/>
                  </a:lnTo>
                  <a:lnTo>
                    <a:pt x="2844" y="7373"/>
                  </a:lnTo>
                  <a:lnTo>
                    <a:pt x="3021" y="7418"/>
                  </a:lnTo>
                  <a:lnTo>
                    <a:pt x="3210" y="7440"/>
                  </a:lnTo>
                  <a:lnTo>
                    <a:pt x="3399" y="7473"/>
                  </a:lnTo>
                  <a:lnTo>
                    <a:pt x="3588" y="7484"/>
                  </a:lnTo>
                  <a:lnTo>
                    <a:pt x="3976" y="7484"/>
                  </a:lnTo>
                  <a:lnTo>
                    <a:pt x="4165" y="7473"/>
                  </a:lnTo>
                  <a:lnTo>
                    <a:pt x="4354" y="7440"/>
                  </a:lnTo>
                  <a:lnTo>
                    <a:pt x="4543" y="7418"/>
                  </a:lnTo>
                  <a:lnTo>
                    <a:pt x="4731" y="7373"/>
                  </a:lnTo>
                  <a:lnTo>
                    <a:pt x="4909" y="7318"/>
                  </a:lnTo>
                  <a:lnTo>
                    <a:pt x="5087" y="7262"/>
                  </a:lnTo>
                  <a:lnTo>
                    <a:pt x="5253" y="7196"/>
                  </a:lnTo>
                  <a:lnTo>
                    <a:pt x="5420" y="7118"/>
                  </a:lnTo>
                  <a:lnTo>
                    <a:pt x="5586" y="7040"/>
                  </a:lnTo>
                  <a:lnTo>
                    <a:pt x="5742" y="6951"/>
                  </a:lnTo>
                  <a:lnTo>
                    <a:pt x="5897" y="6851"/>
                  </a:lnTo>
                  <a:lnTo>
                    <a:pt x="6042" y="6740"/>
                  </a:lnTo>
                  <a:lnTo>
                    <a:pt x="6186" y="6629"/>
                  </a:lnTo>
                  <a:lnTo>
                    <a:pt x="6319" y="6518"/>
                  </a:lnTo>
                  <a:lnTo>
                    <a:pt x="6453" y="6396"/>
                  </a:lnTo>
                  <a:lnTo>
                    <a:pt x="6586" y="6263"/>
                  </a:lnTo>
                  <a:lnTo>
                    <a:pt x="6697" y="6130"/>
                  </a:lnTo>
                  <a:lnTo>
                    <a:pt x="6808" y="5985"/>
                  </a:lnTo>
                  <a:lnTo>
                    <a:pt x="6919" y="5841"/>
                  </a:lnTo>
                  <a:lnTo>
                    <a:pt x="7019" y="5685"/>
                  </a:lnTo>
                  <a:lnTo>
                    <a:pt x="7108" y="5530"/>
                  </a:lnTo>
                  <a:lnTo>
                    <a:pt x="7185" y="5363"/>
                  </a:lnTo>
                  <a:lnTo>
                    <a:pt x="7263" y="5197"/>
                  </a:lnTo>
                  <a:lnTo>
                    <a:pt x="7330" y="5030"/>
                  </a:lnTo>
                  <a:lnTo>
                    <a:pt x="7396" y="4853"/>
                  </a:lnTo>
                  <a:lnTo>
                    <a:pt x="7441" y="4675"/>
                  </a:lnTo>
                  <a:lnTo>
                    <a:pt x="7485" y="4497"/>
                  </a:lnTo>
                  <a:lnTo>
                    <a:pt x="7519" y="4309"/>
                  </a:lnTo>
                  <a:lnTo>
                    <a:pt x="7541" y="4131"/>
                  </a:lnTo>
                  <a:lnTo>
                    <a:pt x="7563" y="3931"/>
                  </a:lnTo>
                  <a:lnTo>
                    <a:pt x="7563" y="3742"/>
                  </a:lnTo>
                  <a:lnTo>
                    <a:pt x="7563" y="3553"/>
                  </a:lnTo>
                  <a:lnTo>
                    <a:pt x="7541" y="3365"/>
                  </a:lnTo>
                  <a:lnTo>
                    <a:pt x="7519" y="3176"/>
                  </a:lnTo>
                  <a:lnTo>
                    <a:pt x="7485" y="2987"/>
                  </a:lnTo>
                  <a:lnTo>
                    <a:pt x="7441" y="2809"/>
                  </a:lnTo>
                  <a:lnTo>
                    <a:pt x="7396" y="2632"/>
                  </a:lnTo>
                  <a:lnTo>
                    <a:pt x="7330" y="2454"/>
                  </a:lnTo>
                  <a:lnTo>
                    <a:pt x="7263" y="2288"/>
                  </a:lnTo>
                  <a:lnTo>
                    <a:pt x="7185" y="2121"/>
                  </a:lnTo>
                  <a:lnTo>
                    <a:pt x="7108" y="1954"/>
                  </a:lnTo>
                  <a:lnTo>
                    <a:pt x="7019" y="1799"/>
                  </a:lnTo>
                  <a:lnTo>
                    <a:pt x="6919" y="1643"/>
                  </a:lnTo>
                  <a:lnTo>
                    <a:pt x="6808" y="1499"/>
                  </a:lnTo>
                  <a:lnTo>
                    <a:pt x="6697" y="1366"/>
                  </a:lnTo>
                  <a:lnTo>
                    <a:pt x="6586" y="1222"/>
                  </a:lnTo>
                  <a:lnTo>
                    <a:pt x="6453" y="1099"/>
                  </a:lnTo>
                  <a:lnTo>
                    <a:pt x="6319" y="966"/>
                  </a:lnTo>
                  <a:lnTo>
                    <a:pt x="6186" y="855"/>
                  </a:lnTo>
                  <a:lnTo>
                    <a:pt x="6042" y="744"/>
                  </a:lnTo>
                  <a:lnTo>
                    <a:pt x="5897" y="633"/>
                  </a:lnTo>
                  <a:lnTo>
                    <a:pt x="5742" y="544"/>
                  </a:lnTo>
                  <a:lnTo>
                    <a:pt x="5586" y="444"/>
                  </a:lnTo>
                  <a:lnTo>
                    <a:pt x="5420" y="366"/>
                  </a:lnTo>
                  <a:lnTo>
                    <a:pt x="5253" y="289"/>
                  </a:lnTo>
                  <a:lnTo>
                    <a:pt x="5087" y="222"/>
                  </a:lnTo>
                  <a:lnTo>
                    <a:pt x="4909" y="167"/>
                  </a:lnTo>
                  <a:lnTo>
                    <a:pt x="4731" y="111"/>
                  </a:lnTo>
                  <a:lnTo>
                    <a:pt x="4543" y="78"/>
                  </a:lnTo>
                  <a:lnTo>
                    <a:pt x="4354" y="44"/>
                  </a:lnTo>
                  <a:lnTo>
                    <a:pt x="4165" y="22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1"/>
            <p:cNvSpPr/>
            <p:nvPr/>
          </p:nvSpPr>
          <p:spPr>
            <a:xfrm>
              <a:off x="504348" y="5958519"/>
              <a:ext cx="66769" cy="66089"/>
            </a:xfrm>
            <a:custGeom>
              <a:avLst/>
              <a:gdLst/>
              <a:ahLst/>
              <a:cxnLst/>
              <a:rect l="l" t="t" r="r" b="b"/>
              <a:pathLst>
                <a:path w="6575" h="6508" extrusionOk="0">
                  <a:moveTo>
                    <a:pt x="3110" y="0"/>
                  </a:moveTo>
                  <a:lnTo>
                    <a:pt x="2943" y="22"/>
                  </a:lnTo>
                  <a:lnTo>
                    <a:pt x="2788" y="33"/>
                  </a:lnTo>
                  <a:lnTo>
                    <a:pt x="2621" y="67"/>
                  </a:lnTo>
                  <a:lnTo>
                    <a:pt x="2466" y="100"/>
                  </a:lnTo>
                  <a:lnTo>
                    <a:pt x="2310" y="144"/>
                  </a:lnTo>
                  <a:lnTo>
                    <a:pt x="2155" y="200"/>
                  </a:lnTo>
                  <a:lnTo>
                    <a:pt x="2010" y="255"/>
                  </a:lnTo>
                  <a:lnTo>
                    <a:pt x="1855" y="322"/>
                  </a:lnTo>
                  <a:lnTo>
                    <a:pt x="1722" y="400"/>
                  </a:lnTo>
                  <a:lnTo>
                    <a:pt x="1577" y="477"/>
                  </a:lnTo>
                  <a:lnTo>
                    <a:pt x="1444" y="555"/>
                  </a:lnTo>
                  <a:lnTo>
                    <a:pt x="1322" y="644"/>
                  </a:lnTo>
                  <a:lnTo>
                    <a:pt x="1200" y="744"/>
                  </a:lnTo>
                  <a:lnTo>
                    <a:pt x="1078" y="844"/>
                  </a:lnTo>
                  <a:lnTo>
                    <a:pt x="967" y="955"/>
                  </a:lnTo>
                  <a:lnTo>
                    <a:pt x="856" y="1066"/>
                  </a:lnTo>
                  <a:lnTo>
                    <a:pt x="745" y="1188"/>
                  </a:lnTo>
                  <a:lnTo>
                    <a:pt x="656" y="1310"/>
                  </a:lnTo>
                  <a:lnTo>
                    <a:pt x="556" y="1432"/>
                  </a:lnTo>
                  <a:lnTo>
                    <a:pt x="478" y="1566"/>
                  </a:lnTo>
                  <a:lnTo>
                    <a:pt x="400" y="1710"/>
                  </a:lnTo>
                  <a:lnTo>
                    <a:pt x="323" y="1843"/>
                  </a:lnTo>
                  <a:lnTo>
                    <a:pt x="256" y="1988"/>
                  </a:lnTo>
                  <a:lnTo>
                    <a:pt x="200" y="2143"/>
                  </a:lnTo>
                  <a:lnTo>
                    <a:pt x="145" y="2288"/>
                  </a:lnTo>
                  <a:lnTo>
                    <a:pt x="100" y="2443"/>
                  </a:lnTo>
                  <a:lnTo>
                    <a:pt x="67" y="2598"/>
                  </a:lnTo>
                  <a:lnTo>
                    <a:pt x="34" y="2765"/>
                  </a:lnTo>
                  <a:lnTo>
                    <a:pt x="12" y="2920"/>
                  </a:lnTo>
                  <a:lnTo>
                    <a:pt x="1" y="3087"/>
                  </a:lnTo>
                  <a:lnTo>
                    <a:pt x="1" y="3254"/>
                  </a:lnTo>
                  <a:lnTo>
                    <a:pt x="1" y="3420"/>
                  </a:lnTo>
                  <a:lnTo>
                    <a:pt x="12" y="3587"/>
                  </a:lnTo>
                  <a:lnTo>
                    <a:pt x="34" y="3753"/>
                  </a:lnTo>
                  <a:lnTo>
                    <a:pt x="67" y="3909"/>
                  </a:lnTo>
                  <a:lnTo>
                    <a:pt x="100" y="4064"/>
                  </a:lnTo>
                  <a:lnTo>
                    <a:pt x="145" y="4220"/>
                  </a:lnTo>
                  <a:lnTo>
                    <a:pt x="200" y="4375"/>
                  </a:lnTo>
                  <a:lnTo>
                    <a:pt x="256" y="4519"/>
                  </a:lnTo>
                  <a:lnTo>
                    <a:pt x="323" y="4664"/>
                  </a:lnTo>
                  <a:lnTo>
                    <a:pt x="400" y="4808"/>
                  </a:lnTo>
                  <a:lnTo>
                    <a:pt x="478" y="4941"/>
                  </a:lnTo>
                  <a:lnTo>
                    <a:pt x="556" y="5075"/>
                  </a:lnTo>
                  <a:lnTo>
                    <a:pt x="656" y="5208"/>
                  </a:lnTo>
                  <a:lnTo>
                    <a:pt x="745" y="5330"/>
                  </a:lnTo>
                  <a:lnTo>
                    <a:pt x="856" y="5441"/>
                  </a:lnTo>
                  <a:lnTo>
                    <a:pt x="967" y="5552"/>
                  </a:lnTo>
                  <a:lnTo>
                    <a:pt x="1078" y="5663"/>
                  </a:lnTo>
                  <a:lnTo>
                    <a:pt x="1200" y="5763"/>
                  </a:lnTo>
                  <a:lnTo>
                    <a:pt x="1322" y="5863"/>
                  </a:lnTo>
                  <a:lnTo>
                    <a:pt x="1444" y="5952"/>
                  </a:lnTo>
                  <a:lnTo>
                    <a:pt x="1577" y="6041"/>
                  </a:lnTo>
                  <a:lnTo>
                    <a:pt x="1722" y="6119"/>
                  </a:lnTo>
                  <a:lnTo>
                    <a:pt x="1855" y="6185"/>
                  </a:lnTo>
                  <a:lnTo>
                    <a:pt x="2010" y="6252"/>
                  </a:lnTo>
                  <a:lnTo>
                    <a:pt x="2155" y="6318"/>
                  </a:lnTo>
                  <a:lnTo>
                    <a:pt x="2310" y="6363"/>
                  </a:lnTo>
                  <a:lnTo>
                    <a:pt x="2466" y="6407"/>
                  </a:lnTo>
                  <a:lnTo>
                    <a:pt x="2621" y="6441"/>
                  </a:lnTo>
                  <a:lnTo>
                    <a:pt x="2788" y="6474"/>
                  </a:lnTo>
                  <a:lnTo>
                    <a:pt x="2943" y="6496"/>
                  </a:lnTo>
                  <a:lnTo>
                    <a:pt x="3110" y="6507"/>
                  </a:lnTo>
                  <a:lnTo>
                    <a:pt x="3454" y="6507"/>
                  </a:lnTo>
                  <a:lnTo>
                    <a:pt x="3621" y="6496"/>
                  </a:lnTo>
                  <a:lnTo>
                    <a:pt x="3787" y="6474"/>
                  </a:lnTo>
                  <a:lnTo>
                    <a:pt x="3943" y="6441"/>
                  </a:lnTo>
                  <a:lnTo>
                    <a:pt x="4109" y="6407"/>
                  </a:lnTo>
                  <a:lnTo>
                    <a:pt x="4265" y="6363"/>
                  </a:lnTo>
                  <a:lnTo>
                    <a:pt x="4409" y="6318"/>
                  </a:lnTo>
                  <a:lnTo>
                    <a:pt x="4564" y="6252"/>
                  </a:lnTo>
                  <a:lnTo>
                    <a:pt x="4709" y="6185"/>
                  </a:lnTo>
                  <a:lnTo>
                    <a:pt x="4853" y="6119"/>
                  </a:lnTo>
                  <a:lnTo>
                    <a:pt x="4986" y="6041"/>
                  </a:lnTo>
                  <a:lnTo>
                    <a:pt x="5120" y="5952"/>
                  </a:lnTo>
                  <a:lnTo>
                    <a:pt x="5253" y="5863"/>
                  </a:lnTo>
                  <a:lnTo>
                    <a:pt x="5375" y="5763"/>
                  </a:lnTo>
                  <a:lnTo>
                    <a:pt x="5497" y="5663"/>
                  </a:lnTo>
                  <a:lnTo>
                    <a:pt x="5608" y="5552"/>
                  </a:lnTo>
                  <a:lnTo>
                    <a:pt x="5719" y="5441"/>
                  </a:lnTo>
                  <a:lnTo>
                    <a:pt x="5819" y="5330"/>
                  </a:lnTo>
                  <a:lnTo>
                    <a:pt x="5919" y="5208"/>
                  </a:lnTo>
                  <a:lnTo>
                    <a:pt x="6008" y="5075"/>
                  </a:lnTo>
                  <a:lnTo>
                    <a:pt x="6097" y="4941"/>
                  </a:lnTo>
                  <a:lnTo>
                    <a:pt x="6175" y="4808"/>
                  </a:lnTo>
                  <a:lnTo>
                    <a:pt x="6241" y="4664"/>
                  </a:lnTo>
                  <a:lnTo>
                    <a:pt x="6308" y="4519"/>
                  </a:lnTo>
                  <a:lnTo>
                    <a:pt x="6374" y="4375"/>
                  </a:lnTo>
                  <a:lnTo>
                    <a:pt x="6419" y="4220"/>
                  </a:lnTo>
                  <a:lnTo>
                    <a:pt x="6463" y="4064"/>
                  </a:lnTo>
                  <a:lnTo>
                    <a:pt x="6508" y="3909"/>
                  </a:lnTo>
                  <a:lnTo>
                    <a:pt x="6530" y="3753"/>
                  </a:lnTo>
                  <a:lnTo>
                    <a:pt x="6552" y="3587"/>
                  </a:lnTo>
                  <a:lnTo>
                    <a:pt x="6563" y="3420"/>
                  </a:lnTo>
                  <a:lnTo>
                    <a:pt x="6574" y="3254"/>
                  </a:lnTo>
                  <a:lnTo>
                    <a:pt x="6563" y="3087"/>
                  </a:lnTo>
                  <a:lnTo>
                    <a:pt x="6552" y="2920"/>
                  </a:lnTo>
                  <a:lnTo>
                    <a:pt x="6530" y="2765"/>
                  </a:lnTo>
                  <a:lnTo>
                    <a:pt x="6508" y="2598"/>
                  </a:lnTo>
                  <a:lnTo>
                    <a:pt x="6463" y="2443"/>
                  </a:lnTo>
                  <a:lnTo>
                    <a:pt x="6419" y="2288"/>
                  </a:lnTo>
                  <a:lnTo>
                    <a:pt x="6374" y="2143"/>
                  </a:lnTo>
                  <a:lnTo>
                    <a:pt x="6308" y="1988"/>
                  </a:lnTo>
                  <a:lnTo>
                    <a:pt x="6241" y="1843"/>
                  </a:lnTo>
                  <a:lnTo>
                    <a:pt x="6175" y="1710"/>
                  </a:lnTo>
                  <a:lnTo>
                    <a:pt x="6097" y="1566"/>
                  </a:lnTo>
                  <a:lnTo>
                    <a:pt x="6008" y="1432"/>
                  </a:lnTo>
                  <a:lnTo>
                    <a:pt x="5919" y="1310"/>
                  </a:lnTo>
                  <a:lnTo>
                    <a:pt x="5819" y="1188"/>
                  </a:lnTo>
                  <a:lnTo>
                    <a:pt x="5719" y="1066"/>
                  </a:lnTo>
                  <a:lnTo>
                    <a:pt x="5608" y="955"/>
                  </a:lnTo>
                  <a:lnTo>
                    <a:pt x="5497" y="844"/>
                  </a:lnTo>
                  <a:lnTo>
                    <a:pt x="5375" y="744"/>
                  </a:lnTo>
                  <a:lnTo>
                    <a:pt x="5253" y="644"/>
                  </a:lnTo>
                  <a:lnTo>
                    <a:pt x="5120" y="555"/>
                  </a:lnTo>
                  <a:lnTo>
                    <a:pt x="4986" y="477"/>
                  </a:lnTo>
                  <a:lnTo>
                    <a:pt x="4853" y="400"/>
                  </a:lnTo>
                  <a:lnTo>
                    <a:pt x="4709" y="322"/>
                  </a:lnTo>
                  <a:lnTo>
                    <a:pt x="4564" y="255"/>
                  </a:lnTo>
                  <a:lnTo>
                    <a:pt x="4409" y="200"/>
                  </a:lnTo>
                  <a:lnTo>
                    <a:pt x="4265" y="144"/>
                  </a:lnTo>
                  <a:lnTo>
                    <a:pt x="4109" y="100"/>
                  </a:lnTo>
                  <a:lnTo>
                    <a:pt x="3943" y="67"/>
                  </a:lnTo>
                  <a:lnTo>
                    <a:pt x="3787" y="33"/>
                  </a:lnTo>
                  <a:lnTo>
                    <a:pt x="3621" y="22"/>
                  </a:lnTo>
                  <a:lnTo>
                    <a:pt x="34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41"/>
          <p:cNvGrpSpPr/>
          <p:nvPr/>
        </p:nvGrpSpPr>
        <p:grpSpPr>
          <a:xfrm>
            <a:off x="6633183" y="1341524"/>
            <a:ext cx="340799" cy="268806"/>
            <a:chOff x="1021136" y="5914874"/>
            <a:chExt cx="501027" cy="398054"/>
          </a:xfrm>
        </p:grpSpPr>
        <p:sp>
          <p:nvSpPr>
            <p:cNvPr id="3360" name="Google Shape;3360;p41"/>
            <p:cNvSpPr/>
            <p:nvPr/>
          </p:nvSpPr>
          <p:spPr>
            <a:xfrm>
              <a:off x="1044359" y="5914874"/>
              <a:ext cx="462347" cy="118753"/>
            </a:xfrm>
            <a:custGeom>
              <a:avLst/>
              <a:gdLst/>
              <a:ahLst/>
              <a:cxnLst/>
              <a:rect l="l" t="t" r="r" b="b"/>
              <a:pathLst>
                <a:path w="45529" h="11694" extrusionOk="0">
                  <a:moveTo>
                    <a:pt x="9917" y="1"/>
                  </a:moveTo>
                  <a:lnTo>
                    <a:pt x="9650" y="12"/>
                  </a:lnTo>
                  <a:lnTo>
                    <a:pt x="9140" y="45"/>
                  </a:lnTo>
                  <a:lnTo>
                    <a:pt x="8629" y="112"/>
                  </a:lnTo>
                  <a:lnTo>
                    <a:pt x="8129" y="200"/>
                  </a:lnTo>
                  <a:lnTo>
                    <a:pt x="7629" y="312"/>
                  </a:lnTo>
                  <a:lnTo>
                    <a:pt x="7152" y="456"/>
                  </a:lnTo>
                  <a:lnTo>
                    <a:pt x="6674" y="611"/>
                  </a:lnTo>
                  <a:lnTo>
                    <a:pt x="6219" y="800"/>
                  </a:lnTo>
                  <a:lnTo>
                    <a:pt x="5764" y="1000"/>
                  </a:lnTo>
                  <a:lnTo>
                    <a:pt x="5331" y="1222"/>
                  </a:lnTo>
                  <a:lnTo>
                    <a:pt x="4898" y="1466"/>
                  </a:lnTo>
                  <a:lnTo>
                    <a:pt x="4487" y="1733"/>
                  </a:lnTo>
                  <a:lnTo>
                    <a:pt x="4087" y="2022"/>
                  </a:lnTo>
                  <a:lnTo>
                    <a:pt x="3698" y="2321"/>
                  </a:lnTo>
                  <a:lnTo>
                    <a:pt x="3332" y="2643"/>
                  </a:lnTo>
                  <a:lnTo>
                    <a:pt x="2977" y="2977"/>
                  </a:lnTo>
                  <a:lnTo>
                    <a:pt x="2643" y="3332"/>
                  </a:lnTo>
                  <a:lnTo>
                    <a:pt x="2321" y="3698"/>
                  </a:lnTo>
                  <a:lnTo>
                    <a:pt x="2022" y="4087"/>
                  </a:lnTo>
                  <a:lnTo>
                    <a:pt x="1733" y="4487"/>
                  </a:lnTo>
                  <a:lnTo>
                    <a:pt x="1466" y="4898"/>
                  </a:lnTo>
                  <a:lnTo>
                    <a:pt x="1222" y="5320"/>
                  </a:lnTo>
                  <a:lnTo>
                    <a:pt x="1000" y="5764"/>
                  </a:lnTo>
                  <a:lnTo>
                    <a:pt x="800" y="6219"/>
                  </a:lnTo>
                  <a:lnTo>
                    <a:pt x="611" y="6674"/>
                  </a:lnTo>
                  <a:lnTo>
                    <a:pt x="456" y="7152"/>
                  </a:lnTo>
                  <a:lnTo>
                    <a:pt x="312" y="7629"/>
                  </a:lnTo>
                  <a:lnTo>
                    <a:pt x="200" y="8129"/>
                  </a:lnTo>
                  <a:lnTo>
                    <a:pt x="112" y="8629"/>
                  </a:lnTo>
                  <a:lnTo>
                    <a:pt x="45" y="9140"/>
                  </a:lnTo>
                  <a:lnTo>
                    <a:pt x="12" y="9650"/>
                  </a:lnTo>
                  <a:lnTo>
                    <a:pt x="1" y="9917"/>
                  </a:lnTo>
                  <a:lnTo>
                    <a:pt x="1" y="10183"/>
                  </a:lnTo>
                  <a:lnTo>
                    <a:pt x="1" y="10339"/>
                  </a:lnTo>
                  <a:lnTo>
                    <a:pt x="23" y="10483"/>
                  </a:lnTo>
                  <a:lnTo>
                    <a:pt x="67" y="10627"/>
                  </a:lnTo>
                  <a:lnTo>
                    <a:pt x="112" y="10772"/>
                  </a:lnTo>
                  <a:lnTo>
                    <a:pt x="178" y="10905"/>
                  </a:lnTo>
                  <a:lnTo>
                    <a:pt x="256" y="11027"/>
                  </a:lnTo>
                  <a:lnTo>
                    <a:pt x="345" y="11138"/>
                  </a:lnTo>
                  <a:lnTo>
                    <a:pt x="445" y="11249"/>
                  </a:lnTo>
                  <a:lnTo>
                    <a:pt x="545" y="11349"/>
                  </a:lnTo>
                  <a:lnTo>
                    <a:pt x="667" y="11438"/>
                  </a:lnTo>
                  <a:lnTo>
                    <a:pt x="789" y="11505"/>
                  </a:lnTo>
                  <a:lnTo>
                    <a:pt x="922" y="11571"/>
                  </a:lnTo>
                  <a:lnTo>
                    <a:pt x="1056" y="11627"/>
                  </a:lnTo>
                  <a:lnTo>
                    <a:pt x="1211" y="11660"/>
                  </a:lnTo>
                  <a:lnTo>
                    <a:pt x="1355" y="11682"/>
                  </a:lnTo>
                  <a:lnTo>
                    <a:pt x="1511" y="11694"/>
                  </a:lnTo>
                  <a:lnTo>
                    <a:pt x="44007" y="11694"/>
                  </a:lnTo>
                  <a:lnTo>
                    <a:pt x="44163" y="11682"/>
                  </a:lnTo>
                  <a:lnTo>
                    <a:pt x="44318" y="11660"/>
                  </a:lnTo>
                  <a:lnTo>
                    <a:pt x="44463" y="11627"/>
                  </a:lnTo>
                  <a:lnTo>
                    <a:pt x="44596" y="11571"/>
                  </a:lnTo>
                  <a:lnTo>
                    <a:pt x="44729" y="11505"/>
                  </a:lnTo>
                  <a:lnTo>
                    <a:pt x="44862" y="11438"/>
                  </a:lnTo>
                  <a:lnTo>
                    <a:pt x="44973" y="11349"/>
                  </a:lnTo>
                  <a:lnTo>
                    <a:pt x="45085" y="11249"/>
                  </a:lnTo>
                  <a:lnTo>
                    <a:pt x="45184" y="11138"/>
                  </a:lnTo>
                  <a:lnTo>
                    <a:pt x="45262" y="11027"/>
                  </a:lnTo>
                  <a:lnTo>
                    <a:pt x="45340" y="10905"/>
                  </a:lnTo>
                  <a:lnTo>
                    <a:pt x="45407" y="10772"/>
                  </a:lnTo>
                  <a:lnTo>
                    <a:pt x="45462" y="10627"/>
                  </a:lnTo>
                  <a:lnTo>
                    <a:pt x="45495" y="10483"/>
                  </a:lnTo>
                  <a:lnTo>
                    <a:pt x="45518" y="10339"/>
                  </a:lnTo>
                  <a:lnTo>
                    <a:pt x="45529" y="10183"/>
                  </a:lnTo>
                  <a:lnTo>
                    <a:pt x="45518" y="9917"/>
                  </a:lnTo>
                  <a:lnTo>
                    <a:pt x="45507" y="9650"/>
                  </a:lnTo>
                  <a:lnTo>
                    <a:pt x="45473" y="9140"/>
                  </a:lnTo>
                  <a:lnTo>
                    <a:pt x="45407" y="8629"/>
                  </a:lnTo>
                  <a:lnTo>
                    <a:pt x="45318" y="8129"/>
                  </a:lnTo>
                  <a:lnTo>
                    <a:pt x="45207" y="7629"/>
                  </a:lnTo>
                  <a:lnTo>
                    <a:pt x="45062" y="7152"/>
                  </a:lnTo>
                  <a:lnTo>
                    <a:pt x="44907" y="6674"/>
                  </a:lnTo>
                  <a:lnTo>
                    <a:pt x="44729" y="6219"/>
                  </a:lnTo>
                  <a:lnTo>
                    <a:pt x="44518" y="5764"/>
                  </a:lnTo>
                  <a:lnTo>
                    <a:pt x="44296" y="5320"/>
                  </a:lnTo>
                  <a:lnTo>
                    <a:pt x="44052" y="4898"/>
                  </a:lnTo>
                  <a:lnTo>
                    <a:pt x="43785" y="4487"/>
                  </a:lnTo>
                  <a:lnTo>
                    <a:pt x="43497" y="4087"/>
                  </a:lnTo>
                  <a:lnTo>
                    <a:pt x="43197" y="3698"/>
                  </a:lnTo>
                  <a:lnTo>
                    <a:pt x="42875" y="3332"/>
                  </a:lnTo>
                  <a:lnTo>
                    <a:pt x="42542" y="2977"/>
                  </a:lnTo>
                  <a:lnTo>
                    <a:pt x="42186" y="2643"/>
                  </a:lnTo>
                  <a:lnTo>
                    <a:pt x="41820" y="2321"/>
                  </a:lnTo>
                  <a:lnTo>
                    <a:pt x="41431" y="2022"/>
                  </a:lnTo>
                  <a:lnTo>
                    <a:pt x="41031" y="1733"/>
                  </a:lnTo>
                  <a:lnTo>
                    <a:pt x="40621" y="1466"/>
                  </a:lnTo>
                  <a:lnTo>
                    <a:pt x="40199" y="1222"/>
                  </a:lnTo>
                  <a:lnTo>
                    <a:pt x="39754" y="1000"/>
                  </a:lnTo>
                  <a:lnTo>
                    <a:pt x="39310" y="800"/>
                  </a:lnTo>
                  <a:lnTo>
                    <a:pt x="38844" y="611"/>
                  </a:lnTo>
                  <a:lnTo>
                    <a:pt x="38366" y="456"/>
                  </a:lnTo>
                  <a:lnTo>
                    <a:pt x="37889" y="312"/>
                  </a:lnTo>
                  <a:lnTo>
                    <a:pt x="37389" y="200"/>
                  </a:lnTo>
                  <a:lnTo>
                    <a:pt x="36889" y="112"/>
                  </a:lnTo>
                  <a:lnTo>
                    <a:pt x="36379" y="45"/>
                  </a:lnTo>
                  <a:lnTo>
                    <a:pt x="35868" y="12"/>
                  </a:lnTo>
                  <a:lnTo>
                    <a:pt x="35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1"/>
            <p:cNvSpPr/>
            <p:nvPr/>
          </p:nvSpPr>
          <p:spPr>
            <a:xfrm>
              <a:off x="1073564" y="6062370"/>
              <a:ext cx="399995" cy="69470"/>
            </a:xfrm>
            <a:custGeom>
              <a:avLst/>
              <a:gdLst/>
              <a:ahLst/>
              <a:cxnLst/>
              <a:rect l="l" t="t" r="r" b="b"/>
              <a:pathLst>
                <a:path w="39389" h="6841" extrusionOk="0">
                  <a:moveTo>
                    <a:pt x="1" y="0"/>
                  </a:moveTo>
                  <a:lnTo>
                    <a:pt x="1" y="3764"/>
                  </a:lnTo>
                  <a:lnTo>
                    <a:pt x="3465" y="6418"/>
                  </a:lnTo>
                  <a:lnTo>
                    <a:pt x="3598" y="6507"/>
                  </a:lnTo>
                  <a:lnTo>
                    <a:pt x="3732" y="6585"/>
                  </a:lnTo>
                  <a:lnTo>
                    <a:pt x="3865" y="6652"/>
                  </a:lnTo>
                  <a:lnTo>
                    <a:pt x="4009" y="6707"/>
                  </a:lnTo>
                  <a:lnTo>
                    <a:pt x="4154" y="6752"/>
                  </a:lnTo>
                  <a:lnTo>
                    <a:pt x="4298" y="6796"/>
                  </a:lnTo>
                  <a:lnTo>
                    <a:pt x="4442" y="6818"/>
                  </a:lnTo>
                  <a:lnTo>
                    <a:pt x="4598" y="6829"/>
                  </a:lnTo>
                  <a:lnTo>
                    <a:pt x="4742" y="6840"/>
                  </a:lnTo>
                  <a:lnTo>
                    <a:pt x="4898" y="6829"/>
                  </a:lnTo>
                  <a:lnTo>
                    <a:pt x="5042" y="6807"/>
                  </a:lnTo>
                  <a:lnTo>
                    <a:pt x="5198" y="6785"/>
                  </a:lnTo>
                  <a:lnTo>
                    <a:pt x="5342" y="6740"/>
                  </a:lnTo>
                  <a:lnTo>
                    <a:pt x="5486" y="6685"/>
                  </a:lnTo>
                  <a:lnTo>
                    <a:pt x="5631" y="6629"/>
                  </a:lnTo>
                  <a:lnTo>
                    <a:pt x="5764" y="6552"/>
                  </a:lnTo>
                  <a:lnTo>
                    <a:pt x="11705" y="3054"/>
                  </a:lnTo>
                  <a:lnTo>
                    <a:pt x="39388" y="3054"/>
                  </a:lnTo>
                  <a:lnTo>
                    <a:pt x="39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1"/>
            <p:cNvSpPr/>
            <p:nvPr/>
          </p:nvSpPr>
          <p:spPr>
            <a:xfrm>
              <a:off x="1021136" y="6122130"/>
              <a:ext cx="501027" cy="58645"/>
            </a:xfrm>
            <a:custGeom>
              <a:avLst/>
              <a:gdLst/>
              <a:ahLst/>
              <a:cxnLst/>
              <a:rect l="l" t="t" r="r" b="b"/>
              <a:pathLst>
                <a:path w="49338" h="5775" extrusionOk="0">
                  <a:moveTo>
                    <a:pt x="1888" y="0"/>
                  </a:moveTo>
                  <a:lnTo>
                    <a:pt x="1688" y="12"/>
                  </a:lnTo>
                  <a:lnTo>
                    <a:pt x="1510" y="34"/>
                  </a:lnTo>
                  <a:lnTo>
                    <a:pt x="1322" y="89"/>
                  </a:lnTo>
                  <a:lnTo>
                    <a:pt x="1155" y="145"/>
                  </a:lnTo>
                  <a:lnTo>
                    <a:pt x="988" y="234"/>
                  </a:lnTo>
                  <a:lnTo>
                    <a:pt x="833" y="322"/>
                  </a:lnTo>
                  <a:lnTo>
                    <a:pt x="689" y="434"/>
                  </a:lnTo>
                  <a:lnTo>
                    <a:pt x="555" y="556"/>
                  </a:lnTo>
                  <a:lnTo>
                    <a:pt x="433" y="689"/>
                  </a:lnTo>
                  <a:lnTo>
                    <a:pt x="322" y="833"/>
                  </a:lnTo>
                  <a:lnTo>
                    <a:pt x="222" y="989"/>
                  </a:lnTo>
                  <a:lnTo>
                    <a:pt x="144" y="1155"/>
                  </a:lnTo>
                  <a:lnTo>
                    <a:pt x="89" y="1322"/>
                  </a:lnTo>
                  <a:lnTo>
                    <a:pt x="33" y="1511"/>
                  </a:lnTo>
                  <a:lnTo>
                    <a:pt x="11" y="1699"/>
                  </a:lnTo>
                  <a:lnTo>
                    <a:pt x="0" y="1888"/>
                  </a:lnTo>
                  <a:lnTo>
                    <a:pt x="0" y="3887"/>
                  </a:lnTo>
                  <a:lnTo>
                    <a:pt x="11" y="4076"/>
                  </a:lnTo>
                  <a:lnTo>
                    <a:pt x="33" y="4265"/>
                  </a:lnTo>
                  <a:lnTo>
                    <a:pt x="89" y="4442"/>
                  </a:lnTo>
                  <a:lnTo>
                    <a:pt x="144" y="4620"/>
                  </a:lnTo>
                  <a:lnTo>
                    <a:pt x="222" y="4786"/>
                  </a:lnTo>
                  <a:lnTo>
                    <a:pt x="322" y="4942"/>
                  </a:lnTo>
                  <a:lnTo>
                    <a:pt x="433" y="5086"/>
                  </a:lnTo>
                  <a:lnTo>
                    <a:pt x="555" y="5219"/>
                  </a:lnTo>
                  <a:lnTo>
                    <a:pt x="689" y="5342"/>
                  </a:lnTo>
                  <a:lnTo>
                    <a:pt x="833" y="5453"/>
                  </a:lnTo>
                  <a:lnTo>
                    <a:pt x="988" y="5542"/>
                  </a:lnTo>
                  <a:lnTo>
                    <a:pt x="1155" y="5619"/>
                  </a:lnTo>
                  <a:lnTo>
                    <a:pt x="1322" y="5686"/>
                  </a:lnTo>
                  <a:lnTo>
                    <a:pt x="1510" y="5730"/>
                  </a:lnTo>
                  <a:lnTo>
                    <a:pt x="1688" y="5764"/>
                  </a:lnTo>
                  <a:lnTo>
                    <a:pt x="1888" y="5775"/>
                  </a:lnTo>
                  <a:lnTo>
                    <a:pt x="47449" y="5775"/>
                  </a:lnTo>
                  <a:lnTo>
                    <a:pt x="47638" y="5764"/>
                  </a:lnTo>
                  <a:lnTo>
                    <a:pt x="47827" y="5730"/>
                  </a:lnTo>
                  <a:lnTo>
                    <a:pt x="48004" y="5686"/>
                  </a:lnTo>
                  <a:lnTo>
                    <a:pt x="48182" y="5619"/>
                  </a:lnTo>
                  <a:lnTo>
                    <a:pt x="48349" y="5542"/>
                  </a:lnTo>
                  <a:lnTo>
                    <a:pt x="48504" y="5453"/>
                  </a:lnTo>
                  <a:lnTo>
                    <a:pt x="48649" y="5342"/>
                  </a:lnTo>
                  <a:lnTo>
                    <a:pt x="48782" y="5219"/>
                  </a:lnTo>
                  <a:lnTo>
                    <a:pt x="48904" y="5086"/>
                  </a:lnTo>
                  <a:lnTo>
                    <a:pt x="49015" y="4942"/>
                  </a:lnTo>
                  <a:lnTo>
                    <a:pt x="49104" y="4786"/>
                  </a:lnTo>
                  <a:lnTo>
                    <a:pt x="49182" y="4620"/>
                  </a:lnTo>
                  <a:lnTo>
                    <a:pt x="49248" y="4442"/>
                  </a:lnTo>
                  <a:lnTo>
                    <a:pt x="49293" y="4265"/>
                  </a:lnTo>
                  <a:lnTo>
                    <a:pt x="49326" y="4076"/>
                  </a:lnTo>
                  <a:lnTo>
                    <a:pt x="49337" y="3887"/>
                  </a:lnTo>
                  <a:lnTo>
                    <a:pt x="49337" y="1888"/>
                  </a:lnTo>
                  <a:lnTo>
                    <a:pt x="49326" y="1699"/>
                  </a:lnTo>
                  <a:lnTo>
                    <a:pt x="49293" y="1511"/>
                  </a:lnTo>
                  <a:lnTo>
                    <a:pt x="49248" y="1322"/>
                  </a:lnTo>
                  <a:lnTo>
                    <a:pt x="49182" y="1155"/>
                  </a:lnTo>
                  <a:lnTo>
                    <a:pt x="49104" y="989"/>
                  </a:lnTo>
                  <a:lnTo>
                    <a:pt x="49015" y="833"/>
                  </a:lnTo>
                  <a:lnTo>
                    <a:pt x="48904" y="689"/>
                  </a:lnTo>
                  <a:lnTo>
                    <a:pt x="48782" y="556"/>
                  </a:lnTo>
                  <a:lnTo>
                    <a:pt x="48649" y="434"/>
                  </a:lnTo>
                  <a:lnTo>
                    <a:pt x="48504" y="322"/>
                  </a:lnTo>
                  <a:lnTo>
                    <a:pt x="48349" y="234"/>
                  </a:lnTo>
                  <a:lnTo>
                    <a:pt x="48182" y="145"/>
                  </a:lnTo>
                  <a:lnTo>
                    <a:pt x="48004" y="89"/>
                  </a:lnTo>
                  <a:lnTo>
                    <a:pt x="47827" y="34"/>
                  </a:lnTo>
                  <a:lnTo>
                    <a:pt x="47638" y="12"/>
                  </a:lnTo>
                  <a:lnTo>
                    <a:pt x="47449" y="0"/>
                  </a:lnTo>
                  <a:lnTo>
                    <a:pt x="17279" y="0"/>
                  </a:lnTo>
                  <a:lnTo>
                    <a:pt x="10405" y="4287"/>
                  </a:lnTo>
                  <a:lnTo>
                    <a:pt x="10316" y="4342"/>
                  </a:lnTo>
                  <a:lnTo>
                    <a:pt x="10227" y="4387"/>
                  </a:lnTo>
                  <a:lnTo>
                    <a:pt x="10127" y="4420"/>
                  </a:lnTo>
                  <a:lnTo>
                    <a:pt x="10038" y="4453"/>
                  </a:lnTo>
                  <a:lnTo>
                    <a:pt x="9939" y="4475"/>
                  </a:lnTo>
                  <a:lnTo>
                    <a:pt x="9850" y="4487"/>
                  </a:lnTo>
                  <a:lnTo>
                    <a:pt x="9750" y="4498"/>
                  </a:lnTo>
                  <a:lnTo>
                    <a:pt x="9539" y="4498"/>
                  </a:lnTo>
                  <a:lnTo>
                    <a:pt x="9428" y="4487"/>
                  </a:lnTo>
                  <a:lnTo>
                    <a:pt x="9317" y="4464"/>
                  </a:lnTo>
                  <a:lnTo>
                    <a:pt x="9206" y="4431"/>
                  </a:lnTo>
                  <a:lnTo>
                    <a:pt x="9095" y="4387"/>
                  </a:lnTo>
                  <a:lnTo>
                    <a:pt x="8995" y="4342"/>
                  </a:lnTo>
                  <a:lnTo>
                    <a:pt x="8895" y="4276"/>
                  </a:lnTo>
                  <a:lnTo>
                    <a:pt x="8795" y="4209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1"/>
            <p:cNvSpPr/>
            <p:nvPr/>
          </p:nvSpPr>
          <p:spPr>
            <a:xfrm>
              <a:off x="1073564" y="6209520"/>
              <a:ext cx="399995" cy="43088"/>
            </a:xfrm>
            <a:custGeom>
              <a:avLst/>
              <a:gdLst/>
              <a:ahLst/>
              <a:cxnLst/>
              <a:rect l="l" t="t" r="r" b="b"/>
              <a:pathLst>
                <a:path w="39389" h="4243" extrusionOk="0">
                  <a:moveTo>
                    <a:pt x="1" y="0"/>
                  </a:moveTo>
                  <a:lnTo>
                    <a:pt x="1" y="178"/>
                  </a:lnTo>
                  <a:lnTo>
                    <a:pt x="4487" y="3443"/>
                  </a:lnTo>
                  <a:lnTo>
                    <a:pt x="4642" y="3554"/>
                  </a:lnTo>
                  <a:lnTo>
                    <a:pt x="4809" y="3643"/>
                  </a:lnTo>
                  <a:lnTo>
                    <a:pt x="4975" y="3731"/>
                  </a:lnTo>
                  <a:lnTo>
                    <a:pt x="5142" y="3798"/>
                  </a:lnTo>
                  <a:lnTo>
                    <a:pt x="5320" y="3865"/>
                  </a:lnTo>
                  <a:lnTo>
                    <a:pt x="5497" y="3909"/>
                  </a:lnTo>
                  <a:lnTo>
                    <a:pt x="5686" y="3953"/>
                  </a:lnTo>
                  <a:lnTo>
                    <a:pt x="5864" y="3976"/>
                  </a:lnTo>
                  <a:lnTo>
                    <a:pt x="6053" y="3998"/>
                  </a:lnTo>
                  <a:lnTo>
                    <a:pt x="6230" y="3998"/>
                  </a:lnTo>
                  <a:lnTo>
                    <a:pt x="6419" y="3987"/>
                  </a:lnTo>
                  <a:lnTo>
                    <a:pt x="6608" y="3976"/>
                  </a:lnTo>
                  <a:lnTo>
                    <a:pt x="6785" y="3942"/>
                  </a:lnTo>
                  <a:lnTo>
                    <a:pt x="6974" y="3898"/>
                  </a:lnTo>
                  <a:lnTo>
                    <a:pt x="7152" y="3842"/>
                  </a:lnTo>
                  <a:lnTo>
                    <a:pt x="7330" y="3776"/>
                  </a:lnTo>
                  <a:lnTo>
                    <a:pt x="10439" y="2465"/>
                  </a:lnTo>
                  <a:lnTo>
                    <a:pt x="10705" y="2354"/>
                  </a:lnTo>
                  <a:lnTo>
                    <a:pt x="10972" y="2266"/>
                  </a:lnTo>
                  <a:lnTo>
                    <a:pt x="11249" y="2188"/>
                  </a:lnTo>
                  <a:lnTo>
                    <a:pt x="11527" y="2132"/>
                  </a:lnTo>
                  <a:lnTo>
                    <a:pt x="11816" y="2077"/>
                  </a:lnTo>
                  <a:lnTo>
                    <a:pt x="12093" y="2044"/>
                  </a:lnTo>
                  <a:lnTo>
                    <a:pt x="12382" y="2021"/>
                  </a:lnTo>
                  <a:lnTo>
                    <a:pt x="12948" y="2021"/>
                  </a:lnTo>
                  <a:lnTo>
                    <a:pt x="13226" y="2044"/>
                  </a:lnTo>
                  <a:lnTo>
                    <a:pt x="13515" y="2077"/>
                  </a:lnTo>
                  <a:lnTo>
                    <a:pt x="13792" y="2132"/>
                  </a:lnTo>
                  <a:lnTo>
                    <a:pt x="14070" y="2188"/>
                  </a:lnTo>
                  <a:lnTo>
                    <a:pt x="14348" y="2266"/>
                  </a:lnTo>
                  <a:lnTo>
                    <a:pt x="14625" y="2354"/>
                  </a:lnTo>
                  <a:lnTo>
                    <a:pt x="14892" y="2465"/>
                  </a:lnTo>
                  <a:lnTo>
                    <a:pt x="18567" y="4020"/>
                  </a:lnTo>
                  <a:lnTo>
                    <a:pt x="18712" y="4065"/>
                  </a:lnTo>
                  <a:lnTo>
                    <a:pt x="18845" y="4109"/>
                  </a:lnTo>
                  <a:lnTo>
                    <a:pt x="18989" y="4153"/>
                  </a:lnTo>
                  <a:lnTo>
                    <a:pt x="19122" y="4187"/>
                  </a:lnTo>
                  <a:lnTo>
                    <a:pt x="19267" y="4209"/>
                  </a:lnTo>
                  <a:lnTo>
                    <a:pt x="19411" y="4231"/>
                  </a:lnTo>
                  <a:lnTo>
                    <a:pt x="19556" y="4242"/>
                  </a:lnTo>
                  <a:lnTo>
                    <a:pt x="19844" y="4242"/>
                  </a:lnTo>
                  <a:lnTo>
                    <a:pt x="19989" y="4231"/>
                  </a:lnTo>
                  <a:lnTo>
                    <a:pt x="20133" y="4209"/>
                  </a:lnTo>
                  <a:lnTo>
                    <a:pt x="20277" y="4187"/>
                  </a:lnTo>
                  <a:lnTo>
                    <a:pt x="20411" y="4153"/>
                  </a:lnTo>
                  <a:lnTo>
                    <a:pt x="20555" y="4109"/>
                  </a:lnTo>
                  <a:lnTo>
                    <a:pt x="20688" y="4065"/>
                  </a:lnTo>
                  <a:lnTo>
                    <a:pt x="20821" y="4020"/>
                  </a:lnTo>
                  <a:lnTo>
                    <a:pt x="24508" y="2465"/>
                  </a:lnTo>
                  <a:lnTo>
                    <a:pt x="24775" y="2354"/>
                  </a:lnTo>
                  <a:lnTo>
                    <a:pt x="25052" y="2266"/>
                  </a:lnTo>
                  <a:lnTo>
                    <a:pt x="25330" y="2188"/>
                  </a:lnTo>
                  <a:lnTo>
                    <a:pt x="25607" y="2132"/>
                  </a:lnTo>
                  <a:lnTo>
                    <a:pt x="25885" y="2077"/>
                  </a:lnTo>
                  <a:lnTo>
                    <a:pt x="26163" y="2044"/>
                  </a:lnTo>
                  <a:lnTo>
                    <a:pt x="26451" y="2021"/>
                  </a:lnTo>
                  <a:lnTo>
                    <a:pt x="27018" y="2021"/>
                  </a:lnTo>
                  <a:lnTo>
                    <a:pt x="27306" y="2044"/>
                  </a:lnTo>
                  <a:lnTo>
                    <a:pt x="27584" y="2077"/>
                  </a:lnTo>
                  <a:lnTo>
                    <a:pt x="27873" y="2132"/>
                  </a:lnTo>
                  <a:lnTo>
                    <a:pt x="28150" y="2188"/>
                  </a:lnTo>
                  <a:lnTo>
                    <a:pt x="28417" y="2266"/>
                  </a:lnTo>
                  <a:lnTo>
                    <a:pt x="28694" y="2354"/>
                  </a:lnTo>
                  <a:lnTo>
                    <a:pt x="28961" y="2465"/>
                  </a:lnTo>
                  <a:lnTo>
                    <a:pt x="32070" y="3776"/>
                  </a:lnTo>
                  <a:lnTo>
                    <a:pt x="32248" y="3842"/>
                  </a:lnTo>
                  <a:lnTo>
                    <a:pt x="32426" y="3898"/>
                  </a:lnTo>
                  <a:lnTo>
                    <a:pt x="32614" y="3942"/>
                  </a:lnTo>
                  <a:lnTo>
                    <a:pt x="32792" y="3976"/>
                  </a:lnTo>
                  <a:lnTo>
                    <a:pt x="32981" y="3987"/>
                  </a:lnTo>
                  <a:lnTo>
                    <a:pt x="33170" y="3998"/>
                  </a:lnTo>
                  <a:lnTo>
                    <a:pt x="33347" y="3998"/>
                  </a:lnTo>
                  <a:lnTo>
                    <a:pt x="33536" y="3976"/>
                  </a:lnTo>
                  <a:lnTo>
                    <a:pt x="33714" y="3953"/>
                  </a:lnTo>
                  <a:lnTo>
                    <a:pt x="33902" y="3909"/>
                  </a:lnTo>
                  <a:lnTo>
                    <a:pt x="34080" y="3865"/>
                  </a:lnTo>
                  <a:lnTo>
                    <a:pt x="34247" y="3798"/>
                  </a:lnTo>
                  <a:lnTo>
                    <a:pt x="34424" y="3731"/>
                  </a:lnTo>
                  <a:lnTo>
                    <a:pt x="34591" y="3643"/>
                  </a:lnTo>
                  <a:lnTo>
                    <a:pt x="34757" y="3554"/>
                  </a:lnTo>
                  <a:lnTo>
                    <a:pt x="34913" y="3443"/>
                  </a:lnTo>
                  <a:lnTo>
                    <a:pt x="39388" y="178"/>
                  </a:lnTo>
                  <a:lnTo>
                    <a:pt x="39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1"/>
            <p:cNvSpPr/>
            <p:nvPr/>
          </p:nvSpPr>
          <p:spPr>
            <a:xfrm>
              <a:off x="1044359" y="6232978"/>
              <a:ext cx="462347" cy="79950"/>
            </a:xfrm>
            <a:custGeom>
              <a:avLst/>
              <a:gdLst/>
              <a:ahLst/>
              <a:cxnLst/>
              <a:rect l="l" t="t" r="r" b="b"/>
              <a:pathLst>
                <a:path w="45529" h="7873" extrusionOk="0">
                  <a:moveTo>
                    <a:pt x="578" y="0"/>
                  </a:moveTo>
                  <a:lnTo>
                    <a:pt x="467" y="11"/>
                  </a:lnTo>
                  <a:lnTo>
                    <a:pt x="356" y="44"/>
                  </a:lnTo>
                  <a:lnTo>
                    <a:pt x="256" y="100"/>
                  </a:lnTo>
                  <a:lnTo>
                    <a:pt x="167" y="167"/>
                  </a:lnTo>
                  <a:lnTo>
                    <a:pt x="101" y="255"/>
                  </a:lnTo>
                  <a:lnTo>
                    <a:pt x="45" y="355"/>
                  </a:lnTo>
                  <a:lnTo>
                    <a:pt x="12" y="466"/>
                  </a:lnTo>
                  <a:lnTo>
                    <a:pt x="1" y="589"/>
                  </a:lnTo>
                  <a:lnTo>
                    <a:pt x="1" y="3298"/>
                  </a:lnTo>
                  <a:lnTo>
                    <a:pt x="1" y="3542"/>
                  </a:lnTo>
                  <a:lnTo>
                    <a:pt x="23" y="3764"/>
                  </a:lnTo>
                  <a:lnTo>
                    <a:pt x="45" y="3998"/>
                  </a:lnTo>
                  <a:lnTo>
                    <a:pt x="89" y="4220"/>
                  </a:lnTo>
                  <a:lnTo>
                    <a:pt x="145" y="4442"/>
                  </a:lnTo>
                  <a:lnTo>
                    <a:pt x="200" y="4664"/>
                  </a:lnTo>
                  <a:lnTo>
                    <a:pt x="278" y="4875"/>
                  </a:lnTo>
                  <a:lnTo>
                    <a:pt x="356" y="5086"/>
                  </a:lnTo>
                  <a:lnTo>
                    <a:pt x="445" y="5286"/>
                  </a:lnTo>
                  <a:lnTo>
                    <a:pt x="545" y="5474"/>
                  </a:lnTo>
                  <a:lnTo>
                    <a:pt x="656" y="5674"/>
                  </a:lnTo>
                  <a:lnTo>
                    <a:pt x="778" y="5852"/>
                  </a:lnTo>
                  <a:lnTo>
                    <a:pt x="900" y="6041"/>
                  </a:lnTo>
                  <a:lnTo>
                    <a:pt x="1044" y="6207"/>
                  </a:lnTo>
                  <a:lnTo>
                    <a:pt x="1189" y="6374"/>
                  </a:lnTo>
                  <a:lnTo>
                    <a:pt x="1333" y="6529"/>
                  </a:lnTo>
                  <a:lnTo>
                    <a:pt x="1500" y="6685"/>
                  </a:lnTo>
                  <a:lnTo>
                    <a:pt x="1666" y="6829"/>
                  </a:lnTo>
                  <a:lnTo>
                    <a:pt x="1833" y="6962"/>
                  </a:lnTo>
                  <a:lnTo>
                    <a:pt x="2010" y="7096"/>
                  </a:lnTo>
                  <a:lnTo>
                    <a:pt x="2199" y="7207"/>
                  </a:lnTo>
                  <a:lnTo>
                    <a:pt x="2388" y="7318"/>
                  </a:lnTo>
                  <a:lnTo>
                    <a:pt x="2588" y="7418"/>
                  </a:lnTo>
                  <a:lnTo>
                    <a:pt x="2788" y="7518"/>
                  </a:lnTo>
                  <a:lnTo>
                    <a:pt x="2999" y="7595"/>
                  </a:lnTo>
                  <a:lnTo>
                    <a:pt x="3210" y="7673"/>
                  </a:lnTo>
                  <a:lnTo>
                    <a:pt x="3421" y="7729"/>
                  </a:lnTo>
                  <a:lnTo>
                    <a:pt x="3643" y="7784"/>
                  </a:lnTo>
                  <a:lnTo>
                    <a:pt x="3876" y="7817"/>
                  </a:lnTo>
                  <a:lnTo>
                    <a:pt x="4098" y="7851"/>
                  </a:lnTo>
                  <a:lnTo>
                    <a:pt x="4331" y="7873"/>
                  </a:lnTo>
                  <a:lnTo>
                    <a:pt x="41187" y="7873"/>
                  </a:lnTo>
                  <a:lnTo>
                    <a:pt x="41420" y="7851"/>
                  </a:lnTo>
                  <a:lnTo>
                    <a:pt x="41653" y="7817"/>
                  </a:lnTo>
                  <a:lnTo>
                    <a:pt x="41875" y="7784"/>
                  </a:lnTo>
                  <a:lnTo>
                    <a:pt x="42097" y="7729"/>
                  </a:lnTo>
                  <a:lnTo>
                    <a:pt x="42308" y="7673"/>
                  </a:lnTo>
                  <a:lnTo>
                    <a:pt x="42519" y="7595"/>
                  </a:lnTo>
                  <a:lnTo>
                    <a:pt x="42730" y="7518"/>
                  </a:lnTo>
                  <a:lnTo>
                    <a:pt x="42930" y="7418"/>
                  </a:lnTo>
                  <a:lnTo>
                    <a:pt x="43130" y="7318"/>
                  </a:lnTo>
                  <a:lnTo>
                    <a:pt x="43319" y="7207"/>
                  </a:lnTo>
                  <a:lnTo>
                    <a:pt x="43508" y="7096"/>
                  </a:lnTo>
                  <a:lnTo>
                    <a:pt x="43685" y="6962"/>
                  </a:lnTo>
                  <a:lnTo>
                    <a:pt x="43863" y="6829"/>
                  </a:lnTo>
                  <a:lnTo>
                    <a:pt x="44030" y="6685"/>
                  </a:lnTo>
                  <a:lnTo>
                    <a:pt x="44185" y="6529"/>
                  </a:lnTo>
                  <a:lnTo>
                    <a:pt x="44341" y="6374"/>
                  </a:lnTo>
                  <a:lnTo>
                    <a:pt x="44485" y="6207"/>
                  </a:lnTo>
                  <a:lnTo>
                    <a:pt x="44618" y="6041"/>
                  </a:lnTo>
                  <a:lnTo>
                    <a:pt x="44740" y="5852"/>
                  </a:lnTo>
                  <a:lnTo>
                    <a:pt x="44862" y="5674"/>
                  </a:lnTo>
                  <a:lnTo>
                    <a:pt x="44973" y="5474"/>
                  </a:lnTo>
                  <a:lnTo>
                    <a:pt x="45073" y="5286"/>
                  </a:lnTo>
                  <a:lnTo>
                    <a:pt x="45162" y="5086"/>
                  </a:lnTo>
                  <a:lnTo>
                    <a:pt x="45251" y="4875"/>
                  </a:lnTo>
                  <a:lnTo>
                    <a:pt x="45318" y="4664"/>
                  </a:lnTo>
                  <a:lnTo>
                    <a:pt x="45384" y="4442"/>
                  </a:lnTo>
                  <a:lnTo>
                    <a:pt x="45429" y="4220"/>
                  </a:lnTo>
                  <a:lnTo>
                    <a:pt x="45473" y="3998"/>
                  </a:lnTo>
                  <a:lnTo>
                    <a:pt x="45507" y="3764"/>
                  </a:lnTo>
                  <a:lnTo>
                    <a:pt x="45518" y="3542"/>
                  </a:lnTo>
                  <a:lnTo>
                    <a:pt x="45529" y="3298"/>
                  </a:lnTo>
                  <a:lnTo>
                    <a:pt x="45529" y="589"/>
                  </a:lnTo>
                  <a:lnTo>
                    <a:pt x="45518" y="466"/>
                  </a:lnTo>
                  <a:lnTo>
                    <a:pt x="45484" y="355"/>
                  </a:lnTo>
                  <a:lnTo>
                    <a:pt x="45429" y="255"/>
                  </a:lnTo>
                  <a:lnTo>
                    <a:pt x="45351" y="167"/>
                  </a:lnTo>
                  <a:lnTo>
                    <a:pt x="45262" y="100"/>
                  </a:lnTo>
                  <a:lnTo>
                    <a:pt x="45162" y="44"/>
                  </a:lnTo>
                  <a:lnTo>
                    <a:pt x="45062" y="11"/>
                  </a:lnTo>
                  <a:lnTo>
                    <a:pt x="44940" y="0"/>
                  </a:lnTo>
                  <a:lnTo>
                    <a:pt x="44141" y="0"/>
                  </a:lnTo>
                  <a:lnTo>
                    <a:pt x="39455" y="3420"/>
                  </a:lnTo>
                  <a:lnTo>
                    <a:pt x="39144" y="3631"/>
                  </a:lnTo>
                  <a:lnTo>
                    <a:pt x="38822" y="3820"/>
                  </a:lnTo>
                  <a:lnTo>
                    <a:pt x="38489" y="3986"/>
                  </a:lnTo>
                  <a:lnTo>
                    <a:pt x="38155" y="4131"/>
                  </a:lnTo>
                  <a:lnTo>
                    <a:pt x="37811" y="4253"/>
                  </a:lnTo>
                  <a:lnTo>
                    <a:pt x="37456" y="4353"/>
                  </a:lnTo>
                  <a:lnTo>
                    <a:pt x="37100" y="4431"/>
                  </a:lnTo>
                  <a:lnTo>
                    <a:pt x="36734" y="4475"/>
                  </a:lnTo>
                  <a:lnTo>
                    <a:pt x="36368" y="4508"/>
                  </a:lnTo>
                  <a:lnTo>
                    <a:pt x="36001" y="4519"/>
                  </a:lnTo>
                  <a:lnTo>
                    <a:pt x="35635" y="4497"/>
                  </a:lnTo>
                  <a:lnTo>
                    <a:pt x="35279" y="4464"/>
                  </a:lnTo>
                  <a:lnTo>
                    <a:pt x="34913" y="4397"/>
                  </a:lnTo>
                  <a:lnTo>
                    <a:pt x="34558" y="4320"/>
                  </a:lnTo>
                  <a:lnTo>
                    <a:pt x="34202" y="4209"/>
                  </a:lnTo>
                  <a:lnTo>
                    <a:pt x="33847" y="4075"/>
                  </a:lnTo>
                  <a:lnTo>
                    <a:pt x="30738" y="2765"/>
                  </a:lnTo>
                  <a:lnTo>
                    <a:pt x="30604" y="2709"/>
                  </a:lnTo>
                  <a:lnTo>
                    <a:pt x="30460" y="2665"/>
                  </a:lnTo>
                  <a:lnTo>
                    <a:pt x="30327" y="2621"/>
                  </a:lnTo>
                  <a:lnTo>
                    <a:pt x="30182" y="2587"/>
                  </a:lnTo>
                  <a:lnTo>
                    <a:pt x="30038" y="2565"/>
                  </a:lnTo>
                  <a:lnTo>
                    <a:pt x="29894" y="2554"/>
                  </a:lnTo>
                  <a:lnTo>
                    <a:pt x="29760" y="2543"/>
                  </a:lnTo>
                  <a:lnTo>
                    <a:pt x="29616" y="2532"/>
                  </a:lnTo>
                  <a:lnTo>
                    <a:pt x="29472" y="2543"/>
                  </a:lnTo>
                  <a:lnTo>
                    <a:pt x="29327" y="2554"/>
                  </a:lnTo>
                  <a:lnTo>
                    <a:pt x="29183" y="2565"/>
                  </a:lnTo>
                  <a:lnTo>
                    <a:pt x="29039" y="2587"/>
                  </a:lnTo>
                  <a:lnTo>
                    <a:pt x="28894" y="2621"/>
                  </a:lnTo>
                  <a:lnTo>
                    <a:pt x="28761" y="2665"/>
                  </a:lnTo>
                  <a:lnTo>
                    <a:pt x="28617" y="2709"/>
                  </a:lnTo>
                  <a:lnTo>
                    <a:pt x="28483" y="2765"/>
                  </a:lnTo>
                  <a:lnTo>
                    <a:pt x="24797" y="4309"/>
                  </a:lnTo>
                  <a:lnTo>
                    <a:pt x="24530" y="4420"/>
                  </a:lnTo>
                  <a:lnTo>
                    <a:pt x="24264" y="4508"/>
                  </a:lnTo>
                  <a:lnTo>
                    <a:pt x="23986" y="4586"/>
                  </a:lnTo>
                  <a:lnTo>
                    <a:pt x="23709" y="4653"/>
                  </a:lnTo>
                  <a:lnTo>
                    <a:pt x="23431" y="4697"/>
                  </a:lnTo>
                  <a:lnTo>
                    <a:pt x="23142" y="4730"/>
                  </a:lnTo>
                  <a:lnTo>
                    <a:pt x="22865" y="4753"/>
                  </a:lnTo>
                  <a:lnTo>
                    <a:pt x="22576" y="4764"/>
                  </a:lnTo>
                  <a:lnTo>
                    <a:pt x="22287" y="4753"/>
                  </a:lnTo>
                  <a:lnTo>
                    <a:pt x="22010" y="4730"/>
                  </a:lnTo>
                  <a:lnTo>
                    <a:pt x="21721" y="4697"/>
                  </a:lnTo>
                  <a:lnTo>
                    <a:pt x="21443" y="4653"/>
                  </a:lnTo>
                  <a:lnTo>
                    <a:pt x="21166" y="4586"/>
                  </a:lnTo>
                  <a:lnTo>
                    <a:pt x="20888" y="4508"/>
                  </a:lnTo>
                  <a:lnTo>
                    <a:pt x="20622" y="4420"/>
                  </a:lnTo>
                  <a:lnTo>
                    <a:pt x="20355" y="4309"/>
                  </a:lnTo>
                  <a:lnTo>
                    <a:pt x="16668" y="2765"/>
                  </a:lnTo>
                  <a:lnTo>
                    <a:pt x="16535" y="2709"/>
                  </a:lnTo>
                  <a:lnTo>
                    <a:pt x="16391" y="2665"/>
                  </a:lnTo>
                  <a:lnTo>
                    <a:pt x="16257" y="2621"/>
                  </a:lnTo>
                  <a:lnTo>
                    <a:pt x="16113" y="2587"/>
                  </a:lnTo>
                  <a:lnTo>
                    <a:pt x="15969" y="2565"/>
                  </a:lnTo>
                  <a:lnTo>
                    <a:pt x="15824" y="2554"/>
                  </a:lnTo>
                  <a:lnTo>
                    <a:pt x="15680" y="2543"/>
                  </a:lnTo>
                  <a:lnTo>
                    <a:pt x="15536" y="2532"/>
                  </a:lnTo>
                  <a:lnTo>
                    <a:pt x="15391" y="2543"/>
                  </a:lnTo>
                  <a:lnTo>
                    <a:pt x="15247" y="2554"/>
                  </a:lnTo>
                  <a:lnTo>
                    <a:pt x="15103" y="2565"/>
                  </a:lnTo>
                  <a:lnTo>
                    <a:pt x="14969" y="2587"/>
                  </a:lnTo>
                  <a:lnTo>
                    <a:pt x="14825" y="2621"/>
                  </a:lnTo>
                  <a:lnTo>
                    <a:pt x="14681" y="2665"/>
                  </a:lnTo>
                  <a:lnTo>
                    <a:pt x="14547" y="2709"/>
                  </a:lnTo>
                  <a:lnTo>
                    <a:pt x="14414" y="2765"/>
                  </a:lnTo>
                  <a:lnTo>
                    <a:pt x="11305" y="4075"/>
                  </a:lnTo>
                  <a:lnTo>
                    <a:pt x="10950" y="4209"/>
                  </a:lnTo>
                  <a:lnTo>
                    <a:pt x="10594" y="4320"/>
                  </a:lnTo>
                  <a:lnTo>
                    <a:pt x="10239" y="4397"/>
                  </a:lnTo>
                  <a:lnTo>
                    <a:pt x="9872" y="4464"/>
                  </a:lnTo>
                  <a:lnTo>
                    <a:pt x="9506" y="4497"/>
                  </a:lnTo>
                  <a:lnTo>
                    <a:pt x="9140" y="4519"/>
                  </a:lnTo>
                  <a:lnTo>
                    <a:pt x="8773" y="4508"/>
                  </a:lnTo>
                  <a:lnTo>
                    <a:pt x="8418" y="4475"/>
                  </a:lnTo>
                  <a:lnTo>
                    <a:pt x="8051" y="4431"/>
                  </a:lnTo>
                  <a:lnTo>
                    <a:pt x="7696" y="4353"/>
                  </a:lnTo>
                  <a:lnTo>
                    <a:pt x="7341" y="4253"/>
                  </a:lnTo>
                  <a:lnTo>
                    <a:pt x="6996" y="4131"/>
                  </a:lnTo>
                  <a:lnTo>
                    <a:pt x="6652" y="3986"/>
                  </a:lnTo>
                  <a:lnTo>
                    <a:pt x="6330" y="3820"/>
                  </a:lnTo>
                  <a:lnTo>
                    <a:pt x="6008" y="3631"/>
                  </a:lnTo>
                  <a:lnTo>
                    <a:pt x="5697" y="3420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5" name="Google Shape;3365;p41"/>
          <p:cNvGrpSpPr/>
          <p:nvPr/>
        </p:nvGrpSpPr>
        <p:grpSpPr>
          <a:xfrm>
            <a:off x="4329379" y="971888"/>
            <a:ext cx="340795" cy="334681"/>
            <a:chOff x="1808086" y="5810454"/>
            <a:chExt cx="501022" cy="495603"/>
          </a:xfrm>
        </p:grpSpPr>
        <p:sp>
          <p:nvSpPr>
            <p:cNvPr id="3366" name="Google Shape;3366;p41"/>
            <p:cNvSpPr/>
            <p:nvPr/>
          </p:nvSpPr>
          <p:spPr>
            <a:xfrm>
              <a:off x="1949946" y="5810454"/>
              <a:ext cx="359162" cy="355222"/>
            </a:xfrm>
            <a:custGeom>
              <a:avLst/>
              <a:gdLst/>
              <a:ahLst/>
              <a:cxnLst/>
              <a:rect l="l" t="t" r="r" b="b"/>
              <a:pathLst>
                <a:path w="35368" h="34980" extrusionOk="0">
                  <a:moveTo>
                    <a:pt x="21521" y="1"/>
                  </a:moveTo>
                  <a:lnTo>
                    <a:pt x="21199" y="12"/>
                  </a:lnTo>
                  <a:lnTo>
                    <a:pt x="20876" y="34"/>
                  </a:lnTo>
                  <a:lnTo>
                    <a:pt x="20554" y="57"/>
                  </a:lnTo>
                  <a:lnTo>
                    <a:pt x="20232" y="90"/>
                  </a:lnTo>
                  <a:lnTo>
                    <a:pt x="19910" y="134"/>
                  </a:lnTo>
                  <a:lnTo>
                    <a:pt x="19588" y="179"/>
                  </a:lnTo>
                  <a:lnTo>
                    <a:pt x="19266" y="234"/>
                  </a:lnTo>
                  <a:lnTo>
                    <a:pt x="18944" y="301"/>
                  </a:lnTo>
                  <a:lnTo>
                    <a:pt x="18622" y="379"/>
                  </a:lnTo>
                  <a:lnTo>
                    <a:pt x="18311" y="456"/>
                  </a:lnTo>
                  <a:lnTo>
                    <a:pt x="17989" y="545"/>
                  </a:lnTo>
                  <a:lnTo>
                    <a:pt x="17678" y="634"/>
                  </a:lnTo>
                  <a:lnTo>
                    <a:pt x="17367" y="734"/>
                  </a:lnTo>
                  <a:lnTo>
                    <a:pt x="17068" y="845"/>
                  </a:lnTo>
                  <a:lnTo>
                    <a:pt x="16757" y="967"/>
                  </a:lnTo>
                  <a:lnTo>
                    <a:pt x="16457" y="1089"/>
                  </a:lnTo>
                  <a:lnTo>
                    <a:pt x="16157" y="1222"/>
                  </a:lnTo>
                  <a:lnTo>
                    <a:pt x="15857" y="1367"/>
                  </a:lnTo>
                  <a:lnTo>
                    <a:pt x="15557" y="1511"/>
                  </a:lnTo>
                  <a:lnTo>
                    <a:pt x="15269" y="1667"/>
                  </a:lnTo>
                  <a:lnTo>
                    <a:pt x="14980" y="1822"/>
                  </a:lnTo>
                  <a:lnTo>
                    <a:pt x="14691" y="2000"/>
                  </a:lnTo>
                  <a:lnTo>
                    <a:pt x="14414" y="2177"/>
                  </a:lnTo>
                  <a:lnTo>
                    <a:pt x="14136" y="2355"/>
                  </a:lnTo>
                  <a:lnTo>
                    <a:pt x="13858" y="2555"/>
                  </a:lnTo>
                  <a:lnTo>
                    <a:pt x="13592" y="2755"/>
                  </a:lnTo>
                  <a:lnTo>
                    <a:pt x="13325" y="2955"/>
                  </a:lnTo>
                  <a:lnTo>
                    <a:pt x="13059" y="3177"/>
                  </a:lnTo>
                  <a:lnTo>
                    <a:pt x="12804" y="3399"/>
                  </a:lnTo>
                  <a:lnTo>
                    <a:pt x="12548" y="3632"/>
                  </a:lnTo>
                  <a:lnTo>
                    <a:pt x="12304" y="3865"/>
                  </a:lnTo>
                  <a:lnTo>
                    <a:pt x="12004" y="4176"/>
                  </a:lnTo>
                  <a:lnTo>
                    <a:pt x="11715" y="4498"/>
                  </a:lnTo>
                  <a:lnTo>
                    <a:pt x="11427" y="4820"/>
                  </a:lnTo>
                  <a:lnTo>
                    <a:pt x="11160" y="5153"/>
                  </a:lnTo>
                  <a:lnTo>
                    <a:pt x="10905" y="5487"/>
                  </a:lnTo>
                  <a:lnTo>
                    <a:pt x="10660" y="5831"/>
                  </a:lnTo>
                  <a:lnTo>
                    <a:pt x="10438" y="6175"/>
                  </a:lnTo>
                  <a:lnTo>
                    <a:pt x="10216" y="6530"/>
                  </a:lnTo>
                  <a:lnTo>
                    <a:pt x="10005" y="6897"/>
                  </a:lnTo>
                  <a:lnTo>
                    <a:pt x="9816" y="7252"/>
                  </a:lnTo>
                  <a:lnTo>
                    <a:pt x="9628" y="7630"/>
                  </a:lnTo>
                  <a:lnTo>
                    <a:pt x="9461" y="7996"/>
                  </a:lnTo>
                  <a:lnTo>
                    <a:pt x="9306" y="8374"/>
                  </a:lnTo>
                  <a:lnTo>
                    <a:pt x="9150" y="8751"/>
                  </a:lnTo>
                  <a:lnTo>
                    <a:pt x="9017" y="9140"/>
                  </a:lnTo>
                  <a:lnTo>
                    <a:pt x="8895" y="9529"/>
                  </a:lnTo>
                  <a:lnTo>
                    <a:pt x="8784" y="9917"/>
                  </a:lnTo>
                  <a:lnTo>
                    <a:pt x="8695" y="10306"/>
                  </a:lnTo>
                  <a:lnTo>
                    <a:pt x="8606" y="10706"/>
                  </a:lnTo>
                  <a:lnTo>
                    <a:pt x="8528" y="11094"/>
                  </a:lnTo>
                  <a:lnTo>
                    <a:pt x="8473" y="11494"/>
                  </a:lnTo>
                  <a:lnTo>
                    <a:pt x="8417" y="11894"/>
                  </a:lnTo>
                  <a:lnTo>
                    <a:pt x="8384" y="12294"/>
                  </a:lnTo>
                  <a:lnTo>
                    <a:pt x="8362" y="12693"/>
                  </a:lnTo>
                  <a:lnTo>
                    <a:pt x="8340" y="13104"/>
                  </a:lnTo>
                  <a:lnTo>
                    <a:pt x="8340" y="13504"/>
                  </a:lnTo>
                  <a:lnTo>
                    <a:pt x="8351" y="13904"/>
                  </a:lnTo>
                  <a:lnTo>
                    <a:pt x="8373" y="14303"/>
                  </a:lnTo>
                  <a:lnTo>
                    <a:pt x="8417" y="14703"/>
                  </a:lnTo>
                  <a:lnTo>
                    <a:pt x="8462" y="15103"/>
                  </a:lnTo>
                  <a:lnTo>
                    <a:pt x="8517" y="15503"/>
                  </a:lnTo>
                  <a:lnTo>
                    <a:pt x="8595" y="15902"/>
                  </a:lnTo>
                  <a:lnTo>
                    <a:pt x="8628" y="16102"/>
                  </a:lnTo>
                  <a:lnTo>
                    <a:pt x="8651" y="16302"/>
                  </a:lnTo>
                  <a:lnTo>
                    <a:pt x="8651" y="16513"/>
                  </a:lnTo>
                  <a:lnTo>
                    <a:pt x="8651" y="16713"/>
                  </a:lnTo>
                  <a:lnTo>
                    <a:pt x="8628" y="16913"/>
                  </a:lnTo>
                  <a:lnTo>
                    <a:pt x="8595" y="17113"/>
                  </a:lnTo>
                  <a:lnTo>
                    <a:pt x="8562" y="17302"/>
                  </a:lnTo>
                  <a:lnTo>
                    <a:pt x="8506" y="17501"/>
                  </a:lnTo>
                  <a:lnTo>
                    <a:pt x="8440" y="17690"/>
                  </a:lnTo>
                  <a:lnTo>
                    <a:pt x="8362" y="17868"/>
                  </a:lnTo>
                  <a:lnTo>
                    <a:pt x="8273" y="18057"/>
                  </a:lnTo>
                  <a:lnTo>
                    <a:pt x="8173" y="18234"/>
                  </a:lnTo>
                  <a:lnTo>
                    <a:pt x="8062" y="18401"/>
                  </a:lnTo>
                  <a:lnTo>
                    <a:pt x="7940" y="18567"/>
                  </a:lnTo>
                  <a:lnTo>
                    <a:pt x="7807" y="18723"/>
                  </a:lnTo>
                  <a:lnTo>
                    <a:pt x="7662" y="18867"/>
                  </a:lnTo>
                  <a:lnTo>
                    <a:pt x="6852" y="19678"/>
                  </a:lnTo>
                  <a:lnTo>
                    <a:pt x="6729" y="19789"/>
                  </a:lnTo>
                  <a:lnTo>
                    <a:pt x="6618" y="19889"/>
                  </a:lnTo>
                  <a:lnTo>
                    <a:pt x="6485" y="19989"/>
                  </a:lnTo>
                  <a:lnTo>
                    <a:pt x="6363" y="20078"/>
                  </a:lnTo>
                  <a:lnTo>
                    <a:pt x="6230" y="20166"/>
                  </a:lnTo>
                  <a:lnTo>
                    <a:pt x="6097" y="20244"/>
                  </a:lnTo>
                  <a:lnTo>
                    <a:pt x="5952" y="20322"/>
                  </a:lnTo>
                  <a:lnTo>
                    <a:pt x="5808" y="20389"/>
                  </a:lnTo>
                  <a:lnTo>
                    <a:pt x="5663" y="20444"/>
                  </a:lnTo>
                  <a:lnTo>
                    <a:pt x="5519" y="20500"/>
                  </a:lnTo>
                  <a:lnTo>
                    <a:pt x="5364" y="20544"/>
                  </a:lnTo>
                  <a:lnTo>
                    <a:pt x="5219" y="20577"/>
                  </a:lnTo>
                  <a:lnTo>
                    <a:pt x="5064" y="20611"/>
                  </a:lnTo>
                  <a:lnTo>
                    <a:pt x="4908" y="20633"/>
                  </a:lnTo>
                  <a:lnTo>
                    <a:pt x="4753" y="20655"/>
                  </a:lnTo>
                  <a:lnTo>
                    <a:pt x="4586" y="20655"/>
                  </a:lnTo>
                  <a:lnTo>
                    <a:pt x="4364" y="20666"/>
                  </a:lnTo>
                  <a:lnTo>
                    <a:pt x="4131" y="20688"/>
                  </a:lnTo>
                  <a:lnTo>
                    <a:pt x="3898" y="20722"/>
                  </a:lnTo>
                  <a:lnTo>
                    <a:pt x="3676" y="20766"/>
                  </a:lnTo>
                  <a:lnTo>
                    <a:pt x="3454" y="20822"/>
                  </a:lnTo>
                  <a:lnTo>
                    <a:pt x="3232" y="20877"/>
                  </a:lnTo>
                  <a:lnTo>
                    <a:pt x="3009" y="20955"/>
                  </a:lnTo>
                  <a:lnTo>
                    <a:pt x="2798" y="21044"/>
                  </a:lnTo>
                  <a:lnTo>
                    <a:pt x="2588" y="21144"/>
                  </a:lnTo>
                  <a:lnTo>
                    <a:pt x="2377" y="21255"/>
                  </a:lnTo>
                  <a:lnTo>
                    <a:pt x="2177" y="21377"/>
                  </a:lnTo>
                  <a:lnTo>
                    <a:pt x="1977" y="21510"/>
                  </a:lnTo>
                  <a:lnTo>
                    <a:pt x="1777" y="21654"/>
                  </a:lnTo>
                  <a:lnTo>
                    <a:pt x="1588" y="21799"/>
                  </a:lnTo>
                  <a:lnTo>
                    <a:pt x="1410" y="21965"/>
                  </a:lnTo>
                  <a:lnTo>
                    <a:pt x="1244" y="22143"/>
                  </a:lnTo>
                  <a:lnTo>
                    <a:pt x="1088" y="22310"/>
                  </a:lnTo>
                  <a:lnTo>
                    <a:pt x="955" y="22487"/>
                  </a:lnTo>
                  <a:lnTo>
                    <a:pt x="822" y="22665"/>
                  </a:lnTo>
                  <a:lnTo>
                    <a:pt x="700" y="22843"/>
                  </a:lnTo>
                  <a:lnTo>
                    <a:pt x="589" y="23031"/>
                  </a:lnTo>
                  <a:lnTo>
                    <a:pt x="489" y="23220"/>
                  </a:lnTo>
                  <a:lnTo>
                    <a:pt x="400" y="23409"/>
                  </a:lnTo>
                  <a:lnTo>
                    <a:pt x="311" y="23609"/>
                  </a:lnTo>
                  <a:lnTo>
                    <a:pt x="244" y="23809"/>
                  </a:lnTo>
                  <a:lnTo>
                    <a:pt x="178" y="24009"/>
                  </a:lnTo>
                  <a:lnTo>
                    <a:pt x="122" y="24220"/>
                  </a:lnTo>
                  <a:lnTo>
                    <a:pt x="78" y="24419"/>
                  </a:lnTo>
                  <a:lnTo>
                    <a:pt x="45" y="24630"/>
                  </a:lnTo>
                  <a:lnTo>
                    <a:pt x="22" y="24841"/>
                  </a:lnTo>
                  <a:lnTo>
                    <a:pt x="0" y="25052"/>
                  </a:lnTo>
                  <a:lnTo>
                    <a:pt x="0" y="25263"/>
                  </a:lnTo>
                  <a:lnTo>
                    <a:pt x="0" y="25474"/>
                  </a:lnTo>
                  <a:lnTo>
                    <a:pt x="11" y="25685"/>
                  </a:lnTo>
                  <a:lnTo>
                    <a:pt x="33" y="25896"/>
                  </a:lnTo>
                  <a:lnTo>
                    <a:pt x="67" y="26096"/>
                  </a:lnTo>
                  <a:lnTo>
                    <a:pt x="100" y="26307"/>
                  </a:lnTo>
                  <a:lnTo>
                    <a:pt x="156" y="26518"/>
                  </a:lnTo>
                  <a:lnTo>
                    <a:pt x="211" y="26718"/>
                  </a:lnTo>
                  <a:lnTo>
                    <a:pt x="289" y="26918"/>
                  </a:lnTo>
                  <a:lnTo>
                    <a:pt x="367" y="27118"/>
                  </a:lnTo>
                  <a:lnTo>
                    <a:pt x="455" y="27307"/>
                  </a:lnTo>
                  <a:lnTo>
                    <a:pt x="555" y="27506"/>
                  </a:lnTo>
                  <a:lnTo>
                    <a:pt x="655" y="27695"/>
                  </a:lnTo>
                  <a:lnTo>
                    <a:pt x="777" y="27873"/>
                  </a:lnTo>
                  <a:lnTo>
                    <a:pt x="900" y="28051"/>
                  </a:lnTo>
                  <a:lnTo>
                    <a:pt x="1044" y="28228"/>
                  </a:lnTo>
                  <a:lnTo>
                    <a:pt x="1188" y="28395"/>
                  </a:lnTo>
                  <a:lnTo>
                    <a:pt x="1322" y="28539"/>
                  </a:lnTo>
                  <a:lnTo>
                    <a:pt x="1455" y="28672"/>
                  </a:lnTo>
                  <a:lnTo>
                    <a:pt x="1599" y="28795"/>
                  </a:lnTo>
                  <a:lnTo>
                    <a:pt x="1744" y="28917"/>
                  </a:lnTo>
                  <a:lnTo>
                    <a:pt x="1888" y="29028"/>
                  </a:lnTo>
                  <a:lnTo>
                    <a:pt x="2043" y="29139"/>
                  </a:lnTo>
                  <a:lnTo>
                    <a:pt x="2188" y="29239"/>
                  </a:lnTo>
                  <a:lnTo>
                    <a:pt x="2354" y="29328"/>
                  </a:lnTo>
                  <a:lnTo>
                    <a:pt x="2510" y="29416"/>
                  </a:lnTo>
                  <a:lnTo>
                    <a:pt x="2676" y="29494"/>
                  </a:lnTo>
                  <a:lnTo>
                    <a:pt x="2843" y="29572"/>
                  </a:lnTo>
                  <a:lnTo>
                    <a:pt x="3009" y="29639"/>
                  </a:lnTo>
                  <a:lnTo>
                    <a:pt x="3176" y="29705"/>
                  </a:lnTo>
                  <a:lnTo>
                    <a:pt x="3354" y="29750"/>
                  </a:lnTo>
                  <a:lnTo>
                    <a:pt x="3520" y="29805"/>
                  </a:lnTo>
                  <a:lnTo>
                    <a:pt x="3698" y="29838"/>
                  </a:lnTo>
                  <a:lnTo>
                    <a:pt x="3831" y="29872"/>
                  </a:lnTo>
                  <a:lnTo>
                    <a:pt x="3964" y="29916"/>
                  </a:lnTo>
                  <a:lnTo>
                    <a:pt x="4098" y="29972"/>
                  </a:lnTo>
                  <a:lnTo>
                    <a:pt x="4220" y="30038"/>
                  </a:lnTo>
                  <a:lnTo>
                    <a:pt x="4342" y="30105"/>
                  </a:lnTo>
                  <a:lnTo>
                    <a:pt x="4453" y="30183"/>
                  </a:lnTo>
                  <a:lnTo>
                    <a:pt x="4564" y="30271"/>
                  </a:lnTo>
                  <a:lnTo>
                    <a:pt x="4664" y="30360"/>
                  </a:lnTo>
                  <a:lnTo>
                    <a:pt x="4753" y="30460"/>
                  </a:lnTo>
                  <a:lnTo>
                    <a:pt x="4842" y="30560"/>
                  </a:lnTo>
                  <a:lnTo>
                    <a:pt x="4919" y="30671"/>
                  </a:lnTo>
                  <a:lnTo>
                    <a:pt x="4986" y="30793"/>
                  </a:lnTo>
                  <a:lnTo>
                    <a:pt x="5053" y="30916"/>
                  </a:lnTo>
                  <a:lnTo>
                    <a:pt x="5108" y="31049"/>
                  </a:lnTo>
                  <a:lnTo>
                    <a:pt x="5153" y="31182"/>
                  </a:lnTo>
                  <a:lnTo>
                    <a:pt x="5186" y="31315"/>
                  </a:lnTo>
                  <a:lnTo>
                    <a:pt x="5219" y="31493"/>
                  </a:lnTo>
                  <a:lnTo>
                    <a:pt x="5275" y="31660"/>
                  </a:lnTo>
                  <a:lnTo>
                    <a:pt x="5330" y="31826"/>
                  </a:lnTo>
                  <a:lnTo>
                    <a:pt x="5386" y="31993"/>
                  </a:lnTo>
                  <a:lnTo>
                    <a:pt x="5452" y="32159"/>
                  </a:lnTo>
                  <a:lnTo>
                    <a:pt x="5530" y="32326"/>
                  </a:lnTo>
                  <a:lnTo>
                    <a:pt x="5608" y="32492"/>
                  </a:lnTo>
                  <a:lnTo>
                    <a:pt x="5697" y="32648"/>
                  </a:lnTo>
                  <a:lnTo>
                    <a:pt x="5797" y="32803"/>
                  </a:lnTo>
                  <a:lnTo>
                    <a:pt x="5897" y="32959"/>
                  </a:lnTo>
                  <a:lnTo>
                    <a:pt x="5997" y="33103"/>
                  </a:lnTo>
                  <a:lnTo>
                    <a:pt x="6119" y="33247"/>
                  </a:lnTo>
                  <a:lnTo>
                    <a:pt x="6241" y="33392"/>
                  </a:lnTo>
                  <a:lnTo>
                    <a:pt x="6363" y="33536"/>
                  </a:lnTo>
                  <a:lnTo>
                    <a:pt x="6496" y="33669"/>
                  </a:lnTo>
                  <a:lnTo>
                    <a:pt x="6641" y="33803"/>
                  </a:lnTo>
                  <a:lnTo>
                    <a:pt x="6807" y="33947"/>
                  </a:lnTo>
                  <a:lnTo>
                    <a:pt x="6985" y="34080"/>
                  </a:lnTo>
                  <a:lnTo>
                    <a:pt x="7163" y="34202"/>
                  </a:lnTo>
                  <a:lnTo>
                    <a:pt x="7340" y="34313"/>
                  </a:lnTo>
                  <a:lnTo>
                    <a:pt x="7529" y="34424"/>
                  </a:lnTo>
                  <a:lnTo>
                    <a:pt x="7729" y="34513"/>
                  </a:lnTo>
                  <a:lnTo>
                    <a:pt x="7918" y="34602"/>
                  </a:lnTo>
                  <a:lnTo>
                    <a:pt x="8118" y="34680"/>
                  </a:lnTo>
                  <a:lnTo>
                    <a:pt x="8317" y="34758"/>
                  </a:lnTo>
                  <a:lnTo>
                    <a:pt x="8517" y="34813"/>
                  </a:lnTo>
                  <a:lnTo>
                    <a:pt x="8728" y="34869"/>
                  </a:lnTo>
                  <a:lnTo>
                    <a:pt x="8928" y="34902"/>
                  </a:lnTo>
                  <a:lnTo>
                    <a:pt x="9139" y="34935"/>
                  </a:lnTo>
                  <a:lnTo>
                    <a:pt x="9350" y="34958"/>
                  </a:lnTo>
                  <a:lnTo>
                    <a:pt x="9561" y="34969"/>
                  </a:lnTo>
                  <a:lnTo>
                    <a:pt x="9772" y="34980"/>
                  </a:lnTo>
                  <a:lnTo>
                    <a:pt x="9983" y="34969"/>
                  </a:lnTo>
                  <a:lnTo>
                    <a:pt x="10194" y="34958"/>
                  </a:lnTo>
                  <a:lnTo>
                    <a:pt x="10416" y="34935"/>
                  </a:lnTo>
                  <a:lnTo>
                    <a:pt x="10627" y="34902"/>
                  </a:lnTo>
                  <a:lnTo>
                    <a:pt x="10838" y="34858"/>
                  </a:lnTo>
                  <a:lnTo>
                    <a:pt x="11049" y="34802"/>
                  </a:lnTo>
                  <a:lnTo>
                    <a:pt x="11249" y="34747"/>
                  </a:lnTo>
                  <a:lnTo>
                    <a:pt x="11460" y="34669"/>
                  </a:lnTo>
                  <a:lnTo>
                    <a:pt x="11660" y="34591"/>
                  </a:lnTo>
                  <a:lnTo>
                    <a:pt x="11860" y="34502"/>
                  </a:lnTo>
                  <a:lnTo>
                    <a:pt x="12048" y="34391"/>
                  </a:lnTo>
                  <a:lnTo>
                    <a:pt x="12237" y="34280"/>
                  </a:lnTo>
                  <a:lnTo>
                    <a:pt x="12426" y="34169"/>
                  </a:lnTo>
                  <a:lnTo>
                    <a:pt x="12615" y="34036"/>
                  </a:lnTo>
                  <a:lnTo>
                    <a:pt x="12781" y="33891"/>
                  </a:lnTo>
                  <a:lnTo>
                    <a:pt x="12959" y="33747"/>
                  </a:lnTo>
                  <a:lnTo>
                    <a:pt x="13137" y="33569"/>
                  </a:lnTo>
                  <a:lnTo>
                    <a:pt x="13303" y="33392"/>
                  </a:lnTo>
                  <a:lnTo>
                    <a:pt x="13459" y="33214"/>
                  </a:lnTo>
                  <a:lnTo>
                    <a:pt x="13603" y="33025"/>
                  </a:lnTo>
                  <a:lnTo>
                    <a:pt x="13736" y="32825"/>
                  </a:lnTo>
                  <a:lnTo>
                    <a:pt x="13858" y="32626"/>
                  </a:lnTo>
                  <a:lnTo>
                    <a:pt x="13970" y="32415"/>
                  </a:lnTo>
                  <a:lnTo>
                    <a:pt x="14069" y="32204"/>
                  </a:lnTo>
                  <a:lnTo>
                    <a:pt x="14158" y="31993"/>
                  </a:lnTo>
                  <a:lnTo>
                    <a:pt x="14236" y="31771"/>
                  </a:lnTo>
                  <a:lnTo>
                    <a:pt x="14292" y="31560"/>
                  </a:lnTo>
                  <a:lnTo>
                    <a:pt x="14347" y="31337"/>
                  </a:lnTo>
                  <a:lnTo>
                    <a:pt x="14392" y="31104"/>
                  </a:lnTo>
                  <a:lnTo>
                    <a:pt x="14425" y="30882"/>
                  </a:lnTo>
                  <a:lnTo>
                    <a:pt x="14447" y="30660"/>
                  </a:lnTo>
                  <a:lnTo>
                    <a:pt x="14458" y="30427"/>
                  </a:lnTo>
                  <a:lnTo>
                    <a:pt x="14469" y="30271"/>
                  </a:lnTo>
                  <a:lnTo>
                    <a:pt x="14480" y="30116"/>
                  </a:lnTo>
                  <a:lnTo>
                    <a:pt x="14503" y="29961"/>
                  </a:lnTo>
                  <a:lnTo>
                    <a:pt x="14536" y="29805"/>
                  </a:lnTo>
                  <a:lnTo>
                    <a:pt x="14569" y="29661"/>
                  </a:lnTo>
                  <a:lnTo>
                    <a:pt x="14625" y="29505"/>
                  </a:lnTo>
                  <a:lnTo>
                    <a:pt x="14669" y="29361"/>
                  </a:lnTo>
                  <a:lnTo>
                    <a:pt x="14736" y="29217"/>
                  </a:lnTo>
                  <a:lnTo>
                    <a:pt x="14802" y="29083"/>
                  </a:lnTo>
                  <a:lnTo>
                    <a:pt x="14869" y="28939"/>
                  </a:lnTo>
                  <a:lnTo>
                    <a:pt x="14958" y="28806"/>
                  </a:lnTo>
                  <a:lnTo>
                    <a:pt x="15036" y="28672"/>
                  </a:lnTo>
                  <a:lnTo>
                    <a:pt x="15136" y="28550"/>
                  </a:lnTo>
                  <a:lnTo>
                    <a:pt x="15235" y="28428"/>
                  </a:lnTo>
                  <a:lnTo>
                    <a:pt x="15335" y="28306"/>
                  </a:lnTo>
                  <a:lnTo>
                    <a:pt x="15446" y="28195"/>
                  </a:lnTo>
                  <a:lnTo>
                    <a:pt x="16268" y="27384"/>
                  </a:lnTo>
                  <a:lnTo>
                    <a:pt x="16390" y="27273"/>
                  </a:lnTo>
                  <a:lnTo>
                    <a:pt x="16512" y="27162"/>
                  </a:lnTo>
                  <a:lnTo>
                    <a:pt x="16646" y="27062"/>
                  </a:lnTo>
                  <a:lnTo>
                    <a:pt x="16779" y="26962"/>
                  </a:lnTo>
                  <a:lnTo>
                    <a:pt x="16923" y="26874"/>
                  </a:lnTo>
                  <a:lnTo>
                    <a:pt x="17068" y="26796"/>
                  </a:lnTo>
                  <a:lnTo>
                    <a:pt x="17212" y="26729"/>
                  </a:lnTo>
                  <a:lnTo>
                    <a:pt x="17367" y="26663"/>
                  </a:lnTo>
                  <a:lnTo>
                    <a:pt x="17512" y="26607"/>
                  </a:lnTo>
                  <a:lnTo>
                    <a:pt x="17667" y="26552"/>
                  </a:lnTo>
                  <a:lnTo>
                    <a:pt x="17834" y="26507"/>
                  </a:lnTo>
                  <a:lnTo>
                    <a:pt x="17989" y="26474"/>
                  </a:lnTo>
                  <a:lnTo>
                    <a:pt x="18156" y="26440"/>
                  </a:lnTo>
                  <a:lnTo>
                    <a:pt x="18311" y="26429"/>
                  </a:lnTo>
                  <a:lnTo>
                    <a:pt x="18478" y="26418"/>
                  </a:lnTo>
                  <a:lnTo>
                    <a:pt x="18645" y="26407"/>
                  </a:lnTo>
                  <a:lnTo>
                    <a:pt x="18811" y="26418"/>
                  </a:lnTo>
                  <a:lnTo>
                    <a:pt x="18967" y="26429"/>
                  </a:lnTo>
                  <a:lnTo>
                    <a:pt x="19133" y="26440"/>
                  </a:lnTo>
                  <a:lnTo>
                    <a:pt x="19289" y="26474"/>
                  </a:lnTo>
                  <a:lnTo>
                    <a:pt x="19611" y="26529"/>
                  </a:lnTo>
                  <a:lnTo>
                    <a:pt x="19922" y="26574"/>
                  </a:lnTo>
                  <a:lnTo>
                    <a:pt x="20244" y="26618"/>
                  </a:lnTo>
                  <a:lnTo>
                    <a:pt x="20566" y="26651"/>
                  </a:lnTo>
                  <a:lnTo>
                    <a:pt x="20888" y="26674"/>
                  </a:lnTo>
                  <a:lnTo>
                    <a:pt x="21210" y="26696"/>
                  </a:lnTo>
                  <a:lnTo>
                    <a:pt x="21532" y="26707"/>
                  </a:lnTo>
                  <a:lnTo>
                    <a:pt x="22176" y="26707"/>
                  </a:lnTo>
                  <a:lnTo>
                    <a:pt x="22498" y="26696"/>
                  </a:lnTo>
                  <a:lnTo>
                    <a:pt x="22831" y="26674"/>
                  </a:lnTo>
                  <a:lnTo>
                    <a:pt x="23153" y="26651"/>
                  </a:lnTo>
                  <a:lnTo>
                    <a:pt x="23475" y="26618"/>
                  </a:lnTo>
                  <a:lnTo>
                    <a:pt x="23797" y="26574"/>
                  </a:lnTo>
                  <a:lnTo>
                    <a:pt x="24119" y="26529"/>
                  </a:lnTo>
                  <a:lnTo>
                    <a:pt x="24441" y="26463"/>
                  </a:lnTo>
                  <a:lnTo>
                    <a:pt x="24752" y="26407"/>
                  </a:lnTo>
                  <a:lnTo>
                    <a:pt x="25074" y="26329"/>
                  </a:lnTo>
                  <a:lnTo>
                    <a:pt x="25385" y="26252"/>
                  </a:lnTo>
                  <a:lnTo>
                    <a:pt x="25707" y="26163"/>
                  </a:lnTo>
                  <a:lnTo>
                    <a:pt x="26018" y="26063"/>
                  </a:lnTo>
                  <a:lnTo>
                    <a:pt x="26329" y="25963"/>
                  </a:lnTo>
                  <a:lnTo>
                    <a:pt x="26629" y="25852"/>
                  </a:lnTo>
                  <a:lnTo>
                    <a:pt x="26940" y="25730"/>
                  </a:lnTo>
                  <a:lnTo>
                    <a:pt x="27239" y="25608"/>
                  </a:lnTo>
                  <a:lnTo>
                    <a:pt x="27539" y="25474"/>
                  </a:lnTo>
                  <a:lnTo>
                    <a:pt x="27839" y="25330"/>
                  </a:lnTo>
                  <a:lnTo>
                    <a:pt x="28139" y="25186"/>
                  </a:lnTo>
                  <a:lnTo>
                    <a:pt x="28427" y="25030"/>
                  </a:lnTo>
                  <a:lnTo>
                    <a:pt x="28716" y="24864"/>
                  </a:lnTo>
                  <a:lnTo>
                    <a:pt x="29005" y="24686"/>
                  </a:lnTo>
                  <a:lnTo>
                    <a:pt x="29294" y="24508"/>
                  </a:lnTo>
                  <a:lnTo>
                    <a:pt x="29571" y="24320"/>
                  </a:lnTo>
                  <a:lnTo>
                    <a:pt x="29849" y="24131"/>
                  </a:lnTo>
                  <a:lnTo>
                    <a:pt x="30115" y="23920"/>
                  </a:lnTo>
                  <a:lnTo>
                    <a:pt x="30382" y="23709"/>
                  </a:lnTo>
                  <a:lnTo>
                    <a:pt x="30648" y="23498"/>
                  </a:lnTo>
                  <a:lnTo>
                    <a:pt x="30904" y="23265"/>
                  </a:lnTo>
                  <a:lnTo>
                    <a:pt x="31159" y="23031"/>
                  </a:lnTo>
                  <a:lnTo>
                    <a:pt x="31403" y="22798"/>
                  </a:lnTo>
                  <a:lnTo>
                    <a:pt x="31648" y="22554"/>
                  </a:lnTo>
                  <a:lnTo>
                    <a:pt x="31881" y="22299"/>
                  </a:lnTo>
                  <a:lnTo>
                    <a:pt x="32114" y="22043"/>
                  </a:lnTo>
                  <a:lnTo>
                    <a:pt x="32325" y="21788"/>
                  </a:lnTo>
                  <a:lnTo>
                    <a:pt x="32536" y="21521"/>
                  </a:lnTo>
                  <a:lnTo>
                    <a:pt x="32747" y="21255"/>
                  </a:lnTo>
                  <a:lnTo>
                    <a:pt x="32936" y="20988"/>
                  </a:lnTo>
                  <a:lnTo>
                    <a:pt x="33125" y="20711"/>
                  </a:lnTo>
                  <a:lnTo>
                    <a:pt x="33313" y="20433"/>
                  </a:lnTo>
                  <a:lnTo>
                    <a:pt x="33480" y="20155"/>
                  </a:lnTo>
                  <a:lnTo>
                    <a:pt x="33647" y="19878"/>
                  </a:lnTo>
                  <a:lnTo>
                    <a:pt x="33802" y="19589"/>
                  </a:lnTo>
                  <a:lnTo>
                    <a:pt x="33957" y="19300"/>
                  </a:lnTo>
                  <a:lnTo>
                    <a:pt x="34102" y="19001"/>
                  </a:lnTo>
                  <a:lnTo>
                    <a:pt x="34235" y="18712"/>
                  </a:lnTo>
                  <a:lnTo>
                    <a:pt x="34357" y="18412"/>
                  </a:lnTo>
                  <a:lnTo>
                    <a:pt x="34479" y="18112"/>
                  </a:lnTo>
                  <a:lnTo>
                    <a:pt x="34590" y="17801"/>
                  </a:lnTo>
                  <a:lnTo>
                    <a:pt x="34701" y="17501"/>
                  </a:lnTo>
                  <a:lnTo>
                    <a:pt x="34790" y="17191"/>
                  </a:lnTo>
                  <a:lnTo>
                    <a:pt x="34879" y="16891"/>
                  </a:lnTo>
                  <a:lnTo>
                    <a:pt x="34968" y="16580"/>
                  </a:lnTo>
                  <a:lnTo>
                    <a:pt x="35035" y="16269"/>
                  </a:lnTo>
                  <a:lnTo>
                    <a:pt x="35101" y="15958"/>
                  </a:lnTo>
                  <a:lnTo>
                    <a:pt x="35168" y="15636"/>
                  </a:lnTo>
                  <a:lnTo>
                    <a:pt x="35212" y="15325"/>
                  </a:lnTo>
                  <a:lnTo>
                    <a:pt x="35257" y="15003"/>
                  </a:lnTo>
                  <a:lnTo>
                    <a:pt x="35301" y="14692"/>
                  </a:lnTo>
                  <a:lnTo>
                    <a:pt x="35323" y="14370"/>
                  </a:lnTo>
                  <a:lnTo>
                    <a:pt x="35346" y="14059"/>
                  </a:lnTo>
                  <a:lnTo>
                    <a:pt x="35357" y="13737"/>
                  </a:lnTo>
                  <a:lnTo>
                    <a:pt x="35368" y="13415"/>
                  </a:lnTo>
                  <a:lnTo>
                    <a:pt x="35368" y="13104"/>
                  </a:lnTo>
                  <a:lnTo>
                    <a:pt x="35357" y="12782"/>
                  </a:lnTo>
                  <a:lnTo>
                    <a:pt x="35334" y="12460"/>
                  </a:lnTo>
                  <a:lnTo>
                    <a:pt x="35312" y="12149"/>
                  </a:lnTo>
                  <a:lnTo>
                    <a:pt x="35279" y="11827"/>
                  </a:lnTo>
                  <a:lnTo>
                    <a:pt x="35246" y="11516"/>
                  </a:lnTo>
                  <a:lnTo>
                    <a:pt x="35190" y="11194"/>
                  </a:lnTo>
                  <a:lnTo>
                    <a:pt x="35135" y="10883"/>
                  </a:lnTo>
                  <a:lnTo>
                    <a:pt x="35079" y="10572"/>
                  </a:lnTo>
                  <a:lnTo>
                    <a:pt x="35001" y="10261"/>
                  </a:lnTo>
                  <a:lnTo>
                    <a:pt x="34924" y="9950"/>
                  </a:lnTo>
                  <a:lnTo>
                    <a:pt x="34846" y="9640"/>
                  </a:lnTo>
                  <a:lnTo>
                    <a:pt x="34746" y="9329"/>
                  </a:lnTo>
                  <a:lnTo>
                    <a:pt x="34646" y="9029"/>
                  </a:lnTo>
                  <a:lnTo>
                    <a:pt x="34546" y="8718"/>
                  </a:lnTo>
                  <a:lnTo>
                    <a:pt x="34424" y="8418"/>
                  </a:lnTo>
                  <a:lnTo>
                    <a:pt x="34302" y="8118"/>
                  </a:lnTo>
                  <a:lnTo>
                    <a:pt x="34168" y="7830"/>
                  </a:lnTo>
                  <a:lnTo>
                    <a:pt x="34035" y="7530"/>
                  </a:lnTo>
                  <a:lnTo>
                    <a:pt x="33891" y="7241"/>
                  </a:lnTo>
                  <a:lnTo>
                    <a:pt x="33735" y="6952"/>
                  </a:lnTo>
                  <a:lnTo>
                    <a:pt x="33569" y="6664"/>
                  </a:lnTo>
                  <a:lnTo>
                    <a:pt x="33402" y="6386"/>
                  </a:lnTo>
                  <a:lnTo>
                    <a:pt x="33225" y="6097"/>
                  </a:lnTo>
                  <a:lnTo>
                    <a:pt x="33047" y="5831"/>
                  </a:lnTo>
                  <a:lnTo>
                    <a:pt x="32847" y="5553"/>
                  </a:lnTo>
                  <a:lnTo>
                    <a:pt x="32647" y="5287"/>
                  </a:lnTo>
                  <a:lnTo>
                    <a:pt x="32447" y="5020"/>
                  </a:lnTo>
                  <a:lnTo>
                    <a:pt x="32225" y="4765"/>
                  </a:lnTo>
                  <a:lnTo>
                    <a:pt x="32003" y="4509"/>
                  </a:lnTo>
                  <a:lnTo>
                    <a:pt x="31781" y="4254"/>
                  </a:lnTo>
                  <a:lnTo>
                    <a:pt x="31537" y="4010"/>
                  </a:lnTo>
                  <a:lnTo>
                    <a:pt x="31292" y="3754"/>
                  </a:lnTo>
                  <a:lnTo>
                    <a:pt x="31037" y="3521"/>
                  </a:lnTo>
                  <a:lnTo>
                    <a:pt x="30782" y="3288"/>
                  </a:lnTo>
                  <a:lnTo>
                    <a:pt x="30515" y="3066"/>
                  </a:lnTo>
                  <a:lnTo>
                    <a:pt x="30249" y="2855"/>
                  </a:lnTo>
                  <a:lnTo>
                    <a:pt x="29971" y="2644"/>
                  </a:lnTo>
                  <a:lnTo>
                    <a:pt x="29693" y="2444"/>
                  </a:lnTo>
                  <a:lnTo>
                    <a:pt x="29416" y="2255"/>
                  </a:lnTo>
                  <a:lnTo>
                    <a:pt x="29127" y="2066"/>
                  </a:lnTo>
                  <a:lnTo>
                    <a:pt x="28838" y="1889"/>
                  </a:lnTo>
                  <a:lnTo>
                    <a:pt x="28550" y="1722"/>
                  </a:lnTo>
                  <a:lnTo>
                    <a:pt x="28250" y="1567"/>
                  </a:lnTo>
                  <a:lnTo>
                    <a:pt x="27950" y="1411"/>
                  </a:lnTo>
                  <a:lnTo>
                    <a:pt x="27650" y="1267"/>
                  </a:lnTo>
                  <a:lnTo>
                    <a:pt x="27339" y="1134"/>
                  </a:lnTo>
                  <a:lnTo>
                    <a:pt x="27039" y="1000"/>
                  </a:lnTo>
                  <a:lnTo>
                    <a:pt x="26729" y="878"/>
                  </a:lnTo>
                  <a:lnTo>
                    <a:pt x="26406" y="767"/>
                  </a:lnTo>
                  <a:lnTo>
                    <a:pt x="26096" y="656"/>
                  </a:lnTo>
                  <a:lnTo>
                    <a:pt x="25774" y="567"/>
                  </a:lnTo>
                  <a:lnTo>
                    <a:pt x="25452" y="467"/>
                  </a:lnTo>
                  <a:lnTo>
                    <a:pt x="25129" y="390"/>
                  </a:lnTo>
                  <a:lnTo>
                    <a:pt x="24807" y="312"/>
                  </a:lnTo>
                  <a:lnTo>
                    <a:pt x="24485" y="245"/>
                  </a:lnTo>
                  <a:lnTo>
                    <a:pt x="24163" y="190"/>
                  </a:lnTo>
                  <a:lnTo>
                    <a:pt x="23830" y="134"/>
                  </a:lnTo>
                  <a:lnTo>
                    <a:pt x="23508" y="101"/>
                  </a:lnTo>
                  <a:lnTo>
                    <a:pt x="23175" y="57"/>
                  </a:lnTo>
                  <a:lnTo>
                    <a:pt x="22842" y="34"/>
                  </a:lnTo>
                  <a:lnTo>
                    <a:pt x="22509" y="12"/>
                  </a:lnTo>
                  <a:lnTo>
                    <a:pt x="22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1"/>
            <p:cNvSpPr/>
            <p:nvPr/>
          </p:nvSpPr>
          <p:spPr>
            <a:xfrm>
              <a:off x="1808086" y="6125735"/>
              <a:ext cx="182130" cy="180322"/>
            </a:xfrm>
            <a:custGeom>
              <a:avLst/>
              <a:gdLst/>
              <a:ahLst/>
              <a:cxnLst/>
              <a:rect l="l" t="t" r="r" b="b"/>
              <a:pathLst>
                <a:path w="17935" h="17757" extrusionOk="0">
                  <a:moveTo>
                    <a:pt x="13171" y="1"/>
                  </a:moveTo>
                  <a:lnTo>
                    <a:pt x="8418" y="4709"/>
                  </a:lnTo>
                  <a:lnTo>
                    <a:pt x="8229" y="4498"/>
                  </a:lnTo>
                  <a:lnTo>
                    <a:pt x="8052" y="4331"/>
                  </a:lnTo>
                  <a:lnTo>
                    <a:pt x="7863" y="4176"/>
                  </a:lnTo>
                  <a:lnTo>
                    <a:pt x="7674" y="4032"/>
                  </a:lnTo>
                  <a:lnTo>
                    <a:pt x="7474" y="3887"/>
                  </a:lnTo>
                  <a:lnTo>
                    <a:pt x="7274" y="3765"/>
                  </a:lnTo>
                  <a:lnTo>
                    <a:pt x="7063" y="3654"/>
                  </a:lnTo>
                  <a:lnTo>
                    <a:pt x="6852" y="3543"/>
                  </a:lnTo>
                  <a:lnTo>
                    <a:pt x="6630" y="3454"/>
                  </a:lnTo>
                  <a:lnTo>
                    <a:pt x="6408" y="3365"/>
                  </a:lnTo>
                  <a:lnTo>
                    <a:pt x="6186" y="3299"/>
                  </a:lnTo>
                  <a:lnTo>
                    <a:pt x="5964" y="3243"/>
                  </a:lnTo>
                  <a:lnTo>
                    <a:pt x="5742" y="3188"/>
                  </a:lnTo>
                  <a:lnTo>
                    <a:pt x="5509" y="3154"/>
                  </a:lnTo>
                  <a:lnTo>
                    <a:pt x="5275" y="3121"/>
                  </a:lnTo>
                  <a:lnTo>
                    <a:pt x="5053" y="3110"/>
                  </a:lnTo>
                  <a:lnTo>
                    <a:pt x="4820" y="3099"/>
                  </a:lnTo>
                  <a:lnTo>
                    <a:pt x="4576" y="3110"/>
                  </a:lnTo>
                  <a:lnTo>
                    <a:pt x="4332" y="3132"/>
                  </a:lnTo>
                  <a:lnTo>
                    <a:pt x="4098" y="3154"/>
                  </a:lnTo>
                  <a:lnTo>
                    <a:pt x="3854" y="3199"/>
                  </a:lnTo>
                  <a:lnTo>
                    <a:pt x="3621" y="3254"/>
                  </a:lnTo>
                  <a:lnTo>
                    <a:pt x="3377" y="3321"/>
                  </a:lnTo>
                  <a:lnTo>
                    <a:pt x="3154" y="3399"/>
                  </a:lnTo>
                  <a:lnTo>
                    <a:pt x="2921" y="3488"/>
                  </a:lnTo>
                  <a:lnTo>
                    <a:pt x="2699" y="3587"/>
                  </a:lnTo>
                  <a:lnTo>
                    <a:pt x="2477" y="3699"/>
                  </a:lnTo>
                  <a:lnTo>
                    <a:pt x="2266" y="3832"/>
                  </a:lnTo>
                  <a:lnTo>
                    <a:pt x="2055" y="3965"/>
                  </a:lnTo>
                  <a:lnTo>
                    <a:pt x="1844" y="4120"/>
                  </a:lnTo>
                  <a:lnTo>
                    <a:pt x="1655" y="4276"/>
                  </a:lnTo>
                  <a:lnTo>
                    <a:pt x="1456" y="4454"/>
                  </a:lnTo>
                  <a:lnTo>
                    <a:pt x="1278" y="4631"/>
                  </a:lnTo>
                  <a:lnTo>
                    <a:pt x="1122" y="4809"/>
                  </a:lnTo>
                  <a:lnTo>
                    <a:pt x="978" y="4987"/>
                  </a:lnTo>
                  <a:lnTo>
                    <a:pt x="845" y="5164"/>
                  </a:lnTo>
                  <a:lnTo>
                    <a:pt x="723" y="5353"/>
                  </a:lnTo>
                  <a:lnTo>
                    <a:pt x="612" y="5542"/>
                  </a:lnTo>
                  <a:lnTo>
                    <a:pt x="512" y="5731"/>
                  </a:lnTo>
                  <a:lnTo>
                    <a:pt x="412" y="5930"/>
                  </a:lnTo>
                  <a:lnTo>
                    <a:pt x="334" y="6141"/>
                  </a:lnTo>
                  <a:lnTo>
                    <a:pt x="256" y="6341"/>
                  </a:lnTo>
                  <a:lnTo>
                    <a:pt x="190" y="6552"/>
                  </a:lnTo>
                  <a:lnTo>
                    <a:pt x="134" y="6763"/>
                  </a:lnTo>
                  <a:lnTo>
                    <a:pt x="90" y="6974"/>
                  </a:lnTo>
                  <a:lnTo>
                    <a:pt x="45" y="7185"/>
                  </a:lnTo>
                  <a:lnTo>
                    <a:pt x="23" y="7396"/>
                  </a:lnTo>
                  <a:lnTo>
                    <a:pt x="12" y="7618"/>
                  </a:lnTo>
                  <a:lnTo>
                    <a:pt x="1" y="7829"/>
                  </a:lnTo>
                  <a:lnTo>
                    <a:pt x="1" y="8051"/>
                  </a:lnTo>
                  <a:lnTo>
                    <a:pt x="12" y="8262"/>
                  </a:lnTo>
                  <a:lnTo>
                    <a:pt x="34" y="8473"/>
                  </a:lnTo>
                  <a:lnTo>
                    <a:pt x="67" y="8695"/>
                  </a:lnTo>
                  <a:lnTo>
                    <a:pt x="112" y="8906"/>
                  </a:lnTo>
                  <a:lnTo>
                    <a:pt x="156" y="9117"/>
                  </a:lnTo>
                  <a:lnTo>
                    <a:pt x="223" y="9328"/>
                  </a:lnTo>
                  <a:lnTo>
                    <a:pt x="290" y="9528"/>
                  </a:lnTo>
                  <a:lnTo>
                    <a:pt x="367" y="9728"/>
                  </a:lnTo>
                  <a:lnTo>
                    <a:pt x="467" y="9939"/>
                  </a:lnTo>
                  <a:lnTo>
                    <a:pt x="567" y="10128"/>
                  </a:lnTo>
                  <a:lnTo>
                    <a:pt x="667" y="10328"/>
                  </a:lnTo>
                  <a:lnTo>
                    <a:pt x="789" y="10517"/>
                  </a:lnTo>
                  <a:lnTo>
                    <a:pt x="922" y="10694"/>
                  </a:lnTo>
                  <a:lnTo>
                    <a:pt x="1056" y="10872"/>
                  </a:lnTo>
                  <a:lnTo>
                    <a:pt x="1211" y="11050"/>
                  </a:lnTo>
                  <a:lnTo>
                    <a:pt x="1367" y="11216"/>
                  </a:lnTo>
                  <a:lnTo>
                    <a:pt x="1533" y="11372"/>
                  </a:lnTo>
                  <a:lnTo>
                    <a:pt x="1700" y="11527"/>
                  </a:lnTo>
                  <a:lnTo>
                    <a:pt x="1877" y="11660"/>
                  </a:lnTo>
                  <a:lnTo>
                    <a:pt x="2055" y="11794"/>
                  </a:lnTo>
                  <a:lnTo>
                    <a:pt x="2233" y="11916"/>
                  </a:lnTo>
                  <a:lnTo>
                    <a:pt x="2422" y="12027"/>
                  </a:lnTo>
                  <a:lnTo>
                    <a:pt x="2621" y="12138"/>
                  </a:lnTo>
                  <a:lnTo>
                    <a:pt x="2810" y="12227"/>
                  </a:lnTo>
                  <a:lnTo>
                    <a:pt x="3010" y="12316"/>
                  </a:lnTo>
                  <a:lnTo>
                    <a:pt x="3221" y="12382"/>
                  </a:lnTo>
                  <a:lnTo>
                    <a:pt x="3421" y="12449"/>
                  </a:lnTo>
                  <a:lnTo>
                    <a:pt x="3632" y="12504"/>
                  </a:lnTo>
                  <a:lnTo>
                    <a:pt x="3832" y="12560"/>
                  </a:lnTo>
                  <a:lnTo>
                    <a:pt x="4043" y="12593"/>
                  </a:lnTo>
                  <a:lnTo>
                    <a:pt x="4254" y="12626"/>
                  </a:lnTo>
                  <a:lnTo>
                    <a:pt x="4343" y="12638"/>
                  </a:lnTo>
                  <a:lnTo>
                    <a:pt x="4431" y="12660"/>
                  </a:lnTo>
                  <a:lnTo>
                    <a:pt x="4520" y="12693"/>
                  </a:lnTo>
                  <a:lnTo>
                    <a:pt x="4598" y="12726"/>
                  </a:lnTo>
                  <a:lnTo>
                    <a:pt x="4676" y="12760"/>
                  </a:lnTo>
                  <a:lnTo>
                    <a:pt x="4754" y="12815"/>
                  </a:lnTo>
                  <a:lnTo>
                    <a:pt x="4820" y="12871"/>
                  </a:lnTo>
                  <a:lnTo>
                    <a:pt x="4887" y="12926"/>
                  </a:lnTo>
                  <a:lnTo>
                    <a:pt x="4942" y="12993"/>
                  </a:lnTo>
                  <a:lnTo>
                    <a:pt x="4998" y="13059"/>
                  </a:lnTo>
                  <a:lnTo>
                    <a:pt x="5042" y="13126"/>
                  </a:lnTo>
                  <a:lnTo>
                    <a:pt x="5087" y="13204"/>
                  </a:lnTo>
                  <a:lnTo>
                    <a:pt x="5120" y="13282"/>
                  </a:lnTo>
                  <a:lnTo>
                    <a:pt x="5153" y="13370"/>
                  </a:lnTo>
                  <a:lnTo>
                    <a:pt x="5175" y="13459"/>
                  </a:lnTo>
                  <a:lnTo>
                    <a:pt x="5187" y="13548"/>
                  </a:lnTo>
                  <a:lnTo>
                    <a:pt x="5209" y="13748"/>
                  </a:lnTo>
                  <a:lnTo>
                    <a:pt x="5253" y="13959"/>
                  </a:lnTo>
                  <a:lnTo>
                    <a:pt x="5298" y="14170"/>
                  </a:lnTo>
                  <a:lnTo>
                    <a:pt x="5353" y="14370"/>
                  </a:lnTo>
                  <a:lnTo>
                    <a:pt x="5420" y="14570"/>
                  </a:lnTo>
                  <a:lnTo>
                    <a:pt x="5498" y="14770"/>
                  </a:lnTo>
                  <a:lnTo>
                    <a:pt x="5586" y="14969"/>
                  </a:lnTo>
                  <a:lnTo>
                    <a:pt x="5675" y="15169"/>
                  </a:lnTo>
                  <a:lnTo>
                    <a:pt x="5786" y="15358"/>
                  </a:lnTo>
                  <a:lnTo>
                    <a:pt x="5897" y="15547"/>
                  </a:lnTo>
                  <a:lnTo>
                    <a:pt x="6019" y="15725"/>
                  </a:lnTo>
                  <a:lnTo>
                    <a:pt x="6153" y="15902"/>
                  </a:lnTo>
                  <a:lnTo>
                    <a:pt x="6297" y="16080"/>
                  </a:lnTo>
                  <a:lnTo>
                    <a:pt x="6441" y="16246"/>
                  </a:lnTo>
                  <a:lnTo>
                    <a:pt x="6608" y="16402"/>
                  </a:lnTo>
                  <a:lnTo>
                    <a:pt x="6775" y="16557"/>
                  </a:lnTo>
                  <a:lnTo>
                    <a:pt x="6952" y="16713"/>
                  </a:lnTo>
                  <a:lnTo>
                    <a:pt x="7130" y="16846"/>
                  </a:lnTo>
                  <a:lnTo>
                    <a:pt x="7308" y="16968"/>
                  </a:lnTo>
                  <a:lnTo>
                    <a:pt x="7496" y="17090"/>
                  </a:lnTo>
                  <a:lnTo>
                    <a:pt x="7685" y="17190"/>
                  </a:lnTo>
                  <a:lnTo>
                    <a:pt x="7885" y="17290"/>
                  </a:lnTo>
                  <a:lnTo>
                    <a:pt x="8085" y="17379"/>
                  </a:lnTo>
                  <a:lnTo>
                    <a:pt x="8285" y="17457"/>
                  </a:lnTo>
                  <a:lnTo>
                    <a:pt x="8485" y="17535"/>
                  </a:lnTo>
                  <a:lnTo>
                    <a:pt x="8696" y="17590"/>
                  </a:lnTo>
                  <a:lnTo>
                    <a:pt x="8907" y="17646"/>
                  </a:lnTo>
                  <a:lnTo>
                    <a:pt x="9118" y="17679"/>
                  </a:lnTo>
                  <a:lnTo>
                    <a:pt x="9329" y="17712"/>
                  </a:lnTo>
                  <a:lnTo>
                    <a:pt x="9540" y="17746"/>
                  </a:lnTo>
                  <a:lnTo>
                    <a:pt x="9762" y="17757"/>
                  </a:lnTo>
                  <a:lnTo>
                    <a:pt x="10195" y="17757"/>
                  </a:lnTo>
                  <a:lnTo>
                    <a:pt x="10417" y="17734"/>
                  </a:lnTo>
                  <a:lnTo>
                    <a:pt x="10639" y="17712"/>
                  </a:lnTo>
                  <a:lnTo>
                    <a:pt x="10850" y="17679"/>
                  </a:lnTo>
                  <a:lnTo>
                    <a:pt x="11072" y="17634"/>
                  </a:lnTo>
                  <a:lnTo>
                    <a:pt x="11283" y="17579"/>
                  </a:lnTo>
                  <a:lnTo>
                    <a:pt x="11505" y="17512"/>
                  </a:lnTo>
                  <a:lnTo>
                    <a:pt x="11716" y="17446"/>
                  </a:lnTo>
                  <a:lnTo>
                    <a:pt x="11916" y="17357"/>
                  </a:lnTo>
                  <a:lnTo>
                    <a:pt x="12127" y="17268"/>
                  </a:lnTo>
                  <a:lnTo>
                    <a:pt x="12327" y="17157"/>
                  </a:lnTo>
                  <a:lnTo>
                    <a:pt x="12516" y="17046"/>
                  </a:lnTo>
                  <a:lnTo>
                    <a:pt x="12715" y="16924"/>
                  </a:lnTo>
                  <a:lnTo>
                    <a:pt x="12893" y="16791"/>
                  </a:lnTo>
                  <a:lnTo>
                    <a:pt x="13082" y="16646"/>
                  </a:lnTo>
                  <a:lnTo>
                    <a:pt x="13248" y="16491"/>
                  </a:lnTo>
                  <a:lnTo>
                    <a:pt x="13437" y="16313"/>
                  </a:lnTo>
                  <a:lnTo>
                    <a:pt x="13604" y="16135"/>
                  </a:lnTo>
                  <a:lnTo>
                    <a:pt x="13770" y="15947"/>
                  </a:lnTo>
                  <a:lnTo>
                    <a:pt x="13915" y="15747"/>
                  </a:lnTo>
                  <a:lnTo>
                    <a:pt x="14059" y="15547"/>
                  </a:lnTo>
                  <a:lnTo>
                    <a:pt x="14181" y="15336"/>
                  </a:lnTo>
                  <a:lnTo>
                    <a:pt x="14292" y="15125"/>
                  </a:lnTo>
                  <a:lnTo>
                    <a:pt x="14392" y="14903"/>
                  </a:lnTo>
                  <a:lnTo>
                    <a:pt x="14492" y="14681"/>
                  </a:lnTo>
                  <a:lnTo>
                    <a:pt x="14570" y="14459"/>
                  </a:lnTo>
                  <a:lnTo>
                    <a:pt x="14636" y="14237"/>
                  </a:lnTo>
                  <a:lnTo>
                    <a:pt x="14692" y="14003"/>
                  </a:lnTo>
                  <a:lnTo>
                    <a:pt x="14736" y="13770"/>
                  </a:lnTo>
                  <a:lnTo>
                    <a:pt x="14770" y="13537"/>
                  </a:lnTo>
                  <a:lnTo>
                    <a:pt x="14792" y="13304"/>
                  </a:lnTo>
                  <a:lnTo>
                    <a:pt x="14803" y="13071"/>
                  </a:lnTo>
                  <a:lnTo>
                    <a:pt x="14803" y="12837"/>
                  </a:lnTo>
                  <a:lnTo>
                    <a:pt x="14781" y="12604"/>
                  </a:lnTo>
                  <a:lnTo>
                    <a:pt x="14759" y="12371"/>
                  </a:lnTo>
                  <a:lnTo>
                    <a:pt x="14725" y="12138"/>
                  </a:lnTo>
                  <a:lnTo>
                    <a:pt x="14681" y="11905"/>
                  </a:lnTo>
                  <a:lnTo>
                    <a:pt x="14614" y="11683"/>
                  </a:lnTo>
                  <a:lnTo>
                    <a:pt x="14548" y="11449"/>
                  </a:lnTo>
                  <a:lnTo>
                    <a:pt x="14459" y="11227"/>
                  </a:lnTo>
                  <a:lnTo>
                    <a:pt x="14370" y="11016"/>
                  </a:lnTo>
                  <a:lnTo>
                    <a:pt x="14259" y="10794"/>
                  </a:lnTo>
                  <a:lnTo>
                    <a:pt x="14148" y="10583"/>
                  </a:lnTo>
                  <a:lnTo>
                    <a:pt x="14015" y="10383"/>
                  </a:lnTo>
                  <a:lnTo>
                    <a:pt x="13881" y="10172"/>
                  </a:lnTo>
                  <a:lnTo>
                    <a:pt x="13726" y="9984"/>
                  </a:lnTo>
                  <a:lnTo>
                    <a:pt x="13559" y="9795"/>
                  </a:lnTo>
                  <a:lnTo>
                    <a:pt x="13382" y="9606"/>
                  </a:lnTo>
                  <a:lnTo>
                    <a:pt x="13182" y="9417"/>
                  </a:lnTo>
                  <a:lnTo>
                    <a:pt x="17934" y="4709"/>
                  </a:lnTo>
                  <a:lnTo>
                    <a:pt x="17646" y="4387"/>
                  </a:lnTo>
                  <a:lnTo>
                    <a:pt x="17379" y="4054"/>
                  </a:lnTo>
                  <a:lnTo>
                    <a:pt x="17124" y="3699"/>
                  </a:lnTo>
                  <a:lnTo>
                    <a:pt x="16891" y="3343"/>
                  </a:lnTo>
                  <a:lnTo>
                    <a:pt x="16680" y="2966"/>
                  </a:lnTo>
                  <a:lnTo>
                    <a:pt x="16491" y="2577"/>
                  </a:lnTo>
                  <a:lnTo>
                    <a:pt x="16324" y="2188"/>
                  </a:lnTo>
                  <a:lnTo>
                    <a:pt x="16180" y="1777"/>
                  </a:lnTo>
                  <a:lnTo>
                    <a:pt x="15758" y="1633"/>
                  </a:lnTo>
                  <a:lnTo>
                    <a:pt x="15358" y="1467"/>
                  </a:lnTo>
                  <a:lnTo>
                    <a:pt x="14958" y="1267"/>
                  </a:lnTo>
                  <a:lnTo>
                    <a:pt x="14581" y="1056"/>
                  </a:lnTo>
                  <a:lnTo>
                    <a:pt x="14203" y="822"/>
                  </a:lnTo>
                  <a:lnTo>
                    <a:pt x="13848" y="567"/>
                  </a:lnTo>
                  <a:lnTo>
                    <a:pt x="13504" y="289"/>
                  </a:lnTo>
                  <a:lnTo>
                    <a:pt x="131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8" name="Google Shape;3368;p41"/>
          <p:cNvGrpSpPr/>
          <p:nvPr/>
        </p:nvGrpSpPr>
        <p:grpSpPr>
          <a:xfrm>
            <a:off x="7761070" y="2093905"/>
            <a:ext cx="340782" cy="335297"/>
            <a:chOff x="2638803" y="5786550"/>
            <a:chExt cx="501003" cy="496516"/>
          </a:xfrm>
        </p:grpSpPr>
        <p:sp>
          <p:nvSpPr>
            <p:cNvPr id="3369" name="Google Shape;3369;p41"/>
            <p:cNvSpPr/>
            <p:nvPr/>
          </p:nvSpPr>
          <p:spPr>
            <a:xfrm>
              <a:off x="2995128" y="5831545"/>
              <a:ext cx="144678" cy="318116"/>
            </a:xfrm>
            <a:custGeom>
              <a:avLst/>
              <a:gdLst/>
              <a:ahLst/>
              <a:cxnLst/>
              <a:rect l="l" t="t" r="r" b="b"/>
              <a:pathLst>
                <a:path w="14247" h="31326" extrusionOk="0">
                  <a:moveTo>
                    <a:pt x="3709" y="0"/>
                  </a:moveTo>
                  <a:lnTo>
                    <a:pt x="3442" y="12"/>
                  </a:lnTo>
                  <a:lnTo>
                    <a:pt x="3187" y="45"/>
                  </a:lnTo>
                  <a:lnTo>
                    <a:pt x="2943" y="78"/>
                  </a:lnTo>
                  <a:lnTo>
                    <a:pt x="2687" y="123"/>
                  </a:lnTo>
                  <a:lnTo>
                    <a:pt x="2432" y="167"/>
                  </a:lnTo>
                  <a:lnTo>
                    <a:pt x="2177" y="234"/>
                  </a:lnTo>
                  <a:lnTo>
                    <a:pt x="1932" y="311"/>
                  </a:lnTo>
                  <a:lnTo>
                    <a:pt x="1688" y="389"/>
                  </a:lnTo>
                  <a:lnTo>
                    <a:pt x="1433" y="478"/>
                  </a:lnTo>
                  <a:lnTo>
                    <a:pt x="1188" y="578"/>
                  </a:lnTo>
                  <a:lnTo>
                    <a:pt x="955" y="689"/>
                  </a:lnTo>
                  <a:lnTo>
                    <a:pt x="711" y="811"/>
                  </a:lnTo>
                  <a:lnTo>
                    <a:pt x="466" y="944"/>
                  </a:lnTo>
                  <a:lnTo>
                    <a:pt x="233" y="1078"/>
                  </a:lnTo>
                  <a:lnTo>
                    <a:pt x="0" y="1222"/>
                  </a:lnTo>
                  <a:lnTo>
                    <a:pt x="0" y="6086"/>
                  </a:lnTo>
                  <a:lnTo>
                    <a:pt x="211" y="5886"/>
                  </a:lnTo>
                  <a:lnTo>
                    <a:pt x="433" y="5708"/>
                  </a:lnTo>
                  <a:lnTo>
                    <a:pt x="655" y="5530"/>
                  </a:lnTo>
                  <a:lnTo>
                    <a:pt x="888" y="5375"/>
                  </a:lnTo>
                  <a:lnTo>
                    <a:pt x="1122" y="5220"/>
                  </a:lnTo>
                  <a:lnTo>
                    <a:pt x="1366" y="5086"/>
                  </a:lnTo>
                  <a:lnTo>
                    <a:pt x="1610" y="4953"/>
                  </a:lnTo>
                  <a:lnTo>
                    <a:pt x="1866" y="4842"/>
                  </a:lnTo>
                  <a:lnTo>
                    <a:pt x="2110" y="4742"/>
                  </a:lnTo>
                  <a:lnTo>
                    <a:pt x="2376" y="4653"/>
                  </a:lnTo>
                  <a:lnTo>
                    <a:pt x="2632" y="4575"/>
                  </a:lnTo>
                  <a:lnTo>
                    <a:pt x="2898" y="4520"/>
                  </a:lnTo>
                  <a:lnTo>
                    <a:pt x="3154" y="4464"/>
                  </a:lnTo>
                  <a:lnTo>
                    <a:pt x="3420" y="4431"/>
                  </a:lnTo>
                  <a:lnTo>
                    <a:pt x="3698" y="4409"/>
                  </a:lnTo>
                  <a:lnTo>
                    <a:pt x="4153" y="4409"/>
                  </a:lnTo>
                  <a:lnTo>
                    <a:pt x="4342" y="4420"/>
                  </a:lnTo>
                  <a:lnTo>
                    <a:pt x="4520" y="4431"/>
                  </a:lnTo>
                  <a:lnTo>
                    <a:pt x="4708" y="4464"/>
                  </a:lnTo>
                  <a:lnTo>
                    <a:pt x="4886" y="4498"/>
                  </a:lnTo>
                  <a:lnTo>
                    <a:pt x="5064" y="4531"/>
                  </a:lnTo>
                  <a:lnTo>
                    <a:pt x="5230" y="4575"/>
                  </a:lnTo>
                  <a:lnTo>
                    <a:pt x="5408" y="4631"/>
                  </a:lnTo>
                  <a:lnTo>
                    <a:pt x="5574" y="4687"/>
                  </a:lnTo>
                  <a:lnTo>
                    <a:pt x="5741" y="4753"/>
                  </a:lnTo>
                  <a:lnTo>
                    <a:pt x="5896" y="4820"/>
                  </a:lnTo>
                  <a:lnTo>
                    <a:pt x="6052" y="4898"/>
                  </a:lnTo>
                  <a:lnTo>
                    <a:pt x="6219" y="4986"/>
                  </a:lnTo>
                  <a:lnTo>
                    <a:pt x="6363" y="5075"/>
                  </a:lnTo>
                  <a:lnTo>
                    <a:pt x="6663" y="5275"/>
                  </a:lnTo>
                  <a:lnTo>
                    <a:pt x="6951" y="5497"/>
                  </a:lnTo>
                  <a:lnTo>
                    <a:pt x="7229" y="5741"/>
                  </a:lnTo>
                  <a:lnTo>
                    <a:pt x="7496" y="6008"/>
                  </a:lnTo>
                  <a:lnTo>
                    <a:pt x="7751" y="6297"/>
                  </a:lnTo>
                  <a:lnTo>
                    <a:pt x="7995" y="6608"/>
                  </a:lnTo>
                  <a:lnTo>
                    <a:pt x="8217" y="6941"/>
                  </a:lnTo>
                  <a:lnTo>
                    <a:pt x="8439" y="7296"/>
                  </a:lnTo>
                  <a:lnTo>
                    <a:pt x="8639" y="7663"/>
                  </a:lnTo>
                  <a:lnTo>
                    <a:pt x="8839" y="8051"/>
                  </a:lnTo>
                  <a:lnTo>
                    <a:pt x="9017" y="8462"/>
                  </a:lnTo>
                  <a:lnTo>
                    <a:pt x="9195" y="8884"/>
                  </a:lnTo>
                  <a:lnTo>
                    <a:pt x="9350" y="9328"/>
                  </a:lnTo>
                  <a:lnTo>
                    <a:pt x="9494" y="9783"/>
                  </a:lnTo>
                  <a:lnTo>
                    <a:pt x="9628" y="10250"/>
                  </a:lnTo>
                  <a:lnTo>
                    <a:pt x="9750" y="10738"/>
                  </a:lnTo>
                  <a:lnTo>
                    <a:pt x="9861" y="11238"/>
                  </a:lnTo>
                  <a:lnTo>
                    <a:pt x="9950" y="11749"/>
                  </a:lnTo>
                  <a:lnTo>
                    <a:pt x="10038" y="12282"/>
                  </a:lnTo>
                  <a:lnTo>
                    <a:pt x="10105" y="12815"/>
                  </a:lnTo>
                  <a:lnTo>
                    <a:pt x="10161" y="13370"/>
                  </a:lnTo>
                  <a:lnTo>
                    <a:pt x="10205" y="13925"/>
                  </a:lnTo>
                  <a:lnTo>
                    <a:pt x="10238" y="14492"/>
                  </a:lnTo>
                  <a:lnTo>
                    <a:pt x="10261" y="15080"/>
                  </a:lnTo>
                  <a:lnTo>
                    <a:pt x="10272" y="15669"/>
                  </a:lnTo>
                  <a:lnTo>
                    <a:pt x="10261" y="16246"/>
                  </a:lnTo>
                  <a:lnTo>
                    <a:pt x="10238" y="16835"/>
                  </a:lnTo>
                  <a:lnTo>
                    <a:pt x="10205" y="17401"/>
                  </a:lnTo>
                  <a:lnTo>
                    <a:pt x="10161" y="17956"/>
                  </a:lnTo>
                  <a:lnTo>
                    <a:pt x="10105" y="18511"/>
                  </a:lnTo>
                  <a:lnTo>
                    <a:pt x="10038" y="19044"/>
                  </a:lnTo>
                  <a:lnTo>
                    <a:pt x="9950" y="19577"/>
                  </a:lnTo>
                  <a:lnTo>
                    <a:pt x="9861" y="20088"/>
                  </a:lnTo>
                  <a:lnTo>
                    <a:pt x="9750" y="20588"/>
                  </a:lnTo>
                  <a:lnTo>
                    <a:pt x="9628" y="21077"/>
                  </a:lnTo>
                  <a:lnTo>
                    <a:pt x="9494" y="21543"/>
                  </a:lnTo>
                  <a:lnTo>
                    <a:pt x="9350" y="21998"/>
                  </a:lnTo>
                  <a:lnTo>
                    <a:pt x="9195" y="22442"/>
                  </a:lnTo>
                  <a:lnTo>
                    <a:pt x="9017" y="22864"/>
                  </a:lnTo>
                  <a:lnTo>
                    <a:pt x="8839" y="23275"/>
                  </a:lnTo>
                  <a:lnTo>
                    <a:pt x="8639" y="23664"/>
                  </a:lnTo>
                  <a:lnTo>
                    <a:pt x="8439" y="24030"/>
                  </a:lnTo>
                  <a:lnTo>
                    <a:pt x="8217" y="24386"/>
                  </a:lnTo>
                  <a:lnTo>
                    <a:pt x="7995" y="24719"/>
                  </a:lnTo>
                  <a:lnTo>
                    <a:pt x="7751" y="25030"/>
                  </a:lnTo>
                  <a:lnTo>
                    <a:pt x="7496" y="25318"/>
                  </a:lnTo>
                  <a:lnTo>
                    <a:pt x="7229" y="25585"/>
                  </a:lnTo>
                  <a:lnTo>
                    <a:pt x="6951" y="25829"/>
                  </a:lnTo>
                  <a:lnTo>
                    <a:pt x="6663" y="26051"/>
                  </a:lnTo>
                  <a:lnTo>
                    <a:pt x="6363" y="26251"/>
                  </a:lnTo>
                  <a:lnTo>
                    <a:pt x="6219" y="26340"/>
                  </a:lnTo>
                  <a:lnTo>
                    <a:pt x="6052" y="26429"/>
                  </a:lnTo>
                  <a:lnTo>
                    <a:pt x="5896" y="26507"/>
                  </a:lnTo>
                  <a:lnTo>
                    <a:pt x="5741" y="26573"/>
                  </a:lnTo>
                  <a:lnTo>
                    <a:pt x="5574" y="26640"/>
                  </a:lnTo>
                  <a:lnTo>
                    <a:pt x="5408" y="26695"/>
                  </a:lnTo>
                  <a:lnTo>
                    <a:pt x="5230" y="26751"/>
                  </a:lnTo>
                  <a:lnTo>
                    <a:pt x="5064" y="26795"/>
                  </a:lnTo>
                  <a:lnTo>
                    <a:pt x="4886" y="26840"/>
                  </a:lnTo>
                  <a:lnTo>
                    <a:pt x="4708" y="26862"/>
                  </a:lnTo>
                  <a:lnTo>
                    <a:pt x="4520" y="26895"/>
                  </a:lnTo>
                  <a:lnTo>
                    <a:pt x="4342" y="26906"/>
                  </a:lnTo>
                  <a:lnTo>
                    <a:pt x="4153" y="26917"/>
                  </a:lnTo>
                  <a:lnTo>
                    <a:pt x="3964" y="26929"/>
                  </a:lnTo>
                  <a:lnTo>
                    <a:pt x="3698" y="26917"/>
                  </a:lnTo>
                  <a:lnTo>
                    <a:pt x="3431" y="26895"/>
                  </a:lnTo>
                  <a:lnTo>
                    <a:pt x="3165" y="26862"/>
                  </a:lnTo>
                  <a:lnTo>
                    <a:pt x="2909" y="26806"/>
                  </a:lnTo>
                  <a:lnTo>
                    <a:pt x="2654" y="26751"/>
                  </a:lnTo>
                  <a:lnTo>
                    <a:pt x="2399" y="26673"/>
                  </a:lnTo>
                  <a:lnTo>
                    <a:pt x="2154" y="26584"/>
                  </a:lnTo>
                  <a:lnTo>
                    <a:pt x="1910" y="26484"/>
                  </a:lnTo>
                  <a:lnTo>
                    <a:pt x="1666" y="26373"/>
                  </a:lnTo>
                  <a:lnTo>
                    <a:pt x="1421" y="26240"/>
                  </a:lnTo>
                  <a:lnTo>
                    <a:pt x="1188" y="26107"/>
                  </a:lnTo>
                  <a:lnTo>
                    <a:pt x="966" y="25951"/>
                  </a:lnTo>
                  <a:lnTo>
                    <a:pt x="733" y="25796"/>
                  </a:lnTo>
                  <a:lnTo>
                    <a:pt x="511" y="25618"/>
                  </a:lnTo>
                  <a:lnTo>
                    <a:pt x="300" y="25441"/>
                  </a:lnTo>
                  <a:lnTo>
                    <a:pt x="89" y="25241"/>
                  </a:lnTo>
                  <a:lnTo>
                    <a:pt x="89" y="30160"/>
                  </a:lnTo>
                  <a:lnTo>
                    <a:pt x="322" y="30304"/>
                  </a:lnTo>
                  <a:lnTo>
                    <a:pt x="555" y="30426"/>
                  </a:lnTo>
                  <a:lnTo>
                    <a:pt x="788" y="30549"/>
                  </a:lnTo>
                  <a:lnTo>
                    <a:pt x="1022" y="30671"/>
                  </a:lnTo>
                  <a:lnTo>
                    <a:pt x="1255" y="30771"/>
                  </a:lnTo>
                  <a:lnTo>
                    <a:pt x="1499" y="30871"/>
                  </a:lnTo>
                  <a:lnTo>
                    <a:pt x="1732" y="30959"/>
                  </a:lnTo>
                  <a:lnTo>
                    <a:pt x="1977" y="31037"/>
                  </a:lnTo>
                  <a:lnTo>
                    <a:pt x="2221" y="31104"/>
                  </a:lnTo>
                  <a:lnTo>
                    <a:pt x="2465" y="31159"/>
                  </a:lnTo>
                  <a:lnTo>
                    <a:pt x="2710" y="31215"/>
                  </a:lnTo>
                  <a:lnTo>
                    <a:pt x="2965" y="31259"/>
                  </a:lnTo>
                  <a:lnTo>
                    <a:pt x="3209" y="31293"/>
                  </a:lnTo>
                  <a:lnTo>
                    <a:pt x="3465" y="31315"/>
                  </a:lnTo>
                  <a:lnTo>
                    <a:pt x="3709" y="31326"/>
                  </a:lnTo>
                  <a:lnTo>
                    <a:pt x="4209" y="31326"/>
                  </a:lnTo>
                  <a:lnTo>
                    <a:pt x="4453" y="31315"/>
                  </a:lnTo>
                  <a:lnTo>
                    <a:pt x="4697" y="31293"/>
                  </a:lnTo>
                  <a:lnTo>
                    <a:pt x="4942" y="31259"/>
                  </a:lnTo>
                  <a:lnTo>
                    <a:pt x="5186" y="31215"/>
                  </a:lnTo>
                  <a:lnTo>
                    <a:pt x="5430" y="31170"/>
                  </a:lnTo>
                  <a:lnTo>
                    <a:pt x="5663" y="31115"/>
                  </a:lnTo>
                  <a:lnTo>
                    <a:pt x="5908" y="31048"/>
                  </a:lnTo>
                  <a:lnTo>
                    <a:pt x="6141" y="30971"/>
                  </a:lnTo>
                  <a:lnTo>
                    <a:pt x="6385" y="30882"/>
                  </a:lnTo>
                  <a:lnTo>
                    <a:pt x="6618" y="30793"/>
                  </a:lnTo>
                  <a:lnTo>
                    <a:pt x="6851" y="30693"/>
                  </a:lnTo>
                  <a:lnTo>
                    <a:pt x="7085" y="30582"/>
                  </a:lnTo>
                  <a:lnTo>
                    <a:pt x="7307" y="30460"/>
                  </a:lnTo>
                  <a:lnTo>
                    <a:pt x="7540" y="30338"/>
                  </a:lnTo>
                  <a:lnTo>
                    <a:pt x="7762" y="30204"/>
                  </a:lnTo>
                  <a:lnTo>
                    <a:pt x="7984" y="30060"/>
                  </a:lnTo>
                  <a:lnTo>
                    <a:pt x="8206" y="29916"/>
                  </a:lnTo>
                  <a:lnTo>
                    <a:pt x="8428" y="29749"/>
                  </a:lnTo>
                  <a:lnTo>
                    <a:pt x="8650" y="29583"/>
                  </a:lnTo>
                  <a:lnTo>
                    <a:pt x="8861" y="29405"/>
                  </a:lnTo>
                  <a:lnTo>
                    <a:pt x="9072" y="29227"/>
                  </a:lnTo>
                  <a:lnTo>
                    <a:pt x="9283" y="29038"/>
                  </a:lnTo>
                  <a:lnTo>
                    <a:pt x="9494" y="28839"/>
                  </a:lnTo>
                  <a:lnTo>
                    <a:pt x="9694" y="28628"/>
                  </a:lnTo>
                  <a:lnTo>
                    <a:pt x="9894" y="28417"/>
                  </a:lnTo>
                  <a:lnTo>
                    <a:pt x="10094" y="28194"/>
                  </a:lnTo>
                  <a:lnTo>
                    <a:pt x="10294" y="27961"/>
                  </a:lnTo>
                  <a:lnTo>
                    <a:pt x="10483" y="27728"/>
                  </a:lnTo>
                  <a:lnTo>
                    <a:pt x="10671" y="27473"/>
                  </a:lnTo>
                  <a:lnTo>
                    <a:pt x="10860" y="27228"/>
                  </a:lnTo>
                  <a:lnTo>
                    <a:pt x="11049" y="26962"/>
                  </a:lnTo>
                  <a:lnTo>
                    <a:pt x="11238" y="26684"/>
                  </a:lnTo>
                  <a:lnTo>
                    <a:pt x="11426" y="26396"/>
                  </a:lnTo>
                  <a:lnTo>
                    <a:pt x="11604" y="26096"/>
                  </a:lnTo>
                  <a:lnTo>
                    <a:pt x="11771" y="25796"/>
                  </a:lnTo>
                  <a:lnTo>
                    <a:pt x="11948" y="25485"/>
                  </a:lnTo>
                  <a:lnTo>
                    <a:pt x="12104" y="25174"/>
                  </a:lnTo>
                  <a:lnTo>
                    <a:pt x="12259" y="24863"/>
                  </a:lnTo>
                  <a:lnTo>
                    <a:pt x="12415" y="24541"/>
                  </a:lnTo>
                  <a:lnTo>
                    <a:pt x="12559" y="24208"/>
                  </a:lnTo>
                  <a:lnTo>
                    <a:pt x="12704" y="23875"/>
                  </a:lnTo>
                  <a:lnTo>
                    <a:pt x="12837" y="23542"/>
                  </a:lnTo>
                  <a:lnTo>
                    <a:pt x="12959" y="23209"/>
                  </a:lnTo>
                  <a:lnTo>
                    <a:pt x="13081" y="22853"/>
                  </a:lnTo>
                  <a:lnTo>
                    <a:pt x="13203" y="22509"/>
                  </a:lnTo>
                  <a:lnTo>
                    <a:pt x="13314" y="22154"/>
                  </a:lnTo>
                  <a:lnTo>
                    <a:pt x="13414" y="21798"/>
                  </a:lnTo>
                  <a:lnTo>
                    <a:pt x="13514" y="21443"/>
                  </a:lnTo>
                  <a:lnTo>
                    <a:pt x="13603" y="21077"/>
                  </a:lnTo>
                  <a:lnTo>
                    <a:pt x="13692" y="20710"/>
                  </a:lnTo>
                  <a:lnTo>
                    <a:pt x="13770" y="20333"/>
                  </a:lnTo>
                  <a:lnTo>
                    <a:pt x="13847" y="19955"/>
                  </a:lnTo>
                  <a:lnTo>
                    <a:pt x="13914" y="19577"/>
                  </a:lnTo>
                  <a:lnTo>
                    <a:pt x="13981" y="19200"/>
                  </a:lnTo>
                  <a:lnTo>
                    <a:pt x="14036" y="18822"/>
                  </a:lnTo>
                  <a:lnTo>
                    <a:pt x="14125" y="18045"/>
                  </a:lnTo>
                  <a:lnTo>
                    <a:pt x="14191" y="17257"/>
                  </a:lnTo>
                  <a:lnTo>
                    <a:pt x="14225" y="16468"/>
                  </a:lnTo>
                  <a:lnTo>
                    <a:pt x="14247" y="15669"/>
                  </a:lnTo>
                  <a:lnTo>
                    <a:pt x="14225" y="14858"/>
                  </a:lnTo>
                  <a:lnTo>
                    <a:pt x="14191" y="14070"/>
                  </a:lnTo>
                  <a:lnTo>
                    <a:pt x="14125" y="13281"/>
                  </a:lnTo>
                  <a:lnTo>
                    <a:pt x="14036" y="12504"/>
                  </a:lnTo>
                  <a:lnTo>
                    <a:pt x="13981" y="12126"/>
                  </a:lnTo>
                  <a:lnTo>
                    <a:pt x="13914" y="11749"/>
                  </a:lnTo>
                  <a:lnTo>
                    <a:pt x="13847" y="11371"/>
                  </a:lnTo>
                  <a:lnTo>
                    <a:pt x="13770" y="10994"/>
                  </a:lnTo>
                  <a:lnTo>
                    <a:pt x="13692" y="10616"/>
                  </a:lnTo>
                  <a:lnTo>
                    <a:pt x="13603" y="10250"/>
                  </a:lnTo>
                  <a:lnTo>
                    <a:pt x="13514" y="9883"/>
                  </a:lnTo>
                  <a:lnTo>
                    <a:pt x="13414" y="9528"/>
                  </a:lnTo>
                  <a:lnTo>
                    <a:pt x="13314" y="9173"/>
                  </a:lnTo>
                  <a:lnTo>
                    <a:pt x="13203" y="8817"/>
                  </a:lnTo>
                  <a:lnTo>
                    <a:pt x="13081" y="8473"/>
                  </a:lnTo>
                  <a:lnTo>
                    <a:pt x="12959" y="8129"/>
                  </a:lnTo>
                  <a:lnTo>
                    <a:pt x="12837" y="7785"/>
                  </a:lnTo>
                  <a:lnTo>
                    <a:pt x="12704" y="7452"/>
                  </a:lnTo>
                  <a:lnTo>
                    <a:pt x="12559" y="7118"/>
                  </a:lnTo>
                  <a:lnTo>
                    <a:pt x="12415" y="6785"/>
                  </a:lnTo>
                  <a:lnTo>
                    <a:pt x="12259" y="6463"/>
                  </a:lnTo>
                  <a:lnTo>
                    <a:pt x="12104" y="6152"/>
                  </a:lnTo>
                  <a:lnTo>
                    <a:pt x="11948" y="5841"/>
                  </a:lnTo>
                  <a:lnTo>
                    <a:pt x="11771" y="5530"/>
                  </a:lnTo>
                  <a:lnTo>
                    <a:pt x="11604" y="5231"/>
                  </a:lnTo>
                  <a:lnTo>
                    <a:pt x="11426" y="4931"/>
                  </a:lnTo>
                  <a:lnTo>
                    <a:pt x="11238" y="4642"/>
                  </a:lnTo>
                  <a:lnTo>
                    <a:pt x="11049" y="4365"/>
                  </a:lnTo>
                  <a:lnTo>
                    <a:pt x="10860" y="4098"/>
                  </a:lnTo>
                  <a:lnTo>
                    <a:pt x="10671" y="3854"/>
                  </a:lnTo>
                  <a:lnTo>
                    <a:pt x="10483" y="3598"/>
                  </a:lnTo>
                  <a:lnTo>
                    <a:pt x="10294" y="3365"/>
                  </a:lnTo>
                  <a:lnTo>
                    <a:pt x="10094" y="3132"/>
                  </a:lnTo>
                  <a:lnTo>
                    <a:pt x="9894" y="2910"/>
                  </a:lnTo>
                  <a:lnTo>
                    <a:pt x="9694" y="2699"/>
                  </a:lnTo>
                  <a:lnTo>
                    <a:pt x="9494" y="2488"/>
                  </a:lnTo>
                  <a:lnTo>
                    <a:pt x="9283" y="2288"/>
                  </a:lnTo>
                  <a:lnTo>
                    <a:pt x="9072" y="2099"/>
                  </a:lnTo>
                  <a:lnTo>
                    <a:pt x="8861" y="1922"/>
                  </a:lnTo>
                  <a:lnTo>
                    <a:pt x="8650" y="1744"/>
                  </a:lnTo>
                  <a:lnTo>
                    <a:pt x="8428" y="1577"/>
                  </a:lnTo>
                  <a:lnTo>
                    <a:pt x="8206" y="1422"/>
                  </a:lnTo>
                  <a:lnTo>
                    <a:pt x="7984" y="1266"/>
                  </a:lnTo>
                  <a:lnTo>
                    <a:pt x="7762" y="1122"/>
                  </a:lnTo>
                  <a:lnTo>
                    <a:pt x="7540" y="989"/>
                  </a:lnTo>
                  <a:lnTo>
                    <a:pt x="7307" y="867"/>
                  </a:lnTo>
                  <a:lnTo>
                    <a:pt x="7085" y="744"/>
                  </a:lnTo>
                  <a:lnTo>
                    <a:pt x="6851" y="633"/>
                  </a:lnTo>
                  <a:lnTo>
                    <a:pt x="6618" y="534"/>
                  </a:lnTo>
                  <a:lnTo>
                    <a:pt x="6385" y="445"/>
                  </a:lnTo>
                  <a:lnTo>
                    <a:pt x="6141" y="356"/>
                  </a:lnTo>
                  <a:lnTo>
                    <a:pt x="5908" y="278"/>
                  </a:lnTo>
                  <a:lnTo>
                    <a:pt x="5663" y="211"/>
                  </a:lnTo>
                  <a:lnTo>
                    <a:pt x="5430" y="156"/>
                  </a:lnTo>
                  <a:lnTo>
                    <a:pt x="5186" y="112"/>
                  </a:lnTo>
                  <a:lnTo>
                    <a:pt x="4942" y="67"/>
                  </a:lnTo>
                  <a:lnTo>
                    <a:pt x="4697" y="34"/>
                  </a:lnTo>
                  <a:lnTo>
                    <a:pt x="4453" y="12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1"/>
            <p:cNvSpPr/>
            <p:nvPr/>
          </p:nvSpPr>
          <p:spPr>
            <a:xfrm>
              <a:off x="2638803" y="5786550"/>
              <a:ext cx="341797" cy="286209"/>
            </a:xfrm>
            <a:custGeom>
              <a:avLst/>
              <a:gdLst/>
              <a:ahLst/>
              <a:cxnLst/>
              <a:rect l="l" t="t" r="r" b="b"/>
              <a:pathLst>
                <a:path w="33658" h="28184" extrusionOk="0">
                  <a:moveTo>
                    <a:pt x="4120" y="1"/>
                  </a:moveTo>
                  <a:lnTo>
                    <a:pt x="3898" y="23"/>
                  </a:lnTo>
                  <a:lnTo>
                    <a:pt x="3676" y="45"/>
                  </a:lnTo>
                  <a:lnTo>
                    <a:pt x="3465" y="90"/>
                  </a:lnTo>
                  <a:lnTo>
                    <a:pt x="3254" y="134"/>
                  </a:lnTo>
                  <a:lnTo>
                    <a:pt x="3054" y="190"/>
                  </a:lnTo>
                  <a:lnTo>
                    <a:pt x="2854" y="256"/>
                  </a:lnTo>
                  <a:lnTo>
                    <a:pt x="2654" y="334"/>
                  </a:lnTo>
                  <a:lnTo>
                    <a:pt x="2454" y="423"/>
                  </a:lnTo>
                  <a:lnTo>
                    <a:pt x="2276" y="523"/>
                  </a:lnTo>
                  <a:lnTo>
                    <a:pt x="2088" y="623"/>
                  </a:lnTo>
                  <a:lnTo>
                    <a:pt x="1910" y="734"/>
                  </a:lnTo>
                  <a:lnTo>
                    <a:pt x="1743" y="856"/>
                  </a:lnTo>
                  <a:lnTo>
                    <a:pt x="1577" y="989"/>
                  </a:lnTo>
                  <a:lnTo>
                    <a:pt x="1421" y="1122"/>
                  </a:lnTo>
                  <a:lnTo>
                    <a:pt x="1266" y="1267"/>
                  </a:lnTo>
                  <a:lnTo>
                    <a:pt x="1122" y="1422"/>
                  </a:lnTo>
                  <a:lnTo>
                    <a:pt x="988" y="1578"/>
                  </a:lnTo>
                  <a:lnTo>
                    <a:pt x="855" y="1744"/>
                  </a:lnTo>
                  <a:lnTo>
                    <a:pt x="744" y="1911"/>
                  </a:lnTo>
                  <a:lnTo>
                    <a:pt x="622" y="2088"/>
                  </a:lnTo>
                  <a:lnTo>
                    <a:pt x="522" y="2266"/>
                  </a:lnTo>
                  <a:lnTo>
                    <a:pt x="422" y="2455"/>
                  </a:lnTo>
                  <a:lnTo>
                    <a:pt x="333" y="2655"/>
                  </a:lnTo>
                  <a:lnTo>
                    <a:pt x="255" y="2844"/>
                  </a:lnTo>
                  <a:lnTo>
                    <a:pt x="189" y="3055"/>
                  </a:lnTo>
                  <a:lnTo>
                    <a:pt x="133" y="3254"/>
                  </a:lnTo>
                  <a:lnTo>
                    <a:pt x="89" y="3465"/>
                  </a:lnTo>
                  <a:lnTo>
                    <a:pt x="44" y="3676"/>
                  </a:lnTo>
                  <a:lnTo>
                    <a:pt x="22" y="3898"/>
                  </a:lnTo>
                  <a:lnTo>
                    <a:pt x="0" y="4121"/>
                  </a:lnTo>
                  <a:lnTo>
                    <a:pt x="0" y="4343"/>
                  </a:lnTo>
                  <a:lnTo>
                    <a:pt x="0" y="25441"/>
                  </a:lnTo>
                  <a:lnTo>
                    <a:pt x="0" y="25585"/>
                  </a:lnTo>
                  <a:lnTo>
                    <a:pt x="11" y="25730"/>
                  </a:lnTo>
                  <a:lnTo>
                    <a:pt x="22" y="25863"/>
                  </a:lnTo>
                  <a:lnTo>
                    <a:pt x="56" y="25996"/>
                  </a:lnTo>
                  <a:lnTo>
                    <a:pt x="78" y="26129"/>
                  </a:lnTo>
                  <a:lnTo>
                    <a:pt x="122" y="26263"/>
                  </a:lnTo>
                  <a:lnTo>
                    <a:pt x="211" y="26507"/>
                  </a:lnTo>
                  <a:lnTo>
                    <a:pt x="322" y="26751"/>
                  </a:lnTo>
                  <a:lnTo>
                    <a:pt x="466" y="26973"/>
                  </a:lnTo>
                  <a:lnTo>
                    <a:pt x="622" y="27184"/>
                  </a:lnTo>
                  <a:lnTo>
                    <a:pt x="800" y="27384"/>
                  </a:lnTo>
                  <a:lnTo>
                    <a:pt x="999" y="27562"/>
                  </a:lnTo>
                  <a:lnTo>
                    <a:pt x="1210" y="27717"/>
                  </a:lnTo>
                  <a:lnTo>
                    <a:pt x="1433" y="27851"/>
                  </a:lnTo>
                  <a:lnTo>
                    <a:pt x="1666" y="27973"/>
                  </a:lnTo>
                  <a:lnTo>
                    <a:pt x="1921" y="28062"/>
                  </a:lnTo>
                  <a:lnTo>
                    <a:pt x="2054" y="28095"/>
                  </a:lnTo>
                  <a:lnTo>
                    <a:pt x="2188" y="28128"/>
                  </a:lnTo>
                  <a:lnTo>
                    <a:pt x="2321" y="28150"/>
                  </a:lnTo>
                  <a:lnTo>
                    <a:pt x="2454" y="28173"/>
                  </a:lnTo>
                  <a:lnTo>
                    <a:pt x="2599" y="28184"/>
                  </a:lnTo>
                  <a:lnTo>
                    <a:pt x="2876" y="28184"/>
                  </a:lnTo>
                  <a:lnTo>
                    <a:pt x="3020" y="28173"/>
                  </a:lnTo>
                  <a:lnTo>
                    <a:pt x="3154" y="28150"/>
                  </a:lnTo>
                  <a:lnTo>
                    <a:pt x="3287" y="28128"/>
                  </a:lnTo>
                  <a:lnTo>
                    <a:pt x="3420" y="28095"/>
                  </a:lnTo>
                  <a:lnTo>
                    <a:pt x="3553" y="28062"/>
                  </a:lnTo>
                  <a:lnTo>
                    <a:pt x="3809" y="27973"/>
                  </a:lnTo>
                  <a:lnTo>
                    <a:pt x="4042" y="27851"/>
                  </a:lnTo>
                  <a:lnTo>
                    <a:pt x="4264" y="27717"/>
                  </a:lnTo>
                  <a:lnTo>
                    <a:pt x="4486" y="27562"/>
                  </a:lnTo>
                  <a:lnTo>
                    <a:pt x="4675" y="27384"/>
                  </a:lnTo>
                  <a:lnTo>
                    <a:pt x="4853" y="27184"/>
                  </a:lnTo>
                  <a:lnTo>
                    <a:pt x="5008" y="26973"/>
                  </a:lnTo>
                  <a:lnTo>
                    <a:pt x="5153" y="26751"/>
                  </a:lnTo>
                  <a:lnTo>
                    <a:pt x="5264" y="26507"/>
                  </a:lnTo>
                  <a:lnTo>
                    <a:pt x="5352" y="26263"/>
                  </a:lnTo>
                  <a:lnTo>
                    <a:pt x="5397" y="26129"/>
                  </a:lnTo>
                  <a:lnTo>
                    <a:pt x="5419" y="25996"/>
                  </a:lnTo>
                  <a:lnTo>
                    <a:pt x="5452" y="25863"/>
                  </a:lnTo>
                  <a:lnTo>
                    <a:pt x="5463" y="25730"/>
                  </a:lnTo>
                  <a:lnTo>
                    <a:pt x="5475" y="25585"/>
                  </a:lnTo>
                  <a:lnTo>
                    <a:pt x="5475" y="25441"/>
                  </a:lnTo>
                  <a:lnTo>
                    <a:pt x="5475" y="15813"/>
                  </a:lnTo>
                  <a:lnTo>
                    <a:pt x="5486" y="15591"/>
                  </a:lnTo>
                  <a:lnTo>
                    <a:pt x="5508" y="15369"/>
                  </a:lnTo>
                  <a:lnTo>
                    <a:pt x="5530" y="15147"/>
                  </a:lnTo>
                  <a:lnTo>
                    <a:pt x="5563" y="14936"/>
                  </a:lnTo>
                  <a:lnTo>
                    <a:pt x="5619" y="14725"/>
                  </a:lnTo>
                  <a:lnTo>
                    <a:pt x="5674" y="14514"/>
                  </a:lnTo>
                  <a:lnTo>
                    <a:pt x="5741" y="14314"/>
                  </a:lnTo>
                  <a:lnTo>
                    <a:pt x="5819" y="14114"/>
                  </a:lnTo>
                  <a:lnTo>
                    <a:pt x="5908" y="13915"/>
                  </a:lnTo>
                  <a:lnTo>
                    <a:pt x="6008" y="13726"/>
                  </a:lnTo>
                  <a:lnTo>
                    <a:pt x="6119" y="13548"/>
                  </a:lnTo>
                  <a:lnTo>
                    <a:pt x="6230" y="13371"/>
                  </a:lnTo>
                  <a:lnTo>
                    <a:pt x="6352" y="13193"/>
                  </a:lnTo>
                  <a:lnTo>
                    <a:pt x="6485" y="13026"/>
                  </a:lnTo>
                  <a:lnTo>
                    <a:pt x="6618" y="12871"/>
                  </a:lnTo>
                  <a:lnTo>
                    <a:pt x="6763" y="12715"/>
                  </a:lnTo>
                  <a:lnTo>
                    <a:pt x="6918" y="12571"/>
                  </a:lnTo>
                  <a:lnTo>
                    <a:pt x="7074" y="12438"/>
                  </a:lnTo>
                  <a:lnTo>
                    <a:pt x="7240" y="12304"/>
                  </a:lnTo>
                  <a:lnTo>
                    <a:pt x="7407" y="12182"/>
                  </a:lnTo>
                  <a:lnTo>
                    <a:pt x="7584" y="12071"/>
                  </a:lnTo>
                  <a:lnTo>
                    <a:pt x="7773" y="11960"/>
                  </a:lnTo>
                  <a:lnTo>
                    <a:pt x="7962" y="11871"/>
                  </a:lnTo>
                  <a:lnTo>
                    <a:pt x="8151" y="11783"/>
                  </a:lnTo>
                  <a:lnTo>
                    <a:pt x="8351" y="11705"/>
                  </a:lnTo>
                  <a:lnTo>
                    <a:pt x="8562" y="11638"/>
                  </a:lnTo>
                  <a:lnTo>
                    <a:pt x="8761" y="11572"/>
                  </a:lnTo>
                  <a:lnTo>
                    <a:pt x="8972" y="11527"/>
                  </a:lnTo>
                  <a:lnTo>
                    <a:pt x="9195" y="11483"/>
                  </a:lnTo>
                  <a:lnTo>
                    <a:pt x="9406" y="11461"/>
                  </a:lnTo>
                  <a:lnTo>
                    <a:pt x="9628" y="11438"/>
                  </a:lnTo>
                  <a:lnTo>
                    <a:pt x="10083" y="11438"/>
                  </a:lnTo>
                  <a:lnTo>
                    <a:pt x="10305" y="11461"/>
                  </a:lnTo>
                  <a:lnTo>
                    <a:pt x="10527" y="11483"/>
                  </a:lnTo>
                  <a:lnTo>
                    <a:pt x="10738" y="11527"/>
                  </a:lnTo>
                  <a:lnTo>
                    <a:pt x="10949" y="11572"/>
                  </a:lnTo>
                  <a:lnTo>
                    <a:pt x="11160" y="11638"/>
                  </a:lnTo>
                  <a:lnTo>
                    <a:pt x="11360" y="11705"/>
                  </a:lnTo>
                  <a:lnTo>
                    <a:pt x="11560" y="11783"/>
                  </a:lnTo>
                  <a:lnTo>
                    <a:pt x="11749" y="11871"/>
                  </a:lnTo>
                  <a:lnTo>
                    <a:pt x="11937" y="11960"/>
                  </a:lnTo>
                  <a:lnTo>
                    <a:pt x="12126" y="12071"/>
                  </a:lnTo>
                  <a:lnTo>
                    <a:pt x="12304" y="12182"/>
                  </a:lnTo>
                  <a:lnTo>
                    <a:pt x="12470" y="12304"/>
                  </a:lnTo>
                  <a:lnTo>
                    <a:pt x="12637" y="12438"/>
                  </a:lnTo>
                  <a:lnTo>
                    <a:pt x="12803" y="12571"/>
                  </a:lnTo>
                  <a:lnTo>
                    <a:pt x="12948" y="12715"/>
                  </a:lnTo>
                  <a:lnTo>
                    <a:pt x="13092" y="12871"/>
                  </a:lnTo>
                  <a:lnTo>
                    <a:pt x="13237" y="13026"/>
                  </a:lnTo>
                  <a:lnTo>
                    <a:pt x="13359" y="13193"/>
                  </a:lnTo>
                  <a:lnTo>
                    <a:pt x="13481" y="13371"/>
                  </a:lnTo>
                  <a:lnTo>
                    <a:pt x="13603" y="13548"/>
                  </a:lnTo>
                  <a:lnTo>
                    <a:pt x="13703" y="13726"/>
                  </a:lnTo>
                  <a:lnTo>
                    <a:pt x="13803" y="13915"/>
                  </a:lnTo>
                  <a:lnTo>
                    <a:pt x="13892" y="14114"/>
                  </a:lnTo>
                  <a:lnTo>
                    <a:pt x="13969" y="14314"/>
                  </a:lnTo>
                  <a:lnTo>
                    <a:pt x="14036" y="14514"/>
                  </a:lnTo>
                  <a:lnTo>
                    <a:pt x="14092" y="14725"/>
                  </a:lnTo>
                  <a:lnTo>
                    <a:pt x="14147" y="14936"/>
                  </a:lnTo>
                  <a:lnTo>
                    <a:pt x="14180" y="15147"/>
                  </a:lnTo>
                  <a:lnTo>
                    <a:pt x="14214" y="15369"/>
                  </a:lnTo>
                  <a:lnTo>
                    <a:pt x="14225" y="15591"/>
                  </a:lnTo>
                  <a:lnTo>
                    <a:pt x="14236" y="15813"/>
                  </a:lnTo>
                  <a:lnTo>
                    <a:pt x="14236" y="18823"/>
                  </a:lnTo>
                  <a:lnTo>
                    <a:pt x="14247" y="19067"/>
                  </a:lnTo>
                  <a:lnTo>
                    <a:pt x="14280" y="19300"/>
                  </a:lnTo>
                  <a:lnTo>
                    <a:pt x="14336" y="19522"/>
                  </a:lnTo>
                  <a:lnTo>
                    <a:pt x="14425" y="19744"/>
                  </a:lnTo>
                  <a:lnTo>
                    <a:pt x="14525" y="19955"/>
                  </a:lnTo>
                  <a:lnTo>
                    <a:pt x="14636" y="20144"/>
                  </a:lnTo>
                  <a:lnTo>
                    <a:pt x="14780" y="20333"/>
                  </a:lnTo>
                  <a:lnTo>
                    <a:pt x="14924" y="20500"/>
                  </a:lnTo>
                  <a:lnTo>
                    <a:pt x="15102" y="20655"/>
                  </a:lnTo>
                  <a:lnTo>
                    <a:pt x="15280" y="20788"/>
                  </a:lnTo>
                  <a:lnTo>
                    <a:pt x="15480" y="20910"/>
                  </a:lnTo>
                  <a:lnTo>
                    <a:pt x="15680" y="21010"/>
                  </a:lnTo>
                  <a:lnTo>
                    <a:pt x="15902" y="21088"/>
                  </a:lnTo>
                  <a:lnTo>
                    <a:pt x="16124" y="21144"/>
                  </a:lnTo>
                  <a:lnTo>
                    <a:pt x="16357" y="21177"/>
                  </a:lnTo>
                  <a:lnTo>
                    <a:pt x="16601" y="21188"/>
                  </a:lnTo>
                  <a:lnTo>
                    <a:pt x="16845" y="21177"/>
                  </a:lnTo>
                  <a:lnTo>
                    <a:pt x="17079" y="21144"/>
                  </a:lnTo>
                  <a:lnTo>
                    <a:pt x="17312" y="21088"/>
                  </a:lnTo>
                  <a:lnTo>
                    <a:pt x="17523" y="21010"/>
                  </a:lnTo>
                  <a:lnTo>
                    <a:pt x="17734" y="20910"/>
                  </a:lnTo>
                  <a:lnTo>
                    <a:pt x="17923" y="20788"/>
                  </a:lnTo>
                  <a:lnTo>
                    <a:pt x="18111" y="20655"/>
                  </a:lnTo>
                  <a:lnTo>
                    <a:pt x="18278" y="20500"/>
                  </a:lnTo>
                  <a:lnTo>
                    <a:pt x="18433" y="20333"/>
                  </a:lnTo>
                  <a:lnTo>
                    <a:pt x="18567" y="20144"/>
                  </a:lnTo>
                  <a:lnTo>
                    <a:pt x="18689" y="19955"/>
                  </a:lnTo>
                  <a:lnTo>
                    <a:pt x="18789" y="19744"/>
                  </a:lnTo>
                  <a:lnTo>
                    <a:pt x="18866" y="19522"/>
                  </a:lnTo>
                  <a:lnTo>
                    <a:pt x="18922" y="19300"/>
                  </a:lnTo>
                  <a:lnTo>
                    <a:pt x="18966" y="19067"/>
                  </a:lnTo>
                  <a:lnTo>
                    <a:pt x="18978" y="18823"/>
                  </a:lnTo>
                  <a:lnTo>
                    <a:pt x="18978" y="16702"/>
                  </a:lnTo>
                  <a:lnTo>
                    <a:pt x="18978" y="16424"/>
                  </a:lnTo>
                  <a:lnTo>
                    <a:pt x="19000" y="16158"/>
                  </a:lnTo>
                  <a:lnTo>
                    <a:pt x="19033" y="15891"/>
                  </a:lnTo>
                  <a:lnTo>
                    <a:pt x="19077" y="15636"/>
                  </a:lnTo>
                  <a:lnTo>
                    <a:pt x="19144" y="15380"/>
                  </a:lnTo>
                  <a:lnTo>
                    <a:pt x="19211" y="15136"/>
                  </a:lnTo>
                  <a:lnTo>
                    <a:pt x="19288" y="14892"/>
                  </a:lnTo>
                  <a:lnTo>
                    <a:pt x="19388" y="14648"/>
                  </a:lnTo>
                  <a:lnTo>
                    <a:pt x="19488" y="14414"/>
                  </a:lnTo>
                  <a:lnTo>
                    <a:pt x="19610" y="14192"/>
                  </a:lnTo>
                  <a:lnTo>
                    <a:pt x="19733" y="13970"/>
                  </a:lnTo>
                  <a:lnTo>
                    <a:pt x="19877" y="13759"/>
                  </a:lnTo>
                  <a:lnTo>
                    <a:pt x="20021" y="13548"/>
                  </a:lnTo>
                  <a:lnTo>
                    <a:pt x="20177" y="13348"/>
                  </a:lnTo>
                  <a:lnTo>
                    <a:pt x="20343" y="13160"/>
                  </a:lnTo>
                  <a:lnTo>
                    <a:pt x="20521" y="12982"/>
                  </a:lnTo>
                  <a:lnTo>
                    <a:pt x="20699" y="12804"/>
                  </a:lnTo>
                  <a:lnTo>
                    <a:pt x="20887" y="12638"/>
                  </a:lnTo>
                  <a:lnTo>
                    <a:pt x="21087" y="12482"/>
                  </a:lnTo>
                  <a:lnTo>
                    <a:pt x="21298" y="12338"/>
                  </a:lnTo>
                  <a:lnTo>
                    <a:pt x="21509" y="12193"/>
                  </a:lnTo>
                  <a:lnTo>
                    <a:pt x="21731" y="12071"/>
                  </a:lnTo>
                  <a:lnTo>
                    <a:pt x="21954" y="11960"/>
                  </a:lnTo>
                  <a:lnTo>
                    <a:pt x="22187" y="11849"/>
                  </a:lnTo>
                  <a:lnTo>
                    <a:pt x="22431" y="11760"/>
                  </a:lnTo>
                  <a:lnTo>
                    <a:pt x="22675" y="11672"/>
                  </a:lnTo>
                  <a:lnTo>
                    <a:pt x="22920" y="11605"/>
                  </a:lnTo>
                  <a:lnTo>
                    <a:pt x="23175" y="11538"/>
                  </a:lnTo>
                  <a:lnTo>
                    <a:pt x="23430" y="11494"/>
                  </a:lnTo>
                  <a:lnTo>
                    <a:pt x="23697" y="11461"/>
                  </a:lnTo>
                  <a:lnTo>
                    <a:pt x="23963" y="11438"/>
                  </a:lnTo>
                  <a:lnTo>
                    <a:pt x="24230" y="11438"/>
                  </a:lnTo>
                  <a:lnTo>
                    <a:pt x="24363" y="11427"/>
                  </a:lnTo>
                  <a:lnTo>
                    <a:pt x="24474" y="11416"/>
                  </a:lnTo>
                  <a:lnTo>
                    <a:pt x="24596" y="11383"/>
                  </a:lnTo>
                  <a:lnTo>
                    <a:pt x="24707" y="11338"/>
                  </a:lnTo>
                  <a:lnTo>
                    <a:pt x="24818" y="11294"/>
                  </a:lnTo>
                  <a:lnTo>
                    <a:pt x="24918" y="11227"/>
                  </a:lnTo>
                  <a:lnTo>
                    <a:pt x="25007" y="11161"/>
                  </a:lnTo>
                  <a:lnTo>
                    <a:pt x="25096" y="11083"/>
                  </a:lnTo>
                  <a:lnTo>
                    <a:pt x="25174" y="10994"/>
                  </a:lnTo>
                  <a:lnTo>
                    <a:pt x="25240" y="10905"/>
                  </a:lnTo>
                  <a:lnTo>
                    <a:pt x="25307" y="10805"/>
                  </a:lnTo>
                  <a:lnTo>
                    <a:pt x="25351" y="10694"/>
                  </a:lnTo>
                  <a:lnTo>
                    <a:pt x="25396" y="10583"/>
                  </a:lnTo>
                  <a:lnTo>
                    <a:pt x="25429" y="10461"/>
                  </a:lnTo>
                  <a:lnTo>
                    <a:pt x="25440" y="10350"/>
                  </a:lnTo>
                  <a:lnTo>
                    <a:pt x="25451" y="10217"/>
                  </a:lnTo>
                  <a:lnTo>
                    <a:pt x="25451" y="9717"/>
                  </a:lnTo>
                  <a:lnTo>
                    <a:pt x="25451" y="9462"/>
                  </a:lnTo>
                  <a:lnTo>
                    <a:pt x="25474" y="9217"/>
                  </a:lnTo>
                  <a:lnTo>
                    <a:pt x="25507" y="8973"/>
                  </a:lnTo>
                  <a:lnTo>
                    <a:pt x="25551" y="8729"/>
                  </a:lnTo>
                  <a:lnTo>
                    <a:pt x="25607" y="8496"/>
                  </a:lnTo>
                  <a:lnTo>
                    <a:pt x="25673" y="8262"/>
                  </a:lnTo>
                  <a:lnTo>
                    <a:pt x="25751" y="8029"/>
                  </a:lnTo>
                  <a:lnTo>
                    <a:pt x="25829" y="7807"/>
                  </a:lnTo>
                  <a:lnTo>
                    <a:pt x="25929" y="7596"/>
                  </a:lnTo>
                  <a:lnTo>
                    <a:pt x="26040" y="7385"/>
                  </a:lnTo>
                  <a:lnTo>
                    <a:pt x="26162" y="7174"/>
                  </a:lnTo>
                  <a:lnTo>
                    <a:pt x="26284" y="6974"/>
                  </a:lnTo>
                  <a:lnTo>
                    <a:pt x="26417" y="6786"/>
                  </a:lnTo>
                  <a:lnTo>
                    <a:pt x="26573" y="6597"/>
                  </a:lnTo>
                  <a:lnTo>
                    <a:pt x="26717" y="6419"/>
                  </a:lnTo>
                  <a:lnTo>
                    <a:pt x="26884" y="6253"/>
                  </a:lnTo>
                  <a:lnTo>
                    <a:pt x="27050" y="6086"/>
                  </a:lnTo>
                  <a:lnTo>
                    <a:pt x="27228" y="5942"/>
                  </a:lnTo>
                  <a:lnTo>
                    <a:pt x="27417" y="5797"/>
                  </a:lnTo>
                  <a:lnTo>
                    <a:pt x="27606" y="5653"/>
                  </a:lnTo>
                  <a:lnTo>
                    <a:pt x="27806" y="5531"/>
                  </a:lnTo>
                  <a:lnTo>
                    <a:pt x="28017" y="5409"/>
                  </a:lnTo>
                  <a:lnTo>
                    <a:pt x="28228" y="5298"/>
                  </a:lnTo>
                  <a:lnTo>
                    <a:pt x="28439" y="5209"/>
                  </a:lnTo>
                  <a:lnTo>
                    <a:pt x="28661" y="5120"/>
                  </a:lnTo>
                  <a:lnTo>
                    <a:pt x="28894" y="5042"/>
                  </a:lnTo>
                  <a:lnTo>
                    <a:pt x="29116" y="4976"/>
                  </a:lnTo>
                  <a:lnTo>
                    <a:pt x="29360" y="4920"/>
                  </a:lnTo>
                  <a:lnTo>
                    <a:pt x="29593" y="4876"/>
                  </a:lnTo>
                  <a:lnTo>
                    <a:pt x="29838" y="4842"/>
                  </a:lnTo>
                  <a:lnTo>
                    <a:pt x="30093" y="4820"/>
                  </a:lnTo>
                  <a:lnTo>
                    <a:pt x="31714" y="4820"/>
                  </a:lnTo>
                  <a:lnTo>
                    <a:pt x="31914" y="4809"/>
                  </a:lnTo>
                  <a:lnTo>
                    <a:pt x="32103" y="4776"/>
                  </a:lnTo>
                  <a:lnTo>
                    <a:pt x="32292" y="4731"/>
                  </a:lnTo>
                  <a:lnTo>
                    <a:pt x="32469" y="4665"/>
                  </a:lnTo>
                  <a:lnTo>
                    <a:pt x="32636" y="4587"/>
                  </a:lnTo>
                  <a:lnTo>
                    <a:pt x="32803" y="4487"/>
                  </a:lnTo>
                  <a:lnTo>
                    <a:pt x="32947" y="4376"/>
                  </a:lnTo>
                  <a:lnTo>
                    <a:pt x="33091" y="4254"/>
                  </a:lnTo>
                  <a:lnTo>
                    <a:pt x="33213" y="4109"/>
                  </a:lnTo>
                  <a:lnTo>
                    <a:pt x="33324" y="3965"/>
                  </a:lnTo>
                  <a:lnTo>
                    <a:pt x="33424" y="3810"/>
                  </a:lnTo>
                  <a:lnTo>
                    <a:pt x="33502" y="3632"/>
                  </a:lnTo>
                  <a:lnTo>
                    <a:pt x="33569" y="3454"/>
                  </a:lnTo>
                  <a:lnTo>
                    <a:pt x="33613" y="3277"/>
                  </a:lnTo>
                  <a:lnTo>
                    <a:pt x="33646" y="3077"/>
                  </a:lnTo>
                  <a:lnTo>
                    <a:pt x="33658" y="2888"/>
                  </a:lnTo>
                  <a:lnTo>
                    <a:pt x="33646" y="2733"/>
                  </a:lnTo>
                  <a:lnTo>
                    <a:pt x="33635" y="2588"/>
                  </a:lnTo>
                  <a:lnTo>
                    <a:pt x="33624" y="2444"/>
                  </a:lnTo>
                  <a:lnTo>
                    <a:pt x="33591" y="2299"/>
                  </a:lnTo>
                  <a:lnTo>
                    <a:pt x="33558" y="2166"/>
                  </a:lnTo>
                  <a:lnTo>
                    <a:pt x="33524" y="2022"/>
                  </a:lnTo>
                  <a:lnTo>
                    <a:pt x="33480" y="1889"/>
                  </a:lnTo>
                  <a:lnTo>
                    <a:pt x="33424" y="1755"/>
                  </a:lnTo>
                  <a:lnTo>
                    <a:pt x="33369" y="1633"/>
                  </a:lnTo>
                  <a:lnTo>
                    <a:pt x="33302" y="1511"/>
                  </a:lnTo>
                  <a:lnTo>
                    <a:pt x="33236" y="1389"/>
                  </a:lnTo>
                  <a:lnTo>
                    <a:pt x="33158" y="1267"/>
                  </a:lnTo>
                  <a:lnTo>
                    <a:pt x="32991" y="1045"/>
                  </a:lnTo>
                  <a:lnTo>
                    <a:pt x="32803" y="845"/>
                  </a:lnTo>
                  <a:lnTo>
                    <a:pt x="32603" y="656"/>
                  </a:lnTo>
                  <a:lnTo>
                    <a:pt x="32381" y="489"/>
                  </a:lnTo>
                  <a:lnTo>
                    <a:pt x="32258" y="412"/>
                  </a:lnTo>
                  <a:lnTo>
                    <a:pt x="32147" y="345"/>
                  </a:lnTo>
                  <a:lnTo>
                    <a:pt x="32014" y="278"/>
                  </a:lnTo>
                  <a:lnTo>
                    <a:pt x="31892" y="223"/>
                  </a:lnTo>
                  <a:lnTo>
                    <a:pt x="31759" y="167"/>
                  </a:lnTo>
                  <a:lnTo>
                    <a:pt x="31625" y="123"/>
                  </a:lnTo>
                  <a:lnTo>
                    <a:pt x="31492" y="90"/>
                  </a:lnTo>
                  <a:lnTo>
                    <a:pt x="31348" y="56"/>
                  </a:lnTo>
                  <a:lnTo>
                    <a:pt x="31204" y="34"/>
                  </a:lnTo>
                  <a:lnTo>
                    <a:pt x="31059" y="12"/>
                  </a:lnTo>
                  <a:lnTo>
                    <a:pt x="309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1"/>
            <p:cNvSpPr/>
            <p:nvPr/>
          </p:nvSpPr>
          <p:spPr>
            <a:xfrm>
              <a:off x="2639250" y="5867625"/>
              <a:ext cx="364808" cy="415441"/>
            </a:xfrm>
            <a:custGeom>
              <a:avLst/>
              <a:gdLst/>
              <a:ahLst/>
              <a:cxnLst/>
              <a:rect l="l" t="t" r="r" b="b"/>
              <a:pathLst>
                <a:path w="35924" h="40910" extrusionOk="0">
                  <a:moveTo>
                    <a:pt x="10428" y="23964"/>
                  </a:moveTo>
                  <a:lnTo>
                    <a:pt x="10594" y="23975"/>
                  </a:lnTo>
                  <a:lnTo>
                    <a:pt x="10750" y="23997"/>
                  </a:lnTo>
                  <a:lnTo>
                    <a:pt x="10905" y="24042"/>
                  </a:lnTo>
                  <a:lnTo>
                    <a:pt x="11049" y="24086"/>
                  </a:lnTo>
                  <a:lnTo>
                    <a:pt x="11183" y="24153"/>
                  </a:lnTo>
                  <a:lnTo>
                    <a:pt x="11316" y="24242"/>
                  </a:lnTo>
                  <a:lnTo>
                    <a:pt x="11438" y="24331"/>
                  </a:lnTo>
                  <a:lnTo>
                    <a:pt x="11549" y="24430"/>
                  </a:lnTo>
                  <a:lnTo>
                    <a:pt x="11660" y="24542"/>
                  </a:lnTo>
                  <a:lnTo>
                    <a:pt x="11749" y="24664"/>
                  </a:lnTo>
                  <a:lnTo>
                    <a:pt x="11827" y="24797"/>
                  </a:lnTo>
                  <a:lnTo>
                    <a:pt x="11893" y="24930"/>
                  </a:lnTo>
                  <a:lnTo>
                    <a:pt x="11949" y="25075"/>
                  </a:lnTo>
                  <a:lnTo>
                    <a:pt x="11982" y="25230"/>
                  </a:lnTo>
                  <a:lnTo>
                    <a:pt x="12004" y="25385"/>
                  </a:lnTo>
                  <a:lnTo>
                    <a:pt x="12015" y="25552"/>
                  </a:lnTo>
                  <a:lnTo>
                    <a:pt x="12015" y="32026"/>
                  </a:lnTo>
                  <a:lnTo>
                    <a:pt x="12004" y="32181"/>
                  </a:lnTo>
                  <a:lnTo>
                    <a:pt x="11982" y="32348"/>
                  </a:lnTo>
                  <a:lnTo>
                    <a:pt x="11949" y="32492"/>
                  </a:lnTo>
                  <a:lnTo>
                    <a:pt x="11893" y="32637"/>
                  </a:lnTo>
                  <a:lnTo>
                    <a:pt x="11827" y="32781"/>
                  </a:lnTo>
                  <a:lnTo>
                    <a:pt x="11749" y="32914"/>
                  </a:lnTo>
                  <a:lnTo>
                    <a:pt x="11660" y="33036"/>
                  </a:lnTo>
                  <a:lnTo>
                    <a:pt x="11549" y="33147"/>
                  </a:lnTo>
                  <a:lnTo>
                    <a:pt x="11438" y="33247"/>
                  </a:lnTo>
                  <a:lnTo>
                    <a:pt x="11316" y="33336"/>
                  </a:lnTo>
                  <a:lnTo>
                    <a:pt x="11183" y="33414"/>
                  </a:lnTo>
                  <a:lnTo>
                    <a:pt x="11049" y="33481"/>
                  </a:lnTo>
                  <a:lnTo>
                    <a:pt x="10905" y="33536"/>
                  </a:lnTo>
                  <a:lnTo>
                    <a:pt x="10750" y="33580"/>
                  </a:lnTo>
                  <a:lnTo>
                    <a:pt x="10594" y="33603"/>
                  </a:lnTo>
                  <a:lnTo>
                    <a:pt x="10428" y="33614"/>
                  </a:lnTo>
                  <a:lnTo>
                    <a:pt x="10272" y="33603"/>
                  </a:lnTo>
                  <a:lnTo>
                    <a:pt x="10117" y="33580"/>
                  </a:lnTo>
                  <a:lnTo>
                    <a:pt x="9961" y="33536"/>
                  </a:lnTo>
                  <a:lnTo>
                    <a:pt x="9817" y="33481"/>
                  </a:lnTo>
                  <a:lnTo>
                    <a:pt x="9672" y="33414"/>
                  </a:lnTo>
                  <a:lnTo>
                    <a:pt x="9550" y="33336"/>
                  </a:lnTo>
                  <a:lnTo>
                    <a:pt x="9428" y="33247"/>
                  </a:lnTo>
                  <a:lnTo>
                    <a:pt x="9306" y="33147"/>
                  </a:lnTo>
                  <a:lnTo>
                    <a:pt x="9206" y="33036"/>
                  </a:lnTo>
                  <a:lnTo>
                    <a:pt x="9117" y="32914"/>
                  </a:lnTo>
                  <a:lnTo>
                    <a:pt x="9039" y="32781"/>
                  </a:lnTo>
                  <a:lnTo>
                    <a:pt x="8973" y="32637"/>
                  </a:lnTo>
                  <a:lnTo>
                    <a:pt x="8917" y="32492"/>
                  </a:lnTo>
                  <a:lnTo>
                    <a:pt x="8884" y="32348"/>
                  </a:lnTo>
                  <a:lnTo>
                    <a:pt x="8851" y="32181"/>
                  </a:lnTo>
                  <a:lnTo>
                    <a:pt x="8851" y="32026"/>
                  </a:lnTo>
                  <a:lnTo>
                    <a:pt x="8851" y="25552"/>
                  </a:lnTo>
                  <a:lnTo>
                    <a:pt x="8851" y="25385"/>
                  </a:lnTo>
                  <a:lnTo>
                    <a:pt x="8884" y="25230"/>
                  </a:lnTo>
                  <a:lnTo>
                    <a:pt x="8917" y="25075"/>
                  </a:lnTo>
                  <a:lnTo>
                    <a:pt x="8973" y="24930"/>
                  </a:lnTo>
                  <a:lnTo>
                    <a:pt x="9039" y="24797"/>
                  </a:lnTo>
                  <a:lnTo>
                    <a:pt x="9117" y="24664"/>
                  </a:lnTo>
                  <a:lnTo>
                    <a:pt x="9206" y="24542"/>
                  </a:lnTo>
                  <a:lnTo>
                    <a:pt x="9306" y="24430"/>
                  </a:lnTo>
                  <a:lnTo>
                    <a:pt x="9428" y="24331"/>
                  </a:lnTo>
                  <a:lnTo>
                    <a:pt x="9550" y="24242"/>
                  </a:lnTo>
                  <a:lnTo>
                    <a:pt x="9672" y="24153"/>
                  </a:lnTo>
                  <a:lnTo>
                    <a:pt x="9817" y="24086"/>
                  </a:lnTo>
                  <a:lnTo>
                    <a:pt x="9961" y="24042"/>
                  </a:lnTo>
                  <a:lnTo>
                    <a:pt x="10117" y="23997"/>
                  </a:lnTo>
                  <a:lnTo>
                    <a:pt x="10272" y="23975"/>
                  </a:lnTo>
                  <a:lnTo>
                    <a:pt x="10428" y="23964"/>
                  </a:lnTo>
                  <a:close/>
                  <a:moveTo>
                    <a:pt x="17956" y="18079"/>
                  </a:moveTo>
                  <a:lnTo>
                    <a:pt x="18123" y="18090"/>
                  </a:lnTo>
                  <a:lnTo>
                    <a:pt x="18278" y="18112"/>
                  </a:lnTo>
                  <a:lnTo>
                    <a:pt x="18434" y="18157"/>
                  </a:lnTo>
                  <a:lnTo>
                    <a:pt x="18578" y="18201"/>
                  </a:lnTo>
                  <a:lnTo>
                    <a:pt x="18711" y="18268"/>
                  </a:lnTo>
                  <a:lnTo>
                    <a:pt x="18845" y="18356"/>
                  </a:lnTo>
                  <a:lnTo>
                    <a:pt x="18967" y="18445"/>
                  </a:lnTo>
                  <a:lnTo>
                    <a:pt x="19078" y="18545"/>
                  </a:lnTo>
                  <a:lnTo>
                    <a:pt x="19178" y="18656"/>
                  </a:lnTo>
                  <a:lnTo>
                    <a:pt x="19278" y="18778"/>
                  </a:lnTo>
                  <a:lnTo>
                    <a:pt x="19356" y="18912"/>
                  </a:lnTo>
                  <a:lnTo>
                    <a:pt x="19422" y="19045"/>
                  </a:lnTo>
                  <a:lnTo>
                    <a:pt x="19478" y="19200"/>
                  </a:lnTo>
                  <a:lnTo>
                    <a:pt x="19511" y="19345"/>
                  </a:lnTo>
                  <a:lnTo>
                    <a:pt x="19533" y="19500"/>
                  </a:lnTo>
                  <a:lnTo>
                    <a:pt x="19544" y="19667"/>
                  </a:lnTo>
                  <a:lnTo>
                    <a:pt x="19544" y="32026"/>
                  </a:lnTo>
                  <a:lnTo>
                    <a:pt x="19533" y="32181"/>
                  </a:lnTo>
                  <a:lnTo>
                    <a:pt x="19511" y="32348"/>
                  </a:lnTo>
                  <a:lnTo>
                    <a:pt x="19478" y="32492"/>
                  </a:lnTo>
                  <a:lnTo>
                    <a:pt x="19422" y="32637"/>
                  </a:lnTo>
                  <a:lnTo>
                    <a:pt x="19356" y="32781"/>
                  </a:lnTo>
                  <a:lnTo>
                    <a:pt x="19278" y="32914"/>
                  </a:lnTo>
                  <a:lnTo>
                    <a:pt x="19178" y="33036"/>
                  </a:lnTo>
                  <a:lnTo>
                    <a:pt x="19078" y="33147"/>
                  </a:lnTo>
                  <a:lnTo>
                    <a:pt x="18967" y="33247"/>
                  </a:lnTo>
                  <a:lnTo>
                    <a:pt x="18845" y="33336"/>
                  </a:lnTo>
                  <a:lnTo>
                    <a:pt x="18711" y="33414"/>
                  </a:lnTo>
                  <a:lnTo>
                    <a:pt x="18578" y="33481"/>
                  </a:lnTo>
                  <a:lnTo>
                    <a:pt x="18434" y="33536"/>
                  </a:lnTo>
                  <a:lnTo>
                    <a:pt x="18278" y="33580"/>
                  </a:lnTo>
                  <a:lnTo>
                    <a:pt x="18123" y="33603"/>
                  </a:lnTo>
                  <a:lnTo>
                    <a:pt x="17956" y="33614"/>
                  </a:lnTo>
                  <a:lnTo>
                    <a:pt x="17801" y="33603"/>
                  </a:lnTo>
                  <a:lnTo>
                    <a:pt x="17634" y="33580"/>
                  </a:lnTo>
                  <a:lnTo>
                    <a:pt x="17490" y="33536"/>
                  </a:lnTo>
                  <a:lnTo>
                    <a:pt x="17346" y="33481"/>
                  </a:lnTo>
                  <a:lnTo>
                    <a:pt x="17201" y="33414"/>
                  </a:lnTo>
                  <a:lnTo>
                    <a:pt x="17068" y="33336"/>
                  </a:lnTo>
                  <a:lnTo>
                    <a:pt x="16946" y="33247"/>
                  </a:lnTo>
                  <a:lnTo>
                    <a:pt x="16835" y="33147"/>
                  </a:lnTo>
                  <a:lnTo>
                    <a:pt x="16735" y="33036"/>
                  </a:lnTo>
                  <a:lnTo>
                    <a:pt x="16646" y="32914"/>
                  </a:lnTo>
                  <a:lnTo>
                    <a:pt x="16568" y="32781"/>
                  </a:lnTo>
                  <a:lnTo>
                    <a:pt x="16502" y="32637"/>
                  </a:lnTo>
                  <a:lnTo>
                    <a:pt x="16446" y="32492"/>
                  </a:lnTo>
                  <a:lnTo>
                    <a:pt x="16402" y="32348"/>
                  </a:lnTo>
                  <a:lnTo>
                    <a:pt x="16380" y="32181"/>
                  </a:lnTo>
                  <a:lnTo>
                    <a:pt x="16368" y="32026"/>
                  </a:lnTo>
                  <a:lnTo>
                    <a:pt x="16368" y="19667"/>
                  </a:lnTo>
                  <a:lnTo>
                    <a:pt x="16380" y="19500"/>
                  </a:lnTo>
                  <a:lnTo>
                    <a:pt x="16402" y="19345"/>
                  </a:lnTo>
                  <a:lnTo>
                    <a:pt x="16446" y="19200"/>
                  </a:lnTo>
                  <a:lnTo>
                    <a:pt x="16502" y="19045"/>
                  </a:lnTo>
                  <a:lnTo>
                    <a:pt x="16568" y="18912"/>
                  </a:lnTo>
                  <a:lnTo>
                    <a:pt x="16646" y="18778"/>
                  </a:lnTo>
                  <a:lnTo>
                    <a:pt x="16735" y="18656"/>
                  </a:lnTo>
                  <a:lnTo>
                    <a:pt x="16835" y="18545"/>
                  </a:lnTo>
                  <a:lnTo>
                    <a:pt x="16946" y="18445"/>
                  </a:lnTo>
                  <a:lnTo>
                    <a:pt x="17068" y="18356"/>
                  </a:lnTo>
                  <a:lnTo>
                    <a:pt x="17201" y="18268"/>
                  </a:lnTo>
                  <a:lnTo>
                    <a:pt x="17346" y="18201"/>
                  </a:lnTo>
                  <a:lnTo>
                    <a:pt x="17490" y="18157"/>
                  </a:lnTo>
                  <a:lnTo>
                    <a:pt x="17634" y="18112"/>
                  </a:lnTo>
                  <a:lnTo>
                    <a:pt x="17801" y="18090"/>
                  </a:lnTo>
                  <a:lnTo>
                    <a:pt x="17956" y="18079"/>
                  </a:lnTo>
                  <a:close/>
                  <a:moveTo>
                    <a:pt x="25485" y="11760"/>
                  </a:moveTo>
                  <a:lnTo>
                    <a:pt x="25652" y="11772"/>
                  </a:lnTo>
                  <a:lnTo>
                    <a:pt x="25807" y="11794"/>
                  </a:lnTo>
                  <a:lnTo>
                    <a:pt x="25952" y="11838"/>
                  </a:lnTo>
                  <a:lnTo>
                    <a:pt x="26107" y="11894"/>
                  </a:lnTo>
                  <a:lnTo>
                    <a:pt x="26240" y="11960"/>
                  </a:lnTo>
                  <a:lnTo>
                    <a:pt x="26373" y="12038"/>
                  </a:lnTo>
                  <a:lnTo>
                    <a:pt x="26496" y="12127"/>
                  </a:lnTo>
                  <a:lnTo>
                    <a:pt x="26607" y="12227"/>
                  </a:lnTo>
                  <a:lnTo>
                    <a:pt x="26707" y="12338"/>
                  </a:lnTo>
                  <a:lnTo>
                    <a:pt x="26795" y="12460"/>
                  </a:lnTo>
                  <a:lnTo>
                    <a:pt x="26873" y="12593"/>
                  </a:lnTo>
                  <a:lnTo>
                    <a:pt x="26940" y="12738"/>
                  </a:lnTo>
                  <a:lnTo>
                    <a:pt x="26995" y="12882"/>
                  </a:lnTo>
                  <a:lnTo>
                    <a:pt x="27040" y="13026"/>
                  </a:lnTo>
                  <a:lnTo>
                    <a:pt x="27062" y="13193"/>
                  </a:lnTo>
                  <a:lnTo>
                    <a:pt x="27073" y="13348"/>
                  </a:lnTo>
                  <a:lnTo>
                    <a:pt x="27073" y="32026"/>
                  </a:lnTo>
                  <a:lnTo>
                    <a:pt x="27062" y="32181"/>
                  </a:lnTo>
                  <a:lnTo>
                    <a:pt x="27040" y="32348"/>
                  </a:lnTo>
                  <a:lnTo>
                    <a:pt x="26995" y="32492"/>
                  </a:lnTo>
                  <a:lnTo>
                    <a:pt x="26940" y="32637"/>
                  </a:lnTo>
                  <a:lnTo>
                    <a:pt x="26873" y="32781"/>
                  </a:lnTo>
                  <a:lnTo>
                    <a:pt x="26795" y="32914"/>
                  </a:lnTo>
                  <a:lnTo>
                    <a:pt x="26707" y="33036"/>
                  </a:lnTo>
                  <a:lnTo>
                    <a:pt x="26607" y="33147"/>
                  </a:lnTo>
                  <a:lnTo>
                    <a:pt x="26496" y="33247"/>
                  </a:lnTo>
                  <a:lnTo>
                    <a:pt x="26373" y="33336"/>
                  </a:lnTo>
                  <a:lnTo>
                    <a:pt x="26240" y="33414"/>
                  </a:lnTo>
                  <a:lnTo>
                    <a:pt x="26107" y="33481"/>
                  </a:lnTo>
                  <a:lnTo>
                    <a:pt x="25952" y="33536"/>
                  </a:lnTo>
                  <a:lnTo>
                    <a:pt x="25807" y="33580"/>
                  </a:lnTo>
                  <a:lnTo>
                    <a:pt x="25652" y="33603"/>
                  </a:lnTo>
                  <a:lnTo>
                    <a:pt x="25485" y="33614"/>
                  </a:lnTo>
                  <a:lnTo>
                    <a:pt x="25319" y="33603"/>
                  </a:lnTo>
                  <a:lnTo>
                    <a:pt x="25163" y="33580"/>
                  </a:lnTo>
                  <a:lnTo>
                    <a:pt x="25019" y="33536"/>
                  </a:lnTo>
                  <a:lnTo>
                    <a:pt x="24863" y="33481"/>
                  </a:lnTo>
                  <a:lnTo>
                    <a:pt x="24730" y="33414"/>
                  </a:lnTo>
                  <a:lnTo>
                    <a:pt x="24597" y="33336"/>
                  </a:lnTo>
                  <a:lnTo>
                    <a:pt x="24475" y="33247"/>
                  </a:lnTo>
                  <a:lnTo>
                    <a:pt x="24364" y="33147"/>
                  </a:lnTo>
                  <a:lnTo>
                    <a:pt x="24264" y="33036"/>
                  </a:lnTo>
                  <a:lnTo>
                    <a:pt x="24175" y="32914"/>
                  </a:lnTo>
                  <a:lnTo>
                    <a:pt x="24086" y="32781"/>
                  </a:lnTo>
                  <a:lnTo>
                    <a:pt x="24019" y="32637"/>
                  </a:lnTo>
                  <a:lnTo>
                    <a:pt x="23975" y="32492"/>
                  </a:lnTo>
                  <a:lnTo>
                    <a:pt x="23931" y="32348"/>
                  </a:lnTo>
                  <a:lnTo>
                    <a:pt x="23908" y="32181"/>
                  </a:lnTo>
                  <a:lnTo>
                    <a:pt x="23897" y="32026"/>
                  </a:lnTo>
                  <a:lnTo>
                    <a:pt x="23897" y="13348"/>
                  </a:lnTo>
                  <a:lnTo>
                    <a:pt x="23908" y="13193"/>
                  </a:lnTo>
                  <a:lnTo>
                    <a:pt x="23931" y="13026"/>
                  </a:lnTo>
                  <a:lnTo>
                    <a:pt x="23975" y="12882"/>
                  </a:lnTo>
                  <a:lnTo>
                    <a:pt x="24019" y="12738"/>
                  </a:lnTo>
                  <a:lnTo>
                    <a:pt x="24086" y="12593"/>
                  </a:lnTo>
                  <a:lnTo>
                    <a:pt x="24175" y="12460"/>
                  </a:lnTo>
                  <a:lnTo>
                    <a:pt x="24264" y="12338"/>
                  </a:lnTo>
                  <a:lnTo>
                    <a:pt x="24364" y="12227"/>
                  </a:lnTo>
                  <a:lnTo>
                    <a:pt x="24475" y="12127"/>
                  </a:lnTo>
                  <a:lnTo>
                    <a:pt x="24597" y="12038"/>
                  </a:lnTo>
                  <a:lnTo>
                    <a:pt x="24730" y="11960"/>
                  </a:lnTo>
                  <a:lnTo>
                    <a:pt x="24863" y="11894"/>
                  </a:lnTo>
                  <a:lnTo>
                    <a:pt x="25019" y="11838"/>
                  </a:lnTo>
                  <a:lnTo>
                    <a:pt x="25163" y="11794"/>
                  </a:lnTo>
                  <a:lnTo>
                    <a:pt x="25319" y="11772"/>
                  </a:lnTo>
                  <a:lnTo>
                    <a:pt x="25485" y="11760"/>
                  </a:lnTo>
                  <a:close/>
                  <a:moveTo>
                    <a:pt x="30293" y="1"/>
                  </a:moveTo>
                  <a:lnTo>
                    <a:pt x="30127" y="12"/>
                  </a:lnTo>
                  <a:lnTo>
                    <a:pt x="29949" y="34"/>
                  </a:lnTo>
                  <a:lnTo>
                    <a:pt x="29783" y="79"/>
                  </a:lnTo>
                  <a:lnTo>
                    <a:pt x="29627" y="145"/>
                  </a:lnTo>
                  <a:lnTo>
                    <a:pt x="29483" y="212"/>
                  </a:lnTo>
                  <a:lnTo>
                    <a:pt x="29338" y="301"/>
                  </a:lnTo>
                  <a:lnTo>
                    <a:pt x="29205" y="401"/>
                  </a:lnTo>
                  <a:lnTo>
                    <a:pt x="29083" y="512"/>
                  </a:lnTo>
                  <a:lnTo>
                    <a:pt x="28972" y="634"/>
                  </a:lnTo>
                  <a:lnTo>
                    <a:pt x="28872" y="767"/>
                  </a:lnTo>
                  <a:lnTo>
                    <a:pt x="28783" y="911"/>
                  </a:lnTo>
                  <a:lnTo>
                    <a:pt x="28705" y="1056"/>
                  </a:lnTo>
                  <a:lnTo>
                    <a:pt x="28650" y="1211"/>
                  </a:lnTo>
                  <a:lnTo>
                    <a:pt x="28605" y="1378"/>
                  </a:lnTo>
                  <a:lnTo>
                    <a:pt x="28583" y="1556"/>
                  </a:lnTo>
                  <a:lnTo>
                    <a:pt x="28572" y="1733"/>
                  </a:lnTo>
                  <a:lnTo>
                    <a:pt x="28572" y="2233"/>
                  </a:lnTo>
                  <a:lnTo>
                    <a:pt x="28572" y="2466"/>
                  </a:lnTo>
                  <a:lnTo>
                    <a:pt x="28550" y="2688"/>
                  </a:lnTo>
                  <a:lnTo>
                    <a:pt x="28528" y="2910"/>
                  </a:lnTo>
                  <a:lnTo>
                    <a:pt x="28483" y="3121"/>
                  </a:lnTo>
                  <a:lnTo>
                    <a:pt x="28439" y="3332"/>
                  </a:lnTo>
                  <a:lnTo>
                    <a:pt x="28372" y="3543"/>
                  </a:lnTo>
                  <a:lnTo>
                    <a:pt x="28306" y="3743"/>
                  </a:lnTo>
                  <a:lnTo>
                    <a:pt x="28228" y="3943"/>
                  </a:lnTo>
                  <a:lnTo>
                    <a:pt x="28139" y="4132"/>
                  </a:lnTo>
                  <a:lnTo>
                    <a:pt x="28050" y="4332"/>
                  </a:lnTo>
                  <a:lnTo>
                    <a:pt x="27939" y="4509"/>
                  </a:lnTo>
                  <a:lnTo>
                    <a:pt x="27828" y="4687"/>
                  </a:lnTo>
                  <a:lnTo>
                    <a:pt x="27706" y="4865"/>
                  </a:lnTo>
                  <a:lnTo>
                    <a:pt x="27573" y="5020"/>
                  </a:lnTo>
                  <a:lnTo>
                    <a:pt x="27440" y="5187"/>
                  </a:lnTo>
                  <a:lnTo>
                    <a:pt x="27284" y="5342"/>
                  </a:lnTo>
                  <a:lnTo>
                    <a:pt x="27140" y="5486"/>
                  </a:lnTo>
                  <a:lnTo>
                    <a:pt x="26973" y="5620"/>
                  </a:lnTo>
                  <a:lnTo>
                    <a:pt x="26807" y="5753"/>
                  </a:lnTo>
                  <a:lnTo>
                    <a:pt x="26640" y="5875"/>
                  </a:lnTo>
                  <a:lnTo>
                    <a:pt x="26462" y="5986"/>
                  </a:lnTo>
                  <a:lnTo>
                    <a:pt x="26274" y="6097"/>
                  </a:lnTo>
                  <a:lnTo>
                    <a:pt x="26085" y="6186"/>
                  </a:lnTo>
                  <a:lnTo>
                    <a:pt x="25896" y="6275"/>
                  </a:lnTo>
                  <a:lnTo>
                    <a:pt x="25696" y="6353"/>
                  </a:lnTo>
                  <a:lnTo>
                    <a:pt x="25496" y="6430"/>
                  </a:lnTo>
                  <a:lnTo>
                    <a:pt x="25285" y="6486"/>
                  </a:lnTo>
                  <a:lnTo>
                    <a:pt x="25074" y="6530"/>
                  </a:lnTo>
                  <a:lnTo>
                    <a:pt x="24852" y="6575"/>
                  </a:lnTo>
                  <a:lnTo>
                    <a:pt x="24641" y="6597"/>
                  </a:lnTo>
                  <a:lnTo>
                    <a:pt x="24419" y="6619"/>
                  </a:lnTo>
                  <a:lnTo>
                    <a:pt x="24186" y="6619"/>
                  </a:lnTo>
                  <a:lnTo>
                    <a:pt x="23975" y="6630"/>
                  </a:lnTo>
                  <a:lnTo>
                    <a:pt x="23775" y="6664"/>
                  </a:lnTo>
                  <a:lnTo>
                    <a:pt x="23564" y="6719"/>
                  </a:lnTo>
                  <a:lnTo>
                    <a:pt x="23375" y="6786"/>
                  </a:lnTo>
                  <a:lnTo>
                    <a:pt x="23198" y="6874"/>
                  </a:lnTo>
                  <a:lnTo>
                    <a:pt x="23020" y="6974"/>
                  </a:lnTo>
                  <a:lnTo>
                    <a:pt x="22864" y="7097"/>
                  </a:lnTo>
                  <a:lnTo>
                    <a:pt x="22709" y="7230"/>
                  </a:lnTo>
                  <a:lnTo>
                    <a:pt x="22576" y="7385"/>
                  </a:lnTo>
                  <a:lnTo>
                    <a:pt x="22454" y="7541"/>
                  </a:lnTo>
                  <a:lnTo>
                    <a:pt x="22354" y="7718"/>
                  </a:lnTo>
                  <a:lnTo>
                    <a:pt x="22265" y="7896"/>
                  </a:lnTo>
                  <a:lnTo>
                    <a:pt x="22198" y="8096"/>
                  </a:lnTo>
                  <a:lnTo>
                    <a:pt x="22143" y="8296"/>
                  </a:lnTo>
                  <a:lnTo>
                    <a:pt x="22109" y="8496"/>
                  </a:lnTo>
                  <a:lnTo>
                    <a:pt x="22098" y="8718"/>
                  </a:lnTo>
                  <a:lnTo>
                    <a:pt x="22098" y="10839"/>
                  </a:lnTo>
                  <a:lnTo>
                    <a:pt x="22087" y="11127"/>
                  </a:lnTo>
                  <a:lnTo>
                    <a:pt x="22076" y="11405"/>
                  </a:lnTo>
                  <a:lnTo>
                    <a:pt x="22032" y="11683"/>
                  </a:lnTo>
                  <a:lnTo>
                    <a:pt x="21987" y="11949"/>
                  </a:lnTo>
                  <a:lnTo>
                    <a:pt x="21921" y="12227"/>
                  </a:lnTo>
                  <a:lnTo>
                    <a:pt x="21854" y="12482"/>
                  </a:lnTo>
                  <a:lnTo>
                    <a:pt x="21765" y="12738"/>
                  </a:lnTo>
                  <a:lnTo>
                    <a:pt x="21665" y="12993"/>
                  </a:lnTo>
                  <a:lnTo>
                    <a:pt x="21554" y="13237"/>
                  </a:lnTo>
                  <a:lnTo>
                    <a:pt x="21432" y="13482"/>
                  </a:lnTo>
                  <a:lnTo>
                    <a:pt x="21299" y="13704"/>
                  </a:lnTo>
                  <a:lnTo>
                    <a:pt x="21154" y="13937"/>
                  </a:lnTo>
                  <a:lnTo>
                    <a:pt x="20999" y="14148"/>
                  </a:lnTo>
                  <a:lnTo>
                    <a:pt x="20832" y="14359"/>
                  </a:lnTo>
                  <a:lnTo>
                    <a:pt x="20655" y="14559"/>
                  </a:lnTo>
                  <a:lnTo>
                    <a:pt x="20477" y="14759"/>
                  </a:lnTo>
                  <a:lnTo>
                    <a:pt x="20277" y="14936"/>
                  </a:lnTo>
                  <a:lnTo>
                    <a:pt x="20077" y="15114"/>
                  </a:lnTo>
                  <a:lnTo>
                    <a:pt x="19877" y="15280"/>
                  </a:lnTo>
                  <a:lnTo>
                    <a:pt x="19655" y="15436"/>
                  </a:lnTo>
                  <a:lnTo>
                    <a:pt x="19433" y="15580"/>
                  </a:lnTo>
                  <a:lnTo>
                    <a:pt x="19200" y="15714"/>
                  </a:lnTo>
                  <a:lnTo>
                    <a:pt x="18956" y="15836"/>
                  </a:lnTo>
                  <a:lnTo>
                    <a:pt x="18711" y="15947"/>
                  </a:lnTo>
                  <a:lnTo>
                    <a:pt x="18467" y="16047"/>
                  </a:lnTo>
                  <a:lnTo>
                    <a:pt x="18201" y="16124"/>
                  </a:lnTo>
                  <a:lnTo>
                    <a:pt x="17945" y="16202"/>
                  </a:lnTo>
                  <a:lnTo>
                    <a:pt x="17679" y="16269"/>
                  </a:lnTo>
                  <a:lnTo>
                    <a:pt x="17401" y="16313"/>
                  </a:lnTo>
                  <a:lnTo>
                    <a:pt x="17124" y="16347"/>
                  </a:lnTo>
                  <a:lnTo>
                    <a:pt x="16846" y="16369"/>
                  </a:lnTo>
                  <a:lnTo>
                    <a:pt x="16557" y="16380"/>
                  </a:lnTo>
                  <a:lnTo>
                    <a:pt x="16280" y="16369"/>
                  </a:lnTo>
                  <a:lnTo>
                    <a:pt x="15991" y="16347"/>
                  </a:lnTo>
                  <a:lnTo>
                    <a:pt x="15713" y="16313"/>
                  </a:lnTo>
                  <a:lnTo>
                    <a:pt x="15447" y="16269"/>
                  </a:lnTo>
                  <a:lnTo>
                    <a:pt x="15180" y="16202"/>
                  </a:lnTo>
                  <a:lnTo>
                    <a:pt x="14914" y="16124"/>
                  </a:lnTo>
                  <a:lnTo>
                    <a:pt x="14658" y="16047"/>
                  </a:lnTo>
                  <a:lnTo>
                    <a:pt x="14403" y="15947"/>
                  </a:lnTo>
                  <a:lnTo>
                    <a:pt x="14159" y="15836"/>
                  </a:lnTo>
                  <a:lnTo>
                    <a:pt x="13925" y="15714"/>
                  </a:lnTo>
                  <a:lnTo>
                    <a:pt x="13692" y="15580"/>
                  </a:lnTo>
                  <a:lnTo>
                    <a:pt x="13459" y="15436"/>
                  </a:lnTo>
                  <a:lnTo>
                    <a:pt x="13248" y="15280"/>
                  </a:lnTo>
                  <a:lnTo>
                    <a:pt x="13037" y="15114"/>
                  </a:lnTo>
                  <a:lnTo>
                    <a:pt x="12837" y="14936"/>
                  </a:lnTo>
                  <a:lnTo>
                    <a:pt x="12648" y="14759"/>
                  </a:lnTo>
                  <a:lnTo>
                    <a:pt x="12460" y="14559"/>
                  </a:lnTo>
                  <a:lnTo>
                    <a:pt x="12282" y="14359"/>
                  </a:lnTo>
                  <a:lnTo>
                    <a:pt x="12127" y="14148"/>
                  </a:lnTo>
                  <a:lnTo>
                    <a:pt x="11971" y="13937"/>
                  </a:lnTo>
                  <a:lnTo>
                    <a:pt x="11827" y="13704"/>
                  </a:lnTo>
                  <a:lnTo>
                    <a:pt x="11693" y="13482"/>
                  </a:lnTo>
                  <a:lnTo>
                    <a:pt x="11571" y="13237"/>
                  </a:lnTo>
                  <a:lnTo>
                    <a:pt x="11460" y="12993"/>
                  </a:lnTo>
                  <a:lnTo>
                    <a:pt x="11360" y="12738"/>
                  </a:lnTo>
                  <a:lnTo>
                    <a:pt x="11271" y="12482"/>
                  </a:lnTo>
                  <a:lnTo>
                    <a:pt x="11194" y="12227"/>
                  </a:lnTo>
                  <a:lnTo>
                    <a:pt x="11127" y="11949"/>
                  </a:lnTo>
                  <a:lnTo>
                    <a:pt x="11083" y="11683"/>
                  </a:lnTo>
                  <a:lnTo>
                    <a:pt x="11049" y="11405"/>
                  </a:lnTo>
                  <a:lnTo>
                    <a:pt x="11027" y="11127"/>
                  </a:lnTo>
                  <a:lnTo>
                    <a:pt x="11016" y="10839"/>
                  </a:lnTo>
                  <a:lnTo>
                    <a:pt x="11016" y="7829"/>
                  </a:lnTo>
                  <a:lnTo>
                    <a:pt x="11016" y="7707"/>
                  </a:lnTo>
                  <a:lnTo>
                    <a:pt x="10994" y="7585"/>
                  </a:lnTo>
                  <a:lnTo>
                    <a:pt x="10961" y="7474"/>
                  </a:lnTo>
                  <a:lnTo>
                    <a:pt x="10927" y="7363"/>
                  </a:lnTo>
                  <a:lnTo>
                    <a:pt x="10872" y="7252"/>
                  </a:lnTo>
                  <a:lnTo>
                    <a:pt x="10816" y="7152"/>
                  </a:lnTo>
                  <a:lnTo>
                    <a:pt x="10738" y="7063"/>
                  </a:lnTo>
                  <a:lnTo>
                    <a:pt x="10661" y="6974"/>
                  </a:lnTo>
                  <a:lnTo>
                    <a:pt x="10583" y="6897"/>
                  </a:lnTo>
                  <a:lnTo>
                    <a:pt x="10483" y="6830"/>
                  </a:lnTo>
                  <a:lnTo>
                    <a:pt x="10383" y="6763"/>
                  </a:lnTo>
                  <a:lnTo>
                    <a:pt x="10283" y="6719"/>
                  </a:lnTo>
                  <a:lnTo>
                    <a:pt x="10172" y="6675"/>
                  </a:lnTo>
                  <a:lnTo>
                    <a:pt x="10061" y="6652"/>
                  </a:lnTo>
                  <a:lnTo>
                    <a:pt x="9939" y="6630"/>
                  </a:lnTo>
                  <a:lnTo>
                    <a:pt x="9817" y="6619"/>
                  </a:lnTo>
                  <a:lnTo>
                    <a:pt x="9695" y="6630"/>
                  </a:lnTo>
                  <a:lnTo>
                    <a:pt x="9573" y="6652"/>
                  </a:lnTo>
                  <a:lnTo>
                    <a:pt x="9450" y="6675"/>
                  </a:lnTo>
                  <a:lnTo>
                    <a:pt x="9339" y="6719"/>
                  </a:lnTo>
                  <a:lnTo>
                    <a:pt x="9239" y="6763"/>
                  </a:lnTo>
                  <a:lnTo>
                    <a:pt x="9139" y="6830"/>
                  </a:lnTo>
                  <a:lnTo>
                    <a:pt x="9051" y="6897"/>
                  </a:lnTo>
                  <a:lnTo>
                    <a:pt x="8962" y="6974"/>
                  </a:lnTo>
                  <a:lnTo>
                    <a:pt x="8884" y="7063"/>
                  </a:lnTo>
                  <a:lnTo>
                    <a:pt x="8817" y="7152"/>
                  </a:lnTo>
                  <a:lnTo>
                    <a:pt x="8751" y="7252"/>
                  </a:lnTo>
                  <a:lnTo>
                    <a:pt x="8706" y="7363"/>
                  </a:lnTo>
                  <a:lnTo>
                    <a:pt x="8662" y="7474"/>
                  </a:lnTo>
                  <a:lnTo>
                    <a:pt x="8629" y="7585"/>
                  </a:lnTo>
                  <a:lnTo>
                    <a:pt x="8618" y="7707"/>
                  </a:lnTo>
                  <a:lnTo>
                    <a:pt x="8606" y="7829"/>
                  </a:lnTo>
                  <a:lnTo>
                    <a:pt x="8606" y="17457"/>
                  </a:lnTo>
                  <a:lnTo>
                    <a:pt x="8595" y="17723"/>
                  </a:lnTo>
                  <a:lnTo>
                    <a:pt x="8584" y="17990"/>
                  </a:lnTo>
                  <a:lnTo>
                    <a:pt x="8551" y="18245"/>
                  </a:lnTo>
                  <a:lnTo>
                    <a:pt x="8518" y="18501"/>
                  </a:lnTo>
                  <a:lnTo>
                    <a:pt x="8462" y="18745"/>
                  </a:lnTo>
                  <a:lnTo>
                    <a:pt x="8407" y="18989"/>
                  </a:lnTo>
                  <a:lnTo>
                    <a:pt x="8329" y="19234"/>
                  </a:lnTo>
                  <a:lnTo>
                    <a:pt x="8251" y="19478"/>
                  </a:lnTo>
                  <a:lnTo>
                    <a:pt x="8162" y="19711"/>
                  </a:lnTo>
                  <a:lnTo>
                    <a:pt x="8062" y="19933"/>
                  </a:lnTo>
                  <a:lnTo>
                    <a:pt x="7951" y="20155"/>
                  </a:lnTo>
                  <a:lnTo>
                    <a:pt x="7829" y="20377"/>
                  </a:lnTo>
                  <a:lnTo>
                    <a:pt x="7707" y="20588"/>
                  </a:lnTo>
                  <a:lnTo>
                    <a:pt x="7574" y="20799"/>
                  </a:lnTo>
                  <a:lnTo>
                    <a:pt x="7429" y="20999"/>
                  </a:lnTo>
                  <a:lnTo>
                    <a:pt x="7274" y="21188"/>
                  </a:lnTo>
                  <a:lnTo>
                    <a:pt x="7118" y="21377"/>
                  </a:lnTo>
                  <a:lnTo>
                    <a:pt x="6952" y="21566"/>
                  </a:lnTo>
                  <a:lnTo>
                    <a:pt x="6774" y="21732"/>
                  </a:lnTo>
                  <a:lnTo>
                    <a:pt x="6597" y="21899"/>
                  </a:lnTo>
                  <a:lnTo>
                    <a:pt x="6408" y="22054"/>
                  </a:lnTo>
                  <a:lnTo>
                    <a:pt x="6208" y="22210"/>
                  </a:lnTo>
                  <a:lnTo>
                    <a:pt x="6008" y="22354"/>
                  </a:lnTo>
                  <a:lnTo>
                    <a:pt x="5797" y="22487"/>
                  </a:lnTo>
                  <a:lnTo>
                    <a:pt x="5586" y="22609"/>
                  </a:lnTo>
                  <a:lnTo>
                    <a:pt x="5364" y="22732"/>
                  </a:lnTo>
                  <a:lnTo>
                    <a:pt x="5142" y="22843"/>
                  </a:lnTo>
                  <a:lnTo>
                    <a:pt x="4920" y="22942"/>
                  </a:lnTo>
                  <a:lnTo>
                    <a:pt x="4687" y="23031"/>
                  </a:lnTo>
                  <a:lnTo>
                    <a:pt x="4442" y="23109"/>
                  </a:lnTo>
                  <a:lnTo>
                    <a:pt x="4198" y="23176"/>
                  </a:lnTo>
                  <a:lnTo>
                    <a:pt x="3954" y="23242"/>
                  </a:lnTo>
                  <a:lnTo>
                    <a:pt x="3954" y="33214"/>
                  </a:lnTo>
                  <a:lnTo>
                    <a:pt x="3943" y="33414"/>
                  </a:lnTo>
                  <a:lnTo>
                    <a:pt x="3909" y="33614"/>
                  </a:lnTo>
                  <a:lnTo>
                    <a:pt x="3865" y="33803"/>
                  </a:lnTo>
                  <a:lnTo>
                    <a:pt x="3798" y="33980"/>
                  </a:lnTo>
                  <a:lnTo>
                    <a:pt x="3709" y="34158"/>
                  </a:lnTo>
                  <a:lnTo>
                    <a:pt x="3621" y="34313"/>
                  </a:lnTo>
                  <a:lnTo>
                    <a:pt x="3498" y="34469"/>
                  </a:lnTo>
                  <a:lnTo>
                    <a:pt x="3376" y="34613"/>
                  </a:lnTo>
                  <a:lnTo>
                    <a:pt x="3232" y="34735"/>
                  </a:lnTo>
                  <a:lnTo>
                    <a:pt x="3076" y="34846"/>
                  </a:lnTo>
                  <a:lnTo>
                    <a:pt x="2921" y="34946"/>
                  </a:lnTo>
                  <a:lnTo>
                    <a:pt x="2743" y="35035"/>
                  </a:lnTo>
                  <a:lnTo>
                    <a:pt x="2566" y="35102"/>
                  </a:lnTo>
                  <a:lnTo>
                    <a:pt x="2377" y="35146"/>
                  </a:lnTo>
                  <a:lnTo>
                    <a:pt x="2177" y="35180"/>
                  </a:lnTo>
                  <a:lnTo>
                    <a:pt x="1977" y="35191"/>
                  </a:lnTo>
                  <a:lnTo>
                    <a:pt x="1777" y="35202"/>
                  </a:lnTo>
                  <a:lnTo>
                    <a:pt x="1577" y="35224"/>
                  </a:lnTo>
                  <a:lnTo>
                    <a:pt x="1389" y="35279"/>
                  </a:lnTo>
                  <a:lnTo>
                    <a:pt x="1211" y="35346"/>
                  </a:lnTo>
                  <a:lnTo>
                    <a:pt x="1033" y="35424"/>
                  </a:lnTo>
                  <a:lnTo>
                    <a:pt x="867" y="35524"/>
                  </a:lnTo>
                  <a:lnTo>
                    <a:pt x="722" y="35635"/>
                  </a:lnTo>
                  <a:lnTo>
                    <a:pt x="578" y="35768"/>
                  </a:lnTo>
                  <a:lnTo>
                    <a:pt x="445" y="35912"/>
                  </a:lnTo>
                  <a:lnTo>
                    <a:pt x="334" y="36057"/>
                  </a:lnTo>
                  <a:lnTo>
                    <a:pt x="234" y="36223"/>
                  </a:lnTo>
                  <a:lnTo>
                    <a:pt x="156" y="36401"/>
                  </a:lnTo>
                  <a:lnTo>
                    <a:pt x="89" y="36579"/>
                  </a:lnTo>
                  <a:lnTo>
                    <a:pt x="34" y="36767"/>
                  </a:lnTo>
                  <a:lnTo>
                    <a:pt x="12" y="36967"/>
                  </a:lnTo>
                  <a:lnTo>
                    <a:pt x="0" y="37167"/>
                  </a:lnTo>
                  <a:lnTo>
                    <a:pt x="0" y="38933"/>
                  </a:lnTo>
                  <a:lnTo>
                    <a:pt x="12" y="39133"/>
                  </a:lnTo>
                  <a:lnTo>
                    <a:pt x="34" y="39333"/>
                  </a:lnTo>
                  <a:lnTo>
                    <a:pt x="89" y="39521"/>
                  </a:lnTo>
                  <a:lnTo>
                    <a:pt x="156" y="39710"/>
                  </a:lnTo>
                  <a:lnTo>
                    <a:pt x="234" y="39877"/>
                  </a:lnTo>
                  <a:lnTo>
                    <a:pt x="334" y="40043"/>
                  </a:lnTo>
                  <a:lnTo>
                    <a:pt x="445" y="40188"/>
                  </a:lnTo>
                  <a:lnTo>
                    <a:pt x="578" y="40332"/>
                  </a:lnTo>
                  <a:lnTo>
                    <a:pt x="722" y="40465"/>
                  </a:lnTo>
                  <a:lnTo>
                    <a:pt x="867" y="40576"/>
                  </a:lnTo>
                  <a:lnTo>
                    <a:pt x="1033" y="40676"/>
                  </a:lnTo>
                  <a:lnTo>
                    <a:pt x="1211" y="40754"/>
                  </a:lnTo>
                  <a:lnTo>
                    <a:pt x="1389" y="40821"/>
                  </a:lnTo>
                  <a:lnTo>
                    <a:pt x="1577" y="40876"/>
                  </a:lnTo>
                  <a:lnTo>
                    <a:pt x="1777" y="40898"/>
                  </a:lnTo>
                  <a:lnTo>
                    <a:pt x="1977" y="40909"/>
                  </a:lnTo>
                  <a:lnTo>
                    <a:pt x="33947" y="40909"/>
                  </a:lnTo>
                  <a:lnTo>
                    <a:pt x="34147" y="40898"/>
                  </a:lnTo>
                  <a:lnTo>
                    <a:pt x="34335" y="40876"/>
                  </a:lnTo>
                  <a:lnTo>
                    <a:pt x="34535" y="40821"/>
                  </a:lnTo>
                  <a:lnTo>
                    <a:pt x="34713" y="40754"/>
                  </a:lnTo>
                  <a:lnTo>
                    <a:pt x="34879" y="40676"/>
                  </a:lnTo>
                  <a:lnTo>
                    <a:pt x="35046" y="40576"/>
                  </a:lnTo>
                  <a:lnTo>
                    <a:pt x="35202" y="40465"/>
                  </a:lnTo>
                  <a:lnTo>
                    <a:pt x="35335" y="40332"/>
                  </a:lnTo>
                  <a:lnTo>
                    <a:pt x="35468" y="40188"/>
                  </a:lnTo>
                  <a:lnTo>
                    <a:pt x="35579" y="40043"/>
                  </a:lnTo>
                  <a:lnTo>
                    <a:pt x="35679" y="39877"/>
                  </a:lnTo>
                  <a:lnTo>
                    <a:pt x="35768" y="39710"/>
                  </a:lnTo>
                  <a:lnTo>
                    <a:pt x="35834" y="39521"/>
                  </a:lnTo>
                  <a:lnTo>
                    <a:pt x="35879" y="39333"/>
                  </a:lnTo>
                  <a:lnTo>
                    <a:pt x="35912" y="39133"/>
                  </a:lnTo>
                  <a:lnTo>
                    <a:pt x="35923" y="38933"/>
                  </a:lnTo>
                  <a:lnTo>
                    <a:pt x="35923" y="37167"/>
                  </a:lnTo>
                  <a:lnTo>
                    <a:pt x="35912" y="36967"/>
                  </a:lnTo>
                  <a:lnTo>
                    <a:pt x="35879" y="36767"/>
                  </a:lnTo>
                  <a:lnTo>
                    <a:pt x="35834" y="36579"/>
                  </a:lnTo>
                  <a:lnTo>
                    <a:pt x="35768" y="36401"/>
                  </a:lnTo>
                  <a:lnTo>
                    <a:pt x="35679" y="36223"/>
                  </a:lnTo>
                  <a:lnTo>
                    <a:pt x="35579" y="36057"/>
                  </a:lnTo>
                  <a:lnTo>
                    <a:pt x="35468" y="35912"/>
                  </a:lnTo>
                  <a:lnTo>
                    <a:pt x="35335" y="35768"/>
                  </a:lnTo>
                  <a:lnTo>
                    <a:pt x="35202" y="35635"/>
                  </a:lnTo>
                  <a:lnTo>
                    <a:pt x="35046" y="35524"/>
                  </a:lnTo>
                  <a:lnTo>
                    <a:pt x="34879" y="35424"/>
                  </a:lnTo>
                  <a:lnTo>
                    <a:pt x="34713" y="35346"/>
                  </a:lnTo>
                  <a:lnTo>
                    <a:pt x="34524" y="35279"/>
                  </a:lnTo>
                  <a:lnTo>
                    <a:pt x="34335" y="35224"/>
                  </a:lnTo>
                  <a:lnTo>
                    <a:pt x="34147" y="35202"/>
                  </a:lnTo>
                  <a:lnTo>
                    <a:pt x="33947" y="35191"/>
                  </a:lnTo>
                  <a:lnTo>
                    <a:pt x="33736" y="35180"/>
                  </a:lnTo>
                  <a:lnTo>
                    <a:pt x="33547" y="35146"/>
                  </a:lnTo>
                  <a:lnTo>
                    <a:pt x="33358" y="35102"/>
                  </a:lnTo>
                  <a:lnTo>
                    <a:pt x="33169" y="35035"/>
                  </a:lnTo>
                  <a:lnTo>
                    <a:pt x="33003" y="34946"/>
                  </a:lnTo>
                  <a:lnTo>
                    <a:pt x="32836" y="34846"/>
                  </a:lnTo>
                  <a:lnTo>
                    <a:pt x="32681" y="34735"/>
                  </a:lnTo>
                  <a:lnTo>
                    <a:pt x="32548" y="34613"/>
                  </a:lnTo>
                  <a:lnTo>
                    <a:pt x="32414" y="34469"/>
                  </a:lnTo>
                  <a:lnTo>
                    <a:pt x="32303" y="34313"/>
                  </a:lnTo>
                  <a:lnTo>
                    <a:pt x="32203" y="34158"/>
                  </a:lnTo>
                  <a:lnTo>
                    <a:pt x="32114" y="33980"/>
                  </a:lnTo>
                  <a:lnTo>
                    <a:pt x="32048" y="33803"/>
                  </a:lnTo>
                  <a:lnTo>
                    <a:pt x="32003" y="33614"/>
                  </a:lnTo>
                  <a:lnTo>
                    <a:pt x="31970" y="33414"/>
                  </a:lnTo>
                  <a:lnTo>
                    <a:pt x="31959" y="33214"/>
                  </a:lnTo>
                  <a:lnTo>
                    <a:pt x="319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2" name="Google Shape;3372;p41"/>
          <p:cNvGrpSpPr/>
          <p:nvPr/>
        </p:nvGrpSpPr>
        <p:grpSpPr>
          <a:xfrm>
            <a:off x="2654627" y="936386"/>
            <a:ext cx="2288633" cy="3357940"/>
            <a:chOff x="457143" y="782868"/>
            <a:chExt cx="2520521" cy="3698172"/>
          </a:xfrm>
        </p:grpSpPr>
        <p:sp>
          <p:nvSpPr>
            <p:cNvPr id="3373" name="Google Shape;3373;p41"/>
            <p:cNvSpPr/>
            <p:nvPr/>
          </p:nvSpPr>
          <p:spPr>
            <a:xfrm>
              <a:off x="1073550" y="4365840"/>
              <a:ext cx="1587600" cy="1152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4" name="Google Shape;3374;p41"/>
            <p:cNvGrpSpPr/>
            <p:nvPr/>
          </p:nvGrpSpPr>
          <p:grpSpPr>
            <a:xfrm>
              <a:off x="457143" y="782868"/>
              <a:ext cx="2520521" cy="3649837"/>
              <a:chOff x="2001100" y="238125"/>
              <a:chExt cx="3617800" cy="5238750"/>
            </a:xfrm>
          </p:grpSpPr>
          <p:sp>
            <p:nvSpPr>
              <p:cNvPr id="3375" name="Google Shape;3375;p41"/>
              <p:cNvSpPr/>
              <p:nvPr/>
            </p:nvSpPr>
            <p:spPr>
              <a:xfrm>
                <a:off x="3598125" y="5133475"/>
                <a:ext cx="473800" cy="338950"/>
              </a:xfrm>
              <a:custGeom>
                <a:avLst/>
                <a:gdLst/>
                <a:ahLst/>
                <a:cxnLst/>
                <a:rect l="l" t="t" r="r" b="b"/>
                <a:pathLst>
                  <a:path w="18952" h="13558" extrusionOk="0">
                    <a:moveTo>
                      <a:pt x="9094" y="1"/>
                    </a:moveTo>
                    <a:lnTo>
                      <a:pt x="9361" y="7423"/>
                    </a:lnTo>
                    <a:lnTo>
                      <a:pt x="9132" y="7691"/>
                    </a:lnTo>
                    <a:lnTo>
                      <a:pt x="8864" y="7984"/>
                    </a:lnTo>
                    <a:lnTo>
                      <a:pt x="8558" y="8290"/>
                    </a:lnTo>
                    <a:lnTo>
                      <a:pt x="8214" y="8609"/>
                    </a:lnTo>
                    <a:lnTo>
                      <a:pt x="7831" y="8941"/>
                    </a:lnTo>
                    <a:lnTo>
                      <a:pt x="7397" y="9285"/>
                    </a:lnTo>
                    <a:lnTo>
                      <a:pt x="6925" y="9629"/>
                    </a:lnTo>
                    <a:lnTo>
                      <a:pt x="6403" y="9974"/>
                    </a:lnTo>
                    <a:lnTo>
                      <a:pt x="5816" y="10318"/>
                    </a:lnTo>
                    <a:lnTo>
                      <a:pt x="5510" y="10497"/>
                    </a:lnTo>
                    <a:lnTo>
                      <a:pt x="5178" y="10662"/>
                    </a:lnTo>
                    <a:lnTo>
                      <a:pt x="4847" y="10841"/>
                    </a:lnTo>
                    <a:lnTo>
                      <a:pt x="4490" y="11007"/>
                    </a:lnTo>
                    <a:lnTo>
                      <a:pt x="4120" y="11173"/>
                    </a:lnTo>
                    <a:lnTo>
                      <a:pt x="3724" y="11338"/>
                    </a:lnTo>
                    <a:lnTo>
                      <a:pt x="3329" y="11504"/>
                    </a:lnTo>
                    <a:lnTo>
                      <a:pt x="2895" y="11657"/>
                    </a:lnTo>
                    <a:lnTo>
                      <a:pt x="2462" y="11810"/>
                    </a:lnTo>
                    <a:lnTo>
                      <a:pt x="2003" y="11963"/>
                    </a:lnTo>
                    <a:lnTo>
                      <a:pt x="1531" y="12116"/>
                    </a:lnTo>
                    <a:lnTo>
                      <a:pt x="1046" y="12257"/>
                    </a:lnTo>
                    <a:lnTo>
                      <a:pt x="523" y="12397"/>
                    </a:lnTo>
                    <a:lnTo>
                      <a:pt x="0" y="12524"/>
                    </a:lnTo>
                    <a:lnTo>
                      <a:pt x="0" y="13557"/>
                    </a:lnTo>
                    <a:lnTo>
                      <a:pt x="17817" y="13557"/>
                    </a:lnTo>
                    <a:lnTo>
                      <a:pt x="17919" y="13545"/>
                    </a:lnTo>
                    <a:lnTo>
                      <a:pt x="18021" y="13519"/>
                    </a:lnTo>
                    <a:lnTo>
                      <a:pt x="18110" y="13494"/>
                    </a:lnTo>
                    <a:lnTo>
                      <a:pt x="18199" y="13455"/>
                    </a:lnTo>
                    <a:lnTo>
                      <a:pt x="18289" y="13404"/>
                    </a:lnTo>
                    <a:lnTo>
                      <a:pt x="18365" y="13353"/>
                    </a:lnTo>
                    <a:lnTo>
                      <a:pt x="18442" y="13302"/>
                    </a:lnTo>
                    <a:lnTo>
                      <a:pt x="18518" y="13239"/>
                    </a:lnTo>
                    <a:lnTo>
                      <a:pt x="18582" y="13162"/>
                    </a:lnTo>
                    <a:lnTo>
                      <a:pt x="18646" y="13086"/>
                    </a:lnTo>
                    <a:lnTo>
                      <a:pt x="18697" y="13009"/>
                    </a:lnTo>
                    <a:lnTo>
                      <a:pt x="18748" y="12920"/>
                    </a:lnTo>
                    <a:lnTo>
                      <a:pt x="18799" y="12831"/>
                    </a:lnTo>
                    <a:lnTo>
                      <a:pt x="18824" y="12728"/>
                    </a:lnTo>
                    <a:lnTo>
                      <a:pt x="18850" y="12626"/>
                    </a:lnTo>
                    <a:lnTo>
                      <a:pt x="18901" y="12384"/>
                    </a:lnTo>
                    <a:lnTo>
                      <a:pt x="18939" y="12104"/>
                    </a:lnTo>
                    <a:lnTo>
                      <a:pt x="18952" y="11798"/>
                    </a:lnTo>
                    <a:lnTo>
                      <a:pt x="18952" y="11440"/>
                    </a:lnTo>
                    <a:lnTo>
                      <a:pt x="18914" y="11058"/>
                    </a:lnTo>
                    <a:lnTo>
                      <a:pt x="18863" y="10637"/>
                    </a:lnTo>
                    <a:lnTo>
                      <a:pt x="18761" y="10178"/>
                    </a:lnTo>
                    <a:lnTo>
                      <a:pt x="18633" y="9668"/>
                    </a:lnTo>
                    <a:lnTo>
                      <a:pt x="18595" y="9540"/>
                    </a:lnTo>
                    <a:lnTo>
                      <a:pt x="18531" y="9413"/>
                    </a:lnTo>
                    <a:lnTo>
                      <a:pt x="18454" y="9260"/>
                    </a:lnTo>
                    <a:lnTo>
                      <a:pt x="18365" y="9107"/>
                    </a:lnTo>
                    <a:lnTo>
                      <a:pt x="18161" y="8788"/>
                    </a:lnTo>
                    <a:lnTo>
                      <a:pt x="17906" y="8456"/>
                    </a:lnTo>
                    <a:lnTo>
                      <a:pt x="17638" y="8125"/>
                    </a:lnTo>
                    <a:lnTo>
                      <a:pt x="17358" y="7793"/>
                    </a:lnTo>
                    <a:lnTo>
                      <a:pt x="17090" y="7474"/>
                    </a:lnTo>
                    <a:lnTo>
                      <a:pt x="16822" y="7194"/>
                    </a:lnTo>
                    <a:lnTo>
                      <a:pt x="17103" y="6416"/>
                    </a:lnTo>
                    <a:lnTo>
                      <a:pt x="17319" y="5765"/>
                    </a:lnTo>
                    <a:lnTo>
                      <a:pt x="17587" y="4949"/>
                    </a:lnTo>
                    <a:lnTo>
                      <a:pt x="17881" y="3967"/>
                    </a:lnTo>
                    <a:lnTo>
                      <a:pt x="18212" y="2806"/>
                    </a:lnTo>
                    <a:lnTo>
                      <a:pt x="18569" y="1493"/>
                    </a:lnTo>
                    <a:lnTo>
                      <a:pt x="18952" y="1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41"/>
              <p:cNvSpPr/>
              <p:nvPr/>
            </p:nvSpPr>
            <p:spPr>
              <a:xfrm>
                <a:off x="3572625" y="5267400"/>
                <a:ext cx="508875" cy="209475"/>
              </a:xfrm>
              <a:custGeom>
                <a:avLst/>
                <a:gdLst/>
                <a:ahLst/>
                <a:cxnLst/>
                <a:rect l="l" t="t" r="r" b="b"/>
                <a:pathLst>
                  <a:path w="20355" h="8379" extrusionOk="0">
                    <a:moveTo>
                      <a:pt x="9833" y="0"/>
                    </a:moveTo>
                    <a:lnTo>
                      <a:pt x="9565" y="26"/>
                    </a:lnTo>
                    <a:lnTo>
                      <a:pt x="9310" y="51"/>
                    </a:lnTo>
                    <a:lnTo>
                      <a:pt x="9042" y="115"/>
                    </a:lnTo>
                    <a:lnTo>
                      <a:pt x="8787" y="204"/>
                    </a:lnTo>
                    <a:lnTo>
                      <a:pt x="8749" y="472"/>
                    </a:lnTo>
                    <a:lnTo>
                      <a:pt x="8685" y="727"/>
                    </a:lnTo>
                    <a:lnTo>
                      <a:pt x="8596" y="995"/>
                    </a:lnTo>
                    <a:lnTo>
                      <a:pt x="8494" y="1237"/>
                    </a:lnTo>
                    <a:lnTo>
                      <a:pt x="8379" y="1492"/>
                    </a:lnTo>
                    <a:lnTo>
                      <a:pt x="8239" y="1735"/>
                    </a:lnTo>
                    <a:lnTo>
                      <a:pt x="8099" y="1977"/>
                    </a:lnTo>
                    <a:lnTo>
                      <a:pt x="7933" y="2206"/>
                    </a:lnTo>
                    <a:lnTo>
                      <a:pt x="7754" y="2436"/>
                    </a:lnTo>
                    <a:lnTo>
                      <a:pt x="7576" y="2653"/>
                    </a:lnTo>
                    <a:lnTo>
                      <a:pt x="7384" y="2857"/>
                    </a:lnTo>
                    <a:lnTo>
                      <a:pt x="7180" y="3061"/>
                    </a:lnTo>
                    <a:lnTo>
                      <a:pt x="6976" y="3252"/>
                    </a:lnTo>
                    <a:lnTo>
                      <a:pt x="6759" y="3431"/>
                    </a:lnTo>
                    <a:lnTo>
                      <a:pt x="6543" y="3609"/>
                    </a:lnTo>
                    <a:lnTo>
                      <a:pt x="6326" y="3775"/>
                    </a:lnTo>
                    <a:lnTo>
                      <a:pt x="6109" y="3928"/>
                    </a:lnTo>
                    <a:lnTo>
                      <a:pt x="5879" y="4068"/>
                    </a:lnTo>
                    <a:lnTo>
                      <a:pt x="5420" y="4336"/>
                    </a:lnTo>
                    <a:lnTo>
                      <a:pt x="4948" y="4591"/>
                    </a:lnTo>
                    <a:lnTo>
                      <a:pt x="4464" y="4834"/>
                    </a:lnTo>
                    <a:lnTo>
                      <a:pt x="3966" y="5050"/>
                    </a:lnTo>
                    <a:lnTo>
                      <a:pt x="3482" y="5267"/>
                    </a:lnTo>
                    <a:lnTo>
                      <a:pt x="2487" y="5701"/>
                    </a:lnTo>
                    <a:lnTo>
                      <a:pt x="2143" y="5854"/>
                    </a:lnTo>
                    <a:lnTo>
                      <a:pt x="1798" y="6032"/>
                    </a:lnTo>
                    <a:lnTo>
                      <a:pt x="1454" y="6236"/>
                    </a:lnTo>
                    <a:lnTo>
                      <a:pt x="1122" y="6453"/>
                    </a:lnTo>
                    <a:lnTo>
                      <a:pt x="969" y="6568"/>
                    </a:lnTo>
                    <a:lnTo>
                      <a:pt x="816" y="6683"/>
                    </a:lnTo>
                    <a:lnTo>
                      <a:pt x="676" y="6810"/>
                    </a:lnTo>
                    <a:lnTo>
                      <a:pt x="536" y="6938"/>
                    </a:lnTo>
                    <a:lnTo>
                      <a:pt x="408" y="7078"/>
                    </a:lnTo>
                    <a:lnTo>
                      <a:pt x="293" y="7218"/>
                    </a:lnTo>
                    <a:lnTo>
                      <a:pt x="179" y="7371"/>
                    </a:lnTo>
                    <a:lnTo>
                      <a:pt x="89" y="7525"/>
                    </a:lnTo>
                    <a:lnTo>
                      <a:pt x="51" y="7588"/>
                    </a:lnTo>
                    <a:lnTo>
                      <a:pt x="26" y="7665"/>
                    </a:lnTo>
                    <a:lnTo>
                      <a:pt x="13" y="7741"/>
                    </a:lnTo>
                    <a:lnTo>
                      <a:pt x="0" y="7818"/>
                    </a:lnTo>
                    <a:lnTo>
                      <a:pt x="13" y="7882"/>
                    </a:lnTo>
                    <a:lnTo>
                      <a:pt x="26" y="7958"/>
                    </a:lnTo>
                    <a:lnTo>
                      <a:pt x="38" y="8022"/>
                    </a:lnTo>
                    <a:lnTo>
                      <a:pt x="77" y="8086"/>
                    </a:lnTo>
                    <a:lnTo>
                      <a:pt x="115" y="8149"/>
                    </a:lnTo>
                    <a:lnTo>
                      <a:pt x="153" y="8200"/>
                    </a:lnTo>
                    <a:lnTo>
                      <a:pt x="217" y="8251"/>
                    </a:lnTo>
                    <a:lnTo>
                      <a:pt x="268" y="8302"/>
                    </a:lnTo>
                    <a:lnTo>
                      <a:pt x="332" y="8328"/>
                    </a:lnTo>
                    <a:lnTo>
                      <a:pt x="408" y="8354"/>
                    </a:lnTo>
                    <a:lnTo>
                      <a:pt x="485" y="8366"/>
                    </a:lnTo>
                    <a:lnTo>
                      <a:pt x="561" y="8379"/>
                    </a:lnTo>
                    <a:lnTo>
                      <a:pt x="19219" y="8379"/>
                    </a:lnTo>
                    <a:lnTo>
                      <a:pt x="19321" y="8354"/>
                    </a:lnTo>
                    <a:lnTo>
                      <a:pt x="19411" y="8341"/>
                    </a:lnTo>
                    <a:lnTo>
                      <a:pt x="19513" y="8302"/>
                    </a:lnTo>
                    <a:lnTo>
                      <a:pt x="19602" y="8264"/>
                    </a:lnTo>
                    <a:lnTo>
                      <a:pt x="19691" y="8226"/>
                    </a:lnTo>
                    <a:lnTo>
                      <a:pt x="19781" y="8175"/>
                    </a:lnTo>
                    <a:lnTo>
                      <a:pt x="19857" y="8111"/>
                    </a:lnTo>
                    <a:lnTo>
                      <a:pt x="19934" y="8047"/>
                    </a:lnTo>
                    <a:lnTo>
                      <a:pt x="19997" y="7971"/>
                    </a:lnTo>
                    <a:lnTo>
                      <a:pt x="20061" y="7894"/>
                    </a:lnTo>
                    <a:lnTo>
                      <a:pt x="20112" y="7805"/>
                    </a:lnTo>
                    <a:lnTo>
                      <a:pt x="20163" y="7716"/>
                    </a:lnTo>
                    <a:lnTo>
                      <a:pt x="20201" y="7627"/>
                    </a:lnTo>
                    <a:lnTo>
                      <a:pt x="20227" y="7525"/>
                    </a:lnTo>
                    <a:lnTo>
                      <a:pt x="20252" y="7435"/>
                    </a:lnTo>
                    <a:lnTo>
                      <a:pt x="20291" y="7167"/>
                    </a:lnTo>
                    <a:lnTo>
                      <a:pt x="20316" y="6900"/>
                    </a:lnTo>
                    <a:lnTo>
                      <a:pt x="20342" y="6645"/>
                    </a:lnTo>
                    <a:lnTo>
                      <a:pt x="20342" y="6377"/>
                    </a:lnTo>
                    <a:lnTo>
                      <a:pt x="20354" y="6109"/>
                    </a:lnTo>
                    <a:lnTo>
                      <a:pt x="20342" y="5854"/>
                    </a:lnTo>
                    <a:lnTo>
                      <a:pt x="20329" y="5586"/>
                    </a:lnTo>
                    <a:lnTo>
                      <a:pt x="20303" y="5318"/>
                    </a:lnTo>
                    <a:lnTo>
                      <a:pt x="20265" y="5063"/>
                    </a:lnTo>
                    <a:lnTo>
                      <a:pt x="20227" y="4795"/>
                    </a:lnTo>
                    <a:lnTo>
                      <a:pt x="20176" y="4540"/>
                    </a:lnTo>
                    <a:lnTo>
                      <a:pt x="20112" y="4285"/>
                    </a:lnTo>
                    <a:lnTo>
                      <a:pt x="20048" y="4030"/>
                    </a:lnTo>
                    <a:lnTo>
                      <a:pt x="19972" y="3775"/>
                    </a:lnTo>
                    <a:lnTo>
                      <a:pt x="19883" y="3533"/>
                    </a:lnTo>
                    <a:lnTo>
                      <a:pt x="19781" y="3278"/>
                    </a:lnTo>
                    <a:lnTo>
                      <a:pt x="19538" y="2678"/>
                    </a:lnTo>
                    <a:lnTo>
                      <a:pt x="19423" y="2385"/>
                    </a:lnTo>
                    <a:lnTo>
                      <a:pt x="19372" y="2219"/>
                    </a:lnTo>
                    <a:lnTo>
                      <a:pt x="19334" y="2066"/>
                    </a:lnTo>
                    <a:lnTo>
                      <a:pt x="19309" y="1849"/>
                    </a:lnTo>
                    <a:lnTo>
                      <a:pt x="19296" y="1632"/>
                    </a:lnTo>
                    <a:lnTo>
                      <a:pt x="19296" y="1403"/>
                    </a:lnTo>
                    <a:lnTo>
                      <a:pt x="19321" y="1186"/>
                    </a:lnTo>
                    <a:lnTo>
                      <a:pt x="19219" y="1122"/>
                    </a:lnTo>
                    <a:lnTo>
                      <a:pt x="19105" y="1084"/>
                    </a:lnTo>
                    <a:lnTo>
                      <a:pt x="18977" y="1059"/>
                    </a:lnTo>
                    <a:lnTo>
                      <a:pt x="18837" y="1046"/>
                    </a:lnTo>
                    <a:lnTo>
                      <a:pt x="18697" y="1059"/>
                    </a:lnTo>
                    <a:lnTo>
                      <a:pt x="18556" y="1071"/>
                    </a:lnTo>
                    <a:lnTo>
                      <a:pt x="18441" y="1110"/>
                    </a:lnTo>
                    <a:lnTo>
                      <a:pt x="18339" y="1148"/>
                    </a:lnTo>
                    <a:lnTo>
                      <a:pt x="18250" y="1212"/>
                    </a:lnTo>
                    <a:lnTo>
                      <a:pt x="18174" y="1275"/>
                    </a:lnTo>
                    <a:lnTo>
                      <a:pt x="18021" y="1428"/>
                    </a:lnTo>
                    <a:lnTo>
                      <a:pt x="17893" y="1581"/>
                    </a:lnTo>
                    <a:lnTo>
                      <a:pt x="17766" y="1760"/>
                    </a:lnTo>
                    <a:lnTo>
                      <a:pt x="17472" y="2194"/>
                    </a:lnTo>
                    <a:lnTo>
                      <a:pt x="17306" y="2398"/>
                    </a:lnTo>
                    <a:lnTo>
                      <a:pt x="17153" y="2615"/>
                    </a:lnTo>
                    <a:lnTo>
                      <a:pt x="16988" y="2819"/>
                    </a:lnTo>
                    <a:lnTo>
                      <a:pt x="16809" y="3010"/>
                    </a:lnTo>
                    <a:lnTo>
                      <a:pt x="16618" y="3188"/>
                    </a:lnTo>
                    <a:lnTo>
                      <a:pt x="16414" y="3354"/>
                    </a:lnTo>
                    <a:lnTo>
                      <a:pt x="16197" y="3507"/>
                    </a:lnTo>
                    <a:lnTo>
                      <a:pt x="15967" y="3635"/>
                    </a:lnTo>
                    <a:lnTo>
                      <a:pt x="15712" y="3737"/>
                    </a:lnTo>
                    <a:lnTo>
                      <a:pt x="15585" y="3775"/>
                    </a:lnTo>
                    <a:lnTo>
                      <a:pt x="15457" y="3801"/>
                    </a:lnTo>
                    <a:lnTo>
                      <a:pt x="15330" y="3826"/>
                    </a:lnTo>
                    <a:lnTo>
                      <a:pt x="15202" y="3852"/>
                    </a:lnTo>
                    <a:lnTo>
                      <a:pt x="14947" y="3852"/>
                    </a:lnTo>
                    <a:lnTo>
                      <a:pt x="14820" y="3839"/>
                    </a:lnTo>
                    <a:lnTo>
                      <a:pt x="14692" y="3813"/>
                    </a:lnTo>
                    <a:lnTo>
                      <a:pt x="14564" y="3788"/>
                    </a:lnTo>
                    <a:lnTo>
                      <a:pt x="14437" y="3737"/>
                    </a:lnTo>
                    <a:lnTo>
                      <a:pt x="14271" y="3660"/>
                    </a:lnTo>
                    <a:lnTo>
                      <a:pt x="14118" y="3558"/>
                    </a:lnTo>
                    <a:lnTo>
                      <a:pt x="13978" y="3443"/>
                    </a:lnTo>
                    <a:lnTo>
                      <a:pt x="13838" y="3316"/>
                    </a:lnTo>
                    <a:lnTo>
                      <a:pt x="13723" y="3176"/>
                    </a:lnTo>
                    <a:lnTo>
                      <a:pt x="13608" y="3035"/>
                    </a:lnTo>
                    <a:lnTo>
                      <a:pt x="13493" y="2870"/>
                    </a:lnTo>
                    <a:lnTo>
                      <a:pt x="13404" y="2717"/>
                    </a:lnTo>
                    <a:lnTo>
                      <a:pt x="13213" y="2372"/>
                    </a:lnTo>
                    <a:lnTo>
                      <a:pt x="13021" y="2015"/>
                    </a:lnTo>
                    <a:lnTo>
                      <a:pt x="12830" y="1671"/>
                    </a:lnTo>
                    <a:lnTo>
                      <a:pt x="12728" y="1505"/>
                    </a:lnTo>
                    <a:lnTo>
                      <a:pt x="12613" y="1352"/>
                    </a:lnTo>
                    <a:lnTo>
                      <a:pt x="12447" y="1148"/>
                    </a:lnTo>
                    <a:lnTo>
                      <a:pt x="12269" y="944"/>
                    </a:lnTo>
                    <a:lnTo>
                      <a:pt x="12065" y="765"/>
                    </a:lnTo>
                    <a:lnTo>
                      <a:pt x="11848" y="612"/>
                    </a:lnTo>
                    <a:lnTo>
                      <a:pt x="11631" y="472"/>
                    </a:lnTo>
                    <a:lnTo>
                      <a:pt x="11389" y="344"/>
                    </a:lnTo>
                    <a:lnTo>
                      <a:pt x="11147" y="242"/>
                    </a:lnTo>
                    <a:lnTo>
                      <a:pt x="10891" y="153"/>
                    </a:lnTo>
                    <a:lnTo>
                      <a:pt x="10636" y="77"/>
                    </a:lnTo>
                    <a:lnTo>
                      <a:pt x="10369" y="38"/>
                    </a:lnTo>
                    <a:lnTo>
                      <a:pt x="10101" y="13"/>
                    </a:lnTo>
                    <a:lnTo>
                      <a:pt x="9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41"/>
              <p:cNvSpPr/>
              <p:nvPr/>
            </p:nvSpPr>
            <p:spPr>
              <a:xfrm>
                <a:off x="5153700" y="4554475"/>
                <a:ext cx="429500" cy="61920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4768" extrusionOk="0">
                    <a:moveTo>
                      <a:pt x="6505" y="1"/>
                    </a:moveTo>
                    <a:lnTo>
                      <a:pt x="4898" y="2041"/>
                    </a:lnTo>
                    <a:lnTo>
                      <a:pt x="3291" y="4069"/>
                    </a:lnTo>
                    <a:lnTo>
                      <a:pt x="2475" y="5089"/>
                    </a:lnTo>
                    <a:lnTo>
                      <a:pt x="1659" y="6097"/>
                    </a:lnTo>
                    <a:lnTo>
                      <a:pt x="830" y="7091"/>
                    </a:lnTo>
                    <a:lnTo>
                      <a:pt x="1" y="8086"/>
                    </a:lnTo>
                    <a:lnTo>
                      <a:pt x="6735" y="13710"/>
                    </a:lnTo>
                    <a:lnTo>
                      <a:pt x="6786" y="14068"/>
                    </a:lnTo>
                    <a:lnTo>
                      <a:pt x="6811" y="14463"/>
                    </a:lnTo>
                    <a:lnTo>
                      <a:pt x="6837" y="14884"/>
                    </a:lnTo>
                    <a:lnTo>
                      <a:pt x="6849" y="15356"/>
                    </a:lnTo>
                    <a:lnTo>
                      <a:pt x="6837" y="15866"/>
                    </a:lnTo>
                    <a:lnTo>
                      <a:pt x="6811" y="16401"/>
                    </a:lnTo>
                    <a:lnTo>
                      <a:pt x="6747" y="16988"/>
                    </a:lnTo>
                    <a:lnTo>
                      <a:pt x="6658" y="17613"/>
                    </a:lnTo>
                    <a:lnTo>
                      <a:pt x="6518" y="18276"/>
                    </a:lnTo>
                    <a:lnTo>
                      <a:pt x="6441" y="18620"/>
                    </a:lnTo>
                    <a:lnTo>
                      <a:pt x="6352" y="18978"/>
                    </a:lnTo>
                    <a:lnTo>
                      <a:pt x="6250" y="19347"/>
                    </a:lnTo>
                    <a:lnTo>
                      <a:pt x="6148" y="19730"/>
                    </a:lnTo>
                    <a:lnTo>
                      <a:pt x="6020" y="20113"/>
                    </a:lnTo>
                    <a:lnTo>
                      <a:pt x="5880" y="20521"/>
                    </a:lnTo>
                    <a:lnTo>
                      <a:pt x="5727" y="20929"/>
                    </a:lnTo>
                    <a:lnTo>
                      <a:pt x="5561" y="21350"/>
                    </a:lnTo>
                    <a:lnTo>
                      <a:pt x="5396" y="21771"/>
                    </a:lnTo>
                    <a:lnTo>
                      <a:pt x="5192" y="22217"/>
                    </a:lnTo>
                    <a:lnTo>
                      <a:pt x="4987" y="22663"/>
                    </a:lnTo>
                    <a:lnTo>
                      <a:pt x="4771" y="23122"/>
                    </a:lnTo>
                    <a:lnTo>
                      <a:pt x="4528" y="23594"/>
                    </a:lnTo>
                    <a:lnTo>
                      <a:pt x="4273" y="24079"/>
                    </a:lnTo>
                    <a:lnTo>
                      <a:pt x="5038" y="24768"/>
                    </a:lnTo>
                    <a:lnTo>
                      <a:pt x="16886" y="11593"/>
                    </a:lnTo>
                    <a:lnTo>
                      <a:pt x="16950" y="11517"/>
                    </a:lnTo>
                    <a:lnTo>
                      <a:pt x="17001" y="11428"/>
                    </a:lnTo>
                    <a:lnTo>
                      <a:pt x="17052" y="11351"/>
                    </a:lnTo>
                    <a:lnTo>
                      <a:pt x="17090" y="11262"/>
                    </a:lnTo>
                    <a:lnTo>
                      <a:pt x="17129" y="11173"/>
                    </a:lnTo>
                    <a:lnTo>
                      <a:pt x="17154" y="11071"/>
                    </a:lnTo>
                    <a:lnTo>
                      <a:pt x="17167" y="10981"/>
                    </a:lnTo>
                    <a:lnTo>
                      <a:pt x="17180" y="10879"/>
                    </a:lnTo>
                    <a:lnTo>
                      <a:pt x="17180" y="10790"/>
                    </a:lnTo>
                    <a:lnTo>
                      <a:pt x="17167" y="10688"/>
                    </a:lnTo>
                    <a:lnTo>
                      <a:pt x="17154" y="10586"/>
                    </a:lnTo>
                    <a:lnTo>
                      <a:pt x="17129" y="10497"/>
                    </a:lnTo>
                    <a:lnTo>
                      <a:pt x="17103" y="10395"/>
                    </a:lnTo>
                    <a:lnTo>
                      <a:pt x="17065" y="10305"/>
                    </a:lnTo>
                    <a:lnTo>
                      <a:pt x="17014" y="10216"/>
                    </a:lnTo>
                    <a:lnTo>
                      <a:pt x="16950" y="10127"/>
                    </a:lnTo>
                    <a:lnTo>
                      <a:pt x="16810" y="9923"/>
                    </a:lnTo>
                    <a:lnTo>
                      <a:pt x="16618" y="9719"/>
                    </a:lnTo>
                    <a:lnTo>
                      <a:pt x="16402" y="9489"/>
                    </a:lnTo>
                    <a:lnTo>
                      <a:pt x="16134" y="9260"/>
                    </a:lnTo>
                    <a:lnTo>
                      <a:pt x="15828" y="9030"/>
                    </a:lnTo>
                    <a:lnTo>
                      <a:pt x="15471" y="8788"/>
                    </a:lnTo>
                    <a:lnTo>
                      <a:pt x="15063" y="8558"/>
                    </a:lnTo>
                    <a:lnTo>
                      <a:pt x="14603" y="8316"/>
                    </a:lnTo>
                    <a:lnTo>
                      <a:pt x="14476" y="8265"/>
                    </a:lnTo>
                    <a:lnTo>
                      <a:pt x="14336" y="8214"/>
                    </a:lnTo>
                    <a:lnTo>
                      <a:pt x="14183" y="8176"/>
                    </a:lnTo>
                    <a:lnTo>
                      <a:pt x="14017" y="8137"/>
                    </a:lnTo>
                    <a:lnTo>
                      <a:pt x="13634" y="8086"/>
                    </a:lnTo>
                    <a:lnTo>
                      <a:pt x="13213" y="8035"/>
                    </a:lnTo>
                    <a:lnTo>
                      <a:pt x="12792" y="8010"/>
                    </a:lnTo>
                    <a:lnTo>
                      <a:pt x="12359" y="7997"/>
                    </a:lnTo>
                    <a:lnTo>
                      <a:pt x="11555" y="7997"/>
                    </a:lnTo>
                    <a:lnTo>
                      <a:pt x="11377" y="7665"/>
                    </a:lnTo>
                    <a:lnTo>
                      <a:pt x="11071" y="7117"/>
                    </a:lnTo>
                    <a:lnTo>
                      <a:pt x="10650" y="6377"/>
                    </a:lnTo>
                    <a:lnTo>
                      <a:pt x="10089" y="5446"/>
                    </a:lnTo>
                    <a:lnTo>
                      <a:pt x="9400" y="4324"/>
                    </a:lnTo>
                    <a:lnTo>
                      <a:pt x="8571" y="3049"/>
                    </a:lnTo>
                    <a:lnTo>
                      <a:pt x="8112" y="2334"/>
                    </a:lnTo>
                    <a:lnTo>
                      <a:pt x="7615" y="1595"/>
                    </a:lnTo>
                    <a:lnTo>
                      <a:pt x="7079" y="81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41"/>
              <p:cNvSpPr/>
              <p:nvPr/>
            </p:nvSpPr>
            <p:spPr>
              <a:xfrm>
                <a:off x="5250625" y="4725700"/>
                <a:ext cx="368275" cy="4588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8353" extrusionOk="0">
                    <a:moveTo>
                      <a:pt x="9528" y="0"/>
                    </a:moveTo>
                    <a:lnTo>
                      <a:pt x="9413" y="26"/>
                    </a:lnTo>
                    <a:lnTo>
                      <a:pt x="9298" y="77"/>
                    </a:lnTo>
                    <a:lnTo>
                      <a:pt x="9196" y="153"/>
                    </a:lnTo>
                    <a:lnTo>
                      <a:pt x="9081" y="242"/>
                    </a:lnTo>
                    <a:lnTo>
                      <a:pt x="8979" y="344"/>
                    </a:lnTo>
                    <a:lnTo>
                      <a:pt x="8903" y="447"/>
                    </a:lnTo>
                    <a:lnTo>
                      <a:pt x="8839" y="561"/>
                    </a:lnTo>
                    <a:lnTo>
                      <a:pt x="8788" y="663"/>
                    </a:lnTo>
                    <a:lnTo>
                      <a:pt x="8775" y="765"/>
                    </a:lnTo>
                    <a:lnTo>
                      <a:pt x="8762" y="867"/>
                    </a:lnTo>
                    <a:lnTo>
                      <a:pt x="8762" y="1071"/>
                    </a:lnTo>
                    <a:lnTo>
                      <a:pt x="8775" y="1288"/>
                    </a:lnTo>
                    <a:lnTo>
                      <a:pt x="8801" y="1492"/>
                    </a:lnTo>
                    <a:lnTo>
                      <a:pt x="8890" y="2015"/>
                    </a:lnTo>
                    <a:lnTo>
                      <a:pt x="8928" y="2270"/>
                    </a:lnTo>
                    <a:lnTo>
                      <a:pt x="8954" y="2538"/>
                    </a:lnTo>
                    <a:lnTo>
                      <a:pt x="8967" y="2793"/>
                    </a:lnTo>
                    <a:lnTo>
                      <a:pt x="8979" y="3061"/>
                    </a:lnTo>
                    <a:lnTo>
                      <a:pt x="8967" y="3329"/>
                    </a:lnTo>
                    <a:lnTo>
                      <a:pt x="8941" y="3584"/>
                    </a:lnTo>
                    <a:lnTo>
                      <a:pt x="8877" y="3839"/>
                    </a:lnTo>
                    <a:lnTo>
                      <a:pt x="8801" y="4094"/>
                    </a:lnTo>
                    <a:lnTo>
                      <a:pt x="8699" y="4336"/>
                    </a:lnTo>
                    <a:lnTo>
                      <a:pt x="8635" y="4464"/>
                    </a:lnTo>
                    <a:lnTo>
                      <a:pt x="8571" y="4566"/>
                    </a:lnTo>
                    <a:lnTo>
                      <a:pt x="8495" y="4681"/>
                    </a:lnTo>
                    <a:lnTo>
                      <a:pt x="8405" y="4783"/>
                    </a:lnTo>
                    <a:lnTo>
                      <a:pt x="8316" y="4872"/>
                    </a:lnTo>
                    <a:lnTo>
                      <a:pt x="8227" y="4961"/>
                    </a:lnTo>
                    <a:lnTo>
                      <a:pt x="8125" y="5038"/>
                    </a:lnTo>
                    <a:lnTo>
                      <a:pt x="8023" y="5114"/>
                    </a:lnTo>
                    <a:lnTo>
                      <a:pt x="7908" y="5178"/>
                    </a:lnTo>
                    <a:lnTo>
                      <a:pt x="7780" y="5229"/>
                    </a:lnTo>
                    <a:lnTo>
                      <a:pt x="7602" y="5293"/>
                    </a:lnTo>
                    <a:lnTo>
                      <a:pt x="7423" y="5331"/>
                    </a:lnTo>
                    <a:lnTo>
                      <a:pt x="7245" y="5344"/>
                    </a:lnTo>
                    <a:lnTo>
                      <a:pt x="7066" y="5344"/>
                    </a:lnTo>
                    <a:lnTo>
                      <a:pt x="6875" y="5331"/>
                    </a:lnTo>
                    <a:lnTo>
                      <a:pt x="6696" y="5306"/>
                    </a:lnTo>
                    <a:lnTo>
                      <a:pt x="6505" y="5255"/>
                    </a:lnTo>
                    <a:lnTo>
                      <a:pt x="6314" y="5216"/>
                    </a:lnTo>
                    <a:lnTo>
                      <a:pt x="5944" y="5101"/>
                    </a:lnTo>
                    <a:lnTo>
                      <a:pt x="5561" y="4974"/>
                    </a:lnTo>
                    <a:lnTo>
                      <a:pt x="5192" y="4859"/>
                    </a:lnTo>
                    <a:lnTo>
                      <a:pt x="5000" y="4821"/>
                    </a:lnTo>
                    <a:lnTo>
                      <a:pt x="4809" y="4770"/>
                    </a:lnTo>
                    <a:lnTo>
                      <a:pt x="4554" y="4744"/>
                    </a:lnTo>
                    <a:lnTo>
                      <a:pt x="4286" y="4732"/>
                    </a:lnTo>
                    <a:lnTo>
                      <a:pt x="4018" y="4744"/>
                    </a:lnTo>
                    <a:lnTo>
                      <a:pt x="3750" y="4770"/>
                    </a:lnTo>
                    <a:lnTo>
                      <a:pt x="3483" y="4821"/>
                    </a:lnTo>
                    <a:lnTo>
                      <a:pt x="3228" y="4897"/>
                    </a:lnTo>
                    <a:lnTo>
                      <a:pt x="2985" y="4999"/>
                    </a:lnTo>
                    <a:lnTo>
                      <a:pt x="2743" y="5101"/>
                    </a:lnTo>
                    <a:lnTo>
                      <a:pt x="2501" y="5242"/>
                    </a:lnTo>
                    <a:lnTo>
                      <a:pt x="2284" y="5382"/>
                    </a:lnTo>
                    <a:lnTo>
                      <a:pt x="2067" y="5548"/>
                    </a:lnTo>
                    <a:lnTo>
                      <a:pt x="1876" y="5739"/>
                    </a:lnTo>
                    <a:lnTo>
                      <a:pt x="1697" y="5930"/>
                    </a:lnTo>
                    <a:lnTo>
                      <a:pt x="1531" y="6147"/>
                    </a:lnTo>
                    <a:lnTo>
                      <a:pt x="1391" y="6364"/>
                    </a:lnTo>
                    <a:lnTo>
                      <a:pt x="1263" y="6606"/>
                    </a:lnTo>
                    <a:lnTo>
                      <a:pt x="1417" y="6823"/>
                    </a:lnTo>
                    <a:lnTo>
                      <a:pt x="1544" y="7053"/>
                    </a:lnTo>
                    <a:lnTo>
                      <a:pt x="1672" y="7308"/>
                    </a:lnTo>
                    <a:lnTo>
                      <a:pt x="1774" y="7550"/>
                    </a:lnTo>
                    <a:lnTo>
                      <a:pt x="1863" y="7818"/>
                    </a:lnTo>
                    <a:lnTo>
                      <a:pt x="1927" y="8086"/>
                    </a:lnTo>
                    <a:lnTo>
                      <a:pt x="1990" y="8366"/>
                    </a:lnTo>
                    <a:lnTo>
                      <a:pt x="2029" y="8647"/>
                    </a:lnTo>
                    <a:lnTo>
                      <a:pt x="2067" y="8927"/>
                    </a:lnTo>
                    <a:lnTo>
                      <a:pt x="2080" y="9208"/>
                    </a:lnTo>
                    <a:lnTo>
                      <a:pt x="2092" y="9489"/>
                    </a:lnTo>
                    <a:lnTo>
                      <a:pt x="2080" y="9782"/>
                    </a:lnTo>
                    <a:lnTo>
                      <a:pt x="2067" y="10063"/>
                    </a:lnTo>
                    <a:lnTo>
                      <a:pt x="2041" y="10343"/>
                    </a:lnTo>
                    <a:lnTo>
                      <a:pt x="2003" y="10611"/>
                    </a:lnTo>
                    <a:lnTo>
                      <a:pt x="1965" y="10879"/>
                    </a:lnTo>
                    <a:lnTo>
                      <a:pt x="1914" y="11147"/>
                    </a:lnTo>
                    <a:lnTo>
                      <a:pt x="1850" y="11402"/>
                    </a:lnTo>
                    <a:lnTo>
                      <a:pt x="1710" y="11925"/>
                    </a:lnTo>
                    <a:lnTo>
                      <a:pt x="1544" y="12435"/>
                    </a:lnTo>
                    <a:lnTo>
                      <a:pt x="1353" y="12945"/>
                    </a:lnTo>
                    <a:lnTo>
                      <a:pt x="1161" y="13442"/>
                    </a:lnTo>
                    <a:lnTo>
                      <a:pt x="945" y="13940"/>
                    </a:lnTo>
                    <a:lnTo>
                      <a:pt x="537" y="14934"/>
                    </a:lnTo>
                    <a:lnTo>
                      <a:pt x="396" y="15291"/>
                    </a:lnTo>
                    <a:lnTo>
                      <a:pt x="269" y="15661"/>
                    </a:lnTo>
                    <a:lnTo>
                      <a:pt x="167" y="16031"/>
                    </a:lnTo>
                    <a:lnTo>
                      <a:pt x="77" y="16414"/>
                    </a:lnTo>
                    <a:lnTo>
                      <a:pt x="39" y="16605"/>
                    </a:lnTo>
                    <a:lnTo>
                      <a:pt x="26" y="16796"/>
                    </a:lnTo>
                    <a:lnTo>
                      <a:pt x="1" y="16988"/>
                    </a:lnTo>
                    <a:lnTo>
                      <a:pt x="1" y="17179"/>
                    </a:lnTo>
                    <a:lnTo>
                      <a:pt x="1" y="17370"/>
                    </a:lnTo>
                    <a:lnTo>
                      <a:pt x="14" y="17549"/>
                    </a:lnTo>
                    <a:lnTo>
                      <a:pt x="39" y="17740"/>
                    </a:lnTo>
                    <a:lnTo>
                      <a:pt x="77" y="17919"/>
                    </a:lnTo>
                    <a:lnTo>
                      <a:pt x="90" y="17995"/>
                    </a:lnTo>
                    <a:lnTo>
                      <a:pt x="128" y="18059"/>
                    </a:lnTo>
                    <a:lnTo>
                      <a:pt x="167" y="18123"/>
                    </a:lnTo>
                    <a:lnTo>
                      <a:pt x="218" y="18186"/>
                    </a:lnTo>
                    <a:lnTo>
                      <a:pt x="269" y="18237"/>
                    </a:lnTo>
                    <a:lnTo>
                      <a:pt x="333" y="18276"/>
                    </a:lnTo>
                    <a:lnTo>
                      <a:pt x="396" y="18301"/>
                    </a:lnTo>
                    <a:lnTo>
                      <a:pt x="460" y="18327"/>
                    </a:lnTo>
                    <a:lnTo>
                      <a:pt x="524" y="18352"/>
                    </a:lnTo>
                    <a:lnTo>
                      <a:pt x="664" y="18352"/>
                    </a:lnTo>
                    <a:lnTo>
                      <a:pt x="741" y="18339"/>
                    </a:lnTo>
                    <a:lnTo>
                      <a:pt x="817" y="18327"/>
                    </a:lnTo>
                    <a:lnTo>
                      <a:pt x="881" y="18288"/>
                    </a:lnTo>
                    <a:lnTo>
                      <a:pt x="945" y="18250"/>
                    </a:lnTo>
                    <a:lnTo>
                      <a:pt x="1008" y="18199"/>
                    </a:lnTo>
                    <a:lnTo>
                      <a:pt x="14361" y="5331"/>
                    </a:lnTo>
                    <a:lnTo>
                      <a:pt x="14438" y="5255"/>
                    </a:lnTo>
                    <a:lnTo>
                      <a:pt x="14501" y="5178"/>
                    </a:lnTo>
                    <a:lnTo>
                      <a:pt x="14552" y="5089"/>
                    </a:lnTo>
                    <a:lnTo>
                      <a:pt x="14603" y="4999"/>
                    </a:lnTo>
                    <a:lnTo>
                      <a:pt x="14642" y="4910"/>
                    </a:lnTo>
                    <a:lnTo>
                      <a:pt x="14680" y="4808"/>
                    </a:lnTo>
                    <a:lnTo>
                      <a:pt x="14706" y="4719"/>
                    </a:lnTo>
                    <a:lnTo>
                      <a:pt x="14718" y="4617"/>
                    </a:lnTo>
                    <a:lnTo>
                      <a:pt x="14731" y="4515"/>
                    </a:lnTo>
                    <a:lnTo>
                      <a:pt x="14718" y="4413"/>
                    </a:lnTo>
                    <a:lnTo>
                      <a:pt x="14718" y="4324"/>
                    </a:lnTo>
                    <a:lnTo>
                      <a:pt x="14693" y="4222"/>
                    </a:lnTo>
                    <a:lnTo>
                      <a:pt x="14667" y="4132"/>
                    </a:lnTo>
                    <a:lnTo>
                      <a:pt x="14629" y="4030"/>
                    </a:lnTo>
                    <a:lnTo>
                      <a:pt x="14578" y="3941"/>
                    </a:lnTo>
                    <a:lnTo>
                      <a:pt x="14527" y="3852"/>
                    </a:lnTo>
                    <a:lnTo>
                      <a:pt x="14374" y="3635"/>
                    </a:lnTo>
                    <a:lnTo>
                      <a:pt x="14208" y="3431"/>
                    </a:lnTo>
                    <a:lnTo>
                      <a:pt x="14042" y="3227"/>
                    </a:lnTo>
                    <a:lnTo>
                      <a:pt x="13864" y="3035"/>
                    </a:lnTo>
                    <a:lnTo>
                      <a:pt x="13685" y="2844"/>
                    </a:lnTo>
                    <a:lnTo>
                      <a:pt x="13494" y="2653"/>
                    </a:lnTo>
                    <a:lnTo>
                      <a:pt x="13303" y="2474"/>
                    </a:lnTo>
                    <a:lnTo>
                      <a:pt x="13099" y="2309"/>
                    </a:lnTo>
                    <a:lnTo>
                      <a:pt x="12895" y="2143"/>
                    </a:lnTo>
                    <a:lnTo>
                      <a:pt x="12678" y="1977"/>
                    </a:lnTo>
                    <a:lnTo>
                      <a:pt x="12461" y="1824"/>
                    </a:lnTo>
                    <a:lnTo>
                      <a:pt x="12244" y="1684"/>
                    </a:lnTo>
                    <a:lnTo>
                      <a:pt x="12015" y="1556"/>
                    </a:lnTo>
                    <a:lnTo>
                      <a:pt x="11785" y="1416"/>
                    </a:lnTo>
                    <a:lnTo>
                      <a:pt x="11555" y="1301"/>
                    </a:lnTo>
                    <a:lnTo>
                      <a:pt x="11313" y="1186"/>
                    </a:lnTo>
                    <a:lnTo>
                      <a:pt x="10714" y="931"/>
                    </a:lnTo>
                    <a:lnTo>
                      <a:pt x="10433" y="791"/>
                    </a:lnTo>
                    <a:lnTo>
                      <a:pt x="10293" y="714"/>
                    </a:lnTo>
                    <a:lnTo>
                      <a:pt x="10153" y="625"/>
                    </a:lnTo>
                    <a:lnTo>
                      <a:pt x="9974" y="498"/>
                    </a:lnTo>
                    <a:lnTo>
                      <a:pt x="9808" y="344"/>
                    </a:lnTo>
                    <a:lnTo>
                      <a:pt x="9655" y="179"/>
                    </a:lnTo>
                    <a:lnTo>
                      <a:pt x="95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41"/>
              <p:cNvSpPr/>
              <p:nvPr/>
            </p:nvSpPr>
            <p:spPr>
              <a:xfrm>
                <a:off x="3739675" y="2557300"/>
                <a:ext cx="1721725" cy="2701500"/>
              </a:xfrm>
              <a:custGeom>
                <a:avLst/>
                <a:gdLst/>
                <a:ahLst/>
                <a:cxnLst/>
                <a:rect l="l" t="t" r="r" b="b"/>
                <a:pathLst>
                  <a:path w="68869" h="108060" extrusionOk="0">
                    <a:moveTo>
                      <a:pt x="1" y="1"/>
                    </a:moveTo>
                    <a:lnTo>
                      <a:pt x="2590" y="108060"/>
                    </a:lnTo>
                    <a:lnTo>
                      <a:pt x="14323" y="108060"/>
                    </a:lnTo>
                    <a:lnTo>
                      <a:pt x="18468" y="30379"/>
                    </a:lnTo>
                    <a:lnTo>
                      <a:pt x="18608" y="31552"/>
                    </a:lnTo>
                    <a:lnTo>
                      <a:pt x="18978" y="34677"/>
                    </a:lnTo>
                    <a:lnTo>
                      <a:pt x="19233" y="36769"/>
                    </a:lnTo>
                    <a:lnTo>
                      <a:pt x="19539" y="39115"/>
                    </a:lnTo>
                    <a:lnTo>
                      <a:pt x="19858" y="41628"/>
                    </a:lnTo>
                    <a:lnTo>
                      <a:pt x="20215" y="44255"/>
                    </a:lnTo>
                    <a:lnTo>
                      <a:pt x="20585" y="46895"/>
                    </a:lnTo>
                    <a:lnTo>
                      <a:pt x="20967" y="49484"/>
                    </a:lnTo>
                    <a:lnTo>
                      <a:pt x="21363" y="51945"/>
                    </a:lnTo>
                    <a:lnTo>
                      <a:pt x="21554" y="53106"/>
                    </a:lnTo>
                    <a:lnTo>
                      <a:pt x="21745" y="54190"/>
                    </a:lnTo>
                    <a:lnTo>
                      <a:pt x="21937" y="55210"/>
                    </a:lnTo>
                    <a:lnTo>
                      <a:pt x="22115" y="56154"/>
                    </a:lnTo>
                    <a:lnTo>
                      <a:pt x="22306" y="57008"/>
                    </a:lnTo>
                    <a:lnTo>
                      <a:pt x="22485" y="57748"/>
                    </a:lnTo>
                    <a:lnTo>
                      <a:pt x="22651" y="58398"/>
                    </a:lnTo>
                    <a:lnTo>
                      <a:pt x="22740" y="58666"/>
                    </a:lnTo>
                    <a:lnTo>
                      <a:pt x="22817" y="58908"/>
                    </a:lnTo>
                    <a:lnTo>
                      <a:pt x="22906" y="59125"/>
                    </a:lnTo>
                    <a:lnTo>
                      <a:pt x="22982" y="59304"/>
                    </a:lnTo>
                    <a:lnTo>
                      <a:pt x="23059" y="59444"/>
                    </a:lnTo>
                    <a:lnTo>
                      <a:pt x="23123" y="59559"/>
                    </a:lnTo>
                    <a:lnTo>
                      <a:pt x="23225" y="59661"/>
                    </a:lnTo>
                    <a:lnTo>
                      <a:pt x="23378" y="59814"/>
                    </a:lnTo>
                    <a:lnTo>
                      <a:pt x="23811" y="60235"/>
                    </a:lnTo>
                    <a:lnTo>
                      <a:pt x="24436" y="60809"/>
                    </a:lnTo>
                    <a:lnTo>
                      <a:pt x="25214" y="61536"/>
                    </a:lnTo>
                    <a:lnTo>
                      <a:pt x="27229" y="63334"/>
                    </a:lnTo>
                    <a:lnTo>
                      <a:pt x="29742" y="65553"/>
                    </a:lnTo>
                    <a:lnTo>
                      <a:pt x="32662" y="68116"/>
                    </a:lnTo>
                    <a:lnTo>
                      <a:pt x="35876" y="70922"/>
                    </a:lnTo>
                    <a:lnTo>
                      <a:pt x="42788" y="76929"/>
                    </a:lnTo>
                    <a:lnTo>
                      <a:pt x="49611" y="82834"/>
                    </a:lnTo>
                    <a:lnTo>
                      <a:pt x="55542" y="87935"/>
                    </a:lnTo>
                    <a:lnTo>
                      <a:pt x="61281" y="92871"/>
                    </a:lnTo>
                    <a:lnTo>
                      <a:pt x="68869" y="85958"/>
                    </a:lnTo>
                    <a:lnTo>
                      <a:pt x="67938" y="84798"/>
                    </a:lnTo>
                    <a:lnTo>
                      <a:pt x="66841" y="83433"/>
                    </a:lnTo>
                    <a:lnTo>
                      <a:pt x="65374" y="81648"/>
                    </a:lnTo>
                    <a:lnTo>
                      <a:pt x="63614" y="79492"/>
                    </a:lnTo>
                    <a:lnTo>
                      <a:pt x="61599" y="77056"/>
                    </a:lnTo>
                    <a:lnTo>
                      <a:pt x="59368" y="74404"/>
                    </a:lnTo>
                    <a:lnTo>
                      <a:pt x="56983" y="71598"/>
                    </a:lnTo>
                    <a:lnTo>
                      <a:pt x="55746" y="70157"/>
                    </a:lnTo>
                    <a:lnTo>
                      <a:pt x="54483" y="68703"/>
                    </a:lnTo>
                    <a:lnTo>
                      <a:pt x="53208" y="67236"/>
                    </a:lnTo>
                    <a:lnTo>
                      <a:pt x="51920" y="65782"/>
                    </a:lnTo>
                    <a:lnTo>
                      <a:pt x="50632" y="64341"/>
                    </a:lnTo>
                    <a:lnTo>
                      <a:pt x="49344" y="62926"/>
                    </a:lnTo>
                    <a:lnTo>
                      <a:pt x="48068" y="61536"/>
                    </a:lnTo>
                    <a:lnTo>
                      <a:pt x="46806" y="60184"/>
                    </a:lnTo>
                    <a:lnTo>
                      <a:pt x="45569" y="58883"/>
                    </a:lnTo>
                    <a:lnTo>
                      <a:pt x="44357" y="57633"/>
                    </a:lnTo>
                    <a:lnTo>
                      <a:pt x="43171" y="56447"/>
                    </a:lnTo>
                    <a:lnTo>
                      <a:pt x="42023" y="55337"/>
                    </a:lnTo>
                    <a:lnTo>
                      <a:pt x="40926" y="54304"/>
                    </a:lnTo>
                    <a:lnTo>
                      <a:pt x="40403" y="53820"/>
                    </a:lnTo>
                    <a:lnTo>
                      <a:pt x="39881" y="53361"/>
                    </a:lnTo>
                    <a:lnTo>
                      <a:pt x="39383" y="52927"/>
                    </a:lnTo>
                    <a:lnTo>
                      <a:pt x="38899" y="52519"/>
                    </a:lnTo>
                    <a:lnTo>
                      <a:pt x="38427" y="52136"/>
                    </a:lnTo>
                    <a:lnTo>
                      <a:pt x="37968" y="51779"/>
                    </a:lnTo>
                    <a:lnTo>
                      <a:pt x="37789" y="49739"/>
                    </a:lnTo>
                    <a:lnTo>
                      <a:pt x="37292" y="44306"/>
                    </a:lnTo>
                    <a:lnTo>
                      <a:pt x="36960" y="40646"/>
                    </a:lnTo>
                    <a:lnTo>
                      <a:pt x="36565" y="36552"/>
                    </a:lnTo>
                    <a:lnTo>
                      <a:pt x="36131" y="32126"/>
                    </a:lnTo>
                    <a:lnTo>
                      <a:pt x="35659" y="27535"/>
                    </a:lnTo>
                    <a:lnTo>
                      <a:pt x="35175" y="22880"/>
                    </a:lnTo>
                    <a:lnTo>
                      <a:pt x="34677" y="18327"/>
                    </a:lnTo>
                    <a:lnTo>
                      <a:pt x="34422" y="16121"/>
                    </a:lnTo>
                    <a:lnTo>
                      <a:pt x="34180" y="13978"/>
                    </a:lnTo>
                    <a:lnTo>
                      <a:pt x="33925" y="11925"/>
                    </a:lnTo>
                    <a:lnTo>
                      <a:pt x="33682" y="9987"/>
                    </a:lnTo>
                    <a:lnTo>
                      <a:pt x="33427" y="8163"/>
                    </a:lnTo>
                    <a:lnTo>
                      <a:pt x="33198" y="6467"/>
                    </a:lnTo>
                    <a:lnTo>
                      <a:pt x="32968" y="4936"/>
                    </a:lnTo>
                    <a:lnTo>
                      <a:pt x="32739" y="3584"/>
                    </a:lnTo>
                    <a:lnTo>
                      <a:pt x="32522" y="2398"/>
                    </a:lnTo>
                    <a:lnTo>
                      <a:pt x="32420" y="1888"/>
                    </a:lnTo>
                    <a:lnTo>
                      <a:pt x="32318" y="1429"/>
                    </a:lnTo>
                    <a:lnTo>
                      <a:pt x="32216" y="1034"/>
                    </a:lnTo>
                    <a:lnTo>
                      <a:pt x="32114" y="689"/>
                    </a:lnTo>
                    <a:lnTo>
                      <a:pt x="32025" y="396"/>
                    </a:lnTo>
                    <a:lnTo>
                      <a:pt x="31935" y="16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41"/>
              <p:cNvSpPr/>
              <p:nvPr/>
            </p:nvSpPr>
            <p:spPr>
              <a:xfrm>
                <a:off x="4041625" y="3806500"/>
                <a:ext cx="73350" cy="1432850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57314" extrusionOk="0">
                    <a:moveTo>
                      <a:pt x="2934" y="0"/>
                    </a:moveTo>
                    <a:lnTo>
                      <a:pt x="2487" y="7168"/>
                    </a:lnTo>
                    <a:lnTo>
                      <a:pt x="2066" y="14322"/>
                    </a:lnTo>
                    <a:lnTo>
                      <a:pt x="1288" y="28644"/>
                    </a:lnTo>
                    <a:lnTo>
                      <a:pt x="600" y="42979"/>
                    </a:lnTo>
                    <a:lnTo>
                      <a:pt x="281" y="50146"/>
                    </a:lnTo>
                    <a:lnTo>
                      <a:pt x="0" y="57314"/>
                    </a:lnTo>
                    <a:lnTo>
                      <a:pt x="459" y="50159"/>
                    </a:lnTo>
                    <a:lnTo>
                      <a:pt x="880" y="42992"/>
                    </a:lnTo>
                    <a:lnTo>
                      <a:pt x="1645" y="28670"/>
                    </a:lnTo>
                    <a:lnTo>
                      <a:pt x="2347" y="14335"/>
                    </a:lnTo>
                    <a:lnTo>
                      <a:pt x="2653" y="7168"/>
                    </a:lnTo>
                    <a:lnTo>
                      <a:pt x="2934" y="0"/>
                    </a:lnTo>
                    <a:close/>
                  </a:path>
                </a:pathLst>
              </a:custGeom>
              <a:solidFill>
                <a:srgbClr val="746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41"/>
              <p:cNvSpPr/>
              <p:nvPr/>
            </p:nvSpPr>
            <p:spPr>
              <a:xfrm>
                <a:off x="4490525" y="2622025"/>
                <a:ext cx="910625" cy="2103700"/>
              </a:xfrm>
              <a:custGeom>
                <a:avLst/>
                <a:gdLst/>
                <a:ahLst/>
                <a:cxnLst/>
                <a:rect l="l" t="t" r="r" b="b"/>
                <a:pathLst>
                  <a:path w="36425" h="84148" extrusionOk="0">
                    <a:moveTo>
                      <a:pt x="1" y="1"/>
                    </a:moveTo>
                    <a:lnTo>
                      <a:pt x="1123" y="12002"/>
                    </a:lnTo>
                    <a:lnTo>
                      <a:pt x="2348" y="24002"/>
                    </a:lnTo>
                    <a:lnTo>
                      <a:pt x="2973" y="29997"/>
                    </a:lnTo>
                    <a:lnTo>
                      <a:pt x="3623" y="35991"/>
                    </a:lnTo>
                    <a:lnTo>
                      <a:pt x="3955" y="38988"/>
                    </a:lnTo>
                    <a:lnTo>
                      <a:pt x="4299" y="41985"/>
                    </a:lnTo>
                    <a:lnTo>
                      <a:pt x="4656" y="44982"/>
                    </a:lnTo>
                    <a:lnTo>
                      <a:pt x="5026" y="47979"/>
                    </a:lnTo>
                    <a:lnTo>
                      <a:pt x="5128" y="48718"/>
                    </a:lnTo>
                    <a:lnTo>
                      <a:pt x="5243" y="49471"/>
                    </a:lnTo>
                    <a:lnTo>
                      <a:pt x="5306" y="49841"/>
                    </a:lnTo>
                    <a:lnTo>
                      <a:pt x="5383" y="50211"/>
                    </a:lnTo>
                    <a:lnTo>
                      <a:pt x="5421" y="50402"/>
                    </a:lnTo>
                    <a:lnTo>
                      <a:pt x="5459" y="50606"/>
                    </a:lnTo>
                    <a:lnTo>
                      <a:pt x="5549" y="50823"/>
                    </a:lnTo>
                    <a:lnTo>
                      <a:pt x="5574" y="50874"/>
                    </a:lnTo>
                    <a:lnTo>
                      <a:pt x="5600" y="50912"/>
                    </a:lnTo>
                    <a:lnTo>
                      <a:pt x="5663" y="50976"/>
                    </a:lnTo>
                    <a:lnTo>
                      <a:pt x="6174" y="51550"/>
                    </a:lnTo>
                    <a:lnTo>
                      <a:pt x="6684" y="52124"/>
                    </a:lnTo>
                    <a:lnTo>
                      <a:pt x="7691" y="53233"/>
                    </a:lnTo>
                    <a:lnTo>
                      <a:pt x="11772" y="57671"/>
                    </a:lnTo>
                    <a:lnTo>
                      <a:pt x="19973" y="66522"/>
                    </a:lnTo>
                    <a:lnTo>
                      <a:pt x="28173" y="75360"/>
                    </a:lnTo>
                    <a:lnTo>
                      <a:pt x="36424" y="84147"/>
                    </a:lnTo>
                    <a:lnTo>
                      <a:pt x="28301" y="75233"/>
                    </a:lnTo>
                    <a:lnTo>
                      <a:pt x="20138" y="66356"/>
                    </a:lnTo>
                    <a:lnTo>
                      <a:pt x="12002" y="57467"/>
                    </a:lnTo>
                    <a:lnTo>
                      <a:pt x="7934" y="53004"/>
                    </a:lnTo>
                    <a:lnTo>
                      <a:pt x="6926" y="51894"/>
                    </a:lnTo>
                    <a:lnTo>
                      <a:pt x="6429" y="51333"/>
                    </a:lnTo>
                    <a:lnTo>
                      <a:pt x="5944" y="50772"/>
                    </a:lnTo>
                    <a:lnTo>
                      <a:pt x="5880" y="50708"/>
                    </a:lnTo>
                    <a:lnTo>
                      <a:pt x="5855" y="50670"/>
                    </a:lnTo>
                    <a:lnTo>
                      <a:pt x="5829" y="50631"/>
                    </a:lnTo>
                    <a:lnTo>
                      <a:pt x="5791" y="50504"/>
                    </a:lnTo>
                    <a:lnTo>
                      <a:pt x="5753" y="50325"/>
                    </a:lnTo>
                    <a:lnTo>
                      <a:pt x="5714" y="50147"/>
                    </a:lnTo>
                    <a:lnTo>
                      <a:pt x="5651" y="49777"/>
                    </a:lnTo>
                    <a:lnTo>
                      <a:pt x="5600" y="49407"/>
                    </a:lnTo>
                    <a:lnTo>
                      <a:pt x="5383" y="47928"/>
                    </a:lnTo>
                    <a:lnTo>
                      <a:pt x="4988" y="44931"/>
                    </a:lnTo>
                    <a:lnTo>
                      <a:pt x="4618" y="41946"/>
                    </a:lnTo>
                    <a:lnTo>
                      <a:pt x="4261" y="38949"/>
                    </a:lnTo>
                    <a:lnTo>
                      <a:pt x="3916" y="35965"/>
                    </a:lnTo>
                    <a:lnTo>
                      <a:pt x="3240" y="29971"/>
                    </a:lnTo>
                    <a:lnTo>
                      <a:pt x="2577" y="239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46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41"/>
              <p:cNvSpPr/>
              <p:nvPr/>
            </p:nvSpPr>
            <p:spPr>
              <a:xfrm>
                <a:off x="3989025" y="872600"/>
                <a:ext cx="221275" cy="342750"/>
              </a:xfrm>
              <a:custGeom>
                <a:avLst/>
                <a:gdLst/>
                <a:ahLst/>
                <a:cxnLst/>
                <a:rect l="l" t="t" r="r" b="b"/>
                <a:pathLst>
                  <a:path w="8851" h="13710" extrusionOk="0">
                    <a:moveTo>
                      <a:pt x="0" y="0"/>
                    </a:moveTo>
                    <a:lnTo>
                      <a:pt x="0" y="13710"/>
                    </a:lnTo>
                    <a:lnTo>
                      <a:pt x="8851" y="13710"/>
                    </a:lnTo>
                    <a:lnTo>
                      <a:pt x="8851" y="0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41"/>
              <p:cNvSpPr/>
              <p:nvPr/>
            </p:nvSpPr>
            <p:spPr>
              <a:xfrm>
                <a:off x="3989025" y="903825"/>
                <a:ext cx="221275" cy="220025"/>
              </a:xfrm>
              <a:custGeom>
                <a:avLst/>
                <a:gdLst/>
                <a:ahLst/>
                <a:cxnLst/>
                <a:rect l="l" t="t" r="r" b="b"/>
                <a:pathLst>
                  <a:path w="8851" h="8801" extrusionOk="0">
                    <a:moveTo>
                      <a:pt x="8851" y="1"/>
                    </a:moveTo>
                    <a:lnTo>
                      <a:pt x="8583" y="677"/>
                    </a:lnTo>
                    <a:lnTo>
                      <a:pt x="8290" y="1327"/>
                    </a:lnTo>
                    <a:lnTo>
                      <a:pt x="7984" y="1952"/>
                    </a:lnTo>
                    <a:lnTo>
                      <a:pt x="7831" y="2258"/>
                    </a:lnTo>
                    <a:lnTo>
                      <a:pt x="7665" y="2552"/>
                    </a:lnTo>
                    <a:lnTo>
                      <a:pt x="7499" y="2832"/>
                    </a:lnTo>
                    <a:lnTo>
                      <a:pt x="7320" y="3113"/>
                    </a:lnTo>
                    <a:lnTo>
                      <a:pt x="7142" y="3381"/>
                    </a:lnTo>
                    <a:lnTo>
                      <a:pt x="6963" y="3636"/>
                    </a:lnTo>
                    <a:lnTo>
                      <a:pt x="6772" y="3878"/>
                    </a:lnTo>
                    <a:lnTo>
                      <a:pt x="6581" y="4108"/>
                    </a:lnTo>
                    <a:lnTo>
                      <a:pt x="6389" y="4337"/>
                    </a:lnTo>
                    <a:lnTo>
                      <a:pt x="6185" y="4541"/>
                    </a:lnTo>
                    <a:lnTo>
                      <a:pt x="5969" y="4758"/>
                    </a:lnTo>
                    <a:lnTo>
                      <a:pt x="5739" y="4962"/>
                    </a:lnTo>
                    <a:lnTo>
                      <a:pt x="5522" y="5153"/>
                    </a:lnTo>
                    <a:lnTo>
                      <a:pt x="5293" y="5332"/>
                    </a:lnTo>
                    <a:lnTo>
                      <a:pt x="5076" y="5498"/>
                    </a:lnTo>
                    <a:lnTo>
                      <a:pt x="4859" y="5663"/>
                    </a:lnTo>
                    <a:lnTo>
                      <a:pt x="4425" y="5957"/>
                    </a:lnTo>
                    <a:lnTo>
                      <a:pt x="3992" y="6199"/>
                    </a:lnTo>
                    <a:lnTo>
                      <a:pt x="3571" y="6416"/>
                    </a:lnTo>
                    <a:lnTo>
                      <a:pt x="3163" y="6594"/>
                    </a:lnTo>
                    <a:lnTo>
                      <a:pt x="2767" y="6747"/>
                    </a:lnTo>
                    <a:lnTo>
                      <a:pt x="2334" y="6888"/>
                    </a:lnTo>
                    <a:lnTo>
                      <a:pt x="1926" y="6990"/>
                    </a:lnTo>
                    <a:lnTo>
                      <a:pt x="1543" y="7066"/>
                    </a:lnTo>
                    <a:lnTo>
                      <a:pt x="1186" y="7117"/>
                    </a:lnTo>
                    <a:lnTo>
                      <a:pt x="842" y="7143"/>
                    </a:lnTo>
                    <a:lnTo>
                      <a:pt x="536" y="7156"/>
                    </a:lnTo>
                    <a:lnTo>
                      <a:pt x="242" y="7156"/>
                    </a:lnTo>
                    <a:lnTo>
                      <a:pt x="0" y="7143"/>
                    </a:lnTo>
                    <a:lnTo>
                      <a:pt x="0" y="8801"/>
                    </a:lnTo>
                    <a:lnTo>
                      <a:pt x="523" y="8801"/>
                    </a:lnTo>
                    <a:lnTo>
                      <a:pt x="816" y="8775"/>
                    </a:lnTo>
                    <a:lnTo>
                      <a:pt x="1135" y="8750"/>
                    </a:lnTo>
                    <a:lnTo>
                      <a:pt x="1467" y="8686"/>
                    </a:lnTo>
                    <a:lnTo>
                      <a:pt x="1824" y="8622"/>
                    </a:lnTo>
                    <a:lnTo>
                      <a:pt x="2206" y="8520"/>
                    </a:lnTo>
                    <a:lnTo>
                      <a:pt x="2589" y="8393"/>
                    </a:lnTo>
                    <a:lnTo>
                      <a:pt x="2984" y="8240"/>
                    </a:lnTo>
                    <a:lnTo>
                      <a:pt x="3405" y="8061"/>
                    </a:lnTo>
                    <a:lnTo>
                      <a:pt x="3813" y="7844"/>
                    </a:lnTo>
                    <a:lnTo>
                      <a:pt x="4247" y="7602"/>
                    </a:lnTo>
                    <a:lnTo>
                      <a:pt x="4680" y="7309"/>
                    </a:lnTo>
                    <a:lnTo>
                      <a:pt x="4897" y="7143"/>
                    </a:lnTo>
                    <a:lnTo>
                      <a:pt x="5127" y="6977"/>
                    </a:lnTo>
                    <a:lnTo>
                      <a:pt x="5344" y="6798"/>
                    </a:lnTo>
                    <a:lnTo>
                      <a:pt x="5573" y="6607"/>
                    </a:lnTo>
                    <a:lnTo>
                      <a:pt x="5790" y="6403"/>
                    </a:lnTo>
                    <a:lnTo>
                      <a:pt x="6020" y="6186"/>
                    </a:lnTo>
                    <a:lnTo>
                      <a:pt x="6236" y="5957"/>
                    </a:lnTo>
                    <a:lnTo>
                      <a:pt x="6440" y="5714"/>
                    </a:lnTo>
                    <a:lnTo>
                      <a:pt x="6657" y="5459"/>
                    </a:lnTo>
                    <a:lnTo>
                      <a:pt x="6849" y="5192"/>
                    </a:lnTo>
                    <a:lnTo>
                      <a:pt x="7053" y="4911"/>
                    </a:lnTo>
                    <a:lnTo>
                      <a:pt x="7231" y="4618"/>
                    </a:lnTo>
                    <a:lnTo>
                      <a:pt x="7422" y="4312"/>
                    </a:lnTo>
                    <a:lnTo>
                      <a:pt x="7601" y="4006"/>
                    </a:lnTo>
                    <a:lnTo>
                      <a:pt x="7780" y="3674"/>
                    </a:lnTo>
                    <a:lnTo>
                      <a:pt x="7945" y="3342"/>
                    </a:lnTo>
                    <a:lnTo>
                      <a:pt x="8111" y="2998"/>
                    </a:lnTo>
                    <a:lnTo>
                      <a:pt x="8264" y="2654"/>
                    </a:lnTo>
                    <a:lnTo>
                      <a:pt x="8570" y="1927"/>
                    </a:lnTo>
                    <a:lnTo>
                      <a:pt x="8851" y="1187"/>
                    </a:lnTo>
                    <a:lnTo>
                      <a:pt x="8851" y="1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41"/>
              <p:cNvSpPr/>
              <p:nvPr/>
            </p:nvSpPr>
            <p:spPr>
              <a:xfrm>
                <a:off x="3060900" y="1118100"/>
                <a:ext cx="1937575" cy="1594500"/>
              </a:xfrm>
              <a:custGeom>
                <a:avLst/>
                <a:gdLst/>
                <a:ahLst/>
                <a:cxnLst/>
                <a:rect l="l" t="t" r="r" b="b"/>
                <a:pathLst>
                  <a:path w="77503" h="63780" extrusionOk="0">
                    <a:moveTo>
                      <a:pt x="43208" y="0"/>
                    </a:moveTo>
                    <a:lnTo>
                      <a:pt x="43208" y="2589"/>
                    </a:lnTo>
                    <a:lnTo>
                      <a:pt x="41907" y="89"/>
                    </a:lnTo>
                    <a:lnTo>
                      <a:pt x="36475" y="89"/>
                    </a:lnTo>
                    <a:lnTo>
                      <a:pt x="36475" y="2589"/>
                    </a:lnTo>
                    <a:lnTo>
                      <a:pt x="35990" y="2666"/>
                    </a:lnTo>
                    <a:lnTo>
                      <a:pt x="35429" y="2768"/>
                    </a:lnTo>
                    <a:lnTo>
                      <a:pt x="34715" y="2921"/>
                    </a:lnTo>
                    <a:lnTo>
                      <a:pt x="33860" y="3112"/>
                    </a:lnTo>
                    <a:lnTo>
                      <a:pt x="32904" y="3342"/>
                    </a:lnTo>
                    <a:lnTo>
                      <a:pt x="32394" y="3482"/>
                    </a:lnTo>
                    <a:lnTo>
                      <a:pt x="31871" y="3635"/>
                    </a:lnTo>
                    <a:lnTo>
                      <a:pt x="31335" y="3788"/>
                    </a:lnTo>
                    <a:lnTo>
                      <a:pt x="30787" y="3966"/>
                    </a:lnTo>
                    <a:lnTo>
                      <a:pt x="30034" y="4145"/>
                    </a:lnTo>
                    <a:lnTo>
                      <a:pt x="29754" y="4222"/>
                    </a:lnTo>
                    <a:lnTo>
                      <a:pt x="29499" y="4311"/>
                    </a:lnTo>
                    <a:lnTo>
                      <a:pt x="29231" y="4400"/>
                    </a:lnTo>
                    <a:lnTo>
                      <a:pt x="28976" y="4515"/>
                    </a:lnTo>
                    <a:lnTo>
                      <a:pt x="28733" y="4630"/>
                    </a:lnTo>
                    <a:lnTo>
                      <a:pt x="28491" y="4757"/>
                    </a:lnTo>
                    <a:lnTo>
                      <a:pt x="28261" y="4897"/>
                    </a:lnTo>
                    <a:lnTo>
                      <a:pt x="28045" y="5038"/>
                    </a:lnTo>
                    <a:lnTo>
                      <a:pt x="27700" y="5216"/>
                    </a:lnTo>
                    <a:lnTo>
                      <a:pt x="27356" y="5382"/>
                    </a:lnTo>
                    <a:lnTo>
                      <a:pt x="27024" y="5561"/>
                    </a:lnTo>
                    <a:lnTo>
                      <a:pt x="26718" y="5752"/>
                    </a:lnTo>
                    <a:lnTo>
                      <a:pt x="26399" y="5943"/>
                    </a:lnTo>
                    <a:lnTo>
                      <a:pt x="26106" y="6147"/>
                    </a:lnTo>
                    <a:lnTo>
                      <a:pt x="25826" y="6351"/>
                    </a:lnTo>
                    <a:lnTo>
                      <a:pt x="25558" y="6568"/>
                    </a:lnTo>
                    <a:lnTo>
                      <a:pt x="25315" y="6785"/>
                    </a:lnTo>
                    <a:lnTo>
                      <a:pt x="25073" y="7002"/>
                    </a:lnTo>
                    <a:lnTo>
                      <a:pt x="24856" y="7244"/>
                    </a:lnTo>
                    <a:lnTo>
                      <a:pt x="24665" y="7474"/>
                    </a:lnTo>
                    <a:lnTo>
                      <a:pt x="24486" y="7716"/>
                    </a:lnTo>
                    <a:lnTo>
                      <a:pt x="24333" y="7971"/>
                    </a:lnTo>
                    <a:lnTo>
                      <a:pt x="24193" y="8239"/>
                    </a:lnTo>
                    <a:lnTo>
                      <a:pt x="24078" y="8494"/>
                    </a:lnTo>
                    <a:lnTo>
                      <a:pt x="23938" y="8940"/>
                    </a:lnTo>
                    <a:lnTo>
                      <a:pt x="23772" y="9463"/>
                    </a:lnTo>
                    <a:lnTo>
                      <a:pt x="23594" y="10063"/>
                    </a:lnTo>
                    <a:lnTo>
                      <a:pt x="23415" y="10739"/>
                    </a:lnTo>
                    <a:lnTo>
                      <a:pt x="23033" y="12256"/>
                    </a:lnTo>
                    <a:lnTo>
                      <a:pt x="22624" y="13978"/>
                    </a:lnTo>
                    <a:lnTo>
                      <a:pt x="22191" y="15853"/>
                    </a:lnTo>
                    <a:lnTo>
                      <a:pt x="21757" y="17829"/>
                    </a:lnTo>
                    <a:lnTo>
                      <a:pt x="21336" y="19857"/>
                    </a:lnTo>
                    <a:lnTo>
                      <a:pt x="20916" y="21885"/>
                    </a:lnTo>
                    <a:lnTo>
                      <a:pt x="20138" y="25736"/>
                    </a:lnTo>
                    <a:lnTo>
                      <a:pt x="19500" y="28976"/>
                    </a:lnTo>
                    <a:lnTo>
                      <a:pt x="18900" y="32062"/>
                    </a:lnTo>
                    <a:lnTo>
                      <a:pt x="0" y="35034"/>
                    </a:lnTo>
                    <a:lnTo>
                      <a:pt x="102" y="35710"/>
                    </a:lnTo>
                    <a:lnTo>
                      <a:pt x="1212" y="43362"/>
                    </a:lnTo>
                    <a:lnTo>
                      <a:pt x="1301" y="43974"/>
                    </a:lnTo>
                    <a:lnTo>
                      <a:pt x="2155" y="43935"/>
                    </a:lnTo>
                    <a:lnTo>
                      <a:pt x="4489" y="43808"/>
                    </a:lnTo>
                    <a:lnTo>
                      <a:pt x="6071" y="43719"/>
                    </a:lnTo>
                    <a:lnTo>
                      <a:pt x="7894" y="43591"/>
                    </a:lnTo>
                    <a:lnTo>
                      <a:pt x="9871" y="43464"/>
                    </a:lnTo>
                    <a:lnTo>
                      <a:pt x="11988" y="43298"/>
                    </a:lnTo>
                    <a:lnTo>
                      <a:pt x="14169" y="43119"/>
                    </a:lnTo>
                    <a:lnTo>
                      <a:pt x="16388" y="42902"/>
                    </a:lnTo>
                    <a:lnTo>
                      <a:pt x="18582" y="42673"/>
                    </a:lnTo>
                    <a:lnTo>
                      <a:pt x="19653" y="42558"/>
                    </a:lnTo>
                    <a:lnTo>
                      <a:pt x="20699" y="42431"/>
                    </a:lnTo>
                    <a:lnTo>
                      <a:pt x="21732" y="42290"/>
                    </a:lnTo>
                    <a:lnTo>
                      <a:pt x="22714" y="42150"/>
                    </a:lnTo>
                    <a:lnTo>
                      <a:pt x="23657" y="41997"/>
                    </a:lnTo>
                    <a:lnTo>
                      <a:pt x="24563" y="41844"/>
                    </a:lnTo>
                    <a:lnTo>
                      <a:pt x="25405" y="41691"/>
                    </a:lnTo>
                    <a:lnTo>
                      <a:pt x="26183" y="41525"/>
                    </a:lnTo>
                    <a:lnTo>
                      <a:pt x="26910" y="41347"/>
                    </a:lnTo>
                    <a:lnTo>
                      <a:pt x="27560" y="41168"/>
                    </a:lnTo>
                    <a:lnTo>
                      <a:pt x="26374" y="63780"/>
                    </a:lnTo>
                    <a:lnTo>
                      <a:pt x="50707" y="63780"/>
                    </a:lnTo>
                    <a:lnTo>
                      <a:pt x="50707" y="59724"/>
                    </a:lnTo>
                    <a:lnTo>
                      <a:pt x="60209" y="59724"/>
                    </a:lnTo>
                    <a:lnTo>
                      <a:pt x="55809" y="41079"/>
                    </a:lnTo>
                    <a:lnTo>
                      <a:pt x="57632" y="22242"/>
                    </a:lnTo>
                    <a:lnTo>
                      <a:pt x="64481" y="28313"/>
                    </a:lnTo>
                    <a:lnTo>
                      <a:pt x="56319" y="38923"/>
                    </a:lnTo>
                    <a:lnTo>
                      <a:pt x="56689" y="39344"/>
                    </a:lnTo>
                    <a:lnTo>
                      <a:pt x="61407" y="44752"/>
                    </a:lnTo>
                    <a:lnTo>
                      <a:pt x="61624" y="45007"/>
                    </a:lnTo>
                    <a:lnTo>
                      <a:pt x="62402" y="44433"/>
                    </a:lnTo>
                    <a:lnTo>
                      <a:pt x="63155" y="43872"/>
                    </a:lnTo>
                    <a:lnTo>
                      <a:pt x="63894" y="43311"/>
                    </a:lnTo>
                    <a:lnTo>
                      <a:pt x="64596" y="42749"/>
                    </a:lnTo>
                    <a:lnTo>
                      <a:pt x="65284" y="42201"/>
                    </a:lnTo>
                    <a:lnTo>
                      <a:pt x="65948" y="41665"/>
                    </a:lnTo>
                    <a:lnTo>
                      <a:pt x="66585" y="41130"/>
                    </a:lnTo>
                    <a:lnTo>
                      <a:pt x="67210" y="40607"/>
                    </a:lnTo>
                    <a:lnTo>
                      <a:pt x="67810" y="40084"/>
                    </a:lnTo>
                    <a:lnTo>
                      <a:pt x="68383" y="39561"/>
                    </a:lnTo>
                    <a:lnTo>
                      <a:pt x="68932" y="39051"/>
                    </a:lnTo>
                    <a:lnTo>
                      <a:pt x="69467" y="38554"/>
                    </a:lnTo>
                    <a:lnTo>
                      <a:pt x="69990" y="38056"/>
                    </a:lnTo>
                    <a:lnTo>
                      <a:pt x="70488" y="37559"/>
                    </a:lnTo>
                    <a:lnTo>
                      <a:pt x="70960" y="37074"/>
                    </a:lnTo>
                    <a:lnTo>
                      <a:pt x="71419" y="36590"/>
                    </a:lnTo>
                    <a:lnTo>
                      <a:pt x="71852" y="36118"/>
                    </a:lnTo>
                    <a:lnTo>
                      <a:pt x="72273" y="35659"/>
                    </a:lnTo>
                    <a:lnTo>
                      <a:pt x="72669" y="35199"/>
                    </a:lnTo>
                    <a:lnTo>
                      <a:pt x="73051" y="34740"/>
                    </a:lnTo>
                    <a:lnTo>
                      <a:pt x="73408" y="34294"/>
                    </a:lnTo>
                    <a:lnTo>
                      <a:pt x="73765" y="33848"/>
                    </a:lnTo>
                    <a:lnTo>
                      <a:pt x="74084" y="33414"/>
                    </a:lnTo>
                    <a:lnTo>
                      <a:pt x="74403" y="32980"/>
                    </a:lnTo>
                    <a:lnTo>
                      <a:pt x="74696" y="32559"/>
                    </a:lnTo>
                    <a:lnTo>
                      <a:pt x="74977" y="32139"/>
                    </a:lnTo>
                    <a:lnTo>
                      <a:pt x="75232" y="31730"/>
                    </a:lnTo>
                    <a:lnTo>
                      <a:pt x="75474" y="31322"/>
                    </a:lnTo>
                    <a:lnTo>
                      <a:pt x="75704" y="30914"/>
                    </a:lnTo>
                    <a:lnTo>
                      <a:pt x="75921" y="30519"/>
                    </a:lnTo>
                    <a:lnTo>
                      <a:pt x="76125" y="30136"/>
                    </a:lnTo>
                    <a:lnTo>
                      <a:pt x="76303" y="29754"/>
                    </a:lnTo>
                    <a:lnTo>
                      <a:pt x="76482" y="29371"/>
                    </a:lnTo>
                    <a:lnTo>
                      <a:pt x="76635" y="29001"/>
                    </a:lnTo>
                    <a:lnTo>
                      <a:pt x="76775" y="28631"/>
                    </a:lnTo>
                    <a:lnTo>
                      <a:pt x="76903" y="28274"/>
                    </a:lnTo>
                    <a:lnTo>
                      <a:pt x="77017" y="27917"/>
                    </a:lnTo>
                    <a:lnTo>
                      <a:pt x="77119" y="27560"/>
                    </a:lnTo>
                    <a:lnTo>
                      <a:pt x="77209" y="27229"/>
                    </a:lnTo>
                    <a:lnTo>
                      <a:pt x="77285" y="26884"/>
                    </a:lnTo>
                    <a:lnTo>
                      <a:pt x="77349" y="26553"/>
                    </a:lnTo>
                    <a:lnTo>
                      <a:pt x="77400" y="26221"/>
                    </a:lnTo>
                    <a:lnTo>
                      <a:pt x="77451" y="25902"/>
                    </a:lnTo>
                    <a:lnTo>
                      <a:pt x="77477" y="25583"/>
                    </a:lnTo>
                    <a:lnTo>
                      <a:pt x="77489" y="25277"/>
                    </a:lnTo>
                    <a:lnTo>
                      <a:pt x="77502" y="24971"/>
                    </a:lnTo>
                    <a:lnTo>
                      <a:pt x="77502" y="24678"/>
                    </a:lnTo>
                    <a:lnTo>
                      <a:pt x="77489" y="24385"/>
                    </a:lnTo>
                    <a:lnTo>
                      <a:pt x="77464" y="24091"/>
                    </a:lnTo>
                    <a:lnTo>
                      <a:pt x="77426" y="23811"/>
                    </a:lnTo>
                    <a:lnTo>
                      <a:pt x="77387" y="23530"/>
                    </a:lnTo>
                    <a:lnTo>
                      <a:pt x="77336" y="23262"/>
                    </a:lnTo>
                    <a:lnTo>
                      <a:pt x="77285" y="22994"/>
                    </a:lnTo>
                    <a:lnTo>
                      <a:pt x="77209" y="22727"/>
                    </a:lnTo>
                    <a:lnTo>
                      <a:pt x="77132" y="22472"/>
                    </a:lnTo>
                    <a:lnTo>
                      <a:pt x="77056" y="22229"/>
                    </a:lnTo>
                    <a:lnTo>
                      <a:pt x="76954" y="21987"/>
                    </a:lnTo>
                    <a:lnTo>
                      <a:pt x="76864" y="21745"/>
                    </a:lnTo>
                    <a:lnTo>
                      <a:pt x="76750" y="21502"/>
                    </a:lnTo>
                    <a:lnTo>
                      <a:pt x="76648" y="21273"/>
                    </a:lnTo>
                    <a:lnTo>
                      <a:pt x="76520" y="21056"/>
                    </a:lnTo>
                    <a:lnTo>
                      <a:pt x="76392" y="20839"/>
                    </a:lnTo>
                    <a:lnTo>
                      <a:pt x="76125" y="20406"/>
                    </a:lnTo>
                    <a:lnTo>
                      <a:pt x="75984" y="20201"/>
                    </a:lnTo>
                    <a:lnTo>
                      <a:pt x="75806" y="19972"/>
                    </a:lnTo>
                    <a:lnTo>
                      <a:pt x="75627" y="19742"/>
                    </a:lnTo>
                    <a:lnTo>
                      <a:pt x="75423" y="19500"/>
                    </a:lnTo>
                    <a:lnTo>
                      <a:pt x="74964" y="19003"/>
                    </a:lnTo>
                    <a:lnTo>
                      <a:pt x="74441" y="18454"/>
                    </a:lnTo>
                    <a:lnTo>
                      <a:pt x="73867" y="17893"/>
                    </a:lnTo>
                    <a:lnTo>
                      <a:pt x="73230" y="17306"/>
                    </a:lnTo>
                    <a:lnTo>
                      <a:pt x="72554" y="16682"/>
                    </a:lnTo>
                    <a:lnTo>
                      <a:pt x="71827" y="16057"/>
                    </a:lnTo>
                    <a:lnTo>
                      <a:pt x="71074" y="15406"/>
                    </a:lnTo>
                    <a:lnTo>
                      <a:pt x="70271" y="14743"/>
                    </a:lnTo>
                    <a:lnTo>
                      <a:pt x="69455" y="14067"/>
                    </a:lnTo>
                    <a:lnTo>
                      <a:pt x="68613" y="13391"/>
                    </a:lnTo>
                    <a:lnTo>
                      <a:pt x="67758" y="12715"/>
                    </a:lnTo>
                    <a:lnTo>
                      <a:pt x="66879" y="12039"/>
                    </a:lnTo>
                    <a:lnTo>
                      <a:pt x="65119" y="10700"/>
                    </a:lnTo>
                    <a:lnTo>
                      <a:pt x="63384" y="9399"/>
                    </a:lnTo>
                    <a:lnTo>
                      <a:pt x="61688" y="8175"/>
                    </a:lnTo>
                    <a:lnTo>
                      <a:pt x="60081" y="7040"/>
                    </a:lnTo>
                    <a:lnTo>
                      <a:pt x="58614" y="6033"/>
                    </a:lnTo>
                    <a:lnTo>
                      <a:pt x="57326" y="5165"/>
                    </a:lnTo>
                    <a:lnTo>
                      <a:pt x="56242" y="4464"/>
                    </a:lnTo>
                    <a:lnTo>
                      <a:pt x="55796" y="4196"/>
                    </a:lnTo>
                    <a:lnTo>
                      <a:pt x="55426" y="3979"/>
                    </a:lnTo>
                    <a:lnTo>
                      <a:pt x="55120" y="3813"/>
                    </a:lnTo>
                    <a:lnTo>
                      <a:pt x="54903" y="3711"/>
                    </a:lnTo>
                    <a:lnTo>
                      <a:pt x="54699" y="3635"/>
                    </a:lnTo>
                    <a:lnTo>
                      <a:pt x="54495" y="3571"/>
                    </a:lnTo>
                    <a:lnTo>
                      <a:pt x="53998" y="3431"/>
                    </a:lnTo>
                    <a:lnTo>
                      <a:pt x="53437" y="3316"/>
                    </a:lnTo>
                    <a:lnTo>
                      <a:pt x="52837" y="3201"/>
                    </a:lnTo>
                    <a:lnTo>
                      <a:pt x="52187" y="3087"/>
                    </a:lnTo>
                    <a:lnTo>
                      <a:pt x="51511" y="2984"/>
                    </a:lnTo>
                    <a:lnTo>
                      <a:pt x="50835" y="2895"/>
                    </a:lnTo>
                    <a:lnTo>
                      <a:pt x="50172" y="2819"/>
                    </a:lnTo>
                    <a:lnTo>
                      <a:pt x="48909" y="2678"/>
                    </a:lnTo>
                    <a:lnTo>
                      <a:pt x="47851" y="2589"/>
                    </a:lnTo>
                    <a:lnTo>
                      <a:pt x="46830" y="2500"/>
                    </a:lnTo>
                    <a:lnTo>
                      <a:pt x="46830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41"/>
              <p:cNvSpPr/>
              <p:nvPr/>
            </p:nvSpPr>
            <p:spPr>
              <a:xfrm>
                <a:off x="3749575" y="1433100"/>
                <a:ext cx="41775" cy="70560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28224" extrusionOk="0">
                    <a:moveTo>
                      <a:pt x="1671" y="0"/>
                    </a:moveTo>
                    <a:lnTo>
                      <a:pt x="1594" y="205"/>
                    </a:lnTo>
                    <a:lnTo>
                      <a:pt x="1531" y="421"/>
                    </a:lnTo>
                    <a:lnTo>
                      <a:pt x="1467" y="625"/>
                    </a:lnTo>
                    <a:lnTo>
                      <a:pt x="1416" y="842"/>
                    </a:lnTo>
                    <a:lnTo>
                      <a:pt x="1327" y="1289"/>
                    </a:lnTo>
                    <a:lnTo>
                      <a:pt x="1250" y="1722"/>
                    </a:lnTo>
                    <a:lnTo>
                      <a:pt x="1123" y="2602"/>
                    </a:lnTo>
                    <a:lnTo>
                      <a:pt x="1008" y="3469"/>
                    </a:lnTo>
                    <a:lnTo>
                      <a:pt x="906" y="4362"/>
                    </a:lnTo>
                    <a:lnTo>
                      <a:pt x="829" y="5242"/>
                    </a:lnTo>
                    <a:lnTo>
                      <a:pt x="663" y="7002"/>
                    </a:lnTo>
                    <a:lnTo>
                      <a:pt x="536" y="8762"/>
                    </a:lnTo>
                    <a:lnTo>
                      <a:pt x="434" y="10535"/>
                    </a:lnTo>
                    <a:lnTo>
                      <a:pt x="243" y="14067"/>
                    </a:lnTo>
                    <a:lnTo>
                      <a:pt x="128" y="17600"/>
                    </a:lnTo>
                    <a:lnTo>
                      <a:pt x="77" y="19373"/>
                    </a:lnTo>
                    <a:lnTo>
                      <a:pt x="39" y="21146"/>
                    </a:lnTo>
                    <a:lnTo>
                      <a:pt x="13" y="22918"/>
                    </a:lnTo>
                    <a:lnTo>
                      <a:pt x="0" y="24678"/>
                    </a:lnTo>
                    <a:lnTo>
                      <a:pt x="13" y="26451"/>
                    </a:lnTo>
                    <a:lnTo>
                      <a:pt x="39" y="28224"/>
                    </a:lnTo>
                    <a:lnTo>
                      <a:pt x="255" y="24691"/>
                    </a:lnTo>
                    <a:lnTo>
                      <a:pt x="434" y="21158"/>
                    </a:lnTo>
                    <a:lnTo>
                      <a:pt x="765" y="14093"/>
                    </a:lnTo>
                    <a:lnTo>
                      <a:pt x="829" y="12320"/>
                    </a:lnTo>
                    <a:lnTo>
                      <a:pt x="906" y="10560"/>
                    </a:lnTo>
                    <a:lnTo>
                      <a:pt x="1072" y="7028"/>
                    </a:lnTo>
                    <a:lnTo>
                      <a:pt x="1148" y="5268"/>
                    </a:lnTo>
                    <a:lnTo>
                      <a:pt x="1263" y="3495"/>
                    </a:lnTo>
                    <a:lnTo>
                      <a:pt x="1314" y="2615"/>
                    </a:lnTo>
                    <a:lnTo>
                      <a:pt x="1390" y="1735"/>
                    </a:lnTo>
                    <a:lnTo>
                      <a:pt x="1441" y="1301"/>
                    </a:lnTo>
                    <a:lnTo>
                      <a:pt x="1492" y="855"/>
                    </a:lnTo>
                    <a:lnTo>
                      <a:pt x="1569" y="421"/>
                    </a:lnTo>
                    <a:lnTo>
                      <a:pt x="1620" y="217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41"/>
              <p:cNvSpPr/>
              <p:nvPr/>
            </p:nvSpPr>
            <p:spPr>
              <a:xfrm>
                <a:off x="4414975" y="1586150"/>
                <a:ext cx="92175" cy="9440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776" extrusionOk="0">
                    <a:moveTo>
                      <a:pt x="0" y="0"/>
                    </a:moveTo>
                    <a:lnTo>
                      <a:pt x="370" y="510"/>
                    </a:lnTo>
                    <a:lnTo>
                      <a:pt x="753" y="995"/>
                    </a:lnTo>
                    <a:lnTo>
                      <a:pt x="1148" y="1479"/>
                    </a:lnTo>
                    <a:lnTo>
                      <a:pt x="1556" y="1939"/>
                    </a:lnTo>
                    <a:lnTo>
                      <a:pt x="1977" y="2398"/>
                    </a:lnTo>
                    <a:lnTo>
                      <a:pt x="2411" y="2844"/>
                    </a:lnTo>
                    <a:lnTo>
                      <a:pt x="2634" y="3067"/>
                    </a:lnTo>
                    <a:lnTo>
                      <a:pt x="2634" y="3067"/>
                    </a:lnTo>
                    <a:lnTo>
                      <a:pt x="2424" y="3010"/>
                    </a:lnTo>
                    <a:lnTo>
                      <a:pt x="1862" y="2882"/>
                    </a:lnTo>
                    <a:lnTo>
                      <a:pt x="1301" y="2768"/>
                    </a:lnTo>
                    <a:lnTo>
                      <a:pt x="1799" y="3048"/>
                    </a:lnTo>
                    <a:lnTo>
                      <a:pt x="2322" y="3303"/>
                    </a:lnTo>
                    <a:lnTo>
                      <a:pt x="2844" y="3533"/>
                    </a:lnTo>
                    <a:lnTo>
                      <a:pt x="3380" y="3762"/>
                    </a:lnTo>
                    <a:lnTo>
                      <a:pt x="3431" y="3775"/>
                    </a:lnTo>
                    <a:lnTo>
                      <a:pt x="3495" y="3775"/>
                    </a:lnTo>
                    <a:lnTo>
                      <a:pt x="3559" y="3750"/>
                    </a:lnTo>
                    <a:lnTo>
                      <a:pt x="3610" y="3724"/>
                    </a:lnTo>
                    <a:lnTo>
                      <a:pt x="3648" y="3686"/>
                    </a:lnTo>
                    <a:lnTo>
                      <a:pt x="3661" y="3648"/>
                    </a:lnTo>
                    <a:lnTo>
                      <a:pt x="3686" y="3609"/>
                    </a:lnTo>
                    <a:lnTo>
                      <a:pt x="3686" y="3558"/>
                    </a:lnTo>
                    <a:lnTo>
                      <a:pt x="3686" y="3520"/>
                    </a:lnTo>
                    <a:lnTo>
                      <a:pt x="3673" y="3482"/>
                    </a:lnTo>
                    <a:lnTo>
                      <a:pt x="3661" y="3443"/>
                    </a:lnTo>
                    <a:lnTo>
                      <a:pt x="3635" y="3405"/>
                    </a:lnTo>
                    <a:lnTo>
                      <a:pt x="3622" y="3380"/>
                    </a:lnTo>
                    <a:lnTo>
                      <a:pt x="3202" y="2921"/>
                    </a:lnTo>
                    <a:lnTo>
                      <a:pt x="2768" y="2474"/>
                    </a:lnTo>
                    <a:lnTo>
                      <a:pt x="2334" y="2041"/>
                    </a:lnTo>
                    <a:lnTo>
                      <a:pt x="1901" y="1607"/>
                    </a:lnTo>
                    <a:lnTo>
                      <a:pt x="1442" y="1186"/>
                    </a:lnTo>
                    <a:lnTo>
                      <a:pt x="982" y="778"/>
                    </a:lnTo>
                    <a:lnTo>
                      <a:pt x="498" y="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41"/>
              <p:cNvSpPr/>
              <p:nvPr/>
            </p:nvSpPr>
            <p:spPr>
              <a:xfrm>
                <a:off x="4659525" y="1758950"/>
                <a:ext cx="74950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2743" extrusionOk="0">
                    <a:moveTo>
                      <a:pt x="2997" y="0"/>
                    </a:moveTo>
                    <a:lnTo>
                      <a:pt x="2589" y="243"/>
                    </a:lnTo>
                    <a:lnTo>
                      <a:pt x="2194" y="511"/>
                    </a:lnTo>
                    <a:lnTo>
                      <a:pt x="1824" y="791"/>
                    </a:lnTo>
                    <a:lnTo>
                      <a:pt x="1454" y="1072"/>
                    </a:lnTo>
                    <a:lnTo>
                      <a:pt x="1097" y="1378"/>
                    </a:lnTo>
                    <a:lnTo>
                      <a:pt x="753" y="1684"/>
                    </a:lnTo>
                    <a:lnTo>
                      <a:pt x="656" y="1774"/>
                    </a:lnTo>
                    <a:lnTo>
                      <a:pt x="676" y="1684"/>
                    </a:lnTo>
                    <a:lnTo>
                      <a:pt x="765" y="1237"/>
                    </a:lnTo>
                    <a:lnTo>
                      <a:pt x="829" y="778"/>
                    </a:lnTo>
                    <a:lnTo>
                      <a:pt x="600" y="1174"/>
                    </a:lnTo>
                    <a:lnTo>
                      <a:pt x="383" y="1582"/>
                    </a:lnTo>
                    <a:lnTo>
                      <a:pt x="192" y="2003"/>
                    </a:lnTo>
                    <a:lnTo>
                      <a:pt x="13" y="2424"/>
                    </a:lnTo>
                    <a:lnTo>
                      <a:pt x="0" y="2487"/>
                    </a:lnTo>
                    <a:lnTo>
                      <a:pt x="0" y="2538"/>
                    </a:lnTo>
                    <a:lnTo>
                      <a:pt x="13" y="2602"/>
                    </a:lnTo>
                    <a:lnTo>
                      <a:pt x="51" y="2653"/>
                    </a:lnTo>
                    <a:lnTo>
                      <a:pt x="77" y="2691"/>
                    </a:lnTo>
                    <a:lnTo>
                      <a:pt x="115" y="2717"/>
                    </a:lnTo>
                    <a:lnTo>
                      <a:pt x="153" y="2730"/>
                    </a:lnTo>
                    <a:lnTo>
                      <a:pt x="204" y="2742"/>
                    </a:lnTo>
                    <a:lnTo>
                      <a:pt x="243" y="2742"/>
                    </a:lnTo>
                    <a:lnTo>
                      <a:pt x="281" y="2730"/>
                    </a:lnTo>
                    <a:lnTo>
                      <a:pt x="332" y="2717"/>
                    </a:lnTo>
                    <a:lnTo>
                      <a:pt x="370" y="2691"/>
                    </a:lnTo>
                    <a:lnTo>
                      <a:pt x="383" y="2679"/>
                    </a:lnTo>
                    <a:lnTo>
                      <a:pt x="740" y="2373"/>
                    </a:lnTo>
                    <a:lnTo>
                      <a:pt x="1097" y="2066"/>
                    </a:lnTo>
                    <a:lnTo>
                      <a:pt x="1441" y="1748"/>
                    </a:lnTo>
                    <a:lnTo>
                      <a:pt x="1773" y="1416"/>
                    </a:lnTo>
                    <a:lnTo>
                      <a:pt x="2092" y="1084"/>
                    </a:lnTo>
                    <a:lnTo>
                      <a:pt x="2411" y="740"/>
                    </a:lnTo>
                    <a:lnTo>
                      <a:pt x="2704" y="383"/>
                    </a:lnTo>
                    <a:lnTo>
                      <a:pt x="2997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41"/>
              <p:cNvSpPr/>
              <p:nvPr/>
            </p:nvSpPr>
            <p:spPr>
              <a:xfrm>
                <a:off x="4134400" y="1186950"/>
                <a:ext cx="13100" cy="12192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8770" extrusionOk="0">
                    <a:moveTo>
                      <a:pt x="268" y="1"/>
                    </a:moveTo>
                    <a:lnTo>
                      <a:pt x="192" y="3049"/>
                    </a:lnTo>
                    <a:lnTo>
                      <a:pt x="141" y="6097"/>
                    </a:lnTo>
                    <a:lnTo>
                      <a:pt x="103" y="9145"/>
                    </a:lnTo>
                    <a:lnTo>
                      <a:pt x="64" y="12193"/>
                    </a:lnTo>
                    <a:lnTo>
                      <a:pt x="1" y="24385"/>
                    </a:lnTo>
                    <a:lnTo>
                      <a:pt x="64" y="36577"/>
                    </a:lnTo>
                    <a:lnTo>
                      <a:pt x="141" y="42674"/>
                    </a:lnTo>
                    <a:lnTo>
                      <a:pt x="268" y="48770"/>
                    </a:lnTo>
                    <a:lnTo>
                      <a:pt x="383" y="42674"/>
                    </a:lnTo>
                    <a:lnTo>
                      <a:pt x="460" y="36577"/>
                    </a:lnTo>
                    <a:lnTo>
                      <a:pt x="523" y="24385"/>
                    </a:lnTo>
                    <a:lnTo>
                      <a:pt x="460" y="12193"/>
                    </a:lnTo>
                    <a:lnTo>
                      <a:pt x="421" y="9145"/>
                    </a:lnTo>
                    <a:lnTo>
                      <a:pt x="383" y="6097"/>
                    </a:lnTo>
                    <a:lnTo>
                      <a:pt x="332" y="3049"/>
                    </a:lnTo>
                    <a:lnTo>
                      <a:pt x="26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41"/>
              <p:cNvSpPr/>
              <p:nvPr/>
            </p:nvSpPr>
            <p:spPr>
              <a:xfrm>
                <a:off x="4173300" y="1441400"/>
                <a:ext cx="43375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748" extrusionOk="0">
                    <a:moveTo>
                      <a:pt x="1735" y="842"/>
                    </a:moveTo>
                    <a:lnTo>
                      <a:pt x="1722" y="995"/>
                    </a:lnTo>
                    <a:lnTo>
                      <a:pt x="1735" y="918"/>
                    </a:lnTo>
                    <a:lnTo>
                      <a:pt x="1735" y="842"/>
                    </a:lnTo>
                    <a:close/>
                    <a:moveTo>
                      <a:pt x="1721" y="1001"/>
                    </a:moveTo>
                    <a:lnTo>
                      <a:pt x="1720" y="1008"/>
                    </a:lnTo>
                    <a:lnTo>
                      <a:pt x="1721" y="1001"/>
                    </a:lnTo>
                    <a:close/>
                    <a:moveTo>
                      <a:pt x="842" y="0"/>
                    </a:moveTo>
                    <a:lnTo>
                      <a:pt x="753" y="13"/>
                    </a:lnTo>
                    <a:lnTo>
                      <a:pt x="676" y="26"/>
                    </a:lnTo>
                    <a:lnTo>
                      <a:pt x="587" y="51"/>
                    </a:lnTo>
                    <a:lnTo>
                      <a:pt x="498" y="89"/>
                    </a:lnTo>
                    <a:lnTo>
                      <a:pt x="421" y="128"/>
                    </a:lnTo>
                    <a:lnTo>
                      <a:pt x="345" y="179"/>
                    </a:lnTo>
                    <a:lnTo>
                      <a:pt x="281" y="242"/>
                    </a:lnTo>
                    <a:lnTo>
                      <a:pt x="217" y="306"/>
                    </a:lnTo>
                    <a:lnTo>
                      <a:pt x="153" y="370"/>
                    </a:lnTo>
                    <a:lnTo>
                      <a:pt x="115" y="459"/>
                    </a:lnTo>
                    <a:lnTo>
                      <a:pt x="77" y="536"/>
                    </a:lnTo>
                    <a:lnTo>
                      <a:pt x="39" y="625"/>
                    </a:lnTo>
                    <a:lnTo>
                      <a:pt x="13" y="714"/>
                    </a:lnTo>
                    <a:lnTo>
                      <a:pt x="0" y="816"/>
                    </a:lnTo>
                    <a:lnTo>
                      <a:pt x="0" y="906"/>
                    </a:lnTo>
                    <a:lnTo>
                      <a:pt x="13" y="995"/>
                    </a:lnTo>
                    <a:lnTo>
                      <a:pt x="26" y="1084"/>
                    </a:lnTo>
                    <a:lnTo>
                      <a:pt x="64" y="1173"/>
                    </a:lnTo>
                    <a:lnTo>
                      <a:pt x="90" y="1263"/>
                    </a:lnTo>
                    <a:lnTo>
                      <a:pt x="141" y="1352"/>
                    </a:lnTo>
                    <a:lnTo>
                      <a:pt x="192" y="1416"/>
                    </a:lnTo>
                    <a:lnTo>
                      <a:pt x="255" y="1492"/>
                    </a:lnTo>
                    <a:lnTo>
                      <a:pt x="319" y="1556"/>
                    </a:lnTo>
                    <a:lnTo>
                      <a:pt x="396" y="1607"/>
                    </a:lnTo>
                    <a:lnTo>
                      <a:pt x="472" y="1645"/>
                    </a:lnTo>
                    <a:lnTo>
                      <a:pt x="562" y="1684"/>
                    </a:lnTo>
                    <a:lnTo>
                      <a:pt x="638" y="1709"/>
                    </a:lnTo>
                    <a:lnTo>
                      <a:pt x="727" y="1735"/>
                    </a:lnTo>
                    <a:lnTo>
                      <a:pt x="817" y="1747"/>
                    </a:lnTo>
                    <a:lnTo>
                      <a:pt x="906" y="1747"/>
                    </a:lnTo>
                    <a:lnTo>
                      <a:pt x="982" y="1735"/>
                    </a:lnTo>
                    <a:lnTo>
                      <a:pt x="1072" y="1722"/>
                    </a:lnTo>
                    <a:lnTo>
                      <a:pt x="1148" y="1696"/>
                    </a:lnTo>
                    <a:lnTo>
                      <a:pt x="1237" y="1671"/>
                    </a:lnTo>
                    <a:lnTo>
                      <a:pt x="1301" y="1633"/>
                    </a:lnTo>
                    <a:lnTo>
                      <a:pt x="1365" y="1581"/>
                    </a:lnTo>
                    <a:lnTo>
                      <a:pt x="1429" y="1530"/>
                    </a:lnTo>
                    <a:lnTo>
                      <a:pt x="1544" y="1416"/>
                    </a:lnTo>
                    <a:lnTo>
                      <a:pt x="1633" y="1288"/>
                    </a:lnTo>
                    <a:lnTo>
                      <a:pt x="1697" y="1148"/>
                    </a:lnTo>
                    <a:lnTo>
                      <a:pt x="1720" y="1008"/>
                    </a:lnTo>
                    <a:lnTo>
                      <a:pt x="1709" y="1071"/>
                    </a:lnTo>
                    <a:lnTo>
                      <a:pt x="1684" y="1148"/>
                    </a:lnTo>
                    <a:lnTo>
                      <a:pt x="1646" y="1212"/>
                    </a:lnTo>
                    <a:lnTo>
                      <a:pt x="1607" y="1275"/>
                    </a:lnTo>
                    <a:lnTo>
                      <a:pt x="1556" y="1339"/>
                    </a:lnTo>
                    <a:lnTo>
                      <a:pt x="1505" y="1390"/>
                    </a:lnTo>
                    <a:lnTo>
                      <a:pt x="1454" y="1428"/>
                    </a:lnTo>
                    <a:lnTo>
                      <a:pt x="1391" y="1467"/>
                    </a:lnTo>
                    <a:lnTo>
                      <a:pt x="1263" y="1530"/>
                    </a:lnTo>
                    <a:lnTo>
                      <a:pt x="1123" y="1556"/>
                    </a:lnTo>
                    <a:lnTo>
                      <a:pt x="982" y="1556"/>
                    </a:lnTo>
                    <a:lnTo>
                      <a:pt x="842" y="1530"/>
                    </a:lnTo>
                    <a:lnTo>
                      <a:pt x="727" y="1479"/>
                    </a:lnTo>
                    <a:lnTo>
                      <a:pt x="625" y="1416"/>
                    </a:lnTo>
                    <a:lnTo>
                      <a:pt x="536" y="1326"/>
                    </a:lnTo>
                    <a:lnTo>
                      <a:pt x="460" y="1224"/>
                    </a:lnTo>
                    <a:lnTo>
                      <a:pt x="409" y="1122"/>
                    </a:lnTo>
                    <a:lnTo>
                      <a:pt x="370" y="1008"/>
                    </a:lnTo>
                    <a:lnTo>
                      <a:pt x="358" y="893"/>
                    </a:lnTo>
                    <a:lnTo>
                      <a:pt x="370" y="778"/>
                    </a:lnTo>
                    <a:lnTo>
                      <a:pt x="396" y="663"/>
                    </a:lnTo>
                    <a:lnTo>
                      <a:pt x="434" y="548"/>
                    </a:lnTo>
                    <a:lnTo>
                      <a:pt x="511" y="446"/>
                    </a:lnTo>
                    <a:lnTo>
                      <a:pt x="587" y="357"/>
                    </a:lnTo>
                    <a:lnTo>
                      <a:pt x="689" y="281"/>
                    </a:lnTo>
                    <a:lnTo>
                      <a:pt x="804" y="217"/>
                    </a:lnTo>
                    <a:lnTo>
                      <a:pt x="931" y="191"/>
                    </a:lnTo>
                    <a:lnTo>
                      <a:pt x="1072" y="179"/>
                    </a:lnTo>
                    <a:lnTo>
                      <a:pt x="1212" y="204"/>
                    </a:lnTo>
                    <a:lnTo>
                      <a:pt x="1352" y="242"/>
                    </a:lnTo>
                    <a:lnTo>
                      <a:pt x="1416" y="281"/>
                    </a:lnTo>
                    <a:lnTo>
                      <a:pt x="1467" y="319"/>
                    </a:lnTo>
                    <a:lnTo>
                      <a:pt x="1531" y="370"/>
                    </a:lnTo>
                    <a:lnTo>
                      <a:pt x="1582" y="434"/>
                    </a:lnTo>
                    <a:lnTo>
                      <a:pt x="1620" y="485"/>
                    </a:lnTo>
                    <a:lnTo>
                      <a:pt x="1658" y="548"/>
                    </a:lnTo>
                    <a:lnTo>
                      <a:pt x="1684" y="625"/>
                    </a:lnTo>
                    <a:lnTo>
                      <a:pt x="1709" y="702"/>
                    </a:lnTo>
                    <a:lnTo>
                      <a:pt x="1722" y="765"/>
                    </a:lnTo>
                    <a:lnTo>
                      <a:pt x="1735" y="842"/>
                    </a:lnTo>
                    <a:lnTo>
                      <a:pt x="1722" y="702"/>
                    </a:lnTo>
                    <a:lnTo>
                      <a:pt x="1671" y="548"/>
                    </a:lnTo>
                    <a:lnTo>
                      <a:pt x="1607" y="408"/>
                    </a:lnTo>
                    <a:lnTo>
                      <a:pt x="1505" y="281"/>
                    </a:lnTo>
                    <a:lnTo>
                      <a:pt x="1391" y="179"/>
                    </a:lnTo>
                    <a:lnTo>
                      <a:pt x="1327" y="128"/>
                    </a:lnTo>
                    <a:lnTo>
                      <a:pt x="1250" y="89"/>
                    </a:lnTo>
                    <a:lnTo>
                      <a:pt x="1174" y="64"/>
                    </a:lnTo>
                    <a:lnTo>
                      <a:pt x="1097" y="38"/>
                    </a:lnTo>
                    <a:lnTo>
                      <a:pt x="1021" y="13"/>
                    </a:lnTo>
                    <a:lnTo>
                      <a:pt x="93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41"/>
              <p:cNvSpPr/>
              <p:nvPr/>
            </p:nvSpPr>
            <p:spPr>
              <a:xfrm>
                <a:off x="4176175" y="1720050"/>
                <a:ext cx="433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735" extrusionOk="0">
                    <a:moveTo>
                      <a:pt x="1735" y="842"/>
                    </a:moveTo>
                    <a:lnTo>
                      <a:pt x="1722" y="982"/>
                    </a:lnTo>
                    <a:lnTo>
                      <a:pt x="1735" y="919"/>
                    </a:lnTo>
                    <a:lnTo>
                      <a:pt x="1735" y="842"/>
                    </a:lnTo>
                    <a:close/>
                    <a:moveTo>
                      <a:pt x="753" y="0"/>
                    </a:moveTo>
                    <a:lnTo>
                      <a:pt x="676" y="13"/>
                    </a:lnTo>
                    <a:lnTo>
                      <a:pt x="587" y="39"/>
                    </a:lnTo>
                    <a:lnTo>
                      <a:pt x="498" y="77"/>
                    </a:lnTo>
                    <a:lnTo>
                      <a:pt x="421" y="115"/>
                    </a:lnTo>
                    <a:lnTo>
                      <a:pt x="345" y="166"/>
                    </a:lnTo>
                    <a:lnTo>
                      <a:pt x="281" y="230"/>
                    </a:lnTo>
                    <a:lnTo>
                      <a:pt x="217" y="294"/>
                    </a:lnTo>
                    <a:lnTo>
                      <a:pt x="153" y="370"/>
                    </a:lnTo>
                    <a:lnTo>
                      <a:pt x="115" y="447"/>
                    </a:lnTo>
                    <a:lnTo>
                      <a:pt x="77" y="523"/>
                    </a:lnTo>
                    <a:lnTo>
                      <a:pt x="38" y="613"/>
                    </a:lnTo>
                    <a:lnTo>
                      <a:pt x="13" y="715"/>
                    </a:lnTo>
                    <a:lnTo>
                      <a:pt x="0" y="804"/>
                    </a:lnTo>
                    <a:lnTo>
                      <a:pt x="0" y="893"/>
                    </a:lnTo>
                    <a:lnTo>
                      <a:pt x="13" y="982"/>
                    </a:lnTo>
                    <a:lnTo>
                      <a:pt x="26" y="1085"/>
                    </a:lnTo>
                    <a:lnTo>
                      <a:pt x="64" y="1174"/>
                    </a:lnTo>
                    <a:lnTo>
                      <a:pt x="89" y="1250"/>
                    </a:lnTo>
                    <a:lnTo>
                      <a:pt x="140" y="1340"/>
                    </a:lnTo>
                    <a:lnTo>
                      <a:pt x="192" y="1416"/>
                    </a:lnTo>
                    <a:lnTo>
                      <a:pt x="255" y="1480"/>
                    </a:lnTo>
                    <a:lnTo>
                      <a:pt x="319" y="1544"/>
                    </a:lnTo>
                    <a:lnTo>
                      <a:pt x="396" y="1595"/>
                    </a:lnTo>
                    <a:lnTo>
                      <a:pt x="472" y="1646"/>
                    </a:lnTo>
                    <a:lnTo>
                      <a:pt x="561" y="1671"/>
                    </a:lnTo>
                    <a:lnTo>
                      <a:pt x="638" y="1709"/>
                    </a:lnTo>
                    <a:lnTo>
                      <a:pt x="727" y="1722"/>
                    </a:lnTo>
                    <a:lnTo>
                      <a:pt x="816" y="1735"/>
                    </a:lnTo>
                    <a:lnTo>
                      <a:pt x="906" y="1735"/>
                    </a:lnTo>
                    <a:lnTo>
                      <a:pt x="982" y="1722"/>
                    </a:lnTo>
                    <a:lnTo>
                      <a:pt x="1071" y="1709"/>
                    </a:lnTo>
                    <a:lnTo>
                      <a:pt x="1148" y="1684"/>
                    </a:lnTo>
                    <a:lnTo>
                      <a:pt x="1237" y="1658"/>
                    </a:lnTo>
                    <a:lnTo>
                      <a:pt x="1301" y="1620"/>
                    </a:lnTo>
                    <a:lnTo>
                      <a:pt x="1378" y="1582"/>
                    </a:lnTo>
                    <a:lnTo>
                      <a:pt x="1429" y="1531"/>
                    </a:lnTo>
                    <a:lnTo>
                      <a:pt x="1543" y="1416"/>
                    </a:lnTo>
                    <a:lnTo>
                      <a:pt x="1633" y="1276"/>
                    </a:lnTo>
                    <a:lnTo>
                      <a:pt x="1696" y="1136"/>
                    </a:lnTo>
                    <a:lnTo>
                      <a:pt x="1709" y="1059"/>
                    </a:lnTo>
                    <a:lnTo>
                      <a:pt x="1684" y="1136"/>
                    </a:lnTo>
                    <a:lnTo>
                      <a:pt x="1645" y="1199"/>
                    </a:lnTo>
                    <a:lnTo>
                      <a:pt x="1607" y="1263"/>
                    </a:lnTo>
                    <a:lnTo>
                      <a:pt x="1556" y="1327"/>
                    </a:lnTo>
                    <a:lnTo>
                      <a:pt x="1505" y="1378"/>
                    </a:lnTo>
                    <a:lnTo>
                      <a:pt x="1454" y="1429"/>
                    </a:lnTo>
                    <a:lnTo>
                      <a:pt x="1390" y="1467"/>
                    </a:lnTo>
                    <a:lnTo>
                      <a:pt x="1263" y="1518"/>
                    </a:lnTo>
                    <a:lnTo>
                      <a:pt x="1122" y="1544"/>
                    </a:lnTo>
                    <a:lnTo>
                      <a:pt x="982" y="1544"/>
                    </a:lnTo>
                    <a:lnTo>
                      <a:pt x="855" y="1518"/>
                    </a:lnTo>
                    <a:lnTo>
                      <a:pt x="727" y="1480"/>
                    </a:lnTo>
                    <a:lnTo>
                      <a:pt x="625" y="1403"/>
                    </a:lnTo>
                    <a:lnTo>
                      <a:pt x="536" y="1314"/>
                    </a:lnTo>
                    <a:lnTo>
                      <a:pt x="459" y="1225"/>
                    </a:lnTo>
                    <a:lnTo>
                      <a:pt x="408" y="1110"/>
                    </a:lnTo>
                    <a:lnTo>
                      <a:pt x="370" y="995"/>
                    </a:lnTo>
                    <a:lnTo>
                      <a:pt x="357" y="880"/>
                    </a:lnTo>
                    <a:lnTo>
                      <a:pt x="370" y="766"/>
                    </a:lnTo>
                    <a:lnTo>
                      <a:pt x="396" y="651"/>
                    </a:lnTo>
                    <a:lnTo>
                      <a:pt x="434" y="536"/>
                    </a:lnTo>
                    <a:lnTo>
                      <a:pt x="510" y="434"/>
                    </a:lnTo>
                    <a:lnTo>
                      <a:pt x="587" y="345"/>
                    </a:lnTo>
                    <a:lnTo>
                      <a:pt x="689" y="268"/>
                    </a:lnTo>
                    <a:lnTo>
                      <a:pt x="804" y="217"/>
                    </a:lnTo>
                    <a:lnTo>
                      <a:pt x="931" y="179"/>
                    </a:lnTo>
                    <a:lnTo>
                      <a:pt x="1071" y="166"/>
                    </a:lnTo>
                    <a:lnTo>
                      <a:pt x="1212" y="192"/>
                    </a:lnTo>
                    <a:lnTo>
                      <a:pt x="1352" y="243"/>
                    </a:lnTo>
                    <a:lnTo>
                      <a:pt x="1416" y="268"/>
                    </a:lnTo>
                    <a:lnTo>
                      <a:pt x="1467" y="319"/>
                    </a:lnTo>
                    <a:lnTo>
                      <a:pt x="1531" y="358"/>
                    </a:lnTo>
                    <a:lnTo>
                      <a:pt x="1582" y="421"/>
                    </a:lnTo>
                    <a:lnTo>
                      <a:pt x="1620" y="485"/>
                    </a:lnTo>
                    <a:lnTo>
                      <a:pt x="1658" y="549"/>
                    </a:lnTo>
                    <a:lnTo>
                      <a:pt x="1684" y="613"/>
                    </a:lnTo>
                    <a:lnTo>
                      <a:pt x="1709" y="689"/>
                    </a:lnTo>
                    <a:lnTo>
                      <a:pt x="1722" y="766"/>
                    </a:lnTo>
                    <a:lnTo>
                      <a:pt x="1735" y="842"/>
                    </a:lnTo>
                    <a:lnTo>
                      <a:pt x="1722" y="689"/>
                    </a:lnTo>
                    <a:lnTo>
                      <a:pt x="1671" y="536"/>
                    </a:lnTo>
                    <a:lnTo>
                      <a:pt x="1607" y="396"/>
                    </a:lnTo>
                    <a:lnTo>
                      <a:pt x="1505" y="281"/>
                    </a:lnTo>
                    <a:lnTo>
                      <a:pt x="1390" y="166"/>
                    </a:lnTo>
                    <a:lnTo>
                      <a:pt x="1327" y="128"/>
                    </a:lnTo>
                    <a:lnTo>
                      <a:pt x="1250" y="77"/>
                    </a:lnTo>
                    <a:lnTo>
                      <a:pt x="1174" y="52"/>
                    </a:lnTo>
                    <a:lnTo>
                      <a:pt x="1097" y="26"/>
                    </a:lnTo>
                    <a:lnTo>
                      <a:pt x="1020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41"/>
              <p:cNvSpPr/>
              <p:nvPr/>
            </p:nvSpPr>
            <p:spPr>
              <a:xfrm>
                <a:off x="4179025" y="1998400"/>
                <a:ext cx="4340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735" extrusionOk="0">
                    <a:moveTo>
                      <a:pt x="1735" y="842"/>
                    </a:moveTo>
                    <a:lnTo>
                      <a:pt x="1723" y="995"/>
                    </a:lnTo>
                    <a:lnTo>
                      <a:pt x="1735" y="918"/>
                    </a:lnTo>
                    <a:lnTo>
                      <a:pt x="1735" y="842"/>
                    </a:lnTo>
                    <a:close/>
                    <a:moveTo>
                      <a:pt x="753" y="0"/>
                    </a:moveTo>
                    <a:lnTo>
                      <a:pt x="677" y="26"/>
                    </a:lnTo>
                    <a:lnTo>
                      <a:pt x="588" y="51"/>
                    </a:lnTo>
                    <a:lnTo>
                      <a:pt x="498" y="77"/>
                    </a:lnTo>
                    <a:lnTo>
                      <a:pt x="422" y="115"/>
                    </a:lnTo>
                    <a:lnTo>
                      <a:pt x="345" y="166"/>
                    </a:lnTo>
                    <a:lnTo>
                      <a:pt x="282" y="230"/>
                    </a:lnTo>
                    <a:lnTo>
                      <a:pt x="218" y="293"/>
                    </a:lnTo>
                    <a:lnTo>
                      <a:pt x="154" y="370"/>
                    </a:lnTo>
                    <a:lnTo>
                      <a:pt x="116" y="447"/>
                    </a:lnTo>
                    <a:lnTo>
                      <a:pt x="78" y="536"/>
                    </a:lnTo>
                    <a:lnTo>
                      <a:pt x="39" y="625"/>
                    </a:lnTo>
                    <a:lnTo>
                      <a:pt x="14" y="714"/>
                    </a:lnTo>
                    <a:lnTo>
                      <a:pt x="1" y="804"/>
                    </a:lnTo>
                    <a:lnTo>
                      <a:pt x="1" y="893"/>
                    </a:lnTo>
                    <a:lnTo>
                      <a:pt x="14" y="995"/>
                    </a:lnTo>
                    <a:lnTo>
                      <a:pt x="26" y="1084"/>
                    </a:lnTo>
                    <a:lnTo>
                      <a:pt x="65" y="1173"/>
                    </a:lnTo>
                    <a:lnTo>
                      <a:pt x="90" y="1263"/>
                    </a:lnTo>
                    <a:lnTo>
                      <a:pt x="141" y="1339"/>
                    </a:lnTo>
                    <a:lnTo>
                      <a:pt x="192" y="1416"/>
                    </a:lnTo>
                    <a:lnTo>
                      <a:pt x="256" y="1480"/>
                    </a:lnTo>
                    <a:lnTo>
                      <a:pt x="320" y="1543"/>
                    </a:lnTo>
                    <a:lnTo>
                      <a:pt x="396" y="1594"/>
                    </a:lnTo>
                    <a:lnTo>
                      <a:pt x="473" y="1645"/>
                    </a:lnTo>
                    <a:lnTo>
                      <a:pt x="562" y="1684"/>
                    </a:lnTo>
                    <a:lnTo>
                      <a:pt x="639" y="1709"/>
                    </a:lnTo>
                    <a:lnTo>
                      <a:pt x="728" y="1722"/>
                    </a:lnTo>
                    <a:lnTo>
                      <a:pt x="817" y="1735"/>
                    </a:lnTo>
                    <a:lnTo>
                      <a:pt x="983" y="1735"/>
                    </a:lnTo>
                    <a:lnTo>
                      <a:pt x="1072" y="1709"/>
                    </a:lnTo>
                    <a:lnTo>
                      <a:pt x="1149" y="1696"/>
                    </a:lnTo>
                    <a:lnTo>
                      <a:pt x="1238" y="1658"/>
                    </a:lnTo>
                    <a:lnTo>
                      <a:pt x="1302" y="1620"/>
                    </a:lnTo>
                    <a:lnTo>
                      <a:pt x="1378" y="1582"/>
                    </a:lnTo>
                    <a:lnTo>
                      <a:pt x="1429" y="1531"/>
                    </a:lnTo>
                    <a:lnTo>
                      <a:pt x="1544" y="1416"/>
                    </a:lnTo>
                    <a:lnTo>
                      <a:pt x="1633" y="1288"/>
                    </a:lnTo>
                    <a:lnTo>
                      <a:pt x="1697" y="1135"/>
                    </a:lnTo>
                    <a:lnTo>
                      <a:pt x="1723" y="995"/>
                    </a:lnTo>
                    <a:lnTo>
                      <a:pt x="1710" y="1059"/>
                    </a:lnTo>
                    <a:lnTo>
                      <a:pt x="1684" y="1135"/>
                    </a:lnTo>
                    <a:lnTo>
                      <a:pt x="1646" y="1199"/>
                    </a:lnTo>
                    <a:lnTo>
                      <a:pt x="1608" y="1263"/>
                    </a:lnTo>
                    <a:lnTo>
                      <a:pt x="1557" y="1326"/>
                    </a:lnTo>
                    <a:lnTo>
                      <a:pt x="1506" y="1378"/>
                    </a:lnTo>
                    <a:lnTo>
                      <a:pt x="1455" y="1429"/>
                    </a:lnTo>
                    <a:lnTo>
                      <a:pt x="1391" y="1467"/>
                    </a:lnTo>
                    <a:lnTo>
                      <a:pt x="1264" y="1518"/>
                    </a:lnTo>
                    <a:lnTo>
                      <a:pt x="1123" y="1556"/>
                    </a:lnTo>
                    <a:lnTo>
                      <a:pt x="983" y="1556"/>
                    </a:lnTo>
                    <a:lnTo>
                      <a:pt x="855" y="1531"/>
                    </a:lnTo>
                    <a:lnTo>
                      <a:pt x="728" y="1480"/>
                    </a:lnTo>
                    <a:lnTo>
                      <a:pt x="626" y="1403"/>
                    </a:lnTo>
                    <a:lnTo>
                      <a:pt x="537" y="1326"/>
                    </a:lnTo>
                    <a:lnTo>
                      <a:pt x="460" y="1224"/>
                    </a:lnTo>
                    <a:lnTo>
                      <a:pt x="409" y="1110"/>
                    </a:lnTo>
                    <a:lnTo>
                      <a:pt x="371" y="995"/>
                    </a:lnTo>
                    <a:lnTo>
                      <a:pt x="358" y="880"/>
                    </a:lnTo>
                    <a:lnTo>
                      <a:pt x="371" y="765"/>
                    </a:lnTo>
                    <a:lnTo>
                      <a:pt x="396" y="651"/>
                    </a:lnTo>
                    <a:lnTo>
                      <a:pt x="435" y="549"/>
                    </a:lnTo>
                    <a:lnTo>
                      <a:pt x="511" y="434"/>
                    </a:lnTo>
                    <a:lnTo>
                      <a:pt x="588" y="344"/>
                    </a:lnTo>
                    <a:lnTo>
                      <a:pt x="690" y="268"/>
                    </a:lnTo>
                    <a:lnTo>
                      <a:pt x="804" y="217"/>
                    </a:lnTo>
                    <a:lnTo>
                      <a:pt x="932" y="179"/>
                    </a:lnTo>
                    <a:lnTo>
                      <a:pt x="1072" y="166"/>
                    </a:lnTo>
                    <a:lnTo>
                      <a:pt x="1213" y="191"/>
                    </a:lnTo>
                    <a:lnTo>
                      <a:pt x="1353" y="242"/>
                    </a:lnTo>
                    <a:lnTo>
                      <a:pt x="1417" y="268"/>
                    </a:lnTo>
                    <a:lnTo>
                      <a:pt x="1468" y="319"/>
                    </a:lnTo>
                    <a:lnTo>
                      <a:pt x="1531" y="370"/>
                    </a:lnTo>
                    <a:lnTo>
                      <a:pt x="1582" y="421"/>
                    </a:lnTo>
                    <a:lnTo>
                      <a:pt x="1621" y="485"/>
                    </a:lnTo>
                    <a:lnTo>
                      <a:pt x="1659" y="549"/>
                    </a:lnTo>
                    <a:lnTo>
                      <a:pt x="1684" y="612"/>
                    </a:lnTo>
                    <a:lnTo>
                      <a:pt x="1710" y="689"/>
                    </a:lnTo>
                    <a:lnTo>
                      <a:pt x="1723" y="765"/>
                    </a:lnTo>
                    <a:lnTo>
                      <a:pt x="1735" y="842"/>
                    </a:lnTo>
                    <a:lnTo>
                      <a:pt x="1723" y="689"/>
                    </a:lnTo>
                    <a:lnTo>
                      <a:pt x="1672" y="536"/>
                    </a:lnTo>
                    <a:lnTo>
                      <a:pt x="1608" y="408"/>
                    </a:lnTo>
                    <a:lnTo>
                      <a:pt x="1506" y="281"/>
                    </a:lnTo>
                    <a:lnTo>
                      <a:pt x="1391" y="166"/>
                    </a:lnTo>
                    <a:lnTo>
                      <a:pt x="1327" y="128"/>
                    </a:lnTo>
                    <a:lnTo>
                      <a:pt x="1251" y="89"/>
                    </a:lnTo>
                    <a:lnTo>
                      <a:pt x="1174" y="51"/>
                    </a:lnTo>
                    <a:lnTo>
                      <a:pt x="1098" y="26"/>
                    </a:lnTo>
                    <a:lnTo>
                      <a:pt x="1021" y="13"/>
                    </a:lnTo>
                    <a:lnTo>
                      <a:pt x="932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1"/>
              <p:cNvSpPr/>
              <p:nvPr/>
            </p:nvSpPr>
            <p:spPr>
              <a:xfrm>
                <a:off x="4181900" y="2276725"/>
                <a:ext cx="43400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736" extrusionOk="0">
                    <a:moveTo>
                      <a:pt x="1735" y="843"/>
                    </a:moveTo>
                    <a:lnTo>
                      <a:pt x="1722" y="996"/>
                    </a:lnTo>
                    <a:lnTo>
                      <a:pt x="1735" y="919"/>
                    </a:lnTo>
                    <a:lnTo>
                      <a:pt x="1735" y="843"/>
                    </a:lnTo>
                    <a:close/>
                    <a:moveTo>
                      <a:pt x="842" y="1"/>
                    </a:moveTo>
                    <a:lnTo>
                      <a:pt x="753" y="14"/>
                    </a:lnTo>
                    <a:lnTo>
                      <a:pt x="677" y="26"/>
                    </a:lnTo>
                    <a:lnTo>
                      <a:pt x="587" y="52"/>
                    </a:lnTo>
                    <a:lnTo>
                      <a:pt x="498" y="77"/>
                    </a:lnTo>
                    <a:lnTo>
                      <a:pt x="422" y="128"/>
                    </a:lnTo>
                    <a:lnTo>
                      <a:pt x="345" y="179"/>
                    </a:lnTo>
                    <a:lnTo>
                      <a:pt x="281" y="230"/>
                    </a:lnTo>
                    <a:lnTo>
                      <a:pt x="218" y="294"/>
                    </a:lnTo>
                    <a:lnTo>
                      <a:pt x="154" y="371"/>
                    </a:lnTo>
                    <a:lnTo>
                      <a:pt x="116" y="447"/>
                    </a:lnTo>
                    <a:lnTo>
                      <a:pt x="77" y="536"/>
                    </a:lnTo>
                    <a:lnTo>
                      <a:pt x="39" y="626"/>
                    </a:lnTo>
                    <a:lnTo>
                      <a:pt x="14" y="715"/>
                    </a:lnTo>
                    <a:lnTo>
                      <a:pt x="1" y="804"/>
                    </a:lnTo>
                    <a:lnTo>
                      <a:pt x="1" y="906"/>
                    </a:lnTo>
                    <a:lnTo>
                      <a:pt x="14" y="996"/>
                    </a:lnTo>
                    <a:lnTo>
                      <a:pt x="26" y="1085"/>
                    </a:lnTo>
                    <a:lnTo>
                      <a:pt x="65" y="1174"/>
                    </a:lnTo>
                    <a:lnTo>
                      <a:pt x="90" y="1263"/>
                    </a:lnTo>
                    <a:lnTo>
                      <a:pt x="141" y="1340"/>
                    </a:lnTo>
                    <a:lnTo>
                      <a:pt x="192" y="1416"/>
                    </a:lnTo>
                    <a:lnTo>
                      <a:pt x="256" y="1493"/>
                    </a:lnTo>
                    <a:lnTo>
                      <a:pt x="320" y="1544"/>
                    </a:lnTo>
                    <a:lnTo>
                      <a:pt x="396" y="1608"/>
                    </a:lnTo>
                    <a:lnTo>
                      <a:pt x="473" y="1646"/>
                    </a:lnTo>
                    <a:lnTo>
                      <a:pt x="562" y="1684"/>
                    </a:lnTo>
                    <a:lnTo>
                      <a:pt x="638" y="1710"/>
                    </a:lnTo>
                    <a:lnTo>
                      <a:pt x="728" y="1735"/>
                    </a:lnTo>
                    <a:lnTo>
                      <a:pt x="983" y="1735"/>
                    </a:lnTo>
                    <a:lnTo>
                      <a:pt x="1072" y="1723"/>
                    </a:lnTo>
                    <a:lnTo>
                      <a:pt x="1149" y="1697"/>
                    </a:lnTo>
                    <a:lnTo>
                      <a:pt x="1238" y="1659"/>
                    </a:lnTo>
                    <a:lnTo>
                      <a:pt x="1302" y="1620"/>
                    </a:lnTo>
                    <a:lnTo>
                      <a:pt x="1378" y="1582"/>
                    </a:lnTo>
                    <a:lnTo>
                      <a:pt x="1429" y="1531"/>
                    </a:lnTo>
                    <a:lnTo>
                      <a:pt x="1544" y="1416"/>
                    </a:lnTo>
                    <a:lnTo>
                      <a:pt x="1633" y="1289"/>
                    </a:lnTo>
                    <a:lnTo>
                      <a:pt x="1697" y="1149"/>
                    </a:lnTo>
                    <a:lnTo>
                      <a:pt x="1710" y="1072"/>
                    </a:lnTo>
                    <a:lnTo>
                      <a:pt x="1684" y="1136"/>
                    </a:lnTo>
                    <a:lnTo>
                      <a:pt x="1646" y="1212"/>
                    </a:lnTo>
                    <a:lnTo>
                      <a:pt x="1608" y="1276"/>
                    </a:lnTo>
                    <a:lnTo>
                      <a:pt x="1557" y="1327"/>
                    </a:lnTo>
                    <a:lnTo>
                      <a:pt x="1506" y="1378"/>
                    </a:lnTo>
                    <a:lnTo>
                      <a:pt x="1455" y="1429"/>
                    </a:lnTo>
                    <a:lnTo>
                      <a:pt x="1391" y="1467"/>
                    </a:lnTo>
                    <a:lnTo>
                      <a:pt x="1263" y="1531"/>
                    </a:lnTo>
                    <a:lnTo>
                      <a:pt x="1123" y="1557"/>
                    </a:lnTo>
                    <a:lnTo>
                      <a:pt x="983" y="1557"/>
                    </a:lnTo>
                    <a:lnTo>
                      <a:pt x="855" y="1531"/>
                    </a:lnTo>
                    <a:lnTo>
                      <a:pt x="728" y="1480"/>
                    </a:lnTo>
                    <a:lnTo>
                      <a:pt x="626" y="1416"/>
                    </a:lnTo>
                    <a:lnTo>
                      <a:pt x="536" y="1327"/>
                    </a:lnTo>
                    <a:lnTo>
                      <a:pt x="460" y="1225"/>
                    </a:lnTo>
                    <a:lnTo>
                      <a:pt x="409" y="1123"/>
                    </a:lnTo>
                    <a:lnTo>
                      <a:pt x="371" y="1008"/>
                    </a:lnTo>
                    <a:lnTo>
                      <a:pt x="358" y="894"/>
                    </a:lnTo>
                    <a:lnTo>
                      <a:pt x="371" y="779"/>
                    </a:lnTo>
                    <a:lnTo>
                      <a:pt x="396" y="651"/>
                    </a:lnTo>
                    <a:lnTo>
                      <a:pt x="434" y="549"/>
                    </a:lnTo>
                    <a:lnTo>
                      <a:pt x="511" y="447"/>
                    </a:lnTo>
                    <a:lnTo>
                      <a:pt x="587" y="345"/>
                    </a:lnTo>
                    <a:lnTo>
                      <a:pt x="689" y="269"/>
                    </a:lnTo>
                    <a:lnTo>
                      <a:pt x="804" y="218"/>
                    </a:lnTo>
                    <a:lnTo>
                      <a:pt x="932" y="179"/>
                    </a:lnTo>
                    <a:lnTo>
                      <a:pt x="1072" y="179"/>
                    </a:lnTo>
                    <a:lnTo>
                      <a:pt x="1212" y="192"/>
                    </a:lnTo>
                    <a:lnTo>
                      <a:pt x="1353" y="243"/>
                    </a:lnTo>
                    <a:lnTo>
                      <a:pt x="1416" y="281"/>
                    </a:lnTo>
                    <a:lnTo>
                      <a:pt x="1467" y="320"/>
                    </a:lnTo>
                    <a:lnTo>
                      <a:pt x="1531" y="371"/>
                    </a:lnTo>
                    <a:lnTo>
                      <a:pt x="1582" y="422"/>
                    </a:lnTo>
                    <a:lnTo>
                      <a:pt x="1620" y="485"/>
                    </a:lnTo>
                    <a:lnTo>
                      <a:pt x="1659" y="549"/>
                    </a:lnTo>
                    <a:lnTo>
                      <a:pt x="1684" y="626"/>
                    </a:lnTo>
                    <a:lnTo>
                      <a:pt x="1710" y="689"/>
                    </a:lnTo>
                    <a:lnTo>
                      <a:pt x="1722" y="766"/>
                    </a:lnTo>
                    <a:lnTo>
                      <a:pt x="1735" y="843"/>
                    </a:lnTo>
                    <a:lnTo>
                      <a:pt x="1722" y="689"/>
                    </a:lnTo>
                    <a:lnTo>
                      <a:pt x="1671" y="549"/>
                    </a:lnTo>
                    <a:lnTo>
                      <a:pt x="1608" y="409"/>
                    </a:lnTo>
                    <a:lnTo>
                      <a:pt x="1506" y="281"/>
                    </a:lnTo>
                    <a:lnTo>
                      <a:pt x="1391" y="179"/>
                    </a:lnTo>
                    <a:lnTo>
                      <a:pt x="1327" y="128"/>
                    </a:lnTo>
                    <a:lnTo>
                      <a:pt x="1251" y="90"/>
                    </a:lnTo>
                    <a:lnTo>
                      <a:pt x="1174" y="52"/>
                    </a:lnTo>
                    <a:lnTo>
                      <a:pt x="1098" y="26"/>
                    </a:lnTo>
                    <a:lnTo>
                      <a:pt x="1021" y="14"/>
                    </a:lnTo>
                    <a:lnTo>
                      <a:pt x="932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1"/>
              <p:cNvSpPr/>
              <p:nvPr/>
            </p:nvSpPr>
            <p:spPr>
              <a:xfrm>
                <a:off x="4518600" y="2048125"/>
                <a:ext cx="140300" cy="142225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5689" extrusionOk="0">
                    <a:moveTo>
                      <a:pt x="0" y="1"/>
                    </a:moveTo>
                    <a:lnTo>
                      <a:pt x="434" y="549"/>
                    </a:lnTo>
                    <a:lnTo>
                      <a:pt x="880" y="1097"/>
                    </a:lnTo>
                    <a:lnTo>
                      <a:pt x="1786" y="2169"/>
                    </a:lnTo>
                    <a:lnTo>
                      <a:pt x="2729" y="3215"/>
                    </a:lnTo>
                    <a:lnTo>
                      <a:pt x="3189" y="3737"/>
                    </a:lnTo>
                    <a:lnTo>
                      <a:pt x="3576" y="4155"/>
                    </a:lnTo>
                    <a:lnTo>
                      <a:pt x="3576" y="4155"/>
                    </a:lnTo>
                    <a:lnTo>
                      <a:pt x="2806" y="5344"/>
                    </a:lnTo>
                    <a:lnTo>
                      <a:pt x="2806" y="5357"/>
                    </a:lnTo>
                    <a:lnTo>
                      <a:pt x="2781" y="5383"/>
                    </a:lnTo>
                    <a:lnTo>
                      <a:pt x="2781" y="5421"/>
                    </a:lnTo>
                    <a:lnTo>
                      <a:pt x="2781" y="5459"/>
                    </a:lnTo>
                    <a:lnTo>
                      <a:pt x="2793" y="5497"/>
                    </a:lnTo>
                    <a:lnTo>
                      <a:pt x="2832" y="5548"/>
                    </a:lnTo>
                    <a:lnTo>
                      <a:pt x="2883" y="5587"/>
                    </a:lnTo>
                    <a:lnTo>
                      <a:pt x="2934" y="5587"/>
                    </a:lnTo>
                    <a:lnTo>
                      <a:pt x="2997" y="5574"/>
                    </a:lnTo>
                    <a:lnTo>
                      <a:pt x="3724" y="5204"/>
                    </a:lnTo>
                    <a:lnTo>
                      <a:pt x="4390" y="4859"/>
                    </a:lnTo>
                    <a:lnTo>
                      <a:pt x="4390" y="4859"/>
                    </a:lnTo>
                    <a:lnTo>
                      <a:pt x="4974" y="5268"/>
                    </a:lnTo>
                    <a:lnTo>
                      <a:pt x="5612" y="5689"/>
                    </a:lnTo>
                    <a:lnTo>
                      <a:pt x="5038" y="5179"/>
                    </a:lnTo>
                    <a:lnTo>
                      <a:pt x="4464" y="4668"/>
                    </a:lnTo>
                    <a:lnTo>
                      <a:pt x="4413" y="4643"/>
                    </a:lnTo>
                    <a:lnTo>
                      <a:pt x="4362" y="4656"/>
                    </a:lnTo>
                    <a:lnTo>
                      <a:pt x="3609" y="4974"/>
                    </a:lnTo>
                    <a:lnTo>
                      <a:pt x="3363" y="5081"/>
                    </a:lnTo>
                    <a:lnTo>
                      <a:pt x="3941" y="4235"/>
                    </a:lnTo>
                    <a:lnTo>
                      <a:pt x="3967" y="4184"/>
                    </a:lnTo>
                    <a:lnTo>
                      <a:pt x="3967" y="4133"/>
                    </a:lnTo>
                    <a:lnTo>
                      <a:pt x="3954" y="4082"/>
                    </a:lnTo>
                    <a:lnTo>
                      <a:pt x="3928" y="4031"/>
                    </a:lnTo>
                    <a:lnTo>
                      <a:pt x="3928" y="4018"/>
                    </a:lnTo>
                    <a:lnTo>
                      <a:pt x="3456" y="3508"/>
                    </a:lnTo>
                    <a:lnTo>
                      <a:pt x="2972" y="2985"/>
                    </a:lnTo>
                    <a:lnTo>
                      <a:pt x="2003" y="1965"/>
                    </a:lnTo>
                    <a:lnTo>
                      <a:pt x="1021" y="970"/>
                    </a:lnTo>
                    <a:lnTo>
                      <a:pt x="510" y="4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1"/>
              <p:cNvSpPr/>
              <p:nvPr/>
            </p:nvSpPr>
            <p:spPr>
              <a:xfrm>
                <a:off x="3131350" y="1983400"/>
                <a:ext cx="43075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8367" extrusionOk="0">
                    <a:moveTo>
                      <a:pt x="944" y="1"/>
                    </a:moveTo>
                    <a:lnTo>
                      <a:pt x="970" y="664"/>
                    </a:lnTo>
                    <a:lnTo>
                      <a:pt x="1008" y="1327"/>
                    </a:lnTo>
                    <a:lnTo>
                      <a:pt x="1110" y="2641"/>
                    </a:lnTo>
                    <a:lnTo>
                      <a:pt x="1136" y="2972"/>
                    </a:lnTo>
                    <a:lnTo>
                      <a:pt x="1161" y="3304"/>
                    </a:lnTo>
                    <a:lnTo>
                      <a:pt x="1225" y="3967"/>
                    </a:lnTo>
                    <a:lnTo>
                      <a:pt x="1352" y="5154"/>
                    </a:lnTo>
                    <a:lnTo>
                      <a:pt x="1352" y="5154"/>
                    </a:lnTo>
                    <a:lnTo>
                      <a:pt x="103" y="5714"/>
                    </a:lnTo>
                    <a:lnTo>
                      <a:pt x="64" y="5740"/>
                    </a:lnTo>
                    <a:lnTo>
                      <a:pt x="39" y="5765"/>
                    </a:lnTo>
                    <a:lnTo>
                      <a:pt x="26" y="5791"/>
                    </a:lnTo>
                    <a:lnTo>
                      <a:pt x="13" y="5829"/>
                    </a:lnTo>
                    <a:lnTo>
                      <a:pt x="1" y="5893"/>
                    </a:lnTo>
                    <a:lnTo>
                      <a:pt x="26" y="5944"/>
                    </a:lnTo>
                    <a:lnTo>
                      <a:pt x="64" y="5995"/>
                    </a:lnTo>
                    <a:lnTo>
                      <a:pt x="128" y="6020"/>
                    </a:lnTo>
                    <a:lnTo>
                      <a:pt x="817" y="6186"/>
                    </a:lnTo>
                    <a:lnTo>
                      <a:pt x="1432" y="6309"/>
                    </a:lnTo>
                    <a:lnTo>
                      <a:pt x="1467" y="7296"/>
                    </a:lnTo>
                    <a:lnTo>
                      <a:pt x="1544" y="8367"/>
                    </a:lnTo>
                    <a:lnTo>
                      <a:pt x="1620" y="7296"/>
                    </a:lnTo>
                    <a:lnTo>
                      <a:pt x="1671" y="6212"/>
                    </a:lnTo>
                    <a:lnTo>
                      <a:pt x="1658" y="6173"/>
                    </a:lnTo>
                    <a:lnTo>
                      <a:pt x="1646" y="6135"/>
                    </a:lnTo>
                    <a:lnTo>
                      <a:pt x="1620" y="6110"/>
                    </a:lnTo>
                    <a:lnTo>
                      <a:pt x="1582" y="6097"/>
                    </a:lnTo>
                    <a:lnTo>
                      <a:pt x="1569" y="6097"/>
                    </a:lnTo>
                    <a:lnTo>
                      <a:pt x="893" y="5893"/>
                    </a:lnTo>
                    <a:lnTo>
                      <a:pt x="651" y="5830"/>
                    </a:lnTo>
                    <a:lnTo>
                      <a:pt x="651" y="5830"/>
                    </a:lnTo>
                    <a:lnTo>
                      <a:pt x="1620" y="5421"/>
                    </a:lnTo>
                    <a:lnTo>
                      <a:pt x="1658" y="5395"/>
                    </a:lnTo>
                    <a:lnTo>
                      <a:pt x="1697" y="5357"/>
                    </a:lnTo>
                    <a:lnTo>
                      <a:pt x="1722" y="5293"/>
                    </a:lnTo>
                    <a:lnTo>
                      <a:pt x="1722" y="5242"/>
                    </a:lnTo>
                    <a:lnTo>
                      <a:pt x="1556" y="3929"/>
                    </a:lnTo>
                    <a:lnTo>
                      <a:pt x="1467" y="3266"/>
                    </a:lnTo>
                    <a:lnTo>
                      <a:pt x="1429" y="2947"/>
                    </a:lnTo>
                    <a:lnTo>
                      <a:pt x="1378" y="2615"/>
                    </a:lnTo>
                    <a:lnTo>
                      <a:pt x="1174" y="1302"/>
                    </a:lnTo>
                    <a:lnTo>
                      <a:pt x="1059" y="651"/>
                    </a:lnTo>
                    <a:lnTo>
                      <a:pt x="944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41"/>
              <p:cNvSpPr/>
              <p:nvPr/>
            </p:nvSpPr>
            <p:spPr>
              <a:xfrm>
                <a:off x="3718000" y="2421175"/>
                <a:ext cx="634500" cy="1385350"/>
              </a:xfrm>
              <a:custGeom>
                <a:avLst/>
                <a:gdLst/>
                <a:ahLst/>
                <a:cxnLst/>
                <a:rect l="l" t="t" r="r" b="b"/>
                <a:pathLst>
                  <a:path w="25380" h="55414" extrusionOk="0">
                    <a:moveTo>
                      <a:pt x="1" y="0"/>
                    </a:moveTo>
                    <a:lnTo>
                      <a:pt x="1" y="55413"/>
                    </a:lnTo>
                    <a:lnTo>
                      <a:pt x="25380" y="55413"/>
                    </a:lnTo>
                    <a:lnTo>
                      <a:pt x="253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41"/>
              <p:cNvSpPr/>
              <p:nvPr/>
            </p:nvSpPr>
            <p:spPr>
              <a:xfrm>
                <a:off x="3718000" y="2421175"/>
                <a:ext cx="835050" cy="97250"/>
              </a:xfrm>
              <a:custGeom>
                <a:avLst/>
                <a:gdLst/>
                <a:ahLst/>
                <a:cxnLst/>
                <a:rect l="l" t="t" r="r" b="b"/>
                <a:pathLst>
                  <a:path w="33402" h="3890" extrusionOk="0">
                    <a:moveTo>
                      <a:pt x="1" y="0"/>
                    </a:moveTo>
                    <a:lnTo>
                      <a:pt x="1" y="3890"/>
                    </a:lnTo>
                    <a:lnTo>
                      <a:pt x="33402" y="3890"/>
                    </a:lnTo>
                    <a:lnTo>
                      <a:pt x="323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41"/>
              <p:cNvSpPr/>
              <p:nvPr/>
            </p:nvSpPr>
            <p:spPr>
              <a:xfrm>
                <a:off x="3983275" y="2509475"/>
                <a:ext cx="3539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14157" h="371" extrusionOk="0">
                    <a:moveTo>
                      <a:pt x="7079" y="1"/>
                    </a:moveTo>
                    <a:lnTo>
                      <a:pt x="5319" y="26"/>
                    </a:lnTo>
                    <a:lnTo>
                      <a:pt x="4426" y="26"/>
                    </a:lnTo>
                    <a:lnTo>
                      <a:pt x="3546" y="52"/>
                    </a:lnTo>
                    <a:lnTo>
                      <a:pt x="1773" y="103"/>
                    </a:lnTo>
                    <a:lnTo>
                      <a:pt x="893" y="141"/>
                    </a:lnTo>
                    <a:lnTo>
                      <a:pt x="0" y="179"/>
                    </a:lnTo>
                    <a:lnTo>
                      <a:pt x="893" y="230"/>
                    </a:lnTo>
                    <a:lnTo>
                      <a:pt x="1773" y="269"/>
                    </a:lnTo>
                    <a:lnTo>
                      <a:pt x="3546" y="320"/>
                    </a:lnTo>
                    <a:lnTo>
                      <a:pt x="4426" y="345"/>
                    </a:lnTo>
                    <a:lnTo>
                      <a:pt x="5319" y="345"/>
                    </a:lnTo>
                    <a:lnTo>
                      <a:pt x="7079" y="371"/>
                    </a:lnTo>
                    <a:lnTo>
                      <a:pt x="8851" y="345"/>
                    </a:lnTo>
                    <a:lnTo>
                      <a:pt x="9744" y="345"/>
                    </a:lnTo>
                    <a:lnTo>
                      <a:pt x="10624" y="320"/>
                    </a:lnTo>
                    <a:lnTo>
                      <a:pt x="12397" y="269"/>
                    </a:lnTo>
                    <a:lnTo>
                      <a:pt x="13277" y="230"/>
                    </a:lnTo>
                    <a:lnTo>
                      <a:pt x="14157" y="179"/>
                    </a:lnTo>
                    <a:lnTo>
                      <a:pt x="13277" y="141"/>
                    </a:lnTo>
                    <a:lnTo>
                      <a:pt x="12397" y="103"/>
                    </a:lnTo>
                    <a:lnTo>
                      <a:pt x="10624" y="52"/>
                    </a:lnTo>
                    <a:lnTo>
                      <a:pt x="9744" y="26"/>
                    </a:lnTo>
                    <a:lnTo>
                      <a:pt x="8851" y="26"/>
                    </a:lnTo>
                    <a:lnTo>
                      <a:pt x="7079" y="1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41"/>
              <p:cNvSpPr/>
              <p:nvPr/>
            </p:nvSpPr>
            <p:spPr>
              <a:xfrm>
                <a:off x="3933225" y="2781775"/>
                <a:ext cx="163250" cy="257950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0318" extrusionOk="0">
                    <a:moveTo>
                      <a:pt x="0" y="0"/>
                    </a:moveTo>
                    <a:lnTo>
                      <a:pt x="102" y="383"/>
                    </a:lnTo>
                    <a:lnTo>
                      <a:pt x="204" y="753"/>
                    </a:lnTo>
                    <a:lnTo>
                      <a:pt x="319" y="1122"/>
                    </a:lnTo>
                    <a:lnTo>
                      <a:pt x="447" y="1479"/>
                    </a:lnTo>
                    <a:lnTo>
                      <a:pt x="574" y="1849"/>
                    </a:lnTo>
                    <a:lnTo>
                      <a:pt x="714" y="2206"/>
                    </a:lnTo>
                    <a:lnTo>
                      <a:pt x="1008" y="2933"/>
                    </a:lnTo>
                    <a:lnTo>
                      <a:pt x="1161" y="3278"/>
                    </a:lnTo>
                    <a:lnTo>
                      <a:pt x="1339" y="3635"/>
                    </a:lnTo>
                    <a:lnTo>
                      <a:pt x="1684" y="4323"/>
                    </a:lnTo>
                    <a:lnTo>
                      <a:pt x="2066" y="4999"/>
                    </a:lnTo>
                    <a:lnTo>
                      <a:pt x="2462" y="5675"/>
                    </a:lnTo>
                    <a:lnTo>
                      <a:pt x="2895" y="6313"/>
                    </a:lnTo>
                    <a:lnTo>
                      <a:pt x="3342" y="6951"/>
                    </a:lnTo>
                    <a:lnTo>
                      <a:pt x="3813" y="7563"/>
                    </a:lnTo>
                    <a:lnTo>
                      <a:pt x="4056" y="7869"/>
                    </a:lnTo>
                    <a:lnTo>
                      <a:pt x="4311" y="8162"/>
                    </a:lnTo>
                    <a:lnTo>
                      <a:pt x="4834" y="8736"/>
                    </a:lnTo>
                    <a:lnTo>
                      <a:pt x="5101" y="9017"/>
                    </a:lnTo>
                    <a:lnTo>
                      <a:pt x="5369" y="9285"/>
                    </a:lnTo>
                    <a:lnTo>
                      <a:pt x="5650" y="9565"/>
                    </a:lnTo>
                    <a:lnTo>
                      <a:pt x="5930" y="9820"/>
                    </a:lnTo>
                    <a:lnTo>
                      <a:pt x="6224" y="10075"/>
                    </a:lnTo>
                    <a:lnTo>
                      <a:pt x="6530" y="10318"/>
                    </a:lnTo>
                    <a:lnTo>
                      <a:pt x="6530" y="10318"/>
                    </a:lnTo>
                    <a:lnTo>
                      <a:pt x="6007" y="9756"/>
                    </a:lnTo>
                    <a:lnTo>
                      <a:pt x="5497" y="9170"/>
                    </a:lnTo>
                    <a:lnTo>
                      <a:pt x="4999" y="8583"/>
                    </a:lnTo>
                    <a:lnTo>
                      <a:pt x="4528" y="7984"/>
                    </a:lnTo>
                    <a:lnTo>
                      <a:pt x="4056" y="7372"/>
                    </a:lnTo>
                    <a:lnTo>
                      <a:pt x="3609" y="6759"/>
                    </a:lnTo>
                    <a:lnTo>
                      <a:pt x="3176" y="6122"/>
                    </a:lnTo>
                    <a:lnTo>
                      <a:pt x="2768" y="5484"/>
                    </a:lnTo>
                    <a:lnTo>
                      <a:pt x="2360" y="4834"/>
                    </a:lnTo>
                    <a:lnTo>
                      <a:pt x="1977" y="4170"/>
                    </a:lnTo>
                    <a:lnTo>
                      <a:pt x="1607" y="3495"/>
                    </a:lnTo>
                    <a:lnTo>
                      <a:pt x="1263" y="2819"/>
                    </a:lnTo>
                    <a:lnTo>
                      <a:pt x="918" y="2117"/>
                    </a:lnTo>
                    <a:lnTo>
                      <a:pt x="600" y="1428"/>
                    </a:lnTo>
                    <a:lnTo>
                      <a:pt x="293" y="7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1"/>
              <p:cNvSpPr/>
              <p:nvPr/>
            </p:nvSpPr>
            <p:spPr>
              <a:xfrm>
                <a:off x="3926525" y="2837875"/>
                <a:ext cx="201200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17958" extrusionOk="0">
                    <a:moveTo>
                      <a:pt x="26" y="1"/>
                    </a:moveTo>
                    <a:lnTo>
                      <a:pt x="0" y="626"/>
                    </a:lnTo>
                    <a:lnTo>
                      <a:pt x="0" y="1263"/>
                    </a:lnTo>
                    <a:lnTo>
                      <a:pt x="26" y="1901"/>
                    </a:lnTo>
                    <a:lnTo>
                      <a:pt x="64" y="2539"/>
                    </a:lnTo>
                    <a:lnTo>
                      <a:pt x="128" y="3164"/>
                    </a:lnTo>
                    <a:lnTo>
                      <a:pt x="204" y="3801"/>
                    </a:lnTo>
                    <a:lnTo>
                      <a:pt x="306" y="4426"/>
                    </a:lnTo>
                    <a:lnTo>
                      <a:pt x="421" y="5051"/>
                    </a:lnTo>
                    <a:lnTo>
                      <a:pt x="549" y="5676"/>
                    </a:lnTo>
                    <a:lnTo>
                      <a:pt x="702" y="6288"/>
                    </a:lnTo>
                    <a:lnTo>
                      <a:pt x="868" y="6913"/>
                    </a:lnTo>
                    <a:lnTo>
                      <a:pt x="1059" y="7512"/>
                    </a:lnTo>
                    <a:lnTo>
                      <a:pt x="1263" y="8125"/>
                    </a:lnTo>
                    <a:lnTo>
                      <a:pt x="1480" y="8724"/>
                    </a:lnTo>
                    <a:lnTo>
                      <a:pt x="1709" y="9311"/>
                    </a:lnTo>
                    <a:lnTo>
                      <a:pt x="1964" y="9897"/>
                    </a:lnTo>
                    <a:lnTo>
                      <a:pt x="2232" y="10471"/>
                    </a:lnTo>
                    <a:lnTo>
                      <a:pt x="2526" y="11045"/>
                    </a:lnTo>
                    <a:lnTo>
                      <a:pt x="2819" y="11606"/>
                    </a:lnTo>
                    <a:lnTo>
                      <a:pt x="3138" y="12167"/>
                    </a:lnTo>
                    <a:lnTo>
                      <a:pt x="3469" y="12703"/>
                    </a:lnTo>
                    <a:lnTo>
                      <a:pt x="3814" y="13251"/>
                    </a:lnTo>
                    <a:lnTo>
                      <a:pt x="4171" y="13774"/>
                    </a:lnTo>
                    <a:lnTo>
                      <a:pt x="4541" y="14284"/>
                    </a:lnTo>
                    <a:lnTo>
                      <a:pt x="4936" y="14795"/>
                    </a:lnTo>
                    <a:lnTo>
                      <a:pt x="5331" y="15279"/>
                    </a:lnTo>
                    <a:lnTo>
                      <a:pt x="5752" y="15764"/>
                    </a:lnTo>
                    <a:lnTo>
                      <a:pt x="6186" y="16236"/>
                    </a:lnTo>
                    <a:lnTo>
                      <a:pt x="6632" y="16682"/>
                    </a:lnTo>
                    <a:lnTo>
                      <a:pt x="7091" y="17128"/>
                    </a:lnTo>
                    <a:lnTo>
                      <a:pt x="7563" y="17549"/>
                    </a:lnTo>
                    <a:lnTo>
                      <a:pt x="8048" y="17957"/>
                    </a:lnTo>
                    <a:lnTo>
                      <a:pt x="8048" y="17957"/>
                    </a:lnTo>
                    <a:lnTo>
                      <a:pt x="7601" y="17511"/>
                    </a:lnTo>
                    <a:lnTo>
                      <a:pt x="7155" y="17052"/>
                    </a:lnTo>
                    <a:lnTo>
                      <a:pt x="6734" y="16593"/>
                    </a:lnTo>
                    <a:lnTo>
                      <a:pt x="6313" y="16108"/>
                    </a:lnTo>
                    <a:lnTo>
                      <a:pt x="5905" y="15636"/>
                    </a:lnTo>
                    <a:lnTo>
                      <a:pt x="5510" y="15139"/>
                    </a:lnTo>
                    <a:lnTo>
                      <a:pt x="5127" y="14641"/>
                    </a:lnTo>
                    <a:lnTo>
                      <a:pt x="4770" y="14119"/>
                    </a:lnTo>
                    <a:lnTo>
                      <a:pt x="4413" y="13608"/>
                    </a:lnTo>
                    <a:lnTo>
                      <a:pt x="4069" y="13073"/>
                    </a:lnTo>
                    <a:lnTo>
                      <a:pt x="3737" y="12537"/>
                    </a:lnTo>
                    <a:lnTo>
                      <a:pt x="3418" y="12002"/>
                    </a:lnTo>
                    <a:lnTo>
                      <a:pt x="3112" y="11453"/>
                    </a:lnTo>
                    <a:lnTo>
                      <a:pt x="2819" y="10892"/>
                    </a:lnTo>
                    <a:lnTo>
                      <a:pt x="2551" y="10331"/>
                    </a:lnTo>
                    <a:lnTo>
                      <a:pt x="2296" y="9757"/>
                    </a:lnTo>
                    <a:lnTo>
                      <a:pt x="2041" y="9183"/>
                    </a:lnTo>
                    <a:lnTo>
                      <a:pt x="1799" y="8596"/>
                    </a:lnTo>
                    <a:lnTo>
                      <a:pt x="1582" y="8010"/>
                    </a:lnTo>
                    <a:lnTo>
                      <a:pt x="1365" y="7410"/>
                    </a:lnTo>
                    <a:lnTo>
                      <a:pt x="1174" y="6811"/>
                    </a:lnTo>
                    <a:lnTo>
                      <a:pt x="995" y="6212"/>
                    </a:lnTo>
                    <a:lnTo>
                      <a:pt x="842" y="5599"/>
                    </a:lnTo>
                    <a:lnTo>
                      <a:pt x="689" y="5000"/>
                    </a:lnTo>
                    <a:lnTo>
                      <a:pt x="549" y="4375"/>
                    </a:lnTo>
                    <a:lnTo>
                      <a:pt x="434" y="3763"/>
                    </a:lnTo>
                    <a:lnTo>
                      <a:pt x="332" y="3138"/>
                    </a:lnTo>
                    <a:lnTo>
                      <a:pt x="243" y="2513"/>
                    </a:lnTo>
                    <a:lnTo>
                      <a:pt x="166" y="1888"/>
                    </a:lnTo>
                    <a:lnTo>
                      <a:pt x="102" y="1263"/>
                    </a:lnTo>
                    <a:lnTo>
                      <a:pt x="51" y="6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41"/>
              <p:cNvSpPr/>
              <p:nvPr/>
            </p:nvSpPr>
            <p:spPr>
              <a:xfrm>
                <a:off x="4260650" y="2066950"/>
                <a:ext cx="335450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13418" h="9833" extrusionOk="0">
                    <a:moveTo>
                      <a:pt x="4044" y="0"/>
                    </a:moveTo>
                    <a:lnTo>
                      <a:pt x="3801" y="51"/>
                    </a:lnTo>
                    <a:lnTo>
                      <a:pt x="3508" y="115"/>
                    </a:lnTo>
                    <a:lnTo>
                      <a:pt x="3189" y="204"/>
                    </a:lnTo>
                    <a:lnTo>
                      <a:pt x="2870" y="319"/>
                    </a:lnTo>
                    <a:lnTo>
                      <a:pt x="2539" y="446"/>
                    </a:lnTo>
                    <a:lnTo>
                      <a:pt x="2207" y="587"/>
                    </a:lnTo>
                    <a:lnTo>
                      <a:pt x="1888" y="727"/>
                    </a:lnTo>
                    <a:lnTo>
                      <a:pt x="1582" y="880"/>
                    </a:lnTo>
                    <a:lnTo>
                      <a:pt x="1314" y="1033"/>
                    </a:lnTo>
                    <a:lnTo>
                      <a:pt x="1085" y="1173"/>
                    </a:lnTo>
                    <a:lnTo>
                      <a:pt x="906" y="1301"/>
                    </a:lnTo>
                    <a:lnTo>
                      <a:pt x="830" y="1365"/>
                    </a:lnTo>
                    <a:lnTo>
                      <a:pt x="779" y="1428"/>
                    </a:lnTo>
                    <a:lnTo>
                      <a:pt x="741" y="1480"/>
                    </a:lnTo>
                    <a:lnTo>
                      <a:pt x="728" y="1531"/>
                    </a:lnTo>
                    <a:lnTo>
                      <a:pt x="715" y="1569"/>
                    </a:lnTo>
                    <a:lnTo>
                      <a:pt x="741" y="1607"/>
                    </a:lnTo>
                    <a:lnTo>
                      <a:pt x="779" y="1633"/>
                    </a:lnTo>
                    <a:lnTo>
                      <a:pt x="830" y="1658"/>
                    </a:lnTo>
                    <a:lnTo>
                      <a:pt x="894" y="1684"/>
                    </a:lnTo>
                    <a:lnTo>
                      <a:pt x="970" y="1696"/>
                    </a:lnTo>
                    <a:lnTo>
                      <a:pt x="1149" y="1709"/>
                    </a:lnTo>
                    <a:lnTo>
                      <a:pt x="1365" y="1709"/>
                    </a:lnTo>
                    <a:lnTo>
                      <a:pt x="1621" y="1684"/>
                    </a:lnTo>
                    <a:lnTo>
                      <a:pt x="1876" y="1645"/>
                    </a:lnTo>
                    <a:lnTo>
                      <a:pt x="2437" y="1556"/>
                    </a:lnTo>
                    <a:lnTo>
                      <a:pt x="2985" y="1441"/>
                    </a:lnTo>
                    <a:lnTo>
                      <a:pt x="3457" y="1326"/>
                    </a:lnTo>
                    <a:lnTo>
                      <a:pt x="3903" y="1224"/>
                    </a:lnTo>
                    <a:lnTo>
                      <a:pt x="3903" y="1224"/>
                    </a:lnTo>
                    <a:lnTo>
                      <a:pt x="3266" y="1824"/>
                    </a:lnTo>
                    <a:lnTo>
                      <a:pt x="2615" y="2449"/>
                    </a:lnTo>
                    <a:lnTo>
                      <a:pt x="1876" y="3176"/>
                    </a:lnTo>
                    <a:lnTo>
                      <a:pt x="1149" y="3915"/>
                    </a:lnTo>
                    <a:lnTo>
                      <a:pt x="817" y="4260"/>
                    </a:lnTo>
                    <a:lnTo>
                      <a:pt x="524" y="4579"/>
                    </a:lnTo>
                    <a:lnTo>
                      <a:pt x="294" y="4859"/>
                    </a:lnTo>
                    <a:lnTo>
                      <a:pt x="116" y="5076"/>
                    </a:lnTo>
                    <a:lnTo>
                      <a:pt x="52" y="5165"/>
                    </a:lnTo>
                    <a:lnTo>
                      <a:pt x="14" y="5242"/>
                    </a:lnTo>
                    <a:lnTo>
                      <a:pt x="1" y="5306"/>
                    </a:lnTo>
                    <a:lnTo>
                      <a:pt x="14" y="5331"/>
                    </a:lnTo>
                    <a:lnTo>
                      <a:pt x="52" y="5382"/>
                    </a:lnTo>
                    <a:lnTo>
                      <a:pt x="116" y="5433"/>
                    </a:lnTo>
                    <a:lnTo>
                      <a:pt x="269" y="5522"/>
                    </a:lnTo>
                    <a:lnTo>
                      <a:pt x="447" y="5586"/>
                    </a:lnTo>
                    <a:lnTo>
                      <a:pt x="639" y="5650"/>
                    </a:lnTo>
                    <a:lnTo>
                      <a:pt x="957" y="5726"/>
                    </a:lnTo>
                    <a:lnTo>
                      <a:pt x="1098" y="5752"/>
                    </a:lnTo>
                    <a:lnTo>
                      <a:pt x="1072" y="5930"/>
                    </a:lnTo>
                    <a:lnTo>
                      <a:pt x="1047" y="6096"/>
                    </a:lnTo>
                    <a:lnTo>
                      <a:pt x="1021" y="6300"/>
                    </a:lnTo>
                    <a:lnTo>
                      <a:pt x="1021" y="6504"/>
                    </a:lnTo>
                    <a:lnTo>
                      <a:pt x="1021" y="6606"/>
                    </a:lnTo>
                    <a:lnTo>
                      <a:pt x="1034" y="6696"/>
                    </a:lnTo>
                    <a:lnTo>
                      <a:pt x="1059" y="6772"/>
                    </a:lnTo>
                    <a:lnTo>
                      <a:pt x="1085" y="6836"/>
                    </a:lnTo>
                    <a:lnTo>
                      <a:pt x="1123" y="6887"/>
                    </a:lnTo>
                    <a:lnTo>
                      <a:pt x="1174" y="6912"/>
                    </a:lnTo>
                    <a:lnTo>
                      <a:pt x="1200" y="6912"/>
                    </a:lnTo>
                    <a:lnTo>
                      <a:pt x="1251" y="6900"/>
                    </a:lnTo>
                    <a:lnTo>
                      <a:pt x="1391" y="6836"/>
                    </a:lnTo>
                    <a:lnTo>
                      <a:pt x="1569" y="6747"/>
                    </a:lnTo>
                    <a:lnTo>
                      <a:pt x="1799" y="6606"/>
                    </a:lnTo>
                    <a:lnTo>
                      <a:pt x="2322" y="6262"/>
                    </a:lnTo>
                    <a:lnTo>
                      <a:pt x="2896" y="5854"/>
                    </a:lnTo>
                    <a:lnTo>
                      <a:pt x="3470" y="5446"/>
                    </a:lnTo>
                    <a:lnTo>
                      <a:pt x="3967" y="5076"/>
                    </a:lnTo>
                    <a:lnTo>
                      <a:pt x="4516" y="4668"/>
                    </a:lnTo>
                    <a:lnTo>
                      <a:pt x="4516" y="4668"/>
                    </a:lnTo>
                    <a:lnTo>
                      <a:pt x="4197" y="5076"/>
                    </a:lnTo>
                    <a:lnTo>
                      <a:pt x="3929" y="5446"/>
                    </a:lnTo>
                    <a:lnTo>
                      <a:pt x="3623" y="5867"/>
                    </a:lnTo>
                    <a:lnTo>
                      <a:pt x="3342" y="6300"/>
                    </a:lnTo>
                    <a:lnTo>
                      <a:pt x="3227" y="6504"/>
                    </a:lnTo>
                    <a:lnTo>
                      <a:pt x="3125" y="6696"/>
                    </a:lnTo>
                    <a:lnTo>
                      <a:pt x="3049" y="6861"/>
                    </a:lnTo>
                    <a:lnTo>
                      <a:pt x="2998" y="7002"/>
                    </a:lnTo>
                    <a:lnTo>
                      <a:pt x="2998" y="7065"/>
                    </a:lnTo>
                    <a:lnTo>
                      <a:pt x="2998" y="7104"/>
                    </a:lnTo>
                    <a:lnTo>
                      <a:pt x="3011" y="7155"/>
                    </a:lnTo>
                    <a:lnTo>
                      <a:pt x="3023" y="7180"/>
                    </a:lnTo>
                    <a:lnTo>
                      <a:pt x="3062" y="7206"/>
                    </a:lnTo>
                    <a:lnTo>
                      <a:pt x="3113" y="7219"/>
                    </a:lnTo>
                    <a:lnTo>
                      <a:pt x="3240" y="7219"/>
                    </a:lnTo>
                    <a:lnTo>
                      <a:pt x="3419" y="7193"/>
                    </a:lnTo>
                    <a:lnTo>
                      <a:pt x="3623" y="7155"/>
                    </a:lnTo>
                    <a:lnTo>
                      <a:pt x="3852" y="7104"/>
                    </a:lnTo>
                    <a:lnTo>
                      <a:pt x="4095" y="7027"/>
                    </a:lnTo>
                    <a:lnTo>
                      <a:pt x="4618" y="6849"/>
                    </a:lnTo>
                    <a:lnTo>
                      <a:pt x="5128" y="6657"/>
                    </a:lnTo>
                    <a:lnTo>
                      <a:pt x="5561" y="6492"/>
                    </a:lnTo>
                    <a:lnTo>
                      <a:pt x="5982" y="6313"/>
                    </a:lnTo>
                    <a:lnTo>
                      <a:pt x="6110" y="6568"/>
                    </a:lnTo>
                    <a:lnTo>
                      <a:pt x="6454" y="7206"/>
                    </a:lnTo>
                    <a:lnTo>
                      <a:pt x="6696" y="7614"/>
                    </a:lnTo>
                    <a:lnTo>
                      <a:pt x="6951" y="8047"/>
                    </a:lnTo>
                    <a:lnTo>
                      <a:pt x="7245" y="8481"/>
                    </a:lnTo>
                    <a:lnTo>
                      <a:pt x="7538" y="8889"/>
                    </a:lnTo>
                    <a:lnTo>
                      <a:pt x="7729" y="9106"/>
                    </a:lnTo>
                    <a:lnTo>
                      <a:pt x="7908" y="9310"/>
                    </a:lnTo>
                    <a:lnTo>
                      <a:pt x="8086" y="9489"/>
                    </a:lnTo>
                    <a:lnTo>
                      <a:pt x="8265" y="9629"/>
                    </a:lnTo>
                    <a:lnTo>
                      <a:pt x="8431" y="9731"/>
                    </a:lnTo>
                    <a:lnTo>
                      <a:pt x="8520" y="9782"/>
                    </a:lnTo>
                    <a:lnTo>
                      <a:pt x="8597" y="9807"/>
                    </a:lnTo>
                    <a:lnTo>
                      <a:pt x="8686" y="9820"/>
                    </a:lnTo>
                    <a:lnTo>
                      <a:pt x="8762" y="9833"/>
                    </a:lnTo>
                    <a:lnTo>
                      <a:pt x="8839" y="9833"/>
                    </a:lnTo>
                    <a:lnTo>
                      <a:pt x="8915" y="9807"/>
                    </a:lnTo>
                    <a:lnTo>
                      <a:pt x="9043" y="9756"/>
                    </a:lnTo>
                    <a:lnTo>
                      <a:pt x="9170" y="9705"/>
                    </a:lnTo>
                    <a:lnTo>
                      <a:pt x="9477" y="9540"/>
                    </a:lnTo>
                    <a:lnTo>
                      <a:pt x="9795" y="9361"/>
                    </a:lnTo>
                    <a:lnTo>
                      <a:pt x="10140" y="9132"/>
                    </a:lnTo>
                    <a:lnTo>
                      <a:pt x="10484" y="8902"/>
                    </a:lnTo>
                    <a:lnTo>
                      <a:pt x="10816" y="8660"/>
                    </a:lnTo>
                    <a:lnTo>
                      <a:pt x="11453" y="8188"/>
                    </a:lnTo>
                    <a:lnTo>
                      <a:pt x="11479" y="8175"/>
                    </a:lnTo>
                    <a:lnTo>
                      <a:pt x="12461" y="7486"/>
                    </a:lnTo>
                    <a:lnTo>
                      <a:pt x="13417" y="6798"/>
                    </a:lnTo>
                    <a:lnTo>
                      <a:pt x="8699" y="1390"/>
                    </a:lnTo>
                    <a:lnTo>
                      <a:pt x="7296" y="3227"/>
                    </a:lnTo>
                    <a:lnTo>
                      <a:pt x="6913" y="2768"/>
                    </a:lnTo>
                    <a:lnTo>
                      <a:pt x="6492" y="2283"/>
                    </a:lnTo>
                    <a:lnTo>
                      <a:pt x="6288" y="2053"/>
                    </a:lnTo>
                    <a:lnTo>
                      <a:pt x="6084" y="1849"/>
                    </a:lnTo>
                    <a:lnTo>
                      <a:pt x="5918" y="1696"/>
                    </a:lnTo>
                    <a:lnTo>
                      <a:pt x="5778" y="1582"/>
                    </a:lnTo>
                    <a:lnTo>
                      <a:pt x="5702" y="1518"/>
                    </a:lnTo>
                    <a:lnTo>
                      <a:pt x="5625" y="1454"/>
                    </a:lnTo>
                    <a:lnTo>
                      <a:pt x="5561" y="1365"/>
                    </a:lnTo>
                    <a:lnTo>
                      <a:pt x="5485" y="1263"/>
                    </a:lnTo>
                    <a:lnTo>
                      <a:pt x="5344" y="1033"/>
                    </a:lnTo>
                    <a:lnTo>
                      <a:pt x="5204" y="791"/>
                    </a:lnTo>
                    <a:lnTo>
                      <a:pt x="5051" y="561"/>
                    </a:lnTo>
                    <a:lnTo>
                      <a:pt x="4962" y="446"/>
                    </a:lnTo>
                    <a:lnTo>
                      <a:pt x="4873" y="332"/>
                    </a:lnTo>
                    <a:lnTo>
                      <a:pt x="4771" y="242"/>
                    </a:lnTo>
                    <a:lnTo>
                      <a:pt x="4669" y="153"/>
                    </a:lnTo>
                    <a:lnTo>
                      <a:pt x="4554" y="77"/>
                    </a:lnTo>
                    <a:lnTo>
                      <a:pt x="4426" y="26"/>
                    </a:lnTo>
                    <a:lnTo>
                      <a:pt x="4350" y="0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41"/>
              <p:cNvSpPr/>
              <p:nvPr/>
            </p:nvSpPr>
            <p:spPr>
              <a:xfrm>
                <a:off x="4376075" y="2168975"/>
                <a:ext cx="1725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00" extrusionOk="0">
                    <a:moveTo>
                      <a:pt x="549" y="0"/>
                    </a:moveTo>
                    <a:lnTo>
                      <a:pt x="434" y="38"/>
                    </a:lnTo>
                    <a:lnTo>
                      <a:pt x="319" y="89"/>
                    </a:lnTo>
                    <a:lnTo>
                      <a:pt x="230" y="166"/>
                    </a:lnTo>
                    <a:lnTo>
                      <a:pt x="154" y="242"/>
                    </a:lnTo>
                    <a:lnTo>
                      <a:pt x="77" y="345"/>
                    </a:lnTo>
                    <a:lnTo>
                      <a:pt x="26" y="459"/>
                    </a:lnTo>
                    <a:lnTo>
                      <a:pt x="1" y="600"/>
                    </a:lnTo>
                    <a:lnTo>
                      <a:pt x="141" y="587"/>
                    </a:lnTo>
                    <a:lnTo>
                      <a:pt x="268" y="549"/>
                    </a:lnTo>
                    <a:lnTo>
                      <a:pt x="370" y="498"/>
                    </a:lnTo>
                    <a:lnTo>
                      <a:pt x="472" y="434"/>
                    </a:lnTo>
                    <a:lnTo>
                      <a:pt x="549" y="345"/>
                    </a:lnTo>
                    <a:lnTo>
                      <a:pt x="613" y="255"/>
                    </a:lnTo>
                    <a:lnTo>
                      <a:pt x="664" y="140"/>
                    </a:lnTo>
                    <a:lnTo>
                      <a:pt x="676" y="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41"/>
              <p:cNvSpPr/>
              <p:nvPr/>
            </p:nvSpPr>
            <p:spPr>
              <a:xfrm>
                <a:off x="4291900" y="2130075"/>
                <a:ext cx="84200" cy="73350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2934" extrusionOk="0">
                    <a:moveTo>
                      <a:pt x="3368" y="0"/>
                    </a:moveTo>
                    <a:lnTo>
                      <a:pt x="3125" y="141"/>
                    </a:lnTo>
                    <a:lnTo>
                      <a:pt x="2896" y="294"/>
                    </a:lnTo>
                    <a:lnTo>
                      <a:pt x="2666" y="459"/>
                    </a:lnTo>
                    <a:lnTo>
                      <a:pt x="2437" y="625"/>
                    </a:lnTo>
                    <a:lnTo>
                      <a:pt x="2003" y="970"/>
                    </a:lnTo>
                    <a:lnTo>
                      <a:pt x="1569" y="1327"/>
                    </a:lnTo>
                    <a:lnTo>
                      <a:pt x="1161" y="1709"/>
                    </a:lnTo>
                    <a:lnTo>
                      <a:pt x="753" y="2092"/>
                    </a:lnTo>
                    <a:lnTo>
                      <a:pt x="371" y="2500"/>
                    </a:lnTo>
                    <a:lnTo>
                      <a:pt x="179" y="2717"/>
                    </a:lnTo>
                    <a:lnTo>
                      <a:pt x="1" y="2934"/>
                    </a:lnTo>
                    <a:lnTo>
                      <a:pt x="243" y="2781"/>
                    </a:lnTo>
                    <a:lnTo>
                      <a:pt x="485" y="2627"/>
                    </a:lnTo>
                    <a:lnTo>
                      <a:pt x="932" y="2309"/>
                    </a:lnTo>
                    <a:lnTo>
                      <a:pt x="1378" y="1964"/>
                    </a:lnTo>
                    <a:lnTo>
                      <a:pt x="1799" y="1594"/>
                    </a:lnTo>
                    <a:lnTo>
                      <a:pt x="2220" y="1225"/>
                    </a:lnTo>
                    <a:lnTo>
                      <a:pt x="2615" y="842"/>
                    </a:lnTo>
                    <a:lnTo>
                      <a:pt x="2819" y="638"/>
                    </a:lnTo>
                    <a:lnTo>
                      <a:pt x="3010" y="434"/>
                    </a:lnTo>
                    <a:lnTo>
                      <a:pt x="3189" y="217"/>
                    </a:lnTo>
                    <a:lnTo>
                      <a:pt x="3368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41"/>
              <p:cNvSpPr/>
              <p:nvPr/>
            </p:nvSpPr>
            <p:spPr>
              <a:xfrm>
                <a:off x="2932400" y="2010825"/>
                <a:ext cx="158800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7666" extrusionOk="0">
                    <a:moveTo>
                      <a:pt x="5242" y="1"/>
                    </a:moveTo>
                    <a:lnTo>
                      <a:pt x="2360" y="166"/>
                    </a:lnTo>
                    <a:lnTo>
                      <a:pt x="0" y="6581"/>
                    </a:lnTo>
                    <a:lnTo>
                      <a:pt x="2908" y="7308"/>
                    </a:lnTo>
                    <a:lnTo>
                      <a:pt x="3329" y="7410"/>
                    </a:lnTo>
                    <a:lnTo>
                      <a:pt x="3750" y="7487"/>
                    </a:lnTo>
                    <a:lnTo>
                      <a:pt x="4171" y="7563"/>
                    </a:lnTo>
                    <a:lnTo>
                      <a:pt x="4604" y="7614"/>
                    </a:lnTo>
                    <a:lnTo>
                      <a:pt x="5038" y="7640"/>
                    </a:lnTo>
                    <a:lnTo>
                      <a:pt x="5459" y="7665"/>
                    </a:lnTo>
                    <a:lnTo>
                      <a:pt x="5893" y="7665"/>
                    </a:lnTo>
                    <a:lnTo>
                      <a:pt x="6326" y="7653"/>
                    </a:lnTo>
                    <a:lnTo>
                      <a:pt x="6352" y="7653"/>
                    </a:lnTo>
                    <a:lnTo>
                      <a:pt x="5242" y="1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41"/>
              <p:cNvSpPr/>
              <p:nvPr/>
            </p:nvSpPr>
            <p:spPr>
              <a:xfrm>
                <a:off x="2155725" y="1636200"/>
                <a:ext cx="368600" cy="165500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6620" extrusionOk="0">
                    <a:moveTo>
                      <a:pt x="995" y="0"/>
                    </a:moveTo>
                    <a:lnTo>
                      <a:pt x="880" y="26"/>
                    </a:lnTo>
                    <a:lnTo>
                      <a:pt x="753" y="51"/>
                    </a:lnTo>
                    <a:lnTo>
                      <a:pt x="638" y="90"/>
                    </a:lnTo>
                    <a:lnTo>
                      <a:pt x="536" y="153"/>
                    </a:lnTo>
                    <a:lnTo>
                      <a:pt x="434" y="217"/>
                    </a:lnTo>
                    <a:lnTo>
                      <a:pt x="332" y="294"/>
                    </a:lnTo>
                    <a:lnTo>
                      <a:pt x="255" y="383"/>
                    </a:lnTo>
                    <a:lnTo>
                      <a:pt x="179" y="485"/>
                    </a:lnTo>
                    <a:lnTo>
                      <a:pt x="115" y="587"/>
                    </a:lnTo>
                    <a:lnTo>
                      <a:pt x="64" y="702"/>
                    </a:lnTo>
                    <a:lnTo>
                      <a:pt x="39" y="817"/>
                    </a:lnTo>
                    <a:lnTo>
                      <a:pt x="13" y="944"/>
                    </a:lnTo>
                    <a:lnTo>
                      <a:pt x="0" y="1237"/>
                    </a:lnTo>
                    <a:lnTo>
                      <a:pt x="0" y="1518"/>
                    </a:lnTo>
                    <a:lnTo>
                      <a:pt x="39" y="1799"/>
                    </a:lnTo>
                    <a:lnTo>
                      <a:pt x="90" y="2066"/>
                    </a:lnTo>
                    <a:lnTo>
                      <a:pt x="166" y="2334"/>
                    </a:lnTo>
                    <a:lnTo>
                      <a:pt x="255" y="2602"/>
                    </a:lnTo>
                    <a:lnTo>
                      <a:pt x="383" y="2857"/>
                    </a:lnTo>
                    <a:lnTo>
                      <a:pt x="523" y="3099"/>
                    </a:lnTo>
                    <a:lnTo>
                      <a:pt x="625" y="3252"/>
                    </a:lnTo>
                    <a:lnTo>
                      <a:pt x="727" y="3393"/>
                    </a:lnTo>
                    <a:lnTo>
                      <a:pt x="829" y="3533"/>
                    </a:lnTo>
                    <a:lnTo>
                      <a:pt x="944" y="3673"/>
                    </a:lnTo>
                    <a:lnTo>
                      <a:pt x="1148" y="3877"/>
                    </a:lnTo>
                    <a:lnTo>
                      <a:pt x="1365" y="4069"/>
                    </a:lnTo>
                    <a:lnTo>
                      <a:pt x="1582" y="4260"/>
                    </a:lnTo>
                    <a:lnTo>
                      <a:pt x="1811" y="4426"/>
                    </a:lnTo>
                    <a:lnTo>
                      <a:pt x="2054" y="4579"/>
                    </a:lnTo>
                    <a:lnTo>
                      <a:pt x="2296" y="4732"/>
                    </a:lnTo>
                    <a:lnTo>
                      <a:pt x="2551" y="4872"/>
                    </a:lnTo>
                    <a:lnTo>
                      <a:pt x="2806" y="5000"/>
                    </a:lnTo>
                    <a:lnTo>
                      <a:pt x="3087" y="5127"/>
                    </a:lnTo>
                    <a:lnTo>
                      <a:pt x="3354" y="5255"/>
                    </a:lnTo>
                    <a:lnTo>
                      <a:pt x="3635" y="5370"/>
                    </a:lnTo>
                    <a:lnTo>
                      <a:pt x="3928" y="5472"/>
                    </a:lnTo>
                    <a:lnTo>
                      <a:pt x="4209" y="5561"/>
                    </a:lnTo>
                    <a:lnTo>
                      <a:pt x="4502" y="5650"/>
                    </a:lnTo>
                    <a:lnTo>
                      <a:pt x="4796" y="5727"/>
                    </a:lnTo>
                    <a:lnTo>
                      <a:pt x="5089" y="5790"/>
                    </a:lnTo>
                    <a:lnTo>
                      <a:pt x="5357" y="5829"/>
                    </a:lnTo>
                    <a:lnTo>
                      <a:pt x="5612" y="5867"/>
                    </a:lnTo>
                    <a:lnTo>
                      <a:pt x="5880" y="5892"/>
                    </a:lnTo>
                    <a:lnTo>
                      <a:pt x="6135" y="5905"/>
                    </a:lnTo>
                    <a:lnTo>
                      <a:pt x="6543" y="5918"/>
                    </a:lnTo>
                    <a:lnTo>
                      <a:pt x="6951" y="5892"/>
                    </a:lnTo>
                    <a:lnTo>
                      <a:pt x="7359" y="5854"/>
                    </a:lnTo>
                    <a:lnTo>
                      <a:pt x="7754" y="5778"/>
                    </a:lnTo>
                    <a:lnTo>
                      <a:pt x="7984" y="5727"/>
                    </a:lnTo>
                    <a:lnTo>
                      <a:pt x="8214" y="5663"/>
                    </a:lnTo>
                    <a:lnTo>
                      <a:pt x="8361" y="5616"/>
                    </a:lnTo>
                    <a:lnTo>
                      <a:pt x="8361" y="5616"/>
                    </a:lnTo>
                    <a:lnTo>
                      <a:pt x="8354" y="5612"/>
                    </a:lnTo>
                    <a:lnTo>
                      <a:pt x="7984" y="5395"/>
                    </a:lnTo>
                    <a:lnTo>
                      <a:pt x="7627" y="5153"/>
                    </a:lnTo>
                    <a:lnTo>
                      <a:pt x="7283" y="4898"/>
                    </a:lnTo>
                    <a:lnTo>
                      <a:pt x="6938" y="4643"/>
                    </a:lnTo>
                    <a:lnTo>
                      <a:pt x="6275" y="4107"/>
                    </a:lnTo>
                    <a:lnTo>
                      <a:pt x="5701" y="3610"/>
                    </a:lnTo>
                    <a:lnTo>
                      <a:pt x="5140" y="3112"/>
                    </a:lnTo>
                    <a:lnTo>
                      <a:pt x="4579" y="2602"/>
                    </a:lnTo>
                    <a:lnTo>
                      <a:pt x="4043" y="2092"/>
                    </a:lnTo>
                    <a:lnTo>
                      <a:pt x="3610" y="1671"/>
                    </a:lnTo>
                    <a:lnTo>
                      <a:pt x="3176" y="1263"/>
                    </a:lnTo>
                    <a:lnTo>
                      <a:pt x="2946" y="1059"/>
                    </a:lnTo>
                    <a:lnTo>
                      <a:pt x="2717" y="868"/>
                    </a:lnTo>
                    <a:lnTo>
                      <a:pt x="2487" y="689"/>
                    </a:lnTo>
                    <a:lnTo>
                      <a:pt x="2245" y="510"/>
                    </a:lnTo>
                    <a:lnTo>
                      <a:pt x="2066" y="396"/>
                    </a:lnTo>
                    <a:lnTo>
                      <a:pt x="1875" y="281"/>
                    </a:lnTo>
                    <a:lnTo>
                      <a:pt x="1684" y="192"/>
                    </a:lnTo>
                    <a:lnTo>
                      <a:pt x="1493" y="90"/>
                    </a:lnTo>
                    <a:lnTo>
                      <a:pt x="1365" y="51"/>
                    </a:lnTo>
                    <a:lnTo>
                      <a:pt x="1250" y="13"/>
                    </a:lnTo>
                    <a:lnTo>
                      <a:pt x="1123" y="0"/>
                    </a:lnTo>
                    <a:close/>
                    <a:moveTo>
                      <a:pt x="13085" y="4120"/>
                    </a:moveTo>
                    <a:lnTo>
                      <a:pt x="12715" y="4145"/>
                    </a:lnTo>
                    <a:lnTo>
                      <a:pt x="12346" y="4196"/>
                    </a:lnTo>
                    <a:lnTo>
                      <a:pt x="11988" y="4273"/>
                    </a:lnTo>
                    <a:lnTo>
                      <a:pt x="11644" y="4362"/>
                    </a:lnTo>
                    <a:lnTo>
                      <a:pt x="11300" y="4464"/>
                    </a:lnTo>
                    <a:lnTo>
                      <a:pt x="10853" y="4630"/>
                    </a:lnTo>
                    <a:lnTo>
                      <a:pt x="10420" y="4796"/>
                    </a:lnTo>
                    <a:lnTo>
                      <a:pt x="9540" y="5178"/>
                    </a:lnTo>
                    <a:lnTo>
                      <a:pt x="9106" y="5357"/>
                    </a:lnTo>
                    <a:lnTo>
                      <a:pt x="8660" y="5523"/>
                    </a:lnTo>
                    <a:lnTo>
                      <a:pt x="8361" y="5616"/>
                    </a:lnTo>
                    <a:lnTo>
                      <a:pt x="8361" y="5616"/>
                    </a:lnTo>
                    <a:lnTo>
                      <a:pt x="8724" y="5829"/>
                    </a:lnTo>
                    <a:lnTo>
                      <a:pt x="9106" y="6020"/>
                    </a:lnTo>
                    <a:lnTo>
                      <a:pt x="9502" y="6186"/>
                    </a:lnTo>
                    <a:lnTo>
                      <a:pt x="9910" y="6339"/>
                    </a:lnTo>
                    <a:lnTo>
                      <a:pt x="10318" y="6454"/>
                    </a:lnTo>
                    <a:lnTo>
                      <a:pt x="10522" y="6505"/>
                    </a:lnTo>
                    <a:lnTo>
                      <a:pt x="10739" y="6543"/>
                    </a:lnTo>
                    <a:lnTo>
                      <a:pt x="10943" y="6581"/>
                    </a:lnTo>
                    <a:lnTo>
                      <a:pt x="11160" y="6594"/>
                    </a:lnTo>
                    <a:lnTo>
                      <a:pt x="11376" y="6619"/>
                    </a:lnTo>
                    <a:lnTo>
                      <a:pt x="11797" y="6619"/>
                    </a:lnTo>
                    <a:lnTo>
                      <a:pt x="12014" y="6607"/>
                    </a:lnTo>
                    <a:lnTo>
                      <a:pt x="12218" y="6581"/>
                    </a:lnTo>
                    <a:lnTo>
                      <a:pt x="12435" y="6556"/>
                    </a:lnTo>
                    <a:lnTo>
                      <a:pt x="12741" y="6492"/>
                    </a:lnTo>
                    <a:lnTo>
                      <a:pt x="13034" y="6403"/>
                    </a:lnTo>
                    <a:lnTo>
                      <a:pt x="13315" y="6288"/>
                    </a:lnTo>
                    <a:lnTo>
                      <a:pt x="13595" y="6147"/>
                    </a:lnTo>
                    <a:lnTo>
                      <a:pt x="13863" y="5994"/>
                    </a:lnTo>
                    <a:lnTo>
                      <a:pt x="14118" y="5816"/>
                    </a:lnTo>
                    <a:lnTo>
                      <a:pt x="14348" y="5625"/>
                    </a:lnTo>
                    <a:lnTo>
                      <a:pt x="14565" y="5408"/>
                    </a:lnTo>
                    <a:lnTo>
                      <a:pt x="14628" y="5331"/>
                    </a:lnTo>
                    <a:lnTo>
                      <a:pt x="14679" y="5242"/>
                    </a:lnTo>
                    <a:lnTo>
                      <a:pt x="14718" y="5153"/>
                    </a:lnTo>
                    <a:lnTo>
                      <a:pt x="14743" y="5063"/>
                    </a:lnTo>
                    <a:lnTo>
                      <a:pt x="14743" y="4974"/>
                    </a:lnTo>
                    <a:lnTo>
                      <a:pt x="14743" y="4885"/>
                    </a:lnTo>
                    <a:lnTo>
                      <a:pt x="14730" y="4783"/>
                    </a:lnTo>
                    <a:lnTo>
                      <a:pt x="14705" y="4706"/>
                    </a:lnTo>
                    <a:lnTo>
                      <a:pt x="14667" y="4617"/>
                    </a:lnTo>
                    <a:lnTo>
                      <a:pt x="14628" y="4541"/>
                    </a:lnTo>
                    <a:lnTo>
                      <a:pt x="14565" y="4464"/>
                    </a:lnTo>
                    <a:lnTo>
                      <a:pt x="14501" y="4388"/>
                    </a:lnTo>
                    <a:lnTo>
                      <a:pt x="14424" y="4336"/>
                    </a:lnTo>
                    <a:lnTo>
                      <a:pt x="14348" y="4285"/>
                    </a:lnTo>
                    <a:lnTo>
                      <a:pt x="14259" y="4234"/>
                    </a:lnTo>
                    <a:lnTo>
                      <a:pt x="14157" y="4209"/>
                    </a:lnTo>
                    <a:lnTo>
                      <a:pt x="13978" y="4171"/>
                    </a:lnTo>
                    <a:lnTo>
                      <a:pt x="13799" y="4145"/>
                    </a:lnTo>
                    <a:lnTo>
                      <a:pt x="13621" y="4132"/>
                    </a:lnTo>
                    <a:lnTo>
                      <a:pt x="13442" y="412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41"/>
              <p:cNvSpPr/>
              <p:nvPr/>
            </p:nvSpPr>
            <p:spPr>
              <a:xfrm>
                <a:off x="2001400" y="1773625"/>
                <a:ext cx="640250" cy="308000"/>
              </a:xfrm>
              <a:custGeom>
                <a:avLst/>
                <a:gdLst/>
                <a:ahLst/>
                <a:cxnLst/>
                <a:rect l="l" t="t" r="r" b="b"/>
                <a:pathLst>
                  <a:path w="25610" h="12320" extrusionOk="0">
                    <a:moveTo>
                      <a:pt x="1" y="0"/>
                    </a:moveTo>
                    <a:lnTo>
                      <a:pt x="77" y="242"/>
                    </a:lnTo>
                    <a:lnTo>
                      <a:pt x="281" y="816"/>
                    </a:lnTo>
                    <a:lnTo>
                      <a:pt x="396" y="1186"/>
                    </a:lnTo>
                    <a:lnTo>
                      <a:pt x="498" y="1581"/>
                    </a:lnTo>
                    <a:lnTo>
                      <a:pt x="600" y="1964"/>
                    </a:lnTo>
                    <a:lnTo>
                      <a:pt x="677" y="2321"/>
                    </a:lnTo>
                    <a:lnTo>
                      <a:pt x="817" y="3010"/>
                    </a:lnTo>
                    <a:lnTo>
                      <a:pt x="957" y="3622"/>
                    </a:lnTo>
                    <a:lnTo>
                      <a:pt x="1098" y="4158"/>
                    </a:lnTo>
                    <a:lnTo>
                      <a:pt x="1263" y="4642"/>
                    </a:lnTo>
                    <a:lnTo>
                      <a:pt x="1340" y="4834"/>
                    </a:lnTo>
                    <a:lnTo>
                      <a:pt x="1429" y="5025"/>
                    </a:lnTo>
                    <a:lnTo>
                      <a:pt x="1518" y="5191"/>
                    </a:lnTo>
                    <a:lnTo>
                      <a:pt x="1620" y="5369"/>
                    </a:lnTo>
                    <a:lnTo>
                      <a:pt x="1735" y="5535"/>
                    </a:lnTo>
                    <a:lnTo>
                      <a:pt x="1863" y="5688"/>
                    </a:lnTo>
                    <a:lnTo>
                      <a:pt x="1990" y="5841"/>
                    </a:lnTo>
                    <a:lnTo>
                      <a:pt x="2131" y="5981"/>
                    </a:lnTo>
                    <a:lnTo>
                      <a:pt x="2284" y="6122"/>
                    </a:lnTo>
                    <a:lnTo>
                      <a:pt x="2437" y="6236"/>
                    </a:lnTo>
                    <a:lnTo>
                      <a:pt x="2602" y="6364"/>
                    </a:lnTo>
                    <a:lnTo>
                      <a:pt x="2768" y="6466"/>
                    </a:lnTo>
                    <a:lnTo>
                      <a:pt x="2947" y="6568"/>
                    </a:lnTo>
                    <a:lnTo>
                      <a:pt x="3125" y="6657"/>
                    </a:lnTo>
                    <a:lnTo>
                      <a:pt x="3317" y="6734"/>
                    </a:lnTo>
                    <a:lnTo>
                      <a:pt x="3508" y="6810"/>
                    </a:lnTo>
                    <a:lnTo>
                      <a:pt x="19182" y="12128"/>
                    </a:lnTo>
                    <a:lnTo>
                      <a:pt x="19373" y="12179"/>
                    </a:lnTo>
                    <a:lnTo>
                      <a:pt x="19577" y="12230"/>
                    </a:lnTo>
                    <a:lnTo>
                      <a:pt x="19768" y="12269"/>
                    </a:lnTo>
                    <a:lnTo>
                      <a:pt x="19972" y="12294"/>
                    </a:lnTo>
                    <a:lnTo>
                      <a:pt x="20177" y="12320"/>
                    </a:lnTo>
                    <a:lnTo>
                      <a:pt x="20368" y="12320"/>
                    </a:lnTo>
                    <a:lnTo>
                      <a:pt x="20572" y="12307"/>
                    </a:lnTo>
                    <a:lnTo>
                      <a:pt x="20776" y="12294"/>
                    </a:lnTo>
                    <a:lnTo>
                      <a:pt x="20967" y="12269"/>
                    </a:lnTo>
                    <a:lnTo>
                      <a:pt x="21171" y="12230"/>
                    </a:lnTo>
                    <a:lnTo>
                      <a:pt x="21363" y="12179"/>
                    </a:lnTo>
                    <a:lnTo>
                      <a:pt x="21554" y="12116"/>
                    </a:lnTo>
                    <a:lnTo>
                      <a:pt x="21745" y="12039"/>
                    </a:lnTo>
                    <a:lnTo>
                      <a:pt x="21924" y="11963"/>
                    </a:lnTo>
                    <a:lnTo>
                      <a:pt x="22102" y="11861"/>
                    </a:lnTo>
                    <a:lnTo>
                      <a:pt x="22281" y="11759"/>
                    </a:lnTo>
                    <a:lnTo>
                      <a:pt x="22510" y="11606"/>
                    </a:lnTo>
                    <a:lnTo>
                      <a:pt x="22753" y="11440"/>
                    </a:lnTo>
                    <a:lnTo>
                      <a:pt x="22995" y="11261"/>
                    </a:lnTo>
                    <a:lnTo>
                      <a:pt x="23250" y="11057"/>
                    </a:lnTo>
                    <a:lnTo>
                      <a:pt x="23492" y="10853"/>
                    </a:lnTo>
                    <a:lnTo>
                      <a:pt x="23747" y="10624"/>
                    </a:lnTo>
                    <a:lnTo>
                      <a:pt x="23990" y="10394"/>
                    </a:lnTo>
                    <a:lnTo>
                      <a:pt x="24232" y="10139"/>
                    </a:lnTo>
                    <a:lnTo>
                      <a:pt x="24882" y="9425"/>
                    </a:lnTo>
                    <a:lnTo>
                      <a:pt x="25316" y="8978"/>
                    </a:lnTo>
                    <a:lnTo>
                      <a:pt x="25609" y="86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41"/>
              <p:cNvSpPr/>
              <p:nvPr/>
            </p:nvSpPr>
            <p:spPr>
              <a:xfrm>
                <a:off x="2001100" y="1772350"/>
                <a:ext cx="640550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25622" h="8800" extrusionOk="0">
                    <a:moveTo>
                      <a:pt x="102" y="0"/>
                    </a:moveTo>
                    <a:lnTo>
                      <a:pt x="38" y="26"/>
                    </a:lnTo>
                    <a:lnTo>
                      <a:pt x="13" y="38"/>
                    </a:lnTo>
                    <a:lnTo>
                      <a:pt x="13" y="51"/>
                    </a:lnTo>
                    <a:lnTo>
                      <a:pt x="0" y="77"/>
                    </a:lnTo>
                    <a:lnTo>
                      <a:pt x="13" y="102"/>
                    </a:lnTo>
                    <a:lnTo>
                      <a:pt x="51" y="153"/>
                    </a:lnTo>
                    <a:lnTo>
                      <a:pt x="115" y="217"/>
                    </a:lnTo>
                    <a:lnTo>
                      <a:pt x="217" y="293"/>
                    </a:lnTo>
                    <a:lnTo>
                      <a:pt x="510" y="472"/>
                    </a:lnTo>
                    <a:lnTo>
                      <a:pt x="918" y="689"/>
                    </a:lnTo>
                    <a:lnTo>
                      <a:pt x="1428" y="931"/>
                    </a:lnTo>
                    <a:lnTo>
                      <a:pt x="2053" y="1212"/>
                    </a:lnTo>
                    <a:lnTo>
                      <a:pt x="2767" y="1518"/>
                    </a:lnTo>
                    <a:lnTo>
                      <a:pt x="3584" y="1849"/>
                    </a:lnTo>
                    <a:lnTo>
                      <a:pt x="4476" y="2206"/>
                    </a:lnTo>
                    <a:lnTo>
                      <a:pt x="5446" y="2576"/>
                    </a:lnTo>
                    <a:lnTo>
                      <a:pt x="6491" y="2972"/>
                    </a:lnTo>
                    <a:lnTo>
                      <a:pt x="7601" y="3392"/>
                    </a:lnTo>
                    <a:lnTo>
                      <a:pt x="8762" y="3813"/>
                    </a:lnTo>
                    <a:lnTo>
                      <a:pt x="9986" y="4247"/>
                    </a:lnTo>
                    <a:lnTo>
                      <a:pt x="11261" y="4693"/>
                    </a:lnTo>
                    <a:lnTo>
                      <a:pt x="12562" y="5140"/>
                    </a:lnTo>
                    <a:lnTo>
                      <a:pt x="13876" y="5573"/>
                    </a:lnTo>
                    <a:lnTo>
                      <a:pt x="15151" y="5994"/>
                    </a:lnTo>
                    <a:lnTo>
                      <a:pt x="16388" y="6389"/>
                    </a:lnTo>
                    <a:lnTo>
                      <a:pt x="17574" y="6772"/>
                    </a:lnTo>
                    <a:lnTo>
                      <a:pt x="18696" y="7116"/>
                    </a:lnTo>
                    <a:lnTo>
                      <a:pt x="19768" y="7435"/>
                    </a:lnTo>
                    <a:lnTo>
                      <a:pt x="20762" y="7729"/>
                    </a:lnTo>
                    <a:lnTo>
                      <a:pt x="21693" y="7984"/>
                    </a:lnTo>
                    <a:lnTo>
                      <a:pt x="22535" y="8213"/>
                    </a:lnTo>
                    <a:lnTo>
                      <a:pt x="23300" y="8404"/>
                    </a:lnTo>
                    <a:lnTo>
                      <a:pt x="23951" y="8570"/>
                    </a:lnTo>
                    <a:lnTo>
                      <a:pt x="24512" y="8685"/>
                    </a:lnTo>
                    <a:lnTo>
                      <a:pt x="24971" y="8762"/>
                    </a:lnTo>
                    <a:lnTo>
                      <a:pt x="25315" y="8800"/>
                    </a:lnTo>
                    <a:lnTo>
                      <a:pt x="25430" y="8800"/>
                    </a:lnTo>
                    <a:lnTo>
                      <a:pt x="25532" y="8787"/>
                    </a:lnTo>
                    <a:lnTo>
                      <a:pt x="25596" y="8774"/>
                    </a:lnTo>
                    <a:lnTo>
                      <a:pt x="25609" y="8762"/>
                    </a:lnTo>
                    <a:lnTo>
                      <a:pt x="25621" y="8736"/>
                    </a:lnTo>
                    <a:lnTo>
                      <a:pt x="25621" y="8723"/>
                    </a:lnTo>
                    <a:lnTo>
                      <a:pt x="25621" y="8698"/>
                    </a:lnTo>
                    <a:lnTo>
                      <a:pt x="25583" y="8647"/>
                    </a:lnTo>
                    <a:lnTo>
                      <a:pt x="25507" y="8583"/>
                    </a:lnTo>
                    <a:lnTo>
                      <a:pt x="25417" y="8507"/>
                    </a:lnTo>
                    <a:lnTo>
                      <a:pt x="25124" y="8328"/>
                    </a:lnTo>
                    <a:lnTo>
                      <a:pt x="24716" y="8111"/>
                    </a:lnTo>
                    <a:lnTo>
                      <a:pt x="24193" y="7869"/>
                    </a:lnTo>
                    <a:lnTo>
                      <a:pt x="23568" y="7588"/>
                    </a:lnTo>
                    <a:lnTo>
                      <a:pt x="22854" y="7282"/>
                    </a:lnTo>
                    <a:lnTo>
                      <a:pt x="22051" y="6951"/>
                    </a:lnTo>
                    <a:lnTo>
                      <a:pt x="21158" y="6594"/>
                    </a:lnTo>
                    <a:lnTo>
                      <a:pt x="20176" y="6211"/>
                    </a:lnTo>
                    <a:lnTo>
                      <a:pt x="19143" y="5816"/>
                    </a:lnTo>
                    <a:lnTo>
                      <a:pt x="18033" y="5407"/>
                    </a:lnTo>
                    <a:lnTo>
                      <a:pt x="16860" y="4987"/>
                    </a:lnTo>
                    <a:lnTo>
                      <a:pt x="15636" y="4553"/>
                    </a:lnTo>
                    <a:lnTo>
                      <a:pt x="14373" y="4107"/>
                    </a:lnTo>
                    <a:lnTo>
                      <a:pt x="13059" y="3660"/>
                    </a:lnTo>
                    <a:lnTo>
                      <a:pt x="11759" y="3227"/>
                    </a:lnTo>
                    <a:lnTo>
                      <a:pt x="10483" y="2806"/>
                    </a:lnTo>
                    <a:lnTo>
                      <a:pt x="9246" y="2398"/>
                    </a:lnTo>
                    <a:lnTo>
                      <a:pt x="8060" y="2028"/>
                    </a:lnTo>
                    <a:lnTo>
                      <a:pt x="6925" y="1683"/>
                    </a:lnTo>
                    <a:lnTo>
                      <a:pt x="5867" y="1365"/>
                    </a:lnTo>
                    <a:lnTo>
                      <a:pt x="4859" y="1071"/>
                    </a:lnTo>
                    <a:lnTo>
                      <a:pt x="3928" y="803"/>
                    </a:lnTo>
                    <a:lnTo>
                      <a:pt x="3086" y="574"/>
                    </a:lnTo>
                    <a:lnTo>
                      <a:pt x="2334" y="383"/>
                    </a:lnTo>
                    <a:lnTo>
                      <a:pt x="1671" y="230"/>
                    </a:lnTo>
                    <a:lnTo>
                      <a:pt x="1110" y="115"/>
                    </a:lnTo>
                    <a:lnTo>
                      <a:pt x="650" y="38"/>
                    </a:lnTo>
                    <a:lnTo>
                      <a:pt x="31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41"/>
              <p:cNvSpPr/>
              <p:nvPr/>
            </p:nvSpPr>
            <p:spPr>
              <a:xfrm>
                <a:off x="2571150" y="2003800"/>
                <a:ext cx="566925" cy="161675"/>
              </a:xfrm>
              <a:custGeom>
                <a:avLst/>
                <a:gdLst/>
                <a:ahLst/>
                <a:cxnLst/>
                <a:rect l="l" t="t" r="r" b="b"/>
                <a:pathLst>
                  <a:path w="22677" h="6467" extrusionOk="0">
                    <a:moveTo>
                      <a:pt x="5791" y="1"/>
                    </a:moveTo>
                    <a:lnTo>
                      <a:pt x="4885" y="14"/>
                    </a:lnTo>
                    <a:lnTo>
                      <a:pt x="4057" y="52"/>
                    </a:lnTo>
                    <a:lnTo>
                      <a:pt x="3317" y="103"/>
                    </a:lnTo>
                    <a:lnTo>
                      <a:pt x="2666" y="180"/>
                    </a:lnTo>
                    <a:lnTo>
                      <a:pt x="2118" y="243"/>
                    </a:lnTo>
                    <a:lnTo>
                      <a:pt x="1684" y="320"/>
                    </a:lnTo>
                    <a:lnTo>
                      <a:pt x="1353" y="384"/>
                    </a:lnTo>
                    <a:lnTo>
                      <a:pt x="1034" y="447"/>
                    </a:lnTo>
                    <a:lnTo>
                      <a:pt x="983" y="473"/>
                    </a:lnTo>
                    <a:lnTo>
                      <a:pt x="919" y="511"/>
                    </a:lnTo>
                    <a:lnTo>
                      <a:pt x="741" y="651"/>
                    </a:lnTo>
                    <a:lnTo>
                      <a:pt x="537" y="817"/>
                    </a:lnTo>
                    <a:lnTo>
                      <a:pt x="345" y="1021"/>
                    </a:lnTo>
                    <a:lnTo>
                      <a:pt x="167" y="1225"/>
                    </a:lnTo>
                    <a:lnTo>
                      <a:pt x="90" y="1315"/>
                    </a:lnTo>
                    <a:lnTo>
                      <a:pt x="39" y="1404"/>
                    </a:lnTo>
                    <a:lnTo>
                      <a:pt x="14" y="1480"/>
                    </a:lnTo>
                    <a:lnTo>
                      <a:pt x="1" y="1557"/>
                    </a:lnTo>
                    <a:lnTo>
                      <a:pt x="14" y="1582"/>
                    </a:lnTo>
                    <a:lnTo>
                      <a:pt x="26" y="1595"/>
                    </a:lnTo>
                    <a:lnTo>
                      <a:pt x="52" y="1621"/>
                    </a:lnTo>
                    <a:lnTo>
                      <a:pt x="77" y="1633"/>
                    </a:lnTo>
                    <a:lnTo>
                      <a:pt x="345" y="1608"/>
                    </a:lnTo>
                    <a:lnTo>
                      <a:pt x="1098" y="1570"/>
                    </a:lnTo>
                    <a:lnTo>
                      <a:pt x="2233" y="1519"/>
                    </a:lnTo>
                    <a:lnTo>
                      <a:pt x="2909" y="1493"/>
                    </a:lnTo>
                    <a:lnTo>
                      <a:pt x="3636" y="1480"/>
                    </a:lnTo>
                    <a:lnTo>
                      <a:pt x="4426" y="1480"/>
                    </a:lnTo>
                    <a:lnTo>
                      <a:pt x="5243" y="1493"/>
                    </a:lnTo>
                    <a:lnTo>
                      <a:pt x="6084" y="1519"/>
                    </a:lnTo>
                    <a:lnTo>
                      <a:pt x="6939" y="1570"/>
                    </a:lnTo>
                    <a:lnTo>
                      <a:pt x="7793" y="1646"/>
                    </a:lnTo>
                    <a:lnTo>
                      <a:pt x="8635" y="1735"/>
                    </a:lnTo>
                    <a:lnTo>
                      <a:pt x="9043" y="1799"/>
                    </a:lnTo>
                    <a:lnTo>
                      <a:pt x="9451" y="1863"/>
                    </a:lnTo>
                    <a:lnTo>
                      <a:pt x="9847" y="1927"/>
                    </a:lnTo>
                    <a:lnTo>
                      <a:pt x="10229" y="2016"/>
                    </a:lnTo>
                    <a:lnTo>
                      <a:pt x="10956" y="2195"/>
                    </a:lnTo>
                    <a:lnTo>
                      <a:pt x="11760" y="2424"/>
                    </a:lnTo>
                    <a:lnTo>
                      <a:pt x="12614" y="2692"/>
                    </a:lnTo>
                    <a:lnTo>
                      <a:pt x="13519" y="2985"/>
                    </a:lnTo>
                    <a:lnTo>
                      <a:pt x="14463" y="3304"/>
                    </a:lnTo>
                    <a:lnTo>
                      <a:pt x="15407" y="3648"/>
                    </a:lnTo>
                    <a:lnTo>
                      <a:pt x="16363" y="3993"/>
                    </a:lnTo>
                    <a:lnTo>
                      <a:pt x="17294" y="4350"/>
                    </a:lnTo>
                    <a:lnTo>
                      <a:pt x="19067" y="5039"/>
                    </a:lnTo>
                    <a:lnTo>
                      <a:pt x="20623" y="5651"/>
                    </a:lnTo>
                    <a:lnTo>
                      <a:pt x="21822" y="6148"/>
                    </a:lnTo>
                    <a:lnTo>
                      <a:pt x="22562" y="6454"/>
                    </a:lnTo>
                    <a:lnTo>
                      <a:pt x="22587" y="6467"/>
                    </a:lnTo>
                    <a:lnTo>
                      <a:pt x="22613" y="6454"/>
                    </a:lnTo>
                    <a:lnTo>
                      <a:pt x="22651" y="6441"/>
                    </a:lnTo>
                    <a:lnTo>
                      <a:pt x="22676" y="6390"/>
                    </a:lnTo>
                    <a:lnTo>
                      <a:pt x="22676" y="6365"/>
                    </a:lnTo>
                    <a:lnTo>
                      <a:pt x="22664" y="6339"/>
                    </a:lnTo>
                    <a:lnTo>
                      <a:pt x="22587" y="6174"/>
                    </a:lnTo>
                    <a:lnTo>
                      <a:pt x="22460" y="5970"/>
                    </a:lnTo>
                    <a:lnTo>
                      <a:pt x="22294" y="5727"/>
                    </a:lnTo>
                    <a:lnTo>
                      <a:pt x="22077" y="5447"/>
                    </a:lnTo>
                    <a:lnTo>
                      <a:pt x="21809" y="5141"/>
                    </a:lnTo>
                    <a:lnTo>
                      <a:pt x="21490" y="4796"/>
                    </a:lnTo>
                    <a:lnTo>
                      <a:pt x="21299" y="4630"/>
                    </a:lnTo>
                    <a:lnTo>
                      <a:pt x="21108" y="4439"/>
                    </a:lnTo>
                    <a:lnTo>
                      <a:pt x="20891" y="4261"/>
                    </a:lnTo>
                    <a:lnTo>
                      <a:pt x="20649" y="4069"/>
                    </a:lnTo>
                    <a:lnTo>
                      <a:pt x="20406" y="3891"/>
                    </a:lnTo>
                    <a:lnTo>
                      <a:pt x="20138" y="3699"/>
                    </a:lnTo>
                    <a:lnTo>
                      <a:pt x="19845" y="3495"/>
                    </a:lnTo>
                    <a:lnTo>
                      <a:pt x="19539" y="3304"/>
                    </a:lnTo>
                    <a:lnTo>
                      <a:pt x="19220" y="3113"/>
                    </a:lnTo>
                    <a:lnTo>
                      <a:pt x="18863" y="2921"/>
                    </a:lnTo>
                    <a:lnTo>
                      <a:pt x="18493" y="2717"/>
                    </a:lnTo>
                    <a:lnTo>
                      <a:pt x="18111" y="2526"/>
                    </a:lnTo>
                    <a:lnTo>
                      <a:pt x="17703" y="2335"/>
                    </a:lnTo>
                    <a:lnTo>
                      <a:pt x="17256" y="2156"/>
                    </a:lnTo>
                    <a:lnTo>
                      <a:pt x="16797" y="1965"/>
                    </a:lnTo>
                    <a:lnTo>
                      <a:pt x="16325" y="1786"/>
                    </a:lnTo>
                    <a:lnTo>
                      <a:pt x="15815" y="1608"/>
                    </a:lnTo>
                    <a:lnTo>
                      <a:pt x="15279" y="1429"/>
                    </a:lnTo>
                    <a:lnTo>
                      <a:pt x="14718" y="1264"/>
                    </a:lnTo>
                    <a:lnTo>
                      <a:pt x="14144" y="1098"/>
                    </a:lnTo>
                    <a:lnTo>
                      <a:pt x="13456" y="932"/>
                    </a:lnTo>
                    <a:lnTo>
                      <a:pt x="12767" y="766"/>
                    </a:lnTo>
                    <a:lnTo>
                      <a:pt x="12104" y="626"/>
                    </a:lnTo>
                    <a:lnTo>
                      <a:pt x="11453" y="511"/>
                    </a:lnTo>
                    <a:lnTo>
                      <a:pt x="10816" y="396"/>
                    </a:lnTo>
                    <a:lnTo>
                      <a:pt x="10191" y="307"/>
                    </a:lnTo>
                    <a:lnTo>
                      <a:pt x="9591" y="231"/>
                    </a:lnTo>
                    <a:lnTo>
                      <a:pt x="8992" y="167"/>
                    </a:lnTo>
                    <a:lnTo>
                      <a:pt x="8418" y="116"/>
                    </a:lnTo>
                    <a:lnTo>
                      <a:pt x="7857" y="65"/>
                    </a:lnTo>
                    <a:lnTo>
                      <a:pt x="7309" y="39"/>
                    </a:lnTo>
                    <a:lnTo>
                      <a:pt x="6786" y="14"/>
                    </a:lnTo>
                    <a:lnTo>
                      <a:pt x="6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41"/>
              <p:cNvSpPr/>
              <p:nvPr/>
            </p:nvSpPr>
            <p:spPr>
              <a:xfrm>
                <a:off x="2688800" y="2040150"/>
                <a:ext cx="447675" cy="125975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5039" extrusionOk="0">
                    <a:moveTo>
                      <a:pt x="830" y="1"/>
                    </a:moveTo>
                    <a:lnTo>
                      <a:pt x="371" y="14"/>
                    </a:lnTo>
                    <a:lnTo>
                      <a:pt x="1" y="39"/>
                    </a:lnTo>
                    <a:lnTo>
                      <a:pt x="17881" y="5038"/>
                    </a:lnTo>
                    <a:lnTo>
                      <a:pt x="17894" y="5026"/>
                    </a:lnTo>
                    <a:lnTo>
                      <a:pt x="17907" y="5013"/>
                    </a:lnTo>
                    <a:lnTo>
                      <a:pt x="17907" y="5000"/>
                    </a:lnTo>
                    <a:lnTo>
                      <a:pt x="17894" y="4987"/>
                    </a:lnTo>
                    <a:lnTo>
                      <a:pt x="17001" y="4477"/>
                    </a:lnTo>
                    <a:lnTo>
                      <a:pt x="16108" y="3993"/>
                    </a:lnTo>
                    <a:lnTo>
                      <a:pt x="15228" y="3546"/>
                    </a:lnTo>
                    <a:lnTo>
                      <a:pt x="14361" y="3138"/>
                    </a:lnTo>
                    <a:lnTo>
                      <a:pt x="13519" y="2768"/>
                    </a:lnTo>
                    <a:lnTo>
                      <a:pt x="12678" y="2424"/>
                    </a:lnTo>
                    <a:lnTo>
                      <a:pt x="11849" y="2105"/>
                    </a:lnTo>
                    <a:lnTo>
                      <a:pt x="11045" y="1812"/>
                    </a:lnTo>
                    <a:lnTo>
                      <a:pt x="10255" y="1557"/>
                    </a:lnTo>
                    <a:lnTo>
                      <a:pt x="9489" y="1314"/>
                    </a:lnTo>
                    <a:lnTo>
                      <a:pt x="8737" y="1110"/>
                    </a:lnTo>
                    <a:lnTo>
                      <a:pt x="8010" y="919"/>
                    </a:lnTo>
                    <a:lnTo>
                      <a:pt x="7309" y="753"/>
                    </a:lnTo>
                    <a:lnTo>
                      <a:pt x="6620" y="613"/>
                    </a:lnTo>
                    <a:lnTo>
                      <a:pt x="5969" y="485"/>
                    </a:lnTo>
                    <a:lnTo>
                      <a:pt x="5345" y="383"/>
                    </a:lnTo>
                    <a:lnTo>
                      <a:pt x="4745" y="281"/>
                    </a:lnTo>
                    <a:lnTo>
                      <a:pt x="4171" y="218"/>
                    </a:lnTo>
                    <a:lnTo>
                      <a:pt x="3636" y="154"/>
                    </a:lnTo>
                    <a:lnTo>
                      <a:pt x="3125" y="103"/>
                    </a:lnTo>
                    <a:lnTo>
                      <a:pt x="2654" y="65"/>
                    </a:lnTo>
                    <a:lnTo>
                      <a:pt x="2220" y="39"/>
                    </a:lnTo>
                    <a:lnTo>
                      <a:pt x="144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41"/>
              <p:cNvSpPr/>
              <p:nvPr/>
            </p:nvSpPr>
            <p:spPr>
              <a:xfrm>
                <a:off x="2817300" y="2056750"/>
                <a:ext cx="196100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5905" extrusionOk="0">
                    <a:moveTo>
                      <a:pt x="2717" y="0"/>
                    </a:moveTo>
                    <a:lnTo>
                      <a:pt x="2653" y="13"/>
                    </a:lnTo>
                    <a:lnTo>
                      <a:pt x="2564" y="64"/>
                    </a:lnTo>
                    <a:lnTo>
                      <a:pt x="2449" y="153"/>
                    </a:lnTo>
                    <a:lnTo>
                      <a:pt x="2296" y="255"/>
                    </a:lnTo>
                    <a:lnTo>
                      <a:pt x="2130" y="395"/>
                    </a:lnTo>
                    <a:lnTo>
                      <a:pt x="1939" y="548"/>
                    </a:lnTo>
                    <a:lnTo>
                      <a:pt x="1735" y="740"/>
                    </a:lnTo>
                    <a:lnTo>
                      <a:pt x="1531" y="944"/>
                    </a:lnTo>
                    <a:lnTo>
                      <a:pt x="1314" y="1161"/>
                    </a:lnTo>
                    <a:lnTo>
                      <a:pt x="1097" y="1403"/>
                    </a:lnTo>
                    <a:lnTo>
                      <a:pt x="893" y="1658"/>
                    </a:lnTo>
                    <a:lnTo>
                      <a:pt x="689" y="1926"/>
                    </a:lnTo>
                    <a:lnTo>
                      <a:pt x="498" y="2206"/>
                    </a:lnTo>
                    <a:lnTo>
                      <a:pt x="332" y="2487"/>
                    </a:lnTo>
                    <a:lnTo>
                      <a:pt x="179" y="2780"/>
                    </a:lnTo>
                    <a:lnTo>
                      <a:pt x="52" y="3074"/>
                    </a:lnTo>
                    <a:lnTo>
                      <a:pt x="13" y="3227"/>
                    </a:lnTo>
                    <a:lnTo>
                      <a:pt x="1" y="3380"/>
                    </a:lnTo>
                    <a:lnTo>
                      <a:pt x="1" y="3533"/>
                    </a:lnTo>
                    <a:lnTo>
                      <a:pt x="26" y="3673"/>
                    </a:lnTo>
                    <a:lnTo>
                      <a:pt x="77" y="3826"/>
                    </a:lnTo>
                    <a:lnTo>
                      <a:pt x="141" y="3954"/>
                    </a:lnTo>
                    <a:lnTo>
                      <a:pt x="230" y="4081"/>
                    </a:lnTo>
                    <a:lnTo>
                      <a:pt x="345" y="4196"/>
                    </a:lnTo>
                    <a:lnTo>
                      <a:pt x="485" y="4323"/>
                    </a:lnTo>
                    <a:lnTo>
                      <a:pt x="625" y="4438"/>
                    </a:lnTo>
                    <a:lnTo>
                      <a:pt x="791" y="4566"/>
                    </a:lnTo>
                    <a:lnTo>
                      <a:pt x="957" y="4668"/>
                    </a:lnTo>
                    <a:lnTo>
                      <a:pt x="1123" y="4770"/>
                    </a:lnTo>
                    <a:lnTo>
                      <a:pt x="1289" y="4834"/>
                    </a:lnTo>
                    <a:lnTo>
                      <a:pt x="1454" y="4885"/>
                    </a:lnTo>
                    <a:lnTo>
                      <a:pt x="1531" y="4897"/>
                    </a:lnTo>
                    <a:lnTo>
                      <a:pt x="1607" y="4910"/>
                    </a:lnTo>
                    <a:lnTo>
                      <a:pt x="1633" y="4936"/>
                    </a:lnTo>
                    <a:lnTo>
                      <a:pt x="1722" y="5038"/>
                    </a:lnTo>
                    <a:lnTo>
                      <a:pt x="1875" y="5165"/>
                    </a:lnTo>
                    <a:lnTo>
                      <a:pt x="1965" y="5229"/>
                    </a:lnTo>
                    <a:lnTo>
                      <a:pt x="2079" y="5305"/>
                    </a:lnTo>
                    <a:lnTo>
                      <a:pt x="2207" y="5382"/>
                    </a:lnTo>
                    <a:lnTo>
                      <a:pt x="2347" y="5446"/>
                    </a:lnTo>
                    <a:lnTo>
                      <a:pt x="2500" y="5509"/>
                    </a:lnTo>
                    <a:lnTo>
                      <a:pt x="2679" y="5560"/>
                    </a:lnTo>
                    <a:lnTo>
                      <a:pt x="2870" y="5599"/>
                    </a:lnTo>
                    <a:lnTo>
                      <a:pt x="3074" y="5624"/>
                    </a:lnTo>
                    <a:lnTo>
                      <a:pt x="3304" y="5637"/>
                    </a:lnTo>
                    <a:lnTo>
                      <a:pt x="3533" y="5624"/>
                    </a:lnTo>
                    <a:lnTo>
                      <a:pt x="3584" y="5650"/>
                    </a:lnTo>
                    <a:lnTo>
                      <a:pt x="3737" y="5701"/>
                    </a:lnTo>
                    <a:lnTo>
                      <a:pt x="3967" y="5777"/>
                    </a:lnTo>
                    <a:lnTo>
                      <a:pt x="4273" y="5841"/>
                    </a:lnTo>
                    <a:lnTo>
                      <a:pt x="4439" y="5867"/>
                    </a:lnTo>
                    <a:lnTo>
                      <a:pt x="4630" y="5892"/>
                    </a:lnTo>
                    <a:lnTo>
                      <a:pt x="4821" y="5905"/>
                    </a:lnTo>
                    <a:lnTo>
                      <a:pt x="5025" y="5905"/>
                    </a:lnTo>
                    <a:lnTo>
                      <a:pt x="5242" y="5892"/>
                    </a:lnTo>
                    <a:lnTo>
                      <a:pt x="5459" y="5854"/>
                    </a:lnTo>
                    <a:lnTo>
                      <a:pt x="5676" y="5803"/>
                    </a:lnTo>
                    <a:lnTo>
                      <a:pt x="5905" y="5739"/>
                    </a:lnTo>
                    <a:lnTo>
                      <a:pt x="5944" y="5752"/>
                    </a:lnTo>
                    <a:lnTo>
                      <a:pt x="6058" y="5790"/>
                    </a:lnTo>
                    <a:lnTo>
                      <a:pt x="6224" y="5841"/>
                    </a:lnTo>
                    <a:lnTo>
                      <a:pt x="6326" y="5854"/>
                    </a:lnTo>
                    <a:lnTo>
                      <a:pt x="6441" y="5867"/>
                    </a:lnTo>
                    <a:lnTo>
                      <a:pt x="6683" y="5867"/>
                    </a:lnTo>
                    <a:lnTo>
                      <a:pt x="6824" y="5841"/>
                    </a:lnTo>
                    <a:lnTo>
                      <a:pt x="6951" y="5803"/>
                    </a:lnTo>
                    <a:lnTo>
                      <a:pt x="7091" y="5752"/>
                    </a:lnTo>
                    <a:lnTo>
                      <a:pt x="7232" y="5675"/>
                    </a:lnTo>
                    <a:lnTo>
                      <a:pt x="7372" y="5586"/>
                    </a:lnTo>
                    <a:lnTo>
                      <a:pt x="7512" y="5458"/>
                    </a:lnTo>
                    <a:lnTo>
                      <a:pt x="7576" y="5012"/>
                    </a:lnTo>
                    <a:lnTo>
                      <a:pt x="7653" y="4553"/>
                    </a:lnTo>
                    <a:lnTo>
                      <a:pt x="7729" y="4017"/>
                    </a:lnTo>
                    <a:lnTo>
                      <a:pt x="7793" y="3469"/>
                    </a:lnTo>
                    <a:lnTo>
                      <a:pt x="7831" y="2997"/>
                    </a:lnTo>
                    <a:lnTo>
                      <a:pt x="7844" y="2793"/>
                    </a:lnTo>
                    <a:lnTo>
                      <a:pt x="7831" y="2640"/>
                    </a:lnTo>
                    <a:lnTo>
                      <a:pt x="7818" y="2538"/>
                    </a:lnTo>
                    <a:lnTo>
                      <a:pt x="7806" y="2500"/>
                    </a:lnTo>
                    <a:lnTo>
                      <a:pt x="7780" y="2487"/>
                    </a:lnTo>
                    <a:lnTo>
                      <a:pt x="7729" y="2461"/>
                    </a:lnTo>
                    <a:lnTo>
                      <a:pt x="7665" y="2461"/>
                    </a:lnTo>
                    <a:lnTo>
                      <a:pt x="7512" y="2449"/>
                    </a:lnTo>
                    <a:lnTo>
                      <a:pt x="7321" y="2474"/>
                    </a:lnTo>
                    <a:lnTo>
                      <a:pt x="7117" y="2500"/>
                    </a:lnTo>
                    <a:lnTo>
                      <a:pt x="6773" y="2563"/>
                    </a:lnTo>
                    <a:lnTo>
                      <a:pt x="6632" y="2589"/>
                    </a:lnTo>
                    <a:lnTo>
                      <a:pt x="6632" y="2589"/>
                    </a:lnTo>
                    <a:lnTo>
                      <a:pt x="6683" y="2423"/>
                    </a:lnTo>
                    <a:lnTo>
                      <a:pt x="6734" y="2245"/>
                    </a:lnTo>
                    <a:lnTo>
                      <a:pt x="6798" y="2028"/>
                    </a:lnTo>
                    <a:lnTo>
                      <a:pt x="6836" y="1811"/>
                    </a:lnTo>
                    <a:lnTo>
                      <a:pt x="6862" y="1620"/>
                    </a:lnTo>
                    <a:lnTo>
                      <a:pt x="6862" y="1530"/>
                    </a:lnTo>
                    <a:lnTo>
                      <a:pt x="6849" y="1467"/>
                    </a:lnTo>
                    <a:lnTo>
                      <a:pt x="6824" y="1416"/>
                    </a:lnTo>
                    <a:lnTo>
                      <a:pt x="6798" y="1377"/>
                    </a:lnTo>
                    <a:lnTo>
                      <a:pt x="6734" y="1365"/>
                    </a:lnTo>
                    <a:lnTo>
                      <a:pt x="6658" y="1365"/>
                    </a:lnTo>
                    <a:lnTo>
                      <a:pt x="6441" y="1390"/>
                    </a:lnTo>
                    <a:lnTo>
                      <a:pt x="6173" y="1441"/>
                    </a:lnTo>
                    <a:lnTo>
                      <a:pt x="5880" y="1505"/>
                    </a:lnTo>
                    <a:lnTo>
                      <a:pt x="5370" y="1645"/>
                    </a:lnTo>
                    <a:lnTo>
                      <a:pt x="5140" y="1709"/>
                    </a:lnTo>
                    <a:lnTo>
                      <a:pt x="5140" y="1467"/>
                    </a:lnTo>
                    <a:lnTo>
                      <a:pt x="5140" y="1224"/>
                    </a:lnTo>
                    <a:lnTo>
                      <a:pt x="5115" y="944"/>
                    </a:lnTo>
                    <a:lnTo>
                      <a:pt x="5089" y="663"/>
                    </a:lnTo>
                    <a:lnTo>
                      <a:pt x="5051" y="548"/>
                    </a:lnTo>
                    <a:lnTo>
                      <a:pt x="5025" y="434"/>
                    </a:lnTo>
                    <a:lnTo>
                      <a:pt x="4987" y="344"/>
                    </a:lnTo>
                    <a:lnTo>
                      <a:pt x="4936" y="268"/>
                    </a:lnTo>
                    <a:lnTo>
                      <a:pt x="4911" y="242"/>
                    </a:lnTo>
                    <a:lnTo>
                      <a:pt x="4872" y="230"/>
                    </a:lnTo>
                    <a:lnTo>
                      <a:pt x="4847" y="217"/>
                    </a:lnTo>
                    <a:lnTo>
                      <a:pt x="4809" y="217"/>
                    </a:lnTo>
                    <a:lnTo>
                      <a:pt x="4732" y="242"/>
                    </a:lnTo>
                    <a:lnTo>
                      <a:pt x="4630" y="293"/>
                    </a:lnTo>
                    <a:lnTo>
                      <a:pt x="4515" y="370"/>
                    </a:lnTo>
                    <a:lnTo>
                      <a:pt x="4388" y="459"/>
                    </a:lnTo>
                    <a:lnTo>
                      <a:pt x="4120" y="676"/>
                    </a:lnTo>
                    <a:lnTo>
                      <a:pt x="3839" y="931"/>
                    </a:lnTo>
                    <a:lnTo>
                      <a:pt x="3571" y="1173"/>
                    </a:lnTo>
                    <a:lnTo>
                      <a:pt x="3355" y="1390"/>
                    </a:lnTo>
                    <a:lnTo>
                      <a:pt x="3151" y="1594"/>
                    </a:lnTo>
                    <a:lnTo>
                      <a:pt x="3112" y="1352"/>
                    </a:lnTo>
                    <a:lnTo>
                      <a:pt x="3023" y="803"/>
                    </a:lnTo>
                    <a:lnTo>
                      <a:pt x="2947" y="510"/>
                    </a:lnTo>
                    <a:lnTo>
                      <a:pt x="2870" y="255"/>
                    </a:lnTo>
                    <a:lnTo>
                      <a:pt x="2832" y="153"/>
                    </a:lnTo>
                    <a:lnTo>
                      <a:pt x="2793" y="64"/>
                    </a:lnTo>
                    <a:lnTo>
                      <a:pt x="2755" y="13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41"/>
              <p:cNvSpPr/>
              <p:nvPr/>
            </p:nvSpPr>
            <p:spPr>
              <a:xfrm>
                <a:off x="2804550" y="1968750"/>
                <a:ext cx="245525" cy="110650"/>
              </a:xfrm>
              <a:custGeom>
                <a:avLst/>
                <a:gdLst/>
                <a:ahLst/>
                <a:cxnLst/>
                <a:rect l="l" t="t" r="r" b="b"/>
                <a:pathLst>
                  <a:path w="9821" h="4426" extrusionOk="0">
                    <a:moveTo>
                      <a:pt x="4222" y="0"/>
                    </a:moveTo>
                    <a:lnTo>
                      <a:pt x="4107" y="26"/>
                    </a:lnTo>
                    <a:lnTo>
                      <a:pt x="3737" y="128"/>
                    </a:lnTo>
                    <a:lnTo>
                      <a:pt x="3252" y="293"/>
                    </a:lnTo>
                    <a:lnTo>
                      <a:pt x="2691" y="485"/>
                    </a:lnTo>
                    <a:lnTo>
                      <a:pt x="1493" y="906"/>
                    </a:lnTo>
                    <a:lnTo>
                      <a:pt x="460" y="1288"/>
                    </a:lnTo>
                    <a:lnTo>
                      <a:pt x="383" y="1326"/>
                    </a:lnTo>
                    <a:lnTo>
                      <a:pt x="319" y="1365"/>
                    </a:lnTo>
                    <a:lnTo>
                      <a:pt x="255" y="1403"/>
                    </a:lnTo>
                    <a:lnTo>
                      <a:pt x="204" y="1454"/>
                    </a:lnTo>
                    <a:lnTo>
                      <a:pt x="153" y="1518"/>
                    </a:lnTo>
                    <a:lnTo>
                      <a:pt x="102" y="1569"/>
                    </a:lnTo>
                    <a:lnTo>
                      <a:pt x="39" y="1696"/>
                    </a:lnTo>
                    <a:lnTo>
                      <a:pt x="0" y="1837"/>
                    </a:lnTo>
                    <a:lnTo>
                      <a:pt x="0" y="1913"/>
                    </a:lnTo>
                    <a:lnTo>
                      <a:pt x="0" y="1990"/>
                    </a:lnTo>
                    <a:lnTo>
                      <a:pt x="13" y="2066"/>
                    </a:lnTo>
                    <a:lnTo>
                      <a:pt x="26" y="2130"/>
                    </a:lnTo>
                    <a:lnTo>
                      <a:pt x="51" y="2206"/>
                    </a:lnTo>
                    <a:lnTo>
                      <a:pt x="77" y="2283"/>
                    </a:lnTo>
                    <a:lnTo>
                      <a:pt x="128" y="2359"/>
                    </a:lnTo>
                    <a:lnTo>
                      <a:pt x="217" y="2500"/>
                    </a:lnTo>
                    <a:lnTo>
                      <a:pt x="319" y="2615"/>
                    </a:lnTo>
                    <a:lnTo>
                      <a:pt x="421" y="2729"/>
                    </a:lnTo>
                    <a:lnTo>
                      <a:pt x="549" y="2831"/>
                    </a:lnTo>
                    <a:lnTo>
                      <a:pt x="664" y="2921"/>
                    </a:lnTo>
                    <a:lnTo>
                      <a:pt x="804" y="2997"/>
                    </a:lnTo>
                    <a:lnTo>
                      <a:pt x="944" y="3061"/>
                    </a:lnTo>
                    <a:lnTo>
                      <a:pt x="1084" y="3112"/>
                    </a:lnTo>
                    <a:lnTo>
                      <a:pt x="1225" y="3163"/>
                    </a:lnTo>
                    <a:lnTo>
                      <a:pt x="1378" y="3188"/>
                    </a:lnTo>
                    <a:lnTo>
                      <a:pt x="1531" y="3214"/>
                    </a:lnTo>
                    <a:lnTo>
                      <a:pt x="1697" y="3227"/>
                    </a:lnTo>
                    <a:lnTo>
                      <a:pt x="1850" y="3214"/>
                    </a:lnTo>
                    <a:lnTo>
                      <a:pt x="2003" y="3201"/>
                    </a:lnTo>
                    <a:lnTo>
                      <a:pt x="2156" y="3176"/>
                    </a:lnTo>
                    <a:lnTo>
                      <a:pt x="2309" y="3137"/>
                    </a:lnTo>
                    <a:lnTo>
                      <a:pt x="2742" y="2984"/>
                    </a:lnTo>
                    <a:lnTo>
                      <a:pt x="3099" y="2844"/>
                    </a:lnTo>
                    <a:lnTo>
                      <a:pt x="3393" y="2704"/>
                    </a:lnTo>
                    <a:lnTo>
                      <a:pt x="3635" y="2576"/>
                    </a:lnTo>
                    <a:lnTo>
                      <a:pt x="3814" y="2461"/>
                    </a:lnTo>
                    <a:lnTo>
                      <a:pt x="3941" y="2372"/>
                    </a:lnTo>
                    <a:lnTo>
                      <a:pt x="4030" y="2296"/>
                    </a:lnTo>
                    <a:lnTo>
                      <a:pt x="5574" y="2793"/>
                    </a:lnTo>
                    <a:lnTo>
                      <a:pt x="6823" y="3227"/>
                    </a:lnTo>
                    <a:lnTo>
                      <a:pt x="7831" y="3597"/>
                    </a:lnTo>
                    <a:lnTo>
                      <a:pt x="8609" y="3890"/>
                    </a:lnTo>
                    <a:lnTo>
                      <a:pt x="9170" y="4119"/>
                    </a:lnTo>
                    <a:lnTo>
                      <a:pt x="9540" y="4285"/>
                    </a:lnTo>
                    <a:lnTo>
                      <a:pt x="9820" y="4425"/>
                    </a:lnTo>
                    <a:lnTo>
                      <a:pt x="9769" y="4094"/>
                    </a:lnTo>
                    <a:lnTo>
                      <a:pt x="9718" y="3737"/>
                    </a:lnTo>
                    <a:lnTo>
                      <a:pt x="9642" y="3329"/>
                    </a:lnTo>
                    <a:lnTo>
                      <a:pt x="9565" y="2895"/>
                    </a:lnTo>
                    <a:lnTo>
                      <a:pt x="9451" y="2500"/>
                    </a:lnTo>
                    <a:lnTo>
                      <a:pt x="9400" y="2334"/>
                    </a:lnTo>
                    <a:lnTo>
                      <a:pt x="9336" y="2181"/>
                    </a:lnTo>
                    <a:lnTo>
                      <a:pt x="9272" y="2066"/>
                    </a:lnTo>
                    <a:lnTo>
                      <a:pt x="9208" y="1990"/>
                    </a:lnTo>
                    <a:lnTo>
                      <a:pt x="9094" y="1913"/>
                    </a:lnTo>
                    <a:lnTo>
                      <a:pt x="8902" y="1811"/>
                    </a:lnTo>
                    <a:lnTo>
                      <a:pt x="8341" y="1543"/>
                    </a:lnTo>
                    <a:lnTo>
                      <a:pt x="7601" y="1224"/>
                    </a:lnTo>
                    <a:lnTo>
                      <a:pt x="6772" y="880"/>
                    </a:lnTo>
                    <a:lnTo>
                      <a:pt x="5943" y="548"/>
                    </a:lnTo>
                    <a:lnTo>
                      <a:pt x="5191" y="268"/>
                    </a:lnTo>
                    <a:lnTo>
                      <a:pt x="4617" y="77"/>
                    </a:lnTo>
                    <a:lnTo>
                      <a:pt x="4426" y="13"/>
                    </a:lnTo>
                    <a:lnTo>
                      <a:pt x="4311" y="0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1"/>
              <p:cNvSpPr/>
              <p:nvPr/>
            </p:nvSpPr>
            <p:spPr>
              <a:xfrm>
                <a:off x="2866075" y="2099150"/>
                <a:ext cx="30000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335" extrusionOk="0">
                    <a:moveTo>
                      <a:pt x="1200" y="0"/>
                    </a:moveTo>
                    <a:lnTo>
                      <a:pt x="1059" y="115"/>
                    </a:lnTo>
                    <a:lnTo>
                      <a:pt x="932" y="243"/>
                    </a:lnTo>
                    <a:lnTo>
                      <a:pt x="817" y="370"/>
                    </a:lnTo>
                    <a:lnTo>
                      <a:pt x="715" y="498"/>
                    </a:lnTo>
                    <a:lnTo>
                      <a:pt x="613" y="625"/>
                    </a:lnTo>
                    <a:lnTo>
                      <a:pt x="524" y="765"/>
                    </a:lnTo>
                    <a:lnTo>
                      <a:pt x="371" y="1046"/>
                    </a:lnTo>
                    <a:lnTo>
                      <a:pt x="230" y="1352"/>
                    </a:lnTo>
                    <a:lnTo>
                      <a:pt x="167" y="1505"/>
                    </a:lnTo>
                    <a:lnTo>
                      <a:pt x="116" y="1658"/>
                    </a:lnTo>
                    <a:lnTo>
                      <a:pt x="65" y="1824"/>
                    </a:lnTo>
                    <a:lnTo>
                      <a:pt x="39" y="1990"/>
                    </a:lnTo>
                    <a:lnTo>
                      <a:pt x="14" y="2156"/>
                    </a:lnTo>
                    <a:lnTo>
                      <a:pt x="1" y="2334"/>
                    </a:lnTo>
                    <a:lnTo>
                      <a:pt x="128" y="2219"/>
                    </a:lnTo>
                    <a:lnTo>
                      <a:pt x="256" y="2105"/>
                    </a:lnTo>
                    <a:lnTo>
                      <a:pt x="371" y="1977"/>
                    </a:lnTo>
                    <a:lnTo>
                      <a:pt x="473" y="1849"/>
                    </a:lnTo>
                    <a:lnTo>
                      <a:pt x="575" y="1709"/>
                    </a:lnTo>
                    <a:lnTo>
                      <a:pt x="664" y="1569"/>
                    </a:lnTo>
                    <a:lnTo>
                      <a:pt x="830" y="1288"/>
                    </a:lnTo>
                    <a:lnTo>
                      <a:pt x="957" y="995"/>
                    </a:lnTo>
                    <a:lnTo>
                      <a:pt x="1021" y="842"/>
                    </a:lnTo>
                    <a:lnTo>
                      <a:pt x="1072" y="676"/>
                    </a:lnTo>
                    <a:lnTo>
                      <a:pt x="1123" y="523"/>
                    </a:lnTo>
                    <a:lnTo>
                      <a:pt x="1161" y="357"/>
                    </a:lnTo>
                    <a:lnTo>
                      <a:pt x="1187" y="179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1"/>
              <p:cNvSpPr/>
              <p:nvPr/>
            </p:nvSpPr>
            <p:spPr>
              <a:xfrm>
                <a:off x="2908800" y="2101700"/>
                <a:ext cx="363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3431" extrusionOk="0">
                    <a:moveTo>
                      <a:pt x="1455" y="0"/>
                    </a:moveTo>
                    <a:lnTo>
                      <a:pt x="1314" y="192"/>
                    </a:lnTo>
                    <a:lnTo>
                      <a:pt x="1174" y="383"/>
                    </a:lnTo>
                    <a:lnTo>
                      <a:pt x="1046" y="587"/>
                    </a:lnTo>
                    <a:lnTo>
                      <a:pt x="919" y="791"/>
                    </a:lnTo>
                    <a:lnTo>
                      <a:pt x="702" y="1199"/>
                    </a:lnTo>
                    <a:lnTo>
                      <a:pt x="511" y="1620"/>
                    </a:lnTo>
                    <a:lnTo>
                      <a:pt x="332" y="2054"/>
                    </a:lnTo>
                    <a:lnTo>
                      <a:pt x="256" y="2270"/>
                    </a:lnTo>
                    <a:lnTo>
                      <a:pt x="192" y="2500"/>
                    </a:lnTo>
                    <a:lnTo>
                      <a:pt x="128" y="2717"/>
                    </a:lnTo>
                    <a:lnTo>
                      <a:pt x="77" y="2959"/>
                    </a:lnTo>
                    <a:lnTo>
                      <a:pt x="26" y="3189"/>
                    </a:lnTo>
                    <a:lnTo>
                      <a:pt x="1" y="3431"/>
                    </a:lnTo>
                    <a:lnTo>
                      <a:pt x="154" y="3240"/>
                    </a:lnTo>
                    <a:lnTo>
                      <a:pt x="307" y="3048"/>
                    </a:lnTo>
                    <a:lnTo>
                      <a:pt x="434" y="2857"/>
                    </a:lnTo>
                    <a:lnTo>
                      <a:pt x="562" y="2653"/>
                    </a:lnTo>
                    <a:lnTo>
                      <a:pt x="677" y="2449"/>
                    </a:lnTo>
                    <a:lnTo>
                      <a:pt x="779" y="2245"/>
                    </a:lnTo>
                    <a:lnTo>
                      <a:pt x="983" y="1824"/>
                    </a:lnTo>
                    <a:lnTo>
                      <a:pt x="1149" y="1390"/>
                    </a:lnTo>
                    <a:lnTo>
                      <a:pt x="1225" y="1174"/>
                    </a:lnTo>
                    <a:lnTo>
                      <a:pt x="1302" y="944"/>
                    </a:lnTo>
                    <a:lnTo>
                      <a:pt x="1353" y="714"/>
                    </a:lnTo>
                    <a:lnTo>
                      <a:pt x="1404" y="485"/>
                    </a:lnTo>
                    <a:lnTo>
                      <a:pt x="1442" y="243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1"/>
              <p:cNvSpPr/>
              <p:nvPr/>
            </p:nvSpPr>
            <p:spPr>
              <a:xfrm>
                <a:off x="2962050" y="2122725"/>
                <a:ext cx="2297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2629" extrusionOk="0">
                    <a:moveTo>
                      <a:pt x="919" y="1"/>
                    </a:moveTo>
                    <a:lnTo>
                      <a:pt x="791" y="141"/>
                    </a:lnTo>
                    <a:lnTo>
                      <a:pt x="689" y="282"/>
                    </a:lnTo>
                    <a:lnTo>
                      <a:pt x="587" y="435"/>
                    </a:lnTo>
                    <a:lnTo>
                      <a:pt x="498" y="588"/>
                    </a:lnTo>
                    <a:lnTo>
                      <a:pt x="421" y="741"/>
                    </a:lnTo>
                    <a:lnTo>
                      <a:pt x="345" y="906"/>
                    </a:lnTo>
                    <a:lnTo>
                      <a:pt x="217" y="1225"/>
                    </a:lnTo>
                    <a:lnTo>
                      <a:pt x="115" y="1557"/>
                    </a:lnTo>
                    <a:lnTo>
                      <a:pt x="77" y="1723"/>
                    </a:lnTo>
                    <a:lnTo>
                      <a:pt x="39" y="1901"/>
                    </a:lnTo>
                    <a:lnTo>
                      <a:pt x="13" y="2080"/>
                    </a:lnTo>
                    <a:lnTo>
                      <a:pt x="1" y="2258"/>
                    </a:lnTo>
                    <a:lnTo>
                      <a:pt x="1" y="2437"/>
                    </a:lnTo>
                    <a:lnTo>
                      <a:pt x="13" y="2628"/>
                    </a:lnTo>
                    <a:lnTo>
                      <a:pt x="128" y="2488"/>
                    </a:lnTo>
                    <a:lnTo>
                      <a:pt x="243" y="2335"/>
                    </a:lnTo>
                    <a:lnTo>
                      <a:pt x="345" y="2182"/>
                    </a:lnTo>
                    <a:lnTo>
                      <a:pt x="434" y="2029"/>
                    </a:lnTo>
                    <a:lnTo>
                      <a:pt x="511" y="1876"/>
                    </a:lnTo>
                    <a:lnTo>
                      <a:pt x="574" y="1723"/>
                    </a:lnTo>
                    <a:lnTo>
                      <a:pt x="702" y="1391"/>
                    </a:lnTo>
                    <a:lnTo>
                      <a:pt x="804" y="1059"/>
                    </a:lnTo>
                    <a:lnTo>
                      <a:pt x="842" y="894"/>
                    </a:lnTo>
                    <a:lnTo>
                      <a:pt x="881" y="728"/>
                    </a:lnTo>
                    <a:lnTo>
                      <a:pt x="906" y="549"/>
                    </a:lnTo>
                    <a:lnTo>
                      <a:pt x="919" y="371"/>
                    </a:lnTo>
                    <a:lnTo>
                      <a:pt x="919" y="192"/>
                    </a:lnTo>
                    <a:lnTo>
                      <a:pt x="919" y="1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1"/>
              <p:cNvSpPr/>
              <p:nvPr/>
            </p:nvSpPr>
            <p:spPr>
              <a:xfrm>
                <a:off x="3002550" y="2130075"/>
                <a:ext cx="15000" cy="5740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2296" extrusionOk="0">
                    <a:moveTo>
                      <a:pt x="498" y="0"/>
                    </a:moveTo>
                    <a:lnTo>
                      <a:pt x="396" y="128"/>
                    </a:lnTo>
                    <a:lnTo>
                      <a:pt x="319" y="268"/>
                    </a:lnTo>
                    <a:lnTo>
                      <a:pt x="255" y="396"/>
                    </a:lnTo>
                    <a:lnTo>
                      <a:pt x="192" y="536"/>
                    </a:lnTo>
                    <a:lnTo>
                      <a:pt x="153" y="676"/>
                    </a:lnTo>
                    <a:lnTo>
                      <a:pt x="102" y="816"/>
                    </a:lnTo>
                    <a:lnTo>
                      <a:pt x="38" y="1110"/>
                    </a:lnTo>
                    <a:lnTo>
                      <a:pt x="13" y="1390"/>
                    </a:lnTo>
                    <a:lnTo>
                      <a:pt x="0" y="1543"/>
                    </a:lnTo>
                    <a:lnTo>
                      <a:pt x="0" y="1684"/>
                    </a:lnTo>
                    <a:lnTo>
                      <a:pt x="13" y="1837"/>
                    </a:lnTo>
                    <a:lnTo>
                      <a:pt x="26" y="1990"/>
                    </a:lnTo>
                    <a:lnTo>
                      <a:pt x="64" y="2143"/>
                    </a:lnTo>
                    <a:lnTo>
                      <a:pt x="102" y="2296"/>
                    </a:lnTo>
                    <a:lnTo>
                      <a:pt x="192" y="2168"/>
                    </a:lnTo>
                    <a:lnTo>
                      <a:pt x="281" y="2028"/>
                    </a:lnTo>
                    <a:lnTo>
                      <a:pt x="345" y="1888"/>
                    </a:lnTo>
                    <a:lnTo>
                      <a:pt x="396" y="1760"/>
                    </a:lnTo>
                    <a:lnTo>
                      <a:pt x="447" y="1620"/>
                    </a:lnTo>
                    <a:lnTo>
                      <a:pt x="485" y="1480"/>
                    </a:lnTo>
                    <a:lnTo>
                      <a:pt x="549" y="1186"/>
                    </a:lnTo>
                    <a:lnTo>
                      <a:pt x="587" y="906"/>
                    </a:lnTo>
                    <a:lnTo>
                      <a:pt x="600" y="753"/>
                    </a:lnTo>
                    <a:lnTo>
                      <a:pt x="600" y="612"/>
                    </a:lnTo>
                    <a:lnTo>
                      <a:pt x="587" y="459"/>
                    </a:lnTo>
                    <a:lnTo>
                      <a:pt x="574" y="306"/>
                    </a:lnTo>
                    <a:lnTo>
                      <a:pt x="536" y="153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1"/>
              <p:cNvSpPr/>
              <p:nvPr/>
            </p:nvSpPr>
            <p:spPr>
              <a:xfrm>
                <a:off x="2906575" y="2003800"/>
                <a:ext cx="27450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881" extrusionOk="0">
                    <a:moveTo>
                      <a:pt x="1097" y="1"/>
                    </a:moveTo>
                    <a:lnTo>
                      <a:pt x="893" y="52"/>
                    </a:lnTo>
                    <a:lnTo>
                      <a:pt x="727" y="116"/>
                    </a:lnTo>
                    <a:lnTo>
                      <a:pt x="574" y="180"/>
                    </a:lnTo>
                    <a:lnTo>
                      <a:pt x="434" y="269"/>
                    </a:lnTo>
                    <a:lnTo>
                      <a:pt x="294" y="384"/>
                    </a:lnTo>
                    <a:lnTo>
                      <a:pt x="179" y="511"/>
                    </a:lnTo>
                    <a:lnTo>
                      <a:pt x="128" y="588"/>
                    </a:lnTo>
                    <a:lnTo>
                      <a:pt x="77" y="677"/>
                    </a:lnTo>
                    <a:lnTo>
                      <a:pt x="39" y="766"/>
                    </a:lnTo>
                    <a:lnTo>
                      <a:pt x="0" y="868"/>
                    </a:lnTo>
                    <a:lnTo>
                      <a:pt x="102" y="881"/>
                    </a:lnTo>
                    <a:lnTo>
                      <a:pt x="307" y="881"/>
                    </a:lnTo>
                    <a:lnTo>
                      <a:pt x="409" y="855"/>
                    </a:lnTo>
                    <a:lnTo>
                      <a:pt x="498" y="817"/>
                    </a:lnTo>
                    <a:lnTo>
                      <a:pt x="574" y="779"/>
                    </a:lnTo>
                    <a:lnTo>
                      <a:pt x="740" y="690"/>
                    </a:lnTo>
                    <a:lnTo>
                      <a:pt x="880" y="562"/>
                    </a:lnTo>
                    <a:lnTo>
                      <a:pt x="931" y="498"/>
                    </a:lnTo>
                    <a:lnTo>
                      <a:pt x="995" y="409"/>
                    </a:lnTo>
                    <a:lnTo>
                      <a:pt x="1046" y="320"/>
                    </a:lnTo>
                    <a:lnTo>
                      <a:pt x="1072" y="231"/>
                    </a:lnTo>
                    <a:lnTo>
                      <a:pt x="1097" y="116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1"/>
              <p:cNvSpPr/>
              <p:nvPr/>
            </p:nvSpPr>
            <p:spPr>
              <a:xfrm>
                <a:off x="3789750" y="501150"/>
                <a:ext cx="539475" cy="581575"/>
              </a:xfrm>
              <a:custGeom>
                <a:avLst/>
                <a:gdLst/>
                <a:ahLst/>
                <a:cxnLst/>
                <a:rect l="l" t="t" r="r" b="b"/>
                <a:pathLst>
                  <a:path w="21579" h="23263" extrusionOk="0">
                    <a:moveTo>
                      <a:pt x="8494" y="0"/>
                    </a:moveTo>
                    <a:lnTo>
                      <a:pt x="8137" y="13"/>
                    </a:lnTo>
                    <a:lnTo>
                      <a:pt x="7780" y="26"/>
                    </a:lnTo>
                    <a:lnTo>
                      <a:pt x="7423" y="52"/>
                    </a:lnTo>
                    <a:lnTo>
                      <a:pt x="7078" y="77"/>
                    </a:lnTo>
                    <a:lnTo>
                      <a:pt x="6747" y="128"/>
                    </a:lnTo>
                    <a:lnTo>
                      <a:pt x="6415" y="166"/>
                    </a:lnTo>
                    <a:lnTo>
                      <a:pt x="6084" y="230"/>
                    </a:lnTo>
                    <a:lnTo>
                      <a:pt x="5765" y="294"/>
                    </a:lnTo>
                    <a:lnTo>
                      <a:pt x="5459" y="358"/>
                    </a:lnTo>
                    <a:lnTo>
                      <a:pt x="5153" y="434"/>
                    </a:lnTo>
                    <a:lnTo>
                      <a:pt x="4859" y="523"/>
                    </a:lnTo>
                    <a:lnTo>
                      <a:pt x="4579" y="600"/>
                    </a:lnTo>
                    <a:lnTo>
                      <a:pt x="4298" y="702"/>
                    </a:lnTo>
                    <a:lnTo>
                      <a:pt x="4030" y="791"/>
                    </a:lnTo>
                    <a:lnTo>
                      <a:pt x="3788" y="906"/>
                    </a:lnTo>
                    <a:lnTo>
                      <a:pt x="3546" y="1008"/>
                    </a:lnTo>
                    <a:lnTo>
                      <a:pt x="3303" y="1123"/>
                    </a:lnTo>
                    <a:lnTo>
                      <a:pt x="3086" y="1238"/>
                    </a:lnTo>
                    <a:lnTo>
                      <a:pt x="2882" y="1352"/>
                    </a:lnTo>
                    <a:lnTo>
                      <a:pt x="2691" y="1480"/>
                    </a:lnTo>
                    <a:lnTo>
                      <a:pt x="2525" y="1607"/>
                    </a:lnTo>
                    <a:lnTo>
                      <a:pt x="2360" y="1735"/>
                    </a:lnTo>
                    <a:lnTo>
                      <a:pt x="2206" y="1862"/>
                    </a:lnTo>
                    <a:lnTo>
                      <a:pt x="2079" y="2003"/>
                    </a:lnTo>
                    <a:lnTo>
                      <a:pt x="1964" y="2130"/>
                    </a:lnTo>
                    <a:lnTo>
                      <a:pt x="1862" y="2271"/>
                    </a:lnTo>
                    <a:lnTo>
                      <a:pt x="1773" y="2411"/>
                    </a:lnTo>
                    <a:lnTo>
                      <a:pt x="1645" y="2717"/>
                    </a:lnTo>
                    <a:lnTo>
                      <a:pt x="1492" y="3112"/>
                    </a:lnTo>
                    <a:lnTo>
                      <a:pt x="1339" y="3610"/>
                    </a:lnTo>
                    <a:lnTo>
                      <a:pt x="1173" y="4171"/>
                    </a:lnTo>
                    <a:lnTo>
                      <a:pt x="1020" y="4809"/>
                    </a:lnTo>
                    <a:lnTo>
                      <a:pt x="855" y="5510"/>
                    </a:lnTo>
                    <a:lnTo>
                      <a:pt x="702" y="6262"/>
                    </a:lnTo>
                    <a:lnTo>
                      <a:pt x="549" y="7066"/>
                    </a:lnTo>
                    <a:lnTo>
                      <a:pt x="408" y="7908"/>
                    </a:lnTo>
                    <a:lnTo>
                      <a:pt x="293" y="8788"/>
                    </a:lnTo>
                    <a:lnTo>
                      <a:pt x="179" y="9680"/>
                    </a:lnTo>
                    <a:lnTo>
                      <a:pt x="102" y="10599"/>
                    </a:lnTo>
                    <a:lnTo>
                      <a:pt x="38" y="11504"/>
                    </a:lnTo>
                    <a:lnTo>
                      <a:pt x="0" y="12422"/>
                    </a:lnTo>
                    <a:lnTo>
                      <a:pt x="0" y="12881"/>
                    </a:lnTo>
                    <a:lnTo>
                      <a:pt x="0" y="13328"/>
                    </a:lnTo>
                    <a:lnTo>
                      <a:pt x="13" y="13774"/>
                    </a:lnTo>
                    <a:lnTo>
                      <a:pt x="38" y="14220"/>
                    </a:lnTo>
                    <a:lnTo>
                      <a:pt x="77" y="14782"/>
                    </a:lnTo>
                    <a:lnTo>
                      <a:pt x="140" y="15317"/>
                    </a:lnTo>
                    <a:lnTo>
                      <a:pt x="204" y="15853"/>
                    </a:lnTo>
                    <a:lnTo>
                      <a:pt x="306" y="16363"/>
                    </a:lnTo>
                    <a:lnTo>
                      <a:pt x="408" y="16848"/>
                    </a:lnTo>
                    <a:lnTo>
                      <a:pt x="549" y="17320"/>
                    </a:lnTo>
                    <a:lnTo>
                      <a:pt x="702" y="17779"/>
                    </a:lnTo>
                    <a:lnTo>
                      <a:pt x="867" y="18200"/>
                    </a:lnTo>
                    <a:lnTo>
                      <a:pt x="1071" y="18620"/>
                    </a:lnTo>
                    <a:lnTo>
                      <a:pt x="1288" y="19016"/>
                    </a:lnTo>
                    <a:lnTo>
                      <a:pt x="1505" y="19398"/>
                    </a:lnTo>
                    <a:lnTo>
                      <a:pt x="1735" y="19743"/>
                    </a:lnTo>
                    <a:lnTo>
                      <a:pt x="1964" y="20074"/>
                    </a:lnTo>
                    <a:lnTo>
                      <a:pt x="2194" y="20380"/>
                    </a:lnTo>
                    <a:lnTo>
                      <a:pt x="2436" y="20661"/>
                    </a:lnTo>
                    <a:lnTo>
                      <a:pt x="2678" y="20916"/>
                    </a:lnTo>
                    <a:lnTo>
                      <a:pt x="3023" y="21260"/>
                    </a:lnTo>
                    <a:lnTo>
                      <a:pt x="3367" y="21554"/>
                    </a:lnTo>
                    <a:lnTo>
                      <a:pt x="3711" y="21821"/>
                    </a:lnTo>
                    <a:lnTo>
                      <a:pt x="4043" y="22051"/>
                    </a:lnTo>
                    <a:lnTo>
                      <a:pt x="4362" y="22242"/>
                    </a:lnTo>
                    <a:lnTo>
                      <a:pt x="4681" y="22408"/>
                    </a:lnTo>
                    <a:lnTo>
                      <a:pt x="4974" y="22548"/>
                    </a:lnTo>
                    <a:lnTo>
                      <a:pt x="5242" y="22663"/>
                    </a:lnTo>
                    <a:lnTo>
                      <a:pt x="5510" y="22765"/>
                    </a:lnTo>
                    <a:lnTo>
                      <a:pt x="5739" y="22842"/>
                    </a:lnTo>
                    <a:lnTo>
                      <a:pt x="5943" y="22893"/>
                    </a:lnTo>
                    <a:lnTo>
                      <a:pt x="6109" y="22931"/>
                    </a:lnTo>
                    <a:lnTo>
                      <a:pt x="6351" y="22982"/>
                    </a:lnTo>
                    <a:lnTo>
                      <a:pt x="6441" y="22995"/>
                    </a:lnTo>
                    <a:lnTo>
                      <a:pt x="7244" y="23135"/>
                    </a:lnTo>
                    <a:lnTo>
                      <a:pt x="7435" y="23186"/>
                    </a:lnTo>
                    <a:lnTo>
                      <a:pt x="7665" y="23224"/>
                    </a:lnTo>
                    <a:lnTo>
                      <a:pt x="7971" y="23250"/>
                    </a:lnTo>
                    <a:lnTo>
                      <a:pt x="8226" y="23263"/>
                    </a:lnTo>
                    <a:lnTo>
                      <a:pt x="8507" y="23263"/>
                    </a:lnTo>
                    <a:lnTo>
                      <a:pt x="8813" y="23250"/>
                    </a:lnTo>
                    <a:lnTo>
                      <a:pt x="9157" y="23224"/>
                    </a:lnTo>
                    <a:lnTo>
                      <a:pt x="9514" y="23173"/>
                    </a:lnTo>
                    <a:lnTo>
                      <a:pt x="9897" y="23097"/>
                    </a:lnTo>
                    <a:lnTo>
                      <a:pt x="10305" y="22995"/>
                    </a:lnTo>
                    <a:lnTo>
                      <a:pt x="10738" y="22854"/>
                    </a:lnTo>
                    <a:lnTo>
                      <a:pt x="11134" y="22701"/>
                    </a:lnTo>
                    <a:lnTo>
                      <a:pt x="11542" y="22523"/>
                    </a:lnTo>
                    <a:lnTo>
                      <a:pt x="11963" y="22306"/>
                    </a:lnTo>
                    <a:lnTo>
                      <a:pt x="12396" y="22064"/>
                    </a:lnTo>
                    <a:lnTo>
                      <a:pt x="12830" y="21770"/>
                    </a:lnTo>
                    <a:lnTo>
                      <a:pt x="13047" y="21605"/>
                    </a:lnTo>
                    <a:lnTo>
                      <a:pt x="13264" y="21439"/>
                    </a:lnTo>
                    <a:lnTo>
                      <a:pt x="13493" y="21260"/>
                    </a:lnTo>
                    <a:lnTo>
                      <a:pt x="13710" y="21069"/>
                    </a:lnTo>
                    <a:lnTo>
                      <a:pt x="13940" y="20865"/>
                    </a:lnTo>
                    <a:lnTo>
                      <a:pt x="14169" y="20648"/>
                    </a:lnTo>
                    <a:lnTo>
                      <a:pt x="14437" y="20355"/>
                    </a:lnTo>
                    <a:lnTo>
                      <a:pt x="14705" y="20036"/>
                    </a:lnTo>
                    <a:lnTo>
                      <a:pt x="14960" y="19704"/>
                    </a:lnTo>
                    <a:lnTo>
                      <a:pt x="15215" y="19335"/>
                    </a:lnTo>
                    <a:lnTo>
                      <a:pt x="15444" y="18977"/>
                    </a:lnTo>
                    <a:lnTo>
                      <a:pt x="15661" y="18608"/>
                    </a:lnTo>
                    <a:lnTo>
                      <a:pt x="15878" y="18212"/>
                    </a:lnTo>
                    <a:lnTo>
                      <a:pt x="16082" y="17817"/>
                    </a:lnTo>
                    <a:lnTo>
                      <a:pt x="16273" y="17396"/>
                    </a:lnTo>
                    <a:lnTo>
                      <a:pt x="16465" y="16975"/>
                    </a:lnTo>
                    <a:lnTo>
                      <a:pt x="16656" y="16542"/>
                    </a:lnTo>
                    <a:lnTo>
                      <a:pt x="16822" y="16095"/>
                    </a:lnTo>
                    <a:lnTo>
                      <a:pt x="17077" y="15419"/>
                    </a:lnTo>
                    <a:lnTo>
                      <a:pt x="17306" y="15611"/>
                    </a:lnTo>
                    <a:lnTo>
                      <a:pt x="17510" y="15764"/>
                    </a:lnTo>
                    <a:lnTo>
                      <a:pt x="17727" y="15904"/>
                    </a:lnTo>
                    <a:lnTo>
                      <a:pt x="17931" y="16019"/>
                    </a:lnTo>
                    <a:lnTo>
                      <a:pt x="18135" y="16108"/>
                    </a:lnTo>
                    <a:lnTo>
                      <a:pt x="18327" y="16184"/>
                    </a:lnTo>
                    <a:lnTo>
                      <a:pt x="18518" y="16223"/>
                    </a:lnTo>
                    <a:lnTo>
                      <a:pt x="18709" y="16248"/>
                    </a:lnTo>
                    <a:lnTo>
                      <a:pt x="18952" y="16248"/>
                    </a:lnTo>
                    <a:lnTo>
                      <a:pt x="19066" y="16235"/>
                    </a:lnTo>
                    <a:lnTo>
                      <a:pt x="19181" y="16223"/>
                    </a:lnTo>
                    <a:lnTo>
                      <a:pt x="19296" y="16184"/>
                    </a:lnTo>
                    <a:lnTo>
                      <a:pt x="19411" y="16159"/>
                    </a:lnTo>
                    <a:lnTo>
                      <a:pt x="19628" y="16057"/>
                    </a:lnTo>
                    <a:lnTo>
                      <a:pt x="19832" y="15942"/>
                    </a:lnTo>
                    <a:lnTo>
                      <a:pt x="20023" y="15789"/>
                    </a:lnTo>
                    <a:lnTo>
                      <a:pt x="20201" y="15623"/>
                    </a:lnTo>
                    <a:lnTo>
                      <a:pt x="20380" y="15432"/>
                    </a:lnTo>
                    <a:lnTo>
                      <a:pt x="20546" y="15215"/>
                    </a:lnTo>
                    <a:lnTo>
                      <a:pt x="20699" y="14986"/>
                    </a:lnTo>
                    <a:lnTo>
                      <a:pt x="20839" y="14743"/>
                    </a:lnTo>
                    <a:lnTo>
                      <a:pt x="20967" y="14488"/>
                    </a:lnTo>
                    <a:lnTo>
                      <a:pt x="21081" y="14208"/>
                    </a:lnTo>
                    <a:lnTo>
                      <a:pt x="21183" y="13927"/>
                    </a:lnTo>
                    <a:lnTo>
                      <a:pt x="21273" y="13647"/>
                    </a:lnTo>
                    <a:lnTo>
                      <a:pt x="21362" y="13353"/>
                    </a:lnTo>
                    <a:lnTo>
                      <a:pt x="21426" y="13060"/>
                    </a:lnTo>
                    <a:lnTo>
                      <a:pt x="21490" y="12754"/>
                    </a:lnTo>
                    <a:lnTo>
                      <a:pt x="21528" y="12461"/>
                    </a:lnTo>
                    <a:lnTo>
                      <a:pt x="21553" y="12167"/>
                    </a:lnTo>
                    <a:lnTo>
                      <a:pt x="21579" y="11874"/>
                    </a:lnTo>
                    <a:lnTo>
                      <a:pt x="21579" y="11581"/>
                    </a:lnTo>
                    <a:lnTo>
                      <a:pt x="21566" y="11313"/>
                    </a:lnTo>
                    <a:lnTo>
                      <a:pt x="21541" y="11045"/>
                    </a:lnTo>
                    <a:lnTo>
                      <a:pt x="21502" y="10790"/>
                    </a:lnTo>
                    <a:lnTo>
                      <a:pt x="21439" y="10548"/>
                    </a:lnTo>
                    <a:lnTo>
                      <a:pt x="21375" y="10331"/>
                    </a:lnTo>
                    <a:lnTo>
                      <a:pt x="21285" y="10127"/>
                    </a:lnTo>
                    <a:lnTo>
                      <a:pt x="21196" y="9935"/>
                    </a:lnTo>
                    <a:lnTo>
                      <a:pt x="21081" y="9770"/>
                    </a:lnTo>
                    <a:lnTo>
                      <a:pt x="20941" y="9642"/>
                    </a:lnTo>
                    <a:lnTo>
                      <a:pt x="20877" y="9578"/>
                    </a:lnTo>
                    <a:lnTo>
                      <a:pt x="20801" y="9527"/>
                    </a:lnTo>
                    <a:lnTo>
                      <a:pt x="20686" y="9463"/>
                    </a:lnTo>
                    <a:lnTo>
                      <a:pt x="20559" y="9412"/>
                    </a:lnTo>
                    <a:lnTo>
                      <a:pt x="20431" y="9387"/>
                    </a:lnTo>
                    <a:lnTo>
                      <a:pt x="20291" y="9374"/>
                    </a:lnTo>
                    <a:lnTo>
                      <a:pt x="20010" y="9361"/>
                    </a:lnTo>
                    <a:lnTo>
                      <a:pt x="19755" y="9374"/>
                    </a:lnTo>
                    <a:lnTo>
                      <a:pt x="19513" y="9387"/>
                    </a:lnTo>
                    <a:lnTo>
                      <a:pt x="19283" y="9425"/>
                    </a:lnTo>
                    <a:lnTo>
                      <a:pt x="19079" y="9463"/>
                    </a:lnTo>
                    <a:lnTo>
                      <a:pt x="18901" y="9514"/>
                    </a:lnTo>
                    <a:lnTo>
                      <a:pt x="18722" y="9565"/>
                    </a:lnTo>
                    <a:lnTo>
                      <a:pt x="18569" y="9629"/>
                    </a:lnTo>
                    <a:lnTo>
                      <a:pt x="18671" y="8953"/>
                    </a:lnTo>
                    <a:lnTo>
                      <a:pt x="18773" y="8303"/>
                    </a:lnTo>
                    <a:lnTo>
                      <a:pt x="18850" y="7704"/>
                    </a:lnTo>
                    <a:lnTo>
                      <a:pt x="18901" y="7155"/>
                    </a:lnTo>
                    <a:lnTo>
                      <a:pt x="18939" y="6670"/>
                    </a:lnTo>
                    <a:lnTo>
                      <a:pt x="18952" y="6237"/>
                    </a:lnTo>
                    <a:lnTo>
                      <a:pt x="18952" y="5880"/>
                    </a:lnTo>
                    <a:lnTo>
                      <a:pt x="18939" y="5586"/>
                    </a:lnTo>
                    <a:lnTo>
                      <a:pt x="18913" y="5421"/>
                    </a:lnTo>
                    <a:lnTo>
                      <a:pt x="18862" y="5242"/>
                    </a:lnTo>
                    <a:lnTo>
                      <a:pt x="18799" y="5064"/>
                    </a:lnTo>
                    <a:lnTo>
                      <a:pt x="18722" y="4885"/>
                    </a:lnTo>
                    <a:lnTo>
                      <a:pt x="18620" y="4694"/>
                    </a:lnTo>
                    <a:lnTo>
                      <a:pt x="18505" y="4502"/>
                    </a:lnTo>
                    <a:lnTo>
                      <a:pt x="18378" y="4311"/>
                    </a:lnTo>
                    <a:lnTo>
                      <a:pt x="18225" y="4120"/>
                    </a:lnTo>
                    <a:lnTo>
                      <a:pt x="18059" y="3916"/>
                    </a:lnTo>
                    <a:lnTo>
                      <a:pt x="17880" y="3724"/>
                    </a:lnTo>
                    <a:lnTo>
                      <a:pt x="17689" y="3520"/>
                    </a:lnTo>
                    <a:lnTo>
                      <a:pt x="17472" y="3329"/>
                    </a:lnTo>
                    <a:lnTo>
                      <a:pt x="17255" y="3125"/>
                    </a:lnTo>
                    <a:lnTo>
                      <a:pt x="17013" y="2921"/>
                    </a:lnTo>
                    <a:lnTo>
                      <a:pt x="16771" y="2730"/>
                    </a:lnTo>
                    <a:lnTo>
                      <a:pt x="16503" y="2538"/>
                    </a:lnTo>
                    <a:lnTo>
                      <a:pt x="16235" y="2347"/>
                    </a:lnTo>
                    <a:lnTo>
                      <a:pt x="15955" y="2156"/>
                    </a:lnTo>
                    <a:lnTo>
                      <a:pt x="15661" y="1977"/>
                    </a:lnTo>
                    <a:lnTo>
                      <a:pt x="15355" y="1799"/>
                    </a:lnTo>
                    <a:lnTo>
                      <a:pt x="15036" y="1620"/>
                    </a:lnTo>
                    <a:lnTo>
                      <a:pt x="14718" y="1454"/>
                    </a:lnTo>
                    <a:lnTo>
                      <a:pt x="14386" y="1301"/>
                    </a:lnTo>
                    <a:lnTo>
                      <a:pt x="14042" y="1148"/>
                    </a:lnTo>
                    <a:lnTo>
                      <a:pt x="13684" y="995"/>
                    </a:lnTo>
                    <a:lnTo>
                      <a:pt x="13327" y="855"/>
                    </a:lnTo>
                    <a:lnTo>
                      <a:pt x="12970" y="727"/>
                    </a:lnTo>
                    <a:lnTo>
                      <a:pt x="12600" y="613"/>
                    </a:lnTo>
                    <a:lnTo>
                      <a:pt x="12218" y="498"/>
                    </a:lnTo>
                    <a:lnTo>
                      <a:pt x="11835" y="396"/>
                    </a:lnTo>
                    <a:lnTo>
                      <a:pt x="11453" y="307"/>
                    </a:lnTo>
                    <a:lnTo>
                      <a:pt x="11057" y="230"/>
                    </a:lnTo>
                    <a:lnTo>
                      <a:pt x="10687" y="166"/>
                    </a:lnTo>
                    <a:lnTo>
                      <a:pt x="10318" y="115"/>
                    </a:lnTo>
                    <a:lnTo>
                      <a:pt x="9948" y="77"/>
                    </a:lnTo>
                    <a:lnTo>
                      <a:pt x="9578" y="39"/>
                    </a:lnTo>
                    <a:lnTo>
                      <a:pt x="9208" y="13"/>
                    </a:lnTo>
                    <a:lnTo>
                      <a:pt x="8851" y="0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1"/>
              <p:cNvSpPr/>
              <p:nvPr/>
            </p:nvSpPr>
            <p:spPr>
              <a:xfrm>
                <a:off x="3789750" y="501150"/>
                <a:ext cx="539475" cy="581575"/>
              </a:xfrm>
              <a:custGeom>
                <a:avLst/>
                <a:gdLst/>
                <a:ahLst/>
                <a:cxnLst/>
                <a:rect l="l" t="t" r="r" b="b"/>
                <a:pathLst>
                  <a:path w="21579" h="23263" fill="none" extrusionOk="0">
                    <a:moveTo>
                      <a:pt x="18709" y="16248"/>
                    </a:moveTo>
                    <a:lnTo>
                      <a:pt x="18709" y="16248"/>
                    </a:lnTo>
                    <a:lnTo>
                      <a:pt x="18518" y="16223"/>
                    </a:lnTo>
                    <a:lnTo>
                      <a:pt x="18327" y="16184"/>
                    </a:lnTo>
                    <a:lnTo>
                      <a:pt x="18135" y="16108"/>
                    </a:lnTo>
                    <a:lnTo>
                      <a:pt x="17931" y="16019"/>
                    </a:lnTo>
                    <a:lnTo>
                      <a:pt x="17727" y="15904"/>
                    </a:lnTo>
                    <a:lnTo>
                      <a:pt x="17510" y="15764"/>
                    </a:lnTo>
                    <a:lnTo>
                      <a:pt x="17306" y="15611"/>
                    </a:lnTo>
                    <a:lnTo>
                      <a:pt x="17077" y="15419"/>
                    </a:lnTo>
                    <a:lnTo>
                      <a:pt x="17077" y="15419"/>
                    </a:lnTo>
                    <a:lnTo>
                      <a:pt x="16822" y="16095"/>
                    </a:lnTo>
                    <a:lnTo>
                      <a:pt x="16822" y="16095"/>
                    </a:lnTo>
                    <a:lnTo>
                      <a:pt x="16656" y="16542"/>
                    </a:lnTo>
                    <a:lnTo>
                      <a:pt x="16465" y="16975"/>
                    </a:lnTo>
                    <a:lnTo>
                      <a:pt x="16273" y="17396"/>
                    </a:lnTo>
                    <a:lnTo>
                      <a:pt x="16082" y="17817"/>
                    </a:lnTo>
                    <a:lnTo>
                      <a:pt x="15878" y="18212"/>
                    </a:lnTo>
                    <a:lnTo>
                      <a:pt x="15661" y="18608"/>
                    </a:lnTo>
                    <a:lnTo>
                      <a:pt x="15444" y="18977"/>
                    </a:lnTo>
                    <a:lnTo>
                      <a:pt x="15215" y="19335"/>
                    </a:lnTo>
                    <a:lnTo>
                      <a:pt x="15215" y="19335"/>
                    </a:lnTo>
                    <a:lnTo>
                      <a:pt x="14960" y="19704"/>
                    </a:lnTo>
                    <a:lnTo>
                      <a:pt x="14705" y="20036"/>
                    </a:lnTo>
                    <a:lnTo>
                      <a:pt x="14437" y="20355"/>
                    </a:lnTo>
                    <a:lnTo>
                      <a:pt x="14169" y="20648"/>
                    </a:lnTo>
                    <a:lnTo>
                      <a:pt x="14169" y="20648"/>
                    </a:lnTo>
                    <a:lnTo>
                      <a:pt x="13940" y="20865"/>
                    </a:lnTo>
                    <a:lnTo>
                      <a:pt x="13710" y="21069"/>
                    </a:lnTo>
                    <a:lnTo>
                      <a:pt x="13493" y="21260"/>
                    </a:lnTo>
                    <a:lnTo>
                      <a:pt x="13264" y="21439"/>
                    </a:lnTo>
                    <a:lnTo>
                      <a:pt x="13047" y="21605"/>
                    </a:lnTo>
                    <a:lnTo>
                      <a:pt x="12830" y="21770"/>
                    </a:lnTo>
                    <a:lnTo>
                      <a:pt x="12396" y="22064"/>
                    </a:lnTo>
                    <a:lnTo>
                      <a:pt x="11963" y="22306"/>
                    </a:lnTo>
                    <a:lnTo>
                      <a:pt x="11542" y="22523"/>
                    </a:lnTo>
                    <a:lnTo>
                      <a:pt x="11134" y="22701"/>
                    </a:lnTo>
                    <a:lnTo>
                      <a:pt x="10738" y="22854"/>
                    </a:lnTo>
                    <a:lnTo>
                      <a:pt x="10738" y="22854"/>
                    </a:lnTo>
                    <a:lnTo>
                      <a:pt x="10305" y="22995"/>
                    </a:lnTo>
                    <a:lnTo>
                      <a:pt x="9897" y="23097"/>
                    </a:lnTo>
                    <a:lnTo>
                      <a:pt x="9514" y="23173"/>
                    </a:lnTo>
                    <a:lnTo>
                      <a:pt x="9157" y="23224"/>
                    </a:lnTo>
                    <a:lnTo>
                      <a:pt x="8813" y="23250"/>
                    </a:lnTo>
                    <a:lnTo>
                      <a:pt x="8507" y="23263"/>
                    </a:lnTo>
                    <a:lnTo>
                      <a:pt x="8226" y="23263"/>
                    </a:lnTo>
                    <a:lnTo>
                      <a:pt x="7971" y="23250"/>
                    </a:lnTo>
                    <a:lnTo>
                      <a:pt x="7971" y="23250"/>
                    </a:lnTo>
                    <a:lnTo>
                      <a:pt x="7665" y="23224"/>
                    </a:lnTo>
                    <a:lnTo>
                      <a:pt x="7435" y="23186"/>
                    </a:lnTo>
                    <a:lnTo>
                      <a:pt x="7244" y="23135"/>
                    </a:lnTo>
                    <a:lnTo>
                      <a:pt x="6441" y="22995"/>
                    </a:lnTo>
                    <a:lnTo>
                      <a:pt x="6441" y="22995"/>
                    </a:lnTo>
                    <a:lnTo>
                      <a:pt x="6351" y="22982"/>
                    </a:lnTo>
                    <a:lnTo>
                      <a:pt x="6109" y="22931"/>
                    </a:lnTo>
                    <a:lnTo>
                      <a:pt x="5943" y="22893"/>
                    </a:lnTo>
                    <a:lnTo>
                      <a:pt x="5739" y="22842"/>
                    </a:lnTo>
                    <a:lnTo>
                      <a:pt x="5510" y="22765"/>
                    </a:lnTo>
                    <a:lnTo>
                      <a:pt x="5242" y="22663"/>
                    </a:lnTo>
                    <a:lnTo>
                      <a:pt x="4974" y="22548"/>
                    </a:lnTo>
                    <a:lnTo>
                      <a:pt x="4681" y="22408"/>
                    </a:lnTo>
                    <a:lnTo>
                      <a:pt x="4362" y="22242"/>
                    </a:lnTo>
                    <a:lnTo>
                      <a:pt x="4043" y="22051"/>
                    </a:lnTo>
                    <a:lnTo>
                      <a:pt x="3711" y="21821"/>
                    </a:lnTo>
                    <a:lnTo>
                      <a:pt x="3367" y="21554"/>
                    </a:lnTo>
                    <a:lnTo>
                      <a:pt x="3023" y="21260"/>
                    </a:lnTo>
                    <a:lnTo>
                      <a:pt x="2678" y="20916"/>
                    </a:lnTo>
                    <a:lnTo>
                      <a:pt x="2678" y="20916"/>
                    </a:lnTo>
                    <a:lnTo>
                      <a:pt x="2436" y="20661"/>
                    </a:lnTo>
                    <a:lnTo>
                      <a:pt x="2194" y="20380"/>
                    </a:lnTo>
                    <a:lnTo>
                      <a:pt x="1964" y="20074"/>
                    </a:lnTo>
                    <a:lnTo>
                      <a:pt x="1735" y="19743"/>
                    </a:lnTo>
                    <a:lnTo>
                      <a:pt x="1505" y="19398"/>
                    </a:lnTo>
                    <a:lnTo>
                      <a:pt x="1288" y="19016"/>
                    </a:lnTo>
                    <a:lnTo>
                      <a:pt x="1071" y="18620"/>
                    </a:lnTo>
                    <a:lnTo>
                      <a:pt x="867" y="18200"/>
                    </a:lnTo>
                    <a:lnTo>
                      <a:pt x="867" y="18200"/>
                    </a:lnTo>
                    <a:lnTo>
                      <a:pt x="702" y="17779"/>
                    </a:lnTo>
                    <a:lnTo>
                      <a:pt x="549" y="17320"/>
                    </a:lnTo>
                    <a:lnTo>
                      <a:pt x="408" y="16848"/>
                    </a:lnTo>
                    <a:lnTo>
                      <a:pt x="306" y="16363"/>
                    </a:lnTo>
                    <a:lnTo>
                      <a:pt x="204" y="15853"/>
                    </a:lnTo>
                    <a:lnTo>
                      <a:pt x="140" y="15317"/>
                    </a:lnTo>
                    <a:lnTo>
                      <a:pt x="77" y="14782"/>
                    </a:lnTo>
                    <a:lnTo>
                      <a:pt x="38" y="14220"/>
                    </a:lnTo>
                    <a:lnTo>
                      <a:pt x="38" y="14220"/>
                    </a:lnTo>
                    <a:lnTo>
                      <a:pt x="13" y="13774"/>
                    </a:lnTo>
                    <a:lnTo>
                      <a:pt x="0" y="13328"/>
                    </a:lnTo>
                    <a:lnTo>
                      <a:pt x="0" y="12881"/>
                    </a:lnTo>
                    <a:lnTo>
                      <a:pt x="0" y="12422"/>
                    </a:lnTo>
                    <a:lnTo>
                      <a:pt x="38" y="11504"/>
                    </a:lnTo>
                    <a:lnTo>
                      <a:pt x="102" y="10599"/>
                    </a:lnTo>
                    <a:lnTo>
                      <a:pt x="179" y="9680"/>
                    </a:lnTo>
                    <a:lnTo>
                      <a:pt x="293" y="8788"/>
                    </a:lnTo>
                    <a:lnTo>
                      <a:pt x="408" y="7908"/>
                    </a:lnTo>
                    <a:lnTo>
                      <a:pt x="549" y="7066"/>
                    </a:lnTo>
                    <a:lnTo>
                      <a:pt x="702" y="6262"/>
                    </a:lnTo>
                    <a:lnTo>
                      <a:pt x="855" y="5510"/>
                    </a:lnTo>
                    <a:lnTo>
                      <a:pt x="1020" y="4809"/>
                    </a:lnTo>
                    <a:lnTo>
                      <a:pt x="1173" y="4171"/>
                    </a:lnTo>
                    <a:lnTo>
                      <a:pt x="1339" y="3610"/>
                    </a:lnTo>
                    <a:lnTo>
                      <a:pt x="1492" y="3112"/>
                    </a:lnTo>
                    <a:lnTo>
                      <a:pt x="1645" y="2717"/>
                    </a:lnTo>
                    <a:lnTo>
                      <a:pt x="1773" y="2411"/>
                    </a:lnTo>
                    <a:lnTo>
                      <a:pt x="1773" y="2411"/>
                    </a:lnTo>
                    <a:lnTo>
                      <a:pt x="1862" y="2271"/>
                    </a:lnTo>
                    <a:lnTo>
                      <a:pt x="1964" y="2130"/>
                    </a:lnTo>
                    <a:lnTo>
                      <a:pt x="1964" y="2130"/>
                    </a:lnTo>
                    <a:lnTo>
                      <a:pt x="2079" y="2003"/>
                    </a:lnTo>
                    <a:lnTo>
                      <a:pt x="2206" y="1862"/>
                    </a:lnTo>
                    <a:lnTo>
                      <a:pt x="2360" y="1735"/>
                    </a:lnTo>
                    <a:lnTo>
                      <a:pt x="2525" y="1607"/>
                    </a:lnTo>
                    <a:lnTo>
                      <a:pt x="2691" y="1480"/>
                    </a:lnTo>
                    <a:lnTo>
                      <a:pt x="2882" y="1352"/>
                    </a:lnTo>
                    <a:lnTo>
                      <a:pt x="3086" y="1238"/>
                    </a:lnTo>
                    <a:lnTo>
                      <a:pt x="3303" y="1123"/>
                    </a:lnTo>
                    <a:lnTo>
                      <a:pt x="3546" y="1008"/>
                    </a:lnTo>
                    <a:lnTo>
                      <a:pt x="3788" y="906"/>
                    </a:lnTo>
                    <a:lnTo>
                      <a:pt x="4030" y="791"/>
                    </a:lnTo>
                    <a:lnTo>
                      <a:pt x="4298" y="702"/>
                    </a:lnTo>
                    <a:lnTo>
                      <a:pt x="4579" y="600"/>
                    </a:lnTo>
                    <a:lnTo>
                      <a:pt x="4859" y="523"/>
                    </a:lnTo>
                    <a:lnTo>
                      <a:pt x="5153" y="434"/>
                    </a:lnTo>
                    <a:lnTo>
                      <a:pt x="5459" y="358"/>
                    </a:lnTo>
                    <a:lnTo>
                      <a:pt x="5765" y="294"/>
                    </a:lnTo>
                    <a:lnTo>
                      <a:pt x="6084" y="230"/>
                    </a:lnTo>
                    <a:lnTo>
                      <a:pt x="6415" y="166"/>
                    </a:lnTo>
                    <a:lnTo>
                      <a:pt x="6747" y="128"/>
                    </a:lnTo>
                    <a:lnTo>
                      <a:pt x="7078" y="77"/>
                    </a:lnTo>
                    <a:lnTo>
                      <a:pt x="7423" y="52"/>
                    </a:lnTo>
                    <a:lnTo>
                      <a:pt x="7780" y="26"/>
                    </a:lnTo>
                    <a:lnTo>
                      <a:pt x="8137" y="13"/>
                    </a:lnTo>
                    <a:lnTo>
                      <a:pt x="8494" y="0"/>
                    </a:lnTo>
                    <a:lnTo>
                      <a:pt x="8851" y="0"/>
                    </a:lnTo>
                    <a:lnTo>
                      <a:pt x="9208" y="13"/>
                    </a:lnTo>
                    <a:lnTo>
                      <a:pt x="9578" y="39"/>
                    </a:lnTo>
                    <a:lnTo>
                      <a:pt x="9948" y="77"/>
                    </a:lnTo>
                    <a:lnTo>
                      <a:pt x="10318" y="115"/>
                    </a:lnTo>
                    <a:lnTo>
                      <a:pt x="10687" y="166"/>
                    </a:lnTo>
                    <a:lnTo>
                      <a:pt x="11057" y="230"/>
                    </a:lnTo>
                    <a:lnTo>
                      <a:pt x="11057" y="230"/>
                    </a:lnTo>
                    <a:lnTo>
                      <a:pt x="11453" y="307"/>
                    </a:lnTo>
                    <a:lnTo>
                      <a:pt x="11835" y="396"/>
                    </a:lnTo>
                    <a:lnTo>
                      <a:pt x="12218" y="498"/>
                    </a:lnTo>
                    <a:lnTo>
                      <a:pt x="12600" y="613"/>
                    </a:lnTo>
                    <a:lnTo>
                      <a:pt x="12970" y="727"/>
                    </a:lnTo>
                    <a:lnTo>
                      <a:pt x="13327" y="855"/>
                    </a:lnTo>
                    <a:lnTo>
                      <a:pt x="13684" y="995"/>
                    </a:lnTo>
                    <a:lnTo>
                      <a:pt x="14042" y="1148"/>
                    </a:lnTo>
                    <a:lnTo>
                      <a:pt x="14386" y="1301"/>
                    </a:lnTo>
                    <a:lnTo>
                      <a:pt x="14718" y="1454"/>
                    </a:lnTo>
                    <a:lnTo>
                      <a:pt x="15036" y="1620"/>
                    </a:lnTo>
                    <a:lnTo>
                      <a:pt x="15355" y="1799"/>
                    </a:lnTo>
                    <a:lnTo>
                      <a:pt x="15661" y="1977"/>
                    </a:lnTo>
                    <a:lnTo>
                      <a:pt x="15955" y="2156"/>
                    </a:lnTo>
                    <a:lnTo>
                      <a:pt x="16235" y="2347"/>
                    </a:lnTo>
                    <a:lnTo>
                      <a:pt x="16503" y="2538"/>
                    </a:lnTo>
                    <a:lnTo>
                      <a:pt x="16771" y="2730"/>
                    </a:lnTo>
                    <a:lnTo>
                      <a:pt x="17013" y="2921"/>
                    </a:lnTo>
                    <a:lnTo>
                      <a:pt x="17255" y="3125"/>
                    </a:lnTo>
                    <a:lnTo>
                      <a:pt x="17472" y="3329"/>
                    </a:lnTo>
                    <a:lnTo>
                      <a:pt x="17689" y="3520"/>
                    </a:lnTo>
                    <a:lnTo>
                      <a:pt x="17880" y="3724"/>
                    </a:lnTo>
                    <a:lnTo>
                      <a:pt x="18059" y="3916"/>
                    </a:lnTo>
                    <a:lnTo>
                      <a:pt x="18225" y="4120"/>
                    </a:lnTo>
                    <a:lnTo>
                      <a:pt x="18378" y="4311"/>
                    </a:lnTo>
                    <a:lnTo>
                      <a:pt x="18505" y="4502"/>
                    </a:lnTo>
                    <a:lnTo>
                      <a:pt x="18620" y="4694"/>
                    </a:lnTo>
                    <a:lnTo>
                      <a:pt x="18722" y="4885"/>
                    </a:lnTo>
                    <a:lnTo>
                      <a:pt x="18799" y="5064"/>
                    </a:lnTo>
                    <a:lnTo>
                      <a:pt x="18862" y="5242"/>
                    </a:lnTo>
                    <a:lnTo>
                      <a:pt x="18913" y="5421"/>
                    </a:lnTo>
                    <a:lnTo>
                      <a:pt x="18939" y="5586"/>
                    </a:lnTo>
                    <a:lnTo>
                      <a:pt x="18939" y="5586"/>
                    </a:lnTo>
                    <a:lnTo>
                      <a:pt x="18952" y="5880"/>
                    </a:lnTo>
                    <a:lnTo>
                      <a:pt x="18952" y="6237"/>
                    </a:lnTo>
                    <a:lnTo>
                      <a:pt x="18939" y="6670"/>
                    </a:lnTo>
                    <a:lnTo>
                      <a:pt x="18901" y="7155"/>
                    </a:lnTo>
                    <a:lnTo>
                      <a:pt x="18850" y="7704"/>
                    </a:lnTo>
                    <a:lnTo>
                      <a:pt x="18773" y="8303"/>
                    </a:lnTo>
                    <a:lnTo>
                      <a:pt x="18671" y="8953"/>
                    </a:lnTo>
                    <a:lnTo>
                      <a:pt x="18569" y="9629"/>
                    </a:lnTo>
                    <a:lnTo>
                      <a:pt x="18569" y="9629"/>
                    </a:lnTo>
                    <a:lnTo>
                      <a:pt x="18722" y="9565"/>
                    </a:lnTo>
                    <a:lnTo>
                      <a:pt x="18901" y="9514"/>
                    </a:lnTo>
                    <a:lnTo>
                      <a:pt x="19079" y="9463"/>
                    </a:lnTo>
                    <a:lnTo>
                      <a:pt x="19283" y="9425"/>
                    </a:lnTo>
                    <a:lnTo>
                      <a:pt x="19513" y="9387"/>
                    </a:lnTo>
                    <a:lnTo>
                      <a:pt x="19755" y="9374"/>
                    </a:lnTo>
                    <a:lnTo>
                      <a:pt x="20010" y="9361"/>
                    </a:lnTo>
                    <a:lnTo>
                      <a:pt x="20291" y="9374"/>
                    </a:lnTo>
                    <a:lnTo>
                      <a:pt x="20291" y="9374"/>
                    </a:lnTo>
                    <a:lnTo>
                      <a:pt x="20431" y="9387"/>
                    </a:lnTo>
                    <a:lnTo>
                      <a:pt x="20559" y="9412"/>
                    </a:lnTo>
                    <a:lnTo>
                      <a:pt x="20686" y="9463"/>
                    </a:lnTo>
                    <a:lnTo>
                      <a:pt x="20801" y="9527"/>
                    </a:lnTo>
                    <a:lnTo>
                      <a:pt x="20801" y="9527"/>
                    </a:lnTo>
                    <a:lnTo>
                      <a:pt x="20877" y="9578"/>
                    </a:lnTo>
                    <a:lnTo>
                      <a:pt x="20941" y="9642"/>
                    </a:lnTo>
                    <a:lnTo>
                      <a:pt x="21081" y="9770"/>
                    </a:lnTo>
                    <a:lnTo>
                      <a:pt x="21196" y="9935"/>
                    </a:lnTo>
                    <a:lnTo>
                      <a:pt x="21285" y="10127"/>
                    </a:lnTo>
                    <a:lnTo>
                      <a:pt x="21375" y="10331"/>
                    </a:lnTo>
                    <a:lnTo>
                      <a:pt x="21439" y="10548"/>
                    </a:lnTo>
                    <a:lnTo>
                      <a:pt x="21502" y="10790"/>
                    </a:lnTo>
                    <a:lnTo>
                      <a:pt x="21541" y="11045"/>
                    </a:lnTo>
                    <a:lnTo>
                      <a:pt x="21566" y="11313"/>
                    </a:lnTo>
                    <a:lnTo>
                      <a:pt x="21579" y="11581"/>
                    </a:lnTo>
                    <a:lnTo>
                      <a:pt x="21579" y="11874"/>
                    </a:lnTo>
                    <a:lnTo>
                      <a:pt x="21553" y="12167"/>
                    </a:lnTo>
                    <a:lnTo>
                      <a:pt x="21528" y="12461"/>
                    </a:lnTo>
                    <a:lnTo>
                      <a:pt x="21490" y="12754"/>
                    </a:lnTo>
                    <a:lnTo>
                      <a:pt x="21426" y="13060"/>
                    </a:lnTo>
                    <a:lnTo>
                      <a:pt x="21362" y="13353"/>
                    </a:lnTo>
                    <a:lnTo>
                      <a:pt x="21273" y="13647"/>
                    </a:lnTo>
                    <a:lnTo>
                      <a:pt x="21183" y="13927"/>
                    </a:lnTo>
                    <a:lnTo>
                      <a:pt x="21081" y="14208"/>
                    </a:lnTo>
                    <a:lnTo>
                      <a:pt x="20967" y="14488"/>
                    </a:lnTo>
                    <a:lnTo>
                      <a:pt x="20839" y="14743"/>
                    </a:lnTo>
                    <a:lnTo>
                      <a:pt x="20699" y="14986"/>
                    </a:lnTo>
                    <a:lnTo>
                      <a:pt x="20546" y="15215"/>
                    </a:lnTo>
                    <a:lnTo>
                      <a:pt x="20380" y="15432"/>
                    </a:lnTo>
                    <a:lnTo>
                      <a:pt x="20201" y="15623"/>
                    </a:lnTo>
                    <a:lnTo>
                      <a:pt x="20023" y="15789"/>
                    </a:lnTo>
                    <a:lnTo>
                      <a:pt x="19832" y="15942"/>
                    </a:lnTo>
                    <a:lnTo>
                      <a:pt x="19628" y="16057"/>
                    </a:lnTo>
                    <a:lnTo>
                      <a:pt x="19411" y="16159"/>
                    </a:lnTo>
                    <a:lnTo>
                      <a:pt x="19296" y="16184"/>
                    </a:lnTo>
                    <a:lnTo>
                      <a:pt x="19181" y="16223"/>
                    </a:lnTo>
                    <a:lnTo>
                      <a:pt x="19066" y="16235"/>
                    </a:lnTo>
                    <a:lnTo>
                      <a:pt x="18952" y="16248"/>
                    </a:lnTo>
                    <a:lnTo>
                      <a:pt x="18837" y="16248"/>
                    </a:lnTo>
                    <a:lnTo>
                      <a:pt x="18709" y="162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1"/>
              <p:cNvSpPr/>
              <p:nvPr/>
            </p:nvSpPr>
            <p:spPr>
              <a:xfrm>
                <a:off x="4014850" y="847400"/>
                <a:ext cx="205350" cy="225125"/>
              </a:xfrm>
              <a:custGeom>
                <a:avLst/>
                <a:gdLst/>
                <a:ahLst/>
                <a:cxnLst/>
                <a:rect l="l" t="t" r="r" b="b"/>
                <a:pathLst>
                  <a:path w="8214" h="9005" extrusionOk="0">
                    <a:moveTo>
                      <a:pt x="4719" y="1"/>
                    </a:moveTo>
                    <a:lnTo>
                      <a:pt x="4476" y="26"/>
                    </a:lnTo>
                    <a:lnTo>
                      <a:pt x="4221" y="52"/>
                    </a:lnTo>
                    <a:lnTo>
                      <a:pt x="3979" y="103"/>
                    </a:lnTo>
                    <a:lnTo>
                      <a:pt x="3737" y="154"/>
                    </a:lnTo>
                    <a:lnTo>
                      <a:pt x="3494" y="217"/>
                    </a:lnTo>
                    <a:lnTo>
                      <a:pt x="3265" y="294"/>
                    </a:lnTo>
                    <a:lnTo>
                      <a:pt x="3035" y="383"/>
                    </a:lnTo>
                    <a:lnTo>
                      <a:pt x="2819" y="485"/>
                    </a:lnTo>
                    <a:lnTo>
                      <a:pt x="2602" y="600"/>
                    </a:lnTo>
                    <a:lnTo>
                      <a:pt x="2398" y="715"/>
                    </a:lnTo>
                    <a:lnTo>
                      <a:pt x="2194" y="842"/>
                    </a:lnTo>
                    <a:lnTo>
                      <a:pt x="2002" y="983"/>
                    </a:lnTo>
                    <a:lnTo>
                      <a:pt x="1811" y="1136"/>
                    </a:lnTo>
                    <a:lnTo>
                      <a:pt x="1632" y="1289"/>
                    </a:lnTo>
                    <a:lnTo>
                      <a:pt x="1454" y="1454"/>
                    </a:lnTo>
                    <a:lnTo>
                      <a:pt x="1288" y="1633"/>
                    </a:lnTo>
                    <a:lnTo>
                      <a:pt x="1135" y="1812"/>
                    </a:lnTo>
                    <a:lnTo>
                      <a:pt x="982" y="2003"/>
                    </a:lnTo>
                    <a:lnTo>
                      <a:pt x="842" y="2194"/>
                    </a:lnTo>
                    <a:lnTo>
                      <a:pt x="714" y="2398"/>
                    </a:lnTo>
                    <a:lnTo>
                      <a:pt x="599" y="2602"/>
                    </a:lnTo>
                    <a:lnTo>
                      <a:pt x="485" y="2819"/>
                    </a:lnTo>
                    <a:lnTo>
                      <a:pt x="383" y="3049"/>
                    </a:lnTo>
                    <a:lnTo>
                      <a:pt x="293" y="3265"/>
                    </a:lnTo>
                    <a:lnTo>
                      <a:pt x="217" y="3508"/>
                    </a:lnTo>
                    <a:lnTo>
                      <a:pt x="153" y="3737"/>
                    </a:lnTo>
                    <a:lnTo>
                      <a:pt x="102" y="3980"/>
                    </a:lnTo>
                    <a:lnTo>
                      <a:pt x="51" y="4222"/>
                    </a:lnTo>
                    <a:lnTo>
                      <a:pt x="26" y="4477"/>
                    </a:lnTo>
                    <a:lnTo>
                      <a:pt x="0" y="4732"/>
                    </a:lnTo>
                    <a:lnTo>
                      <a:pt x="0" y="4987"/>
                    </a:lnTo>
                    <a:lnTo>
                      <a:pt x="0" y="5255"/>
                    </a:lnTo>
                    <a:lnTo>
                      <a:pt x="26" y="5523"/>
                    </a:lnTo>
                    <a:lnTo>
                      <a:pt x="77" y="5803"/>
                    </a:lnTo>
                    <a:lnTo>
                      <a:pt x="128" y="6084"/>
                    </a:lnTo>
                    <a:lnTo>
                      <a:pt x="204" y="6365"/>
                    </a:lnTo>
                    <a:lnTo>
                      <a:pt x="293" y="6632"/>
                    </a:lnTo>
                    <a:lnTo>
                      <a:pt x="395" y="6913"/>
                    </a:lnTo>
                    <a:lnTo>
                      <a:pt x="497" y="7181"/>
                    </a:lnTo>
                    <a:lnTo>
                      <a:pt x="625" y="7449"/>
                    </a:lnTo>
                    <a:lnTo>
                      <a:pt x="765" y="7704"/>
                    </a:lnTo>
                    <a:lnTo>
                      <a:pt x="906" y="7946"/>
                    </a:lnTo>
                    <a:lnTo>
                      <a:pt x="1059" y="8188"/>
                    </a:lnTo>
                    <a:lnTo>
                      <a:pt x="1212" y="8418"/>
                    </a:lnTo>
                    <a:lnTo>
                      <a:pt x="1377" y="8622"/>
                    </a:lnTo>
                    <a:lnTo>
                      <a:pt x="1556" y="8826"/>
                    </a:lnTo>
                    <a:lnTo>
                      <a:pt x="1734" y="9004"/>
                    </a:lnTo>
                    <a:lnTo>
                      <a:pt x="2130" y="8851"/>
                    </a:lnTo>
                    <a:lnTo>
                      <a:pt x="2538" y="8673"/>
                    </a:lnTo>
                    <a:lnTo>
                      <a:pt x="2959" y="8456"/>
                    </a:lnTo>
                    <a:lnTo>
                      <a:pt x="3392" y="8214"/>
                    </a:lnTo>
                    <a:lnTo>
                      <a:pt x="3826" y="7920"/>
                    </a:lnTo>
                    <a:lnTo>
                      <a:pt x="4043" y="7755"/>
                    </a:lnTo>
                    <a:lnTo>
                      <a:pt x="4260" y="7589"/>
                    </a:lnTo>
                    <a:lnTo>
                      <a:pt x="4489" y="7410"/>
                    </a:lnTo>
                    <a:lnTo>
                      <a:pt x="4706" y="7219"/>
                    </a:lnTo>
                    <a:lnTo>
                      <a:pt x="4936" y="7015"/>
                    </a:lnTo>
                    <a:lnTo>
                      <a:pt x="5152" y="6798"/>
                    </a:lnTo>
                    <a:lnTo>
                      <a:pt x="5395" y="6543"/>
                    </a:lnTo>
                    <a:lnTo>
                      <a:pt x="5624" y="6275"/>
                    </a:lnTo>
                    <a:lnTo>
                      <a:pt x="5854" y="5995"/>
                    </a:lnTo>
                    <a:lnTo>
                      <a:pt x="6071" y="5701"/>
                    </a:lnTo>
                    <a:lnTo>
                      <a:pt x="6287" y="5383"/>
                    </a:lnTo>
                    <a:lnTo>
                      <a:pt x="6491" y="5051"/>
                    </a:lnTo>
                    <a:lnTo>
                      <a:pt x="6683" y="4707"/>
                    </a:lnTo>
                    <a:lnTo>
                      <a:pt x="6887" y="4350"/>
                    </a:lnTo>
                    <a:lnTo>
                      <a:pt x="7065" y="3992"/>
                    </a:lnTo>
                    <a:lnTo>
                      <a:pt x="7244" y="3610"/>
                    </a:lnTo>
                    <a:lnTo>
                      <a:pt x="7422" y="3227"/>
                    </a:lnTo>
                    <a:lnTo>
                      <a:pt x="7588" y="2832"/>
                    </a:lnTo>
                    <a:lnTo>
                      <a:pt x="7754" y="2424"/>
                    </a:lnTo>
                    <a:lnTo>
                      <a:pt x="7907" y="2016"/>
                    </a:lnTo>
                    <a:lnTo>
                      <a:pt x="8213" y="1187"/>
                    </a:lnTo>
                    <a:lnTo>
                      <a:pt x="8047" y="1046"/>
                    </a:lnTo>
                    <a:lnTo>
                      <a:pt x="7869" y="919"/>
                    </a:lnTo>
                    <a:lnTo>
                      <a:pt x="7690" y="804"/>
                    </a:lnTo>
                    <a:lnTo>
                      <a:pt x="7512" y="689"/>
                    </a:lnTo>
                    <a:lnTo>
                      <a:pt x="7320" y="587"/>
                    </a:lnTo>
                    <a:lnTo>
                      <a:pt x="7129" y="485"/>
                    </a:lnTo>
                    <a:lnTo>
                      <a:pt x="6938" y="396"/>
                    </a:lnTo>
                    <a:lnTo>
                      <a:pt x="6734" y="319"/>
                    </a:lnTo>
                    <a:lnTo>
                      <a:pt x="6530" y="243"/>
                    </a:lnTo>
                    <a:lnTo>
                      <a:pt x="6313" y="179"/>
                    </a:lnTo>
                    <a:lnTo>
                      <a:pt x="6096" y="128"/>
                    </a:lnTo>
                    <a:lnTo>
                      <a:pt x="5879" y="77"/>
                    </a:lnTo>
                    <a:lnTo>
                      <a:pt x="5662" y="39"/>
                    </a:lnTo>
                    <a:lnTo>
                      <a:pt x="5433" y="13"/>
                    </a:lnTo>
                    <a:lnTo>
                      <a:pt x="5216" y="1"/>
                    </a:lnTo>
                    <a:close/>
                  </a:path>
                </a:pathLst>
              </a:custGeom>
              <a:solidFill>
                <a:srgbClr val="D47A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1"/>
              <p:cNvSpPr/>
              <p:nvPr/>
            </p:nvSpPr>
            <p:spPr>
              <a:xfrm>
                <a:off x="3790700" y="856650"/>
                <a:ext cx="7750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6696" extrusionOk="0">
                    <a:moveTo>
                      <a:pt x="0" y="0"/>
                    </a:moveTo>
                    <a:lnTo>
                      <a:pt x="39" y="562"/>
                    </a:lnTo>
                    <a:lnTo>
                      <a:pt x="102" y="1097"/>
                    </a:lnTo>
                    <a:lnTo>
                      <a:pt x="166" y="1633"/>
                    </a:lnTo>
                    <a:lnTo>
                      <a:pt x="268" y="2143"/>
                    </a:lnTo>
                    <a:lnTo>
                      <a:pt x="370" y="2628"/>
                    </a:lnTo>
                    <a:lnTo>
                      <a:pt x="511" y="3100"/>
                    </a:lnTo>
                    <a:lnTo>
                      <a:pt x="664" y="3546"/>
                    </a:lnTo>
                    <a:lnTo>
                      <a:pt x="829" y="3980"/>
                    </a:lnTo>
                    <a:lnTo>
                      <a:pt x="1033" y="4400"/>
                    </a:lnTo>
                    <a:lnTo>
                      <a:pt x="1250" y="4796"/>
                    </a:lnTo>
                    <a:lnTo>
                      <a:pt x="1467" y="5178"/>
                    </a:lnTo>
                    <a:lnTo>
                      <a:pt x="1697" y="5523"/>
                    </a:lnTo>
                    <a:lnTo>
                      <a:pt x="1926" y="5854"/>
                    </a:lnTo>
                    <a:lnTo>
                      <a:pt x="2156" y="6160"/>
                    </a:lnTo>
                    <a:lnTo>
                      <a:pt x="2398" y="6441"/>
                    </a:lnTo>
                    <a:lnTo>
                      <a:pt x="2640" y="6696"/>
                    </a:lnTo>
                    <a:lnTo>
                      <a:pt x="2742" y="6454"/>
                    </a:lnTo>
                    <a:lnTo>
                      <a:pt x="2832" y="6211"/>
                    </a:lnTo>
                    <a:lnTo>
                      <a:pt x="2921" y="5956"/>
                    </a:lnTo>
                    <a:lnTo>
                      <a:pt x="2985" y="5701"/>
                    </a:lnTo>
                    <a:lnTo>
                      <a:pt x="3036" y="5433"/>
                    </a:lnTo>
                    <a:lnTo>
                      <a:pt x="3074" y="5166"/>
                    </a:lnTo>
                    <a:lnTo>
                      <a:pt x="3099" y="4898"/>
                    </a:lnTo>
                    <a:lnTo>
                      <a:pt x="3099" y="4617"/>
                    </a:lnTo>
                    <a:lnTo>
                      <a:pt x="3087" y="4222"/>
                    </a:lnTo>
                    <a:lnTo>
                      <a:pt x="3048" y="3852"/>
                    </a:lnTo>
                    <a:lnTo>
                      <a:pt x="2972" y="3482"/>
                    </a:lnTo>
                    <a:lnTo>
                      <a:pt x="2870" y="3112"/>
                    </a:lnTo>
                    <a:lnTo>
                      <a:pt x="2755" y="2768"/>
                    </a:lnTo>
                    <a:lnTo>
                      <a:pt x="2602" y="2436"/>
                    </a:lnTo>
                    <a:lnTo>
                      <a:pt x="2424" y="2105"/>
                    </a:lnTo>
                    <a:lnTo>
                      <a:pt x="2232" y="1799"/>
                    </a:lnTo>
                    <a:lnTo>
                      <a:pt x="2015" y="1505"/>
                    </a:lnTo>
                    <a:lnTo>
                      <a:pt x="1786" y="1238"/>
                    </a:lnTo>
                    <a:lnTo>
                      <a:pt x="1531" y="982"/>
                    </a:lnTo>
                    <a:lnTo>
                      <a:pt x="1250" y="740"/>
                    </a:lnTo>
                    <a:lnTo>
                      <a:pt x="957" y="523"/>
                    </a:lnTo>
                    <a:lnTo>
                      <a:pt x="651" y="319"/>
                    </a:lnTo>
                    <a:lnTo>
                      <a:pt x="332" y="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7A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41"/>
              <p:cNvSpPr/>
              <p:nvPr/>
            </p:nvSpPr>
            <p:spPr>
              <a:xfrm>
                <a:off x="4231975" y="781075"/>
                <a:ext cx="736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317" extrusionOk="0">
                    <a:moveTo>
                      <a:pt x="1926" y="1"/>
                    </a:moveTo>
                    <a:lnTo>
                      <a:pt x="1798" y="14"/>
                    </a:lnTo>
                    <a:lnTo>
                      <a:pt x="1671" y="26"/>
                    </a:lnTo>
                    <a:lnTo>
                      <a:pt x="1556" y="65"/>
                    </a:lnTo>
                    <a:lnTo>
                      <a:pt x="1441" y="103"/>
                    </a:lnTo>
                    <a:lnTo>
                      <a:pt x="1339" y="154"/>
                    </a:lnTo>
                    <a:lnTo>
                      <a:pt x="1224" y="205"/>
                    </a:lnTo>
                    <a:lnTo>
                      <a:pt x="1046" y="345"/>
                    </a:lnTo>
                    <a:lnTo>
                      <a:pt x="867" y="486"/>
                    </a:lnTo>
                    <a:lnTo>
                      <a:pt x="701" y="651"/>
                    </a:lnTo>
                    <a:lnTo>
                      <a:pt x="561" y="817"/>
                    </a:lnTo>
                    <a:lnTo>
                      <a:pt x="421" y="996"/>
                    </a:lnTo>
                    <a:lnTo>
                      <a:pt x="306" y="1187"/>
                    </a:lnTo>
                    <a:lnTo>
                      <a:pt x="204" y="1378"/>
                    </a:lnTo>
                    <a:lnTo>
                      <a:pt x="115" y="1595"/>
                    </a:lnTo>
                    <a:lnTo>
                      <a:pt x="64" y="1812"/>
                    </a:lnTo>
                    <a:lnTo>
                      <a:pt x="26" y="2029"/>
                    </a:lnTo>
                    <a:lnTo>
                      <a:pt x="0" y="2246"/>
                    </a:lnTo>
                    <a:lnTo>
                      <a:pt x="0" y="2462"/>
                    </a:lnTo>
                    <a:lnTo>
                      <a:pt x="13" y="2679"/>
                    </a:lnTo>
                    <a:lnTo>
                      <a:pt x="26" y="2896"/>
                    </a:lnTo>
                    <a:lnTo>
                      <a:pt x="89" y="3317"/>
                    </a:lnTo>
                    <a:lnTo>
                      <a:pt x="140" y="2896"/>
                    </a:lnTo>
                    <a:lnTo>
                      <a:pt x="204" y="2475"/>
                    </a:lnTo>
                    <a:lnTo>
                      <a:pt x="242" y="2284"/>
                    </a:lnTo>
                    <a:lnTo>
                      <a:pt x="281" y="2080"/>
                    </a:lnTo>
                    <a:lnTo>
                      <a:pt x="344" y="1888"/>
                    </a:lnTo>
                    <a:lnTo>
                      <a:pt x="421" y="1710"/>
                    </a:lnTo>
                    <a:lnTo>
                      <a:pt x="510" y="1544"/>
                    </a:lnTo>
                    <a:lnTo>
                      <a:pt x="612" y="1378"/>
                    </a:lnTo>
                    <a:lnTo>
                      <a:pt x="727" y="1212"/>
                    </a:lnTo>
                    <a:lnTo>
                      <a:pt x="855" y="1059"/>
                    </a:lnTo>
                    <a:lnTo>
                      <a:pt x="995" y="919"/>
                    </a:lnTo>
                    <a:lnTo>
                      <a:pt x="1135" y="792"/>
                    </a:lnTo>
                    <a:lnTo>
                      <a:pt x="1288" y="664"/>
                    </a:lnTo>
                    <a:lnTo>
                      <a:pt x="1441" y="562"/>
                    </a:lnTo>
                    <a:lnTo>
                      <a:pt x="1518" y="511"/>
                    </a:lnTo>
                    <a:lnTo>
                      <a:pt x="1594" y="473"/>
                    </a:lnTo>
                    <a:lnTo>
                      <a:pt x="1683" y="447"/>
                    </a:lnTo>
                    <a:lnTo>
                      <a:pt x="1773" y="422"/>
                    </a:lnTo>
                    <a:lnTo>
                      <a:pt x="1849" y="409"/>
                    </a:lnTo>
                    <a:lnTo>
                      <a:pt x="1939" y="396"/>
                    </a:lnTo>
                    <a:lnTo>
                      <a:pt x="2028" y="396"/>
                    </a:lnTo>
                    <a:lnTo>
                      <a:pt x="2104" y="409"/>
                    </a:lnTo>
                    <a:lnTo>
                      <a:pt x="2181" y="422"/>
                    </a:lnTo>
                    <a:lnTo>
                      <a:pt x="2257" y="447"/>
                    </a:lnTo>
                    <a:lnTo>
                      <a:pt x="2334" y="486"/>
                    </a:lnTo>
                    <a:lnTo>
                      <a:pt x="2398" y="524"/>
                    </a:lnTo>
                    <a:lnTo>
                      <a:pt x="2461" y="575"/>
                    </a:lnTo>
                    <a:lnTo>
                      <a:pt x="2512" y="639"/>
                    </a:lnTo>
                    <a:lnTo>
                      <a:pt x="2551" y="702"/>
                    </a:lnTo>
                    <a:lnTo>
                      <a:pt x="2589" y="792"/>
                    </a:lnTo>
                    <a:lnTo>
                      <a:pt x="2627" y="868"/>
                    </a:lnTo>
                    <a:lnTo>
                      <a:pt x="2653" y="957"/>
                    </a:lnTo>
                    <a:lnTo>
                      <a:pt x="2678" y="1149"/>
                    </a:lnTo>
                    <a:lnTo>
                      <a:pt x="2691" y="1353"/>
                    </a:lnTo>
                    <a:lnTo>
                      <a:pt x="2678" y="1557"/>
                    </a:lnTo>
                    <a:lnTo>
                      <a:pt x="2678" y="1761"/>
                    </a:lnTo>
                    <a:lnTo>
                      <a:pt x="2653" y="1965"/>
                    </a:lnTo>
                    <a:lnTo>
                      <a:pt x="2602" y="2169"/>
                    </a:lnTo>
                    <a:lnTo>
                      <a:pt x="2538" y="2373"/>
                    </a:lnTo>
                    <a:lnTo>
                      <a:pt x="2602" y="2284"/>
                    </a:lnTo>
                    <a:lnTo>
                      <a:pt x="2665" y="2194"/>
                    </a:lnTo>
                    <a:lnTo>
                      <a:pt x="2716" y="2092"/>
                    </a:lnTo>
                    <a:lnTo>
                      <a:pt x="2755" y="1990"/>
                    </a:lnTo>
                    <a:lnTo>
                      <a:pt x="2819" y="1786"/>
                    </a:lnTo>
                    <a:lnTo>
                      <a:pt x="2882" y="1582"/>
                    </a:lnTo>
                    <a:lnTo>
                      <a:pt x="2921" y="1366"/>
                    </a:lnTo>
                    <a:lnTo>
                      <a:pt x="2946" y="1149"/>
                    </a:lnTo>
                    <a:lnTo>
                      <a:pt x="2946" y="1034"/>
                    </a:lnTo>
                    <a:lnTo>
                      <a:pt x="2946" y="919"/>
                    </a:lnTo>
                    <a:lnTo>
                      <a:pt x="2921" y="804"/>
                    </a:lnTo>
                    <a:lnTo>
                      <a:pt x="2895" y="677"/>
                    </a:lnTo>
                    <a:lnTo>
                      <a:pt x="2857" y="562"/>
                    </a:lnTo>
                    <a:lnTo>
                      <a:pt x="2793" y="447"/>
                    </a:lnTo>
                    <a:lnTo>
                      <a:pt x="2729" y="345"/>
                    </a:lnTo>
                    <a:lnTo>
                      <a:pt x="2627" y="256"/>
                    </a:lnTo>
                    <a:lnTo>
                      <a:pt x="2525" y="167"/>
                    </a:lnTo>
                    <a:lnTo>
                      <a:pt x="2423" y="103"/>
                    </a:lnTo>
                    <a:lnTo>
                      <a:pt x="2296" y="52"/>
                    </a:lnTo>
                    <a:lnTo>
                      <a:pt x="2181" y="26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41"/>
              <p:cNvSpPr/>
              <p:nvPr/>
            </p:nvSpPr>
            <p:spPr>
              <a:xfrm>
                <a:off x="4247575" y="807225"/>
                <a:ext cx="29050" cy="6060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2424" extrusionOk="0">
                    <a:moveTo>
                      <a:pt x="294" y="1"/>
                    </a:moveTo>
                    <a:lnTo>
                      <a:pt x="192" y="13"/>
                    </a:lnTo>
                    <a:lnTo>
                      <a:pt x="90" y="52"/>
                    </a:lnTo>
                    <a:lnTo>
                      <a:pt x="1" y="103"/>
                    </a:lnTo>
                    <a:lnTo>
                      <a:pt x="90" y="115"/>
                    </a:lnTo>
                    <a:lnTo>
                      <a:pt x="179" y="128"/>
                    </a:lnTo>
                    <a:lnTo>
                      <a:pt x="269" y="166"/>
                    </a:lnTo>
                    <a:lnTo>
                      <a:pt x="345" y="205"/>
                    </a:lnTo>
                    <a:lnTo>
                      <a:pt x="409" y="256"/>
                    </a:lnTo>
                    <a:lnTo>
                      <a:pt x="473" y="307"/>
                    </a:lnTo>
                    <a:lnTo>
                      <a:pt x="575" y="422"/>
                    </a:lnTo>
                    <a:lnTo>
                      <a:pt x="651" y="562"/>
                    </a:lnTo>
                    <a:lnTo>
                      <a:pt x="702" y="702"/>
                    </a:lnTo>
                    <a:lnTo>
                      <a:pt x="728" y="868"/>
                    </a:lnTo>
                    <a:lnTo>
                      <a:pt x="753" y="1034"/>
                    </a:lnTo>
                    <a:lnTo>
                      <a:pt x="753" y="1200"/>
                    </a:lnTo>
                    <a:lnTo>
                      <a:pt x="753" y="1378"/>
                    </a:lnTo>
                    <a:lnTo>
                      <a:pt x="753" y="1557"/>
                    </a:lnTo>
                    <a:lnTo>
                      <a:pt x="728" y="1722"/>
                    </a:lnTo>
                    <a:lnTo>
                      <a:pt x="702" y="1901"/>
                    </a:lnTo>
                    <a:lnTo>
                      <a:pt x="651" y="2079"/>
                    </a:lnTo>
                    <a:lnTo>
                      <a:pt x="600" y="2258"/>
                    </a:lnTo>
                    <a:lnTo>
                      <a:pt x="511" y="2424"/>
                    </a:lnTo>
                    <a:lnTo>
                      <a:pt x="600" y="2373"/>
                    </a:lnTo>
                    <a:lnTo>
                      <a:pt x="690" y="2322"/>
                    </a:lnTo>
                    <a:lnTo>
                      <a:pt x="766" y="2245"/>
                    </a:lnTo>
                    <a:lnTo>
                      <a:pt x="830" y="2169"/>
                    </a:lnTo>
                    <a:lnTo>
                      <a:pt x="894" y="2092"/>
                    </a:lnTo>
                    <a:lnTo>
                      <a:pt x="945" y="2003"/>
                    </a:lnTo>
                    <a:lnTo>
                      <a:pt x="996" y="1914"/>
                    </a:lnTo>
                    <a:lnTo>
                      <a:pt x="1034" y="1812"/>
                    </a:lnTo>
                    <a:lnTo>
                      <a:pt x="1098" y="1620"/>
                    </a:lnTo>
                    <a:lnTo>
                      <a:pt x="1149" y="1416"/>
                    </a:lnTo>
                    <a:lnTo>
                      <a:pt x="1162" y="1212"/>
                    </a:lnTo>
                    <a:lnTo>
                      <a:pt x="1162" y="995"/>
                    </a:lnTo>
                    <a:lnTo>
                      <a:pt x="1123" y="791"/>
                    </a:lnTo>
                    <a:lnTo>
                      <a:pt x="1098" y="677"/>
                    </a:lnTo>
                    <a:lnTo>
                      <a:pt x="1059" y="575"/>
                    </a:lnTo>
                    <a:lnTo>
                      <a:pt x="1021" y="473"/>
                    </a:lnTo>
                    <a:lnTo>
                      <a:pt x="957" y="371"/>
                    </a:lnTo>
                    <a:lnTo>
                      <a:pt x="894" y="281"/>
                    </a:lnTo>
                    <a:lnTo>
                      <a:pt x="804" y="205"/>
                    </a:lnTo>
                    <a:lnTo>
                      <a:pt x="715" y="128"/>
                    </a:lnTo>
                    <a:lnTo>
                      <a:pt x="613" y="77"/>
                    </a:lnTo>
                    <a:lnTo>
                      <a:pt x="511" y="39"/>
                    </a:lnTo>
                    <a:lnTo>
                      <a:pt x="396" y="13"/>
                    </a:lnTo>
                    <a:lnTo>
                      <a:pt x="294" y="1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1"/>
              <p:cNvSpPr/>
              <p:nvPr/>
            </p:nvSpPr>
            <p:spPr>
              <a:xfrm>
                <a:off x="4003675" y="919150"/>
                <a:ext cx="2967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575" extrusionOk="0">
                    <a:moveTo>
                      <a:pt x="1187" y="0"/>
                    </a:moveTo>
                    <a:lnTo>
                      <a:pt x="1034" y="64"/>
                    </a:lnTo>
                    <a:lnTo>
                      <a:pt x="881" y="128"/>
                    </a:lnTo>
                    <a:lnTo>
                      <a:pt x="587" y="268"/>
                    </a:lnTo>
                    <a:lnTo>
                      <a:pt x="294" y="395"/>
                    </a:lnTo>
                    <a:lnTo>
                      <a:pt x="141" y="472"/>
                    </a:lnTo>
                    <a:lnTo>
                      <a:pt x="1" y="549"/>
                    </a:lnTo>
                    <a:lnTo>
                      <a:pt x="77" y="561"/>
                    </a:lnTo>
                    <a:lnTo>
                      <a:pt x="166" y="574"/>
                    </a:lnTo>
                    <a:lnTo>
                      <a:pt x="256" y="561"/>
                    </a:lnTo>
                    <a:lnTo>
                      <a:pt x="345" y="549"/>
                    </a:lnTo>
                    <a:lnTo>
                      <a:pt x="511" y="510"/>
                    </a:lnTo>
                    <a:lnTo>
                      <a:pt x="677" y="446"/>
                    </a:lnTo>
                    <a:lnTo>
                      <a:pt x="817" y="357"/>
                    </a:lnTo>
                    <a:lnTo>
                      <a:pt x="957" y="255"/>
                    </a:lnTo>
                    <a:lnTo>
                      <a:pt x="1034" y="204"/>
                    </a:lnTo>
                    <a:lnTo>
                      <a:pt x="1085" y="140"/>
                    </a:lnTo>
                    <a:lnTo>
                      <a:pt x="1136" y="77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1"/>
              <p:cNvSpPr/>
              <p:nvPr/>
            </p:nvSpPr>
            <p:spPr>
              <a:xfrm>
                <a:off x="3961275" y="875150"/>
                <a:ext cx="85475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3419" h="1952" extrusionOk="0">
                    <a:moveTo>
                      <a:pt x="3418" y="0"/>
                    </a:moveTo>
                    <a:lnTo>
                      <a:pt x="3049" y="357"/>
                    </a:lnTo>
                    <a:lnTo>
                      <a:pt x="2870" y="523"/>
                    </a:lnTo>
                    <a:lnTo>
                      <a:pt x="2679" y="676"/>
                    </a:lnTo>
                    <a:lnTo>
                      <a:pt x="2487" y="829"/>
                    </a:lnTo>
                    <a:lnTo>
                      <a:pt x="2283" y="969"/>
                    </a:lnTo>
                    <a:lnTo>
                      <a:pt x="2079" y="1110"/>
                    </a:lnTo>
                    <a:lnTo>
                      <a:pt x="1875" y="1224"/>
                    </a:lnTo>
                    <a:lnTo>
                      <a:pt x="1658" y="1339"/>
                    </a:lnTo>
                    <a:lnTo>
                      <a:pt x="1442" y="1441"/>
                    </a:lnTo>
                    <a:lnTo>
                      <a:pt x="1212" y="1531"/>
                    </a:lnTo>
                    <a:lnTo>
                      <a:pt x="982" y="1607"/>
                    </a:lnTo>
                    <a:lnTo>
                      <a:pt x="753" y="1684"/>
                    </a:lnTo>
                    <a:lnTo>
                      <a:pt x="511" y="1735"/>
                    </a:lnTo>
                    <a:lnTo>
                      <a:pt x="0" y="1849"/>
                    </a:lnTo>
                    <a:lnTo>
                      <a:pt x="256" y="1900"/>
                    </a:lnTo>
                    <a:lnTo>
                      <a:pt x="523" y="1939"/>
                    </a:lnTo>
                    <a:lnTo>
                      <a:pt x="651" y="1951"/>
                    </a:lnTo>
                    <a:lnTo>
                      <a:pt x="791" y="1951"/>
                    </a:lnTo>
                    <a:lnTo>
                      <a:pt x="919" y="1939"/>
                    </a:lnTo>
                    <a:lnTo>
                      <a:pt x="1059" y="1926"/>
                    </a:lnTo>
                    <a:lnTo>
                      <a:pt x="1187" y="1900"/>
                    </a:lnTo>
                    <a:lnTo>
                      <a:pt x="1314" y="1875"/>
                    </a:lnTo>
                    <a:lnTo>
                      <a:pt x="1582" y="1811"/>
                    </a:lnTo>
                    <a:lnTo>
                      <a:pt x="1824" y="1709"/>
                    </a:lnTo>
                    <a:lnTo>
                      <a:pt x="2067" y="1582"/>
                    </a:lnTo>
                    <a:lnTo>
                      <a:pt x="2296" y="1441"/>
                    </a:lnTo>
                    <a:lnTo>
                      <a:pt x="2513" y="1275"/>
                    </a:lnTo>
                    <a:lnTo>
                      <a:pt x="2717" y="1110"/>
                    </a:lnTo>
                    <a:lnTo>
                      <a:pt x="2895" y="906"/>
                    </a:lnTo>
                    <a:lnTo>
                      <a:pt x="3061" y="702"/>
                    </a:lnTo>
                    <a:lnTo>
                      <a:pt x="3202" y="472"/>
                    </a:lnTo>
                    <a:lnTo>
                      <a:pt x="3329" y="242"/>
                    </a:lnTo>
                    <a:lnTo>
                      <a:pt x="3418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1"/>
              <p:cNvSpPr/>
              <p:nvPr/>
            </p:nvSpPr>
            <p:spPr>
              <a:xfrm>
                <a:off x="3919200" y="740925"/>
                <a:ext cx="29350" cy="1403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5612" extrusionOk="0">
                    <a:moveTo>
                      <a:pt x="701" y="0"/>
                    </a:moveTo>
                    <a:lnTo>
                      <a:pt x="689" y="383"/>
                    </a:lnTo>
                    <a:lnTo>
                      <a:pt x="663" y="765"/>
                    </a:lnTo>
                    <a:lnTo>
                      <a:pt x="625" y="1135"/>
                    </a:lnTo>
                    <a:lnTo>
                      <a:pt x="574" y="1505"/>
                    </a:lnTo>
                    <a:lnTo>
                      <a:pt x="510" y="1875"/>
                    </a:lnTo>
                    <a:lnTo>
                      <a:pt x="434" y="2232"/>
                    </a:lnTo>
                    <a:lnTo>
                      <a:pt x="344" y="2602"/>
                    </a:lnTo>
                    <a:lnTo>
                      <a:pt x="230" y="2946"/>
                    </a:lnTo>
                    <a:lnTo>
                      <a:pt x="128" y="3316"/>
                    </a:lnTo>
                    <a:lnTo>
                      <a:pt x="77" y="3507"/>
                    </a:lnTo>
                    <a:lnTo>
                      <a:pt x="38" y="3711"/>
                    </a:lnTo>
                    <a:lnTo>
                      <a:pt x="13" y="3915"/>
                    </a:lnTo>
                    <a:lnTo>
                      <a:pt x="0" y="4119"/>
                    </a:lnTo>
                    <a:lnTo>
                      <a:pt x="13" y="4323"/>
                    </a:lnTo>
                    <a:lnTo>
                      <a:pt x="51" y="4540"/>
                    </a:lnTo>
                    <a:lnTo>
                      <a:pt x="89" y="4642"/>
                    </a:lnTo>
                    <a:lnTo>
                      <a:pt x="128" y="4744"/>
                    </a:lnTo>
                    <a:lnTo>
                      <a:pt x="166" y="4834"/>
                    </a:lnTo>
                    <a:lnTo>
                      <a:pt x="230" y="4923"/>
                    </a:lnTo>
                    <a:lnTo>
                      <a:pt x="344" y="5089"/>
                    </a:lnTo>
                    <a:lnTo>
                      <a:pt x="497" y="5229"/>
                    </a:lnTo>
                    <a:lnTo>
                      <a:pt x="650" y="5356"/>
                    </a:lnTo>
                    <a:lnTo>
                      <a:pt x="816" y="5458"/>
                    </a:lnTo>
                    <a:lnTo>
                      <a:pt x="995" y="5548"/>
                    </a:lnTo>
                    <a:lnTo>
                      <a:pt x="1173" y="5611"/>
                    </a:lnTo>
                    <a:lnTo>
                      <a:pt x="1020" y="5497"/>
                    </a:lnTo>
                    <a:lnTo>
                      <a:pt x="880" y="5369"/>
                    </a:lnTo>
                    <a:lnTo>
                      <a:pt x="752" y="5242"/>
                    </a:lnTo>
                    <a:lnTo>
                      <a:pt x="638" y="5101"/>
                    </a:lnTo>
                    <a:lnTo>
                      <a:pt x="536" y="4948"/>
                    </a:lnTo>
                    <a:lnTo>
                      <a:pt x="459" y="4795"/>
                    </a:lnTo>
                    <a:lnTo>
                      <a:pt x="408" y="4629"/>
                    </a:lnTo>
                    <a:lnTo>
                      <a:pt x="370" y="4464"/>
                    </a:lnTo>
                    <a:lnTo>
                      <a:pt x="357" y="4298"/>
                    </a:lnTo>
                    <a:lnTo>
                      <a:pt x="357" y="4132"/>
                    </a:lnTo>
                    <a:lnTo>
                      <a:pt x="383" y="3954"/>
                    </a:lnTo>
                    <a:lnTo>
                      <a:pt x="421" y="3788"/>
                    </a:lnTo>
                    <a:lnTo>
                      <a:pt x="510" y="3431"/>
                    </a:lnTo>
                    <a:lnTo>
                      <a:pt x="625" y="3074"/>
                    </a:lnTo>
                    <a:lnTo>
                      <a:pt x="727" y="2704"/>
                    </a:lnTo>
                    <a:lnTo>
                      <a:pt x="816" y="2321"/>
                    </a:lnTo>
                    <a:lnTo>
                      <a:pt x="867" y="1926"/>
                    </a:lnTo>
                    <a:lnTo>
                      <a:pt x="893" y="1543"/>
                    </a:lnTo>
                    <a:lnTo>
                      <a:pt x="893" y="1148"/>
                    </a:lnTo>
                    <a:lnTo>
                      <a:pt x="880" y="957"/>
                    </a:lnTo>
                    <a:lnTo>
                      <a:pt x="854" y="765"/>
                    </a:lnTo>
                    <a:lnTo>
                      <a:pt x="829" y="574"/>
                    </a:lnTo>
                    <a:lnTo>
                      <a:pt x="803" y="383"/>
                    </a:lnTo>
                    <a:lnTo>
                      <a:pt x="752" y="191"/>
                    </a:lnTo>
                    <a:lnTo>
                      <a:pt x="701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1"/>
              <p:cNvSpPr/>
              <p:nvPr/>
            </p:nvSpPr>
            <p:spPr>
              <a:xfrm>
                <a:off x="3971800" y="871000"/>
                <a:ext cx="1437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60" extrusionOk="0">
                    <a:moveTo>
                      <a:pt x="345" y="0"/>
                    </a:moveTo>
                    <a:lnTo>
                      <a:pt x="243" y="26"/>
                    </a:lnTo>
                    <a:lnTo>
                      <a:pt x="166" y="51"/>
                    </a:lnTo>
                    <a:lnTo>
                      <a:pt x="90" y="115"/>
                    </a:lnTo>
                    <a:lnTo>
                      <a:pt x="39" y="192"/>
                    </a:lnTo>
                    <a:lnTo>
                      <a:pt x="26" y="243"/>
                    </a:lnTo>
                    <a:lnTo>
                      <a:pt x="13" y="294"/>
                    </a:lnTo>
                    <a:lnTo>
                      <a:pt x="0" y="357"/>
                    </a:lnTo>
                    <a:lnTo>
                      <a:pt x="13" y="434"/>
                    </a:lnTo>
                    <a:lnTo>
                      <a:pt x="141" y="459"/>
                    </a:lnTo>
                    <a:lnTo>
                      <a:pt x="230" y="459"/>
                    </a:lnTo>
                    <a:lnTo>
                      <a:pt x="319" y="434"/>
                    </a:lnTo>
                    <a:lnTo>
                      <a:pt x="383" y="408"/>
                    </a:lnTo>
                    <a:lnTo>
                      <a:pt x="447" y="357"/>
                    </a:lnTo>
                    <a:lnTo>
                      <a:pt x="498" y="294"/>
                    </a:lnTo>
                    <a:lnTo>
                      <a:pt x="536" y="192"/>
                    </a:lnTo>
                    <a:lnTo>
                      <a:pt x="574" y="77"/>
                    </a:lnTo>
                    <a:lnTo>
                      <a:pt x="510" y="39"/>
                    </a:lnTo>
                    <a:lnTo>
                      <a:pt x="447" y="13"/>
                    </a:lnTo>
                    <a:lnTo>
                      <a:pt x="396" y="13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1"/>
              <p:cNvSpPr/>
              <p:nvPr/>
            </p:nvSpPr>
            <p:spPr>
              <a:xfrm>
                <a:off x="4005275" y="769925"/>
                <a:ext cx="3987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144" extrusionOk="0">
                    <a:moveTo>
                      <a:pt x="804" y="1"/>
                    </a:moveTo>
                    <a:lnTo>
                      <a:pt x="727" y="13"/>
                    </a:lnTo>
                    <a:lnTo>
                      <a:pt x="638" y="26"/>
                    </a:lnTo>
                    <a:lnTo>
                      <a:pt x="562" y="52"/>
                    </a:lnTo>
                    <a:lnTo>
                      <a:pt x="498" y="90"/>
                    </a:lnTo>
                    <a:lnTo>
                      <a:pt x="421" y="128"/>
                    </a:lnTo>
                    <a:lnTo>
                      <a:pt x="358" y="192"/>
                    </a:lnTo>
                    <a:lnTo>
                      <a:pt x="294" y="243"/>
                    </a:lnTo>
                    <a:lnTo>
                      <a:pt x="243" y="319"/>
                    </a:lnTo>
                    <a:lnTo>
                      <a:pt x="192" y="396"/>
                    </a:lnTo>
                    <a:lnTo>
                      <a:pt x="141" y="472"/>
                    </a:lnTo>
                    <a:lnTo>
                      <a:pt x="102" y="562"/>
                    </a:lnTo>
                    <a:lnTo>
                      <a:pt x="64" y="651"/>
                    </a:lnTo>
                    <a:lnTo>
                      <a:pt x="39" y="753"/>
                    </a:lnTo>
                    <a:lnTo>
                      <a:pt x="26" y="855"/>
                    </a:lnTo>
                    <a:lnTo>
                      <a:pt x="13" y="957"/>
                    </a:lnTo>
                    <a:lnTo>
                      <a:pt x="0" y="1072"/>
                    </a:lnTo>
                    <a:lnTo>
                      <a:pt x="13" y="1187"/>
                    </a:lnTo>
                    <a:lnTo>
                      <a:pt x="26" y="1289"/>
                    </a:lnTo>
                    <a:lnTo>
                      <a:pt x="39" y="1391"/>
                    </a:lnTo>
                    <a:lnTo>
                      <a:pt x="64" y="1493"/>
                    </a:lnTo>
                    <a:lnTo>
                      <a:pt x="102" y="1582"/>
                    </a:lnTo>
                    <a:lnTo>
                      <a:pt x="141" y="1671"/>
                    </a:lnTo>
                    <a:lnTo>
                      <a:pt x="192" y="1748"/>
                    </a:lnTo>
                    <a:lnTo>
                      <a:pt x="243" y="1824"/>
                    </a:lnTo>
                    <a:lnTo>
                      <a:pt x="294" y="1888"/>
                    </a:lnTo>
                    <a:lnTo>
                      <a:pt x="358" y="1952"/>
                    </a:lnTo>
                    <a:lnTo>
                      <a:pt x="421" y="2003"/>
                    </a:lnTo>
                    <a:lnTo>
                      <a:pt x="498" y="2054"/>
                    </a:lnTo>
                    <a:lnTo>
                      <a:pt x="562" y="2092"/>
                    </a:lnTo>
                    <a:lnTo>
                      <a:pt x="638" y="2118"/>
                    </a:lnTo>
                    <a:lnTo>
                      <a:pt x="727" y="2130"/>
                    </a:lnTo>
                    <a:lnTo>
                      <a:pt x="804" y="2143"/>
                    </a:lnTo>
                    <a:lnTo>
                      <a:pt x="880" y="2130"/>
                    </a:lnTo>
                    <a:lnTo>
                      <a:pt x="970" y="2118"/>
                    </a:lnTo>
                    <a:lnTo>
                      <a:pt x="1046" y="2092"/>
                    </a:lnTo>
                    <a:lnTo>
                      <a:pt x="1110" y="2054"/>
                    </a:lnTo>
                    <a:lnTo>
                      <a:pt x="1186" y="2003"/>
                    </a:lnTo>
                    <a:lnTo>
                      <a:pt x="1250" y="1952"/>
                    </a:lnTo>
                    <a:lnTo>
                      <a:pt x="1314" y="1888"/>
                    </a:lnTo>
                    <a:lnTo>
                      <a:pt x="1365" y="1824"/>
                    </a:lnTo>
                    <a:lnTo>
                      <a:pt x="1416" y="1748"/>
                    </a:lnTo>
                    <a:lnTo>
                      <a:pt x="1467" y="1671"/>
                    </a:lnTo>
                    <a:lnTo>
                      <a:pt x="1505" y="1582"/>
                    </a:lnTo>
                    <a:lnTo>
                      <a:pt x="1544" y="1493"/>
                    </a:lnTo>
                    <a:lnTo>
                      <a:pt x="1569" y="1391"/>
                    </a:lnTo>
                    <a:lnTo>
                      <a:pt x="1582" y="1289"/>
                    </a:lnTo>
                    <a:lnTo>
                      <a:pt x="1595" y="1187"/>
                    </a:lnTo>
                    <a:lnTo>
                      <a:pt x="1595" y="1072"/>
                    </a:lnTo>
                    <a:lnTo>
                      <a:pt x="1595" y="957"/>
                    </a:lnTo>
                    <a:lnTo>
                      <a:pt x="1582" y="855"/>
                    </a:lnTo>
                    <a:lnTo>
                      <a:pt x="1569" y="753"/>
                    </a:lnTo>
                    <a:lnTo>
                      <a:pt x="1544" y="651"/>
                    </a:lnTo>
                    <a:lnTo>
                      <a:pt x="1505" y="562"/>
                    </a:lnTo>
                    <a:lnTo>
                      <a:pt x="1467" y="472"/>
                    </a:lnTo>
                    <a:lnTo>
                      <a:pt x="1416" y="396"/>
                    </a:lnTo>
                    <a:lnTo>
                      <a:pt x="1365" y="319"/>
                    </a:lnTo>
                    <a:lnTo>
                      <a:pt x="1314" y="243"/>
                    </a:lnTo>
                    <a:lnTo>
                      <a:pt x="1250" y="192"/>
                    </a:lnTo>
                    <a:lnTo>
                      <a:pt x="1186" y="128"/>
                    </a:lnTo>
                    <a:lnTo>
                      <a:pt x="1110" y="90"/>
                    </a:lnTo>
                    <a:lnTo>
                      <a:pt x="1046" y="52"/>
                    </a:lnTo>
                    <a:lnTo>
                      <a:pt x="970" y="26"/>
                    </a:lnTo>
                    <a:lnTo>
                      <a:pt x="880" y="13"/>
                    </a:lnTo>
                    <a:lnTo>
                      <a:pt x="8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1"/>
              <p:cNvSpPr/>
              <p:nvPr/>
            </p:nvSpPr>
            <p:spPr>
              <a:xfrm>
                <a:off x="3855425" y="769925"/>
                <a:ext cx="3987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144" extrusionOk="0">
                    <a:moveTo>
                      <a:pt x="804" y="1"/>
                    </a:moveTo>
                    <a:lnTo>
                      <a:pt x="715" y="13"/>
                    </a:lnTo>
                    <a:lnTo>
                      <a:pt x="638" y="26"/>
                    </a:lnTo>
                    <a:lnTo>
                      <a:pt x="562" y="52"/>
                    </a:lnTo>
                    <a:lnTo>
                      <a:pt x="485" y="90"/>
                    </a:lnTo>
                    <a:lnTo>
                      <a:pt x="421" y="128"/>
                    </a:lnTo>
                    <a:lnTo>
                      <a:pt x="357" y="192"/>
                    </a:lnTo>
                    <a:lnTo>
                      <a:pt x="294" y="243"/>
                    </a:lnTo>
                    <a:lnTo>
                      <a:pt x="230" y="319"/>
                    </a:lnTo>
                    <a:lnTo>
                      <a:pt x="179" y="396"/>
                    </a:lnTo>
                    <a:lnTo>
                      <a:pt x="141" y="472"/>
                    </a:lnTo>
                    <a:lnTo>
                      <a:pt x="102" y="562"/>
                    </a:lnTo>
                    <a:lnTo>
                      <a:pt x="64" y="651"/>
                    </a:lnTo>
                    <a:lnTo>
                      <a:pt x="39" y="753"/>
                    </a:lnTo>
                    <a:lnTo>
                      <a:pt x="13" y="855"/>
                    </a:lnTo>
                    <a:lnTo>
                      <a:pt x="13" y="957"/>
                    </a:lnTo>
                    <a:lnTo>
                      <a:pt x="0" y="1072"/>
                    </a:lnTo>
                    <a:lnTo>
                      <a:pt x="13" y="1187"/>
                    </a:lnTo>
                    <a:lnTo>
                      <a:pt x="13" y="1289"/>
                    </a:lnTo>
                    <a:lnTo>
                      <a:pt x="39" y="1391"/>
                    </a:lnTo>
                    <a:lnTo>
                      <a:pt x="64" y="1493"/>
                    </a:lnTo>
                    <a:lnTo>
                      <a:pt x="102" y="1582"/>
                    </a:lnTo>
                    <a:lnTo>
                      <a:pt x="141" y="1671"/>
                    </a:lnTo>
                    <a:lnTo>
                      <a:pt x="179" y="1748"/>
                    </a:lnTo>
                    <a:lnTo>
                      <a:pt x="230" y="1824"/>
                    </a:lnTo>
                    <a:lnTo>
                      <a:pt x="294" y="1888"/>
                    </a:lnTo>
                    <a:lnTo>
                      <a:pt x="357" y="1952"/>
                    </a:lnTo>
                    <a:lnTo>
                      <a:pt x="421" y="2003"/>
                    </a:lnTo>
                    <a:lnTo>
                      <a:pt x="485" y="2054"/>
                    </a:lnTo>
                    <a:lnTo>
                      <a:pt x="562" y="2092"/>
                    </a:lnTo>
                    <a:lnTo>
                      <a:pt x="638" y="2118"/>
                    </a:lnTo>
                    <a:lnTo>
                      <a:pt x="715" y="2130"/>
                    </a:lnTo>
                    <a:lnTo>
                      <a:pt x="804" y="2143"/>
                    </a:lnTo>
                    <a:lnTo>
                      <a:pt x="880" y="2130"/>
                    </a:lnTo>
                    <a:lnTo>
                      <a:pt x="957" y="2118"/>
                    </a:lnTo>
                    <a:lnTo>
                      <a:pt x="1033" y="2092"/>
                    </a:lnTo>
                    <a:lnTo>
                      <a:pt x="1110" y="2054"/>
                    </a:lnTo>
                    <a:lnTo>
                      <a:pt x="1174" y="2003"/>
                    </a:lnTo>
                    <a:lnTo>
                      <a:pt x="1250" y="1952"/>
                    </a:lnTo>
                    <a:lnTo>
                      <a:pt x="1301" y="1888"/>
                    </a:lnTo>
                    <a:lnTo>
                      <a:pt x="1365" y="1824"/>
                    </a:lnTo>
                    <a:lnTo>
                      <a:pt x="1416" y="1748"/>
                    </a:lnTo>
                    <a:lnTo>
                      <a:pt x="1454" y="1671"/>
                    </a:lnTo>
                    <a:lnTo>
                      <a:pt x="1505" y="1582"/>
                    </a:lnTo>
                    <a:lnTo>
                      <a:pt x="1531" y="1493"/>
                    </a:lnTo>
                    <a:lnTo>
                      <a:pt x="1556" y="1391"/>
                    </a:lnTo>
                    <a:lnTo>
                      <a:pt x="1582" y="1289"/>
                    </a:lnTo>
                    <a:lnTo>
                      <a:pt x="1595" y="1187"/>
                    </a:lnTo>
                    <a:lnTo>
                      <a:pt x="1595" y="1072"/>
                    </a:lnTo>
                    <a:lnTo>
                      <a:pt x="1595" y="957"/>
                    </a:lnTo>
                    <a:lnTo>
                      <a:pt x="1582" y="855"/>
                    </a:lnTo>
                    <a:lnTo>
                      <a:pt x="1556" y="753"/>
                    </a:lnTo>
                    <a:lnTo>
                      <a:pt x="1531" y="651"/>
                    </a:lnTo>
                    <a:lnTo>
                      <a:pt x="1505" y="562"/>
                    </a:lnTo>
                    <a:lnTo>
                      <a:pt x="1454" y="472"/>
                    </a:lnTo>
                    <a:lnTo>
                      <a:pt x="1416" y="396"/>
                    </a:lnTo>
                    <a:lnTo>
                      <a:pt x="1365" y="319"/>
                    </a:lnTo>
                    <a:lnTo>
                      <a:pt x="1301" y="243"/>
                    </a:lnTo>
                    <a:lnTo>
                      <a:pt x="1250" y="192"/>
                    </a:lnTo>
                    <a:lnTo>
                      <a:pt x="1174" y="128"/>
                    </a:lnTo>
                    <a:lnTo>
                      <a:pt x="1110" y="90"/>
                    </a:lnTo>
                    <a:lnTo>
                      <a:pt x="1033" y="52"/>
                    </a:lnTo>
                    <a:lnTo>
                      <a:pt x="957" y="26"/>
                    </a:lnTo>
                    <a:lnTo>
                      <a:pt x="880" y="13"/>
                    </a:lnTo>
                    <a:lnTo>
                      <a:pt x="8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1"/>
              <p:cNvSpPr/>
              <p:nvPr/>
            </p:nvSpPr>
            <p:spPr>
              <a:xfrm>
                <a:off x="3985500" y="696600"/>
                <a:ext cx="109075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1544" extrusionOk="0">
                    <a:moveTo>
                      <a:pt x="1110" y="0"/>
                    </a:moveTo>
                    <a:lnTo>
                      <a:pt x="842" y="26"/>
                    </a:lnTo>
                    <a:lnTo>
                      <a:pt x="575" y="64"/>
                    </a:lnTo>
                    <a:lnTo>
                      <a:pt x="281" y="128"/>
                    </a:lnTo>
                    <a:lnTo>
                      <a:pt x="218" y="166"/>
                    </a:lnTo>
                    <a:lnTo>
                      <a:pt x="154" y="204"/>
                    </a:lnTo>
                    <a:lnTo>
                      <a:pt x="90" y="255"/>
                    </a:lnTo>
                    <a:lnTo>
                      <a:pt x="52" y="319"/>
                    </a:lnTo>
                    <a:lnTo>
                      <a:pt x="26" y="396"/>
                    </a:lnTo>
                    <a:lnTo>
                      <a:pt x="1" y="472"/>
                    </a:lnTo>
                    <a:lnTo>
                      <a:pt x="1" y="549"/>
                    </a:lnTo>
                    <a:lnTo>
                      <a:pt x="13" y="625"/>
                    </a:lnTo>
                    <a:lnTo>
                      <a:pt x="39" y="689"/>
                    </a:lnTo>
                    <a:lnTo>
                      <a:pt x="77" y="740"/>
                    </a:lnTo>
                    <a:lnTo>
                      <a:pt x="128" y="791"/>
                    </a:lnTo>
                    <a:lnTo>
                      <a:pt x="179" y="842"/>
                    </a:lnTo>
                    <a:lnTo>
                      <a:pt x="230" y="868"/>
                    </a:lnTo>
                    <a:lnTo>
                      <a:pt x="294" y="893"/>
                    </a:lnTo>
                    <a:lnTo>
                      <a:pt x="358" y="906"/>
                    </a:lnTo>
                    <a:lnTo>
                      <a:pt x="473" y="906"/>
                    </a:lnTo>
                    <a:lnTo>
                      <a:pt x="906" y="868"/>
                    </a:lnTo>
                    <a:lnTo>
                      <a:pt x="1365" y="868"/>
                    </a:lnTo>
                    <a:lnTo>
                      <a:pt x="1595" y="880"/>
                    </a:lnTo>
                    <a:lnTo>
                      <a:pt x="1824" y="893"/>
                    </a:lnTo>
                    <a:lnTo>
                      <a:pt x="2271" y="944"/>
                    </a:lnTo>
                    <a:lnTo>
                      <a:pt x="2500" y="982"/>
                    </a:lnTo>
                    <a:lnTo>
                      <a:pt x="2730" y="1033"/>
                    </a:lnTo>
                    <a:lnTo>
                      <a:pt x="2947" y="1097"/>
                    </a:lnTo>
                    <a:lnTo>
                      <a:pt x="3176" y="1161"/>
                    </a:lnTo>
                    <a:lnTo>
                      <a:pt x="3393" y="1237"/>
                    </a:lnTo>
                    <a:lnTo>
                      <a:pt x="3610" y="1327"/>
                    </a:lnTo>
                    <a:lnTo>
                      <a:pt x="4056" y="1531"/>
                    </a:lnTo>
                    <a:lnTo>
                      <a:pt x="4069" y="1531"/>
                    </a:lnTo>
                    <a:lnTo>
                      <a:pt x="4107" y="1543"/>
                    </a:lnTo>
                    <a:lnTo>
                      <a:pt x="4184" y="1543"/>
                    </a:lnTo>
                    <a:lnTo>
                      <a:pt x="4222" y="1531"/>
                    </a:lnTo>
                    <a:lnTo>
                      <a:pt x="4260" y="1518"/>
                    </a:lnTo>
                    <a:lnTo>
                      <a:pt x="4299" y="1492"/>
                    </a:lnTo>
                    <a:lnTo>
                      <a:pt x="4324" y="1467"/>
                    </a:lnTo>
                    <a:lnTo>
                      <a:pt x="4337" y="1429"/>
                    </a:lnTo>
                    <a:lnTo>
                      <a:pt x="4362" y="1365"/>
                    </a:lnTo>
                    <a:lnTo>
                      <a:pt x="4350" y="1301"/>
                    </a:lnTo>
                    <a:lnTo>
                      <a:pt x="4337" y="1237"/>
                    </a:lnTo>
                    <a:lnTo>
                      <a:pt x="4286" y="1186"/>
                    </a:lnTo>
                    <a:lnTo>
                      <a:pt x="4095" y="1021"/>
                    </a:lnTo>
                    <a:lnTo>
                      <a:pt x="3890" y="855"/>
                    </a:lnTo>
                    <a:lnTo>
                      <a:pt x="3674" y="702"/>
                    </a:lnTo>
                    <a:lnTo>
                      <a:pt x="3431" y="574"/>
                    </a:lnTo>
                    <a:lnTo>
                      <a:pt x="3202" y="447"/>
                    </a:lnTo>
                    <a:lnTo>
                      <a:pt x="2959" y="332"/>
                    </a:lnTo>
                    <a:lnTo>
                      <a:pt x="2704" y="243"/>
                    </a:lnTo>
                    <a:lnTo>
                      <a:pt x="2449" y="166"/>
                    </a:lnTo>
                    <a:lnTo>
                      <a:pt x="2182" y="102"/>
                    </a:lnTo>
                    <a:lnTo>
                      <a:pt x="1914" y="51"/>
                    </a:lnTo>
                    <a:lnTo>
                      <a:pt x="1646" y="13"/>
                    </a:lnTo>
                    <a:lnTo>
                      <a:pt x="13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1"/>
              <p:cNvSpPr/>
              <p:nvPr/>
            </p:nvSpPr>
            <p:spPr>
              <a:xfrm>
                <a:off x="3979450" y="700750"/>
                <a:ext cx="21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40" extrusionOk="0">
                    <a:moveTo>
                      <a:pt x="64" y="0"/>
                    </a:moveTo>
                    <a:lnTo>
                      <a:pt x="26" y="13"/>
                    </a:lnTo>
                    <a:lnTo>
                      <a:pt x="13" y="51"/>
                    </a:lnTo>
                    <a:lnTo>
                      <a:pt x="0" y="102"/>
                    </a:lnTo>
                    <a:lnTo>
                      <a:pt x="0" y="166"/>
                    </a:lnTo>
                    <a:lnTo>
                      <a:pt x="0" y="230"/>
                    </a:lnTo>
                    <a:lnTo>
                      <a:pt x="13" y="281"/>
                    </a:lnTo>
                    <a:lnTo>
                      <a:pt x="64" y="395"/>
                    </a:lnTo>
                    <a:lnTo>
                      <a:pt x="102" y="446"/>
                    </a:lnTo>
                    <a:lnTo>
                      <a:pt x="141" y="497"/>
                    </a:lnTo>
                    <a:lnTo>
                      <a:pt x="243" y="574"/>
                    </a:lnTo>
                    <a:lnTo>
                      <a:pt x="345" y="638"/>
                    </a:lnTo>
                    <a:lnTo>
                      <a:pt x="447" y="689"/>
                    </a:lnTo>
                    <a:lnTo>
                      <a:pt x="562" y="727"/>
                    </a:lnTo>
                    <a:lnTo>
                      <a:pt x="574" y="727"/>
                    </a:lnTo>
                    <a:lnTo>
                      <a:pt x="613" y="740"/>
                    </a:lnTo>
                    <a:lnTo>
                      <a:pt x="651" y="740"/>
                    </a:lnTo>
                    <a:lnTo>
                      <a:pt x="689" y="727"/>
                    </a:lnTo>
                    <a:lnTo>
                      <a:pt x="727" y="714"/>
                    </a:lnTo>
                    <a:lnTo>
                      <a:pt x="766" y="689"/>
                    </a:lnTo>
                    <a:lnTo>
                      <a:pt x="791" y="663"/>
                    </a:lnTo>
                    <a:lnTo>
                      <a:pt x="817" y="625"/>
                    </a:lnTo>
                    <a:lnTo>
                      <a:pt x="829" y="587"/>
                    </a:lnTo>
                    <a:lnTo>
                      <a:pt x="842" y="548"/>
                    </a:lnTo>
                    <a:lnTo>
                      <a:pt x="842" y="510"/>
                    </a:lnTo>
                    <a:lnTo>
                      <a:pt x="829" y="472"/>
                    </a:lnTo>
                    <a:lnTo>
                      <a:pt x="817" y="434"/>
                    </a:lnTo>
                    <a:lnTo>
                      <a:pt x="791" y="395"/>
                    </a:lnTo>
                    <a:lnTo>
                      <a:pt x="766" y="370"/>
                    </a:lnTo>
                    <a:lnTo>
                      <a:pt x="727" y="344"/>
                    </a:lnTo>
                    <a:lnTo>
                      <a:pt x="689" y="332"/>
                    </a:lnTo>
                    <a:lnTo>
                      <a:pt x="613" y="319"/>
                    </a:lnTo>
                    <a:lnTo>
                      <a:pt x="460" y="319"/>
                    </a:lnTo>
                    <a:lnTo>
                      <a:pt x="383" y="306"/>
                    </a:lnTo>
                    <a:lnTo>
                      <a:pt x="306" y="281"/>
                    </a:lnTo>
                    <a:lnTo>
                      <a:pt x="255" y="255"/>
                    </a:lnTo>
                    <a:lnTo>
                      <a:pt x="204" y="204"/>
                    </a:lnTo>
                    <a:lnTo>
                      <a:pt x="166" y="140"/>
                    </a:lnTo>
                    <a:lnTo>
                      <a:pt x="141" y="64"/>
                    </a:lnTo>
                    <a:lnTo>
                      <a:pt x="141" y="51"/>
                    </a:lnTo>
                    <a:lnTo>
                      <a:pt x="128" y="26"/>
                    </a:lnTo>
                    <a:lnTo>
                      <a:pt x="115" y="1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1"/>
              <p:cNvSpPr/>
              <p:nvPr/>
            </p:nvSpPr>
            <p:spPr>
              <a:xfrm>
                <a:off x="3800275" y="696600"/>
                <a:ext cx="108725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1544" extrusionOk="0">
                    <a:moveTo>
                      <a:pt x="2972" y="0"/>
                    </a:moveTo>
                    <a:lnTo>
                      <a:pt x="2704" y="13"/>
                    </a:lnTo>
                    <a:lnTo>
                      <a:pt x="2436" y="51"/>
                    </a:lnTo>
                    <a:lnTo>
                      <a:pt x="2168" y="102"/>
                    </a:lnTo>
                    <a:lnTo>
                      <a:pt x="1900" y="166"/>
                    </a:lnTo>
                    <a:lnTo>
                      <a:pt x="1645" y="243"/>
                    </a:lnTo>
                    <a:lnTo>
                      <a:pt x="1403" y="332"/>
                    </a:lnTo>
                    <a:lnTo>
                      <a:pt x="1148" y="447"/>
                    </a:lnTo>
                    <a:lnTo>
                      <a:pt x="918" y="574"/>
                    </a:lnTo>
                    <a:lnTo>
                      <a:pt x="689" y="702"/>
                    </a:lnTo>
                    <a:lnTo>
                      <a:pt x="472" y="855"/>
                    </a:lnTo>
                    <a:lnTo>
                      <a:pt x="255" y="1021"/>
                    </a:lnTo>
                    <a:lnTo>
                      <a:pt x="64" y="1186"/>
                    </a:lnTo>
                    <a:lnTo>
                      <a:pt x="26" y="1237"/>
                    </a:lnTo>
                    <a:lnTo>
                      <a:pt x="0" y="1301"/>
                    </a:lnTo>
                    <a:lnTo>
                      <a:pt x="0" y="1365"/>
                    </a:lnTo>
                    <a:lnTo>
                      <a:pt x="13" y="1429"/>
                    </a:lnTo>
                    <a:lnTo>
                      <a:pt x="38" y="1467"/>
                    </a:lnTo>
                    <a:lnTo>
                      <a:pt x="64" y="1492"/>
                    </a:lnTo>
                    <a:lnTo>
                      <a:pt x="89" y="1518"/>
                    </a:lnTo>
                    <a:lnTo>
                      <a:pt x="128" y="1531"/>
                    </a:lnTo>
                    <a:lnTo>
                      <a:pt x="166" y="1543"/>
                    </a:lnTo>
                    <a:lnTo>
                      <a:pt x="242" y="1543"/>
                    </a:lnTo>
                    <a:lnTo>
                      <a:pt x="281" y="1531"/>
                    </a:lnTo>
                    <a:lnTo>
                      <a:pt x="293" y="1531"/>
                    </a:lnTo>
                    <a:lnTo>
                      <a:pt x="740" y="1327"/>
                    </a:lnTo>
                    <a:lnTo>
                      <a:pt x="957" y="1237"/>
                    </a:lnTo>
                    <a:lnTo>
                      <a:pt x="1173" y="1161"/>
                    </a:lnTo>
                    <a:lnTo>
                      <a:pt x="1403" y="1097"/>
                    </a:lnTo>
                    <a:lnTo>
                      <a:pt x="1620" y="1033"/>
                    </a:lnTo>
                    <a:lnTo>
                      <a:pt x="1849" y="982"/>
                    </a:lnTo>
                    <a:lnTo>
                      <a:pt x="2079" y="944"/>
                    </a:lnTo>
                    <a:lnTo>
                      <a:pt x="2538" y="893"/>
                    </a:lnTo>
                    <a:lnTo>
                      <a:pt x="2768" y="880"/>
                    </a:lnTo>
                    <a:lnTo>
                      <a:pt x="2997" y="868"/>
                    </a:lnTo>
                    <a:lnTo>
                      <a:pt x="3443" y="868"/>
                    </a:lnTo>
                    <a:lnTo>
                      <a:pt x="3877" y="906"/>
                    </a:lnTo>
                    <a:lnTo>
                      <a:pt x="3992" y="906"/>
                    </a:lnTo>
                    <a:lnTo>
                      <a:pt x="4056" y="893"/>
                    </a:lnTo>
                    <a:lnTo>
                      <a:pt x="4119" y="868"/>
                    </a:lnTo>
                    <a:lnTo>
                      <a:pt x="4183" y="842"/>
                    </a:lnTo>
                    <a:lnTo>
                      <a:pt x="4234" y="791"/>
                    </a:lnTo>
                    <a:lnTo>
                      <a:pt x="4272" y="740"/>
                    </a:lnTo>
                    <a:lnTo>
                      <a:pt x="4311" y="689"/>
                    </a:lnTo>
                    <a:lnTo>
                      <a:pt x="4336" y="625"/>
                    </a:lnTo>
                    <a:lnTo>
                      <a:pt x="4349" y="549"/>
                    </a:lnTo>
                    <a:lnTo>
                      <a:pt x="4349" y="472"/>
                    </a:lnTo>
                    <a:lnTo>
                      <a:pt x="4336" y="396"/>
                    </a:lnTo>
                    <a:lnTo>
                      <a:pt x="4298" y="319"/>
                    </a:lnTo>
                    <a:lnTo>
                      <a:pt x="4260" y="255"/>
                    </a:lnTo>
                    <a:lnTo>
                      <a:pt x="4209" y="204"/>
                    </a:lnTo>
                    <a:lnTo>
                      <a:pt x="4145" y="166"/>
                    </a:lnTo>
                    <a:lnTo>
                      <a:pt x="4068" y="128"/>
                    </a:lnTo>
                    <a:lnTo>
                      <a:pt x="3788" y="64"/>
                    </a:lnTo>
                    <a:lnTo>
                      <a:pt x="3507" y="26"/>
                    </a:ln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1"/>
              <p:cNvSpPr/>
              <p:nvPr/>
            </p:nvSpPr>
            <p:spPr>
              <a:xfrm>
                <a:off x="3894000" y="700750"/>
                <a:ext cx="21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40" extrusionOk="0">
                    <a:moveTo>
                      <a:pt x="753" y="0"/>
                    </a:moveTo>
                    <a:lnTo>
                      <a:pt x="727" y="13"/>
                    </a:lnTo>
                    <a:lnTo>
                      <a:pt x="715" y="26"/>
                    </a:lnTo>
                    <a:lnTo>
                      <a:pt x="702" y="51"/>
                    </a:lnTo>
                    <a:lnTo>
                      <a:pt x="702" y="64"/>
                    </a:lnTo>
                    <a:lnTo>
                      <a:pt x="676" y="140"/>
                    </a:lnTo>
                    <a:lnTo>
                      <a:pt x="638" y="204"/>
                    </a:lnTo>
                    <a:lnTo>
                      <a:pt x="587" y="255"/>
                    </a:lnTo>
                    <a:lnTo>
                      <a:pt x="536" y="281"/>
                    </a:lnTo>
                    <a:lnTo>
                      <a:pt x="460" y="306"/>
                    </a:lnTo>
                    <a:lnTo>
                      <a:pt x="396" y="319"/>
                    </a:lnTo>
                    <a:lnTo>
                      <a:pt x="230" y="319"/>
                    </a:lnTo>
                    <a:lnTo>
                      <a:pt x="154" y="332"/>
                    </a:lnTo>
                    <a:lnTo>
                      <a:pt x="115" y="344"/>
                    </a:lnTo>
                    <a:lnTo>
                      <a:pt x="77" y="370"/>
                    </a:lnTo>
                    <a:lnTo>
                      <a:pt x="52" y="395"/>
                    </a:lnTo>
                    <a:lnTo>
                      <a:pt x="26" y="434"/>
                    </a:lnTo>
                    <a:lnTo>
                      <a:pt x="13" y="472"/>
                    </a:lnTo>
                    <a:lnTo>
                      <a:pt x="1" y="510"/>
                    </a:lnTo>
                    <a:lnTo>
                      <a:pt x="1" y="548"/>
                    </a:lnTo>
                    <a:lnTo>
                      <a:pt x="13" y="587"/>
                    </a:lnTo>
                    <a:lnTo>
                      <a:pt x="26" y="625"/>
                    </a:lnTo>
                    <a:lnTo>
                      <a:pt x="52" y="663"/>
                    </a:lnTo>
                    <a:lnTo>
                      <a:pt x="90" y="689"/>
                    </a:lnTo>
                    <a:lnTo>
                      <a:pt x="115" y="714"/>
                    </a:lnTo>
                    <a:lnTo>
                      <a:pt x="154" y="727"/>
                    </a:lnTo>
                    <a:lnTo>
                      <a:pt x="192" y="740"/>
                    </a:lnTo>
                    <a:lnTo>
                      <a:pt x="230" y="740"/>
                    </a:lnTo>
                    <a:lnTo>
                      <a:pt x="281" y="727"/>
                    </a:lnTo>
                    <a:lnTo>
                      <a:pt x="294" y="727"/>
                    </a:lnTo>
                    <a:lnTo>
                      <a:pt x="396" y="689"/>
                    </a:lnTo>
                    <a:lnTo>
                      <a:pt x="498" y="638"/>
                    </a:lnTo>
                    <a:lnTo>
                      <a:pt x="600" y="574"/>
                    </a:lnTo>
                    <a:lnTo>
                      <a:pt x="702" y="497"/>
                    </a:lnTo>
                    <a:lnTo>
                      <a:pt x="740" y="446"/>
                    </a:lnTo>
                    <a:lnTo>
                      <a:pt x="778" y="395"/>
                    </a:lnTo>
                    <a:lnTo>
                      <a:pt x="829" y="281"/>
                    </a:lnTo>
                    <a:lnTo>
                      <a:pt x="842" y="230"/>
                    </a:lnTo>
                    <a:lnTo>
                      <a:pt x="842" y="166"/>
                    </a:lnTo>
                    <a:lnTo>
                      <a:pt x="842" y="102"/>
                    </a:lnTo>
                    <a:lnTo>
                      <a:pt x="829" y="51"/>
                    </a:lnTo>
                    <a:lnTo>
                      <a:pt x="817" y="13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1"/>
              <p:cNvSpPr/>
              <p:nvPr/>
            </p:nvSpPr>
            <p:spPr>
              <a:xfrm>
                <a:off x="4210275" y="886625"/>
                <a:ext cx="472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4605" extrusionOk="0">
                    <a:moveTo>
                      <a:pt x="256" y="0"/>
                    </a:moveTo>
                    <a:lnTo>
                      <a:pt x="1" y="676"/>
                    </a:lnTo>
                    <a:lnTo>
                      <a:pt x="1" y="4604"/>
                    </a:lnTo>
                    <a:lnTo>
                      <a:pt x="116" y="4489"/>
                    </a:lnTo>
                    <a:lnTo>
                      <a:pt x="230" y="4336"/>
                    </a:lnTo>
                    <a:lnTo>
                      <a:pt x="345" y="4183"/>
                    </a:lnTo>
                    <a:lnTo>
                      <a:pt x="460" y="4005"/>
                    </a:lnTo>
                    <a:lnTo>
                      <a:pt x="702" y="3584"/>
                    </a:lnTo>
                    <a:lnTo>
                      <a:pt x="932" y="3125"/>
                    </a:lnTo>
                    <a:lnTo>
                      <a:pt x="1174" y="2602"/>
                    </a:lnTo>
                    <a:lnTo>
                      <a:pt x="1416" y="2041"/>
                    </a:lnTo>
                    <a:lnTo>
                      <a:pt x="1659" y="1441"/>
                    </a:lnTo>
                    <a:lnTo>
                      <a:pt x="1888" y="829"/>
                    </a:lnTo>
                    <a:lnTo>
                      <a:pt x="1697" y="804"/>
                    </a:lnTo>
                    <a:lnTo>
                      <a:pt x="1506" y="765"/>
                    </a:lnTo>
                    <a:lnTo>
                      <a:pt x="1314" y="689"/>
                    </a:lnTo>
                    <a:lnTo>
                      <a:pt x="1110" y="600"/>
                    </a:lnTo>
                    <a:lnTo>
                      <a:pt x="906" y="485"/>
                    </a:lnTo>
                    <a:lnTo>
                      <a:pt x="689" y="345"/>
                    </a:lnTo>
                    <a:lnTo>
                      <a:pt x="485" y="192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1"/>
              <p:cNvSpPr/>
              <p:nvPr/>
            </p:nvSpPr>
            <p:spPr>
              <a:xfrm>
                <a:off x="3780825" y="468300"/>
                <a:ext cx="537875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21515" h="13826" extrusionOk="0">
                    <a:moveTo>
                      <a:pt x="10534" y="1"/>
                    </a:moveTo>
                    <a:lnTo>
                      <a:pt x="10101" y="26"/>
                    </a:lnTo>
                    <a:lnTo>
                      <a:pt x="9272" y="77"/>
                    </a:lnTo>
                    <a:lnTo>
                      <a:pt x="8481" y="154"/>
                    </a:lnTo>
                    <a:lnTo>
                      <a:pt x="7754" y="243"/>
                    </a:lnTo>
                    <a:lnTo>
                      <a:pt x="7091" y="332"/>
                    </a:lnTo>
                    <a:lnTo>
                      <a:pt x="6504" y="447"/>
                    </a:lnTo>
                    <a:lnTo>
                      <a:pt x="6198" y="511"/>
                    </a:lnTo>
                    <a:lnTo>
                      <a:pt x="5892" y="588"/>
                    </a:lnTo>
                    <a:lnTo>
                      <a:pt x="5586" y="664"/>
                    </a:lnTo>
                    <a:lnTo>
                      <a:pt x="5305" y="753"/>
                    </a:lnTo>
                    <a:lnTo>
                      <a:pt x="5025" y="855"/>
                    </a:lnTo>
                    <a:lnTo>
                      <a:pt x="4757" y="957"/>
                    </a:lnTo>
                    <a:lnTo>
                      <a:pt x="4502" y="1072"/>
                    </a:lnTo>
                    <a:lnTo>
                      <a:pt x="4260" y="1187"/>
                    </a:lnTo>
                    <a:lnTo>
                      <a:pt x="3801" y="1417"/>
                    </a:lnTo>
                    <a:lnTo>
                      <a:pt x="3380" y="1659"/>
                    </a:lnTo>
                    <a:lnTo>
                      <a:pt x="3010" y="1888"/>
                    </a:lnTo>
                    <a:lnTo>
                      <a:pt x="2678" y="2118"/>
                    </a:lnTo>
                    <a:lnTo>
                      <a:pt x="2372" y="2258"/>
                    </a:lnTo>
                    <a:lnTo>
                      <a:pt x="2245" y="2322"/>
                    </a:lnTo>
                    <a:lnTo>
                      <a:pt x="2155" y="2386"/>
                    </a:lnTo>
                    <a:lnTo>
                      <a:pt x="2079" y="2450"/>
                    </a:lnTo>
                    <a:lnTo>
                      <a:pt x="1990" y="2526"/>
                    </a:lnTo>
                    <a:lnTo>
                      <a:pt x="1900" y="2628"/>
                    </a:lnTo>
                    <a:lnTo>
                      <a:pt x="1811" y="2756"/>
                    </a:lnTo>
                    <a:lnTo>
                      <a:pt x="1607" y="3062"/>
                    </a:lnTo>
                    <a:lnTo>
                      <a:pt x="1377" y="3457"/>
                    </a:lnTo>
                    <a:lnTo>
                      <a:pt x="1148" y="3916"/>
                    </a:lnTo>
                    <a:lnTo>
                      <a:pt x="1033" y="4171"/>
                    </a:lnTo>
                    <a:lnTo>
                      <a:pt x="931" y="4439"/>
                    </a:lnTo>
                    <a:lnTo>
                      <a:pt x="816" y="4720"/>
                    </a:lnTo>
                    <a:lnTo>
                      <a:pt x="702" y="5026"/>
                    </a:lnTo>
                    <a:lnTo>
                      <a:pt x="599" y="5345"/>
                    </a:lnTo>
                    <a:lnTo>
                      <a:pt x="497" y="5676"/>
                    </a:lnTo>
                    <a:lnTo>
                      <a:pt x="408" y="6020"/>
                    </a:lnTo>
                    <a:lnTo>
                      <a:pt x="319" y="6378"/>
                    </a:lnTo>
                    <a:lnTo>
                      <a:pt x="242" y="6747"/>
                    </a:lnTo>
                    <a:lnTo>
                      <a:pt x="179" y="7130"/>
                    </a:lnTo>
                    <a:lnTo>
                      <a:pt x="115" y="7513"/>
                    </a:lnTo>
                    <a:lnTo>
                      <a:pt x="64" y="7921"/>
                    </a:lnTo>
                    <a:lnTo>
                      <a:pt x="26" y="8329"/>
                    </a:lnTo>
                    <a:lnTo>
                      <a:pt x="13" y="8750"/>
                    </a:lnTo>
                    <a:lnTo>
                      <a:pt x="0" y="9183"/>
                    </a:lnTo>
                    <a:lnTo>
                      <a:pt x="0" y="9630"/>
                    </a:lnTo>
                    <a:lnTo>
                      <a:pt x="13" y="10076"/>
                    </a:lnTo>
                    <a:lnTo>
                      <a:pt x="51" y="10522"/>
                    </a:lnTo>
                    <a:lnTo>
                      <a:pt x="102" y="10982"/>
                    </a:lnTo>
                    <a:lnTo>
                      <a:pt x="179" y="11453"/>
                    </a:lnTo>
                    <a:lnTo>
                      <a:pt x="268" y="11925"/>
                    </a:lnTo>
                    <a:lnTo>
                      <a:pt x="383" y="12397"/>
                    </a:lnTo>
                    <a:lnTo>
                      <a:pt x="1543" y="7385"/>
                    </a:lnTo>
                    <a:lnTo>
                      <a:pt x="1964" y="7564"/>
                    </a:lnTo>
                    <a:lnTo>
                      <a:pt x="2959" y="7959"/>
                    </a:lnTo>
                    <a:lnTo>
                      <a:pt x="3533" y="8176"/>
                    </a:lnTo>
                    <a:lnTo>
                      <a:pt x="4094" y="8367"/>
                    </a:lnTo>
                    <a:lnTo>
                      <a:pt x="4579" y="8520"/>
                    </a:lnTo>
                    <a:lnTo>
                      <a:pt x="4783" y="8571"/>
                    </a:lnTo>
                    <a:lnTo>
                      <a:pt x="4948" y="8597"/>
                    </a:lnTo>
                    <a:lnTo>
                      <a:pt x="5050" y="8597"/>
                    </a:lnTo>
                    <a:lnTo>
                      <a:pt x="5178" y="8584"/>
                    </a:lnTo>
                    <a:lnTo>
                      <a:pt x="5548" y="8533"/>
                    </a:lnTo>
                    <a:lnTo>
                      <a:pt x="6032" y="8444"/>
                    </a:lnTo>
                    <a:lnTo>
                      <a:pt x="6606" y="8329"/>
                    </a:lnTo>
                    <a:lnTo>
                      <a:pt x="7996" y="8010"/>
                    </a:lnTo>
                    <a:lnTo>
                      <a:pt x="9540" y="7627"/>
                    </a:lnTo>
                    <a:lnTo>
                      <a:pt x="12422" y="6913"/>
                    </a:lnTo>
                    <a:lnTo>
                      <a:pt x="13429" y="6671"/>
                    </a:lnTo>
                    <a:lnTo>
                      <a:pt x="13748" y="6607"/>
                    </a:lnTo>
                    <a:lnTo>
                      <a:pt x="13927" y="6569"/>
                    </a:lnTo>
                    <a:lnTo>
                      <a:pt x="14386" y="6531"/>
                    </a:lnTo>
                    <a:lnTo>
                      <a:pt x="14628" y="6531"/>
                    </a:lnTo>
                    <a:lnTo>
                      <a:pt x="14883" y="6543"/>
                    </a:lnTo>
                    <a:lnTo>
                      <a:pt x="14998" y="6569"/>
                    </a:lnTo>
                    <a:lnTo>
                      <a:pt x="15113" y="6594"/>
                    </a:lnTo>
                    <a:lnTo>
                      <a:pt x="15215" y="6645"/>
                    </a:lnTo>
                    <a:lnTo>
                      <a:pt x="15317" y="6696"/>
                    </a:lnTo>
                    <a:lnTo>
                      <a:pt x="15393" y="6760"/>
                    </a:lnTo>
                    <a:lnTo>
                      <a:pt x="15470" y="6837"/>
                    </a:lnTo>
                    <a:lnTo>
                      <a:pt x="15534" y="6926"/>
                    </a:lnTo>
                    <a:lnTo>
                      <a:pt x="15572" y="7041"/>
                    </a:lnTo>
                    <a:lnTo>
                      <a:pt x="15546" y="7576"/>
                    </a:lnTo>
                    <a:lnTo>
                      <a:pt x="15521" y="8762"/>
                    </a:lnTo>
                    <a:lnTo>
                      <a:pt x="15508" y="9413"/>
                    </a:lnTo>
                    <a:lnTo>
                      <a:pt x="15521" y="9974"/>
                    </a:lnTo>
                    <a:lnTo>
                      <a:pt x="15534" y="10395"/>
                    </a:lnTo>
                    <a:lnTo>
                      <a:pt x="15546" y="10522"/>
                    </a:lnTo>
                    <a:lnTo>
                      <a:pt x="15572" y="10586"/>
                    </a:lnTo>
                    <a:lnTo>
                      <a:pt x="15623" y="10624"/>
                    </a:lnTo>
                    <a:lnTo>
                      <a:pt x="15699" y="10650"/>
                    </a:lnTo>
                    <a:lnTo>
                      <a:pt x="15852" y="10650"/>
                    </a:lnTo>
                    <a:lnTo>
                      <a:pt x="15993" y="10637"/>
                    </a:lnTo>
                    <a:lnTo>
                      <a:pt x="16044" y="10624"/>
                    </a:lnTo>
                    <a:lnTo>
                      <a:pt x="16044" y="11096"/>
                    </a:lnTo>
                    <a:lnTo>
                      <a:pt x="16044" y="11594"/>
                    </a:lnTo>
                    <a:lnTo>
                      <a:pt x="16069" y="12155"/>
                    </a:lnTo>
                    <a:lnTo>
                      <a:pt x="16095" y="12729"/>
                    </a:lnTo>
                    <a:lnTo>
                      <a:pt x="16120" y="12997"/>
                    </a:lnTo>
                    <a:lnTo>
                      <a:pt x="16159" y="13252"/>
                    </a:lnTo>
                    <a:lnTo>
                      <a:pt x="16197" y="13456"/>
                    </a:lnTo>
                    <a:lnTo>
                      <a:pt x="16235" y="13634"/>
                    </a:lnTo>
                    <a:lnTo>
                      <a:pt x="16286" y="13762"/>
                    </a:lnTo>
                    <a:lnTo>
                      <a:pt x="16312" y="13800"/>
                    </a:lnTo>
                    <a:lnTo>
                      <a:pt x="16350" y="13826"/>
                    </a:lnTo>
                    <a:lnTo>
                      <a:pt x="16414" y="13826"/>
                    </a:lnTo>
                    <a:lnTo>
                      <a:pt x="16516" y="13775"/>
                    </a:lnTo>
                    <a:lnTo>
                      <a:pt x="16643" y="13672"/>
                    </a:lnTo>
                    <a:lnTo>
                      <a:pt x="16796" y="13545"/>
                    </a:lnTo>
                    <a:lnTo>
                      <a:pt x="16975" y="13379"/>
                    </a:lnTo>
                    <a:lnTo>
                      <a:pt x="17153" y="13188"/>
                    </a:lnTo>
                    <a:lnTo>
                      <a:pt x="17574" y="12729"/>
                    </a:lnTo>
                    <a:lnTo>
                      <a:pt x="18008" y="12231"/>
                    </a:lnTo>
                    <a:lnTo>
                      <a:pt x="18429" y="11721"/>
                    </a:lnTo>
                    <a:lnTo>
                      <a:pt x="19143" y="10867"/>
                    </a:lnTo>
                    <a:lnTo>
                      <a:pt x="19283" y="10816"/>
                    </a:lnTo>
                    <a:lnTo>
                      <a:pt x="19436" y="10777"/>
                    </a:lnTo>
                    <a:lnTo>
                      <a:pt x="19615" y="10739"/>
                    </a:lnTo>
                    <a:lnTo>
                      <a:pt x="19793" y="10714"/>
                    </a:lnTo>
                    <a:lnTo>
                      <a:pt x="19985" y="10688"/>
                    </a:lnTo>
                    <a:lnTo>
                      <a:pt x="20189" y="10688"/>
                    </a:lnTo>
                    <a:lnTo>
                      <a:pt x="20418" y="10675"/>
                    </a:lnTo>
                    <a:lnTo>
                      <a:pt x="20648" y="10688"/>
                    </a:lnTo>
                    <a:lnTo>
                      <a:pt x="20788" y="10701"/>
                    </a:lnTo>
                    <a:lnTo>
                      <a:pt x="20916" y="10726"/>
                    </a:lnTo>
                    <a:lnTo>
                      <a:pt x="21043" y="10777"/>
                    </a:lnTo>
                    <a:lnTo>
                      <a:pt x="21158" y="10841"/>
                    </a:lnTo>
                    <a:lnTo>
                      <a:pt x="21234" y="10471"/>
                    </a:lnTo>
                    <a:lnTo>
                      <a:pt x="21311" y="10051"/>
                    </a:lnTo>
                    <a:lnTo>
                      <a:pt x="21387" y="9591"/>
                    </a:lnTo>
                    <a:lnTo>
                      <a:pt x="21451" y="9094"/>
                    </a:lnTo>
                    <a:lnTo>
                      <a:pt x="21489" y="8571"/>
                    </a:lnTo>
                    <a:lnTo>
                      <a:pt x="21515" y="8036"/>
                    </a:lnTo>
                    <a:lnTo>
                      <a:pt x="21502" y="7462"/>
                    </a:lnTo>
                    <a:lnTo>
                      <a:pt x="21489" y="7181"/>
                    </a:lnTo>
                    <a:lnTo>
                      <a:pt x="21477" y="6888"/>
                    </a:lnTo>
                    <a:lnTo>
                      <a:pt x="21438" y="6594"/>
                    </a:lnTo>
                    <a:lnTo>
                      <a:pt x="21400" y="6314"/>
                    </a:lnTo>
                    <a:lnTo>
                      <a:pt x="21349" y="6020"/>
                    </a:lnTo>
                    <a:lnTo>
                      <a:pt x="21285" y="5727"/>
                    </a:lnTo>
                    <a:lnTo>
                      <a:pt x="21222" y="5434"/>
                    </a:lnTo>
                    <a:lnTo>
                      <a:pt x="21132" y="5140"/>
                    </a:lnTo>
                    <a:lnTo>
                      <a:pt x="21030" y="4860"/>
                    </a:lnTo>
                    <a:lnTo>
                      <a:pt x="20928" y="4579"/>
                    </a:lnTo>
                    <a:lnTo>
                      <a:pt x="20801" y="4299"/>
                    </a:lnTo>
                    <a:lnTo>
                      <a:pt x="20660" y="4018"/>
                    </a:lnTo>
                    <a:lnTo>
                      <a:pt x="20507" y="3750"/>
                    </a:lnTo>
                    <a:lnTo>
                      <a:pt x="20342" y="3495"/>
                    </a:lnTo>
                    <a:lnTo>
                      <a:pt x="20150" y="3240"/>
                    </a:lnTo>
                    <a:lnTo>
                      <a:pt x="19959" y="2985"/>
                    </a:lnTo>
                    <a:lnTo>
                      <a:pt x="19729" y="2743"/>
                    </a:lnTo>
                    <a:lnTo>
                      <a:pt x="19500" y="2513"/>
                    </a:lnTo>
                    <a:lnTo>
                      <a:pt x="19156" y="2220"/>
                    </a:lnTo>
                    <a:lnTo>
                      <a:pt x="18811" y="1952"/>
                    </a:lnTo>
                    <a:lnTo>
                      <a:pt x="18441" y="1697"/>
                    </a:lnTo>
                    <a:lnTo>
                      <a:pt x="18059" y="1468"/>
                    </a:lnTo>
                    <a:lnTo>
                      <a:pt x="17663" y="1263"/>
                    </a:lnTo>
                    <a:lnTo>
                      <a:pt x="17243" y="1072"/>
                    </a:lnTo>
                    <a:lnTo>
                      <a:pt x="16834" y="906"/>
                    </a:lnTo>
                    <a:lnTo>
                      <a:pt x="16401" y="741"/>
                    </a:lnTo>
                    <a:lnTo>
                      <a:pt x="15967" y="613"/>
                    </a:lnTo>
                    <a:lnTo>
                      <a:pt x="15521" y="486"/>
                    </a:lnTo>
                    <a:lnTo>
                      <a:pt x="15075" y="384"/>
                    </a:lnTo>
                    <a:lnTo>
                      <a:pt x="14615" y="294"/>
                    </a:lnTo>
                    <a:lnTo>
                      <a:pt x="14156" y="205"/>
                    </a:lnTo>
                    <a:lnTo>
                      <a:pt x="13697" y="141"/>
                    </a:lnTo>
                    <a:lnTo>
                      <a:pt x="13238" y="90"/>
                    </a:lnTo>
                    <a:lnTo>
                      <a:pt x="12779" y="52"/>
                    </a:lnTo>
                    <a:lnTo>
                      <a:pt x="12320" y="26"/>
                    </a:lnTo>
                    <a:lnTo>
                      <a:pt x="11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1"/>
              <p:cNvSpPr/>
              <p:nvPr/>
            </p:nvSpPr>
            <p:spPr>
              <a:xfrm>
                <a:off x="4309750" y="738675"/>
                <a:ext cx="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1" y="13"/>
                    </a:moveTo>
                    <a:lnTo>
                      <a:pt x="1" y="13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1" y="13"/>
                    </a:lnTo>
                    <a:close/>
                    <a:moveTo>
                      <a:pt x="1" y="13"/>
                    </a:moveTo>
                    <a:lnTo>
                      <a:pt x="1" y="13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3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69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41"/>
              <p:cNvSpPr/>
              <p:nvPr/>
            </p:nvSpPr>
            <p:spPr>
              <a:xfrm>
                <a:off x="4309750" y="739000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1"/>
              <p:cNvSpPr/>
              <p:nvPr/>
            </p:nvSpPr>
            <p:spPr>
              <a:xfrm>
                <a:off x="4309750" y="739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41"/>
              <p:cNvSpPr/>
              <p:nvPr/>
            </p:nvSpPr>
            <p:spPr>
              <a:xfrm>
                <a:off x="4309750" y="738675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41"/>
              <p:cNvSpPr/>
              <p:nvPr/>
            </p:nvSpPr>
            <p:spPr>
              <a:xfrm>
                <a:off x="4309750" y="738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1"/>
              <p:cNvSpPr/>
              <p:nvPr/>
            </p:nvSpPr>
            <p:spPr>
              <a:xfrm>
                <a:off x="3805050" y="652925"/>
                <a:ext cx="14375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500" extrusionOk="0">
                    <a:moveTo>
                      <a:pt x="574" y="0"/>
                    </a:moveTo>
                    <a:lnTo>
                      <a:pt x="0" y="2500"/>
                    </a:lnTo>
                    <a:lnTo>
                      <a:pt x="0" y="2500"/>
                    </a:lnTo>
                    <a:lnTo>
                      <a:pt x="0" y="2500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rgbClr val="D07A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41"/>
              <p:cNvSpPr/>
              <p:nvPr/>
            </p:nvSpPr>
            <p:spPr>
              <a:xfrm>
                <a:off x="3805050" y="652925"/>
                <a:ext cx="14375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500" fill="none" extrusionOk="0">
                    <a:moveTo>
                      <a:pt x="574" y="0"/>
                    </a:moveTo>
                    <a:lnTo>
                      <a:pt x="0" y="2500"/>
                    </a:lnTo>
                    <a:lnTo>
                      <a:pt x="0" y="2500"/>
                    </a:lnTo>
                    <a:lnTo>
                      <a:pt x="0" y="2500"/>
                    </a:lnTo>
                    <a:lnTo>
                      <a:pt x="5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41"/>
              <p:cNvSpPr/>
              <p:nvPr/>
            </p:nvSpPr>
            <p:spPr>
              <a:xfrm>
                <a:off x="3780825" y="583100"/>
                <a:ext cx="53757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9234" extrusionOk="0">
                    <a:moveTo>
                      <a:pt x="867" y="0"/>
                    </a:moveTo>
                    <a:lnTo>
                      <a:pt x="676" y="548"/>
                    </a:lnTo>
                    <a:lnTo>
                      <a:pt x="497" y="1135"/>
                    </a:lnTo>
                    <a:lnTo>
                      <a:pt x="408" y="1454"/>
                    </a:lnTo>
                    <a:lnTo>
                      <a:pt x="332" y="1773"/>
                    </a:lnTo>
                    <a:lnTo>
                      <a:pt x="268" y="2104"/>
                    </a:lnTo>
                    <a:lnTo>
                      <a:pt x="204" y="2449"/>
                    </a:lnTo>
                    <a:lnTo>
                      <a:pt x="140" y="2793"/>
                    </a:lnTo>
                    <a:lnTo>
                      <a:pt x="102" y="3150"/>
                    </a:lnTo>
                    <a:lnTo>
                      <a:pt x="51" y="3520"/>
                    </a:lnTo>
                    <a:lnTo>
                      <a:pt x="26" y="3903"/>
                    </a:lnTo>
                    <a:lnTo>
                      <a:pt x="13" y="4285"/>
                    </a:lnTo>
                    <a:lnTo>
                      <a:pt x="0" y="4668"/>
                    </a:lnTo>
                    <a:lnTo>
                      <a:pt x="13" y="5063"/>
                    </a:lnTo>
                    <a:lnTo>
                      <a:pt x="26" y="5471"/>
                    </a:lnTo>
                    <a:lnTo>
                      <a:pt x="485" y="5369"/>
                    </a:lnTo>
                    <a:lnTo>
                      <a:pt x="969" y="5293"/>
                    </a:lnTo>
                    <a:lnTo>
                      <a:pt x="1543" y="2793"/>
                    </a:lnTo>
                    <a:lnTo>
                      <a:pt x="1964" y="2972"/>
                    </a:lnTo>
                    <a:lnTo>
                      <a:pt x="2959" y="3367"/>
                    </a:lnTo>
                    <a:lnTo>
                      <a:pt x="3533" y="3584"/>
                    </a:lnTo>
                    <a:lnTo>
                      <a:pt x="4094" y="3775"/>
                    </a:lnTo>
                    <a:lnTo>
                      <a:pt x="4579" y="3928"/>
                    </a:lnTo>
                    <a:lnTo>
                      <a:pt x="4783" y="3979"/>
                    </a:lnTo>
                    <a:lnTo>
                      <a:pt x="4948" y="4005"/>
                    </a:lnTo>
                    <a:lnTo>
                      <a:pt x="5127" y="4005"/>
                    </a:lnTo>
                    <a:lnTo>
                      <a:pt x="5280" y="3992"/>
                    </a:lnTo>
                    <a:lnTo>
                      <a:pt x="5663" y="3928"/>
                    </a:lnTo>
                    <a:lnTo>
                      <a:pt x="6173" y="3826"/>
                    </a:lnTo>
                    <a:lnTo>
                      <a:pt x="6772" y="3699"/>
                    </a:lnTo>
                    <a:lnTo>
                      <a:pt x="8149" y="3380"/>
                    </a:lnTo>
                    <a:lnTo>
                      <a:pt x="9667" y="3010"/>
                    </a:lnTo>
                    <a:lnTo>
                      <a:pt x="12473" y="2308"/>
                    </a:lnTo>
                    <a:lnTo>
                      <a:pt x="13442" y="2079"/>
                    </a:lnTo>
                    <a:lnTo>
                      <a:pt x="13761" y="2002"/>
                    </a:lnTo>
                    <a:lnTo>
                      <a:pt x="13927" y="1977"/>
                    </a:lnTo>
                    <a:lnTo>
                      <a:pt x="14233" y="1951"/>
                    </a:lnTo>
                    <a:lnTo>
                      <a:pt x="14577" y="1939"/>
                    </a:lnTo>
                    <a:lnTo>
                      <a:pt x="14730" y="1939"/>
                    </a:lnTo>
                    <a:lnTo>
                      <a:pt x="14896" y="1964"/>
                    </a:lnTo>
                    <a:lnTo>
                      <a:pt x="15049" y="1990"/>
                    </a:lnTo>
                    <a:lnTo>
                      <a:pt x="15189" y="2041"/>
                    </a:lnTo>
                    <a:lnTo>
                      <a:pt x="15317" y="2104"/>
                    </a:lnTo>
                    <a:lnTo>
                      <a:pt x="15381" y="2143"/>
                    </a:lnTo>
                    <a:lnTo>
                      <a:pt x="15432" y="2194"/>
                    </a:lnTo>
                    <a:lnTo>
                      <a:pt x="15470" y="2245"/>
                    </a:lnTo>
                    <a:lnTo>
                      <a:pt x="15508" y="2308"/>
                    </a:lnTo>
                    <a:lnTo>
                      <a:pt x="15546" y="2372"/>
                    </a:lnTo>
                    <a:lnTo>
                      <a:pt x="15572" y="2449"/>
                    </a:lnTo>
                    <a:lnTo>
                      <a:pt x="15546" y="3341"/>
                    </a:lnTo>
                    <a:lnTo>
                      <a:pt x="15521" y="4170"/>
                    </a:lnTo>
                    <a:lnTo>
                      <a:pt x="15508" y="5012"/>
                    </a:lnTo>
                    <a:lnTo>
                      <a:pt x="15521" y="5382"/>
                    </a:lnTo>
                    <a:lnTo>
                      <a:pt x="15521" y="5688"/>
                    </a:lnTo>
                    <a:lnTo>
                      <a:pt x="15546" y="5892"/>
                    </a:lnTo>
                    <a:lnTo>
                      <a:pt x="15559" y="5956"/>
                    </a:lnTo>
                    <a:lnTo>
                      <a:pt x="15572" y="5994"/>
                    </a:lnTo>
                    <a:lnTo>
                      <a:pt x="15623" y="6020"/>
                    </a:lnTo>
                    <a:lnTo>
                      <a:pt x="15674" y="6045"/>
                    </a:lnTo>
                    <a:lnTo>
                      <a:pt x="15738" y="6058"/>
                    </a:lnTo>
                    <a:lnTo>
                      <a:pt x="15903" y="6058"/>
                    </a:lnTo>
                    <a:lnTo>
                      <a:pt x="15967" y="6045"/>
                    </a:lnTo>
                    <a:lnTo>
                      <a:pt x="16044" y="6032"/>
                    </a:lnTo>
                    <a:lnTo>
                      <a:pt x="16044" y="6351"/>
                    </a:lnTo>
                    <a:lnTo>
                      <a:pt x="16057" y="7104"/>
                    </a:lnTo>
                    <a:lnTo>
                      <a:pt x="16069" y="7563"/>
                    </a:lnTo>
                    <a:lnTo>
                      <a:pt x="16095" y="8035"/>
                    </a:lnTo>
                    <a:lnTo>
                      <a:pt x="16133" y="8468"/>
                    </a:lnTo>
                    <a:lnTo>
                      <a:pt x="16184" y="8825"/>
                    </a:lnTo>
                    <a:lnTo>
                      <a:pt x="16222" y="8978"/>
                    </a:lnTo>
                    <a:lnTo>
                      <a:pt x="16261" y="9093"/>
                    </a:lnTo>
                    <a:lnTo>
                      <a:pt x="16299" y="9183"/>
                    </a:lnTo>
                    <a:lnTo>
                      <a:pt x="16324" y="9208"/>
                    </a:lnTo>
                    <a:lnTo>
                      <a:pt x="16350" y="9234"/>
                    </a:lnTo>
                    <a:lnTo>
                      <a:pt x="16414" y="9234"/>
                    </a:lnTo>
                    <a:lnTo>
                      <a:pt x="16465" y="9208"/>
                    </a:lnTo>
                    <a:lnTo>
                      <a:pt x="16567" y="9144"/>
                    </a:lnTo>
                    <a:lnTo>
                      <a:pt x="16707" y="9029"/>
                    </a:lnTo>
                    <a:lnTo>
                      <a:pt x="16860" y="8889"/>
                    </a:lnTo>
                    <a:lnTo>
                      <a:pt x="17217" y="8519"/>
                    </a:lnTo>
                    <a:lnTo>
                      <a:pt x="17625" y="8073"/>
                    </a:lnTo>
                    <a:lnTo>
                      <a:pt x="18046" y="7588"/>
                    </a:lnTo>
                    <a:lnTo>
                      <a:pt x="18454" y="7104"/>
                    </a:lnTo>
                    <a:lnTo>
                      <a:pt x="19143" y="6275"/>
                    </a:lnTo>
                    <a:lnTo>
                      <a:pt x="19398" y="6198"/>
                    </a:lnTo>
                    <a:lnTo>
                      <a:pt x="19691" y="6134"/>
                    </a:lnTo>
                    <a:lnTo>
                      <a:pt x="20010" y="6096"/>
                    </a:lnTo>
                    <a:lnTo>
                      <a:pt x="20380" y="6083"/>
                    </a:lnTo>
                    <a:lnTo>
                      <a:pt x="20648" y="6096"/>
                    </a:lnTo>
                    <a:lnTo>
                      <a:pt x="20788" y="6109"/>
                    </a:lnTo>
                    <a:lnTo>
                      <a:pt x="20916" y="6134"/>
                    </a:lnTo>
                    <a:lnTo>
                      <a:pt x="21043" y="6185"/>
                    </a:lnTo>
                    <a:lnTo>
                      <a:pt x="21158" y="6249"/>
                    </a:lnTo>
                    <a:lnTo>
                      <a:pt x="21158" y="6236"/>
                    </a:lnTo>
                    <a:lnTo>
                      <a:pt x="21158" y="6224"/>
                    </a:lnTo>
                    <a:lnTo>
                      <a:pt x="21260" y="5777"/>
                    </a:lnTo>
                    <a:lnTo>
                      <a:pt x="21349" y="5280"/>
                    </a:lnTo>
                    <a:lnTo>
                      <a:pt x="21413" y="4732"/>
                    </a:lnTo>
                    <a:lnTo>
                      <a:pt x="21477" y="4132"/>
                    </a:lnTo>
                    <a:lnTo>
                      <a:pt x="21489" y="3826"/>
                    </a:lnTo>
                    <a:lnTo>
                      <a:pt x="21502" y="3507"/>
                    </a:lnTo>
                    <a:lnTo>
                      <a:pt x="21502" y="3188"/>
                    </a:lnTo>
                    <a:lnTo>
                      <a:pt x="21502" y="2857"/>
                    </a:lnTo>
                    <a:lnTo>
                      <a:pt x="21489" y="2525"/>
                    </a:lnTo>
                    <a:lnTo>
                      <a:pt x="21451" y="2194"/>
                    </a:lnTo>
                    <a:lnTo>
                      <a:pt x="21413" y="1849"/>
                    </a:lnTo>
                    <a:lnTo>
                      <a:pt x="21362" y="1518"/>
                    </a:lnTo>
                    <a:lnTo>
                      <a:pt x="20546" y="1594"/>
                    </a:lnTo>
                    <a:lnTo>
                      <a:pt x="19729" y="1658"/>
                    </a:lnTo>
                    <a:lnTo>
                      <a:pt x="18913" y="1684"/>
                    </a:lnTo>
                    <a:lnTo>
                      <a:pt x="18097" y="1696"/>
                    </a:lnTo>
                    <a:lnTo>
                      <a:pt x="17663" y="1696"/>
                    </a:lnTo>
                    <a:lnTo>
                      <a:pt x="16720" y="1671"/>
                    </a:lnTo>
                    <a:lnTo>
                      <a:pt x="15776" y="1633"/>
                    </a:lnTo>
                    <a:lnTo>
                      <a:pt x="14832" y="1582"/>
                    </a:lnTo>
                    <a:lnTo>
                      <a:pt x="13888" y="1518"/>
                    </a:lnTo>
                    <a:lnTo>
                      <a:pt x="12945" y="1441"/>
                    </a:lnTo>
                    <a:lnTo>
                      <a:pt x="11988" y="1352"/>
                    </a:lnTo>
                    <a:lnTo>
                      <a:pt x="10113" y="1148"/>
                    </a:lnTo>
                    <a:lnTo>
                      <a:pt x="9425" y="1071"/>
                    </a:lnTo>
                    <a:lnTo>
                      <a:pt x="8736" y="982"/>
                    </a:lnTo>
                    <a:lnTo>
                      <a:pt x="7359" y="791"/>
                    </a:lnTo>
                    <a:lnTo>
                      <a:pt x="5981" y="600"/>
                    </a:lnTo>
                    <a:lnTo>
                      <a:pt x="5293" y="510"/>
                    </a:lnTo>
                    <a:lnTo>
                      <a:pt x="4604" y="434"/>
                    </a:lnTo>
                    <a:lnTo>
                      <a:pt x="4336" y="395"/>
                    </a:lnTo>
                    <a:lnTo>
                      <a:pt x="3992" y="332"/>
                    </a:lnTo>
                    <a:lnTo>
                      <a:pt x="3125" y="191"/>
                    </a:lnTo>
                    <a:lnTo>
                      <a:pt x="2627" y="115"/>
                    </a:lnTo>
                    <a:lnTo>
                      <a:pt x="2130" y="51"/>
                    </a:lnTo>
                    <a:lnTo>
                      <a:pt x="1620" y="13"/>
                    </a:lnTo>
                    <a:lnTo>
                      <a:pt x="11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41"/>
              <p:cNvSpPr/>
              <p:nvPr/>
            </p:nvSpPr>
            <p:spPr>
              <a:xfrm>
                <a:off x="3780825" y="583100"/>
                <a:ext cx="53757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9234" fill="none" extrusionOk="0">
                    <a:moveTo>
                      <a:pt x="1148" y="0"/>
                    </a:moveTo>
                    <a:lnTo>
                      <a:pt x="1148" y="0"/>
                    </a:lnTo>
                    <a:lnTo>
                      <a:pt x="867" y="0"/>
                    </a:lnTo>
                    <a:lnTo>
                      <a:pt x="867" y="0"/>
                    </a:lnTo>
                    <a:lnTo>
                      <a:pt x="676" y="548"/>
                    </a:lnTo>
                    <a:lnTo>
                      <a:pt x="497" y="1135"/>
                    </a:lnTo>
                    <a:lnTo>
                      <a:pt x="408" y="1454"/>
                    </a:lnTo>
                    <a:lnTo>
                      <a:pt x="332" y="1773"/>
                    </a:lnTo>
                    <a:lnTo>
                      <a:pt x="268" y="2104"/>
                    </a:lnTo>
                    <a:lnTo>
                      <a:pt x="204" y="2449"/>
                    </a:lnTo>
                    <a:lnTo>
                      <a:pt x="140" y="2793"/>
                    </a:lnTo>
                    <a:lnTo>
                      <a:pt x="102" y="3150"/>
                    </a:lnTo>
                    <a:lnTo>
                      <a:pt x="51" y="3520"/>
                    </a:lnTo>
                    <a:lnTo>
                      <a:pt x="26" y="3903"/>
                    </a:lnTo>
                    <a:lnTo>
                      <a:pt x="13" y="4285"/>
                    </a:lnTo>
                    <a:lnTo>
                      <a:pt x="0" y="4668"/>
                    </a:lnTo>
                    <a:lnTo>
                      <a:pt x="13" y="5063"/>
                    </a:lnTo>
                    <a:lnTo>
                      <a:pt x="26" y="5471"/>
                    </a:lnTo>
                    <a:lnTo>
                      <a:pt x="26" y="5471"/>
                    </a:lnTo>
                    <a:lnTo>
                      <a:pt x="485" y="5369"/>
                    </a:lnTo>
                    <a:lnTo>
                      <a:pt x="969" y="5293"/>
                    </a:lnTo>
                    <a:lnTo>
                      <a:pt x="1543" y="2793"/>
                    </a:lnTo>
                    <a:lnTo>
                      <a:pt x="1543" y="2793"/>
                    </a:lnTo>
                    <a:lnTo>
                      <a:pt x="1964" y="2972"/>
                    </a:lnTo>
                    <a:lnTo>
                      <a:pt x="2959" y="3367"/>
                    </a:lnTo>
                    <a:lnTo>
                      <a:pt x="3533" y="3584"/>
                    </a:lnTo>
                    <a:lnTo>
                      <a:pt x="4094" y="3775"/>
                    </a:lnTo>
                    <a:lnTo>
                      <a:pt x="4579" y="3928"/>
                    </a:lnTo>
                    <a:lnTo>
                      <a:pt x="4783" y="3979"/>
                    </a:lnTo>
                    <a:lnTo>
                      <a:pt x="4948" y="4005"/>
                    </a:lnTo>
                    <a:lnTo>
                      <a:pt x="4948" y="4005"/>
                    </a:lnTo>
                    <a:lnTo>
                      <a:pt x="5012" y="4005"/>
                    </a:lnTo>
                    <a:lnTo>
                      <a:pt x="5012" y="4005"/>
                    </a:lnTo>
                    <a:lnTo>
                      <a:pt x="5127" y="4005"/>
                    </a:lnTo>
                    <a:lnTo>
                      <a:pt x="5280" y="3992"/>
                    </a:lnTo>
                    <a:lnTo>
                      <a:pt x="5663" y="3928"/>
                    </a:lnTo>
                    <a:lnTo>
                      <a:pt x="6173" y="3826"/>
                    </a:lnTo>
                    <a:lnTo>
                      <a:pt x="6772" y="3699"/>
                    </a:lnTo>
                    <a:lnTo>
                      <a:pt x="8149" y="3380"/>
                    </a:lnTo>
                    <a:lnTo>
                      <a:pt x="9667" y="3010"/>
                    </a:lnTo>
                    <a:lnTo>
                      <a:pt x="12473" y="2308"/>
                    </a:lnTo>
                    <a:lnTo>
                      <a:pt x="13442" y="2079"/>
                    </a:lnTo>
                    <a:lnTo>
                      <a:pt x="13761" y="2002"/>
                    </a:lnTo>
                    <a:lnTo>
                      <a:pt x="13927" y="1977"/>
                    </a:lnTo>
                    <a:lnTo>
                      <a:pt x="13927" y="1977"/>
                    </a:lnTo>
                    <a:lnTo>
                      <a:pt x="14233" y="1951"/>
                    </a:lnTo>
                    <a:lnTo>
                      <a:pt x="14577" y="1939"/>
                    </a:lnTo>
                    <a:lnTo>
                      <a:pt x="14577" y="1939"/>
                    </a:lnTo>
                    <a:lnTo>
                      <a:pt x="14730" y="1939"/>
                    </a:lnTo>
                    <a:lnTo>
                      <a:pt x="14896" y="1964"/>
                    </a:lnTo>
                    <a:lnTo>
                      <a:pt x="15049" y="1990"/>
                    </a:lnTo>
                    <a:lnTo>
                      <a:pt x="15189" y="2041"/>
                    </a:lnTo>
                    <a:lnTo>
                      <a:pt x="15317" y="2104"/>
                    </a:lnTo>
                    <a:lnTo>
                      <a:pt x="15381" y="2143"/>
                    </a:lnTo>
                    <a:lnTo>
                      <a:pt x="15432" y="2194"/>
                    </a:lnTo>
                    <a:lnTo>
                      <a:pt x="15470" y="2245"/>
                    </a:lnTo>
                    <a:lnTo>
                      <a:pt x="15508" y="2308"/>
                    </a:lnTo>
                    <a:lnTo>
                      <a:pt x="15546" y="2372"/>
                    </a:lnTo>
                    <a:lnTo>
                      <a:pt x="15572" y="2449"/>
                    </a:lnTo>
                    <a:lnTo>
                      <a:pt x="15572" y="2449"/>
                    </a:lnTo>
                    <a:lnTo>
                      <a:pt x="15572" y="2449"/>
                    </a:lnTo>
                    <a:lnTo>
                      <a:pt x="15572" y="2449"/>
                    </a:lnTo>
                    <a:lnTo>
                      <a:pt x="15546" y="3341"/>
                    </a:lnTo>
                    <a:lnTo>
                      <a:pt x="15521" y="4170"/>
                    </a:lnTo>
                    <a:lnTo>
                      <a:pt x="15508" y="5012"/>
                    </a:lnTo>
                    <a:lnTo>
                      <a:pt x="15508" y="5012"/>
                    </a:lnTo>
                    <a:lnTo>
                      <a:pt x="15521" y="5382"/>
                    </a:lnTo>
                    <a:lnTo>
                      <a:pt x="15521" y="5688"/>
                    </a:lnTo>
                    <a:lnTo>
                      <a:pt x="15546" y="5892"/>
                    </a:lnTo>
                    <a:lnTo>
                      <a:pt x="15559" y="5956"/>
                    </a:lnTo>
                    <a:lnTo>
                      <a:pt x="15572" y="5994"/>
                    </a:lnTo>
                    <a:lnTo>
                      <a:pt x="15572" y="5994"/>
                    </a:lnTo>
                    <a:lnTo>
                      <a:pt x="15623" y="6020"/>
                    </a:lnTo>
                    <a:lnTo>
                      <a:pt x="15674" y="6045"/>
                    </a:lnTo>
                    <a:lnTo>
                      <a:pt x="15738" y="6058"/>
                    </a:lnTo>
                    <a:lnTo>
                      <a:pt x="15814" y="6058"/>
                    </a:lnTo>
                    <a:lnTo>
                      <a:pt x="15814" y="6058"/>
                    </a:lnTo>
                    <a:lnTo>
                      <a:pt x="15903" y="6058"/>
                    </a:lnTo>
                    <a:lnTo>
                      <a:pt x="15967" y="6045"/>
                    </a:lnTo>
                    <a:lnTo>
                      <a:pt x="16044" y="6032"/>
                    </a:lnTo>
                    <a:lnTo>
                      <a:pt x="16044" y="6032"/>
                    </a:lnTo>
                    <a:lnTo>
                      <a:pt x="16044" y="6032"/>
                    </a:lnTo>
                    <a:lnTo>
                      <a:pt x="16044" y="6032"/>
                    </a:lnTo>
                    <a:lnTo>
                      <a:pt x="16044" y="6351"/>
                    </a:lnTo>
                    <a:lnTo>
                      <a:pt x="16044" y="6351"/>
                    </a:lnTo>
                    <a:lnTo>
                      <a:pt x="16057" y="7104"/>
                    </a:lnTo>
                    <a:lnTo>
                      <a:pt x="16069" y="7563"/>
                    </a:lnTo>
                    <a:lnTo>
                      <a:pt x="16095" y="8035"/>
                    </a:lnTo>
                    <a:lnTo>
                      <a:pt x="16133" y="8468"/>
                    </a:lnTo>
                    <a:lnTo>
                      <a:pt x="16184" y="8825"/>
                    </a:lnTo>
                    <a:lnTo>
                      <a:pt x="16222" y="8978"/>
                    </a:lnTo>
                    <a:lnTo>
                      <a:pt x="16261" y="9093"/>
                    </a:lnTo>
                    <a:lnTo>
                      <a:pt x="16299" y="9183"/>
                    </a:lnTo>
                    <a:lnTo>
                      <a:pt x="16324" y="9208"/>
                    </a:lnTo>
                    <a:lnTo>
                      <a:pt x="16350" y="9234"/>
                    </a:lnTo>
                    <a:lnTo>
                      <a:pt x="16350" y="9234"/>
                    </a:lnTo>
                    <a:lnTo>
                      <a:pt x="16375" y="9234"/>
                    </a:lnTo>
                    <a:lnTo>
                      <a:pt x="16375" y="9234"/>
                    </a:lnTo>
                    <a:lnTo>
                      <a:pt x="16414" y="9234"/>
                    </a:lnTo>
                    <a:lnTo>
                      <a:pt x="16465" y="9208"/>
                    </a:lnTo>
                    <a:lnTo>
                      <a:pt x="16567" y="9144"/>
                    </a:lnTo>
                    <a:lnTo>
                      <a:pt x="16707" y="9029"/>
                    </a:lnTo>
                    <a:lnTo>
                      <a:pt x="16860" y="8889"/>
                    </a:lnTo>
                    <a:lnTo>
                      <a:pt x="17217" y="8519"/>
                    </a:lnTo>
                    <a:lnTo>
                      <a:pt x="17625" y="8073"/>
                    </a:lnTo>
                    <a:lnTo>
                      <a:pt x="18046" y="7588"/>
                    </a:lnTo>
                    <a:lnTo>
                      <a:pt x="18454" y="7104"/>
                    </a:lnTo>
                    <a:lnTo>
                      <a:pt x="19143" y="6275"/>
                    </a:lnTo>
                    <a:lnTo>
                      <a:pt x="19143" y="6275"/>
                    </a:lnTo>
                    <a:lnTo>
                      <a:pt x="19398" y="6198"/>
                    </a:lnTo>
                    <a:lnTo>
                      <a:pt x="19691" y="6134"/>
                    </a:lnTo>
                    <a:lnTo>
                      <a:pt x="20010" y="6096"/>
                    </a:lnTo>
                    <a:lnTo>
                      <a:pt x="20380" y="6083"/>
                    </a:lnTo>
                    <a:lnTo>
                      <a:pt x="20380" y="6083"/>
                    </a:lnTo>
                    <a:lnTo>
                      <a:pt x="20648" y="6096"/>
                    </a:lnTo>
                    <a:lnTo>
                      <a:pt x="20648" y="6096"/>
                    </a:lnTo>
                    <a:lnTo>
                      <a:pt x="20788" y="6109"/>
                    </a:lnTo>
                    <a:lnTo>
                      <a:pt x="20916" y="6134"/>
                    </a:lnTo>
                    <a:lnTo>
                      <a:pt x="21043" y="6185"/>
                    </a:lnTo>
                    <a:lnTo>
                      <a:pt x="21158" y="6249"/>
                    </a:lnTo>
                    <a:lnTo>
                      <a:pt x="21158" y="6249"/>
                    </a:lnTo>
                    <a:lnTo>
                      <a:pt x="21158" y="6249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24"/>
                    </a:lnTo>
                    <a:lnTo>
                      <a:pt x="21158" y="6224"/>
                    </a:lnTo>
                    <a:lnTo>
                      <a:pt x="21158" y="6224"/>
                    </a:lnTo>
                    <a:lnTo>
                      <a:pt x="21158" y="6224"/>
                    </a:lnTo>
                    <a:lnTo>
                      <a:pt x="21158" y="6224"/>
                    </a:lnTo>
                    <a:lnTo>
                      <a:pt x="21158" y="6224"/>
                    </a:lnTo>
                    <a:lnTo>
                      <a:pt x="21260" y="5777"/>
                    </a:lnTo>
                    <a:lnTo>
                      <a:pt x="21349" y="5280"/>
                    </a:lnTo>
                    <a:lnTo>
                      <a:pt x="21413" y="4732"/>
                    </a:lnTo>
                    <a:lnTo>
                      <a:pt x="21477" y="4132"/>
                    </a:lnTo>
                    <a:lnTo>
                      <a:pt x="21489" y="3826"/>
                    </a:lnTo>
                    <a:lnTo>
                      <a:pt x="21502" y="3507"/>
                    </a:lnTo>
                    <a:lnTo>
                      <a:pt x="21502" y="3188"/>
                    </a:lnTo>
                    <a:lnTo>
                      <a:pt x="21502" y="2857"/>
                    </a:lnTo>
                    <a:lnTo>
                      <a:pt x="21489" y="2525"/>
                    </a:lnTo>
                    <a:lnTo>
                      <a:pt x="21451" y="2194"/>
                    </a:lnTo>
                    <a:lnTo>
                      <a:pt x="21413" y="1849"/>
                    </a:lnTo>
                    <a:lnTo>
                      <a:pt x="21362" y="1518"/>
                    </a:lnTo>
                    <a:lnTo>
                      <a:pt x="21362" y="1518"/>
                    </a:lnTo>
                    <a:lnTo>
                      <a:pt x="20546" y="1594"/>
                    </a:lnTo>
                    <a:lnTo>
                      <a:pt x="19729" y="1658"/>
                    </a:lnTo>
                    <a:lnTo>
                      <a:pt x="18913" y="1684"/>
                    </a:lnTo>
                    <a:lnTo>
                      <a:pt x="18097" y="1696"/>
                    </a:lnTo>
                    <a:lnTo>
                      <a:pt x="18097" y="1696"/>
                    </a:lnTo>
                    <a:lnTo>
                      <a:pt x="17663" y="1696"/>
                    </a:lnTo>
                    <a:lnTo>
                      <a:pt x="17663" y="1696"/>
                    </a:lnTo>
                    <a:lnTo>
                      <a:pt x="16720" y="1671"/>
                    </a:lnTo>
                    <a:lnTo>
                      <a:pt x="15776" y="1633"/>
                    </a:lnTo>
                    <a:lnTo>
                      <a:pt x="14832" y="1582"/>
                    </a:lnTo>
                    <a:lnTo>
                      <a:pt x="13888" y="1518"/>
                    </a:lnTo>
                    <a:lnTo>
                      <a:pt x="12945" y="1441"/>
                    </a:lnTo>
                    <a:lnTo>
                      <a:pt x="11988" y="1352"/>
                    </a:lnTo>
                    <a:lnTo>
                      <a:pt x="10113" y="1148"/>
                    </a:lnTo>
                    <a:lnTo>
                      <a:pt x="10113" y="1148"/>
                    </a:lnTo>
                    <a:lnTo>
                      <a:pt x="9425" y="1071"/>
                    </a:lnTo>
                    <a:lnTo>
                      <a:pt x="8736" y="982"/>
                    </a:lnTo>
                    <a:lnTo>
                      <a:pt x="7359" y="791"/>
                    </a:lnTo>
                    <a:lnTo>
                      <a:pt x="5981" y="600"/>
                    </a:lnTo>
                    <a:lnTo>
                      <a:pt x="5293" y="510"/>
                    </a:lnTo>
                    <a:lnTo>
                      <a:pt x="4604" y="434"/>
                    </a:lnTo>
                    <a:lnTo>
                      <a:pt x="4604" y="434"/>
                    </a:lnTo>
                    <a:lnTo>
                      <a:pt x="4336" y="395"/>
                    </a:lnTo>
                    <a:lnTo>
                      <a:pt x="3992" y="332"/>
                    </a:lnTo>
                    <a:lnTo>
                      <a:pt x="3125" y="191"/>
                    </a:lnTo>
                    <a:lnTo>
                      <a:pt x="2627" y="115"/>
                    </a:lnTo>
                    <a:lnTo>
                      <a:pt x="2130" y="51"/>
                    </a:lnTo>
                    <a:lnTo>
                      <a:pt x="1620" y="13"/>
                    </a:lnTo>
                    <a:lnTo>
                      <a:pt x="11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41"/>
              <p:cNvSpPr/>
              <p:nvPr/>
            </p:nvSpPr>
            <p:spPr>
              <a:xfrm>
                <a:off x="3777950" y="532725"/>
                <a:ext cx="541400" cy="173150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6926" extrusionOk="0">
                    <a:moveTo>
                      <a:pt x="19819" y="0"/>
                    </a:moveTo>
                    <a:lnTo>
                      <a:pt x="19615" y="115"/>
                    </a:lnTo>
                    <a:lnTo>
                      <a:pt x="19385" y="217"/>
                    </a:lnTo>
                    <a:lnTo>
                      <a:pt x="19143" y="319"/>
                    </a:lnTo>
                    <a:lnTo>
                      <a:pt x="18888" y="408"/>
                    </a:lnTo>
                    <a:lnTo>
                      <a:pt x="18340" y="599"/>
                    </a:lnTo>
                    <a:lnTo>
                      <a:pt x="17727" y="778"/>
                    </a:lnTo>
                    <a:lnTo>
                      <a:pt x="17077" y="931"/>
                    </a:lnTo>
                    <a:lnTo>
                      <a:pt x="16388" y="1084"/>
                    </a:lnTo>
                    <a:lnTo>
                      <a:pt x="15661" y="1237"/>
                    </a:lnTo>
                    <a:lnTo>
                      <a:pt x="14909" y="1365"/>
                    </a:lnTo>
                    <a:lnTo>
                      <a:pt x="14118" y="1479"/>
                    </a:lnTo>
                    <a:lnTo>
                      <a:pt x="13315" y="1594"/>
                    </a:lnTo>
                    <a:lnTo>
                      <a:pt x="12486" y="1696"/>
                    </a:lnTo>
                    <a:lnTo>
                      <a:pt x="11657" y="1798"/>
                    </a:lnTo>
                    <a:lnTo>
                      <a:pt x="10815" y="1875"/>
                    </a:lnTo>
                    <a:lnTo>
                      <a:pt x="9973" y="1964"/>
                    </a:lnTo>
                    <a:lnTo>
                      <a:pt x="8290" y="2092"/>
                    </a:lnTo>
                    <a:lnTo>
                      <a:pt x="6670" y="2194"/>
                    </a:lnTo>
                    <a:lnTo>
                      <a:pt x="5140" y="2283"/>
                    </a:lnTo>
                    <a:lnTo>
                      <a:pt x="3724" y="2334"/>
                    </a:lnTo>
                    <a:lnTo>
                      <a:pt x="2487" y="2385"/>
                    </a:lnTo>
                    <a:lnTo>
                      <a:pt x="676" y="2423"/>
                    </a:lnTo>
                    <a:lnTo>
                      <a:pt x="0" y="2436"/>
                    </a:lnTo>
                    <a:lnTo>
                      <a:pt x="90" y="6925"/>
                    </a:lnTo>
                    <a:lnTo>
                      <a:pt x="1505" y="6849"/>
                    </a:lnTo>
                    <a:lnTo>
                      <a:pt x="3048" y="6759"/>
                    </a:lnTo>
                    <a:lnTo>
                      <a:pt x="4974" y="6670"/>
                    </a:lnTo>
                    <a:lnTo>
                      <a:pt x="7155" y="6568"/>
                    </a:lnTo>
                    <a:lnTo>
                      <a:pt x="9438" y="6492"/>
                    </a:lnTo>
                    <a:lnTo>
                      <a:pt x="11682" y="6428"/>
                    </a:lnTo>
                    <a:lnTo>
                      <a:pt x="12754" y="6415"/>
                    </a:lnTo>
                    <a:lnTo>
                      <a:pt x="13761" y="6415"/>
                    </a:lnTo>
                    <a:lnTo>
                      <a:pt x="14246" y="6402"/>
                    </a:lnTo>
                    <a:lnTo>
                      <a:pt x="14705" y="6377"/>
                    </a:lnTo>
                    <a:lnTo>
                      <a:pt x="15164" y="6351"/>
                    </a:lnTo>
                    <a:lnTo>
                      <a:pt x="15598" y="6300"/>
                    </a:lnTo>
                    <a:lnTo>
                      <a:pt x="16018" y="6249"/>
                    </a:lnTo>
                    <a:lnTo>
                      <a:pt x="16427" y="6185"/>
                    </a:lnTo>
                    <a:lnTo>
                      <a:pt x="16809" y="6109"/>
                    </a:lnTo>
                    <a:lnTo>
                      <a:pt x="17192" y="6020"/>
                    </a:lnTo>
                    <a:lnTo>
                      <a:pt x="17549" y="5930"/>
                    </a:lnTo>
                    <a:lnTo>
                      <a:pt x="17893" y="5841"/>
                    </a:lnTo>
                    <a:lnTo>
                      <a:pt x="18225" y="5739"/>
                    </a:lnTo>
                    <a:lnTo>
                      <a:pt x="18544" y="5637"/>
                    </a:lnTo>
                    <a:lnTo>
                      <a:pt x="18850" y="5522"/>
                    </a:lnTo>
                    <a:lnTo>
                      <a:pt x="19130" y="5407"/>
                    </a:lnTo>
                    <a:lnTo>
                      <a:pt x="19653" y="5178"/>
                    </a:lnTo>
                    <a:lnTo>
                      <a:pt x="20125" y="4948"/>
                    </a:lnTo>
                    <a:lnTo>
                      <a:pt x="20520" y="4732"/>
                    </a:lnTo>
                    <a:lnTo>
                      <a:pt x="20865" y="4515"/>
                    </a:lnTo>
                    <a:lnTo>
                      <a:pt x="21145" y="4336"/>
                    </a:lnTo>
                    <a:lnTo>
                      <a:pt x="21375" y="4170"/>
                    </a:lnTo>
                    <a:lnTo>
                      <a:pt x="21528" y="4056"/>
                    </a:lnTo>
                    <a:lnTo>
                      <a:pt x="21655" y="3954"/>
                    </a:lnTo>
                    <a:lnTo>
                      <a:pt x="21553" y="3125"/>
                    </a:lnTo>
                    <a:lnTo>
                      <a:pt x="21490" y="2908"/>
                    </a:lnTo>
                    <a:lnTo>
                      <a:pt x="21413" y="2691"/>
                    </a:lnTo>
                    <a:lnTo>
                      <a:pt x="21337" y="2474"/>
                    </a:lnTo>
                    <a:lnTo>
                      <a:pt x="21247" y="2270"/>
                    </a:lnTo>
                    <a:lnTo>
                      <a:pt x="21056" y="1875"/>
                    </a:lnTo>
                    <a:lnTo>
                      <a:pt x="20852" y="1479"/>
                    </a:lnTo>
                    <a:lnTo>
                      <a:pt x="20622" y="1110"/>
                    </a:lnTo>
                    <a:lnTo>
                      <a:pt x="20367" y="740"/>
                    </a:lnTo>
                    <a:lnTo>
                      <a:pt x="20100" y="370"/>
                    </a:lnTo>
                    <a:lnTo>
                      <a:pt x="198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41"/>
              <p:cNvSpPr/>
              <p:nvPr/>
            </p:nvSpPr>
            <p:spPr>
              <a:xfrm>
                <a:off x="3650725" y="238125"/>
                <a:ext cx="69507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27803" h="16950" extrusionOk="0">
                    <a:moveTo>
                      <a:pt x="14680" y="0"/>
                    </a:moveTo>
                    <a:lnTo>
                      <a:pt x="14259" y="13"/>
                    </a:lnTo>
                    <a:lnTo>
                      <a:pt x="13838" y="38"/>
                    </a:lnTo>
                    <a:lnTo>
                      <a:pt x="13417" y="89"/>
                    </a:lnTo>
                    <a:lnTo>
                      <a:pt x="12996" y="153"/>
                    </a:lnTo>
                    <a:lnTo>
                      <a:pt x="12576" y="242"/>
                    </a:lnTo>
                    <a:lnTo>
                      <a:pt x="12167" y="332"/>
                    </a:lnTo>
                    <a:lnTo>
                      <a:pt x="11759" y="434"/>
                    </a:lnTo>
                    <a:lnTo>
                      <a:pt x="11364" y="548"/>
                    </a:lnTo>
                    <a:lnTo>
                      <a:pt x="10981" y="663"/>
                    </a:lnTo>
                    <a:lnTo>
                      <a:pt x="10599" y="791"/>
                    </a:lnTo>
                    <a:lnTo>
                      <a:pt x="10242" y="918"/>
                    </a:lnTo>
                    <a:lnTo>
                      <a:pt x="9885" y="1059"/>
                    </a:lnTo>
                    <a:lnTo>
                      <a:pt x="9221" y="1326"/>
                    </a:lnTo>
                    <a:lnTo>
                      <a:pt x="8635" y="1581"/>
                    </a:lnTo>
                    <a:lnTo>
                      <a:pt x="8125" y="1824"/>
                    </a:lnTo>
                    <a:lnTo>
                      <a:pt x="7716" y="2041"/>
                    </a:lnTo>
                    <a:lnTo>
                      <a:pt x="7410" y="2206"/>
                    </a:lnTo>
                    <a:lnTo>
                      <a:pt x="7143" y="2347"/>
                    </a:lnTo>
                    <a:lnTo>
                      <a:pt x="6620" y="2398"/>
                    </a:lnTo>
                    <a:lnTo>
                      <a:pt x="6135" y="2461"/>
                    </a:lnTo>
                    <a:lnTo>
                      <a:pt x="5676" y="2551"/>
                    </a:lnTo>
                    <a:lnTo>
                      <a:pt x="5255" y="2640"/>
                    </a:lnTo>
                    <a:lnTo>
                      <a:pt x="4860" y="2755"/>
                    </a:lnTo>
                    <a:lnTo>
                      <a:pt x="4490" y="2870"/>
                    </a:lnTo>
                    <a:lnTo>
                      <a:pt x="4158" y="3010"/>
                    </a:lnTo>
                    <a:lnTo>
                      <a:pt x="3852" y="3150"/>
                    </a:lnTo>
                    <a:lnTo>
                      <a:pt x="3572" y="3303"/>
                    </a:lnTo>
                    <a:lnTo>
                      <a:pt x="3317" y="3456"/>
                    </a:lnTo>
                    <a:lnTo>
                      <a:pt x="3087" y="3622"/>
                    </a:lnTo>
                    <a:lnTo>
                      <a:pt x="2883" y="3788"/>
                    </a:lnTo>
                    <a:lnTo>
                      <a:pt x="2704" y="3966"/>
                    </a:lnTo>
                    <a:lnTo>
                      <a:pt x="2539" y="4132"/>
                    </a:lnTo>
                    <a:lnTo>
                      <a:pt x="2386" y="4311"/>
                    </a:lnTo>
                    <a:lnTo>
                      <a:pt x="2258" y="4489"/>
                    </a:lnTo>
                    <a:lnTo>
                      <a:pt x="2156" y="4668"/>
                    </a:lnTo>
                    <a:lnTo>
                      <a:pt x="2054" y="4834"/>
                    </a:lnTo>
                    <a:lnTo>
                      <a:pt x="1977" y="5012"/>
                    </a:lnTo>
                    <a:lnTo>
                      <a:pt x="1914" y="5178"/>
                    </a:lnTo>
                    <a:lnTo>
                      <a:pt x="1850" y="5331"/>
                    </a:lnTo>
                    <a:lnTo>
                      <a:pt x="1812" y="5484"/>
                    </a:lnTo>
                    <a:lnTo>
                      <a:pt x="1748" y="5765"/>
                    </a:lnTo>
                    <a:lnTo>
                      <a:pt x="1722" y="5994"/>
                    </a:lnTo>
                    <a:lnTo>
                      <a:pt x="1710" y="6173"/>
                    </a:lnTo>
                    <a:lnTo>
                      <a:pt x="1710" y="6326"/>
                    </a:lnTo>
                    <a:lnTo>
                      <a:pt x="1582" y="6364"/>
                    </a:lnTo>
                    <a:lnTo>
                      <a:pt x="1455" y="6415"/>
                    </a:lnTo>
                    <a:lnTo>
                      <a:pt x="1340" y="6479"/>
                    </a:lnTo>
                    <a:lnTo>
                      <a:pt x="1225" y="6542"/>
                    </a:lnTo>
                    <a:lnTo>
                      <a:pt x="1110" y="6619"/>
                    </a:lnTo>
                    <a:lnTo>
                      <a:pt x="1008" y="6708"/>
                    </a:lnTo>
                    <a:lnTo>
                      <a:pt x="804" y="6887"/>
                    </a:lnTo>
                    <a:lnTo>
                      <a:pt x="626" y="7078"/>
                    </a:lnTo>
                    <a:lnTo>
                      <a:pt x="473" y="7295"/>
                    </a:lnTo>
                    <a:lnTo>
                      <a:pt x="332" y="7524"/>
                    </a:lnTo>
                    <a:lnTo>
                      <a:pt x="218" y="7780"/>
                    </a:lnTo>
                    <a:lnTo>
                      <a:pt x="128" y="8035"/>
                    </a:lnTo>
                    <a:lnTo>
                      <a:pt x="64" y="8290"/>
                    </a:lnTo>
                    <a:lnTo>
                      <a:pt x="13" y="8570"/>
                    </a:lnTo>
                    <a:lnTo>
                      <a:pt x="1" y="8838"/>
                    </a:lnTo>
                    <a:lnTo>
                      <a:pt x="13" y="9106"/>
                    </a:lnTo>
                    <a:lnTo>
                      <a:pt x="52" y="9374"/>
                    </a:lnTo>
                    <a:lnTo>
                      <a:pt x="116" y="9629"/>
                    </a:lnTo>
                    <a:lnTo>
                      <a:pt x="154" y="9756"/>
                    </a:lnTo>
                    <a:lnTo>
                      <a:pt x="205" y="9884"/>
                    </a:lnTo>
                    <a:lnTo>
                      <a:pt x="269" y="9999"/>
                    </a:lnTo>
                    <a:lnTo>
                      <a:pt x="345" y="10113"/>
                    </a:lnTo>
                    <a:lnTo>
                      <a:pt x="422" y="10228"/>
                    </a:lnTo>
                    <a:lnTo>
                      <a:pt x="524" y="10343"/>
                    </a:lnTo>
                    <a:lnTo>
                      <a:pt x="626" y="10445"/>
                    </a:lnTo>
                    <a:lnTo>
                      <a:pt x="740" y="10547"/>
                    </a:lnTo>
                    <a:lnTo>
                      <a:pt x="995" y="10751"/>
                    </a:lnTo>
                    <a:lnTo>
                      <a:pt x="1263" y="10930"/>
                    </a:lnTo>
                    <a:lnTo>
                      <a:pt x="1557" y="11095"/>
                    </a:lnTo>
                    <a:lnTo>
                      <a:pt x="1850" y="11248"/>
                    </a:lnTo>
                    <a:lnTo>
                      <a:pt x="2156" y="11389"/>
                    </a:lnTo>
                    <a:lnTo>
                      <a:pt x="2449" y="11504"/>
                    </a:lnTo>
                    <a:lnTo>
                      <a:pt x="2730" y="11618"/>
                    </a:lnTo>
                    <a:lnTo>
                      <a:pt x="3215" y="11784"/>
                    </a:lnTo>
                    <a:lnTo>
                      <a:pt x="3546" y="11886"/>
                    </a:lnTo>
                    <a:lnTo>
                      <a:pt x="3674" y="11912"/>
                    </a:lnTo>
                    <a:lnTo>
                      <a:pt x="3763" y="12026"/>
                    </a:lnTo>
                    <a:lnTo>
                      <a:pt x="3852" y="12154"/>
                    </a:lnTo>
                    <a:lnTo>
                      <a:pt x="4069" y="12511"/>
                    </a:lnTo>
                    <a:lnTo>
                      <a:pt x="4299" y="12945"/>
                    </a:lnTo>
                    <a:lnTo>
                      <a:pt x="4515" y="13391"/>
                    </a:lnTo>
                    <a:lnTo>
                      <a:pt x="4885" y="14182"/>
                    </a:lnTo>
                    <a:lnTo>
                      <a:pt x="5038" y="14526"/>
                    </a:lnTo>
                    <a:lnTo>
                      <a:pt x="5472" y="14590"/>
                    </a:lnTo>
                    <a:lnTo>
                      <a:pt x="5931" y="14628"/>
                    </a:lnTo>
                    <a:lnTo>
                      <a:pt x="6403" y="14654"/>
                    </a:lnTo>
                    <a:lnTo>
                      <a:pt x="6875" y="14666"/>
                    </a:lnTo>
                    <a:lnTo>
                      <a:pt x="7359" y="14654"/>
                    </a:lnTo>
                    <a:lnTo>
                      <a:pt x="7831" y="14641"/>
                    </a:lnTo>
                    <a:lnTo>
                      <a:pt x="8303" y="14615"/>
                    </a:lnTo>
                    <a:lnTo>
                      <a:pt x="8750" y="14590"/>
                    </a:lnTo>
                    <a:lnTo>
                      <a:pt x="9553" y="14513"/>
                    </a:lnTo>
                    <a:lnTo>
                      <a:pt x="10191" y="14437"/>
                    </a:lnTo>
                    <a:lnTo>
                      <a:pt x="10777" y="14360"/>
                    </a:lnTo>
                    <a:lnTo>
                      <a:pt x="10905" y="14666"/>
                    </a:lnTo>
                    <a:lnTo>
                      <a:pt x="11032" y="14947"/>
                    </a:lnTo>
                    <a:lnTo>
                      <a:pt x="11160" y="15202"/>
                    </a:lnTo>
                    <a:lnTo>
                      <a:pt x="11300" y="15432"/>
                    </a:lnTo>
                    <a:lnTo>
                      <a:pt x="11440" y="15648"/>
                    </a:lnTo>
                    <a:lnTo>
                      <a:pt x="11581" y="15840"/>
                    </a:lnTo>
                    <a:lnTo>
                      <a:pt x="11721" y="16018"/>
                    </a:lnTo>
                    <a:lnTo>
                      <a:pt x="11874" y="16171"/>
                    </a:lnTo>
                    <a:lnTo>
                      <a:pt x="12027" y="16312"/>
                    </a:lnTo>
                    <a:lnTo>
                      <a:pt x="12180" y="16439"/>
                    </a:lnTo>
                    <a:lnTo>
                      <a:pt x="12333" y="16541"/>
                    </a:lnTo>
                    <a:lnTo>
                      <a:pt x="12499" y="16630"/>
                    </a:lnTo>
                    <a:lnTo>
                      <a:pt x="12652" y="16707"/>
                    </a:lnTo>
                    <a:lnTo>
                      <a:pt x="12818" y="16771"/>
                    </a:lnTo>
                    <a:lnTo>
                      <a:pt x="12971" y="16822"/>
                    </a:lnTo>
                    <a:lnTo>
                      <a:pt x="13124" y="16873"/>
                    </a:lnTo>
                    <a:lnTo>
                      <a:pt x="13290" y="16898"/>
                    </a:lnTo>
                    <a:lnTo>
                      <a:pt x="13443" y="16924"/>
                    </a:lnTo>
                    <a:lnTo>
                      <a:pt x="13762" y="16949"/>
                    </a:lnTo>
                    <a:lnTo>
                      <a:pt x="14055" y="16936"/>
                    </a:lnTo>
                    <a:lnTo>
                      <a:pt x="14348" y="16924"/>
                    </a:lnTo>
                    <a:lnTo>
                      <a:pt x="14897" y="16860"/>
                    </a:lnTo>
                    <a:lnTo>
                      <a:pt x="15139" y="16822"/>
                    </a:lnTo>
                    <a:lnTo>
                      <a:pt x="15356" y="16809"/>
                    </a:lnTo>
                    <a:lnTo>
                      <a:pt x="15458" y="16796"/>
                    </a:lnTo>
                    <a:lnTo>
                      <a:pt x="15560" y="16771"/>
                    </a:lnTo>
                    <a:lnTo>
                      <a:pt x="15662" y="16745"/>
                    </a:lnTo>
                    <a:lnTo>
                      <a:pt x="15751" y="16707"/>
                    </a:lnTo>
                    <a:lnTo>
                      <a:pt x="15828" y="16656"/>
                    </a:lnTo>
                    <a:lnTo>
                      <a:pt x="15917" y="16605"/>
                    </a:lnTo>
                    <a:lnTo>
                      <a:pt x="16070" y="16477"/>
                    </a:lnTo>
                    <a:lnTo>
                      <a:pt x="16210" y="16312"/>
                    </a:lnTo>
                    <a:lnTo>
                      <a:pt x="16325" y="16146"/>
                    </a:lnTo>
                    <a:lnTo>
                      <a:pt x="16440" y="15967"/>
                    </a:lnTo>
                    <a:lnTo>
                      <a:pt x="16542" y="15776"/>
                    </a:lnTo>
                    <a:lnTo>
                      <a:pt x="16618" y="15597"/>
                    </a:lnTo>
                    <a:lnTo>
                      <a:pt x="16695" y="15419"/>
                    </a:lnTo>
                    <a:lnTo>
                      <a:pt x="16797" y="15100"/>
                    </a:lnTo>
                    <a:lnTo>
                      <a:pt x="16848" y="14883"/>
                    </a:lnTo>
                    <a:lnTo>
                      <a:pt x="16873" y="14794"/>
                    </a:lnTo>
                    <a:lnTo>
                      <a:pt x="16899" y="14832"/>
                    </a:lnTo>
                    <a:lnTo>
                      <a:pt x="16937" y="14883"/>
                    </a:lnTo>
                    <a:lnTo>
                      <a:pt x="16988" y="14934"/>
                    </a:lnTo>
                    <a:lnTo>
                      <a:pt x="17065" y="15011"/>
                    </a:lnTo>
                    <a:lnTo>
                      <a:pt x="17179" y="15087"/>
                    </a:lnTo>
                    <a:lnTo>
                      <a:pt x="17320" y="15176"/>
                    </a:lnTo>
                    <a:lnTo>
                      <a:pt x="17498" y="15266"/>
                    </a:lnTo>
                    <a:lnTo>
                      <a:pt x="17715" y="15355"/>
                    </a:lnTo>
                    <a:lnTo>
                      <a:pt x="17970" y="15444"/>
                    </a:lnTo>
                    <a:lnTo>
                      <a:pt x="18276" y="15521"/>
                    </a:lnTo>
                    <a:lnTo>
                      <a:pt x="18633" y="15610"/>
                    </a:lnTo>
                    <a:lnTo>
                      <a:pt x="19041" y="15674"/>
                    </a:lnTo>
                    <a:lnTo>
                      <a:pt x="19513" y="15725"/>
                    </a:lnTo>
                    <a:lnTo>
                      <a:pt x="20036" y="15776"/>
                    </a:lnTo>
                    <a:lnTo>
                      <a:pt x="20636" y="15801"/>
                    </a:lnTo>
                    <a:lnTo>
                      <a:pt x="20942" y="15801"/>
                    </a:lnTo>
                    <a:lnTo>
                      <a:pt x="21248" y="15789"/>
                    </a:lnTo>
                    <a:lnTo>
                      <a:pt x="21554" y="15750"/>
                    </a:lnTo>
                    <a:lnTo>
                      <a:pt x="21847" y="15712"/>
                    </a:lnTo>
                    <a:lnTo>
                      <a:pt x="22128" y="15648"/>
                    </a:lnTo>
                    <a:lnTo>
                      <a:pt x="22421" y="15585"/>
                    </a:lnTo>
                    <a:lnTo>
                      <a:pt x="22702" y="15495"/>
                    </a:lnTo>
                    <a:lnTo>
                      <a:pt x="22969" y="15406"/>
                    </a:lnTo>
                    <a:lnTo>
                      <a:pt x="23237" y="15304"/>
                    </a:lnTo>
                    <a:lnTo>
                      <a:pt x="23492" y="15202"/>
                    </a:lnTo>
                    <a:lnTo>
                      <a:pt x="23735" y="15087"/>
                    </a:lnTo>
                    <a:lnTo>
                      <a:pt x="23977" y="14972"/>
                    </a:lnTo>
                    <a:lnTo>
                      <a:pt x="24436" y="14717"/>
                    </a:lnTo>
                    <a:lnTo>
                      <a:pt x="24857" y="14462"/>
                    </a:lnTo>
                    <a:lnTo>
                      <a:pt x="25240" y="14207"/>
                    </a:lnTo>
                    <a:lnTo>
                      <a:pt x="25584" y="13952"/>
                    </a:lnTo>
                    <a:lnTo>
                      <a:pt x="25877" y="13710"/>
                    </a:lnTo>
                    <a:lnTo>
                      <a:pt x="26132" y="13493"/>
                    </a:lnTo>
                    <a:lnTo>
                      <a:pt x="26477" y="13174"/>
                    </a:lnTo>
                    <a:lnTo>
                      <a:pt x="26591" y="13059"/>
                    </a:lnTo>
                    <a:lnTo>
                      <a:pt x="26795" y="12906"/>
                    </a:lnTo>
                    <a:lnTo>
                      <a:pt x="26974" y="12741"/>
                    </a:lnTo>
                    <a:lnTo>
                      <a:pt x="27140" y="12562"/>
                    </a:lnTo>
                    <a:lnTo>
                      <a:pt x="27280" y="12371"/>
                    </a:lnTo>
                    <a:lnTo>
                      <a:pt x="27395" y="12179"/>
                    </a:lnTo>
                    <a:lnTo>
                      <a:pt x="27497" y="11975"/>
                    </a:lnTo>
                    <a:lnTo>
                      <a:pt x="27586" y="11771"/>
                    </a:lnTo>
                    <a:lnTo>
                      <a:pt x="27650" y="11555"/>
                    </a:lnTo>
                    <a:lnTo>
                      <a:pt x="27714" y="11338"/>
                    </a:lnTo>
                    <a:lnTo>
                      <a:pt x="27752" y="11121"/>
                    </a:lnTo>
                    <a:lnTo>
                      <a:pt x="27777" y="10904"/>
                    </a:lnTo>
                    <a:lnTo>
                      <a:pt x="27790" y="10675"/>
                    </a:lnTo>
                    <a:lnTo>
                      <a:pt x="27803" y="10458"/>
                    </a:lnTo>
                    <a:lnTo>
                      <a:pt x="27803" y="10241"/>
                    </a:lnTo>
                    <a:lnTo>
                      <a:pt x="27790" y="10024"/>
                    </a:lnTo>
                    <a:lnTo>
                      <a:pt x="27765" y="9807"/>
                    </a:lnTo>
                    <a:lnTo>
                      <a:pt x="27714" y="9386"/>
                    </a:lnTo>
                    <a:lnTo>
                      <a:pt x="27637" y="9004"/>
                    </a:lnTo>
                    <a:lnTo>
                      <a:pt x="27548" y="8660"/>
                    </a:lnTo>
                    <a:lnTo>
                      <a:pt x="27459" y="8341"/>
                    </a:lnTo>
                    <a:lnTo>
                      <a:pt x="27369" y="8098"/>
                    </a:lnTo>
                    <a:lnTo>
                      <a:pt x="27306" y="7907"/>
                    </a:lnTo>
                    <a:lnTo>
                      <a:pt x="27242" y="7741"/>
                    </a:lnTo>
                    <a:lnTo>
                      <a:pt x="27255" y="7652"/>
                    </a:lnTo>
                    <a:lnTo>
                      <a:pt x="27267" y="7550"/>
                    </a:lnTo>
                    <a:lnTo>
                      <a:pt x="27255" y="7435"/>
                    </a:lnTo>
                    <a:lnTo>
                      <a:pt x="27229" y="7320"/>
                    </a:lnTo>
                    <a:lnTo>
                      <a:pt x="27191" y="7193"/>
                    </a:lnTo>
                    <a:lnTo>
                      <a:pt x="27140" y="7053"/>
                    </a:lnTo>
                    <a:lnTo>
                      <a:pt x="27089" y="6912"/>
                    </a:lnTo>
                    <a:lnTo>
                      <a:pt x="27012" y="6772"/>
                    </a:lnTo>
                    <a:lnTo>
                      <a:pt x="26834" y="6479"/>
                    </a:lnTo>
                    <a:lnTo>
                      <a:pt x="26630" y="6160"/>
                    </a:lnTo>
                    <a:lnTo>
                      <a:pt x="26375" y="5841"/>
                    </a:lnTo>
                    <a:lnTo>
                      <a:pt x="26107" y="5535"/>
                    </a:lnTo>
                    <a:lnTo>
                      <a:pt x="25801" y="5216"/>
                    </a:lnTo>
                    <a:lnTo>
                      <a:pt x="25482" y="4923"/>
                    </a:lnTo>
                    <a:lnTo>
                      <a:pt x="25150" y="4655"/>
                    </a:lnTo>
                    <a:lnTo>
                      <a:pt x="24806" y="4400"/>
                    </a:lnTo>
                    <a:lnTo>
                      <a:pt x="24627" y="4285"/>
                    </a:lnTo>
                    <a:lnTo>
                      <a:pt x="24449" y="4183"/>
                    </a:lnTo>
                    <a:lnTo>
                      <a:pt x="24270" y="4094"/>
                    </a:lnTo>
                    <a:lnTo>
                      <a:pt x="24092" y="4005"/>
                    </a:lnTo>
                    <a:lnTo>
                      <a:pt x="23926" y="3941"/>
                    </a:lnTo>
                    <a:lnTo>
                      <a:pt x="23747" y="3877"/>
                    </a:lnTo>
                    <a:lnTo>
                      <a:pt x="23569" y="3826"/>
                    </a:lnTo>
                    <a:lnTo>
                      <a:pt x="23390" y="3800"/>
                    </a:lnTo>
                    <a:lnTo>
                      <a:pt x="23225" y="3762"/>
                    </a:lnTo>
                    <a:lnTo>
                      <a:pt x="23071" y="3724"/>
                    </a:lnTo>
                    <a:lnTo>
                      <a:pt x="22906" y="3686"/>
                    </a:lnTo>
                    <a:lnTo>
                      <a:pt x="22765" y="3635"/>
                    </a:lnTo>
                    <a:lnTo>
                      <a:pt x="22472" y="3507"/>
                    </a:lnTo>
                    <a:lnTo>
                      <a:pt x="22192" y="3354"/>
                    </a:lnTo>
                    <a:lnTo>
                      <a:pt x="21911" y="3188"/>
                    </a:lnTo>
                    <a:lnTo>
                      <a:pt x="21643" y="2997"/>
                    </a:lnTo>
                    <a:lnTo>
                      <a:pt x="21044" y="2551"/>
                    </a:lnTo>
                    <a:lnTo>
                      <a:pt x="20712" y="2308"/>
                    </a:lnTo>
                    <a:lnTo>
                      <a:pt x="20342" y="2053"/>
                    </a:lnTo>
                    <a:lnTo>
                      <a:pt x="19934" y="1798"/>
                    </a:lnTo>
                    <a:lnTo>
                      <a:pt x="19488" y="1518"/>
                    </a:lnTo>
                    <a:lnTo>
                      <a:pt x="18990" y="1237"/>
                    </a:lnTo>
                    <a:lnTo>
                      <a:pt x="18429" y="957"/>
                    </a:lnTo>
                    <a:lnTo>
                      <a:pt x="17804" y="676"/>
                    </a:lnTo>
                    <a:lnTo>
                      <a:pt x="17460" y="536"/>
                    </a:lnTo>
                    <a:lnTo>
                      <a:pt x="17103" y="395"/>
                    </a:lnTo>
                    <a:lnTo>
                      <a:pt x="16912" y="319"/>
                    </a:lnTo>
                    <a:lnTo>
                      <a:pt x="16708" y="255"/>
                    </a:lnTo>
                    <a:lnTo>
                      <a:pt x="16312" y="153"/>
                    </a:lnTo>
                    <a:lnTo>
                      <a:pt x="15917" y="77"/>
                    </a:lnTo>
                    <a:lnTo>
                      <a:pt x="15509" y="26"/>
                    </a:lnTo>
                    <a:lnTo>
                      <a:pt x="15088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41"/>
              <p:cNvSpPr/>
              <p:nvPr/>
            </p:nvSpPr>
            <p:spPr>
              <a:xfrm>
                <a:off x="3909300" y="438025"/>
                <a:ext cx="80050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6263" extrusionOk="0">
                    <a:moveTo>
                      <a:pt x="3202" y="0"/>
                    </a:moveTo>
                    <a:lnTo>
                      <a:pt x="2832" y="281"/>
                    </a:lnTo>
                    <a:lnTo>
                      <a:pt x="2475" y="561"/>
                    </a:lnTo>
                    <a:lnTo>
                      <a:pt x="2130" y="868"/>
                    </a:lnTo>
                    <a:lnTo>
                      <a:pt x="1799" y="1199"/>
                    </a:lnTo>
                    <a:lnTo>
                      <a:pt x="1493" y="1531"/>
                    </a:lnTo>
                    <a:lnTo>
                      <a:pt x="1187" y="1888"/>
                    </a:lnTo>
                    <a:lnTo>
                      <a:pt x="1046" y="2079"/>
                    </a:lnTo>
                    <a:lnTo>
                      <a:pt x="919" y="2270"/>
                    </a:lnTo>
                    <a:lnTo>
                      <a:pt x="791" y="2462"/>
                    </a:lnTo>
                    <a:lnTo>
                      <a:pt x="664" y="2666"/>
                    </a:lnTo>
                    <a:lnTo>
                      <a:pt x="562" y="2870"/>
                    </a:lnTo>
                    <a:lnTo>
                      <a:pt x="460" y="3087"/>
                    </a:lnTo>
                    <a:lnTo>
                      <a:pt x="358" y="3303"/>
                    </a:lnTo>
                    <a:lnTo>
                      <a:pt x="281" y="3520"/>
                    </a:lnTo>
                    <a:lnTo>
                      <a:pt x="205" y="3737"/>
                    </a:lnTo>
                    <a:lnTo>
                      <a:pt x="141" y="3967"/>
                    </a:lnTo>
                    <a:lnTo>
                      <a:pt x="90" y="4196"/>
                    </a:lnTo>
                    <a:lnTo>
                      <a:pt x="39" y="4426"/>
                    </a:lnTo>
                    <a:lnTo>
                      <a:pt x="13" y="4655"/>
                    </a:lnTo>
                    <a:lnTo>
                      <a:pt x="1" y="4898"/>
                    </a:lnTo>
                    <a:lnTo>
                      <a:pt x="1" y="5127"/>
                    </a:lnTo>
                    <a:lnTo>
                      <a:pt x="13" y="5369"/>
                    </a:lnTo>
                    <a:lnTo>
                      <a:pt x="39" y="5599"/>
                    </a:lnTo>
                    <a:lnTo>
                      <a:pt x="90" y="5829"/>
                    </a:lnTo>
                    <a:lnTo>
                      <a:pt x="141" y="6045"/>
                    </a:lnTo>
                    <a:lnTo>
                      <a:pt x="217" y="6262"/>
                    </a:lnTo>
                    <a:lnTo>
                      <a:pt x="192" y="6033"/>
                    </a:lnTo>
                    <a:lnTo>
                      <a:pt x="179" y="5816"/>
                    </a:lnTo>
                    <a:lnTo>
                      <a:pt x="179" y="5586"/>
                    </a:lnTo>
                    <a:lnTo>
                      <a:pt x="192" y="5357"/>
                    </a:lnTo>
                    <a:lnTo>
                      <a:pt x="205" y="5140"/>
                    </a:lnTo>
                    <a:lnTo>
                      <a:pt x="230" y="4923"/>
                    </a:lnTo>
                    <a:lnTo>
                      <a:pt x="268" y="4694"/>
                    </a:lnTo>
                    <a:lnTo>
                      <a:pt x="320" y="4477"/>
                    </a:lnTo>
                    <a:lnTo>
                      <a:pt x="371" y="4273"/>
                    </a:lnTo>
                    <a:lnTo>
                      <a:pt x="434" y="4056"/>
                    </a:lnTo>
                    <a:lnTo>
                      <a:pt x="511" y="3852"/>
                    </a:lnTo>
                    <a:lnTo>
                      <a:pt x="587" y="3635"/>
                    </a:lnTo>
                    <a:lnTo>
                      <a:pt x="779" y="3240"/>
                    </a:lnTo>
                    <a:lnTo>
                      <a:pt x="983" y="2844"/>
                    </a:lnTo>
                    <a:lnTo>
                      <a:pt x="1212" y="2462"/>
                    </a:lnTo>
                    <a:lnTo>
                      <a:pt x="1467" y="2092"/>
                    </a:lnTo>
                    <a:lnTo>
                      <a:pt x="1735" y="1735"/>
                    </a:lnTo>
                    <a:lnTo>
                      <a:pt x="2016" y="1378"/>
                    </a:lnTo>
                    <a:lnTo>
                      <a:pt x="2296" y="1033"/>
                    </a:lnTo>
                    <a:lnTo>
                      <a:pt x="2602" y="689"/>
                    </a:ln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41"/>
              <p:cNvSpPr/>
              <p:nvPr/>
            </p:nvSpPr>
            <p:spPr>
              <a:xfrm>
                <a:off x="4070325" y="476275"/>
                <a:ext cx="6760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5103" extrusionOk="0">
                    <a:moveTo>
                      <a:pt x="2704" y="1"/>
                    </a:moveTo>
                    <a:lnTo>
                      <a:pt x="2538" y="332"/>
                    </a:lnTo>
                    <a:lnTo>
                      <a:pt x="2347" y="638"/>
                    </a:lnTo>
                    <a:lnTo>
                      <a:pt x="2155" y="944"/>
                    </a:lnTo>
                    <a:lnTo>
                      <a:pt x="1951" y="1238"/>
                    </a:lnTo>
                    <a:lnTo>
                      <a:pt x="1518" y="1824"/>
                    </a:lnTo>
                    <a:lnTo>
                      <a:pt x="1084" y="2411"/>
                    </a:lnTo>
                    <a:lnTo>
                      <a:pt x="867" y="2704"/>
                    </a:lnTo>
                    <a:lnTo>
                      <a:pt x="663" y="3011"/>
                    </a:lnTo>
                    <a:lnTo>
                      <a:pt x="459" y="3329"/>
                    </a:lnTo>
                    <a:lnTo>
                      <a:pt x="281" y="3648"/>
                    </a:lnTo>
                    <a:lnTo>
                      <a:pt x="191" y="3814"/>
                    </a:lnTo>
                    <a:lnTo>
                      <a:pt x="115" y="3993"/>
                    </a:lnTo>
                    <a:lnTo>
                      <a:pt x="64" y="4184"/>
                    </a:lnTo>
                    <a:lnTo>
                      <a:pt x="26" y="4362"/>
                    </a:lnTo>
                    <a:lnTo>
                      <a:pt x="0" y="4566"/>
                    </a:lnTo>
                    <a:lnTo>
                      <a:pt x="13" y="4656"/>
                    </a:lnTo>
                    <a:lnTo>
                      <a:pt x="26" y="4758"/>
                    </a:lnTo>
                    <a:lnTo>
                      <a:pt x="38" y="4847"/>
                    </a:lnTo>
                    <a:lnTo>
                      <a:pt x="64" y="4936"/>
                    </a:lnTo>
                    <a:lnTo>
                      <a:pt x="115" y="5026"/>
                    </a:lnTo>
                    <a:lnTo>
                      <a:pt x="166" y="5102"/>
                    </a:lnTo>
                    <a:lnTo>
                      <a:pt x="140" y="5013"/>
                    </a:lnTo>
                    <a:lnTo>
                      <a:pt x="128" y="4924"/>
                    </a:lnTo>
                    <a:lnTo>
                      <a:pt x="115" y="4834"/>
                    </a:lnTo>
                    <a:lnTo>
                      <a:pt x="115" y="4745"/>
                    </a:lnTo>
                    <a:lnTo>
                      <a:pt x="140" y="4579"/>
                    </a:lnTo>
                    <a:lnTo>
                      <a:pt x="191" y="4413"/>
                    </a:lnTo>
                    <a:lnTo>
                      <a:pt x="255" y="4248"/>
                    </a:lnTo>
                    <a:lnTo>
                      <a:pt x="332" y="4095"/>
                    </a:lnTo>
                    <a:lnTo>
                      <a:pt x="510" y="3788"/>
                    </a:lnTo>
                    <a:lnTo>
                      <a:pt x="931" y="3202"/>
                    </a:lnTo>
                    <a:lnTo>
                      <a:pt x="1365" y="2615"/>
                    </a:lnTo>
                    <a:lnTo>
                      <a:pt x="1582" y="2322"/>
                    </a:lnTo>
                    <a:lnTo>
                      <a:pt x="1798" y="2029"/>
                    </a:lnTo>
                    <a:lnTo>
                      <a:pt x="2002" y="1710"/>
                    </a:lnTo>
                    <a:lnTo>
                      <a:pt x="2194" y="1391"/>
                    </a:lnTo>
                    <a:lnTo>
                      <a:pt x="2359" y="1059"/>
                    </a:lnTo>
                    <a:lnTo>
                      <a:pt x="2436" y="893"/>
                    </a:lnTo>
                    <a:lnTo>
                      <a:pt x="2513" y="715"/>
                    </a:lnTo>
                    <a:lnTo>
                      <a:pt x="2576" y="536"/>
                    </a:lnTo>
                    <a:lnTo>
                      <a:pt x="2627" y="358"/>
                    </a:lnTo>
                    <a:lnTo>
                      <a:pt x="2666" y="179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1"/>
              <p:cNvSpPr/>
              <p:nvPr/>
            </p:nvSpPr>
            <p:spPr>
              <a:xfrm>
                <a:off x="3746375" y="493500"/>
                <a:ext cx="103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1786" extrusionOk="0">
                    <a:moveTo>
                      <a:pt x="4158" y="0"/>
                    </a:moveTo>
                    <a:lnTo>
                      <a:pt x="3661" y="306"/>
                    </a:lnTo>
                    <a:lnTo>
                      <a:pt x="3176" y="600"/>
                    </a:lnTo>
                    <a:lnTo>
                      <a:pt x="2692" y="893"/>
                    </a:lnTo>
                    <a:lnTo>
                      <a:pt x="2437" y="1021"/>
                    </a:lnTo>
                    <a:lnTo>
                      <a:pt x="2182" y="1148"/>
                    </a:lnTo>
                    <a:lnTo>
                      <a:pt x="1926" y="1263"/>
                    </a:lnTo>
                    <a:lnTo>
                      <a:pt x="1671" y="1352"/>
                    </a:lnTo>
                    <a:lnTo>
                      <a:pt x="1404" y="1429"/>
                    </a:lnTo>
                    <a:lnTo>
                      <a:pt x="1136" y="1493"/>
                    </a:lnTo>
                    <a:lnTo>
                      <a:pt x="868" y="1544"/>
                    </a:lnTo>
                    <a:lnTo>
                      <a:pt x="587" y="1569"/>
                    </a:lnTo>
                    <a:lnTo>
                      <a:pt x="294" y="1582"/>
                    </a:lnTo>
                    <a:lnTo>
                      <a:pt x="1" y="1569"/>
                    </a:lnTo>
                    <a:lnTo>
                      <a:pt x="1" y="1569"/>
                    </a:lnTo>
                    <a:lnTo>
                      <a:pt x="141" y="1620"/>
                    </a:lnTo>
                    <a:lnTo>
                      <a:pt x="281" y="1671"/>
                    </a:lnTo>
                    <a:lnTo>
                      <a:pt x="422" y="1722"/>
                    </a:lnTo>
                    <a:lnTo>
                      <a:pt x="575" y="1748"/>
                    </a:lnTo>
                    <a:lnTo>
                      <a:pt x="715" y="1773"/>
                    </a:lnTo>
                    <a:lnTo>
                      <a:pt x="868" y="1786"/>
                    </a:lnTo>
                    <a:lnTo>
                      <a:pt x="1021" y="1786"/>
                    </a:lnTo>
                    <a:lnTo>
                      <a:pt x="1174" y="1773"/>
                    </a:lnTo>
                    <a:lnTo>
                      <a:pt x="1327" y="1760"/>
                    </a:lnTo>
                    <a:lnTo>
                      <a:pt x="1467" y="1735"/>
                    </a:lnTo>
                    <a:lnTo>
                      <a:pt x="1773" y="1671"/>
                    </a:lnTo>
                    <a:lnTo>
                      <a:pt x="2054" y="1582"/>
                    </a:lnTo>
                    <a:lnTo>
                      <a:pt x="2335" y="1467"/>
                    </a:lnTo>
                    <a:lnTo>
                      <a:pt x="2602" y="1340"/>
                    </a:lnTo>
                    <a:lnTo>
                      <a:pt x="2857" y="1186"/>
                    </a:lnTo>
                    <a:lnTo>
                      <a:pt x="3100" y="1021"/>
                    </a:lnTo>
                    <a:lnTo>
                      <a:pt x="3342" y="829"/>
                    </a:lnTo>
                    <a:lnTo>
                      <a:pt x="3559" y="638"/>
                    </a:lnTo>
                    <a:lnTo>
                      <a:pt x="3776" y="434"/>
                    </a:lnTo>
                    <a:lnTo>
                      <a:pt x="3967" y="217"/>
                    </a:lnTo>
                    <a:lnTo>
                      <a:pt x="415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1"/>
              <p:cNvSpPr/>
              <p:nvPr/>
            </p:nvSpPr>
            <p:spPr>
              <a:xfrm>
                <a:off x="3698550" y="380000"/>
                <a:ext cx="9152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664" extrusionOk="0">
                    <a:moveTo>
                      <a:pt x="3661" y="0"/>
                    </a:moveTo>
                    <a:lnTo>
                      <a:pt x="3431" y="64"/>
                    </a:lnTo>
                    <a:lnTo>
                      <a:pt x="3215" y="128"/>
                    </a:lnTo>
                    <a:lnTo>
                      <a:pt x="2985" y="179"/>
                    </a:lnTo>
                    <a:lnTo>
                      <a:pt x="2768" y="217"/>
                    </a:lnTo>
                    <a:lnTo>
                      <a:pt x="2309" y="268"/>
                    </a:lnTo>
                    <a:lnTo>
                      <a:pt x="1863" y="306"/>
                    </a:lnTo>
                    <a:lnTo>
                      <a:pt x="1404" y="319"/>
                    </a:lnTo>
                    <a:lnTo>
                      <a:pt x="944" y="332"/>
                    </a:lnTo>
                    <a:lnTo>
                      <a:pt x="473" y="345"/>
                    </a:lnTo>
                    <a:lnTo>
                      <a:pt x="243" y="370"/>
                    </a:lnTo>
                    <a:lnTo>
                      <a:pt x="1" y="396"/>
                    </a:lnTo>
                    <a:lnTo>
                      <a:pt x="230" y="459"/>
                    </a:lnTo>
                    <a:lnTo>
                      <a:pt x="460" y="523"/>
                    </a:lnTo>
                    <a:lnTo>
                      <a:pt x="689" y="574"/>
                    </a:lnTo>
                    <a:lnTo>
                      <a:pt x="932" y="612"/>
                    </a:lnTo>
                    <a:lnTo>
                      <a:pt x="1161" y="638"/>
                    </a:lnTo>
                    <a:lnTo>
                      <a:pt x="1404" y="663"/>
                    </a:lnTo>
                    <a:lnTo>
                      <a:pt x="1875" y="663"/>
                    </a:lnTo>
                    <a:lnTo>
                      <a:pt x="2118" y="638"/>
                    </a:lnTo>
                    <a:lnTo>
                      <a:pt x="2360" y="612"/>
                    </a:lnTo>
                    <a:lnTo>
                      <a:pt x="2602" y="561"/>
                    </a:lnTo>
                    <a:lnTo>
                      <a:pt x="2832" y="485"/>
                    </a:lnTo>
                    <a:lnTo>
                      <a:pt x="3062" y="396"/>
                    </a:lnTo>
                    <a:lnTo>
                      <a:pt x="3278" y="294"/>
                    </a:lnTo>
                    <a:lnTo>
                      <a:pt x="3482" y="153"/>
                    </a:lnTo>
                    <a:lnTo>
                      <a:pt x="366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1"/>
              <p:cNvSpPr/>
              <p:nvPr/>
            </p:nvSpPr>
            <p:spPr>
              <a:xfrm>
                <a:off x="3841075" y="296150"/>
                <a:ext cx="4847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46" extrusionOk="0">
                    <a:moveTo>
                      <a:pt x="141" y="0"/>
                    </a:moveTo>
                    <a:lnTo>
                      <a:pt x="0" y="26"/>
                    </a:lnTo>
                    <a:lnTo>
                      <a:pt x="243" y="166"/>
                    </a:lnTo>
                    <a:lnTo>
                      <a:pt x="485" y="293"/>
                    </a:lnTo>
                    <a:lnTo>
                      <a:pt x="970" y="549"/>
                    </a:lnTo>
                    <a:lnTo>
                      <a:pt x="1442" y="791"/>
                    </a:lnTo>
                    <a:lnTo>
                      <a:pt x="1684" y="918"/>
                    </a:lnTo>
                    <a:lnTo>
                      <a:pt x="1939" y="1046"/>
                    </a:lnTo>
                    <a:lnTo>
                      <a:pt x="1875" y="918"/>
                    </a:lnTo>
                    <a:lnTo>
                      <a:pt x="1799" y="791"/>
                    </a:lnTo>
                    <a:lnTo>
                      <a:pt x="1709" y="676"/>
                    </a:lnTo>
                    <a:lnTo>
                      <a:pt x="1607" y="574"/>
                    </a:lnTo>
                    <a:lnTo>
                      <a:pt x="1493" y="472"/>
                    </a:lnTo>
                    <a:lnTo>
                      <a:pt x="1378" y="383"/>
                    </a:lnTo>
                    <a:lnTo>
                      <a:pt x="1263" y="306"/>
                    </a:lnTo>
                    <a:lnTo>
                      <a:pt x="1136" y="230"/>
                    </a:lnTo>
                    <a:lnTo>
                      <a:pt x="995" y="166"/>
                    </a:lnTo>
                    <a:lnTo>
                      <a:pt x="868" y="115"/>
                    </a:lnTo>
                    <a:lnTo>
                      <a:pt x="727" y="64"/>
                    </a:lnTo>
                    <a:lnTo>
                      <a:pt x="574" y="38"/>
                    </a:lnTo>
                    <a:lnTo>
                      <a:pt x="434" y="13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6"/>
          <p:cNvGrpSpPr/>
          <p:nvPr/>
        </p:nvGrpSpPr>
        <p:grpSpPr>
          <a:xfrm>
            <a:off x="457200" y="1124900"/>
            <a:ext cx="3112700" cy="3612600"/>
            <a:chOff x="457200" y="1124900"/>
            <a:chExt cx="3112700" cy="3612600"/>
          </a:xfrm>
        </p:grpSpPr>
        <p:sp>
          <p:nvSpPr>
            <p:cNvPr id="116" name="Google Shape;116;p16"/>
            <p:cNvSpPr/>
            <p:nvPr/>
          </p:nvSpPr>
          <p:spPr>
            <a:xfrm>
              <a:off x="457200" y="1124900"/>
              <a:ext cx="2069400" cy="3612600"/>
            </a:xfrm>
            <a:prstGeom prst="roundRect">
              <a:avLst>
                <a:gd name="adj" fmla="val 10066"/>
              </a:avLst>
            </a:prstGeom>
            <a:solidFill>
              <a:srgbClr val="8A779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6"/>
            <p:cNvGrpSpPr/>
            <p:nvPr/>
          </p:nvGrpSpPr>
          <p:grpSpPr>
            <a:xfrm>
              <a:off x="2429550" y="1327075"/>
              <a:ext cx="1140350" cy="1071375"/>
              <a:chOff x="2429550" y="1327075"/>
              <a:chExt cx="1140350" cy="1071375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3474200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429550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0" name="Google Shape;120;p16"/>
              <p:cNvCxnSpPr>
                <a:stCxn id="119" idx="6"/>
                <a:endCxn id="118" idx="0"/>
              </p:cNvCxnSpPr>
              <p:nvPr/>
            </p:nvCxnSpPr>
            <p:spPr>
              <a:xfrm>
                <a:off x="2525250" y="1374925"/>
                <a:ext cx="996900" cy="9279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21" name="Google Shape;121;p16"/>
          <p:cNvGrpSpPr/>
          <p:nvPr/>
        </p:nvGrpSpPr>
        <p:grpSpPr>
          <a:xfrm>
            <a:off x="5696275" y="1124900"/>
            <a:ext cx="2991200" cy="3612600"/>
            <a:chOff x="5696275" y="1124900"/>
            <a:chExt cx="2991200" cy="3612600"/>
          </a:xfrm>
        </p:grpSpPr>
        <p:sp>
          <p:nvSpPr>
            <p:cNvPr id="122" name="Google Shape;122;p16"/>
            <p:cNvSpPr/>
            <p:nvPr/>
          </p:nvSpPr>
          <p:spPr>
            <a:xfrm>
              <a:off x="6618075" y="1124900"/>
              <a:ext cx="2069400" cy="3612600"/>
            </a:xfrm>
            <a:prstGeom prst="roundRect">
              <a:avLst>
                <a:gd name="adj" fmla="val 10066"/>
              </a:avLst>
            </a:prstGeom>
            <a:solidFill>
              <a:srgbClr val="917A5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6"/>
            <p:cNvGrpSpPr/>
            <p:nvPr/>
          </p:nvGrpSpPr>
          <p:grpSpPr>
            <a:xfrm>
              <a:off x="5696275" y="1327075"/>
              <a:ext cx="1017500" cy="1071375"/>
              <a:chOff x="5696275" y="1327075"/>
              <a:chExt cx="1017500" cy="1071375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6618075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5696275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" name="Google Shape;126;p16"/>
              <p:cNvCxnSpPr>
                <a:stCxn id="124" idx="2"/>
                <a:endCxn id="125" idx="0"/>
              </p:cNvCxnSpPr>
              <p:nvPr/>
            </p:nvCxnSpPr>
            <p:spPr>
              <a:xfrm flipH="1">
                <a:off x="5744175" y="1374925"/>
                <a:ext cx="873900" cy="9279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Restaurant Infographics</a:t>
            </a:r>
            <a:endParaRPr dirty="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7512856" y="3647545"/>
            <a:ext cx="279856" cy="310280"/>
            <a:chOff x="4550750" y="1300975"/>
            <a:chExt cx="643200" cy="708725"/>
          </a:xfrm>
        </p:grpSpPr>
        <p:sp>
          <p:nvSpPr>
            <p:cNvPr id="129" name="Google Shape;129;p16"/>
            <p:cNvSpPr/>
            <p:nvPr/>
          </p:nvSpPr>
          <p:spPr>
            <a:xfrm>
              <a:off x="4649500" y="1300975"/>
              <a:ext cx="101050" cy="87700"/>
            </a:xfrm>
            <a:custGeom>
              <a:avLst/>
              <a:gdLst/>
              <a:ahLst/>
              <a:cxnLst/>
              <a:rect l="l" t="t" r="r" b="b"/>
              <a:pathLst>
                <a:path w="4042" h="3508" extrusionOk="0">
                  <a:moveTo>
                    <a:pt x="0" y="1"/>
                  </a:moveTo>
                  <a:lnTo>
                    <a:pt x="0" y="3507"/>
                  </a:lnTo>
                  <a:lnTo>
                    <a:pt x="4042" y="3507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561825" y="1430175"/>
              <a:ext cx="276875" cy="197500"/>
            </a:xfrm>
            <a:custGeom>
              <a:avLst/>
              <a:gdLst/>
              <a:ahLst/>
              <a:cxnLst/>
              <a:rect l="l" t="t" r="r" b="b"/>
              <a:pathLst>
                <a:path w="11075" h="7900" extrusionOk="0">
                  <a:moveTo>
                    <a:pt x="3507" y="0"/>
                  </a:moveTo>
                  <a:lnTo>
                    <a:pt x="3507" y="4522"/>
                  </a:lnTo>
                  <a:lnTo>
                    <a:pt x="3212" y="4632"/>
                  </a:lnTo>
                  <a:lnTo>
                    <a:pt x="2935" y="4762"/>
                  </a:lnTo>
                  <a:lnTo>
                    <a:pt x="2658" y="4909"/>
                  </a:lnTo>
                  <a:lnTo>
                    <a:pt x="2381" y="5075"/>
                  </a:lnTo>
                  <a:lnTo>
                    <a:pt x="2123" y="5242"/>
                  </a:lnTo>
                  <a:lnTo>
                    <a:pt x="1865" y="5426"/>
                  </a:lnTo>
                  <a:lnTo>
                    <a:pt x="1625" y="5629"/>
                  </a:lnTo>
                  <a:lnTo>
                    <a:pt x="1385" y="5832"/>
                  </a:lnTo>
                  <a:lnTo>
                    <a:pt x="1182" y="6054"/>
                  </a:lnTo>
                  <a:lnTo>
                    <a:pt x="960" y="6293"/>
                  </a:lnTo>
                  <a:lnTo>
                    <a:pt x="776" y="6533"/>
                  </a:lnTo>
                  <a:lnTo>
                    <a:pt x="591" y="6792"/>
                  </a:lnTo>
                  <a:lnTo>
                    <a:pt x="425" y="7050"/>
                  </a:lnTo>
                  <a:lnTo>
                    <a:pt x="259" y="7327"/>
                  </a:lnTo>
                  <a:lnTo>
                    <a:pt x="111" y="7604"/>
                  </a:lnTo>
                  <a:lnTo>
                    <a:pt x="1" y="7899"/>
                  </a:lnTo>
                  <a:lnTo>
                    <a:pt x="11074" y="7899"/>
                  </a:lnTo>
                  <a:lnTo>
                    <a:pt x="10945" y="7604"/>
                  </a:lnTo>
                  <a:lnTo>
                    <a:pt x="10797" y="7327"/>
                  </a:lnTo>
                  <a:lnTo>
                    <a:pt x="10650" y="7050"/>
                  </a:lnTo>
                  <a:lnTo>
                    <a:pt x="10465" y="6792"/>
                  </a:lnTo>
                  <a:lnTo>
                    <a:pt x="10280" y="6533"/>
                  </a:lnTo>
                  <a:lnTo>
                    <a:pt x="10096" y="6293"/>
                  </a:lnTo>
                  <a:lnTo>
                    <a:pt x="9874" y="6054"/>
                  </a:lnTo>
                  <a:lnTo>
                    <a:pt x="9671" y="5832"/>
                  </a:lnTo>
                  <a:lnTo>
                    <a:pt x="9431" y="5629"/>
                  </a:lnTo>
                  <a:lnTo>
                    <a:pt x="9192" y="5426"/>
                  </a:lnTo>
                  <a:lnTo>
                    <a:pt x="8933" y="5242"/>
                  </a:lnTo>
                  <a:lnTo>
                    <a:pt x="8675" y="5057"/>
                  </a:lnTo>
                  <a:lnTo>
                    <a:pt x="8398" y="4909"/>
                  </a:lnTo>
                  <a:lnTo>
                    <a:pt x="8121" y="4762"/>
                  </a:lnTo>
                  <a:lnTo>
                    <a:pt x="7844" y="4632"/>
                  </a:lnTo>
                  <a:lnTo>
                    <a:pt x="7549" y="4522"/>
                  </a:lnTo>
                  <a:lnTo>
                    <a:pt x="75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561825" y="1430175"/>
              <a:ext cx="276875" cy="197500"/>
            </a:xfrm>
            <a:custGeom>
              <a:avLst/>
              <a:gdLst/>
              <a:ahLst/>
              <a:cxnLst/>
              <a:rect l="l" t="t" r="r" b="b"/>
              <a:pathLst>
                <a:path w="11075" h="7900" fill="none" extrusionOk="0">
                  <a:moveTo>
                    <a:pt x="11074" y="7899"/>
                  </a:moveTo>
                  <a:lnTo>
                    <a:pt x="1" y="7899"/>
                  </a:lnTo>
                  <a:lnTo>
                    <a:pt x="1" y="7899"/>
                  </a:lnTo>
                  <a:lnTo>
                    <a:pt x="111" y="7604"/>
                  </a:lnTo>
                  <a:lnTo>
                    <a:pt x="259" y="7327"/>
                  </a:lnTo>
                  <a:lnTo>
                    <a:pt x="425" y="7050"/>
                  </a:lnTo>
                  <a:lnTo>
                    <a:pt x="591" y="6792"/>
                  </a:lnTo>
                  <a:lnTo>
                    <a:pt x="776" y="6533"/>
                  </a:lnTo>
                  <a:lnTo>
                    <a:pt x="960" y="6293"/>
                  </a:lnTo>
                  <a:lnTo>
                    <a:pt x="1182" y="6054"/>
                  </a:lnTo>
                  <a:lnTo>
                    <a:pt x="1385" y="5832"/>
                  </a:lnTo>
                  <a:lnTo>
                    <a:pt x="1625" y="5629"/>
                  </a:lnTo>
                  <a:lnTo>
                    <a:pt x="1865" y="5426"/>
                  </a:lnTo>
                  <a:lnTo>
                    <a:pt x="2123" y="5242"/>
                  </a:lnTo>
                  <a:lnTo>
                    <a:pt x="2381" y="5075"/>
                  </a:lnTo>
                  <a:lnTo>
                    <a:pt x="2658" y="4909"/>
                  </a:lnTo>
                  <a:lnTo>
                    <a:pt x="2935" y="4762"/>
                  </a:lnTo>
                  <a:lnTo>
                    <a:pt x="3212" y="4632"/>
                  </a:lnTo>
                  <a:lnTo>
                    <a:pt x="3507" y="4522"/>
                  </a:lnTo>
                  <a:lnTo>
                    <a:pt x="3507" y="0"/>
                  </a:lnTo>
                  <a:lnTo>
                    <a:pt x="7549" y="0"/>
                  </a:lnTo>
                  <a:lnTo>
                    <a:pt x="7549" y="4522"/>
                  </a:lnTo>
                  <a:lnTo>
                    <a:pt x="7549" y="4522"/>
                  </a:lnTo>
                  <a:lnTo>
                    <a:pt x="7844" y="4632"/>
                  </a:lnTo>
                  <a:lnTo>
                    <a:pt x="8121" y="4762"/>
                  </a:lnTo>
                  <a:lnTo>
                    <a:pt x="8398" y="4909"/>
                  </a:lnTo>
                  <a:lnTo>
                    <a:pt x="8675" y="5057"/>
                  </a:lnTo>
                  <a:lnTo>
                    <a:pt x="8933" y="5242"/>
                  </a:lnTo>
                  <a:lnTo>
                    <a:pt x="9192" y="5426"/>
                  </a:lnTo>
                  <a:lnTo>
                    <a:pt x="9431" y="5629"/>
                  </a:lnTo>
                  <a:lnTo>
                    <a:pt x="9671" y="5832"/>
                  </a:lnTo>
                  <a:lnTo>
                    <a:pt x="9874" y="6054"/>
                  </a:lnTo>
                  <a:lnTo>
                    <a:pt x="10096" y="6293"/>
                  </a:lnTo>
                  <a:lnTo>
                    <a:pt x="10280" y="6533"/>
                  </a:lnTo>
                  <a:lnTo>
                    <a:pt x="10465" y="6792"/>
                  </a:lnTo>
                  <a:lnTo>
                    <a:pt x="10650" y="7050"/>
                  </a:lnTo>
                  <a:lnTo>
                    <a:pt x="10797" y="7327"/>
                  </a:lnTo>
                  <a:lnTo>
                    <a:pt x="10945" y="7604"/>
                  </a:lnTo>
                  <a:lnTo>
                    <a:pt x="11074" y="7899"/>
                  </a:lnTo>
                  <a:lnTo>
                    <a:pt x="11074" y="78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838675" y="162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550750" y="1939075"/>
              <a:ext cx="298550" cy="70625"/>
            </a:xfrm>
            <a:custGeom>
              <a:avLst/>
              <a:gdLst/>
              <a:ahLst/>
              <a:cxnLst/>
              <a:rect l="l" t="t" r="r" b="b"/>
              <a:pathLst>
                <a:path w="11942" h="2825" extrusionOk="0">
                  <a:moveTo>
                    <a:pt x="1" y="1"/>
                  </a:moveTo>
                  <a:lnTo>
                    <a:pt x="1" y="2824"/>
                  </a:lnTo>
                  <a:lnTo>
                    <a:pt x="11942" y="2824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4945250" y="1582425"/>
              <a:ext cx="245025" cy="41100"/>
            </a:xfrm>
            <a:custGeom>
              <a:avLst/>
              <a:gdLst/>
              <a:ahLst/>
              <a:cxnLst/>
              <a:rect l="l" t="t" r="r" b="b"/>
              <a:pathLst>
                <a:path w="9801" h="1644" extrusionOk="0">
                  <a:moveTo>
                    <a:pt x="757" y="0"/>
                  </a:moveTo>
                  <a:lnTo>
                    <a:pt x="517" y="370"/>
                  </a:lnTo>
                  <a:lnTo>
                    <a:pt x="296" y="776"/>
                  </a:lnTo>
                  <a:lnTo>
                    <a:pt x="130" y="1200"/>
                  </a:lnTo>
                  <a:lnTo>
                    <a:pt x="0" y="1643"/>
                  </a:lnTo>
                  <a:lnTo>
                    <a:pt x="9800" y="1643"/>
                  </a:lnTo>
                  <a:lnTo>
                    <a:pt x="9653" y="1200"/>
                  </a:lnTo>
                  <a:lnTo>
                    <a:pt x="9487" y="776"/>
                  </a:lnTo>
                  <a:lnTo>
                    <a:pt x="9284" y="370"/>
                  </a:lnTo>
                  <a:lnTo>
                    <a:pt x="9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945250" y="1582425"/>
              <a:ext cx="245025" cy="41100"/>
            </a:xfrm>
            <a:custGeom>
              <a:avLst/>
              <a:gdLst/>
              <a:ahLst/>
              <a:cxnLst/>
              <a:rect l="l" t="t" r="r" b="b"/>
              <a:pathLst>
                <a:path w="9801" h="1644" fill="none" extrusionOk="0">
                  <a:moveTo>
                    <a:pt x="9800" y="1643"/>
                  </a:moveTo>
                  <a:lnTo>
                    <a:pt x="0" y="1643"/>
                  </a:lnTo>
                  <a:lnTo>
                    <a:pt x="0" y="1643"/>
                  </a:lnTo>
                  <a:lnTo>
                    <a:pt x="130" y="1200"/>
                  </a:lnTo>
                  <a:lnTo>
                    <a:pt x="296" y="776"/>
                  </a:lnTo>
                  <a:lnTo>
                    <a:pt x="517" y="370"/>
                  </a:lnTo>
                  <a:lnTo>
                    <a:pt x="757" y="0"/>
                  </a:lnTo>
                  <a:lnTo>
                    <a:pt x="9044" y="0"/>
                  </a:lnTo>
                  <a:lnTo>
                    <a:pt x="9044" y="0"/>
                  </a:lnTo>
                  <a:lnTo>
                    <a:pt x="9284" y="370"/>
                  </a:lnTo>
                  <a:lnTo>
                    <a:pt x="9487" y="776"/>
                  </a:lnTo>
                  <a:lnTo>
                    <a:pt x="9653" y="1200"/>
                  </a:lnTo>
                  <a:lnTo>
                    <a:pt x="9800" y="1643"/>
                  </a:lnTo>
                  <a:lnTo>
                    <a:pt x="9800" y="164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5190250" y="162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984475" y="1821875"/>
              <a:ext cx="166125" cy="187825"/>
            </a:xfrm>
            <a:custGeom>
              <a:avLst/>
              <a:gdLst/>
              <a:ahLst/>
              <a:cxnLst/>
              <a:rect l="l" t="t" r="r" b="b"/>
              <a:pathLst>
                <a:path w="6645" h="7513" extrusionOk="0">
                  <a:moveTo>
                    <a:pt x="2492" y="1"/>
                  </a:moveTo>
                  <a:lnTo>
                    <a:pt x="2492" y="5759"/>
                  </a:lnTo>
                  <a:lnTo>
                    <a:pt x="0" y="5759"/>
                  </a:lnTo>
                  <a:lnTo>
                    <a:pt x="0" y="7512"/>
                  </a:lnTo>
                  <a:lnTo>
                    <a:pt x="6644" y="7512"/>
                  </a:lnTo>
                  <a:lnTo>
                    <a:pt x="6644" y="5759"/>
                  </a:lnTo>
                  <a:lnTo>
                    <a:pt x="4153" y="5759"/>
                  </a:lnTo>
                  <a:lnTo>
                    <a:pt x="4153" y="1"/>
                  </a:lnTo>
                  <a:lnTo>
                    <a:pt x="3747" y="38"/>
                  </a:lnTo>
                  <a:lnTo>
                    <a:pt x="3322" y="56"/>
                  </a:lnTo>
                  <a:lnTo>
                    <a:pt x="2916" y="38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984475" y="1821875"/>
              <a:ext cx="166125" cy="187825"/>
            </a:xfrm>
            <a:custGeom>
              <a:avLst/>
              <a:gdLst/>
              <a:ahLst/>
              <a:cxnLst/>
              <a:rect l="l" t="t" r="r" b="b"/>
              <a:pathLst>
                <a:path w="6645" h="7513" fill="none" extrusionOk="0">
                  <a:moveTo>
                    <a:pt x="6644" y="5759"/>
                  </a:moveTo>
                  <a:lnTo>
                    <a:pt x="6644" y="7512"/>
                  </a:lnTo>
                  <a:lnTo>
                    <a:pt x="0" y="7512"/>
                  </a:lnTo>
                  <a:lnTo>
                    <a:pt x="0" y="5759"/>
                  </a:lnTo>
                  <a:lnTo>
                    <a:pt x="2492" y="5759"/>
                  </a:lnTo>
                  <a:lnTo>
                    <a:pt x="2492" y="1"/>
                  </a:lnTo>
                  <a:lnTo>
                    <a:pt x="2492" y="1"/>
                  </a:lnTo>
                  <a:lnTo>
                    <a:pt x="2916" y="38"/>
                  </a:lnTo>
                  <a:lnTo>
                    <a:pt x="3322" y="56"/>
                  </a:lnTo>
                  <a:lnTo>
                    <a:pt x="3747" y="38"/>
                  </a:lnTo>
                  <a:lnTo>
                    <a:pt x="4153" y="1"/>
                  </a:lnTo>
                  <a:lnTo>
                    <a:pt x="4153" y="5759"/>
                  </a:lnTo>
                  <a:lnTo>
                    <a:pt x="6644" y="57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5150575" y="196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941550" y="1661775"/>
              <a:ext cx="252400" cy="116775"/>
            </a:xfrm>
            <a:custGeom>
              <a:avLst/>
              <a:gdLst/>
              <a:ahLst/>
              <a:cxnLst/>
              <a:rect l="l" t="t" r="r" b="b"/>
              <a:pathLst>
                <a:path w="10096" h="4671" extrusionOk="0">
                  <a:moveTo>
                    <a:pt x="1" y="1"/>
                  </a:moveTo>
                  <a:lnTo>
                    <a:pt x="19" y="241"/>
                  </a:lnTo>
                  <a:lnTo>
                    <a:pt x="56" y="481"/>
                  </a:lnTo>
                  <a:lnTo>
                    <a:pt x="111" y="702"/>
                  </a:lnTo>
                  <a:lnTo>
                    <a:pt x="167" y="942"/>
                  </a:lnTo>
                  <a:lnTo>
                    <a:pt x="222" y="1164"/>
                  </a:lnTo>
                  <a:lnTo>
                    <a:pt x="314" y="1385"/>
                  </a:lnTo>
                  <a:lnTo>
                    <a:pt x="499" y="1828"/>
                  </a:lnTo>
                  <a:lnTo>
                    <a:pt x="720" y="2234"/>
                  </a:lnTo>
                  <a:lnTo>
                    <a:pt x="997" y="2622"/>
                  </a:lnTo>
                  <a:lnTo>
                    <a:pt x="1293" y="2972"/>
                  </a:lnTo>
                  <a:lnTo>
                    <a:pt x="1606" y="3304"/>
                  </a:lnTo>
                  <a:lnTo>
                    <a:pt x="1975" y="3600"/>
                  </a:lnTo>
                  <a:lnTo>
                    <a:pt x="2345" y="3877"/>
                  </a:lnTo>
                  <a:lnTo>
                    <a:pt x="2751" y="4116"/>
                  </a:lnTo>
                  <a:lnTo>
                    <a:pt x="3175" y="4301"/>
                  </a:lnTo>
                  <a:lnTo>
                    <a:pt x="3397" y="4393"/>
                  </a:lnTo>
                  <a:lnTo>
                    <a:pt x="3618" y="4467"/>
                  </a:lnTo>
                  <a:lnTo>
                    <a:pt x="3858" y="4522"/>
                  </a:lnTo>
                  <a:lnTo>
                    <a:pt x="4079" y="4578"/>
                  </a:lnTo>
                  <a:lnTo>
                    <a:pt x="4319" y="4615"/>
                  </a:lnTo>
                  <a:lnTo>
                    <a:pt x="4559" y="4633"/>
                  </a:lnTo>
                  <a:lnTo>
                    <a:pt x="4799" y="4652"/>
                  </a:lnTo>
                  <a:lnTo>
                    <a:pt x="5039" y="4670"/>
                  </a:lnTo>
                  <a:lnTo>
                    <a:pt x="5279" y="4652"/>
                  </a:lnTo>
                  <a:lnTo>
                    <a:pt x="5519" y="4633"/>
                  </a:lnTo>
                  <a:lnTo>
                    <a:pt x="5759" y="4615"/>
                  </a:lnTo>
                  <a:lnTo>
                    <a:pt x="5999" y="4578"/>
                  </a:lnTo>
                  <a:lnTo>
                    <a:pt x="6239" y="4522"/>
                  </a:lnTo>
                  <a:lnTo>
                    <a:pt x="6460" y="4449"/>
                  </a:lnTo>
                  <a:lnTo>
                    <a:pt x="6903" y="4301"/>
                  </a:lnTo>
                  <a:lnTo>
                    <a:pt x="7328" y="4098"/>
                  </a:lnTo>
                  <a:lnTo>
                    <a:pt x="7734" y="3877"/>
                  </a:lnTo>
                  <a:lnTo>
                    <a:pt x="8121" y="3600"/>
                  </a:lnTo>
                  <a:lnTo>
                    <a:pt x="8472" y="3304"/>
                  </a:lnTo>
                  <a:lnTo>
                    <a:pt x="8804" y="2972"/>
                  </a:lnTo>
                  <a:lnTo>
                    <a:pt x="9099" y="2622"/>
                  </a:lnTo>
                  <a:lnTo>
                    <a:pt x="9358" y="2234"/>
                  </a:lnTo>
                  <a:lnTo>
                    <a:pt x="9579" y="1828"/>
                  </a:lnTo>
                  <a:lnTo>
                    <a:pt x="9782" y="1385"/>
                  </a:lnTo>
                  <a:lnTo>
                    <a:pt x="9856" y="1164"/>
                  </a:lnTo>
                  <a:lnTo>
                    <a:pt x="9930" y="942"/>
                  </a:lnTo>
                  <a:lnTo>
                    <a:pt x="9985" y="702"/>
                  </a:lnTo>
                  <a:lnTo>
                    <a:pt x="10022" y="481"/>
                  </a:lnTo>
                  <a:lnTo>
                    <a:pt x="10059" y="241"/>
                  </a:lnTo>
                  <a:lnTo>
                    <a:pt x="10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941550" y="1661775"/>
              <a:ext cx="252400" cy="116775"/>
            </a:xfrm>
            <a:custGeom>
              <a:avLst/>
              <a:gdLst/>
              <a:ahLst/>
              <a:cxnLst/>
              <a:rect l="l" t="t" r="r" b="b"/>
              <a:pathLst>
                <a:path w="10096" h="4671" fill="none" extrusionOk="0">
                  <a:moveTo>
                    <a:pt x="10096" y="1"/>
                  </a:moveTo>
                  <a:lnTo>
                    <a:pt x="10096" y="1"/>
                  </a:lnTo>
                  <a:lnTo>
                    <a:pt x="10059" y="241"/>
                  </a:lnTo>
                  <a:lnTo>
                    <a:pt x="10022" y="481"/>
                  </a:lnTo>
                  <a:lnTo>
                    <a:pt x="9985" y="702"/>
                  </a:lnTo>
                  <a:lnTo>
                    <a:pt x="9930" y="942"/>
                  </a:lnTo>
                  <a:lnTo>
                    <a:pt x="9856" y="1164"/>
                  </a:lnTo>
                  <a:lnTo>
                    <a:pt x="9782" y="1385"/>
                  </a:lnTo>
                  <a:lnTo>
                    <a:pt x="9579" y="1828"/>
                  </a:lnTo>
                  <a:lnTo>
                    <a:pt x="9358" y="2234"/>
                  </a:lnTo>
                  <a:lnTo>
                    <a:pt x="9099" y="2622"/>
                  </a:lnTo>
                  <a:lnTo>
                    <a:pt x="8804" y="2972"/>
                  </a:lnTo>
                  <a:lnTo>
                    <a:pt x="8472" y="3304"/>
                  </a:lnTo>
                  <a:lnTo>
                    <a:pt x="8121" y="3600"/>
                  </a:lnTo>
                  <a:lnTo>
                    <a:pt x="7734" y="3877"/>
                  </a:lnTo>
                  <a:lnTo>
                    <a:pt x="7328" y="4098"/>
                  </a:lnTo>
                  <a:lnTo>
                    <a:pt x="6903" y="4301"/>
                  </a:lnTo>
                  <a:lnTo>
                    <a:pt x="6460" y="4449"/>
                  </a:lnTo>
                  <a:lnTo>
                    <a:pt x="6239" y="4522"/>
                  </a:lnTo>
                  <a:lnTo>
                    <a:pt x="5999" y="4578"/>
                  </a:lnTo>
                  <a:lnTo>
                    <a:pt x="5759" y="4615"/>
                  </a:lnTo>
                  <a:lnTo>
                    <a:pt x="5519" y="4633"/>
                  </a:lnTo>
                  <a:lnTo>
                    <a:pt x="5279" y="4652"/>
                  </a:lnTo>
                  <a:lnTo>
                    <a:pt x="5039" y="4670"/>
                  </a:lnTo>
                  <a:lnTo>
                    <a:pt x="5039" y="4670"/>
                  </a:lnTo>
                  <a:lnTo>
                    <a:pt x="4799" y="4652"/>
                  </a:lnTo>
                  <a:lnTo>
                    <a:pt x="4559" y="4633"/>
                  </a:lnTo>
                  <a:lnTo>
                    <a:pt x="4319" y="4615"/>
                  </a:lnTo>
                  <a:lnTo>
                    <a:pt x="4079" y="4578"/>
                  </a:lnTo>
                  <a:lnTo>
                    <a:pt x="3858" y="4522"/>
                  </a:lnTo>
                  <a:lnTo>
                    <a:pt x="3618" y="4467"/>
                  </a:lnTo>
                  <a:lnTo>
                    <a:pt x="3397" y="4393"/>
                  </a:lnTo>
                  <a:lnTo>
                    <a:pt x="3175" y="4301"/>
                  </a:lnTo>
                  <a:lnTo>
                    <a:pt x="2751" y="4116"/>
                  </a:lnTo>
                  <a:lnTo>
                    <a:pt x="2345" y="3877"/>
                  </a:lnTo>
                  <a:lnTo>
                    <a:pt x="1975" y="3600"/>
                  </a:lnTo>
                  <a:lnTo>
                    <a:pt x="1606" y="3304"/>
                  </a:lnTo>
                  <a:lnTo>
                    <a:pt x="1293" y="2972"/>
                  </a:lnTo>
                  <a:lnTo>
                    <a:pt x="997" y="2622"/>
                  </a:lnTo>
                  <a:lnTo>
                    <a:pt x="720" y="2234"/>
                  </a:lnTo>
                  <a:lnTo>
                    <a:pt x="499" y="1828"/>
                  </a:lnTo>
                  <a:lnTo>
                    <a:pt x="314" y="1385"/>
                  </a:lnTo>
                  <a:lnTo>
                    <a:pt x="222" y="1164"/>
                  </a:lnTo>
                  <a:lnTo>
                    <a:pt x="167" y="942"/>
                  </a:lnTo>
                  <a:lnTo>
                    <a:pt x="111" y="702"/>
                  </a:lnTo>
                  <a:lnTo>
                    <a:pt x="56" y="481"/>
                  </a:lnTo>
                  <a:lnTo>
                    <a:pt x="19" y="241"/>
                  </a:lnTo>
                  <a:lnTo>
                    <a:pt x="1" y="1"/>
                  </a:lnTo>
                  <a:lnTo>
                    <a:pt x="10096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193925" y="1661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550750" y="1669175"/>
              <a:ext cx="298550" cy="228400"/>
            </a:xfrm>
            <a:custGeom>
              <a:avLst/>
              <a:gdLst/>
              <a:ahLst/>
              <a:cxnLst/>
              <a:rect l="l" t="t" r="r" b="b"/>
              <a:pathLst>
                <a:path w="11942" h="9136" extrusionOk="0">
                  <a:moveTo>
                    <a:pt x="1" y="0"/>
                  </a:moveTo>
                  <a:lnTo>
                    <a:pt x="1" y="9136"/>
                  </a:lnTo>
                  <a:lnTo>
                    <a:pt x="11942" y="9136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1337721" y="2495556"/>
            <a:ext cx="308366" cy="310269"/>
            <a:chOff x="280100" y="1286225"/>
            <a:chExt cx="708725" cy="708700"/>
          </a:xfrm>
        </p:grpSpPr>
        <p:sp>
          <p:nvSpPr>
            <p:cNvPr id="145" name="Google Shape;145;p16"/>
            <p:cNvSpPr/>
            <p:nvPr/>
          </p:nvSpPr>
          <p:spPr>
            <a:xfrm>
              <a:off x="689825" y="1782675"/>
              <a:ext cx="299000" cy="211800"/>
            </a:xfrm>
            <a:custGeom>
              <a:avLst/>
              <a:gdLst/>
              <a:ahLst/>
              <a:cxnLst/>
              <a:rect l="l" t="t" r="r" b="b"/>
              <a:pathLst>
                <a:path w="11960" h="8472" extrusionOk="0">
                  <a:moveTo>
                    <a:pt x="0" y="0"/>
                  </a:moveTo>
                  <a:lnTo>
                    <a:pt x="3138" y="3359"/>
                  </a:lnTo>
                  <a:lnTo>
                    <a:pt x="3138" y="8471"/>
                  </a:lnTo>
                  <a:lnTo>
                    <a:pt x="5075" y="8471"/>
                  </a:lnTo>
                  <a:lnTo>
                    <a:pt x="5075" y="5574"/>
                  </a:lnTo>
                  <a:lnTo>
                    <a:pt x="6736" y="5574"/>
                  </a:lnTo>
                  <a:lnTo>
                    <a:pt x="6736" y="8471"/>
                  </a:lnTo>
                  <a:lnTo>
                    <a:pt x="11959" y="8471"/>
                  </a:lnTo>
                  <a:lnTo>
                    <a:pt x="11923" y="8010"/>
                  </a:lnTo>
                  <a:lnTo>
                    <a:pt x="11886" y="7549"/>
                  </a:lnTo>
                  <a:lnTo>
                    <a:pt x="11812" y="7106"/>
                  </a:lnTo>
                  <a:lnTo>
                    <a:pt x="11720" y="6663"/>
                  </a:lnTo>
                  <a:lnTo>
                    <a:pt x="11609" y="6220"/>
                  </a:lnTo>
                  <a:lnTo>
                    <a:pt x="11461" y="5795"/>
                  </a:lnTo>
                  <a:lnTo>
                    <a:pt x="11295" y="5371"/>
                  </a:lnTo>
                  <a:lnTo>
                    <a:pt x="11092" y="4946"/>
                  </a:lnTo>
                  <a:lnTo>
                    <a:pt x="10871" y="4559"/>
                  </a:lnTo>
                  <a:lnTo>
                    <a:pt x="10631" y="4171"/>
                  </a:lnTo>
                  <a:lnTo>
                    <a:pt x="10372" y="3802"/>
                  </a:lnTo>
                  <a:lnTo>
                    <a:pt x="10095" y="3470"/>
                  </a:lnTo>
                  <a:lnTo>
                    <a:pt x="9782" y="3119"/>
                  </a:lnTo>
                  <a:lnTo>
                    <a:pt x="9468" y="2805"/>
                  </a:lnTo>
                  <a:lnTo>
                    <a:pt x="9136" y="2510"/>
                  </a:lnTo>
                  <a:lnTo>
                    <a:pt x="8785" y="2233"/>
                  </a:lnTo>
                  <a:lnTo>
                    <a:pt x="8416" y="1957"/>
                  </a:lnTo>
                  <a:lnTo>
                    <a:pt x="8047" y="1698"/>
                  </a:lnTo>
                  <a:lnTo>
                    <a:pt x="7641" y="1458"/>
                  </a:lnTo>
                  <a:lnTo>
                    <a:pt x="7235" y="1237"/>
                  </a:lnTo>
                  <a:lnTo>
                    <a:pt x="6829" y="1052"/>
                  </a:lnTo>
                  <a:lnTo>
                    <a:pt x="6404" y="868"/>
                  </a:lnTo>
                  <a:lnTo>
                    <a:pt x="5980" y="702"/>
                  </a:lnTo>
                  <a:lnTo>
                    <a:pt x="5555" y="554"/>
                  </a:lnTo>
                  <a:lnTo>
                    <a:pt x="5112" y="425"/>
                  </a:lnTo>
                  <a:lnTo>
                    <a:pt x="4669" y="314"/>
                  </a:lnTo>
                  <a:lnTo>
                    <a:pt x="4227" y="222"/>
                  </a:lnTo>
                  <a:lnTo>
                    <a:pt x="3765" y="148"/>
                  </a:lnTo>
                  <a:lnTo>
                    <a:pt x="3322" y="92"/>
                  </a:lnTo>
                  <a:lnTo>
                    <a:pt x="2861" y="37"/>
                  </a:lnTo>
                  <a:lnTo>
                    <a:pt x="2399" y="19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689825" y="1782675"/>
              <a:ext cx="299000" cy="212250"/>
            </a:xfrm>
            <a:custGeom>
              <a:avLst/>
              <a:gdLst/>
              <a:ahLst/>
              <a:cxnLst/>
              <a:rect l="l" t="t" r="r" b="b"/>
              <a:pathLst>
                <a:path w="11960" h="8490" fill="none" extrusionOk="0">
                  <a:moveTo>
                    <a:pt x="11959" y="8471"/>
                  </a:moveTo>
                  <a:lnTo>
                    <a:pt x="11959" y="8471"/>
                  </a:lnTo>
                  <a:lnTo>
                    <a:pt x="11959" y="8453"/>
                  </a:lnTo>
                  <a:lnTo>
                    <a:pt x="11959" y="8471"/>
                  </a:lnTo>
                  <a:lnTo>
                    <a:pt x="11959" y="8490"/>
                  </a:lnTo>
                  <a:lnTo>
                    <a:pt x="11959" y="8471"/>
                  </a:lnTo>
                  <a:lnTo>
                    <a:pt x="11959" y="8471"/>
                  </a:lnTo>
                  <a:lnTo>
                    <a:pt x="11923" y="8010"/>
                  </a:lnTo>
                  <a:lnTo>
                    <a:pt x="11886" y="7549"/>
                  </a:lnTo>
                  <a:lnTo>
                    <a:pt x="11812" y="7106"/>
                  </a:lnTo>
                  <a:lnTo>
                    <a:pt x="11720" y="6663"/>
                  </a:lnTo>
                  <a:lnTo>
                    <a:pt x="11609" y="6220"/>
                  </a:lnTo>
                  <a:lnTo>
                    <a:pt x="11461" y="5795"/>
                  </a:lnTo>
                  <a:lnTo>
                    <a:pt x="11295" y="5371"/>
                  </a:lnTo>
                  <a:lnTo>
                    <a:pt x="11092" y="4946"/>
                  </a:lnTo>
                  <a:lnTo>
                    <a:pt x="11092" y="4946"/>
                  </a:lnTo>
                  <a:lnTo>
                    <a:pt x="10871" y="4559"/>
                  </a:lnTo>
                  <a:lnTo>
                    <a:pt x="10631" y="4171"/>
                  </a:lnTo>
                  <a:lnTo>
                    <a:pt x="10372" y="3802"/>
                  </a:lnTo>
                  <a:lnTo>
                    <a:pt x="10095" y="3470"/>
                  </a:lnTo>
                  <a:lnTo>
                    <a:pt x="9782" y="3119"/>
                  </a:lnTo>
                  <a:lnTo>
                    <a:pt x="9468" y="2805"/>
                  </a:lnTo>
                  <a:lnTo>
                    <a:pt x="9136" y="2510"/>
                  </a:lnTo>
                  <a:lnTo>
                    <a:pt x="8785" y="2233"/>
                  </a:lnTo>
                  <a:lnTo>
                    <a:pt x="8785" y="2233"/>
                  </a:lnTo>
                  <a:lnTo>
                    <a:pt x="8416" y="1957"/>
                  </a:lnTo>
                  <a:lnTo>
                    <a:pt x="8047" y="1698"/>
                  </a:lnTo>
                  <a:lnTo>
                    <a:pt x="7641" y="1458"/>
                  </a:lnTo>
                  <a:lnTo>
                    <a:pt x="7235" y="1237"/>
                  </a:lnTo>
                  <a:lnTo>
                    <a:pt x="6829" y="1052"/>
                  </a:lnTo>
                  <a:lnTo>
                    <a:pt x="6404" y="868"/>
                  </a:lnTo>
                  <a:lnTo>
                    <a:pt x="5980" y="702"/>
                  </a:lnTo>
                  <a:lnTo>
                    <a:pt x="5555" y="554"/>
                  </a:lnTo>
                  <a:lnTo>
                    <a:pt x="5112" y="425"/>
                  </a:lnTo>
                  <a:lnTo>
                    <a:pt x="4669" y="314"/>
                  </a:lnTo>
                  <a:lnTo>
                    <a:pt x="4227" y="222"/>
                  </a:lnTo>
                  <a:lnTo>
                    <a:pt x="3765" y="148"/>
                  </a:lnTo>
                  <a:lnTo>
                    <a:pt x="3322" y="92"/>
                  </a:lnTo>
                  <a:lnTo>
                    <a:pt x="2861" y="37"/>
                  </a:lnTo>
                  <a:lnTo>
                    <a:pt x="2399" y="19"/>
                  </a:lnTo>
                  <a:lnTo>
                    <a:pt x="1938" y="0"/>
                  </a:lnTo>
                  <a:lnTo>
                    <a:pt x="1938" y="0"/>
                  </a:lnTo>
                  <a:lnTo>
                    <a:pt x="0" y="0"/>
                  </a:lnTo>
                  <a:lnTo>
                    <a:pt x="3138" y="3359"/>
                  </a:lnTo>
                  <a:lnTo>
                    <a:pt x="3138" y="8471"/>
                  </a:lnTo>
                  <a:lnTo>
                    <a:pt x="5075" y="8471"/>
                  </a:lnTo>
                  <a:lnTo>
                    <a:pt x="5075" y="5574"/>
                  </a:lnTo>
                  <a:lnTo>
                    <a:pt x="6736" y="5574"/>
                  </a:lnTo>
                  <a:lnTo>
                    <a:pt x="6736" y="8471"/>
                  </a:lnTo>
                  <a:lnTo>
                    <a:pt x="11959" y="847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88800" y="1994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20475" y="1452775"/>
              <a:ext cx="227500" cy="287925"/>
            </a:xfrm>
            <a:custGeom>
              <a:avLst/>
              <a:gdLst/>
              <a:ahLst/>
              <a:cxnLst/>
              <a:rect l="l" t="t" r="r" b="b"/>
              <a:pathLst>
                <a:path w="9100" h="11517" extrusionOk="0">
                  <a:moveTo>
                    <a:pt x="1" y="0"/>
                  </a:moveTo>
                  <a:lnTo>
                    <a:pt x="1" y="6644"/>
                  </a:lnTo>
                  <a:lnTo>
                    <a:pt x="19" y="6866"/>
                  </a:lnTo>
                  <a:lnTo>
                    <a:pt x="38" y="7087"/>
                  </a:lnTo>
                  <a:lnTo>
                    <a:pt x="93" y="7309"/>
                  </a:lnTo>
                  <a:lnTo>
                    <a:pt x="149" y="7512"/>
                  </a:lnTo>
                  <a:lnTo>
                    <a:pt x="222" y="7733"/>
                  </a:lnTo>
                  <a:lnTo>
                    <a:pt x="315" y="7918"/>
                  </a:lnTo>
                  <a:lnTo>
                    <a:pt x="407" y="8121"/>
                  </a:lnTo>
                  <a:lnTo>
                    <a:pt x="518" y="8305"/>
                  </a:lnTo>
                  <a:lnTo>
                    <a:pt x="647" y="8490"/>
                  </a:lnTo>
                  <a:lnTo>
                    <a:pt x="795" y="8656"/>
                  </a:lnTo>
                  <a:lnTo>
                    <a:pt x="942" y="8804"/>
                  </a:lnTo>
                  <a:lnTo>
                    <a:pt x="1108" y="8951"/>
                  </a:lnTo>
                  <a:lnTo>
                    <a:pt x="1293" y="9099"/>
                  </a:lnTo>
                  <a:lnTo>
                    <a:pt x="1477" y="9210"/>
                  </a:lnTo>
                  <a:lnTo>
                    <a:pt x="1680" y="9321"/>
                  </a:lnTo>
                  <a:lnTo>
                    <a:pt x="1883" y="9413"/>
                  </a:lnTo>
                  <a:lnTo>
                    <a:pt x="1883" y="11517"/>
                  </a:lnTo>
                  <a:lnTo>
                    <a:pt x="7236" y="11517"/>
                  </a:lnTo>
                  <a:lnTo>
                    <a:pt x="7236" y="9413"/>
                  </a:lnTo>
                  <a:lnTo>
                    <a:pt x="7439" y="9321"/>
                  </a:lnTo>
                  <a:lnTo>
                    <a:pt x="7642" y="9210"/>
                  </a:lnTo>
                  <a:lnTo>
                    <a:pt x="7826" y="9099"/>
                  </a:lnTo>
                  <a:lnTo>
                    <a:pt x="7992" y="8951"/>
                  </a:lnTo>
                  <a:lnTo>
                    <a:pt x="8158" y="8804"/>
                  </a:lnTo>
                  <a:lnTo>
                    <a:pt x="8324" y="8656"/>
                  </a:lnTo>
                  <a:lnTo>
                    <a:pt x="8454" y="8490"/>
                  </a:lnTo>
                  <a:lnTo>
                    <a:pt x="8583" y="8305"/>
                  </a:lnTo>
                  <a:lnTo>
                    <a:pt x="8712" y="8121"/>
                  </a:lnTo>
                  <a:lnTo>
                    <a:pt x="8804" y="7918"/>
                  </a:lnTo>
                  <a:lnTo>
                    <a:pt x="8897" y="7733"/>
                  </a:lnTo>
                  <a:lnTo>
                    <a:pt x="8970" y="7512"/>
                  </a:lnTo>
                  <a:lnTo>
                    <a:pt x="9026" y="7309"/>
                  </a:lnTo>
                  <a:lnTo>
                    <a:pt x="9063" y="7087"/>
                  </a:lnTo>
                  <a:lnTo>
                    <a:pt x="9100" y="6866"/>
                  </a:lnTo>
                  <a:lnTo>
                    <a:pt x="9100" y="6644"/>
                  </a:lnTo>
                  <a:lnTo>
                    <a:pt x="91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20475" y="1452775"/>
              <a:ext cx="227500" cy="287925"/>
            </a:xfrm>
            <a:custGeom>
              <a:avLst/>
              <a:gdLst/>
              <a:ahLst/>
              <a:cxnLst/>
              <a:rect l="l" t="t" r="r" b="b"/>
              <a:pathLst>
                <a:path w="9100" h="11517" fill="none" extrusionOk="0">
                  <a:moveTo>
                    <a:pt x="1" y="0"/>
                  </a:moveTo>
                  <a:lnTo>
                    <a:pt x="1" y="6644"/>
                  </a:lnTo>
                  <a:lnTo>
                    <a:pt x="1" y="6644"/>
                  </a:lnTo>
                  <a:lnTo>
                    <a:pt x="19" y="6866"/>
                  </a:lnTo>
                  <a:lnTo>
                    <a:pt x="38" y="7087"/>
                  </a:lnTo>
                  <a:lnTo>
                    <a:pt x="93" y="7309"/>
                  </a:lnTo>
                  <a:lnTo>
                    <a:pt x="149" y="7512"/>
                  </a:lnTo>
                  <a:lnTo>
                    <a:pt x="222" y="7733"/>
                  </a:lnTo>
                  <a:lnTo>
                    <a:pt x="315" y="7918"/>
                  </a:lnTo>
                  <a:lnTo>
                    <a:pt x="407" y="8121"/>
                  </a:lnTo>
                  <a:lnTo>
                    <a:pt x="518" y="8305"/>
                  </a:lnTo>
                  <a:lnTo>
                    <a:pt x="647" y="8490"/>
                  </a:lnTo>
                  <a:lnTo>
                    <a:pt x="795" y="8656"/>
                  </a:lnTo>
                  <a:lnTo>
                    <a:pt x="942" y="8804"/>
                  </a:lnTo>
                  <a:lnTo>
                    <a:pt x="1108" y="8951"/>
                  </a:lnTo>
                  <a:lnTo>
                    <a:pt x="1293" y="9099"/>
                  </a:lnTo>
                  <a:lnTo>
                    <a:pt x="1477" y="9210"/>
                  </a:lnTo>
                  <a:lnTo>
                    <a:pt x="1680" y="9321"/>
                  </a:lnTo>
                  <a:lnTo>
                    <a:pt x="1883" y="9413"/>
                  </a:lnTo>
                  <a:lnTo>
                    <a:pt x="1883" y="11517"/>
                  </a:lnTo>
                  <a:lnTo>
                    <a:pt x="7236" y="11517"/>
                  </a:lnTo>
                  <a:lnTo>
                    <a:pt x="7236" y="9413"/>
                  </a:lnTo>
                  <a:lnTo>
                    <a:pt x="7236" y="9413"/>
                  </a:lnTo>
                  <a:lnTo>
                    <a:pt x="7439" y="9321"/>
                  </a:lnTo>
                  <a:lnTo>
                    <a:pt x="7642" y="9210"/>
                  </a:lnTo>
                  <a:lnTo>
                    <a:pt x="7826" y="9099"/>
                  </a:lnTo>
                  <a:lnTo>
                    <a:pt x="7992" y="8951"/>
                  </a:lnTo>
                  <a:lnTo>
                    <a:pt x="8158" y="8804"/>
                  </a:lnTo>
                  <a:lnTo>
                    <a:pt x="8324" y="8656"/>
                  </a:lnTo>
                  <a:lnTo>
                    <a:pt x="8454" y="8490"/>
                  </a:lnTo>
                  <a:lnTo>
                    <a:pt x="8583" y="8305"/>
                  </a:lnTo>
                  <a:lnTo>
                    <a:pt x="8712" y="8121"/>
                  </a:lnTo>
                  <a:lnTo>
                    <a:pt x="8804" y="7918"/>
                  </a:lnTo>
                  <a:lnTo>
                    <a:pt x="8897" y="7733"/>
                  </a:lnTo>
                  <a:lnTo>
                    <a:pt x="8970" y="7512"/>
                  </a:lnTo>
                  <a:lnTo>
                    <a:pt x="9026" y="7309"/>
                  </a:lnTo>
                  <a:lnTo>
                    <a:pt x="9063" y="7087"/>
                  </a:lnTo>
                  <a:lnTo>
                    <a:pt x="9100" y="6866"/>
                  </a:lnTo>
                  <a:lnTo>
                    <a:pt x="9100" y="6644"/>
                  </a:lnTo>
                  <a:lnTo>
                    <a:pt x="9100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20475" y="1452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38825" y="1286225"/>
              <a:ext cx="391275" cy="125050"/>
            </a:xfrm>
            <a:custGeom>
              <a:avLst/>
              <a:gdLst/>
              <a:ahLst/>
              <a:cxnLst/>
              <a:rect l="l" t="t" r="r" b="b"/>
              <a:pathLst>
                <a:path w="15651" h="5002" extrusionOk="0">
                  <a:moveTo>
                    <a:pt x="1698" y="0"/>
                  </a:moveTo>
                  <a:lnTo>
                    <a:pt x="1514" y="37"/>
                  </a:lnTo>
                  <a:lnTo>
                    <a:pt x="1329" y="74"/>
                  </a:lnTo>
                  <a:lnTo>
                    <a:pt x="1163" y="129"/>
                  </a:lnTo>
                  <a:lnTo>
                    <a:pt x="997" y="203"/>
                  </a:lnTo>
                  <a:lnTo>
                    <a:pt x="849" y="295"/>
                  </a:lnTo>
                  <a:lnTo>
                    <a:pt x="702" y="406"/>
                  </a:lnTo>
                  <a:lnTo>
                    <a:pt x="554" y="535"/>
                  </a:lnTo>
                  <a:lnTo>
                    <a:pt x="443" y="664"/>
                  </a:lnTo>
                  <a:lnTo>
                    <a:pt x="332" y="794"/>
                  </a:lnTo>
                  <a:lnTo>
                    <a:pt x="240" y="960"/>
                  </a:lnTo>
                  <a:lnTo>
                    <a:pt x="148" y="1126"/>
                  </a:lnTo>
                  <a:lnTo>
                    <a:pt x="93" y="1292"/>
                  </a:lnTo>
                  <a:lnTo>
                    <a:pt x="37" y="1476"/>
                  </a:lnTo>
                  <a:lnTo>
                    <a:pt x="19" y="1661"/>
                  </a:lnTo>
                  <a:lnTo>
                    <a:pt x="0" y="1846"/>
                  </a:lnTo>
                  <a:lnTo>
                    <a:pt x="19" y="2049"/>
                  </a:lnTo>
                  <a:lnTo>
                    <a:pt x="37" y="2233"/>
                  </a:lnTo>
                  <a:lnTo>
                    <a:pt x="93" y="2418"/>
                  </a:lnTo>
                  <a:lnTo>
                    <a:pt x="148" y="2584"/>
                  </a:lnTo>
                  <a:lnTo>
                    <a:pt x="240" y="2750"/>
                  </a:lnTo>
                  <a:lnTo>
                    <a:pt x="332" y="2916"/>
                  </a:lnTo>
                  <a:lnTo>
                    <a:pt x="443" y="3064"/>
                  </a:lnTo>
                  <a:lnTo>
                    <a:pt x="554" y="3193"/>
                  </a:lnTo>
                  <a:lnTo>
                    <a:pt x="683" y="3304"/>
                  </a:lnTo>
                  <a:lnTo>
                    <a:pt x="831" y="3414"/>
                  </a:lnTo>
                  <a:lnTo>
                    <a:pt x="997" y="3507"/>
                  </a:lnTo>
                  <a:lnTo>
                    <a:pt x="1163" y="3599"/>
                  </a:lnTo>
                  <a:lnTo>
                    <a:pt x="1329" y="3654"/>
                  </a:lnTo>
                  <a:lnTo>
                    <a:pt x="1514" y="3710"/>
                  </a:lnTo>
                  <a:lnTo>
                    <a:pt x="1698" y="3728"/>
                  </a:lnTo>
                  <a:lnTo>
                    <a:pt x="1901" y="3746"/>
                  </a:lnTo>
                  <a:lnTo>
                    <a:pt x="3267" y="3746"/>
                  </a:lnTo>
                  <a:lnTo>
                    <a:pt x="3267" y="5001"/>
                  </a:lnTo>
                  <a:lnTo>
                    <a:pt x="12366" y="5001"/>
                  </a:lnTo>
                  <a:lnTo>
                    <a:pt x="12366" y="3746"/>
                  </a:lnTo>
                  <a:lnTo>
                    <a:pt x="13750" y="3746"/>
                  </a:lnTo>
                  <a:lnTo>
                    <a:pt x="13953" y="3728"/>
                  </a:lnTo>
                  <a:lnTo>
                    <a:pt x="14137" y="3710"/>
                  </a:lnTo>
                  <a:lnTo>
                    <a:pt x="14322" y="3654"/>
                  </a:lnTo>
                  <a:lnTo>
                    <a:pt x="14488" y="3599"/>
                  </a:lnTo>
                  <a:lnTo>
                    <a:pt x="14654" y="3507"/>
                  </a:lnTo>
                  <a:lnTo>
                    <a:pt x="14802" y="3414"/>
                  </a:lnTo>
                  <a:lnTo>
                    <a:pt x="14949" y="3304"/>
                  </a:lnTo>
                  <a:lnTo>
                    <a:pt x="15097" y="3193"/>
                  </a:lnTo>
                  <a:lnTo>
                    <a:pt x="15208" y="3064"/>
                  </a:lnTo>
                  <a:lnTo>
                    <a:pt x="15318" y="2916"/>
                  </a:lnTo>
                  <a:lnTo>
                    <a:pt x="15411" y="2750"/>
                  </a:lnTo>
                  <a:lnTo>
                    <a:pt x="15503" y="2584"/>
                  </a:lnTo>
                  <a:lnTo>
                    <a:pt x="15558" y="2418"/>
                  </a:lnTo>
                  <a:lnTo>
                    <a:pt x="15614" y="2233"/>
                  </a:lnTo>
                  <a:lnTo>
                    <a:pt x="15632" y="2049"/>
                  </a:lnTo>
                  <a:lnTo>
                    <a:pt x="15651" y="1846"/>
                  </a:lnTo>
                  <a:lnTo>
                    <a:pt x="15632" y="1661"/>
                  </a:lnTo>
                  <a:lnTo>
                    <a:pt x="15614" y="1476"/>
                  </a:lnTo>
                  <a:lnTo>
                    <a:pt x="15558" y="1292"/>
                  </a:lnTo>
                  <a:lnTo>
                    <a:pt x="15503" y="1126"/>
                  </a:lnTo>
                  <a:lnTo>
                    <a:pt x="15411" y="960"/>
                  </a:lnTo>
                  <a:lnTo>
                    <a:pt x="15318" y="794"/>
                  </a:lnTo>
                  <a:lnTo>
                    <a:pt x="15208" y="664"/>
                  </a:lnTo>
                  <a:lnTo>
                    <a:pt x="15079" y="535"/>
                  </a:lnTo>
                  <a:lnTo>
                    <a:pt x="14949" y="406"/>
                  </a:lnTo>
                  <a:lnTo>
                    <a:pt x="14802" y="295"/>
                  </a:lnTo>
                  <a:lnTo>
                    <a:pt x="14654" y="203"/>
                  </a:lnTo>
                  <a:lnTo>
                    <a:pt x="14488" y="129"/>
                  </a:lnTo>
                  <a:lnTo>
                    <a:pt x="14303" y="74"/>
                  </a:lnTo>
                  <a:lnTo>
                    <a:pt x="14137" y="37"/>
                  </a:lnTo>
                  <a:lnTo>
                    <a:pt x="13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38825" y="1286225"/>
              <a:ext cx="391275" cy="125050"/>
            </a:xfrm>
            <a:custGeom>
              <a:avLst/>
              <a:gdLst/>
              <a:ahLst/>
              <a:cxnLst/>
              <a:rect l="l" t="t" r="r" b="b"/>
              <a:pathLst>
                <a:path w="15651" h="5002" fill="none" extrusionOk="0">
                  <a:moveTo>
                    <a:pt x="15651" y="1846"/>
                  </a:moveTo>
                  <a:lnTo>
                    <a:pt x="15651" y="1846"/>
                  </a:lnTo>
                  <a:lnTo>
                    <a:pt x="15632" y="2049"/>
                  </a:lnTo>
                  <a:lnTo>
                    <a:pt x="15614" y="2233"/>
                  </a:lnTo>
                  <a:lnTo>
                    <a:pt x="15558" y="2418"/>
                  </a:lnTo>
                  <a:lnTo>
                    <a:pt x="15503" y="2584"/>
                  </a:lnTo>
                  <a:lnTo>
                    <a:pt x="15411" y="2750"/>
                  </a:lnTo>
                  <a:lnTo>
                    <a:pt x="15318" y="2916"/>
                  </a:lnTo>
                  <a:lnTo>
                    <a:pt x="15208" y="3064"/>
                  </a:lnTo>
                  <a:lnTo>
                    <a:pt x="15097" y="3193"/>
                  </a:lnTo>
                  <a:lnTo>
                    <a:pt x="14949" y="3304"/>
                  </a:lnTo>
                  <a:lnTo>
                    <a:pt x="14802" y="3414"/>
                  </a:lnTo>
                  <a:lnTo>
                    <a:pt x="14654" y="3507"/>
                  </a:lnTo>
                  <a:lnTo>
                    <a:pt x="14488" y="3599"/>
                  </a:lnTo>
                  <a:lnTo>
                    <a:pt x="14322" y="3654"/>
                  </a:lnTo>
                  <a:lnTo>
                    <a:pt x="14137" y="3710"/>
                  </a:lnTo>
                  <a:lnTo>
                    <a:pt x="13953" y="3728"/>
                  </a:lnTo>
                  <a:lnTo>
                    <a:pt x="13750" y="3746"/>
                  </a:lnTo>
                  <a:lnTo>
                    <a:pt x="12366" y="3746"/>
                  </a:lnTo>
                  <a:lnTo>
                    <a:pt x="12366" y="5001"/>
                  </a:lnTo>
                  <a:lnTo>
                    <a:pt x="3267" y="5001"/>
                  </a:lnTo>
                  <a:lnTo>
                    <a:pt x="3267" y="3746"/>
                  </a:lnTo>
                  <a:lnTo>
                    <a:pt x="1901" y="3746"/>
                  </a:lnTo>
                  <a:lnTo>
                    <a:pt x="1901" y="3746"/>
                  </a:lnTo>
                  <a:lnTo>
                    <a:pt x="1698" y="3728"/>
                  </a:lnTo>
                  <a:lnTo>
                    <a:pt x="1514" y="3710"/>
                  </a:lnTo>
                  <a:lnTo>
                    <a:pt x="1329" y="3654"/>
                  </a:lnTo>
                  <a:lnTo>
                    <a:pt x="1163" y="3599"/>
                  </a:lnTo>
                  <a:lnTo>
                    <a:pt x="997" y="3507"/>
                  </a:lnTo>
                  <a:lnTo>
                    <a:pt x="831" y="3414"/>
                  </a:lnTo>
                  <a:lnTo>
                    <a:pt x="683" y="3304"/>
                  </a:lnTo>
                  <a:lnTo>
                    <a:pt x="554" y="3193"/>
                  </a:lnTo>
                  <a:lnTo>
                    <a:pt x="443" y="3064"/>
                  </a:lnTo>
                  <a:lnTo>
                    <a:pt x="332" y="2916"/>
                  </a:lnTo>
                  <a:lnTo>
                    <a:pt x="240" y="2750"/>
                  </a:lnTo>
                  <a:lnTo>
                    <a:pt x="148" y="2584"/>
                  </a:lnTo>
                  <a:lnTo>
                    <a:pt x="93" y="2418"/>
                  </a:lnTo>
                  <a:lnTo>
                    <a:pt x="37" y="2233"/>
                  </a:lnTo>
                  <a:lnTo>
                    <a:pt x="19" y="2049"/>
                  </a:lnTo>
                  <a:lnTo>
                    <a:pt x="0" y="1846"/>
                  </a:lnTo>
                  <a:lnTo>
                    <a:pt x="0" y="1846"/>
                  </a:lnTo>
                  <a:lnTo>
                    <a:pt x="19" y="1661"/>
                  </a:lnTo>
                  <a:lnTo>
                    <a:pt x="37" y="1476"/>
                  </a:lnTo>
                  <a:lnTo>
                    <a:pt x="93" y="1292"/>
                  </a:lnTo>
                  <a:lnTo>
                    <a:pt x="148" y="1126"/>
                  </a:lnTo>
                  <a:lnTo>
                    <a:pt x="240" y="960"/>
                  </a:lnTo>
                  <a:lnTo>
                    <a:pt x="332" y="794"/>
                  </a:lnTo>
                  <a:lnTo>
                    <a:pt x="443" y="664"/>
                  </a:lnTo>
                  <a:lnTo>
                    <a:pt x="554" y="535"/>
                  </a:lnTo>
                  <a:lnTo>
                    <a:pt x="702" y="406"/>
                  </a:lnTo>
                  <a:lnTo>
                    <a:pt x="849" y="295"/>
                  </a:lnTo>
                  <a:lnTo>
                    <a:pt x="997" y="203"/>
                  </a:lnTo>
                  <a:lnTo>
                    <a:pt x="1163" y="129"/>
                  </a:lnTo>
                  <a:lnTo>
                    <a:pt x="1329" y="74"/>
                  </a:lnTo>
                  <a:lnTo>
                    <a:pt x="1514" y="37"/>
                  </a:lnTo>
                  <a:lnTo>
                    <a:pt x="1698" y="0"/>
                  </a:lnTo>
                  <a:lnTo>
                    <a:pt x="1901" y="0"/>
                  </a:lnTo>
                  <a:lnTo>
                    <a:pt x="13750" y="0"/>
                  </a:lnTo>
                  <a:lnTo>
                    <a:pt x="13750" y="0"/>
                  </a:lnTo>
                  <a:lnTo>
                    <a:pt x="13953" y="0"/>
                  </a:lnTo>
                  <a:lnTo>
                    <a:pt x="14137" y="37"/>
                  </a:lnTo>
                  <a:lnTo>
                    <a:pt x="14303" y="74"/>
                  </a:lnTo>
                  <a:lnTo>
                    <a:pt x="14488" y="129"/>
                  </a:lnTo>
                  <a:lnTo>
                    <a:pt x="14654" y="203"/>
                  </a:lnTo>
                  <a:lnTo>
                    <a:pt x="14802" y="295"/>
                  </a:lnTo>
                  <a:lnTo>
                    <a:pt x="14949" y="406"/>
                  </a:lnTo>
                  <a:lnTo>
                    <a:pt x="15079" y="535"/>
                  </a:lnTo>
                  <a:lnTo>
                    <a:pt x="15208" y="664"/>
                  </a:lnTo>
                  <a:lnTo>
                    <a:pt x="15318" y="794"/>
                  </a:lnTo>
                  <a:lnTo>
                    <a:pt x="15411" y="960"/>
                  </a:lnTo>
                  <a:lnTo>
                    <a:pt x="15503" y="1126"/>
                  </a:lnTo>
                  <a:lnTo>
                    <a:pt x="15558" y="1292"/>
                  </a:lnTo>
                  <a:lnTo>
                    <a:pt x="15614" y="1476"/>
                  </a:lnTo>
                  <a:lnTo>
                    <a:pt x="15632" y="1661"/>
                  </a:lnTo>
                  <a:lnTo>
                    <a:pt x="15651" y="1846"/>
                  </a:lnTo>
                  <a:lnTo>
                    <a:pt x="15651" y="18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830075" y="1332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80100" y="1782675"/>
              <a:ext cx="446650" cy="211800"/>
            </a:xfrm>
            <a:custGeom>
              <a:avLst/>
              <a:gdLst/>
              <a:ahLst/>
              <a:cxnLst/>
              <a:rect l="l" t="t" r="r" b="b"/>
              <a:pathLst>
                <a:path w="17866" h="8472" extrusionOk="0">
                  <a:moveTo>
                    <a:pt x="15005" y="4577"/>
                  </a:moveTo>
                  <a:lnTo>
                    <a:pt x="15005" y="6238"/>
                  </a:lnTo>
                  <a:lnTo>
                    <a:pt x="13344" y="6238"/>
                  </a:lnTo>
                  <a:lnTo>
                    <a:pt x="13344" y="4577"/>
                  </a:lnTo>
                  <a:close/>
                  <a:moveTo>
                    <a:pt x="9930" y="0"/>
                  </a:moveTo>
                  <a:lnTo>
                    <a:pt x="9376" y="19"/>
                  </a:lnTo>
                  <a:lnTo>
                    <a:pt x="8822" y="56"/>
                  </a:lnTo>
                  <a:lnTo>
                    <a:pt x="8306" y="111"/>
                  </a:lnTo>
                  <a:lnTo>
                    <a:pt x="7789" y="185"/>
                  </a:lnTo>
                  <a:lnTo>
                    <a:pt x="7290" y="259"/>
                  </a:lnTo>
                  <a:lnTo>
                    <a:pt x="6811" y="369"/>
                  </a:lnTo>
                  <a:lnTo>
                    <a:pt x="6331" y="480"/>
                  </a:lnTo>
                  <a:lnTo>
                    <a:pt x="5888" y="609"/>
                  </a:lnTo>
                  <a:lnTo>
                    <a:pt x="5463" y="757"/>
                  </a:lnTo>
                  <a:lnTo>
                    <a:pt x="5039" y="923"/>
                  </a:lnTo>
                  <a:lnTo>
                    <a:pt x="4651" y="1108"/>
                  </a:lnTo>
                  <a:lnTo>
                    <a:pt x="4264" y="1311"/>
                  </a:lnTo>
                  <a:lnTo>
                    <a:pt x="3895" y="1514"/>
                  </a:lnTo>
                  <a:lnTo>
                    <a:pt x="3544" y="1753"/>
                  </a:lnTo>
                  <a:lnTo>
                    <a:pt x="3212" y="1993"/>
                  </a:lnTo>
                  <a:lnTo>
                    <a:pt x="2898" y="2252"/>
                  </a:lnTo>
                  <a:lnTo>
                    <a:pt x="2566" y="2566"/>
                  </a:lnTo>
                  <a:lnTo>
                    <a:pt x="2252" y="2898"/>
                  </a:lnTo>
                  <a:lnTo>
                    <a:pt x="1957" y="3248"/>
                  </a:lnTo>
                  <a:lnTo>
                    <a:pt x="1680" y="3599"/>
                  </a:lnTo>
                  <a:lnTo>
                    <a:pt x="1422" y="3950"/>
                  </a:lnTo>
                  <a:lnTo>
                    <a:pt x="1182" y="4337"/>
                  </a:lnTo>
                  <a:lnTo>
                    <a:pt x="960" y="4706"/>
                  </a:lnTo>
                  <a:lnTo>
                    <a:pt x="757" y="5112"/>
                  </a:lnTo>
                  <a:lnTo>
                    <a:pt x="591" y="5500"/>
                  </a:lnTo>
                  <a:lnTo>
                    <a:pt x="443" y="5906"/>
                  </a:lnTo>
                  <a:lnTo>
                    <a:pt x="314" y="6330"/>
                  </a:lnTo>
                  <a:lnTo>
                    <a:pt x="203" y="6737"/>
                  </a:lnTo>
                  <a:lnTo>
                    <a:pt x="111" y="7161"/>
                  </a:lnTo>
                  <a:lnTo>
                    <a:pt x="56" y="7604"/>
                  </a:lnTo>
                  <a:lnTo>
                    <a:pt x="19" y="8028"/>
                  </a:lnTo>
                  <a:lnTo>
                    <a:pt x="0" y="8471"/>
                  </a:lnTo>
                  <a:lnTo>
                    <a:pt x="5223" y="8471"/>
                  </a:lnTo>
                  <a:lnTo>
                    <a:pt x="5223" y="5574"/>
                  </a:lnTo>
                  <a:lnTo>
                    <a:pt x="6884" y="5574"/>
                  </a:lnTo>
                  <a:lnTo>
                    <a:pt x="6884" y="8471"/>
                  </a:lnTo>
                  <a:lnTo>
                    <a:pt x="17866" y="8471"/>
                  </a:lnTo>
                  <a:lnTo>
                    <a:pt x="17866" y="4005"/>
                  </a:lnTo>
                  <a:lnTo>
                    <a:pt x="14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280100" y="1782675"/>
              <a:ext cx="446650" cy="211800"/>
            </a:xfrm>
            <a:custGeom>
              <a:avLst/>
              <a:gdLst/>
              <a:ahLst/>
              <a:cxnLst/>
              <a:rect l="l" t="t" r="r" b="b"/>
              <a:pathLst>
                <a:path w="17866" h="8472" fill="none" extrusionOk="0">
                  <a:moveTo>
                    <a:pt x="14174" y="0"/>
                  </a:moveTo>
                  <a:lnTo>
                    <a:pt x="9930" y="0"/>
                  </a:lnTo>
                  <a:lnTo>
                    <a:pt x="9930" y="0"/>
                  </a:lnTo>
                  <a:lnTo>
                    <a:pt x="9376" y="19"/>
                  </a:lnTo>
                  <a:lnTo>
                    <a:pt x="8822" y="56"/>
                  </a:lnTo>
                  <a:lnTo>
                    <a:pt x="8306" y="111"/>
                  </a:lnTo>
                  <a:lnTo>
                    <a:pt x="7789" y="185"/>
                  </a:lnTo>
                  <a:lnTo>
                    <a:pt x="7290" y="259"/>
                  </a:lnTo>
                  <a:lnTo>
                    <a:pt x="6811" y="369"/>
                  </a:lnTo>
                  <a:lnTo>
                    <a:pt x="6331" y="480"/>
                  </a:lnTo>
                  <a:lnTo>
                    <a:pt x="5888" y="609"/>
                  </a:lnTo>
                  <a:lnTo>
                    <a:pt x="5463" y="757"/>
                  </a:lnTo>
                  <a:lnTo>
                    <a:pt x="5039" y="923"/>
                  </a:lnTo>
                  <a:lnTo>
                    <a:pt x="4651" y="1108"/>
                  </a:lnTo>
                  <a:lnTo>
                    <a:pt x="4264" y="1311"/>
                  </a:lnTo>
                  <a:lnTo>
                    <a:pt x="3895" y="1514"/>
                  </a:lnTo>
                  <a:lnTo>
                    <a:pt x="3544" y="1753"/>
                  </a:lnTo>
                  <a:lnTo>
                    <a:pt x="3212" y="1993"/>
                  </a:lnTo>
                  <a:lnTo>
                    <a:pt x="2898" y="2252"/>
                  </a:lnTo>
                  <a:lnTo>
                    <a:pt x="2898" y="2252"/>
                  </a:lnTo>
                  <a:lnTo>
                    <a:pt x="2566" y="2566"/>
                  </a:lnTo>
                  <a:lnTo>
                    <a:pt x="2252" y="2898"/>
                  </a:lnTo>
                  <a:lnTo>
                    <a:pt x="1957" y="3248"/>
                  </a:lnTo>
                  <a:lnTo>
                    <a:pt x="1680" y="3599"/>
                  </a:lnTo>
                  <a:lnTo>
                    <a:pt x="1422" y="3950"/>
                  </a:lnTo>
                  <a:lnTo>
                    <a:pt x="1182" y="4337"/>
                  </a:lnTo>
                  <a:lnTo>
                    <a:pt x="960" y="4706"/>
                  </a:lnTo>
                  <a:lnTo>
                    <a:pt x="757" y="5112"/>
                  </a:lnTo>
                  <a:lnTo>
                    <a:pt x="591" y="5500"/>
                  </a:lnTo>
                  <a:lnTo>
                    <a:pt x="443" y="5906"/>
                  </a:lnTo>
                  <a:lnTo>
                    <a:pt x="314" y="6330"/>
                  </a:lnTo>
                  <a:lnTo>
                    <a:pt x="203" y="6737"/>
                  </a:lnTo>
                  <a:lnTo>
                    <a:pt x="111" y="7161"/>
                  </a:lnTo>
                  <a:lnTo>
                    <a:pt x="56" y="7604"/>
                  </a:lnTo>
                  <a:lnTo>
                    <a:pt x="19" y="8028"/>
                  </a:lnTo>
                  <a:lnTo>
                    <a:pt x="0" y="8471"/>
                  </a:lnTo>
                  <a:lnTo>
                    <a:pt x="5223" y="8471"/>
                  </a:lnTo>
                  <a:lnTo>
                    <a:pt x="5223" y="5574"/>
                  </a:lnTo>
                  <a:lnTo>
                    <a:pt x="6884" y="5574"/>
                  </a:lnTo>
                  <a:lnTo>
                    <a:pt x="6884" y="8471"/>
                  </a:lnTo>
                  <a:lnTo>
                    <a:pt x="17866" y="8471"/>
                  </a:lnTo>
                  <a:lnTo>
                    <a:pt x="17866" y="4005"/>
                  </a:lnTo>
                  <a:lnTo>
                    <a:pt x="14174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613675" y="1897100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fill="none" extrusionOk="0">
                  <a:moveTo>
                    <a:pt x="1662" y="1661"/>
                  </a:moveTo>
                  <a:lnTo>
                    <a:pt x="1" y="1661"/>
                  </a:lnTo>
                  <a:lnTo>
                    <a:pt x="1" y="0"/>
                  </a:lnTo>
                  <a:lnTo>
                    <a:pt x="1662" y="0"/>
                  </a:lnTo>
                  <a:lnTo>
                    <a:pt x="1662" y="166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55200" y="193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964650" y="2911900"/>
            <a:ext cx="1054500" cy="191700"/>
            <a:chOff x="964650" y="2911900"/>
            <a:chExt cx="1054500" cy="191700"/>
          </a:xfrm>
        </p:grpSpPr>
        <p:sp>
          <p:nvSpPr>
            <p:cNvPr id="159" name="Google Shape;159;p16"/>
            <p:cNvSpPr/>
            <p:nvPr/>
          </p:nvSpPr>
          <p:spPr>
            <a:xfrm>
              <a:off x="964650" y="2911900"/>
              <a:ext cx="1054500" cy="1917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64650" y="2911900"/>
              <a:ext cx="812100" cy="191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7498589" y="2538822"/>
            <a:ext cx="308366" cy="269072"/>
            <a:chOff x="2400200" y="1397400"/>
            <a:chExt cx="708725" cy="614600"/>
          </a:xfrm>
        </p:grpSpPr>
        <p:sp>
          <p:nvSpPr>
            <p:cNvPr id="162" name="Google Shape;162;p16"/>
            <p:cNvSpPr/>
            <p:nvPr/>
          </p:nvSpPr>
          <p:spPr>
            <a:xfrm>
              <a:off x="2400200" y="1486450"/>
              <a:ext cx="224275" cy="525550"/>
            </a:xfrm>
            <a:custGeom>
              <a:avLst/>
              <a:gdLst/>
              <a:ahLst/>
              <a:cxnLst/>
              <a:rect l="l" t="t" r="r" b="b"/>
              <a:pathLst>
                <a:path w="8971" h="21022" extrusionOk="0">
                  <a:moveTo>
                    <a:pt x="1" y="1"/>
                  </a:moveTo>
                  <a:lnTo>
                    <a:pt x="1" y="21022"/>
                  </a:lnTo>
                  <a:lnTo>
                    <a:pt x="1662" y="21022"/>
                  </a:lnTo>
                  <a:lnTo>
                    <a:pt x="1662" y="15503"/>
                  </a:lnTo>
                  <a:lnTo>
                    <a:pt x="7198" y="15503"/>
                  </a:lnTo>
                  <a:lnTo>
                    <a:pt x="7198" y="21022"/>
                  </a:lnTo>
                  <a:lnTo>
                    <a:pt x="8970" y="21022"/>
                  </a:lnTo>
                  <a:lnTo>
                    <a:pt x="8970" y="15263"/>
                  </a:lnTo>
                  <a:lnTo>
                    <a:pt x="8952" y="14839"/>
                  </a:lnTo>
                  <a:lnTo>
                    <a:pt x="8878" y="14433"/>
                  </a:lnTo>
                  <a:lnTo>
                    <a:pt x="8785" y="14045"/>
                  </a:lnTo>
                  <a:lnTo>
                    <a:pt x="8638" y="13658"/>
                  </a:lnTo>
                  <a:lnTo>
                    <a:pt x="8453" y="13307"/>
                  </a:lnTo>
                  <a:lnTo>
                    <a:pt x="8250" y="12957"/>
                  </a:lnTo>
                  <a:lnTo>
                    <a:pt x="8010" y="12643"/>
                  </a:lnTo>
                  <a:lnTo>
                    <a:pt x="7733" y="12348"/>
                  </a:lnTo>
                  <a:lnTo>
                    <a:pt x="7438" y="12071"/>
                  </a:lnTo>
                  <a:lnTo>
                    <a:pt x="7124" y="11831"/>
                  </a:lnTo>
                  <a:lnTo>
                    <a:pt x="6774" y="11609"/>
                  </a:lnTo>
                  <a:lnTo>
                    <a:pt x="6423" y="11443"/>
                  </a:lnTo>
                  <a:lnTo>
                    <a:pt x="6036" y="11296"/>
                  </a:lnTo>
                  <a:lnTo>
                    <a:pt x="5648" y="11203"/>
                  </a:lnTo>
                  <a:lnTo>
                    <a:pt x="5224" y="11129"/>
                  </a:lnTo>
                  <a:lnTo>
                    <a:pt x="4817" y="11111"/>
                  </a:lnTo>
                  <a:lnTo>
                    <a:pt x="1662" y="11111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400200" y="1486450"/>
              <a:ext cx="224275" cy="525550"/>
            </a:xfrm>
            <a:custGeom>
              <a:avLst/>
              <a:gdLst/>
              <a:ahLst/>
              <a:cxnLst/>
              <a:rect l="l" t="t" r="r" b="b"/>
              <a:pathLst>
                <a:path w="8971" h="21022" fill="none" extrusionOk="0">
                  <a:moveTo>
                    <a:pt x="8970" y="15263"/>
                  </a:moveTo>
                  <a:lnTo>
                    <a:pt x="8970" y="21022"/>
                  </a:lnTo>
                  <a:lnTo>
                    <a:pt x="7198" y="21022"/>
                  </a:lnTo>
                  <a:lnTo>
                    <a:pt x="7198" y="15503"/>
                  </a:lnTo>
                  <a:lnTo>
                    <a:pt x="1662" y="15503"/>
                  </a:lnTo>
                  <a:lnTo>
                    <a:pt x="1662" y="21022"/>
                  </a:lnTo>
                  <a:lnTo>
                    <a:pt x="1" y="21022"/>
                  </a:lnTo>
                  <a:lnTo>
                    <a:pt x="1" y="1"/>
                  </a:lnTo>
                  <a:lnTo>
                    <a:pt x="1662" y="1"/>
                  </a:lnTo>
                  <a:lnTo>
                    <a:pt x="1662" y="11111"/>
                  </a:lnTo>
                  <a:lnTo>
                    <a:pt x="4817" y="11111"/>
                  </a:lnTo>
                  <a:lnTo>
                    <a:pt x="4817" y="11111"/>
                  </a:lnTo>
                  <a:lnTo>
                    <a:pt x="5224" y="11129"/>
                  </a:lnTo>
                  <a:lnTo>
                    <a:pt x="5648" y="11203"/>
                  </a:lnTo>
                  <a:lnTo>
                    <a:pt x="6036" y="11296"/>
                  </a:lnTo>
                  <a:lnTo>
                    <a:pt x="6423" y="11443"/>
                  </a:lnTo>
                  <a:lnTo>
                    <a:pt x="6774" y="11609"/>
                  </a:lnTo>
                  <a:lnTo>
                    <a:pt x="7124" y="11831"/>
                  </a:lnTo>
                  <a:lnTo>
                    <a:pt x="7438" y="12071"/>
                  </a:lnTo>
                  <a:lnTo>
                    <a:pt x="7733" y="12348"/>
                  </a:lnTo>
                  <a:lnTo>
                    <a:pt x="8010" y="12643"/>
                  </a:lnTo>
                  <a:lnTo>
                    <a:pt x="8250" y="12957"/>
                  </a:lnTo>
                  <a:lnTo>
                    <a:pt x="8453" y="13307"/>
                  </a:lnTo>
                  <a:lnTo>
                    <a:pt x="8638" y="13658"/>
                  </a:lnTo>
                  <a:lnTo>
                    <a:pt x="8785" y="14045"/>
                  </a:lnTo>
                  <a:lnTo>
                    <a:pt x="8878" y="14433"/>
                  </a:lnTo>
                  <a:lnTo>
                    <a:pt x="8952" y="14839"/>
                  </a:lnTo>
                  <a:lnTo>
                    <a:pt x="8970" y="15263"/>
                  </a:lnTo>
                  <a:lnTo>
                    <a:pt x="8970" y="1526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624450" y="186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885125" y="1486450"/>
              <a:ext cx="223800" cy="525550"/>
            </a:xfrm>
            <a:custGeom>
              <a:avLst/>
              <a:gdLst/>
              <a:ahLst/>
              <a:cxnLst/>
              <a:rect l="l" t="t" r="r" b="b"/>
              <a:pathLst>
                <a:path w="8952" h="21022" extrusionOk="0">
                  <a:moveTo>
                    <a:pt x="7291" y="1"/>
                  </a:moveTo>
                  <a:lnTo>
                    <a:pt x="7291" y="11111"/>
                  </a:lnTo>
                  <a:lnTo>
                    <a:pt x="4153" y="11111"/>
                  </a:lnTo>
                  <a:lnTo>
                    <a:pt x="3729" y="11129"/>
                  </a:lnTo>
                  <a:lnTo>
                    <a:pt x="3323" y="11203"/>
                  </a:lnTo>
                  <a:lnTo>
                    <a:pt x="2935" y="11296"/>
                  </a:lnTo>
                  <a:lnTo>
                    <a:pt x="2547" y="11443"/>
                  </a:lnTo>
                  <a:lnTo>
                    <a:pt x="2197" y="11609"/>
                  </a:lnTo>
                  <a:lnTo>
                    <a:pt x="1846" y="11831"/>
                  </a:lnTo>
                  <a:lnTo>
                    <a:pt x="1532" y="12071"/>
                  </a:lnTo>
                  <a:lnTo>
                    <a:pt x="1219" y="12348"/>
                  </a:lnTo>
                  <a:lnTo>
                    <a:pt x="960" y="12643"/>
                  </a:lnTo>
                  <a:lnTo>
                    <a:pt x="720" y="12957"/>
                  </a:lnTo>
                  <a:lnTo>
                    <a:pt x="499" y="13307"/>
                  </a:lnTo>
                  <a:lnTo>
                    <a:pt x="333" y="13658"/>
                  </a:lnTo>
                  <a:lnTo>
                    <a:pt x="185" y="14045"/>
                  </a:lnTo>
                  <a:lnTo>
                    <a:pt x="74" y="14433"/>
                  </a:lnTo>
                  <a:lnTo>
                    <a:pt x="19" y="14839"/>
                  </a:lnTo>
                  <a:lnTo>
                    <a:pt x="1" y="15263"/>
                  </a:lnTo>
                  <a:lnTo>
                    <a:pt x="1" y="21022"/>
                  </a:lnTo>
                  <a:lnTo>
                    <a:pt x="1754" y="21022"/>
                  </a:lnTo>
                  <a:lnTo>
                    <a:pt x="1754" y="15503"/>
                  </a:lnTo>
                  <a:lnTo>
                    <a:pt x="7291" y="15503"/>
                  </a:lnTo>
                  <a:lnTo>
                    <a:pt x="7291" y="21022"/>
                  </a:lnTo>
                  <a:lnTo>
                    <a:pt x="8952" y="21022"/>
                  </a:lnTo>
                  <a:lnTo>
                    <a:pt x="89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885125" y="1486450"/>
              <a:ext cx="223800" cy="525550"/>
            </a:xfrm>
            <a:custGeom>
              <a:avLst/>
              <a:gdLst/>
              <a:ahLst/>
              <a:cxnLst/>
              <a:rect l="l" t="t" r="r" b="b"/>
              <a:pathLst>
                <a:path w="8952" h="21022" fill="none" extrusionOk="0">
                  <a:moveTo>
                    <a:pt x="1" y="15263"/>
                  </a:moveTo>
                  <a:lnTo>
                    <a:pt x="1" y="21022"/>
                  </a:lnTo>
                  <a:lnTo>
                    <a:pt x="1754" y="21022"/>
                  </a:lnTo>
                  <a:lnTo>
                    <a:pt x="1754" y="15503"/>
                  </a:lnTo>
                  <a:lnTo>
                    <a:pt x="7291" y="15503"/>
                  </a:lnTo>
                  <a:lnTo>
                    <a:pt x="7291" y="21022"/>
                  </a:lnTo>
                  <a:lnTo>
                    <a:pt x="8952" y="21022"/>
                  </a:lnTo>
                  <a:lnTo>
                    <a:pt x="8952" y="1"/>
                  </a:lnTo>
                  <a:lnTo>
                    <a:pt x="7291" y="1"/>
                  </a:lnTo>
                  <a:lnTo>
                    <a:pt x="7291" y="11111"/>
                  </a:lnTo>
                  <a:lnTo>
                    <a:pt x="4153" y="11111"/>
                  </a:lnTo>
                  <a:lnTo>
                    <a:pt x="4153" y="11111"/>
                  </a:lnTo>
                  <a:lnTo>
                    <a:pt x="3729" y="11129"/>
                  </a:lnTo>
                  <a:lnTo>
                    <a:pt x="3323" y="11203"/>
                  </a:lnTo>
                  <a:lnTo>
                    <a:pt x="2935" y="11296"/>
                  </a:lnTo>
                  <a:lnTo>
                    <a:pt x="2547" y="11443"/>
                  </a:lnTo>
                  <a:lnTo>
                    <a:pt x="2197" y="11609"/>
                  </a:lnTo>
                  <a:lnTo>
                    <a:pt x="1846" y="11831"/>
                  </a:lnTo>
                  <a:lnTo>
                    <a:pt x="1532" y="12071"/>
                  </a:lnTo>
                  <a:lnTo>
                    <a:pt x="1219" y="12348"/>
                  </a:lnTo>
                  <a:lnTo>
                    <a:pt x="960" y="12643"/>
                  </a:lnTo>
                  <a:lnTo>
                    <a:pt x="720" y="12957"/>
                  </a:lnTo>
                  <a:lnTo>
                    <a:pt x="499" y="13307"/>
                  </a:lnTo>
                  <a:lnTo>
                    <a:pt x="333" y="13658"/>
                  </a:lnTo>
                  <a:lnTo>
                    <a:pt x="185" y="14045"/>
                  </a:lnTo>
                  <a:lnTo>
                    <a:pt x="74" y="14433"/>
                  </a:lnTo>
                  <a:lnTo>
                    <a:pt x="19" y="14839"/>
                  </a:lnTo>
                  <a:lnTo>
                    <a:pt x="1" y="15263"/>
                  </a:lnTo>
                  <a:lnTo>
                    <a:pt x="1" y="1526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885125" y="186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577375" y="1585650"/>
              <a:ext cx="58150" cy="103850"/>
            </a:xfrm>
            <a:custGeom>
              <a:avLst/>
              <a:gdLst/>
              <a:ahLst/>
              <a:cxnLst/>
              <a:rect l="l" t="t" r="r" b="b"/>
              <a:pathLst>
                <a:path w="2326" h="4154" extrusionOk="0">
                  <a:moveTo>
                    <a:pt x="1" y="1"/>
                  </a:moveTo>
                  <a:lnTo>
                    <a:pt x="1" y="4153"/>
                  </a:lnTo>
                  <a:lnTo>
                    <a:pt x="2326" y="4153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874050" y="1585650"/>
              <a:ext cx="58150" cy="103850"/>
            </a:xfrm>
            <a:custGeom>
              <a:avLst/>
              <a:gdLst/>
              <a:ahLst/>
              <a:cxnLst/>
              <a:rect l="l" t="t" r="r" b="b"/>
              <a:pathLst>
                <a:path w="2326" h="4154" extrusionOk="0">
                  <a:moveTo>
                    <a:pt x="1" y="1"/>
                  </a:moveTo>
                  <a:lnTo>
                    <a:pt x="1" y="4153"/>
                  </a:lnTo>
                  <a:lnTo>
                    <a:pt x="2326" y="4153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676125" y="1824200"/>
              <a:ext cx="157350" cy="187800"/>
            </a:xfrm>
            <a:custGeom>
              <a:avLst/>
              <a:gdLst/>
              <a:ahLst/>
              <a:cxnLst/>
              <a:rect l="l" t="t" r="r" b="b"/>
              <a:pathLst>
                <a:path w="6294" h="7512" extrusionOk="0">
                  <a:moveTo>
                    <a:pt x="2307" y="0"/>
                  </a:moveTo>
                  <a:lnTo>
                    <a:pt x="2307" y="5851"/>
                  </a:lnTo>
                  <a:lnTo>
                    <a:pt x="0" y="5851"/>
                  </a:lnTo>
                  <a:lnTo>
                    <a:pt x="0" y="7512"/>
                  </a:lnTo>
                  <a:lnTo>
                    <a:pt x="6293" y="7512"/>
                  </a:lnTo>
                  <a:lnTo>
                    <a:pt x="6293" y="5851"/>
                  </a:lnTo>
                  <a:lnTo>
                    <a:pt x="3968" y="5851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2676125" y="1824200"/>
              <a:ext cx="157350" cy="187800"/>
            </a:xfrm>
            <a:custGeom>
              <a:avLst/>
              <a:gdLst/>
              <a:ahLst/>
              <a:cxnLst/>
              <a:rect l="l" t="t" r="r" b="b"/>
              <a:pathLst>
                <a:path w="6294" h="7512" fill="none" extrusionOk="0">
                  <a:moveTo>
                    <a:pt x="6293" y="5851"/>
                  </a:moveTo>
                  <a:lnTo>
                    <a:pt x="6293" y="7512"/>
                  </a:lnTo>
                  <a:lnTo>
                    <a:pt x="0" y="7512"/>
                  </a:lnTo>
                  <a:lnTo>
                    <a:pt x="0" y="5851"/>
                  </a:lnTo>
                  <a:lnTo>
                    <a:pt x="2307" y="5851"/>
                  </a:lnTo>
                  <a:lnTo>
                    <a:pt x="2307" y="0"/>
                  </a:lnTo>
                  <a:lnTo>
                    <a:pt x="3968" y="0"/>
                  </a:lnTo>
                  <a:lnTo>
                    <a:pt x="3968" y="5851"/>
                  </a:lnTo>
                  <a:lnTo>
                    <a:pt x="6293" y="585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833450" y="197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637825" y="1397400"/>
              <a:ext cx="233475" cy="145825"/>
            </a:xfrm>
            <a:custGeom>
              <a:avLst/>
              <a:gdLst/>
              <a:ahLst/>
              <a:cxnLst/>
              <a:rect l="l" t="t" r="r" b="b"/>
              <a:pathLst>
                <a:path w="9339" h="5833" extrusionOk="0">
                  <a:moveTo>
                    <a:pt x="3839" y="1"/>
                  </a:moveTo>
                  <a:lnTo>
                    <a:pt x="3839" y="1643"/>
                  </a:lnTo>
                  <a:lnTo>
                    <a:pt x="3470" y="1736"/>
                  </a:lnTo>
                  <a:lnTo>
                    <a:pt x="3101" y="1846"/>
                  </a:lnTo>
                  <a:lnTo>
                    <a:pt x="2750" y="1994"/>
                  </a:lnTo>
                  <a:lnTo>
                    <a:pt x="2399" y="2160"/>
                  </a:lnTo>
                  <a:lnTo>
                    <a:pt x="2086" y="2363"/>
                  </a:lnTo>
                  <a:lnTo>
                    <a:pt x="1772" y="2585"/>
                  </a:lnTo>
                  <a:lnTo>
                    <a:pt x="1495" y="2825"/>
                  </a:lnTo>
                  <a:lnTo>
                    <a:pt x="1237" y="3083"/>
                  </a:lnTo>
                  <a:lnTo>
                    <a:pt x="978" y="3378"/>
                  </a:lnTo>
                  <a:lnTo>
                    <a:pt x="757" y="3673"/>
                  </a:lnTo>
                  <a:lnTo>
                    <a:pt x="572" y="4006"/>
                  </a:lnTo>
                  <a:lnTo>
                    <a:pt x="406" y="4338"/>
                  </a:lnTo>
                  <a:lnTo>
                    <a:pt x="259" y="4689"/>
                  </a:lnTo>
                  <a:lnTo>
                    <a:pt x="148" y="5058"/>
                  </a:lnTo>
                  <a:lnTo>
                    <a:pt x="56" y="5445"/>
                  </a:lnTo>
                  <a:lnTo>
                    <a:pt x="0" y="5833"/>
                  </a:lnTo>
                  <a:lnTo>
                    <a:pt x="9339" y="5833"/>
                  </a:lnTo>
                  <a:lnTo>
                    <a:pt x="9302" y="5445"/>
                  </a:lnTo>
                  <a:lnTo>
                    <a:pt x="9210" y="5076"/>
                  </a:lnTo>
                  <a:lnTo>
                    <a:pt x="9099" y="4707"/>
                  </a:lnTo>
                  <a:lnTo>
                    <a:pt x="8951" y="4356"/>
                  </a:lnTo>
                  <a:lnTo>
                    <a:pt x="8785" y="4024"/>
                  </a:lnTo>
                  <a:lnTo>
                    <a:pt x="8582" y="3692"/>
                  </a:lnTo>
                  <a:lnTo>
                    <a:pt x="8361" y="3397"/>
                  </a:lnTo>
                  <a:lnTo>
                    <a:pt x="8121" y="3101"/>
                  </a:lnTo>
                  <a:lnTo>
                    <a:pt x="7862" y="2825"/>
                  </a:lnTo>
                  <a:lnTo>
                    <a:pt x="7567" y="2585"/>
                  </a:lnTo>
                  <a:lnTo>
                    <a:pt x="7272" y="2363"/>
                  </a:lnTo>
                  <a:lnTo>
                    <a:pt x="6940" y="2160"/>
                  </a:lnTo>
                  <a:lnTo>
                    <a:pt x="6607" y="1994"/>
                  </a:lnTo>
                  <a:lnTo>
                    <a:pt x="6257" y="1846"/>
                  </a:lnTo>
                  <a:lnTo>
                    <a:pt x="5888" y="1736"/>
                  </a:lnTo>
                  <a:lnTo>
                    <a:pt x="5500" y="1643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637825" y="1397400"/>
              <a:ext cx="233475" cy="145825"/>
            </a:xfrm>
            <a:custGeom>
              <a:avLst/>
              <a:gdLst/>
              <a:ahLst/>
              <a:cxnLst/>
              <a:rect l="l" t="t" r="r" b="b"/>
              <a:pathLst>
                <a:path w="9339" h="5833" fill="none" extrusionOk="0">
                  <a:moveTo>
                    <a:pt x="9339" y="5833"/>
                  </a:moveTo>
                  <a:lnTo>
                    <a:pt x="0" y="5833"/>
                  </a:lnTo>
                  <a:lnTo>
                    <a:pt x="0" y="5833"/>
                  </a:lnTo>
                  <a:lnTo>
                    <a:pt x="56" y="5445"/>
                  </a:lnTo>
                  <a:lnTo>
                    <a:pt x="148" y="5058"/>
                  </a:lnTo>
                  <a:lnTo>
                    <a:pt x="259" y="4689"/>
                  </a:lnTo>
                  <a:lnTo>
                    <a:pt x="406" y="4338"/>
                  </a:lnTo>
                  <a:lnTo>
                    <a:pt x="572" y="4006"/>
                  </a:lnTo>
                  <a:lnTo>
                    <a:pt x="757" y="3673"/>
                  </a:lnTo>
                  <a:lnTo>
                    <a:pt x="978" y="3378"/>
                  </a:lnTo>
                  <a:lnTo>
                    <a:pt x="1237" y="3083"/>
                  </a:lnTo>
                  <a:lnTo>
                    <a:pt x="1495" y="2825"/>
                  </a:lnTo>
                  <a:lnTo>
                    <a:pt x="1772" y="2585"/>
                  </a:lnTo>
                  <a:lnTo>
                    <a:pt x="2086" y="2363"/>
                  </a:lnTo>
                  <a:lnTo>
                    <a:pt x="2399" y="2160"/>
                  </a:lnTo>
                  <a:lnTo>
                    <a:pt x="2750" y="1994"/>
                  </a:lnTo>
                  <a:lnTo>
                    <a:pt x="3101" y="1846"/>
                  </a:lnTo>
                  <a:lnTo>
                    <a:pt x="3470" y="1736"/>
                  </a:lnTo>
                  <a:lnTo>
                    <a:pt x="3839" y="1643"/>
                  </a:lnTo>
                  <a:lnTo>
                    <a:pt x="3839" y="1"/>
                  </a:lnTo>
                  <a:lnTo>
                    <a:pt x="5500" y="1"/>
                  </a:lnTo>
                  <a:lnTo>
                    <a:pt x="5500" y="1643"/>
                  </a:lnTo>
                  <a:lnTo>
                    <a:pt x="5500" y="1643"/>
                  </a:lnTo>
                  <a:lnTo>
                    <a:pt x="5888" y="1736"/>
                  </a:lnTo>
                  <a:lnTo>
                    <a:pt x="6257" y="1846"/>
                  </a:lnTo>
                  <a:lnTo>
                    <a:pt x="6607" y="1994"/>
                  </a:lnTo>
                  <a:lnTo>
                    <a:pt x="6940" y="2160"/>
                  </a:lnTo>
                  <a:lnTo>
                    <a:pt x="7272" y="2363"/>
                  </a:lnTo>
                  <a:lnTo>
                    <a:pt x="7567" y="2585"/>
                  </a:lnTo>
                  <a:lnTo>
                    <a:pt x="7862" y="2825"/>
                  </a:lnTo>
                  <a:lnTo>
                    <a:pt x="8121" y="3101"/>
                  </a:lnTo>
                  <a:lnTo>
                    <a:pt x="8361" y="3397"/>
                  </a:lnTo>
                  <a:lnTo>
                    <a:pt x="8582" y="3692"/>
                  </a:lnTo>
                  <a:lnTo>
                    <a:pt x="8785" y="4024"/>
                  </a:lnTo>
                  <a:lnTo>
                    <a:pt x="8951" y="4356"/>
                  </a:lnTo>
                  <a:lnTo>
                    <a:pt x="9099" y="4707"/>
                  </a:lnTo>
                  <a:lnTo>
                    <a:pt x="9210" y="5076"/>
                  </a:lnTo>
                  <a:lnTo>
                    <a:pt x="9302" y="5445"/>
                  </a:lnTo>
                  <a:lnTo>
                    <a:pt x="9339" y="5833"/>
                  </a:lnTo>
                  <a:lnTo>
                    <a:pt x="9339" y="583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871275" y="154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677025" y="1585650"/>
              <a:ext cx="155525" cy="197050"/>
            </a:xfrm>
            <a:custGeom>
              <a:avLst/>
              <a:gdLst/>
              <a:ahLst/>
              <a:cxnLst/>
              <a:rect l="l" t="t" r="r" b="b"/>
              <a:pathLst>
                <a:path w="6221" h="7882" extrusionOk="0">
                  <a:moveTo>
                    <a:pt x="1" y="1"/>
                  </a:moveTo>
                  <a:lnTo>
                    <a:pt x="1" y="7881"/>
                  </a:lnTo>
                  <a:lnTo>
                    <a:pt x="6221" y="7881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612669" y="1134444"/>
            <a:ext cx="1875300" cy="3454650"/>
            <a:chOff x="589568" y="1124900"/>
            <a:chExt cx="1875300" cy="3454650"/>
          </a:xfrm>
        </p:grpSpPr>
        <p:grpSp>
          <p:nvGrpSpPr>
            <p:cNvPr id="178" name="Google Shape;178;p16"/>
            <p:cNvGrpSpPr/>
            <p:nvPr/>
          </p:nvGrpSpPr>
          <p:grpSpPr>
            <a:xfrm>
              <a:off x="589568" y="1124900"/>
              <a:ext cx="1875300" cy="1139843"/>
              <a:chOff x="589568" y="1124900"/>
              <a:chExt cx="1875300" cy="1139843"/>
            </a:xfrm>
          </p:grpSpPr>
          <p:sp>
            <p:nvSpPr>
              <p:cNvPr id="180" name="Google Shape;180;p16"/>
              <p:cNvSpPr txBox="1"/>
              <p:nvPr/>
            </p:nvSpPr>
            <p:spPr>
              <a:xfrm>
                <a:off x="589568" y="1576547"/>
                <a:ext cx="1875300" cy="68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ln/>
                    <a:solidFill>
                      <a:schemeClr val="accent4"/>
                    </a:solidFill>
                    <a:latin typeface="Roboto"/>
                    <a:ea typeface="Roboto"/>
                    <a:cs typeface="Roboto"/>
                    <a:sym typeface="Roboto"/>
                  </a:rPr>
                  <a:t>I’ll have veg biryani for dinner.</a:t>
                </a:r>
                <a:endParaRPr sz="1600" b="1" dirty="0">
                  <a:ln/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1" name="Google Shape;181;p16"/>
              <p:cNvSpPr txBox="1"/>
              <p:nvPr/>
            </p:nvSpPr>
            <p:spPr>
              <a:xfrm>
                <a:off x="1240338" y="1124900"/>
                <a:ext cx="503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82" name="Google Shape;182;p16"/>
            <p:cNvSpPr txBox="1"/>
            <p:nvPr/>
          </p:nvSpPr>
          <p:spPr>
            <a:xfrm>
              <a:off x="1168953" y="3102025"/>
              <a:ext cx="64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70 %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1168953" y="4247750"/>
              <a:ext cx="64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30 %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4" name="Google Shape;184;p16"/>
          <p:cNvGrpSpPr/>
          <p:nvPr/>
        </p:nvGrpSpPr>
        <p:grpSpPr>
          <a:xfrm>
            <a:off x="964650" y="4057625"/>
            <a:ext cx="1054500" cy="191700"/>
            <a:chOff x="964650" y="4057625"/>
            <a:chExt cx="1054500" cy="191700"/>
          </a:xfrm>
        </p:grpSpPr>
        <p:sp>
          <p:nvSpPr>
            <p:cNvPr id="185" name="Google Shape;185;p16"/>
            <p:cNvSpPr/>
            <p:nvPr/>
          </p:nvSpPr>
          <p:spPr>
            <a:xfrm>
              <a:off x="964650" y="4057625"/>
              <a:ext cx="1054500" cy="1917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964650" y="4057625"/>
              <a:ext cx="373200" cy="191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16"/>
          <p:cNvGrpSpPr/>
          <p:nvPr/>
        </p:nvGrpSpPr>
        <p:grpSpPr>
          <a:xfrm>
            <a:off x="1337713" y="3647552"/>
            <a:ext cx="308366" cy="310269"/>
            <a:chOff x="1372675" y="1315750"/>
            <a:chExt cx="708725" cy="708700"/>
          </a:xfrm>
        </p:grpSpPr>
        <p:sp>
          <p:nvSpPr>
            <p:cNvPr id="188" name="Google Shape;188;p16"/>
            <p:cNvSpPr/>
            <p:nvPr/>
          </p:nvSpPr>
          <p:spPr>
            <a:xfrm>
              <a:off x="1485725" y="1315750"/>
              <a:ext cx="482625" cy="111675"/>
            </a:xfrm>
            <a:custGeom>
              <a:avLst/>
              <a:gdLst/>
              <a:ahLst/>
              <a:cxnLst/>
              <a:rect l="l" t="t" r="r" b="b"/>
              <a:pathLst>
                <a:path w="19305" h="4467" extrusionOk="0">
                  <a:moveTo>
                    <a:pt x="0" y="0"/>
                  </a:moveTo>
                  <a:lnTo>
                    <a:pt x="0" y="4466"/>
                  </a:lnTo>
                  <a:lnTo>
                    <a:pt x="19305" y="4466"/>
                  </a:lnTo>
                  <a:lnTo>
                    <a:pt x="193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72675" y="1575500"/>
              <a:ext cx="708725" cy="256550"/>
            </a:xfrm>
            <a:custGeom>
              <a:avLst/>
              <a:gdLst/>
              <a:ahLst/>
              <a:cxnLst/>
              <a:rect l="l" t="t" r="r" b="b"/>
              <a:pathLst>
                <a:path w="28349" h="10262" extrusionOk="0">
                  <a:moveTo>
                    <a:pt x="3489" y="1"/>
                  </a:moveTo>
                  <a:lnTo>
                    <a:pt x="3304" y="167"/>
                  </a:lnTo>
                  <a:lnTo>
                    <a:pt x="3101" y="314"/>
                  </a:lnTo>
                  <a:lnTo>
                    <a:pt x="2898" y="425"/>
                  </a:lnTo>
                  <a:lnTo>
                    <a:pt x="2677" y="517"/>
                  </a:lnTo>
                  <a:lnTo>
                    <a:pt x="2455" y="591"/>
                  </a:lnTo>
                  <a:lnTo>
                    <a:pt x="2215" y="647"/>
                  </a:lnTo>
                  <a:lnTo>
                    <a:pt x="1975" y="684"/>
                  </a:lnTo>
                  <a:lnTo>
                    <a:pt x="1754" y="702"/>
                  </a:lnTo>
                  <a:lnTo>
                    <a:pt x="1514" y="684"/>
                  </a:lnTo>
                  <a:lnTo>
                    <a:pt x="1274" y="665"/>
                  </a:lnTo>
                  <a:lnTo>
                    <a:pt x="1053" y="610"/>
                  </a:lnTo>
                  <a:lnTo>
                    <a:pt x="813" y="536"/>
                  </a:lnTo>
                  <a:lnTo>
                    <a:pt x="591" y="444"/>
                  </a:lnTo>
                  <a:lnTo>
                    <a:pt x="388" y="333"/>
                  </a:lnTo>
                  <a:lnTo>
                    <a:pt x="185" y="185"/>
                  </a:lnTo>
                  <a:lnTo>
                    <a:pt x="1" y="38"/>
                  </a:lnTo>
                  <a:lnTo>
                    <a:pt x="1" y="10262"/>
                  </a:lnTo>
                  <a:lnTo>
                    <a:pt x="2751" y="10262"/>
                  </a:lnTo>
                  <a:lnTo>
                    <a:pt x="2751" y="3415"/>
                  </a:lnTo>
                  <a:lnTo>
                    <a:pt x="14175" y="3415"/>
                  </a:lnTo>
                  <a:lnTo>
                    <a:pt x="14175" y="10262"/>
                  </a:lnTo>
                  <a:lnTo>
                    <a:pt x="18622" y="10262"/>
                  </a:lnTo>
                  <a:lnTo>
                    <a:pt x="18622" y="3415"/>
                  </a:lnTo>
                  <a:lnTo>
                    <a:pt x="24639" y="3415"/>
                  </a:lnTo>
                  <a:lnTo>
                    <a:pt x="24639" y="10262"/>
                  </a:lnTo>
                  <a:lnTo>
                    <a:pt x="28349" y="10262"/>
                  </a:lnTo>
                  <a:lnTo>
                    <a:pt x="28349" y="19"/>
                  </a:lnTo>
                  <a:lnTo>
                    <a:pt x="28164" y="167"/>
                  </a:lnTo>
                  <a:lnTo>
                    <a:pt x="27961" y="314"/>
                  </a:lnTo>
                  <a:lnTo>
                    <a:pt x="27740" y="425"/>
                  </a:lnTo>
                  <a:lnTo>
                    <a:pt x="27518" y="517"/>
                  </a:lnTo>
                  <a:lnTo>
                    <a:pt x="27297" y="591"/>
                  </a:lnTo>
                  <a:lnTo>
                    <a:pt x="27075" y="647"/>
                  </a:lnTo>
                  <a:lnTo>
                    <a:pt x="26835" y="684"/>
                  </a:lnTo>
                  <a:lnTo>
                    <a:pt x="26595" y="702"/>
                  </a:lnTo>
                  <a:lnTo>
                    <a:pt x="26355" y="684"/>
                  </a:lnTo>
                  <a:lnTo>
                    <a:pt x="26115" y="665"/>
                  </a:lnTo>
                  <a:lnTo>
                    <a:pt x="25894" y="610"/>
                  </a:lnTo>
                  <a:lnTo>
                    <a:pt x="25654" y="536"/>
                  </a:lnTo>
                  <a:lnTo>
                    <a:pt x="25451" y="444"/>
                  </a:lnTo>
                  <a:lnTo>
                    <a:pt x="25230" y="314"/>
                  </a:lnTo>
                  <a:lnTo>
                    <a:pt x="25027" y="185"/>
                  </a:lnTo>
                  <a:lnTo>
                    <a:pt x="24842" y="19"/>
                  </a:lnTo>
                  <a:lnTo>
                    <a:pt x="24657" y="185"/>
                  </a:lnTo>
                  <a:lnTo>
                    <a:pt x="24454" y="314"/>
                  </a:lnTo>
                  <a:lnTo>
                    <a:pt x="24233" y="444"/>
                  </a:lnTo>
                  <a:lnTo>
                    <a:pt x="24012" y="536"/>
                  </a:lnTo>
                  <a:lnTo>
                    <a:pt x="23790" y="610"/>
                  </a:lnTo>
                  <a:lnTo>
                    <a:pt x="23550" y="665"/>
                  </a:lnTo>
                  <a:lnTo>
                    <a:pt x="23310" y="684"/>
                  </a:lnTo>
                  <a:lnTo>
                    <a:pt x="23070" y="702"/>
                  </a:lnTo>
                  <a:lnTo>
                    <a:pt x="22830" y="684"/>
                  </a:lnTo>
                  <a:lnTo>
                    <a:pt x="22609" y="647"/>
                  </a:lnTo>
                  <a:lnTo>
                    <a:pt x="22369" y="591"/>
                  </a:lnTo>
                  <a:lnTo>
                    <a:pt x="22148" y="517"/>
                  </a:lnTo>
                  <a:lnTo>
                    <a:pt x="21926" y="425"/>
                  </a:lnTo>
                  <a:lnTo>
                    <a:pt x="21705" y="314"/>
                  </a:lnTo>
                  <a:lnTo>
                    <a:pt x="21502" y="167"/>
                  </a:lnTo>
                  <a:lnTo>
                    <a:pt x="21317" y="1"/>
                  </a:lnTo>
                  <a:lnTo>
                    <a:pt x="21132" y="167"/>
                  </a:lnTo>
                  <a:lnTo>
                    <a:pt x="20911" y="314"/>
                  </a:lnTo>
                  <a:lnTo>
                    <a:pt x="20708" y="425"/>
                  </a:lnTo>
                  <a:lnTo>
                    <a:pt x="20486" y="517"/>
                  </a:lnTo>
                  <a:lnTo>
                    <a:pt x="20247" y="610"/>
                  </a:lnTo>
                  <a:lnTo>
                    <a:pt x="20007" y="647"/>
                  </a:lnTo>
                  <a:lnTo>
                    <a:pt x="19767" y="684"/>
                  </a:lnTo>
                  <a:lnTo>
                    <a:pt x="19527" y="702"/>
                  </a:lnTo>
                  <a:lnTo>
                    <a:pt x="19287" y="684"/>
                  </a:lnTo>
                  <a:lnTo>
                    <a:pt x="19047" y="647"/>
                  </a:lnTo>
                  <a:lnTo>
                    <a:pt x="18825" y="591"/>
                  </a:lnTo>
                  <a:lnTo>
                    <a:pt x="18586" y="517"/>
                  </a:lnTo>
                  <a:lnTo>
                    <a:pt x="18364" y="425"/>
                  </a:lnTo>
                  <a:lnTo>
                    <a:pt x="18161" y="296"/>
                  </a:lnTo>
                  <a:lnTo>
                    <a:pt x="17958" y="167"/>
                  </a:lnTo>
                  <a:lnTo>
                    <a:pt x="17755" y="1"/>
                  </a:lnTo>
                  <a:lnTo>
                    <a:pt x="17570" y="167"/>
                  </a:lnTo>
                  <a:lnTo>
                    <a:pt x="17349" y="296"/>
                  </a:lnTo>
                  <a:lnTo>
                    <a:pt x="17146" y="425"/>
                  </a:lnTo>
                  <a:lnTo>
                    <a:pt x="16906" y="517"/>
                  </a:lnTo>
                  <a:lnTo>
                    <a:pt x="16685" y="591"/>
                  </a:lnTo>
                  <a:lnTo>
                    <a:pt x="16445" y="647"/>
                  </a:lnTo>
                  <a:lnTo>
                    <a:pt x="16205" y="684"/>
                  </a:lnTo>
                  <a:lnTo>
                    <a:pt x="15946" y="702"/>
                  </a:lnTo>
                  <a:lnTo>
                    <a:pt x="15706" y="684"/>
                  </a:lnTo>
                  <a:lnTo>
                    <a:pt x="15467" y="647"/>
                  </a:lnTo>
                  <a:lnTo>
                    <a:pt x="15227" y="610"/>
                  </a:lnTo>
                  <a:lnTo>
                    <a:pt x="15005" y="517"/>
                  </a:lnTo>
                  <a:lnTo>
                    <a:pt x="14765" y="425"/>
                  </a:lnTo>
                  <a:lnTo>
                    <a:pt x="14562" y="314"/>
                  </a:lnTo>
                  <a:lnTo>
                    <a:pt x="14341" y="167"/>
                  </a:lnTo>
                  <a:lnTo>
                    <a:pt x="14156" y="1"/>
                  </a:lnTo>
                  <a:lnTo>
                    <a:pt x="13953" y="167"/>
                  </a:lnTo>
                  <a:lnTo>
                    <a:pt x="13750" y="296"/>
                  </a:lnTo>
                  <a:lnTo>
                    <a:pt x="13547" y="425"/>
                  </a:lnTo>
                  <a:lnTo>
                    <a:pt x="13307" y="517"/>
                  </a:lnTo>
                  <a:lnTo>
                    <a:pt x="13086" y="591"/>
                  </a:lnTo>
                  <a:lnTo>
                    <a:pt x="12846" y="647"/>
                  </a:lnTo>
                  <a:lnTo>
                    <a:pt x="12606" y="684"/>
                  </a:lnTo>
                  <a:lnTo>
                    <a:pt x="12366" y="702"/>
                  </a:lnTo>
                  <a:lnTo>
                    <a:pt x="12126" y="684"/>
                  </a:lnTo>
                  <a:lnTo>
                    <a:pt x="11886" y="665"/>
                  </a:lnTo>
                  <a:lnTo>
                    <a:pt x="11646" y="610"/>
                  </a:lnTo>
                  <a:lnTo>
                    <a:pt x="11425" y="536"/>
                  </a:lnTo>
                  <a:lnTo>
                    <a:pt x="11185" y="425"/>
                  </a:lnTo>
                  <a:lnTo>
                    <a:pt x="10982" y="314"/>
                  </a:lnTo>
                  <a:lnTo>
                    <a:pt x="10779" y="167"/>
                  </a:lnTo>
                  <a:lnTo>
                    <a:pt x="10576" y="1"/>
                  </a:lnTo>
                  <a:lnTo>
                    <a:pt x="10391" y="167"/>
                  </a:lnTo>
                  <a:lnTo>
                    <a:pt x="10188" y="314"/>
                  </a:lnTo>
                  <a:lnTo>
                    <a:pt x="9967" y="425"/>
                  </a:lnTo>
                  <a:lnTo>
                    <a:pt x="9745" y="517"/>
                  </a:lnTo>
                  <a:lnTo>
                    <a:pt x="9524" y="591"/>
                  </a:lnTo>
                  <a:lnTo>
                    <a:pt x="9284" y="647"/>
                  </a:lnTo>
                  <a:lnTo>
                    <a:pt x="9044" y="684"/>
                  </a:lnTo>
                  <a:lnTo>
                    <a:pt x="8804" y="702"/>
                  </a:lnTo>
                  <a:lnTo>
                    <a:pt x="8564" y="684"/>
                  </a:lnTo>
                  <a:lnTo>
                    <a:pt x="8324" y="647"/>
                  </a:lnTo>
                  <a:lnTo>
                    <a:pt x="8084" y="591"/>
                  </a:lnTo>
                  <a:lnTo>
                    <a:pt x="7863" y="517"/>
                  </a:lnTo>
                  <a:lnTo>
                    <a:pt x="7641" y="425"/>
                  </a:lnTo>
                  <a:lnTo>
                    <a:pt x="7420" y="314"/>
                  </a:lnTo>
                  <a:lnTo>
                    <a:pt x="7217" y="167"/>
                  </a:lnTo>
                  <a:lnTo>
                    <a:pt x="7032" y="1"/>
                  </a:lnTo>
                  <a:lnTo>
                    <a:pt x="6848" y="167"/>
                  </a:lnTo>
                  <a:lnTo>
                    <a:pt x="6645" y="314"/>
                  </a:lnTo>
                  <a:lnTo>
                    <a:pt x="6423" y="425"/>
                  </a:lnTo>
                  <a:lnTo>
                    <a:pt x="6202" y="517"/>
                  </a:lnTo>
                  <a:lnTo>
                    <a:pt x="5980" y="591"/>
                  </a:lnTo>
                  <a:lnTo>
                    <a:pt x="5740" y="647"/>
                  </a:lnTo>
                  <a:lnTo>
                    <a:pt x="5500" y="684"/>
                  </a:lnTo>
                  <a:lnTo>
                    <a:pt x="5261" y="702"/>
                  </a:lnTo>
                  <a:lnTo>
                    <a:pt x="5021" y="684"/>
                  </a:lnTo>
                  <a:lnTo>
                    <a:pt x="4781" y="647"/>
                  </a:lnTo>
                  <a:lnTo>
                    <a:pt x="4559" y="591"/>
                  </a:lnTo>
                  <a:lnTo>
                    <a:pt x="4319" y="517"/>
                  </a:lnTo>
                  <a:lnTo>
                    <a:pt x="4098" y="425"/>
                  </a:lnTo>
                  <a:lnTo>
                    <a:pt x="3876" y="314"/>
                  </a:lnTo>
                  <a:lnTo>
                    <a:pt x="3673" y="167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372675" y="1575500"/>
              <a:ext cx="708725" cy="256550"/>
            </a:xfrm>
            <a:custGeom>
              <a:avLst/>
              <a:gdLst/>
              <a:ahLst/>
              <a:cxnLst/>
              <a:rect l="l" t="t" r="r" b="b"/>
              <a:pathLst>
                <a:path w="28349" h="10262" fill="none" extrusionOk="0">
                  <a:moveTo>
                    <a:pt x="28349" y="19"/>
                  </a:moveTo>
                  <a:lnTo>
                    <a:pt x="28349" y="10262"/>
                  </a:lnTo>
                  <a:lnTo>
                    <a:pt x="24639" y="10262"/>
                  </a:lnTo>
                  <a:lnTo>
                    <a:pt x="24639" y="3415"/>
                  </a:lnTo>
                  <a:lnTo>
                    <a:pt x="18622" y="3415"/>
                  </a:lnTo>
                  <a:lnTo>
                    <a:pt x="18622" y="10262"/>
                  </a:lnTo>
                  <a:lnTo>
                    <a:pt x="14175" y="10262"/>
                  </a:lnTo>
                  <a:lnTo>
                    <a:pt x="14175" y="3415"/>
                  </a:lnTo>
                  <a:lnTo>
                    <a:pt x="2751" y="3415"/>
                  </a:lnTo>
                  <a:lnTo>
                    <a:pt x="2751" y="10262"/>
                  </a:lnTo>
                  <a:lnTo>
                    <a:pt x="1" y="10262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185" y="185"/>
                  </a:lnTo>
                  <a:lnTo>
                    <a:pt x="388" y="333"/>
                  </a:lnTo>
                  <a:lnTo>
                    <a:pt x="591" y="444"/>
                  </a:lnTo>
                  <a:lnTo>
                    <a:pt x="813" y="536"/>
                  </a:lnTo>
                  <a:lnTo>
                    <a:pt x="1053" y="610"/>
                  </a:lnTo>
                  <a:lnTo>
                    <a:pt x="1274" y="665"/>
                  </a:lnTo>
                  <a:lnTo>
                    <a:pt x="1514" y="684"/>
                  </a:lnTo>
                  <a:lnTo>
                    <a:pt x="1754" y="702"/>
                  </a:lnTo>
                  <a:lnTo>
                    <a:pt x="1975" y="684"/>
                  </a:lnTo>
                  <a:lnTo>
                    <a:pt x="2215" y="647"/>
                  </a:lnTo>
                  <a:lnTo>
                    <a:pt x="2455" y="591"/>
                  </a:lnTo>
                  <a:lnTo>
                    <a:pt x="2677" y="517"/>
                  </a:lnTo>
                  <a:lnTo>
                    <a:pt x="2898" y="425"/>
                  </a:lnTo>
                  <a:lnTo>
                    <a:pt x="3101" y="314"/>
                  </a:lnTo>
                  <a:lnTo>
                    <a:pt x="3304" y="167"/>
                  </a:lnTo>
                  <a:lnTo>
                    <a:pt x="3489" y="1"/>
                  </a:lnTo>
                  <a:lnTo>
                    <a:pt x="3489" y="1"/>
                  </a:lnTo>
                  <a:lnTo>
                    <a:pt x="3673" y="167"/>
                  </a:lnTo>
                  <a:lnTo>
                    <a:pt x="3876" y="314"/>
                  </a:lnTo>
                  <a:lnTo>
                    <a:pt x="4098" y="425"/>
                  </a:lnTo>
                  <a:lnTo>
                    <a:pt x="4319" y="517"/>
                  </a:lnTo>
                  <a:lnTo>
                    <a:pt x="4559" y="591"/>
                  </a:lnTo>
                  <a:lnTo>
                    <a:pt x="4781" y="647"/>
                  </a:lnTo>
                  <a:lnTo>
                    <a:pt x="5021" y="684"/>
                  </a:lnTo>
                  <a:lnTo>
                    <a:pt x="5261" y="702"/>
                  </a:lnTo>
                  <a:lnTo>
                    <a:pt x="5500" y="684"/>
                  </a:lnTo>
                  <a:lnTo>
                    <a:pt x="5740" y="647"/>
                  </a:lnTo>
                  <a:lnTo>
                    <a:pt x="5980" y="591"/>
                  </a:lnTo>
                  <a:lnTo>
                    <a:pt x="6202" y="517"/>
                  </a:lnTo>
                  <a:lnTo>
                    <a:pt x="6423" y="425"/>
                  </a:lnTo>
                  <a:lnTo>
                    <a:pt x="6645" y="314"/>
                  </a:lnTo>
                  <a:lnTo>
                    <a:pt x="6848" y="167"/>
                  </a:lnTo>
                  <a:lnTo>
                    <a:pt x="7032" y="1"/>
                  </a:lnTo>
                  <a:lnTo>
                    <a:pt x="7032" y="1"/>
                  </a:lnTo>
                  <a:lnTo>
                    <a:pt x="7217" y="167"/>
                  </a:lnTo>
                  <a:lnTo>
                    <a:pt x="7420" y="314"/>
                  </a:lnTo>
                  <a:lnTo>
                    <a:pt x="7641" y="425"/>
                  </a:lnTo>
                  <a:lnTo>
                    <a:pt x="7863" y="517"/>
                  </a:lnTo>
                  <a:lnTo>
                    <a:pt x="8084" y="591"/>
                  </a:lnTo>
                  <a:lnTo>
                    <a:pt x="8324" y="647"/>
                  </a:lnTo>
                  <a:lnTo>
                    <a:pt x="8564" y="684"/>
                  </a:lnTo>
                  <a:lnTo>
                    <a:pt x="8804" y="702"/>
                  </a:lnTo>
                  <a:lnTo>
                    <a:pt x="9044" y="684"/>
                  </a:lnTo>
                  <a:lnTo>
                    <a:pt x="9284" y="647"/>
                  </a:lnTo>
                  <a:lnTo>
                    <a:pt x="9524" y="591"/>
                  </a:lnTo>
                  <a:lnTo>
                    <a:pt x="9745" y="517"/>
                  </a:lnTo>
                  <a:lnTo>
                    <a:pt x="9967" y="425"/>
                  </a:lnTo>
                  <a:lnTo>
                    <a:pt x="10188" y="314"/>
                  </a:lnTo>
                  <a:lnTo>
                    <a:pt x="10391" y="167"/>
                  </a:lnTo>
                  <a:lnTo>
                    <a:pt x="10576" y="1"/>
                  </a:lnTo>
                  <a:lnTo>
                    <a:pt x="10576" y="1"/>
                  </a:lnTo>
                  <a:lnTo>
                    <a:pt x="10779" y="167"/>
                  </a:lnTo>
                  <a:lnTo>
                    <a:pt x="10982" y="314"/>
                  </a:lnTo>
                  <a:lnTo>
                    <a:pt x="11185" y="425"/>
                  </a:lnTo>
                  <a:lnTo>
                    <a:pt x="11425" y="536"/>
                  </a:lnTo>
                  <a:lnTo>
                    <a:pt x="11646" y="610"/>
                  </a:lnTo>
                  <a:lnTo>
                    <a:pt x="11886" y="665"/>
                  </a:lnTo>
                  <a:lnTo>
                    <a:pt x="12126" y="684"/>
                  </a:lnTo>
                  <a:lnTo>
                    <a:pt x="12366" y="702"/>
                  </a:lnTo>
                  <a:lnTo>
                    <a:pt x="12606" y="684"/>
                  </a:lnTo>
                  <a:lnTo>
                    <a:pt x="12846" y="647"/>
                  </a:lnTo>
                  <a:lnTo>
                    <a:pt x="13086" y="591"/>
                  </a:lnTo>
                  <a:lnTo>
                    <a:pt x="13307" y="517"/>
                  </a:lnTo>
                  <a:lnTo>
                    <a:pt x="13547" y="425"/>
                  </a:lnTo>
                  <a:lnTo>
                    <a:pt x="13750" y="296"/>
                  </a:lnTo>
                  <a:lnTo>
                    <a:pt x="13953" y="167"/>
                  </a:lnTo>
                  <a:lnTo>
                    <a:pt x="14156" y="1"/>
                  </a:lnTo>
                  <a:lnTo>
                    <a:pt x="14156" y="1"/>
                  </a:lnTo>
                  <a:lnTo>
                    <a:pt x="14341" y="167"/>
                  </a:lnTo>
                  <a:lnTo>
                    <a:pt x="14562" y="314"/>
                  </a:lnTo>
                  <a:lnTo>
                    <a:pt x="14765" y="425"/>
                  </a:lnTo>
                  <a:lnTo>
                    <a:pt x="15005" y="517"/>
                  </a:lnTo>
                  <a:lnTo>
                    <a:pt x="15227" y="610"/>
                  </a:lnTo>
                  <a:lnTo>
                    <a:pt x="15467" y="647"/>
                  </a:lnTo>
                  <a:lnTo>
                    <a:pt x="15706" y="684"/>
                  </a:lnTo>
                  <a:lnTo>
                    <a:pt x="15946" y="702"/>
                  </a:lnTo>
                  <a:lnTo>
                    <a:pt x="16205" y="684"/>
                  </a:lnTo>
                  <a:lnTo>
                    <a:pt x="16445" y="647"/>
                  </a:lnTo>
                  <a:lnTo>
                    <a:pt x="16685" y="591"/>
                  </a:lnTo>
                  <a:lnTo>
                    <a:pt x="16906" y="517"/>
                  </a:lnTo>
                  <a:lnTo>
                    <a:pt x="17146" y="425"/>
                  </a:lnTo>
                  <a:lnTo>
                    <a:pt x="17349" y="296"/>
                  </a:lnTo>
                  <a:lnTo>
                    <a:pt x="17570" y="167"/>
                  </a:lnTo>
                  <a:lnTo>
                    <a:pt x="17755" y="1"/>
                  </a:lnTo>
                  <a:lnTo>
                    <a:pt x="17755" y="1"/>
                  </a:lnTo>
                  <a:lnTo>
                    <a:pt x="17958" y="167"/>
                  </a:lnTo>
                  <a:lnTo>
                    <a:pt x="18161" y="296"/>
                  </a:lnTo>
                  <a:lnTo>
                    <a:pt x="18364" y="425"/>
                  </a:lnTo>
                  <a:lnTo>
                    <a:pt x="18586" y="517"/>
                  </a:lnTo>
                  <a:lnTo>
                    <a:pt x="18825" y="591"/>
                  </a:lnTo>
                  <a:lnTo>
                    <a:pt x="19047" y="647"/>
                  </a:lnTo>
                  <a:lnTo>
                    <a:pt x="19287" y="684"/>
                  </a:lnTo>
                  <a:lnTo>
                    <a:pt x="19527" y="702"/>
                  </a:lnTo>
                  <a:lnTo>
                    <a:pt x="19767" y="684"/>
                  </a:lnTo>
                  <a:lnTo>
                    <a:pt x="20007" y="647"/>
                  </a:lnTo>
                  <a:lnTo>
                    <a:pt x="20247" y="610"/>
                  </a:lnTo>
                  <a:lnTo>
                    <a:pt x="20486" y="517"/>
                  </a:lnTo>
                  <a:lnTo>
                    <a:pt x="20708" y="425"/>
                  </a:lnTo>
                  <a:lnTo>
                    <a:pt x="20911" y="314"/>
                  </a:lnTo>
                  <a:lnTo>
                    <a:pt x="21132" y="167"/>
                  </a:lnTo>
                  <a:lnTo>
                    <a:pt x="21317" y="1"/>
                  </a:lnTo>
                  <a:lnTo>
                    <a:pt x="21317" y="1"/>
                  </a:lnTo>
                  <a:lnTo>
                    <a:pt x="21502" y="167"/>
                  </a:lnTo>
                  <a:lnTo>
                    <a:pt x="21705" y="314"/>
                  </a:lnTo>
                  <a:lnTo>
                    <a:pt x="21926" y="425"/>
                  </a:lnTo>
                  <a:lnTo>
                    <a:pt x="22148" y="517"/>
                  </a:lnTo>
                  <a:lnTo>
                    <a:pt x="22369" y="591"/>
                  </a:lnTo>
                  <a:lnTo>
                    <a:pt x="22609" y="647"/>
                  </a:lnTo>
                  <a:lnTo>
                    <a:pt x="22830" y="684"/>
                  </a:lnTo>
                  <a:lnTo>
                    <a:pt x="23070" y="702"/>
                  </a:lnTo>
                  <a:lnTo>
                    <a:pt x="23310" y="684"/>
                  </a:lnTo>
                  <a:lnTo>
                    <a:pt x="23550" y="665"/>
                  </a:lnTo>
                  <a:lnTo>
                    <a:pt x="23790" y="610"/>
                  </a:lnTo>
                  <a:lnTo>
                    <a:pt x="24012" y="536"/>
                  </a:lnTo>
                  <a:lnTo>
                    <a:pt x="24233" y="444"/>
                  </a:lnTo>
                  <a:lnTo>
                    <a:pt x="24454" y="314"/>
                  </a:lnTo>
                  <a:lnTo>
                    <a:pt x="24657" y="185"/>
                  </a:lnTo>
                  <a:lnTo>
                    <a:pt x="24842" y="19"/>
                  </a:lnTo>
                  <a:lnTo>
                    <a:pt x="24842" y="19"/>
                  </a:lnTo>
                  <a:lnTo>
                    <a:pt x="25027" y="185"/>
                  </a:lnTo>
                  <a:lnTo>
                    <a:pt x="25230" y="314"/>
                  </a:lnTo>
                  <a:lnTo>
                    <a:pt x="25451" y="444"/>
                  </a:lnTo>
                  <a:lnTo>
                    <a:pt x="25654" y="536"/>
                  </a:lnTo>
                  <a:lnTo>
                    <a:pt x="25894" y="610"/>
                  </a:lnTo>
                  <a:lnTo>
                    <a:pt x="26115" y="665"/>
                  </a:lnTo>
                  <a:lnTo>
                    <a:pt x="26355" y="684"/>
                  </a:lnTo>
                  <a:lnTo>
                    <a:pt x="26595" y="702"/>
                  </a:lnTo>
                  <a:lnTo>
                    <a:pt x="26835" y="684"/>
                  </a:lnTo>
                  <a:lnTo>
                    <a:pt x="27075" y="647"/>
                  </a:lnTo>
                  <a:lnTo>
                    <a:pt x="27297" y="591"/>
                  </a:lnTo>
                  <a:lnTo>
                    <a:pt x="27518" y="517"/>
                  </a:lnTo>
                  <a:lnTo>
                    <a:pt x="27740" y="425"/>
                  </a:lnTo>
                  <a:lnTo>
                    <a:pt x="27961" y="314"/>
                  </a:lnTo>
                  <a:lnTo>
                    <a:pt x="28164" y="167"/>
                  </a:lnTo>
                  <a:lnTo>
                    <a:pt x="28349" y="19"/>
                  </a:lnTo>
                  <a:lnTo>
                    <a:pt x="28349" y="1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081375" y="1575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988650" y="1873550"/>
              <a:ext cx="92750" cy="150900"/>
            </a:xfrm>
            <a:custGeom>
              <a:avLst/>
              <a:gdLst/>
              <a:ahLst/>
              <a:cxnLst/>
              <a:rect l="l" t="t" r="r" b="b"/>
              <a:pathLst>
                <a:path w="3710" h="6036" extrusionOk="0">
                  <a:moveTo>
                    <a:pt x="0" y="1"/>
                  </a:moveTo>
                  <a:lnTo>
                    <a:pt x="0" y="6036"/>
                  </a:lnTo>
                  <a:lnTo>
                    <a:pt x="3710" y="6036"/>
                  </a:lnTo>
                  <a:lnTo>
                    <a:pt x="3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879750" y="1702375"/>
              <a:ext cx="67400" cy="322075"/>
            </a:xfrm>
            <a:custGeom>
              <a:avLst/>
              <a:gdLst/>
              <a:ahLst/>
              <a:cxnLst/>
              <a:rect l="l" t="t" r="r" b="b"/>
              <a:pathLst>
                <a:path w="2696" h="12883" extrusionOk="0">
                  <a:moveTo>
                    <a:pt x="0" y="1"/>
                  </a:moveTo>
                  <a:lnTo>
                    <a:pt x="0" y="12883"/>
                  </a:lnTo>
                  <a:lnTo>
                    <a:pt x="2695" y="12883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014950" y="1468925"/>
              <a:ext cx="45700" cy="81700"/>
            </a:xfrm>
            <a:custGeom>
              <a:avLst/>
              <a:gdLst/>
              <a:ahLst/>
              <a:cxnLst/>
              <a:rect l="l" t="t" r="r" b="b"/>
              <a:pathLst>
                <a:path w="1828" h="3268" extrusionOk="0">
                  <a:moveTo>
                    <a:pt x="0" y="0"/>
                  </a:moveTo>
                  <a:lnTo>
                    <a:pt x="0" y="2363"/>
                  </a:lnTo>
                  <a:lnTo>
                    <a:pt x="18" y="2584"/>
                  </a:lnTo>
                  <a:lnTo>
                    <a:pt x="74" y="2769"/>
                  </a:lnTo>
                  <a:lnTo>
                    <a:pt x="166" y="2935"/>
                  </a:lnTo>
                  <a:lnTo>
                    <a:pt x="277" y="3046"/>
                  </a:lnTo>
                  <a:lnTo>
                    <a:pt x="424" y="3156"/>
                  </a:lnTo>
                  <a:lnTo>
                    <a:pt x="572" y="3230"/>
                  </a:lnTo>
                  <a:lnTo>
                    <a:pt x="738" y="3267"/>
                  </a:lnTo>
                  <a:lnTo>
                    <a:pt x="1089" y="3267"/>
                  </a:lnTo>
                  <a:lnTo>
                    <a:pt x="1255" y="3212"/>
                  </a:lnTo>
                  <a:lnTo>
                    <a:pt x="1403" y="3138"/>
                  </a:lnTo>
                  <a:lnTo>
                    <a:pt x="1532" y="3046"/>
                  </a:lnTo>
                  <a:lnTo>
                    <a:pt x="1661" y="2916"/>
                  </a:lnTo>
                  <a:lnTo>
                    <a:pt x="1753" y="2769"/>
                  </a:lnTo>
                  <a:lnTo>
                    <a:pt x="1809" y="2584"/>
                  </a:lnTo>
                  <a:lnTo>
                    <a:pt x="1827" y="2363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014950" y="1468925"/>
              <a:ext cx="45700" cy="81700"/>
            </a:xfrm>
            <a:custGeom>
              <a:avLst/>
              <a:gdLst/>
              <a:ahLst/>
              <a:cxnLst/>
              <a:rect l="l" t="t" r="r" b="b"/>
              <a:pathLst>
                <a:path w="1828" h="3268" fill="none" extrusionOk="0">
                  <a:moveTo>
                    <a:pt x="1827" y="0"/>
                  </a:moveTo>
                  <a:lnTo>
                    <a:pt x="1827" y="2363"/>
                  </a:lnTo>
                  <a:lnTo>
                    <a:pt x="1827" y="2363"/>
                  </a:lnTo>
                  <a:lnTo>
                    <a:pt x="1809" y="2584"/>
                  </a:lnTo>
                  <a:lnTo>
                    <a:pt x="1753" y="2769"/>
                  </a:lnTo>
                  <a:lnTo>
                    <a:pt x="1661" y="2916"/>
                  </a:lnTo>
                  <a:lnTo>
                    <a:pt x="1532" y="3046"/>
                  </a:lnTo>
                  <a:lnTo>
                    <a:pt x="1403" y="3138"/>
                  </a:lnTo>
                  <a:lnTo>
                    <a:pt x="1255" y="3212"/>
                  </a:lnTo>
                  <a:lnTo>
                    <a:pt x="1089" y="3267"/>
                  </a:lnTo>
                  <a:lnTo>
                    <a:pt x="904" y="3267"/>
                  </a:lnTo>
                  <a:lnTo>
                    <a:pt x="738" y="3267"/>
                  </a:lnTo>
                  <a:lnTo>
                    <a:pt x="572" y="3230"/>
                  </a:lnTo>
                  <a:lnTo>
                    <a:pt x="424" y="3156"/>
                  </a:lnTo>
                  <a:lnTo>
                    <a:pt x="277" y="3046"/>
                  </a:lnTo>
                  <a:lnTo>
                    <a:pt x="166" y="2935"/>
                  </a:lnTo>
                  <a:lnTo>
                    <a:pt x="74" y="2769"/>
                  </a:lnTo>
                  <a:lnTo>
                    <a:pt x="18" y="2584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827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060625" y="146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393450" y="1468925"/>
              <a:ext cx="45700" cy="81700"/>
            </a:xfrm>
            <a:custGeom>
              <a:avLst/>
              <a:gdLst/>
              <a:ahLst/>
              <a:cxnLst/>
              <a:rect l="l" t="t" r="r" b="b"/>
              <a:pathLst>
                <a:path w="1828" h="3268" extrusionOk="0">
                  <a:moveTo>
                    <a:pt x="0" y="0"/>
                  </a:moveTo>
                  <a:lnTo>
                    <a:pt x="0" y="2363"/>
                  </a:lnTo>
                  <a:lnTo>
                    <a:pt x="19" y="2584"/>
                  </a:lnTo>
                  <a:lnTo>
                    <a:pt x="74" y="2769"/>
                  </a:lnTo>
                  <a:lnTo>
                    <a:pt x="166" y="2916"/>
                  </a:lnTo>
                  <a:lnTo>
                    <a:pt x="277" y="3046"/>
                  </a:lnTo>
                  <a:lnTo>
                    <a:pt x="425" y="3156"/>
                  </a:lnTo>
                  <a:lnTo>
                    <a:pt x="572" y="3212"/>
                  </a:lnTo>
                  <a:lnTo>
                    <a:pt x="738" y="3267"/>
                  </a:lnTo>
                  <a:lnTo>
                    <a:pt x="1089" y="3267"/>
                  </a:lnTo>
                  <a:lnTo>
                    <a:pt x="1255" y="3212"/>
                  </a:lnTo>
                  <a:lnTo>
                    <a:pt x="1403" y="3138"/>
                  </a:lnTo>
                  <a:lnTo>
                    <a:pt x="1550" y="3046"/>
                  </a:lnTo>
                  <a:lnTo>
                    <a:pt x="1661" y="2916"/>
                  </a:lnTo>
                  <a:lnTo>
                    <a:pt x="1753" y="2769"/>
                  </a:lnTo>
                  <a:lnTo>
                    <a:pt x="1809" y="2584"/>
                  </a:lnTo>
                  <a:lnTo>
                    <a:pt x="1827" y="2363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1393450" y="1468925"/>
              <a:ext cx="45700" cy="81700"/>
            </a:xfrm>
            <a:custGeom>
              <a:avLst/>
              <a:gdLst/>
              <a:ahLst/>
              <a:cxnLst/>
              <a:rect l="l" t="t" r="r" b="b"/>
              <a:pathLst>
                <a:path w="1828" h="3268" fill="none" extrusionOk="0">
                  <a:moveTo>
                    <a:pt x="1827" y="2363"/>
                  </a:moveTo>
                  <a:lnTo>
                    <a:pt x="1827" y="2363"/>
                  </a:lnTo>
                  <a:lnTo>
                    <a:pt x="1809" y="2584"/>
                  </a:lnTo>
                  <a:lnTo>
                    <a:pt x="1753" y="2769"/>
                  </a:lnTo>
                  <a:lnTo>
                    <a:pt x="1661" y="2916"/>
                  </a:lnTo>
                  <a:lnTo>
                    <a:pt x="1550" y="3046"/>
                  </a:lnTo>
                  <a:lnTo>
                    <a:pt x="1403" y="3138"/>
                  </a:lnTo>
                  <a:lnTo>
                    <a:pt x="1255" y="3212"/>
                  </a:lnTo>
                  <a:lnTo>
                    <a:pt x="1089" y="3267"/>
                  </a:lnTo>
                  <a:lnTo>
                    <a:pt x="923" y="3267"/>
                  </a:lnTo>
                  <a:lnTo>
                    <a:pt x="738" y="3267"/>
                  </a:lnTo>
                  <a:lnTo>
                    <a:pt x="572" y="3212"/>
                  </a:lnTo>
                  <a:lnTo>
                    <a:pt x="425" y="3156"/>
                  </a:lnTo>
                  <a:lnTo>
                    <a:pt x="277" y="3046"/>
                  </a:lnTo>
                  <a:lnTo>
                    <a:pt x="166" y="2916"/>
                  </a:lnTo>
                  <a:lnTo>
                    <a:pt x="74" y="2769"/>
                  </a:lnTo>
                  <a:lnTo>
                    <a:pt x="19" y="2584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827" y="0"/>
                  </a:lnTo>
                  <a:lnTo>
                    <a:pt x="1827" y="236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1439125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1480650" y="1468925"/>
              <a:ext cx="47075" cy="82150"/>
            </a:xfrm>
            <a:custGeom>
              <a:avLst/>
              <a:gdLst/>
              <a:ahLst/>
              <a:cxnLst/>
              <a:rect l="l" t="t" r="r" b="b"/>
              <a:pathLst>
                <a:path w="1883" h="3286" extrusionOk="0">
                  <a:moveTo>
                    <a:pt x="0" y="0"/>
                  </a:moveTo>
                  <a:lnTo>
                    <a:pt x="0" y="2363"/>
                  </a:lnTo>
                  <a:lnTo>
                    <a:pt x="0" y="2473"/>
                  </a:lnTo>
                  <a:lnTo>
                    <a:pt x="19" y="2584"/>
                  </a:lnTo>
                  <a:lnTo>
                    <a:pt x="74" y="2769"/>
                  </a:lnTo>
                  <a:lnTo>
                    <a:pt x="185" y="2916"/>
                  </a:lnTo>
                  <a:lnTo>
                    <a:pt x="296" y="3046"/>
                  </a:lnTo>
                  <a:lnTo>
                    <a:pt x="443" y="3156"/>
                  </a:lnTo>
                  <a:lnTo>
                    <a:pt x="591" y="3212"/>
                  </a:lnTo>
                  <a:lnTo>
                    <a:pt x="775" y="3267"/>
                  </a:lnTo>
                  <a:lnTo>
                    <a:pt x="942" y="3286"/>
                  </a:lnTo>
                  <a:lnTo>
                    <a:pt x="1126" y="3267"/>
                  </a:lnTo>
                  <a:lnTo>
                    <a:pt x="1292" y="3212"/>
                  </a:lnTo>
                  <a:lnTo>
                    <a:pt x="1440" y="3156"/>
                  </a:lnTo>
                  <a:lnTo>
                    <a:pt x="1587" y="3046"/>
                  </a:lnTo>
                  <a:lnTo>
                    <a:pt x="1717" y="2916"/>
                  </a:lnTo>
                  <a:lnTo>
                    <a:pt x="1809" y="2769"/>
                  </a:lnTo>
                  <a:lnTo>
                    <a:pt x="1864" y="2584"/>
                  </a:lnTo>
                  <a:lnTo>
                    <a:pt x="1883" y="2473"/>
                  </a:lnTo>
                  <a:lnTo>
                    <a:pt x="1883" y="2363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1480650" y="1468925"/>
              <a:ext cx="47075" cy="82150"/>
            </a:xfrm>
            <a:custGeom>
              <a:avLst/>
              <a:gdLst/>
              <a:ahLst/>
              <a:cxnLst/>
              <a:rect l="l" t="t" r="r" b="b"/>
              <a:pathLst>
                <a:path w="1883" h="3286" fill="none" extrusionOk="0">
                  <a:moveTo>
                    <a:pt x="1883" y="2363"/>
                  </a:moveTo>
                  <a:lnTo>
                    <a:pt x="1883" y="2363"/>
                  </a:lnTo>
                  <a:lnTo>
                    <a:pt x="1883" y="2473"/>
                  </a:lnTo>
                  <a:lnTo>
                    <a:pt x="1864" y="2584"/>
                  </a:lnTo>
                  <a:lnTo>
                    <a:pt x="1809" y="2769"/>
                  </a:lnTo>
                  <a:lnTo>
                    <a:pt x="1717" y="2916"/>
                  </a:lnTo>
                  <a:lnTo>
                    <a:pt x="1587" y="3046"/>
                  </a:lnTo>
                  <a:lnTo>
                    <a:pt x="1440" y="3156"/>
                  </a:lnTo>
                  <a:lnTo>
                    <a:pt x="1292" y="3212"/>
                  </a:lnTo>
                  <a:lnTo>
                    <a:pt x="1126" y="3267"/>
                  </a:lnTo>
                  <a:lnTo>
                    <a:pt x="942" y="3286"/>
                  </a:lnTo>
                  <a:lnTo>
                    <a:pt x="775" y="3267"/>
                  </a:lnTo>
                  <a:lnTo>
                    <a:pt x="591" y="3212"/>
                  </a:lnTo>
                  <a:lnTo>
                    <a:pt x="443" y="3156"/>
                  </a:lnTo>
                  <a:lnTo>
                    <a:pt x="296" y="3046"/>
                  </a:lnTo>
                  <a:lnTo>
                    <a:pt x="185" y="2916"/>
                  </a:lnTo>
                  <a:lnTo>
                    <a:pt x="74" y="2769"/>
                  </a:lnTo>
                  <a:lnTo>
                    <a:pt x="19" y="2584"/>
                  </a:lnTo>
                  <a:lnTo>
                    <a:pt x="0" y="2473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883" y="0"/>
                  </a:lnTo>
                  <a:lnTo>
                    <a:pt x="1883" y="236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1527700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569225" y="1468925"/>
              <a:ext cx="47100" cy="82150"/>
            </a:xfrm>
            <a:custGeom>
              <a:avLst/>
              <a:gdLst/>
              <a:ahLst/>
              <a:cxnLst/>
              <a:rect l="l" t="t" r="r" b="b"/>
              <a:pathLst>
                <a:path w="1884" h="3286" extrusionOk="0">
                  <a:moveTo>
                    <a:pt x="1" y="0"/>
                  </a:moveTo>
                  <a:lnTo>
                    <a:pt x="1" y="2363"/>
                  </a:lnTo>
                  <a:lnTo>
                    <a:pt x="1" y="2473"/>
                  </a:lnTo>
                  <a:lnTo>
                    <a:pt x="19" y="2584"/>
                  </a:lnTo>
                  <a:lnTo>
                    <a:pt x="75" y="2769"/>
                  </a:lnTo>
                  <a:lnTo>
                    <a:pt x="167" y="2916"/>
                  </a:lnTo>
                  <a:lnTo>
                    <a:pt x="296" y="3046"/>
                  </a:lnTo>
                  <a:lnTo>
                    <a:pt x="444" y="3156"/>
                  </a:lnTo>
                  <a:lnTo>
                    <a:pt x="591" y="3212"/>
                  </a:lnTo>
                  <a:lnTo>
                    <a:pt x="776" y="3267"/>
                  </a:lnTo>
                  <a:lnTo>
                    <a:pt x="942" y="3286"/>
                  </a:lnTo>
                  <a:lnTo>
                    <a:pt x="1127" y="3267"/>
                  </a:lnTo>
                  <a:lnTo>
                    <a:pt x="1293" y="3212"/>
                  </a:lnTo>
                  <a:lnTo>
                    <a:pt x="1440" y="3156"/>
                  </a:lnTo>
                  <a:lnTo>
                    <a:pt x="1588" y="3046"/>
                  </a:lnTo>
                  <a:lnTo>
                    <a:pt x="1717" y="2916"/>
                  </a:lnTo>
                  <a:lnTo>
                    <a:pt x="1809" y="2769"/>
                  </a:lnTo>
                  <a:lnTo>
                    <a:pt x="1865" y="2584"/>
                  </a:lnTo>
                  <a:lnTo>
                    <a:pt x="1883" y="2473"/>
                  </a:lnTo>
                  <a:lnTo>
                    <a:pt x="1883" y="2363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569225" y="1468925"/>
              <a:ext cx="47100" cy="82150"/>
            </a:xfrm>
            <a:custGeom>
              <a:avLst/>
              <a:gdLst/>
              <a:ahLst/>
              <a:cxnLst/>
              <a:rect l="l" t="t" r="r" b="b"/>
              <a:pathLst>
                <a:path w="1884" h="3286" fill="none" extrusionOk="0">
                  <a:moveTo>
                    <a:pt x="1883" y="2363"/>
                  </a:moveTo>
                  <a:lnTo>
                    <a:pt x="1883" y="2363"/>
                  </a:lnTo>
                  <a:lnTo>
                    <a:pt x="1883" y="2473"/>
                  </a:lnTo>
                  <a:lnTo>
                    <a:pt x="1865" y="2584"/>
                  </a:lnTo>
                  <a:lnTo>
                    <a:pt x="1809" y="2769"/>
                  </a:lnTo>
                  <a:lnTo>
                    <a:pt x="1717" y="2916"/>
                  </a:lnTo>
                  <a:lnTo>
                    <a:pt x="1588" y="3046"/>
                  </a:lnTo>
                  <a:lnTo>
                    <a:pt x="1440" y="3156"/>
                  </a:lnTo>
                  <a:lnTo>
                    <a:pt x="1293" y="3212"/>
                  </a:lnTo>
                  <a:lnTo>
                    <a:pt x="1127" y="3267"/>
                  </a:lnTo>
                  <a:lnTo>
                    <a:pt x="942" y="3286"/>
                  </a:lnTo>
                  <a:lnTo>
                    <a:pt x="776" y="3267"/>
                  </a:lnTo>
                  <a:lnTo>
                    <a:pt x="591" y="3212"/>
                  </a:lnTo>
                  <a:lnTo>
                    <a:pt x="444" y="3156"/>
                  </a:lnTo>
                  <a:lnTo>
                    <a:pt x="296" y="3046"/>
                  </a:lnTo>
                  <a:lnTo>
                    <a:pt x="167" y="2916"/>
                  </a:lnTo>
                  <a:lnTo>
                    <a:pt x="75" y="2769"/>
                  </a:lnTo>
                  <a:lnTo>
                    <a:pt x="19" y="2584"/>
                  </a:lnTo>
                  <a:lnTo>
                    <a:pt x="1" y="2473"/>
                  </a:lnTo>
                  <a:lnTo>
                    <a:pt x="1" y="2363"/>
                  </a:lnTo>
                  <a:lnTo>
                    <a:pt x="1" y="0"/>
                  </a:lnTo>
                  <a:lnTo>
                    <a:pt x="1883" y="0"/>
                  </a:lnTo>
                  <a:lnTo>
                    <a:pt x="1883" y="236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1616300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1657825" y="1468925"/>
              <a:ext cx="48475" cy="82150"/>
            </a:xfrm>
            <a:custGeom>
              <a:avLst/>
              <a:gdLst/>
              <a:ahLst/>
              <a:cxnLst/>
              <a:rect l="l" t="t" r="r" b="b"/>
              <a:pathLst>
                <a:path w="1939" h="3286" extrusionOk="0">
                  <a:moveTo>
                    <a:pt x="0" y="0"/>
                  </a:moveTo>
                  <a:lnTo>
                    <a:pt x="0" y="2363"/>
                  </a:lnTo>
                  <a:lnTo>
                    <a:pt x="0" y="2473"/>
                  </a:lnTo>
                  <a:lnTo>
                    <a:pt x="19" y="2584"/>
                  </a:lnTo>
                  <a:lnTo>
                    <a:pt x="56" y="2676"/>
                  </a:lnTo>
                  <a:lnTo>
                    <a:pt x="93" y="2769"/>
                  </a:lnTo>
                  <a:lnTo>
                    <a:pt x="185" y="2935"/>
                  </a:lnTo>
                  <a:lnTo>
                    <a:pt x="296" y="3064"/>
                  </a:lnTo>
                  <a:lnTo>
                    <a:pt x="443" y="3156"/>
                  </a:lnTo>
                  <a:lnTo>
                    <a:pt x="609" y="3230"/>
                  </a:lnTo>
                  <a:lnTo>
                    <a:pt x="794" y="3267"/>
                  </a:lnTo>
                  <a:lnTo>
                    <a:pt x="960" y="3286"/>
                  </a:lnTo>
                  <a:lnTo>
                    <a:pt x="1145" y="3267"/>
                  </a:lnTo>
                  <a:lnTo>
                    <a:pt x="1329" y="3212"/>
                  </a:lnTo>
                  <a:lnTo>
                    <a:pt x="1495" y="3138"/>
                  </a:lnTo>
                  <a:lnTo>
                    <a:pt x="1643" y="3046"/>
                  </a:lnTo>
                  <a:lnTo>
                    <a:pt x="1754" y="2916"/>
                  </a:lnTo>
                  <a:lnTo>
                    <a:pt x="1846" y="2769"/>
                  </a:lnTo>
                  <a:lnTo>
                    <a:pt x="1883" y="2676"/>
                  </a:lnTo>
                  <a:lnTo>
                    <a:pt x="1920" y="2584"/>
                  </a:lnTo>
                  <a:lnTo>
                    <a:pt x="1938" y="2473"/>
                  </a:lnTo>
                  <a:lnTo>
                    <a:pt x="1938" y="2363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657825" y="1468925"/>
              <a:ext cx="48475" cy="82150"/>
            </a:xfrm>
            <a:custGeom>
              <a:avLst/>
              <a:gdLst/>
              <a:ahLst/>
              <a:cxnLst/>
              <a:rect l="l" t="t" r="r" b="b"/>
              <a:pathLst>
                <a:path w="1939" h="3286" fill="none" extrusionOk="0">
                  <a:moveTo>
                    <a:pt x="1938" y="2363"/>
                  </a:moveTo>
                  <a:lnTo>
                    <a:pt x="1938" y="2363"/>
                  </a:lnTo>
                  <a:lnTo>
                    <a:pt x="1938" y="2473"/>
                  </a:lnTo>
                  <a:lnTo>
                    <a:pt x="1920" y="2584"/>
                  </a:lnTo>
                  <a:lnTo>
                    <a:pt x="1883" y="2676"/>
                  </a:lnTo>
                  <a:lnTo>
                    <a:pt x="1846" y="2769"/>
                  </a:lnTo>
                  <a:lnTo>
                    <a:pt x="1754" y="2916"/>
                  </a:lnTo>
                  <a:lnTo>
                    <a:pt x="1643" y="3046"/>
                  </a:lnTo>
                  <a:lnTo>
                    <a:pt x="1495" y="3138"/>
                  </a:lnTo>
                  <a:lnTo>
                    <a:pt x="1329" y="3212"/>
                  </a:lnTo>
                  <a:lnTo>
                    <a:pt x="1145" y="3267"/>
                  </a:lnTo>
                  <a:lnTo>
                    <a:pt x="960" y="3286"/>
                  </a:lnTo>
                  <a:lnTo>
                    <a:pt x="794" y="3267"/>
                  </a:lnTo>
                  <a:lnTo>
                    <a:pt x="609" y="3230"/>
                  </a:lnTo>
                  <a:lnTo>
                    <a:pt x="443" y="3156"/>
                  </a:lnTo>
                  <a:lnTo>
                    <a:pt x="296" y="3064"/>
                  </a:lnTo>
                  <a:lnTo>
                    <a:pt x="185" y="2935"/>
                  </a:lnTo>
                  <a:lnTo>
                    <a:pt x="93" y="2769"/>
                  </a:lnTo>
                  <a:lnTo>
                    <a:pt x="56" y="2676"/>
                  </a:lnTo>
                  <a:lnTo>
                    <a:pt x="19" y="2584"/>
                  </a:lnTo>
                  <a:lnTo>
                    <a:pt x="0" y="2473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938" y="0"/>
                  </a:lnTo>
                  <a:lnTo>
                    <a:pt x="1938" y="236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1706275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747800" y="1468925"/>
              <a:ext cx="48450" cy="82150"/>
            </a:xfrm>
            <a:custGeom>
              <a:avLst/>
              <a:gdLst/>
              <a:ahLst/>
              <a:cxnLst/>
              <a:rect l="l" t="t" r="r" b="b"/>
              <a:pathLst>
                <a:path w="1938" h="3286" extrusionOk="0">
                  <a:moveTo>
                    <a:pt x="0" y="0"/>
                  </a:moveTo>
                  <a:lnTo>
                    <a:pt x="0" y="2363"/>
                  </a:lnTo>
                  <a:lnTo>
                    <a:pt x="0" y="2473"/>
                  </a:lnTo>
                  <a:lnTo>
                    <a:pt x="19" y="2584"/>
                  </a:lnTo>
                  <a:lnTo>
                    <a:pt x="56" y="2676"/>
                  </a:lnTo>
                  <a:lnTo>
                    <a:pt x="74" y="2769"/>
                  </a:lnTo>
                  <a:lnTo>
                    <a:pt x="185" y="2935"/>
                  </a:lnTo>
                  <a:lnTo>
                    <a:pt x="295" y="3046"/>
                  </a:lnTo>
                  <a:lnTo>
                    <a:pt x="443" y="3156"/>
                  </a:lnTo>
                  <a:lnTo>
                    <a:pt x="609" y="3230"/>
                  </a:lnTo>
                  <a:lnTo>
                    <a:pt x="794" y="3267"/>
                  </a:lnTo>
                  <a:lnTo>
                    <a:pt x="960" y="3286"/>
                  </a:lnTo>
                  <a:lnTo>
                    <a:pt x="1144" y="3267"/>
                  </a:lnTo>
                  <a:lnTo>
                    <a:pt x="1329" y="3212"/>
                  </a:lnTo>
                  <a:lnTo>
                    <a:pt x="1495" y="3138"/>
                  </a:lnTo>
                  <a:lnTo>
                    <a:pt x="1624" y="3046"/>
                  </a:lnTo>
                  <a:lnTo>
                    <a:pt x="1753" y="2916"/>
                  </a:lnTo>
                  <a:lnTo>
                    <a:pt x="1846" y="2769"/>
                  </a:lnTo>
                  <a:lnTo>
                    <a:pt x="1883" y="2676"/>
                  </a:lnTo>
                  <a:lnTo>
                    <a:pt x="1920" y="2584"/>
                  </a:lnTo>
                  <a:lnTo>
                    <a:pt x="1938" y="2473"/>
                  </a:lnTo>
                  <a:lnTo>
                    <a:pt x="1938" y="2363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1747800" y="1468925"/>
              <a:ext cx="48450" cy="82150"/>
            </a:xfrm>
            <a:custGeom>
              <a:avLst/>
              <a:gdLst/>
              <a:ahLst/>
              <a:cxnLst/>
              <a:rect l="l" t="t" r="r" b="b"/>
              <a:pathLst>
                <a:path w="1938" h="3286" fill="none" extrusionOk="0">
                  <a:moveTo>
                    <a:pt x="1938" y="2363"/>
                  </a:moveTo>
                  <a:lnTo>
                    <a:pt x="1938" y="2363"/>
                  </a:lnTo>
                  <a:lnTo>
                    <a:pt x="1938" y="2473"/>
                  </a:lnTo>
                  <a:lnTo>
                    <a:pt x="1920" y="2584"/>
                  </a:lnTo>
                  <a:lnTo>
                    <a:pt x="1883" y="2676"/>
                  </a:lnTo>
                  <a:lnTo>
                    <a:pt x="1846" y="2769"/>
                  </a:lnTo>
                  <a:lnTo>
                    <a:pt x="1753" y="2916"/>
                  </a:lnTo>
                  <a:lnTo>
                    <a:pt x="1624" y="3046"/>
                  </a:lnTo>
                  <a:lnTo>
                    <a:pt x="1495" y="3138"/>
                  </a:lnTo>
                  <a:lnTo>
                    <a:pt x="1329" y="3212"/>
                  </a:lnTo>
                  <a:lnTo>
                    <a:pt x="1144" y="3267"/>
                  </a:lnTo>
                  <a:lnTo>
                    <a:pt x="960" y="3286"/>
                  </a:lnTo>
                  <a:lnTo>
                    <a:pt x="794" y="3267"/>
                  </a:lnTo>
                  <a:lnTo>
                    <a:pt x="609" y="3230"/>
                  </a:lnTo>
                  <a:lnTo>
                    <a:pt x="443" y="3156"/>
                  </a:lnTo>
                  <a:lnTo>
                    <a:pt x="295" y="3046"/>
                  </a:lnTo>
                  <a:lnTo>
                    <a:pt x="185" y="2935"/>
                  </a:lnTo>
                  <a:lnTo>
                    <a:pt x="74" y="2769"/>
                  </a:lnTo>
                  <a:lnTo>
                    <a:pt x="56" y="2676"/>
                  </a:lnTo>
                  <a:lnTo>
                    <a:pt x="19" y="2584"/>
                  </a:lnTo>
                  <a:lnTo>
                    <a:pt x="0" y="2473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938" y="0"/>
                  </a:lnTo>
                  <a:lnTo>
                    <a:pt x="1938" y="236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1796225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1837775" y="1468925"/>
              <a:ext cx="47075" cy="82150"/>
            </a:xfrm>
            <a:custGeom>
              <a:avLst/>
              <a:gdLst/>
              <a:ahLst/>
              <a:cxnLst/>
              <a:rect l="l" t="t" r="r" b="b"/>
              <a:pathLst>
                <a:path w="1883" h="3286" extrusionOk="0">
                  <a:moveTo>
                    <a:pt x="0" y="0"/>
                  </a:moveTo>
                  <a:lnTo>
                    <a:pt x="0" y="2363"/>
                  </a:lnTo>
                  <a:lnTo>
                    <a:pt x="0" y="2473"/>
                  </a:lnTo>
                  <a:lnTo>
                    <a:pt x="18" y="2584"/>
                  </a:lnTo>
                  <a:lnTo>
                    <a:pt x="74" y="2769"/>
                  </a:lnTo>
                  <a:lnTo>
                    <a:pt x="166" y="2916"/>
                  </a:lnTo>
                  <a:lnTo>
                    <a:pt x="295" y="3046"/>
                  </a:lnTo>
                  <a:lnTo>
                    <a:pt x="443" y="3156"/>
                  </a:lnTo>
                  <a:lnTo>
                    <a:pt x="591" y="3212"/>
                  </a:lnTo>
                  <a:lnTo>
                    <a:pt x="757" y="3267"/>
                  </a:lnTo>
                  <a:lnTo>
                    <a:pt x="941" y="3286"/>
                  </a:lnTo>
                  <a:lnTo>
                    <a:pt x="1107" y="3267"/>
                  </a:lnTo>
                  <a:lnTo>
                    <a:pt x="1292" y="3212"/>
                  </a:lnTo>
                  <a:lnTo>
                    <a:pt x="1440" y="3156"/>
                  </a:lnTo>
                  <a:lnTo>
                    <a:pt x="1587" y="3046"/>
                  </a:lnTo>
                  <a:lnTo>
                    <a:pt x="1698" y="2916"/>
                  </a:lnTo>
                  <a:lnTo>
                    <a:pt x="1790" y="2769"/>
                  </a:lnTo>
                  <a:lnTo>
                    <a:pt x="1864" y="2584"/>
                  </a:lnTo>
                  <a:lnTo>
                    <a:pt x="1882" y="2473"/>
                  </a:lnTo>
                  <a:lnTo>
                    <a:pt x="1882" y="2363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837775" y="1468925"/>
              <a:ext cx="47075" cy="82150"/>
            </a:xfrm>
            <a:custGeom>
              <a:avLst/>
              <a:gdLst/>
              <a:ahLst/>
              <a:cxnLst/>
              <a:rect l="l" t="t" r="r" b="b"/>
              <a:pathLst>
                <a:path w="1883" h="3286" fill="none" extrusionOk="0">
                  <a:moveTo>
                    <a:pt x="1882" y="2363"/>
                  </a:moveTo>
                  <a:lnTo>
                    <a:pt x="1882" y="2363"/>
                  </a:lnTo>
                  <a:lnTo>
                    <a:pt x="1882" y="2473"/>
                  </a:lnTo>
                  <a:lnTo>
                    <a:pt x="1864" y="2584"/>
                  </a:lnTo>
                  <a:lnTo>
                    <a:pt x="1790" y="2769"/>
                  </a:lnTo>
                  <a:lnTo>
                    <a:pt x="1698" y="2916"/>
                  </a:lnTo>
                  <a:lnTo>
                    <a:pt x="1587" y="3046"/>
                  </a:lnTo>
                  <a:lnTo>
                    <a:pt x="1440" y="3156"/>
                  </a:lnTo>
                  <a:lnTo>
                    <a:pt x="1292" y="3212"/>
                  </a:lnTo>
                  <a:lnTo>
                    <a:pt x="1107" y="3267"/>
                  </a:lnTo>
                  <a:lnTo>
                    <a:pt x="941" y="3286"/>
                  </a:lnTo>
                  <a:lnTo>
                    <a:pt x="757" y="3267"/>
                  </a:lnTo>
                  <a:lnTo>
                    <a:pt x="591" y="3212"/>
                  </a:lnTo>
                  <a:lnTo>
                    <a:pt x="443" y="3156"/>
                  </a:lnTo>
                  <a:lnTo>
                    <a:pt x="295" y="3046"/>
                  </a:lnTo>
                  <a:lnTo>
                    <a:pt x="166" y="2916"/>
                  </a:lnTo>
                  <a:lnTo>
                    <a:pt x="74" y="2769"/>
                  </a:lnTo>
                  <a:lnTo>
                    <a:pt x="18" y="2584"/>
                  </a:lnTo>
                  <a:lnTo>
                    <a:pt x="0" y="2473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882" y="0"/>
                  </a:lnTo>
                  <a:lnTo>
                    <a:pt x="1882" y="236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884825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926350" y="1468925"/>
              <a:ext cx="47075" cy="82150"/>
            </a:xfrm>
            <a:custGeom>
              <a:avLst/>
              <a:gdLst/>
              <a:ahLst/>
              <a:cxnLst/>
              <a:rect l="l" t="t" r="r" b="b"/>
              <a:pathLst>
                <a:path w="1883" h="3286" extrusionOk="0">
                  <a:moveTo>
                    <a:pt x="1" y="0"/>
                  </a:moveTo>
                  <a:lnTo>
                    <a:pt x="1" y="2363"/>
                  </a:lnTo>
                  <a:lnTo>
                    <a:pt x="1" y="2473"/>
                  </a:lnTo>
                  <a:lnTo>
                    <a:pt x="19" y="2584"/>
                  </a:lnTo>
                  <a:lnTo>
                    <a:pt x="74" y="2769"/>
                  </a:lnTo>
                  <a:lnTo>
                    <a:pt x="167" y="2916"/>
                  </a:lnTo>
                  <a:lnTo>
                    <a:pt x="296" y="3046"/>
                  </a:lnTo>
                  <a:lnTo>
                    <a:pt x="443" y="3156"/>
                  </a:lnTo>
                  <a:lnTo>
                    <a:pt x="591" y="3212"/>
                  </a:lnTo>
                  <a:lnTo>
                    <a:pt x="757" y="3267"/>
                  </a:lnTo>
                  <a:lnTo>
                    <a:pt x="942" y="3286"/>
                  </a:lnTo>
                  <a:lnTo>
                    <a:pt x="1108" y="3267"/>
                  </a:lnTo>
                  <a:lnTo>
                    <a:pt x="1292" y="3212"/>
                  </a:lnTo>
                  <a:lnTo>
                    <a:pt x="1440" y="3156"/>
                  </a:lnTo>
                  <a:lnTo>
                    <a:pt x="1588" y="3046"/>
                  </a:lnTo>
                  <a:lnTo>
                    <a:pt x="1717" y="2916"/>
                  </a:lnTo>
                  <a:lnTo>
                    <a:pt x="1809" y="2769"/>
                  </a:lnTo>
                  <a:lnTo>
                    <a:pt x="1865" y="2584"/>
                  </a:lnTo>
                  <a:lnTo>
                    <a:pt x="1883" y="2473"/>
                  </a:lnTo>
                  <a:lnTo>
                    <a:pt x="1883" y="2363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926350" y="1468925"/>
              <a:ext cx="47075" cy="82150"/>
            </a:xfrm>
            <a:custGeom>
              <a:avLst/>
              <a:gdLst/>
              <a:ahLst/>
              <a:cxnLst/>
              <a:rect l="l" t="t" r="r" b="b"/>
              <a:pathLst>
                <a:path w="1883" h="3286" fill="none" extrusionOk="0">
                  <a:moveTo>
                    <a:pt x="1883" y="2363"/>
                  </a:moveTo>
                  <a:lnTo>
                    <a:pt x="1883" y="2363"/>
                  </a:lnTo>
                  <a:lnTo>
                    <a:pt x="1883" y="2473"/>
                  </a:lnTo>
                  <a:lnTo>
                    <a:pt x="1865" y="2584"/>
                  </a:lnTo>
                  <a:lnTo>
                    <a:pt x="1809" y="2769"/>
                  </a:lnTo>
                  <a:lnTo>
                    <a:pt x="1717" y="2916"/>
                  </a:lnTo>
                  <a:lnTo>
                    <a:pt x="1588" y="3046"/>
                  </a:lnTo>
                  <a:lnTo>
                    <a:pt x="1440" y="3156"/>
                  </a:lnTo>
                  <a:lnTo>
                    <a:pt x="1292" y="3212"/>
                  </a:lnTo>
                  <a:lnTo>
                    <a:pt x="1108" y="3267"/>
                  </a:lnTo>
                  <a:lnTo>
                    <a:pt x="942" y="3286"/>
                  </a:lnTo>
                  <a:lnTo>
                    <a:pt x="757" y="3267"/>
                  </a:lnTo>
                  <a:lnTo>
                    <a:pt x="591" y="3212"/>
                  </a:lnTo>
                  <a:lnTo>
                    <a:pt x="443" y="3156"/>
                  </a:lnTo>
                  <a:lnTo>
                    <a:pt x="296" y="3046"/>
                  </a:lnTo>
                  <a:lnTo>
                    <a:pt x="167" y="2916"/>
                  </a:lnTo>
                  <a:lnTo>
                    <a:pt x="74" y="2769"/>
                  </a:lnTo>
                  <a:lnTo>
                    <a:pt x="19" y="2584"/>
                  </a:lnTo>
                  <a:lnTo>
                    <a:pt x="1" y="2473"/>
                  </a:lnTo>
                  <a:lnTo>
                    <a:pt x="1" y="2363"/>
                  </a:lnTo>
                  <a:lnTo>
                    <a:pt x="1" y="0"/>
                  </a:lnTo>
                  <a:lnTo>
                    <a:pt x="1883" y="0"/>
                  </a:lnTo>
                  <a:lnTo>
                    <a:pt x="1883" y="236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1973400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014950" y="1468925"/>
              <a:ext cx="45700" cy="81700"/>
            </a:xfrm>
            <a:custGeom>
              <a:avLst/>
              <a:gdLst/>
              <a:ahLst/>
              <a:cxnLst/>
              <a:rect l="l" t="t" r="r" b="b"/>
              <a:pathLst>
                <a:path w="1828" h="3268" extrusionOk="0">
                  <a:moveTo>
                    <a:pt x="0" y="0"/>
                  </a:moveTo>
                  <a:lnTo>
                    <a:pt x="0" y="2363"/>
                  </a:lnTo>
                  <a:lnTo>
                    <a:pt x="18" y="2584"/>
                  </a:lnTo>
                  <a:lnTo>
                    <a:pt x="74" y="2769"/>
                  </a:lnTo>
                  <a:lnTo>
                    <a:pt x="166" y="2935"/>
                  </a:lnTo>
                  <a:lnTo>
                    <a:pt x="277" y="3046"/>
                  </a:lnTo>
                  <a:lnTo>
                    <a:pt x="424" y="3156"/>
                  </a:lnTo>
                  <a:lnTo>
                    <a:pt x="572" y="3230"/>
                  </a:lnTo>
                  <a:lnTo>
                    <a:pt x="738" y="3267"/>
                  </a:lnTo>
                  <a:lnTo>
                    <a:pt x="1089" y="3267"/>
                  </a:lnTo>
                  <a:lnTo>
                    <a:pt x="1255" y="3212"/>
                  </a:lnTo>
                  <a:lnTo>
                    <a:pt x="1403" y="3138"/>
                  </a:lnTo>
                  <a:lnTo>
                    <a:pt x="1532" y="3046"/>
                  </a:lnTo>
                  <a:lnTo>
                    <a:pt x="1661" y="2916"/>
                  </a:lnTo>
                  <a:lnTo>
                    <a:pt x="1753" y="2769"/>
                  </a:lnTo>
                  <a:lnTo>
                    <a:pt x="1809" y="2584"/>
                  </a:lnTo>
                  <a:lnTo>
                    <a:pt x="1827" y="2363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014950" y="1468925"/>
              <a:ext cx="45700" cy="81700"/>
            </a:xfrm>
            <a:custGeom>
              <a:avLst/>
              <a:gdLst/>
              <a:ahLst/>
              <a:cxnLst/>
              <a:rect l="l" t="t" r="r" b="b"/>
              <a:pathLst>
                <a:path w="1828" h="3268" fill="none" extrusionOk="0">
                  <a:moveTo>
                    <a:pt x="1827" y="2363"/>
                  </a:moveTo>
                  <a:lnTo>
                    <a:pt x="1827" y="2363"/>
                  </a:lnTo>
                  <a:lnTo>
                    <a:pt x="1809" y="2584"/>
                  </a:lnTo>
                  <a:lnTo>
                    <a:pt x="1753" y="2769"/>
                  </a:lnTo>
                  <a:lnTo>
                    <a:pt x="1661" y="2916"/>
                  </a:lnTo>
                  <a:lnTo>
                    <a:pt x="1532" y="3046"/>
                  </a:lnTo>
                  <a:lnTo>
                    <a:pt x="1403" y="3138"/>
                  </a:lnTo>
                  <a:lnTo>
                    <a:pt x="1255" y="3212"/>
                  </a:lnTo>
                  <a:lnTo>
                    <a:pt x="1089" y="3267"/>
                  </a:lnTo>
                  <a:lnTo>
                    <a:pt x="904" y="3267"/>
                  </a:lnTo>
                  <a:lnTo>
                    <a:pt x="738" y="3267"/>
                  </a:lnTo>
                  <a:lnTo>
                    <a:pt x="572" y="3230"/>
                  </a:lnTo>
                  <a:lnTo>
                    <a:pt x="424" y="3156"/>
                  </a:lnTo>
                  <a:lnTo>
                    <a:pt x="277" y="3046"/>
                  </a:lnTo>
                  <a:lnTo>
                    <a:pt x="166" y="2935"/>
                  </a:lnTo>
                  <a:lnTo>
                    <a:pt x="74" y="2769"/>
                  </a:lnTo>
                  <a:lnTo>
                    <a:pt x="18" y="2584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827" y="0"/>
                  </a:lnTo>
                  <a:lnTo>
                    <a:pt x="1827" y="236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2060625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482950" y="1702375"/>
              <a:ext cx="202575" cy="129675"/>
            </a:xfrm>
            <a:custGeom>
              <a:avLst/>
              <a:gdLst/>
              <a:ahLst/>
              <a:cxnLst/>
              <a:rect l="l" t="t" r="r" b="b"/>
              <a:pathLst>
                <a:path w="8103" h="5187" extrusionOk="0">
                  <a:moveTo>
                    <a:pt x="1" y="1"/>
                  </a:moveTo>
                  <a:lnTo>
                    <a:pt x="1" y="5187"/>
                  </a:lnTo>
                  <a:lnTo>
                    <a:pt x="8103" y="5187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1372675" y="1873550"/>
              <a:ext cx="465575" cy="150900"/>
            </a:xfrm>
            <a:custGeom>
              <a:avLst/>
              <a:gdLst/>
              <a:ahLst/>
              <a:cxnLst/>
              <a:rect l="l" t="t" r="r" b="b"/>
              <a:pathLst>
                <a:path w="18623" h="6036" extrusionOk="0">
                  <a:moveTo>
                    <a:pt x="1" y="1"/>
                  </a:moveTo>
                  <a:lnTo>
                    <a:pt x="1" y="6036"/>
                  </a:lnTo>
                  <a:lnTo>
                    <a:pt x="18622" y="6036"/>
                  </a:lnTo>
                  <a:lnTo>
                    <a:pt x="18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6"/>
          <p:cNvGrpSpPr/>
          <p:nvPr/>
        </p:nvGrpSpPr>
        <p:grpSpPr>
          <a:xfrm>
            <a:off x="7125525" y="2911900"/>
            <a:ext cx="1054500" cy="191700"/>
            <a:chOff x="7125525" y="2911900"/>
            <a:chExt cx="1054500" cy="191700"/>
          </a:xfrm>
        </p:grpSpPr>
        <p:sp>
          <p:nvSpPr>
            <p:cNvPr id="224" name="Google Shape;224;p16"/>
            <p:cNvSpPr/>
            <p:nvPr/>
          </p:nvSpPr>
          <p:spPr>
            <a:xfrm>
              <a:off x="7125525" y="2911900"/>
              <a:ext cx="1054500" cy="1917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125525" y="2911900"/>
              <a:ext cx="812100" cy="191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6715113" y="1124900"/>
            <a:ext cx="1875300" cy="3454650"/>
            <a:chOff x="6715113" y="1124900"/>
            <a:chExt cx="1875300" cy="3454650"/>
          </a:xfrm>
        </p:grpSpPr>
        <p:sp>
          <p:nvSpPr>
            <p:cNvPr id="227" name="Google Shape;227;p16"/>
            <p:cNvSpPr txBox="1"/>
            <p:nvPr/>
          </p:nvSpPr>
          <p:spPr>
            <a:xfrm>
              <a:off x="7109763" y="1456700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8" name="Google Shape;228;p16"/>
            <p:cNvSpPr txBox="1"/>
            <p:nvPr/>
          </p:nvSpPr>
          <p:spPr>
            <a:xfrm>
              <a:off x="6715113" y="1597028"/>
              <a:ext cx="1875300" cy="647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n/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It’s not veg biryani, IT’S PULAV</a:t>
              </a:r>
              <a:r>
                <a:rPr lang="en-US" b="1" dirty="0">
                  <a:ln/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!!</a:t>
              </a:r>
              <a:endParaRPr b="1" dirty="0">
                <a:ln/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7401213" y="1124900"/>
              <a:ext cx="50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0" name="Google Shape;230;p16"/>
            <p:cNvSpPr txBox="1"/>
            <p:nvPr/>
          </p:nvSpPr>
          <p:spPr>
            <a:xfrm>
              <a:off x="7329828" y="3102025"/>
              <a:ext cx="64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70 %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" name="Google Shape;231;p16"/>
            <p:cNvSpPr txBox="1"/>
            <p:nvPr/>
          </p:nvSpPr>
          <p:spPr>
            <a:xfrm>
              <a:off x="7329828" y="4247750"/>
              <a:ext cx="64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30 %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2" name="Google Shape;232;p16"/>
          <p:cNvGrpSpPr/>
          <p:nvPr/>
        </p:nvGrpSpPr>
        <p:grpSpPr>
          <a:xfrm>
            <a:off x="7125525" y="4057625"/>
            <a:ext cx="1054500" cy="191700"/>
            <a:chOff x="7125525" y="4057625"/>
            <a:chExt cx="1054500" cy="191700"/>
          </a:xfrm>
        </p:grpSpPr>
        <p:sp>
          <p:nvSpPr>
            <p:cNvPr id="233" name="Google Shape;233;p16"/>
            <p:cNvSpPr/>
            <p:nvPr/>
          </p:nvSpPr>
          <p:spPr>
            <a:xfrm>
              <a:off x="7125525" y="4057625"/>
              <a:ext cx="1054500" cy="1917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7125525" y="4057625"/>
              <a:ext cx="373200" cy="191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16"/>
          <p:cNvGrpSpPr/>
          <p:nvPr/>
        </p:nvGrpSpPr>
        <p:grpSpPr>
          <a:xfrm>
            <a:off x="2693095" y="2398451"/>
            <a:ext cx="3758473" cy="2333511"/>
            <a:chOff x="2693095" y="2398451"/>
            <a:chExt cx="3758473" cy="2333511"/>
          </a:xfrm>
        </p:grpSpPr>
        <p:grpSp>
          <p:nvGrpSpPr>
            <p:cNvPr id="236" name="Google Shape;236;p16"/>
            <p:cNvGrpSpPr/>
            <p:nvPr/>
          </p:nvGrpSpPr>
          <p:grpSpPr>
            <a:xfrm>
              <a:off x="2693095" y="2398451"/>
              <a:ext cx="3758473" cy="2333511"/>
              <a:chOff x="2408781" y="2012246"/>
              <a:chExt cx="4380505" cy="2719710"/>
            </a:xfrm>
          </p:grpSpPr>
          <p:sp>
            <p:nvSpPr>
              <p:cNvPr id="237" name="Google Shape;237;p16"/>
              <p:cNvSpPr/>
              <p:nvPr/>
            </p:nvSpPr>
            <p:spPr>
              <a:xfrm>
                <a:off x="3399881" y="3313221"/>
                <a:ext cx="311044" cy="1412261"/>
              </a:xfrm>
              <a:custGeom>
                <a:avLst/>
                <a:gdLst/>
                <a:ahLst/>
                <a:cxnLst/>
                <a:rect l="l" t="t" r="r" b="b"/>
                <a:pathLst>
                  <a:path w="13838" h="62830" extrusionOk="0">
                    <a:moveTo>
                      <a:pt x="9163" y="0"/>
                    </a:moveTo>
                    <a:lnTo>
                      <a:pt x="1" y="62830"/>
                    </a:lnTo>
                    <a:lnTo>
                      <a:pt x="4688" y="62830"/>
                    </a:lnTo>
                    <a:lnTo>
                      <a:pt x="1383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2566280" y="3151788"/>
                <a:ext cx="885186" cy="222864"/>
              </a:xfrm>
              <a:custGeom>
                <a:avLst/>
                <a:gdLst/>
                <a:ahLst/>
                <a:cxnLst/>
                <a:rect l="l" t="t" r="r" b="b"/>
                <a:pathLst>
                  <a:path w="39381" h="9915" extrusionOk="0">
                    <a:moveTo>
                      <a:pt x="27812" y="0"/>
                    </a:moveTo>
                    <a:lnTo>
                      <a:pt x="0" y="13"/>
                    </a:lnTo>
                    <a:lnTo>
                      <a:pt x="11180" y="9914"/>
                    </a:lnTo>
                    <a:lnTo>
                      <a:pt x="38979" y="9914"/>
                    </a:lnTo>
                    <a:lnTo>
                      <a:pt x="39343" y="7796"/>
                    </a:lnTo>
                    <a:lnTo>
                      <a:pt x="39368" y="7571"/>
                    </a:lnTo>
                    <a:lnTo>
                      <a:pt x="39380" y="7345"/>
                    </a:lnTo>
                    <a:lnTo>
                      <a:pt x="39380" y="7119"/>
                    </a:lnTo>
                    <a:lnTo>
                      <a:pt x="39368" y="6894"/>
                    </a:lnTo>
                    <a:lnTo>
                      <a:pt x="39330" y="6681"/>
                    </a:lnTo>
                    <a:lnTo>
                      <a:pt x="39292" y="6468"/>
                    </a:lnTo>
                    <a:lnTo>
                      <a:pt x="39230" y="6255"/>
                    </a:lnTo>
                    <a:lnTo>
                      <a:pt x="39155" y="6054"/>
                    </a:lnTo>
                    <a:lnTo>
                      <a:pt x="39067" y="5841"/>
                    </a:lnTo>
                    <a:lnTo>
                      <a:pt x="38967" y="5653"/>
                    </a:lnTo>
                    <a:lnTo>
                      <a:pt x="38854" y="5465"/>
                    </a:lnTo>
                    <a:lnTo>
                      <a:pt x="38728" y="5277"/>
                    </a:lnTo>
                    <a:lnTo>
                      <a:pt x="38591" y="5114"/>
                    </a:lnTo>
                    <a:lnTo>
                      <a:pt x="38440" y="4951"/>
                    </a:lnTo>
                    <a:lnTo>
                      <a:pt x="38277" y="4788"/>
                    </a:lnTo>
                    <a:lnTo>
                      <a:pt x="38102" y="4650"/>
                    </a:lnTo>
                    <a:lnTo>
                      <a:pt x="35395" y="2582"/>
                    </a:lnTo>
                    <a:lnTo>
                      <a:pt x="34981" y="2269"/>
                    </a:lnTo>
                    <a:lnTo>
                      <a:pt x="34567" y="1993"/>
                    </a:lnTo>
                    <a:lnTo>
                      <a:pt x="34129" y="1717"/>
                    </a:lnTo>
                    <a:lnTo>
                      <a:pt x="33678" y="1467"/>
                    </a:lnTo>
                    <a:lnTo>
                      <a:pt x="33226" y="1241"/>
                    </a:lnTo>
                    <a:lnTo>
                      <a:pt x="32763" y="1028"/>
                    </a:lnTo>
                    <a:lnTo>
                      <a:pt x="32299" y="840"/>
                    </a:lnTo>
                    <a:lnTo>
                      <a:pt x="31823" y="665"/>
                    </a:lnTo>
                    <a:lnTo>
                      <a:pt x="31334" y="514"/>
                    </a:lnTo>
                    <a:lnTo>
                      <a:pt x="30845" y="376"/>
                    </a:lnTo>
                    <a:lnTo>
                      <a:pt x="30344" y="264"/>
                    </a:lnTo>
                    <a:lnTo>
                      <a:pt x="29842" y="176"/>
                    </a:lnTo>
                    <a:lnTo>
                      <a:pt x="29341" y="101"/>
                    </a:lnTo>
                    <a:lnTo>
                      <a:pt x="28827" y="51"/>
                    </a:lnTo>
                    <a:lnTo>
                      <a:pt x="28326" y="13"/>
                    </a:lnTo>
                    <a:lnTo>
                      <a:pt x="27812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3125768" y="3222772"/>
                <a:ext cx="325699" cy="1502711"/>
              </a:xfrm>
              <a:custGeom>
                <a:avLst/>
                <a:gdLst/>
                <a:ahLst/>
                <a:cxnLst/>
                <a:rect l="l" t="t" r="r" b="b"/>
                <a:pathLst>
                  <a:path w="14490" h="66854" extrusionOk="0">
                    <a:moveTo>
                      <a:pt x="11256" y="1"/>
                    </a:moveTo>
                    <a:lnTo>
                      <a:pt x="1" y="66854"/>
                    </a:lnTo>
                    <a:lnTo>
                      <a:pt x="3974" y="66854"/>
                    </a:lnTo>
                    <a:lnTo>
                      <a:pt x="14452" y="4663"/>
                    </a:lnTo>
                    <a:lnTo>
                      <a:pt x="14477" y="4438"/>
                    </a:lnTo>
                    <a:lnTo>
                      <a:pt x="14489" y="4212"/>
                    </a:lnTo>
                    <a:lnTo>
                      <a:pt x="14489" y="3986"/>
                    </a:lnTo>
                    <a:lnTo>
                      <a:pt x="14477" y="3773"/>
                    </a:lnTo>
                    <a:lnTo>
                      <a:pt x="14452" y="3560"/>
                    </a:lnTo>
                    <a:lnTo>
                      <a:pt x="14401" y="3335"/>
                    </a:lnTo>
                    <a:lnTo>
                      <a:pt x="14339" y="3134"/>
                    </a:lnTo>
                    <a:lnTo>
                      <a:pt x="14276" y="2921"/>
                    </a:lnTo>
                    <a:lnTo>
                      <a:pt x="14188" y="2721"/>
                    </a:lnTo>
                    <a:lnTo>
                      <a:pt x="14088" y="2533"/>
                    </a:lnTo>
                    <a:lnTo>
                      <a:pt x="13975" y="2345"/>
                    </a:lnTo>
                    <a:lnTo>
                      <a:pt x="13850" y="2157"/>
                    </a:lnTo>
                    <a:lnTo>
                      <a:pt x="13712" y="1994"/>
                    </a:lnTo>
                    <a:lnTo>
                      <a:pt x="13562" y="1831"/>
                    </a:lnTo>
                    <a:lnTo>
                      <a:pt x="13399" y="1668"/>
                    </a:lnTo>
                    <a:lnTo>
                      <a:pt x="13223" y="1530"/>
                    </a:lnTo>
                    <a:lnTo>
                      <a:pt x="11256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3203518" y="3820876"/>
                <a:ext cx="872801" cy="78604"/>
              </a:xfrm>
              <a:custGeom>
                <a:avLst/>
                <a:gdLst/>
                <a:ahLst/>
                <a:cxnLst/>
                <a:rect l="l" t="t" r="r" b="b"/>
                <a:pathLst>
                  <a:path w="38830" h="3497" extrusionOk="0">
                    <a:moveTo>
                      <a:pt x="3485" y="0"/>
                    </a:moveTo>
                    <a:lnTo>
                      <a:pt x="3310" y="13"/>
                    </a:lnTo>
                    <a:lnTo>
                      <a:pt x="3134" y="25"/>
                    </a:lnTo>
                    <a:lnTo>
                      <a:pt x="2959" y="50"/>
                    </a:lnTo>
                    <a:lnTo>
                      <a:pt x="2783" y="75"/>
                    </a:lnTo>
                    <a:lnTo>
                      <a:pt x="2620" y="113"/>
                    </a:lnTo>
                    <a:lnTo>
                      <a:pt x="2457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1" y="351"/>
                    </a:lnTo>
                    <a:lnTo>
                      <a:pt x="1831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5" y="702"/>
                    </a:lnTo>
                    <a:lnTo>
                      <a:pt x="1267" y="802"/>
                    </a:lnTo>
                    <a:lnTo>
                      <a:pt x="1141" y="915"/>
                    </a:lnTo>
                    <a:lnTo>
                      <a:pt x="1016" y="1028"/>
                    </a:lnTo>
                    <a:lnTo>
                      <a:pt x="903" y="1153"/>
                    </a:lnTo>
                    <a:lnTo>
                      <a:pt x="790" y="1279"/>
                    </a:lnTo>
                    <a:lnTo>
                      <a:pt x="690" y="1404"/>
                    </a:lnTo>
                    <a:lnTo>
                      <a:pt x="590" y="1542"/>
                    </a:lnTo>
                    <a:lnTo>
                      <a:pt x="502" y="1692"/>
                    </a:lnTo>
                    <a:lnTo>
                      <a:pt x="414" y="1830"/>
                    </a:lnTo>
                    <a:lnTo>
                      <a:pt x="339" y="1980"/>
                    </a:lnTo>
                    <a:lnTo>
                      <a:pt x="277" y="2143"/>
                    </a:lnTo>
                    <a:lnTo>
                      <a:pt x="214" y="2294"/>
                    </a:lnTo>
                    <a:lnTo>
                      <a:pt x="151" y="2457"/>
                    </a:lnTo>
                    <a:lnTo>
                      <a:pt x="114" y="2620"/>
                    </a:lnTo>
                    <a:lnTo>
                      <a:pt x="76" y="2795"/>
                    </a:lnTo>
                    <a:lnTo>
                      <a:pt x="38" y="2971"/>
                    </a:lnTo>
                    <a:lnTo>
                      <a:pt x="13" y="3133"/>
                    </a:lnTo>
                    <a:lnTo>
                      <a:pt x="1" y="3321"/>
                    </a:lnTo>
                    <a:lnTo>
                      <a:pt x="1" y="3497"/>
                    </a:lnTo>
                    <a:lnTo>
                      <a:pt x="38829" y="3497"/>
                    </a:lnTo>
                    <a:lnTo>
                      <a:pt x="38817" y="3321"/>
                    </a:lnTo>
                    <a:lnTo>
                      <a:pt x="38804" y="3133"/>
                    </a:lnTo>
                    <a:lnTo>
                      <a:pt x="38792" y="2971"/>
                    </a:lnTo>
                    <a:lnTo>
                      <a:pt x="38754" y="2795"/>
                    </a:lnTo>
                    <a:lnTo>
                      <a:pt x="38717" y="2620"/>
                    </a:lnTo>
                    <a:lnTo>
                      <a:pt x="38666" y="2457"/>
                    </a:lnTo>
                    <a:lnTo>
                      <a:pt x="38616" y="2294"/>
                    </a:lnTo>
                    <a:lnTo>
                      <a:pt x="38554" y="2143"/>
                    </a:lnTo>
                    <a:lnTo>
                      <a:pt x="38478" y="1980"/>
                    </a:lnTo>
                    <a:lnTo>
                      <a:pt x="38403" y="1830"/>
                    </a:lnTo>
                    <a:lnTo>
                      <a:pt x="38316" y="1692"/>
                    </a:lnTo>
                    <a:lnTo>
                      <a:pt x="38228" y="1542"/>
                    </a:lnTo>
                    <a:lnTo>
                      <a:pt x="38128" y="1404"/>
                    </a:lnTo>
                    <a:lnTo>
                      <a:pt x="38027" y="1279"/>
                    </a:lnTo>
                    <a:lnTo>
                      <a:pt x="37914" y="1153"/>
                    </a:lnTo>
                    <a:lnTo>
                      <a:pt x="37802" y="1028"/>
                    </a:lnTo>
                    <a:lnTo>
                      <a:pt x="37676" y="915"/>
                    </a:lnTo>
                    <a:lnTo>
                      <a:pt x="37551" y="802"/>
                    </a:lnTo>
                    <a:lnTo>
                      <a:pt x="37426" y="702"/>
                    </a:lnTo>
                    <a:lnTo>
                      <a:pt x="37288" y="602"/>
                    </a:lnTo>
                    <a:lnTo>
                      <a:pt x="37150" y="514"/>
                    </a:lnTo>
                    <a:lnTo>
                      <a:pt x="37000" y="426"/>
                    </a:lnTo>
                    <a:lnTo>
                      <a:pt x="36849" y="351"/>
                    </a:lnTo>
                    <a:lnTo>
                      <a:pt x="36699" y="276"/>
                    </a:lnTo>
                    <a:lnTo>
                      <a:pt x="36536" y="213"/>
                    </a:lnTo>
                    <a:lnTo>
                      <a:pt x="36373" y="163"/>
                    </a:lnTo>
                    <a:lnTo>
                      <a:pt x="36210" y="113"/>
                    </a:lnTo>
                    <a:lnTo>
                      <a:pt x="36034" y="75"/>
                    </a:lnTo>
                    <a:lnTo>
                      <a:pt x="35872" y="50"/>
                    </a:lnTo>
                    <a:lnTo>
                      <a:pt x="35696" y="25"/>
                    </a:lnTo>
                    <a:lnTo>
                      <a:pt x="35521" y="13"/>
                    </a:lnTo>
                    <a:lnTo>
                      <a:pt x="3533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3517371" y="3899457"/>
                <a:ext cx="558948" cy="147093"/>
              </a:xfrm>
              <a:custGeom>
                <a:avLst/>
                <a:gdLst/>
                <a:ahLst/>
                <a:cxnLst/>
                <a:rect l="l" t="t" r="r" b="b"/>
                <a:pathLst>
                  <a:path w="24867" h="6544" extrusionOk="0">
                    <a:moveTo>
                      <a:pt x="0" y="1"/>
                    </a:moveTo>
                    <a:lnTo>
                      <a:pt x="0" y="6543"/>
                    </a:lnTo>
                    <a:lnTo>
                      <a:pt x="24866" y="6543"/>
                    </a:lnTo>
                    <a:lnTo>
                      <a:pt x="24866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2644592" y="3899457"/>
                <a:ext cx="872801" cy="147093"/>
              </a:xfrm>
              <a:custGeom>
                <a:avLst/>
                <a:gdLst/>
                <a:ahLst/>
                <a:cxnLst/>
                <a:rect l="l" t="t" r="r" b="b"/>
                <a:pathLst>
                  <a:path w="38830" h="6544" extrusionOk="0">
                    <a:moveTo>
                      <a:pt x="0" y="1"/>
                    </a:moveTo>
                    <a:lnTo>
                      <a:pt x="0" y="6543"/>
                    </a:lnTo>
                    <a:lnTo>
                      <a:pt x="38829" y="6543"/>
                    </a:lnTo>
                    <a:lnTo>
                      <a:pt x="3882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2644592" y="3820876"/>
                <a:ext cx="872801" cy="78604"/>
              </a:xfrm>
              <a:custGeom>
                <a:avLst/>
                <a:gdLst/>
                <a:ahLst/>
                <a:cxnLst/>
                <a:rect l="l" t="t" r="r" b="b"/>
                <a:pathLst>
                  <a:path w="38830" h="3497" extrusionOk="0">
                    <a:moveTo>
                      <a:pt x="3485" y="0"/>
                    </a:moveTo>
                    <a:lnTo>
                      <a:pt x="3309" y="13"/>
                    </a:lnTo>
                    <a:lnTo>
                      <a:pt x="3134" y="25"/>
                    </a:lnTo>
                    <a:lnTo>
                      <a:pt x="2958" y="50"/>
                    </a:lnTo>
                    <a:lnTo>
                      <a:pt x="2783" y="75"/>
                    </a:lnTo>
                    <a:lnTo>
                      <a:pt x="2620" y="113"/>
                    </a:lnTo>
                    <a:lnTo>
                      <a:pt x="2444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1" y="351"/>
                    </a:lnTo>
                    <a:lnTo>
                      <a:pt x="1830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4" y="702"/>
                    </a:lnTo>
                    <a:lnTo>
                      <a:pt x="1266" y="802"/>
                    </a:lnTo>
                    <a:lnTo>
                      <a:pt x="1141" y="915"/>
                    </a:lnTo>
                    <a:lnTo>
                      <a:pt x="1016" y="1028"/>
                    </a:lnTo>
                    <a:lnTo>
                      <a:pt x="903" y="1153"/>
                    </a:lnTo>
                    <a:lnTo>
                      <a:pt x="790" y="1279"/>
                    </a:lnTo>
                    <a:lnTo>
                      <a:pt x="690" y="1404"/>
                    </a:lnTo>
                    <a:lnTo>
                      <a:pt x="590" y="1542"/>
                    </a:lnTo>
                    <a:lnTo>
                      <a:pt x="502" y="1692"/>
                    </a:lnTo>
                    <a:lnTo>
                      <a:pt x="414" y="1830"/>
                    </a:lnTo>
                    <a:lnTo>
                      <a:pt x="339" y="1980"/>
                    </a:lnTo>
                    <a:lnTo>
                      <a:pt x="276" y="2143"/>
                    </a:lnTo>
                    <a:lnTo>
                      <a:pt x="214" y="2294"/>
                    </a:lnTo>
                    <a:lnTo>
                      <a:pt x="151" y="2457"/>
                    </a:lnTo>
                    <a:lnTo>
                      <a:pt x="113" y="2620"/>
                    </a:lnTo>
                    <a:lnTo>
                      <a:pt x="63" y="2795"/>
                    </a:lnTo>
                    <a:lnTo>
                      <a:pt x="38" y="2971"/>
                    </a:lnTo>
                    <a:lnTo>
                      <a:pt x="13" y="3133"/>
                    </a:lnTo>
                    <a:lnTo>
                      <a:pt x="0" y="3321"/>
                    </a:lnTo>
                    <a:lnTo>
                      <a:pt x="0" y="3497"/>
                    </a:lnTo>
                    <a:lnTo>
                      <a:pt x="38829" y="3497"/>
                    </a:lnTo>
                    <a:lnTo>
                      <a:pt x="38817" y="3321"/>
                    </a:lnTo>
                    <a:lnTo>
                      <a:pt x="38804" y="3133"/>
                    </a:lnTo>
                    <a:lnTo>
                      <a:pt x="38779" y="2971"/>
                    </a:lnTo>
                    <a:lnTo>
                      <a:pt x="38754" y="2795"/>
                    </a:lnTo>
                    <a:lnTo>
                      <a:pt x="38716" y="2620"/>
                    </a:lnTo>
                    <a:lnTo>
                      <a:pt x="38666" y="2457"/>
                    </a:lnTo>
                    <a:lnTo>
                      <a:pt x="38616" y="2294"/>
                    </a:lnTo>
                    <a:lnTo>
                      <a:pt x="38553" y="2143"/>
                    </a:lnTo>
                    <a:lnTo>
                      <a:pt x="38478" y="1980"/>
                    </a:lnTo>
                    <a:lnTo>
                      <a:pt x="38403" y="1830"/>
                    </a:lnTo>
                    <a:lnTo>
                      <a:pt x="38315" y="1692"/>
                    </a:lnTo>
                    <a:lnTo>
                      <a:pt x="38227" y="1542"/>
                    </a:lnTo>
                    <a:lnTo>
                      <a:pt x="38127" y="1404"/>
                    </a:lnTo>
                    <a:lnTo>
                      <a:pt x="38027" y="1279"/>
                    </a:lnTo>
                    <a:lnTo>
                      <a:pt x="37914" y="1153"/>
                    </a:lnTo>
                    <a:lnTo>
                      <a:pt x="37801" y="1028"/>
                    </a:lnTo>
                    <a:lnTo>
                      <a:pt x="37676" y="915"/>
                    </a:lnTo>
                    <a:lnTo>
                      <a:pt x="37551" y="802"/>
                    </a:lnTo>
                    <a:lnTo>
                      <a:pt x="37425" y="702"/>
                    </a:lnTo>
                    <a:lnTo>
                      <a:pt x="37287" y="602"/>
                    </a:lnTo>
                    <a:lnTo>
                      <a:pt x="37150" y="514"/>
                    </a:lnTo>
                    <a:lnTo>
                      <a:pt x="36999" y="426"/>
                    </a:lnTo>
                    <a:lnTo>
                      <a:pt x="36849" y="351"/>
                    </a:lnTo>
                    <a:lnTo>
                      <a:pt x="36698" y="276"/>
                    </a:lnTo>
                    <a:lnTo>
                      <a:pt x="36535" y="213"/>
                    </a:lnTo>
                    <a:lnTo>
                      <a:pt x="36372" y="163"/>
                    </a:lnTo>
                    <a:lnTo>
                      <a:pt x="36210" y="113"/>
                    </a:lnTo>
                    <a:lnTo>
                      <a:pt x="36034" y="75"/>
                    </a:lnTo>
                    <a:lnTo>
                      <a:pt x="35871" y="50"/>
                    </a:lnTo>
                    <a:lnTo>
                      <a:pt x="35696" y="25"/>
                    </a:lnTo>
                    <a:lnTo>
                      <a:pt x="35520" y="13"/>
                    </a:lnTo>
                    <a:lnTo>
                      <a:pt x="3533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4031791" y="3899457"/>
                <a:ext cx="89033" cy="826026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6749" extrusionOk="0">
                    <a:moveTo>
                      <a:pt x="0" y="1"/>
                    </a:moveTo>
                    <a:lnTo>
                      <a:pt x="0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3517371" y="3899457"/>
                <a:ext cx="89033" cy="826026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6749" extrusionOk="0">
                    <a:moveTo>
                      <a:pt x="0" y="1"/>
                    </a:moveTo>
                    <a:lnTo>
                      <a:pt x="0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2500624" y="3284203"/>
                <a:ext cx="324575" cy="1441280"/>
              </a:xfrm>
              <a:custGeom>
                <a:avLst/>
                <a:gdLst/>
                <a:ahLst/>
                <a:cxnLst/>
                <a:rect l="l" t="t" r="r" b="b"/>
                <a:pathLst>
                  <a:path w="14440" h="64121" extrusionOk="0">
                    <a:moveTo>
                      <a:pt x="10805" y="0"/>
                    </a:moveTo>
                    <a:lnTo>
                      <a:pt x="1" y="64121"/>
                    </a:lnTo>
                    <a:lnTo>
                      <a:pt x="3974" y="64121"/>
                    </a:lnTo>
                    <a:lnTo>
                      <a:pt x="14414" y="2143"/>
                    </a:lnTo>
                    <a:lnTo>
                      <a:pt x="14439" y="1930"/>
                    </a:lnTo>
                    <a:lnTo>
                      <a:pt x="14439" y="1730"/>
                    </a:lnTo>
                    <a:lnTo>
                      <a:pt x="14414" y="1529"/>
                    </a:lnTo>
                    <a:lnTo>
                      <a:pt x="14364" y="1329"/>
                    </a:lnTo>
                    <a:lnTo>
                      <a:pt x="14302" y="1141"/>
                    </a:lnTo>
                    <a:lnTo>
                      <a:pt x="14226" y="965"/>
                    </a:lnTo>
                    <a:lnTo>
                      <a:pt x="14126" y="802"/>
                    </a:lnTo>
                    <a:lnTo>
                      <a:pt x="14001" y="652"/>
                    </a:lnTo>
                    <a:lnTo>
                      <a:pt x="13875" y="501"/>
                    </a:lnTo>
                    <a:lnTo>
                      <a:pt x="13725" y="376"/>
                    </a:lnTo>
                    <a:lnTo>
                      <a:pt x="13562" y="263"/>
                    </a:lnTo>
                    <a:lnTo>
                      <a:pt x="13387" y="176"/>
                    </a:lnTo>
                    <a:lnTo>
                      <a:pt x="13211" y="100"/>
                    </a:lnTo>
                    <a:lnTo>
                      <a:pt x="13011" y="38"/>
                    </a:lnTo>
                    <a:lnTo>
                      <a:pt x="12810" y="13"/>
                    </a:lnTo>
                    <a:lnTo>
                      <a:pt x="1259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2408781" y="3152058"/>
                <a:ext cx="417542" cy="300906"/>
              </a:xfrm>
              <a:custGeom>
                <a:avLst/>
                <a:gdLst/>
                <a:ahLst/>
                <a:cxnLst/>
                <a:rect l="l" t="t" r="r" b="b"/>
                <a:pathLst>
                  <a:path w="18576" h="13387" extrusionOk="0">
                    <a:moveTo>
                      <a:pt x="1304" y="1"/>
                    </a:moveTo>
                    <a:lnTo>
                      <a:pt x="1154" y="13"/>
                    </a:lnTo>
                    <a:lnTo>
                      <a:pt x="1016" y="39"/>
                    </a:lnTo>
                    <a:lnTo>
                      <a:pt x="878" y="76"/>
                    </a:lnTo>
                    <a:lnTo>
                      <a:pt x="753" y="126"/>
                    </a:lnTo>
                    <a:lnTo>
                      <a:pt x="628" y="189"/>
                    </a:lnTo>
                    <a:lnTo>
                      <a:pt x="515" y="264"/>
                    </a:lnTo>
                    <a:lnTo>
                      <a:pt x="415" y="352"/>
                    </a:lnTo>
                    <a:lnTo>
                      <a:pt x="314" y="452"/>
                    </a:lnTo>
                    <a:lnTo>
                      <a:pt x="239" y="565"/>
                    </a:lnTo>
                    <a:lnTo>
                      <a:pt x="164" y="678"/>
                    </a:lnTo>
                    <a:lnTo>
                      <a:pt x="101" y="791"/>
                    </a:lnTo>
                    <a:lnTo>
                      <a:pt x="64" y="928"/>
                    </a:lnTo>
                    <a:lnTo>
                      <a:pt x="26" y="1054"/>
                    </a:lnTo>
                    <a:lnTo>
                      <a:pt x="13" y="1204"/>
                    </a:lnTo>
                    <a:lnTo>
                      <a:pt x="1" y="1342"/>
                    </a:lnTo>
                    <a:lnTo>
                      <a:pt x="13" y="1480"/>
                    </a:lnTo>
                    <a:lnTo>
                      <a:pt x="1141" y="9100"/>
                    </a:lnTo>
                    <a:lnTo>
                      <a:pt x="1154" y="9226"/>
                    </a:lnTo>
                    <a:lnTo>
                      <a:pt x="1192" y="9338"/>
                    </a:lnTo>
                    <a:lnTo>
                      <a:pt x="1229" y="9464"/>
                    </a:lnTo>
                    <a:lnTo>
                      <a:pt x="1279" y="9576"/>
                    </a:lnTo>
                    <a:lnTo>
                      <a:pt x="1342" y="9677"/>
                    </a:lnTo>
                    <a:lnTo>
                      <a:pt x="1405" y="9777"/>
                    </a:lnTo>
                    <a:lnTo>
                      <a:pt x="1480" y="9877"/>
                    </a:lnTo>
                    <a:lnTo>
                      <a:pt x="1568" y="9965"/>
                    </a:lnTo>
                    <a:lnTo>
                      <a:pt x="1655" y="10053"/>
                    </a:lnTo>
                    <a:lnTo>
                      <a:pt x="1743" y="10128"/>
                    </a:lnTo>
                    <a:lnTo>
                      <a:pt x="1843" y="10191"/>
                    </a:lnTo>
                    <a:lnTo>
                      <a:pt x="1956" y="10253"/>
                    </a:lnTo>
                    <a:lnTo>
                      <a:pt x="2069" y="10303"/>
                    </a:lnTo>
                    <a:lnTo>
                      <a:pt x="2182" y="10354"/>
                    </a:lnTo>
                    <a:lnTo>
                      <a:pt x="2307" y="10379"/>
                    </a:lnTo>
                    <a:lnTo>
                      <a:pt x="2432" y="10404"/>
                    </a:lnTo>
                    <a:lnTo>
                      <a:pt x="2834" y="10466"/>
                    </a:lnTo>
                    <a:lnTo>
                      <a:pt x="3260" y="10504"/>
                    </a:lnTo>
                    <a:lnTo>
                      <a:pt x="3673" y="10554"/>
                    </a:lnTo>
                    <a:lnTo>
                      <a:pt x="4099" y="10579"/>
                    </a:lnTo>
                    <a:lnTo>
                      <a:pt x="4952" y="10629"/>
                    </a:lnTo>
                    <a:lnTo>
                      <a:pt x="5804" y="10642"/>
                    </a:lnTo>
                    <a:lnTo>
                      <a:pt x="6631" y="10642"/>
                    </a:lnTo>
                    <a:lnTo>
                      <a:pt x="7446" y="10629"/>
                    </a:lnTo>
                    <a:lnTo>
                      <a:pt x="8223" y="10592"/>
                    </a:lnTo>
                    <a:lnTo>
                      <a:pt x="8962" y="10542"/>
                    </a:lnTo>
                    <a:lnTo>
                      <a:pt x="9652" y="10491"/>
                    </a:lnTo>
                    <a:lnTo>
                      <a:pt x="10278" y="10429"/>
                    </a:lnTo>
                    <a:lnTo>
                      <a:pt x="11319" y="10316"/>
                    </a:lnTo>
                    <a:lnTo>
                      <a:pt x="11995" y="10228"/>
                    </a:lnTo>
                    <a:lnTo>
                      <a:pt x="12234" y="10191"/>
                    </a:lnTo>
                    <a:lnTo>
                      <a:pt x="17585" y="13387"/>
                    </a:lnTo>
                    <a:lnTo>
                      <a:pt x="18538" y="7797"/>
                    </a:lnTo>
                    <a:lnTo>
                      <a:pt x="18563" y="7571"/>
                    </a:lnTo>
                    <a:lnTo>
                      <a:pt x="18576" y="7345"/>
                    </a:lnTo>
                    <a:lnTo>
                      <a:pt x="18576" y="7120"/>
                    </a:lnTo>
                    <a:lnTo>
                      <a:pt x="18563" y="6907"/>
                    </a:lnTo>
                    <a:lnTo>
                      <a:pt x="18525" y="6681"/>
                    </a:lnTo>
                    <a:lnTo>
                      <a:pt x="18488" y="6468"/>
                    </a:lnTo>
                    <a:lnTo>
                      <a:pt x="18425" y="6255"/>
                    </a:lnTo>
                    <a:lnTo>
                      <a:pt x="18350" y="6055"/>
                    </a:lnTo>
                    <a:lnTo>
                      <a:pt x="18262" y="5854"/>
                    </a:lnTo>
                    <a:lnTo>
                      <a:pt x="18162" y="5653"/>
                    </a:lnTo>
                    <a:lnTo>
                      <a:pt x="18049" y="5465"/>
                    </a:lnTo>
                    <a:lnTo>
                      <a:pt x="17924" y="5290"/>
                    </a:lnTo>
                    <a:lnTo>
                      <a:pt x="17786" y="5115"/>
                    </a:lnTo>
                    <a:lnTo>
                      <a:pt x="17636" y="4952"/>
                    </a:lnTo>
                    <a:lnTo>
                      <a:pt x="17473" y="4789"/>
                    </a:lnTo>
                    <a:lnTo>
                      <a:pt x="17297" y="4651"/>
                    </a:lnTo>
                    <a:lnTo>
                      <a:pt x="14602" y="2583"/>
                    </a:lnTo>
                    <a:lnTo>
                      <a:pt x="14176" y="2282"/>
                    </a:lnTo>
                    <a:lnTo>
                      <a:pt x="13763" y="1994"/>
                    </a:lnTo>
                    <a:lnTo>
                      <a:pt x="13324" y="1718"/>
                    </a:lnTo>
                    <a:lnTo>
                      <a:pt x="12873" y="1467"/>
                    </a:lnTo>
                    <a:lnTo>
                      <a:pt x="12422" y="1242"/>
                    </a:lnTo>
                    <a:lnTo>
                      <a:pt x="11958" y="1029"/>
                    </a:lnTo>
                    <a:lnTo>
                      <a:pt x="11494" y="841"/>
                    </a:lnTo>
                    <a:lnTo>
                      <a:pt x="11018" y="665"/>
                    </a:lnTo>
                    <a:lnTo>
                      <a:pt x="10529" y="515"/>
                    </a:lnTo>
                    <a:lnTo>
                      <a:pt x="10040" y="377"/>
                    </a:lnTo>
                    <a:lnTo>
                      <a:pt x="9539" y="264"/>
                    </a:lnTo>
                    <a:lnTo>
                      <a:pt x="9038" y="176"/>
                    </a:lnTo>
                    <a:lnTo>
                      <a:pt x="8536" y="101"/>
                    </a:lnTo>
                    <a:lnTo>
                      <a:pt x="8022" y="51"/>
                    </a:lnTo>
                    <a:lnTo>
                      <a:pt x="7521" y="13"/>
                    </a:lnTo>
                    <a:lnTo>
                      <a:pt x="700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3497366" y="2930924"/>
                <a:ext cx="198634" cy="265122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11795" extrusionOk="0">
                    <a:moveTo>
                      <a:pt x="3773" y="0"/>
                    </a:moveTo>
                    <a:lnTo>
                      <a:pt x="0" y="3146"/>
                    </a:lnTo>
                    <a:lnTo>
                      <a:pt x="414" y="3948"/>
                    </a:lnTo>
                    <a:lnTo>
                      <a:pt x="878" y="4801"/>
                    </a:lnTo>
                    <a:lnTo>
                      <a:pt x="1429" y="5816"/>
                    </a:lnTo>
                    <a:lnTo>
                      <a:pt x="2031" y="6894"/>
                    </a:lnTo>
                    <a:lnTo>
                      <a:pt x="2331" y="7420"/>
                    </a:lnTo>
                    <a:lnTo>
                      <a:pt x="2632" y="7921"/>
                    </a:lnTo>
                    <a:lnTo>
                      <a:pt x="2920" y="8385"/>
                    </a:lnTo>
                    <a:lnTo>
                      <a:pt x="3196" y="8799"/>
                    </a:lnTo>
                    <a:lnTo>
                      <a:pt x="3434" y="9162"/>
                    </a:lnTo>
                    <a:lnTo>
                      <a:pt x="3660" y="9438"/>
                    </a:lnTo>
                    <a:lnTo>
                      <a:pt x="4048" y="9902"/>
                    </a:lnTo>
                    <a:lnTo>
                      <a:pt x="4249" y="10127"/>
                    </a:lnTo>
                    <a:lnTo>
                      <a:pt x="4462" y="10340"/>
                    </a:lnTo>
                    <a:lnTo>
                      <a:pt x="4675" y="10541"/>
                    </a:lnTo>
                    <a:lnTo>
                      <a:pt x="4913" y="10741"/>
                    </a:lnTo>
                    <a:lnTo>
                      <a:pt x="5164" y="10917"/>
                    </a:lnTo>
                    <a:lnTo>
                      <a:pt x="5427" y="11092"/>
                    </a:lnTo>
                    <a:lnTo>
                      <a:pt x="5728" y="11243"/>
                    </a:lnTo>
                    <a:lnTo>
                      <a:pt x="6054" y="11381"/>
                    </a:lnTo>
                    <a:lnTo>
                      <a:pt x="6417" y="11493"/>
                    </a:lnTo>
                    <a:lnTo>
                      <a:pt x="6806" y="11594"/>
                    </a:lnTo>
                    <a:lnTo>
                      <a:pt x="7245" y="11681"/>
                    </a:lnTo>
                    <a:lnTo>
                      <a:pt x="7733" y="11744"/>
                    </a:lnTo>
                    <a:lnTo>
                      <a:pt x="8260" y="11782"/>
                    </a:lnTo>
                    <a:lnTo>
                      <a:pt x="8836" y="11794"/>
                    </a:lnTo>
                    <a:lnTo>
                      <a:pt x="8147" y="10090"/>
                    </a:lnTo>
                    <a:lnTo>
                      <a:pt x="7420" y="8322"/>
                    </a:lnTo>
                    <a:lnTo>
                      <a:pt x="6568" y="6279"/>
                    </a:lnTo>
                    <a:lnTo>
                      <a:pt x="5678" y="4174"/>
                    </a:lnTo>
                    <a:lnTo>
                      <a:pt x="4863" y="2269"/>
                    </a:lnTo>
                    <a:lnTo>
                      <a:pt x="4500" y="1467"/>
                    </a:lnTo>
                    <a:lnTo>
                      <a:pt x="4199" y="802"/>
                    </a:lnTo>
                    <a:lnTo>
                      <a:pt x="3948" y="301"/>
                    </a:lnTo>
                    <a:lnTo>
                      <a:pt x="3848" y="126"/>
                    </a:lnTo>
                    <a:lnTo>
                      <a:pt x="3773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3042376" y="3403648"/>
                <a:ext cx="773923" cy="425139"/>
              </a:xfrm>
              <a:custGeom>
                <a:avLst/>
                <a:gdLst/>
                <a:ahLst/>
                <a:cxnLst/>
                <a:rect l="l" t="t" r="r" b="b"/>
                <a:pathLst>
                  <a:path w="34431" h="18914" extrusionOk="0">
                    <a:moveTo>
                      <a:pt x="978" y="0"/>
                    </a:moveTo>
                    <a:lnTo>
                      <a:pt x="865" y="1203"/>
                    </a:lnTo>
                    <a:lnTo>
                      <a:pt x="602" y="4161"/>
                    </a:lnTo>
                    <a:lnTo>
                      <a:pt x="452" y="5966"/>
                    </a:lnTo>
                    <a:lnTo>
                      <a:pt x="314" y="7821"/>
                    </a:lnTo>
                    <a:lnTo>
                      <a:pt x="189" y="9601"/>
                    </a:lnTo>
                    <a:lnTo>
                      <a:pt x="101" y="11180"/>
                    </a:lnTo>
                    <a:lnTo>
                      <a:pt x="38" y="12496"/>
                    </a:lnTo>
                    <a:lnTo>
                      <a:pt x="13" y="13135"/>
                    </a:lnTo>
                    <a:lnTo>
                      <a:pt x="1" y="13737"/>
                    </a:lnTo>
                    <a:lnTo>
                      <a:pt x="13" y="14326"/>
                    </a:lnTo>
                    <a:lnTo>
                      <a:pt x="38" y="14890"/>
                    </a:lnTo>
                    <a:lnTo>
                      <a:pt x="63" y="15166"/>
                    </a:lnTo>
                    <a:lnTo>
                      <a:pt x="101" y="15429"/>
                    </a:lnTo>
                    <a:lnTo>
                      <a:pt x="139" y="15679"/>
                    </a:lnTo>
                    <a:lnTo>
                      <a:pt x="189" y="15930"/>
                    </a:lnTo>
                    <a:lnTo>
                      <a:pt x="239" y="16168"/>
                    </a:lnTo>
                    <a:lnTo>
                      <a:pt x="314" y="16394"/>
                    </a:lnTo>
                    <a:lnTo>
                      <a:pt x="389" y="16619"/>
                    </a:lnTo>
                    <a:lnTo>
                      <a:pt x="477" y="16833"/>
                    </a:lnTo>
                    <a:lnTo>
                      <a:pt x="577" y="17033"/>
                    </a:lnTo>
                    <a:lnTo>
                      <a:pt x="690" y="17234"/>
                    </a:lnTo>
                    <a:lnTo>
                      <a:pt x="815" y="17409"/>
                    </a:lnTo>
                    <a:lnTo>
                      <a:pt x="953" y="17585"/>
                    </a:lnTo>
                    <a:lnTo>
                      <a:pt x="1104" y="17747"/>
                    </a:lnTo>
                    <a:lnTo>
                      <a:pt x="1267" y="17898"/>
                    </a:lnTo>
                    <a:lnTo>
                      <a:pt x="1455" y="18048"/>
                    </a:lnTo>
                    <a:lnTo>
                      <a:pt x="1643" y="18174"/>
                    </a:lnTo>
                    <a:lnTo>
                      <a:pt x="1868" y="18286"/>
                    </a:lnTo>
                    <a:lnTo>
                      <a:pt x="2094" y="18399"/>
                    </a:lnTo>
                    <a:lnTo>
                      <a:pt x="2344" y="18487"/>
                    </a:lnTo>
                    <a:lnTo>
                      <a:pt x="2608" y="18562"/>
                    </a:lnTo>
                    <a:lnTo>
                      <a:pt x="2921" y="18637"/>
                    </a:lnTo>
                    <a:lnTo>
                      <a:pt x="3309" y="18700"/>
                    </a:lnTo>
                    <a:lnTo>
                      <a:pt x="3761" y="18750"/>
                    </a:lnTo>
                    <a:lnTo>
                      <a:pt x="4287" y="18800"/>
                    </a:lnTo>
                    <a:lnTo>
                      <a:pt x="4851" y="18825"/>
                    </a:lnTo>
                    <a:lnTo>
                      <a:pt x="5478" y="18863"/>
                    </a:lnTo>
                    <a:lnTo>
                      <a:pt x="6155" y="18888"/>
                    </a:lnTo>
                    <a:lnTo>
                      <a:pt x="6869" y="18901"/>
                    </a:lnTo>
                    <a:lnTo>
                      <a:pt x="8386" y="18913"/>
                    </a:lnTo>
                    <a:lnTo>
                      <a:pt x="10002" y="18913"/>
                    </a:lnTo>
                    <a:lnTo>
                      <a:pt x="11682" y="18901"/>
                    </a:lnTo>
                    <a:lnTo>
                      <a:pt x="13361" y="18863"/>
                    </a:lnTo>
                    <a:lnTo>
                      <a:pt x="15003" y="18825"/>
                    </a:lnTo>
                    <a:lnTo>
                      <a:pt x="16570" y="18775"/>
                    </a:lnTo>
                    <a:lnTo>
                      <a:pt x="19302" y="18675"/>
                    </a:lnTo>
                    <a:lnTo>
                      <a:pt x="21195" y="18600"/>
                    </a:lnTo>
                    <a:lnTo>
                      <a:pt x="21897" y="18562"/>
                    </a:lnTo>
                    <a:lnTo>
                      <a:pt x="22072" y="18061"/>
                    </a:lnTo>
                    <a:lnTo>
                      <a:pt x="22260" y="17497"/>
                    </a:lnTo>
                    <a:lnTo>
                      <a:pt x="22536" y="16745"/>
                    </a:lnTo>
                    <a:lnTo>
                      <a:pt x="22862" y="15855"/>
                    </a:lnTo>
                    <a:lnTo>
                      <a:pt x="23238" y="14877"/>
                    </a:lnTo>
                    <a:lnTo>
                      <a:pt x="23664" y="13812"/>
                    </a:lnTo>
                    <a:lnTo>
                      <a:pt x="24128" y="12722"/>
                    </a:lnTo>
                    <a:lnTo>
                      <a:pt x="24366" y="12183"/>
                    </a:lnTo>
                    <a:lnTo>
                      <a:pt x="24616" y="11631"/>
                    </a:lnTo>
                    <a:lnTo>
                      <a:pt x="24880" y="11092"/>
                    </a:lnTo>
                    <a:lnTo>
                      <a:pt x="25143" y="10566"/>
                    </a:lnTo>
                    <a:lnTo>
                      <a:pt x="25406" y="10065"/>
                    </a:lnTo>
                    <a:lnTo>
                      <a:pt x="25669" y="9576"/>
                    </a:lnTo>
                    <a:lnTo>
                      <a:pt x="25945" y="9112"/>
                    </a:lnTo>
                    <a:lnTo>
                      <a:pt x="26208" y="8686"/>
                    </a:lnTo>
                    <a:lnTo>
                      <a:pt x="26484" y="8285"/>
                    </a:lnTo>
                    <a:lnTo>
                      <a:pt x="26760" y="7921"/>
                    </a:lnTo>
                    <a:lnTo>
                      <a:pt x="27023" y="7608"/>
                    </a:lnTo>
                    <a:lnTo>
                      <a:pt x="27161" y="7458"/>
                    </a:lnTo>
                    <a:lnTo>
                      <a:pt x="27299" y="7332"/>
                    </a:lnTo>
                    <a:lnTo>
                      <a:pt x="27424" y="7207"/>
                    </a:lnTo>
                    <a:lnTo>
                      <a:pt x="27562" y="7107"/>
                    </a:lnTo>
                    <a:lnTo>
                      <a:pt x="27687" y="7019"/>
                    </a:lnTo>
                    <a:lnTo>
                      <a:pt x="27812" y="6944"/>
                    </a:lnTo>
                    <a:lnTo>
                      <a:pt x="27950" y="6881"/>
                    </a:lnTo>
                    <a:lnTo>
                      <a:pt x="28076" y="6831"/>
                    </a:lnTo>
                    <a:lnTo>
                      <a:pt x="28201" y="6806"/>
                    </a:lnTo>
                    <a:lnTo>
                      <a:pt x="28326" y="6793"/>
                    </a:lnTo>
                    <a:lnTo>
                      <a:pt x="29341" y="6743"/>
                    </a:lnTo>
                    <a:lnTo>
                      <a:pt x="30382" y="6718"/>
                    </a:lnTo>
                    <a:lnTo>
                      <a:pt x="32362" y="6681"/>
                    </a:lnTo>
                    <a:lnTo>
                      <a:pt x="33841" y="6668"/>
                    </a:lnTo>
                    <a:lnTo>
                      <a:pt x="34430" y="6655"/>
                    </a:lnTo>
                    <a:lnTo>
                      <a:pt x="32976" y="6442"/>
                    </a:lnTo>
                    <a:lnTo>
                      <a:pt x="31447" y="6204"/>
                    </a:lnTo>
                    <a:lnTo>
                      <a:pt x="29680" y="5929"/>
                    </a:lnTo>
                    <a:lnTo>
                      <a:pt x="27863" y="5628"/>
                    </a:lnTo>
                    <a:lnTo>
                      <a:pt x="26196" y="5327"/>
                    </a:lnTo>
                    <a:lnTo>
                      <a:pt x="25481" y="5189"/>
                    </a:lnTo>
                    <a:lnTo>
                      <a:pt x="24880" y="5064"/>
                    </a:lnTo>
                    <a:lnTo>
                      <a:pt x="24428" y="4951"/>
                    </a:lnTo>
                    <a:lnTo>
                      <a:pt x="24265" y="4901"/>
                    </a:lnTo>
                    <a:lnTo>
                      <a:pt x="24140" y="4863"/>
                    </a:lnTo>
                    <a:lnTo>
                      <a:pt x="24040" y="4813"/>
                    </a:lnTo>
                    <a:lnTo>
                      <a:pt x="23952" y="4738"/>
                    </a:lnTo>
                    <a:lnTo>
                      <a:pt x="23852" y="4638"/>
                    </a:lnTo>
                    <a:lnTo>
                      <a:pt x="23764" y="4525"/>
                    </a:lnTo>
                    <a:lnTo>
                      <a:pt x="23676" y="4399"/>
                    </a:lnTo>
                    <a:lnTo>
                      <a:pt x="23589" y="4249"/>
                    </a:lnTo>
                    <a:lnTo>
                      <a:pt x="23501" y="4086"/>
                    </a:lnTo>
                    <a:lnTo>
                      <a:pt x="23426" y="3923"/>
                    </a:lnTo>
                    <a:lnTo>
                      <a:pt x="23263" y="3547"/>
                    </a:lnTo>
                    <a:lnTo>
                      <a:pt x="23125" y="3134"/>
                    </a:lnTo>
                    <a:lnTo>
                      <a:pt x="22987" y="2707"/>
                    </a:lnTo>
                    <a:lnTo>
                      <a:pt x="22862" y="2269"/>
                    </a:lnTo>
                    <a:lnTo>
                      <a:pt x="22749" y="1843"/>
                    </a:lnTo>
                    <a:lnTo>
                      <a:pt x="22649" y="1429"/>
                    </a:lnTo>
                    <a:lnTo>
                      <a:pt x="22498" y="702"/>
                    </a:lnTo>
                    <a:lnTo>
                      <a:pt x="22398" y="188"/>
                    </a:lnTo>
                    <a:lnTo>
                      <a:pt x="22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3099851" y="3452672"/>
                <a:ext cx="462047" cy="296096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3173" extrusionOk="0">
                    <a:moveTo>
                      <a:pt x="715" y="0"/>
                    </a:moveTo>
                    <a:lnTo>
                      <a:pt x="564" y="1228"/>
                    </a:lnTo>
                    <a:lnTo>
                      <a:pt x="427" y="2432"/>
                    </a:lnTo>
                    <a:lnTo>
                      <a:pt x="276" y="3860"/>
                    </a:lnTo>
                    <a:lnTo>
                      <a:pt x="214" y="4625"/>
                    </a:lnTo>
                    <a:lnTo>
                      <a:pt x="138" y="5414"/>
                    </a:lnTo>
                    <a:lnTo>
                      <a:pt x="88" y="6192"/>
                    </a:lnTo>
                    <a:lnTo>
                      <a:pt x="38" y="6956"/>
                    </a:lnTo>
                    <a:lnTo>
                      <a:pt x="13" y="7683"/>
                    </a:lnTo>
                    <a:lnTo>
                      <a:pt x="0" y="8360"/>
                    </a:lnTo>
                    <a:lnTo>
                      <a:pt x="13" y="8986"/>
                    </a:lnTo>
                    <a:lnTo>
                      <a:pt x="26" y="9275"/>
                    </a:lnTo>
                    <a:lnTo>
                      <a:pt x="51" y="9538"/>
                    </a:lnTo>
                    <a:lnTo>
                      <a:pt x="63" y="9651"/>
                    </a:lnTo>
                    <a:lnTo>
                      <a:pt x="101" y="9751"/>
                    </a:lnTo>
                    <a:lnTo>
                      <a:pt x="163" y="9864"/>
                    </a:lnTo>
                    <a:lnTo>
                      <a:pt x="239" y="9977"/>
                    </a:lnTo>
                    <a:lnTo>
                      <a:pt x="339" y="10077"/>
                    </a:lnTo>
                    <a:lnTo>
                      <a:pt x="452" y="10190"/>
                    </a:lnTo>
                    <a:lnTo>
                      <a:pt x="590" y="10290"/>
                    </a:lnTo>
                    <a:lnTo>
                      <a:pt x="752" y="10390"/>
                    </a:lnTo>
                    <a:lnTo>
                      <a:pt x="928" y="10490"/>
                    </a:lnTo>
                    <a:lnTo>
                      <a:pt x="1116" y="10591"/>
                    </a:lnTo>
                    <a:lnTo>
                      <a:pt x="1329" y="10691"/>
                    </a:lnTo>
                    <a:lnTo>
                      <a:pt x="1567" y="10791"/>
                    </a:lnTo>
                    <a:lnTo>
                      <a:pt x="1818" y="10879"/>
                    </a:lnTo>
                    <a:lnTo>
                      <a:pt x="2094" y="10979"/>
                    </a:lnTo>
                    <a:lnTo>
                      <a:pt x="2708" y="11155"/>
                    </a:lnTo>
                    <a:lnTo>
                      <a:pt x="3397" y="11330"/>
                    </a:lnTo>
                    <a:lnTo>
                      <a:pt x="4162" y="11506"/>
                    </a:lnTo>
                    <a:lnTo>
                      <a:pt x="5001" y="11669"/>
                    </a:lnTo>
                    <a:lnTo>
                      <a:pt x="5929" y="11832"/>
                    </a:lnTo>
                    <a:lnTo>
                      <a:pt x="6944" y="11994"/>
                    </a:lnTo>
                    <a:lnTo>
                      <a:pt x="8022" y="12145"/>
                    </a:lnTo>
                    <a:lnTo>
                      <a:pt x="9200" y="12283"/>
                    </a:lnTo>
                    <a:lnTo>
                      <a:pt x="10441" y="12433"/>
                    </a:lnTo>
                    <a:lnTo>
                      <a:pt x="12321" y="12609"/>
                    </a:lnTo>
                    <a:lnTo>
                      <a:pt x="14126" y="12772"/>
                    </a:lnTo>
                    <a:lnTo>
                      <a:pt x="15830" y="12897"/>
                    </a:lnTo>
                    <a:lnTo>
                      <a:pt x="17359" y="12997"/>
                    </a:lnTo>
                    <a:lnTo>
                      <a:pt x="18650" y="13072"/>
                    </a:lnTo>
                    <a:lnTo>
                      <a:pt x="19653" y="13135"/>
                    </a:lnTo>
                    <a:lnTo>
                      <a:pt x="20543" y="13173"/>
                    </a:lnTo>
                    <a:lnTo>
                      <a:pt x="20555" y="12897"/>
                    </a:lnTo>
                    <a:lnTo>
                      <a:pt x="19665" y="12847"/>
                    </a:lnTo>
                    <a:lnTo>
                      <a:pt x="18663" y="12797"/>
                    </a:lnTo>
                    <a:lnTo>
                      <a:pt x="17372" y="12721"/>
                    </a:lnTo>
                    <a:lnTo>
                      <a:pt x="15843" y="12621"/>
                    </a:lnTo>
                    <a:lnTo>
                      <a:pt x="14151" y="12483"/>
                    </a:lnTo>
                    <a:lnTo>
                      <a:pt x="12346" y="12333"/>
                    </a:lnTo>
                    <a:lnTo>
                      <a:pt x="10478" y="12145"/>
                    </a:lnTo>
                    <a:lnTo>
                      <a:pt x="8924" y="11969"/>
                    </a:lnTo>
                    <a:lnTo>
                      <a:pt x="7546" y="11794"/>
                    </a:lnTo>
                    <a:lnTo>
                      <a:pt x="6317" y="11606"/>
                    </a:lnTo>
                    <a:lnTo>
                      <a:pt x="5227" y="11430"/>
                    </a:lnTo>
                    <a:lnTo>
                      <a:pt x="4274" y="11242"/>
                    </a:lnTo>
                    <a:lnTo>
                      <a:pt x="3460" y="11054"/>
                    </a:lnTo>
                    <a:lnTo>
                      <a:pt x="2745" y="10879"/>
                    </a:lnTo>
                    <a:lnTo>
                      <a:pt x="2156" y="10704"/>
                    </a:lnTo>
                    <a:lnTo>
                      <a:pt x="1667" y="10528"/>
                    </a:lnTo>
                    <a:lnTo>
                      <a:pt x="1266" y="10353"/>
                    </a:lnTo>
                    <a:lnTo>
                      <a:pt x="1103" y="10277"/>
                    </a:lnTo>
                    <a:lnTo>
                      <a:pt x="953" y="10190"/>
                    </a:lnTo>
                    <a:lnTo>
                      <a:pt x="828" y="10114"/>
                    </a:lnTo>
                    <a:lnTo>
                      <a:pt x="715" y="10039"/>
                    </a:lnTo>
                    <a:lnTo>
                      <a:pt x="615" y="9964"/>
                    </a:lnTo>
                    <a:lnTo>
                      <a:pt x="539" y="9889"/>
                    </a:lnTo>
                    <a:lnTo>
                      <a:pt x="477" y="9814"/>
                    </a:lnTo>
                    <a:lnTo>
                      <a:pt x="427" y="9751"/>
                    </a:lnTo>
                    <a:lnTo>
                      <a:pt x="389" y="9688"/>
                    </a:lnTo>
                    <a:lnTo>
                      <a:pt x="351" y="9626"/>
                    </a:lnTo>
                    <a:lnTo>
                      <a:pt x="339" y="9563"/>
                    </a:lnTo>
                    <a:lnTo>
                      <a:pt x="326" y="9513"/>
                    </a:lnTo>
                    <a:lnTo>
                      <a:pt x="314" y="9250"/>
                    </a:lnTo>
                    <a:lnTo>
                      <a:pt x="301" y="8961"/>
                    </a:lnTo>
                    <a:lnTo>
                      <a:pt x="289" y="8347"/>
                    </a:lnTo>
                    <a:lnTo>
                      <a:pt x="301" y="7658"/>
                    </a:lnTo>
                    <a:lnTo>
                      <a:pt x="326" y="6918"/>
                    </a:lnTo>
                    <a:lnTo>
                      <a:pt x="376" y="6154"/>
                    </a:lnTo>
                    <a:lnTo>
                      <a:pt x="427" y="5364"/>
                    </a:lnTo>
                    <a:lnTo>
                      <a:pt x="502" y="4575"/>
                    </a:lnTo>
                    <a:lnTo>
                      <a:pt x="564" y="3798"/>
                    </a:lnTo>
                    <a:lnTo>
                      <a:pt x="715" y="2369"/>
                    </a:lnTo>
                    <a:lnTo>
                      <a:pt x="853" y="1166"/>
                    </a:lnTo>
                    <a:lnTo>
                      <a:pt x="1003" y="38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3457356" y="3521970"/>
                <a:ext cx="183147" cy="302862"/>
              </a:xfrm>
              <a:custGeom>
                <a:avLst/>
                <a:gdLst/>
                <a:ahLst/>
                <a:cxnLst/>
                <a:rect l="l" t="t" r="r" b="b"/>
                <a:pathLst>
                  <a:path w="8148" h="13474" extrusionOk="0">
                    <a:moveTo>
                      <a:pt x="8097" y="0"/>
                    </a:moveTo>
                    <a:lnTo>
                      <a:pt x="7621" y="75"/>
                    </a:lnTo>
                    <a:lnTo>
                      <a:pt x="7157" y="163"/>
                    </a:lnTo>
                    <a:lnTo>
                      <a:pt x="6606" y="276"/>
                    </a:lnTo>
                    <a:lnTo>
                      <a:pt x="6016" y="414"/>
                    </a:lnTo>
                    <a:lnTo>
                      <a:pt x="5427" y="564"/>
                    </a:lnTo>
                    <a:lnTo>
                      <a:pt x="5139" y="652"/>
                    </a:lnTo>
                    <a:lnTo>
                      <a:pt x="4876" y="740"/>
                    </a:lnTo>
                    <a:lnTo>
                      <a:pt x="4650" y="827"/>
                    </a:lnTo>
                    <a:lnTo>
                      <a:pt x="4437" y="915"/>
                    </a:lnTo>
                    <a:lnTo>
                      <a:pt x="4362" y="965"/>
                    </a:lnTo>
                    <a:lnTo>
                      <a:pt x="4274" y="1053"/>
                    </a:lnTo>
                    <a:lnTo>
                      <a:pt x="4162" y="1178"/>
                    </a:lnTo>
                    <a:lnTo>
                      <a:pt x="4036" y="1379"/>
                    </a:lnTo>
                    <a:lnTo>
                      <a:pt x="3886" y="1667"/>
                    </a:lnTo>
                    <a:lnTo>
                      <a:pt x="3710" y="2043"/>
                    </a:lnTo>
                    <a:lnTo>
                      <a:pt x="3497" y="2532"/>
                    </a:lnTo>
                    <a:lnTo>
                      <a:pt x="3259" y="3134"/>
                    </a:lnTo>
                    <a:lnTo>
                      <a:pt x="2946" y="3998"/>
                    </a:lnTo>
                    <a:lnTo>
                      <a:pt x="2595" y="4989"/>
                    </a:lnTo>
                    <a:lnTo>
                      <a:pt x="2206" y="6117"/>
                    </a:lnTo>
                    <a:lnTo>
                      <a:pt x="1805" y="7382"/>
                    </a:lnTo>
                    <a:lnTo>
                      <a:pt x="1454" y="8498"/>
                    </a:lnTo>
                    <a:lnTo>
                      <a:pt x="1128" y="9588"/>
                    </a:lnTo>
                    <a:lnTo>
                      <a:pt x="552" y="11506"/>
                    </a:lnTo>
                    <a:lnTo>
                      <a:pt x="151" y="12872"/>
                    </a:lnTo>
                    <a:lnTo>
                      <a:pt x="0" y="13398"/>
                    </a:lnTo>
                    <a:lnTo>
                      <a:pt x="276" y="13474"/>
                    </a:lnTo>
                    <a:lnTo>
                      <a:pt x="427" y="12947"/>
                    </a:lnTo>
                    <a:lnTo>
                      <a:pt x="815" y="11594"/>
                    </a:lnTo>
                    <a:lnTo>
                      <a:pt x="1392" y="9676"/>
                    </a:lnTo>
                    <a:lnTo>
                      <a:pt x="1730" y="8586"/>
                    </a:lnTo>
                    <a:lnTo>
                      <a:pt x="2081" y="7470"/>
                    </a:lnTo>
                    <a:lnTo>
                      <a:pt x="2382" y="6505"/>
                    </a:lnTo>
                    <a:lnTo>
                      <a:pt x="2670" y="5640"/>
                    </a:lnTo>
                    <a:lnTo>
                      <a:pt x="2933" y="4876"/>
                    </a:lnTo>
                    <a:lnTo>
                      <a:pt x="3171" y="4199"/>
                    </a:lnTo>
                    <a:lnTo>
                      <a:pt x="3384" y="3622"/>
                    </a:lnTo>
                    <a:lnTo>
                      <a:pt x="3572" y="3109"/>
                    </a:lnTo>
                    <a:lnTo>
                      <a:pt x="3748" y="2682"/>
                    </a:lnTo>
                    <a:lnTo>
                      <a:pt x="3898" y="2319"/>
                    </a:lnTo>
                    <a:lnTo>
                      <a:pt x="4036" y="2006"/>
                    </a:lnTo>
                    <a:lnTo>
                      <a:pt x="4149" y="1767"/>
                    </a:lnTo>
                    <a:lnTo>
                      <a:pt x="4249" y="1567"/>
                    </a:lnTo>
                    <a:lnTo>
                      <a:pt x="4337" y="1429"/>
                    </a:lnTo>
                    <a:lnTo>
                      <a:pt x="4412" y="1316"/>
                    </a:lnTo>
                    <a:lnTo>
                      <a:pt x="4475" y="1241"/>
                    </a:lnTo>
                    <a:lnTo>
                      <a:pt x="4525" y="1191"/>
                    </a:lnTo>
                    <a:lnTo>
                      <a:pt x="4563" y="1166"/>
                    </a:lnTo>
                    <a:lnTo>
                      <a:pt x="4763" y="1078"/>
                    </a:lnTo>
                    <a:lnTo>
                      <a:pt x="4989" y="990"/>
                    </a:lnTo>
                    <a:lnTo>
                      <a:pt x="5252" y="915"/>
                    </a:lnTo>
                    <a:lnTo>
                      <a:pt x="5528" y="827"/>
                    </a:lnTo>
                    <a:lnTo>
                      <a:pt x="6117" y="677"/>
                    </a:lnTo>
                    <a:lnTo>
                      <a:pt x="6706" y="539"/>
                    </a:lnTo>
                    <a:lnTo>
                      <a:pt x="7257" y="439"/>
                    </a:lnTo>
                    <a:lnTo>
                      <a:pt x="7708" y="351"/>
                    </a:lnTo>
                    <a:lnTo>
                      <a:pt x="8147" y="276"/>
                    </a:lnTo>
                    <a:lnTo>
                      <a:pt x="80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3675410" y="3552944"/>
                <a:ext cx="460339" cy="972242"/>
              </a:xfrm>
              <a:custGeom>
                <a:avLst/>
                <a:gdLst/>
                <a:ahLst/>
                <a:cxnLst/>
                <a:rect l="l" t="t" r="r" b="b"/>
                <a:pathLst>
                  <a:path w="20480" h="43254" extrusionOk="0">
                    <a:moveTo>
                      <a:pt x="12007" y="1"/>
                    </a:moveTo>
                    <a:lnTo>
                      <a:pt x="10854" y="26"/>
                    </a:lnTo>
                    <a:lnTo>
                      <a:pt x="9714" y="64"/>
                    </a:lnTo>
                    <a:lnTo>
                      <a:pt x="9162" y="89"/>
                    </a:lnTo>
                    <a:lnTo>
                      <a:pt x="8623" y="126"/>
                    </a:lnTo>
                    <a:lnTo>
                      <a:pt x="8109" y="164"/>
                    </a:lnTo>
                    <a:lnTo>
                      <a:pt x="7621" y="214"/>
                    </a:lnTo>
                    <a:lnTo>
                      <a:pt x="7157" y="277"/>
                    </a:lnTo>
                    <a:lnTo>
                      <a:pt x="6731" y="339"/>
                    </a:lnTo>
                    <a:lnTo>
                      <a:pt x="6342" y="415"/>
                    </a:lnTo>
                    <a:lnTo>
                      <a:pt x="5991" y="502"/>
                    </a:lnTo>
                    <a:lnTo>
                      <a:pt x="5678" y="603"/>
                    </a:lnTo>
                    <a:lnTo>
                      <a:pt x="5415" y="703"/>
                    </a:lnTo>
                    <a:lnTo>
                      <a:pt x="5314" y="753"/>
                    </a:lnTo>
                    <a:lnTo>
                      <a:pt x="5214" y="816"/>
                    </a:lnTo>
                    <a:lnTo>
                      <a:pt x="5139" y="878"/>
                    </a:lnTo>
                    <a:lnTo>
                      <a:pt x="5064" y="941"/>
                    </a:lnTo>
                    <a:lnTo>
                      <a:pt x="4951" y="1104"/>
                    </a:lnTo>
                    <a:lnTo>
                      <a:pt x="4826" y="1304"/>
                    </a:lnTo>
                    <a:lnTo>
                      <a:pt x="4700" y="1543"/>
                    </a:lnTo>
                    <a:lnTo>
                      <a:pt x="4575" y="1818"/>
                    </a:lnTo>
                    <a:lnTo>
                      <a:pt x="4437" y="2132"/>
                    </a:lnTo>
                    <a:lnTo>
                      <a:pt x="4312" y="2483"/>
                    </a:lnTo>
                    <a:lnTo>
                      <a:pt x="4186" y="2859"/>
                    </a:lnTo>
                    <a:lnTo>
                      <a:pt x="4049" y="3260"/>
                    </a:lnTo>
                    <a:lnTo>
                      <a:pt x="3785" y="4124"/>
                    </a:lnTo>
                    <a:lnTo>
                      <a:pt x="3535" y="5039"/>
                    </a:lnTo>
                    <a:lnTo>
                      <a:pt x="3284" y="6004"/>
                    </a:lnTo>
                    <a:lnTo>
                      <a:pt x="3046" y="6969"/>
                    </a:lnTo>
                    <a:lnTo>
                      <a:pt x="2820" y="7922"/>
                    </a:lnTo>
                    <a:lnTo>
                      <a:pt x="2620" y="8824"/>
                    </a:lnTo>
                    <a:lnTo>
                      <a:pt x="2281" y="10404"/>
                    </a:lnTo>
                    <a:lnTo>
                      <a:pt x="2056" y="11507"/>
                    </a:lnTo>
                    <a:lnTo>
                      <a:pt x="1968" y="11920"/>
                    </a:lnTo>
                    <a:lnTo>
                      <a:pt x="8724" y="11920"/>
                    </a:lnTo>
                    <a:lnTo>
                      <a:pt x="0" y="42802"/>
                    </a:lnTo>
                    <a:lnTo>
                      <a:pt x="4738" y="43254"/>
                    </a:lnTo>
                    <a:lnTo>
                      <a:pt x="5252" y="42251"/>
                    </a:lnTo>
                    <a:lnTo>
                      <a:pt x="6618" y="39531"/>
                    </a:lnTo>
                    <a:lnTo>
                      <a:pt x="8586" y="35571"/>
                    </a:lnTo>
                    <a:lnTo>
                      <a:pt x="9714" y="33277"/>
                    </a:lnTo>
                    <a:lnTo>
                      <a:pt x="10904" y="30846"/>
                    </a:lnTo>
                    <a:lnTo>
                      <a:pt x="12108" y="28339"/>
                    </a:lnTo>
                    <a:lnTo>
                      <a:pt x="13311" y="25820"/>
                    </a:lnTo>
                    <a:lnTo>
                      <a:pt x="14464" y="23351"/>
                    </a:lnTo>
                    <a:lnTo>
                      <a:pt x="15554" y="20969"/>
                    </a:lnTo>
                    <a:lnTo>
                      <a:pt x="16056" y="19841"/>
                    </a:lnTo>
                    <a:lnTo>
                      <a:pt x="16532" y="18763"/>
                    </a:lnTo>
                    <a:lnTo>
                      <a:pt x="16983" y="17736"/>
                    </a:lnTo>
                    <a:lnTo>
                      <a:pt x="17384" y="16758"/>
                    </a:lnTo>
                    <a:lnTo>
                      <a:pt x="17748" y="15868"/>
                    </a:lnTo>
                    <a:lnTo>
                      <a:pt x="18061" y="15053"/>
                    </a:lnTo>
                    <a:lnTo>
                      <a:pt x="18324" y="14314"/>
                    </a:lnTo>
                    <a:lnTo>
                      <a:pt x="18537" y="13675"/>
                    </a:lnTo>
                    <a:lnTo>
                      <a:pt x="18901" y="12472"/>
                    </a:lnTo>
                    <a:lnTo>
                      <a:pt x="19239" y="11281"/>
                    </a:lnTo>
                    <a:lnTo>
                      <a:pt x="19552" y="10078"/>
                    </a:lnTo>
                    <a:lnTo>
                      <a:pt x="19703" y="9489"/>
                    </a:lnTo>
                    <a:lnTo>
                      <a:pt x="19828" y="8912"/>
                    </a:lnTo>
                    <a:lnTo>
                      <a:pt x="19954" y="8336"/>
                    </a:lnTo>
                    <a:lnTo>
                      <a:pt x="20066" y="7759"/>
                    </a:lnTo>
                    <a:lnTo>
                      <a:pt x="20179" y="7208"/>
                    </a:lnTo>
                    <a:lnTo>
                      <a:pt x="20267" y="6656"/>
                    </a:lnTo>
                    <a:lnTo>
                      <a:pt x="20342" y="6117"/>
                    </a:lnTo>
                    <a:lnTo>
                      <a:pt x="20392" y="5603"/>
                    </a:lnTo>
                    <a:lnTo>
                      <a:pt x="20442" y="5089"/>
                    </a:lnTo>
                    <a:lnTo>
                      <a:pt x="20467" y="4601"/>
                    </a:lnTo>
                    <a:lnTo>
                      <a:pt x="20480" y="4137"/>
                    </a:lnTo>
                    <a:lnTo>
                      <a:pt x="20480" y="3673"/>
                    </a:lnTo>
                    <a:lnTo>
                      <a:pt x="20455" y="3247"/>
                    </a:lnTo>
                    <a:lnTo>
                      <a:pt x="20405" y="2833"/>
                    </a:lnTo>
                    <a:lnTo>
                      <a:pt x="20342" y="2445"/>
                    </a:lnTo>
                    <a:lnTo>
                      <a:pt x="20254" y="2094"/>
                    </a:lnTo>
                    <a:lnTo>
                      <a:pt x="20204" y="1919"/>
                    </a:lnTo>
                    <a:lnTo>
                      <a:pt x="20142" y="1756"/>
                    </a:lnTo>
                    <a:lnTo>
                      <a:pt x="20079" y="1593"/>
                    </a:lnTo>
                    <a:lnTo>
                      <a:pt x="20004" y="1442"/>
                    </a:lnTo>
                    <a:lnTo>
                      <a:pt x="19928" y="1304"/>
                    </a:lnTo>
                    <a:lnTo>
                      <a:pt x="19853" y="1167"/>
                    </a:lnTo>
                    <a:lnTo>
                      <a:pt x="19766" y="1041"/>
                    </a:lnTo>
                    <a:lnTo>
                      <a:pt x="19665" y="916"/>
                    </a:lnTo>
                    <a:lnTo>
                      <a:pt x="19565" y="803"/>
                    </a:lnTo>
                    <a:lnTo>
                      <a:pt x="19465" y="703"/>
                    </a:lnTo>
                    <a:lnTo>
                      <a:pt x="19339" y="603"/>
                    </a:lnTo>
                    <a:lnTo>
                      <a:pt x="19227" y="515"/>
                    </a:lnTo>
                    <a:lnTo>
                      <a:pt x="19101" y="440"/>
                    </a:lnTo>
                    <a:lnTo>
                      <a:pt x="18963" y="364"/>
                    </a:lnTo>
                    <a:lnTo>
                      <a:pt x="18813" y="302"/>
                    </a:lnTo>
                    <a:lnTo>
                      <a:pt x="18663" y="252"/>
                    </a:lnTo>
                    <a:lnTo>
                      <a:pt x="18512" y="201"/>
                    </a:lnTo>
                    <a:lnTo>
                      <a:pt x="18349" y="176"/>
                    </a:lnTo>
                    <a:lnTo>
                      <a:pt x="18174" y="151"/>
                    </a:lnTo>
                    <a:lnTo>
                      <a:pt x="17998" y="126"/>
                    </a:lnTo>
                    <a:lnTo>
                      <a:pt x="17484" y="101"/>
                    </a:lnTo>
                    <a:lnTo>
                      <a:pt x="16156" y="64"/>
                    </a:lnTo>
                    <a:lnTo>
                      <a:pt x="15254" y="39"/>
                    </a:lnTo>
                    <a:lnTo>
                      <a:pt x="14238" y="13"/>
                    </a:lnTo>
                    <a:lnTo>
                      <a:pt x="13148" y="1"/>
                    </a:lnTo>
                    <a:close/>
                  </a:path>
                </a:pathLst>
              </a:custGeom>
              <a:solidFill>
                <a:srgbClr val="E08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3584983" y="4419227"/>
                <a:ext cx="347929" cy="312729"/>
              </a:xfrm>
              <a:custGeom>
                <a:avLst/>
                <a:gdLst/>
                <a:ahLst/>
                <a:cxnLst/>
                <a:rect l="l" t="t" r="r" b="b"/>
                <a:pathLst>
                  <a:path w="15479" h="13913" extrusionOk="0">
                    <a:moveTo>
                      <a:pt x="4688" y="1"/>
                    </a:moveTo>
                    <a:lnTo>
                      <a:pt x="3046" y="3836"/>
                    </a:lnTo>
                    <a:lnTo>
                      <a:pt x="1792" y="6756"/>
                    </a:lnTo>
                    <a:lnTo>
                      <a:pt x="1304" y="7935"/>
                    </a:lnTo>
                    <a:lnTo>
                      <a:pt x="978" y="8724"/>
                    </a:lnTo>
                    <a:lnTo>
                      <a:pt x="877" y="9012"/>
                    </a:lnTo>
                    <a:lnTo>
                      <a:pt x="790" y="9338"/>
                    </a:lnTo>
                    <a:lnTo>
                      <a:pt x="689" y="9702"/>
                    </a:lnTo>
                    <a:lnTo>
                      <a:pt x="602" y="10090"/>
                    </a:lnTo>
                    <a:lnTo>
                      <a:pt x="439" y="10892"/>
                    </a:lnTo>
                    <a:lnTo>
                      <a:pt x="288" y="11707"/>
                    </a:lnTo>
                    <a:lnTo>
                      <a:pt x="163" y="12447"/>
                    </a:lnTo>
                    <a:lnTo>
                      <a:pt x="75" y="13061"/>
                    </a:lnTo>
                    <a:lnTo>
                      <a:pt x="0" y="13625"/>
                    </a:lnTo>
                    <a:lnTo>
                      <a:pt x="1429" y="13625"/>
                    </a:lnTo>
                    <a:lnTo>
                      <a:pt x="2808" y="10354"/>
                    </a:lnTo>
                    <a:lnTo>
                      <a:pt x="2933" y="10780"/>
                    </a:lnTo>
                    <a:lnTo>
                      <a:pt x="3083" y="11218"/>
                    </a:lnTo>
                    <a:lnTo>
                      <a:pt x="3271" y="11745"/>
                    </a:lnTo>
                    <a:lnTo>
                      <a:pt x="3472" y="12309"/>
                    </a:lnTo>
                    <a:lnTo>
                      <a:pt x="3697" y="12848"/>
                    </a:lnTo>
                    <a:lnTo>
                      <a:pt x="3810" y="13086"/>
                    </a:lnTo>
                    <a:lnTo>
                      <a:pt x="3923" y="13299"/>
                    </a:lnTo>
                    <a:lnTo>
                      <a:pt x="4036" y="13487"/>
                    </a:lnTo>
                    <a:lnTo>
                      <a:pt x="4136" y="13625"/>
                    </a:lnTo>
                    <a:lnTo>
                      <a:pt x="4174" y="13662"/>
                    </a:lnTo>
                    <a:lnTo>
                      <a:pt x="4224" y="13687"/>
                    </a:lnTo>
                    <a:lnTo>
                      <a:pt x="4362" y="13738"/>
                    </a:lnTo>
                    <a:lnTo>
                      <a:pt x="4550" y="13775"/>
                    </a:lnTo>
                    <a:lnTo>
                      <a:pt x="4788" y="13813"/>
                    </a:lnTo>
                    <a:lnTo>
                      <a:pt x="5064" y="13850"/>
                    </a:lnTo>
                    <a:lnTo>
                      <a:pt x="5389" y="13875"/>
                    </a:lnTo>
                    <a:lnTo>
                      <a:pt x="6141" y="13900"/>
                    </a:lnTo>
                    <a:lnTo>
                      <a:pt x="7006" y="13913"/>
                    </a:lnTo>
                    <a:lnTo>
                      <a:pt x="7971" y="13913"/>
                    </a:lnTo>
                    <a:lnTo>
                      <a:pt x="8974" y="13900"/>
                    </a:lnTo>
                    <a:lnTo>
                      <a:pt x="10014" y="13875"/>
                    </a:lnTo>
                    <a:lnTo>
                      <a:pt x="12032" y="13800"/>
                    </a:lnTo>
                    <a:lnTo>
                      <a:pt x="13787" y="13725"/>
                    </a:lnTo>
                    <a:lnTo>
                      <a:pt x="15479" y="13625"/>
                    </a:lnTo>
                    <a:lnTo>
                      <a:pt x="15441" y="13499"/>
                    </a:lnTo>
                    <a:lnTo>
                      <a:pt x="15354" y="13148"/>
                    </a:lnTo>
                    <a:lnTo>
                      <a:pt x="15216" y="12647"/>
                    </a:lnTo>
                    <a:lnTo>
                      <a:pt x="15015" y="12033"/>
                    </a:lnTo>
                    <a:lnTo>
                      <a:pt x="14890" y="11707"/>
                    </a:lnTo>
                    <a:lnTo>
                      <a:pt x="14764" y="11381"/>
                    </a:lnTo>
                    <a:lnTo>
                      <a:pt x="14627" y="11043"/>
                    </a:lnTo>
                    <a:lnTo>
                      <a:pt x="14464" y="10730"/>
                    </a:lnTo>
                    <a:lnTo>
                      <a:pt x="14301" y="10429"/>
                    </a:lnTo>
                    <a:lnTo>
                      <a:pt x="14125" y="10153"/>
                    </a:lnTo>
                    <a:lnTo>
                      <a:pt x="14025" y="10028"/>
                    </a:lnTo>
                    <a:lnTo>
                      <a:pt x="13937" y="9902"/>
                    </a:lnTo>
                    <a:lnTo>
                      <a:pt x="13837" y="9802"/>
                    </a:lnTo>
                    <a:lnTo>
                      <a:pt x="13737" y="9702"/>
                    </a:lnTo>
                    <a:lnTo>
                      <a:pt x="13624" y="9614"/>
                    </a:lnTo>
                    <a:lnTo>
                      <a:pt x="13499" y="9526"/>
                    </a:lnTo>
                    <a:lnTo>
                      <a:pt x="13348" y="9426"/>
                    </a:lnTo>
                    <a:lnTo>
                      <a:pt x="13198" y="9351"/>
                    </a:lnTo>
                    <a:lnTo>
                      <a:pt x="12847" y="9175"/>
                    </a:lnTo>
                    <a:lnTo>
                      <a:pt x="12458" y="9012"/>
                    </a:lnTo>
                    <a:lnTo>
                      <a:pt x="12032" y="8862"/>
                    </a:lnTo>
                    <a:lnTo>
                      <a:pt x="11594" y="8724"/>
                    </a:lnTo>
                    <a:lnTo>
                      <a:pt x="11155" y="8586"/>
                    </a:lnTo>
                    <a:lnTo>
                      <a:pt x="10704" y="8461"/>
                    </a:lnTo>
                    <a:lnTo>
                      <a:pt x="9876" y="8248"/>
                    </a:lnTo>
                    <a:lnTo>
                      <a:pt x="9162" y="8098"/>
                    </a:lnTo>
                    <a:lnTo>
                      <a:pt x="8498" y="7960"/>
                    </a:lnTo>
                    <a:lnTo>
                      <a:pt x="10541" y="1405"/>
                    </a:lnTo>
                    <a:lnTo>
                      <a:pt x="4688" y="1"/>
                    </a:lnTo>
                    <a:close/>
                  </a:path>
                </a:pathLst>
              </a:custGeom>
              <a:solidFill>
                <a:srgbClr val="6C5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3490308" y="3552944"/>
                <a:ext cx="460362" cy="972242"/>
              </a:xfrm>
              <a:custGeom>
                <a:avLst/>
                <a:gdLst/>
                <a:ahLst/>
                <a:cxnLst/>
                <a:rect l="l" t="t" r="r" b="b"/>
                <a:pathLst>
                  <a:path w="20481" h="43254" extrusionOk="0">
                    <a:moveTo>
                      <a:pt x="11995" y="1"/>
                    </a:moveTo>
                    <a:lnTo>
                      <a:pt x="10842" y="26"/>
                    </a:lnTo>
                    <a:lnTo>
                      <a:pt x="9714" y="64"/>
                    </a:lnTo>
                    <a:lnTo>
                      <a:pt x="9163" y="89"/>
                    </a:lnTo>
                    <a:lnTo>
                      <a:pt x="8624" y="126"/>
                    </a:lnTo>
                    <a:lnTo>
                      <a:pt x="8110" y="164"/>
                    </a:lnTo>
                    <a:lnTo>
                      <a:pt x="7621" y="214"/>
                    </a:lnTo>
                    <a:lnTo>
                      <a:pt x="7157" y="277"/>
                    </a:lnTo>
                    <a:lnTo>
                      <a:pt x="6731" y="339"/>
                    </a:lnTo>
                    <a:lnTo>
                      <a:pt x="6330" y="415"/>
                    </a:lnTo>
                    <a:lnTo>
                      <a:pt x="5979" y="502"/>
                    </a:lnTo>
                    <a:lnTo>
                      <a:pt x="5678" y="603"/>
                    </a:lnTo>
                    <a:lnTo>
                      <a:pt x="5415" y="703"/>
                    </a:lnTo>
                    <a:lnTo>
                      <a:pt x="5302" y="753"/>
                    </a:lnTo>
                    <a:lnTo>
                      <a:pt x="5215" y="816"/>
                    </a:lnTo>
                    <a:lnTo>
                      <a:pt x="5127" y="878"/>
                    </a:lnTo>
                    <a:lnTo>
                      <a:pt x="5064" y="941"/>
                    </a:lnTo>
                    <a:lnTo>
                      <a:pt x="4939" y="1104"/>
                    </a:lnTo>
                    <a:lnTo>
                      <a:pt x="4826" y="1304"/>
                    </a:lnTo>
                    <a:lnTo>
                      <a:pt x="4701" y="1543"/>
                    </a:lnTo>
                    <a:lnTo>
                      <a:pt x="4563" y="1818"/>
                    </a:lnTo>
                    <a:lnTo>
                      <a:pt x="4438" y="2132"/>
                    </a:lnTo>
                    <a:lnTo>
                      <a:pt x="4312" y="2483"/>
                    </a:lnTo>
                    <a:lnTo>
                      <a:pt x="4174" y="2859"/>
                    </a:lnTo>
                    <a:lnTo>
                      <a:pt x="4049" y="3260"/>
                    </a:lnTo>
                    <a:lnTo>
                      <a:pt x="3786" y="4124"/>
                    </a:lnTo>
                    <a:lnTo>
                      <a:pt x="3535" y="5039"/>
                    </a:lnTo>
                    <a:lnTo>
                      <a:pt x="3285" y="6004"/>
                    </a:lnTo>
                    <a:lnTo>
                      <a:pt x="3046" y="6969"/>
                    </a:lnTo>
                    <a:lnTo>
                      <a:pt x="2821" y="7922"/>
                    </a:lnTo>
                    <a:lnTo>
                      <a:pt x="2620" y="8824"/>
                    </a:lnTo>
                    <a:lnTo>
                      <a:pt x="2269" y="10404"/>
                    </a:lnTo>
                    <a:lnTo>
                      <a:pt x="2056" y="11507"/>
                    </a:lnTo>
                    <a:lnTo>
                      <a:pt x="1969" y="11920"/>
                    </a:lnTo>
                    <a:lnTo>
                      <a:pt x="8724" y="11920"/>
                    </a:lnTo>
                    <a:lnTo>
                      <a:pt x="1" y="42802"/>
                    </a:lnTo>
                    <a:lnTo>
                      <a:pt x="4738" y="43254"/>
                    </a:lnTo>
                    <a:lnTo>
                      <a:pt x="5252" y="42251"/>
                    </a:lnTo>
                    <a:lnTo>
                      <a:pt x="6619" y="39531"/>
                    </a:lnTo>
                    <a:lnTo>
                      <a:pt x="8586" y="35571"/>
                    </a:lnTo>
                    <a:lnTo>
                      <a:pt x="9714" y="33277"/>
                    </a:lnTo>
                    <a:lnTo>
                      <a:pt x="10892" y="30846"/>
                    </a:lnTo>
                    <a:lnTo>
                      <a:pt x="12108" y="28339"/>
                    </a:lnTo>
                    <a:lnTo>
                      <a:pt x="13311" y="25820"/>
                    </a:lnTo>
                    <a:lnTo>
                      <a:pt x="14464" y="23351"/>
                    </a:lnTo>
                    <a:lnTo>
                      <a:pt x="15555" y="20969"/>
                    </a:lnTo>
                    <a:lnTo>
                      <a:pt x="16056" y="19841"/>
                    </a:lnTo>
                    <a:lnTo>
                      <a:pt x="16532" y="18763"/>
                    </a:lnTo>
                    <a:lnTo>
                      <a:pt x="16971" y="17736"/>
                    </a:lnTo>
                    <a:lnTo>
                      <a:pt x="17385" y="16758"/>
                    </a:lnTo>
                    <a:lnTo>
                      <a:pt x="17736" y="15868"/>
                    </a:lnTo>
                    <a:lnTo>
                      <a:pt x="18062" y="15053"/>
                    </a:lnTo>
                    <a:lnTo>
                      <a:pt x="18325" y="14314"/>
                    </a:lnTo>
                    <a:lnTo>
                      <a:pt x="18538" y="13675"/>
                    </a:lnTo>
                    <a:lnTo>
                      <a:pt x="18901" y="12472"/>
                    </a:lnTo>
                    <a:lnTo>
                      <a:pt x="19240" y="11281"/>
                    </a:lnTo>
                    <a:lnTo>
                      <a:pt x="19553" y="10078"/>
                    </a:lnTo>
                    <a:lnTo>
                      <a:pt x="19691" y="9489"/>
                    </a:lnTo>
                    <a:lnTo>
                      <a:pt x="19829" y="8912"/>
                    </a:lnTo>
                    <a:lnTo>
                      <a:pt x="19954" y="8336"/>
                    </a:lnTo>
                    <a:lnTo>
                      <a:pt x="20067" y="7759"/>
                    </a:lnTo>
                    <a:lnTo>
                      <a:pt x="20167" y="7208"/>
                    </a:lnTo>
                    <a:lnTo>
                      <a:pt x="20255" y="6656"/>
                    </a:lnTo>
                    <a:lnTo>
                      <a:pt x="20330" y="6117"/>
                    </a:lnTo>
                    <a:lnTo>
                      <a:pt x="20393" y="5603"/>
                    </a:lnTo>
                    <a:lnTo>
                      <a:pt x="20443" y="5089"/>
                    </a:lnTo>
                    <a:lnTo>
                      <a:pt x="20468" y="4601"/>
                    </a:lnTo>
                    <a:lnTo>
                      <a:pt x="20480" y="4137"/>
                    </a:lnTo>
                    <a:lnTo>
                      <a:pt x="20480" y="3673"/>
                    </a:lnTo>
                    <a:lnTo>
                      <a:pt x="20443" y="3247"/>
                    </a:lnTo>
                    <a:lnTo>
                      <a:pt x="20405" y="2833"/>
                    </a:lnTo>
                    <a:lnTo>
                      <a:pt x="20343" y="2445"/>
                    </a:lnTo>
                    <a:lnTo>
                      <a:pt x="20255" y="2094"/>
                    </a:lnTo>
                    <a:lnTo>
                      <a:pt x="20192" y="1919"/>
                    </a:lnTo>
                    <a:lnTo>
                      <a:pt x="20142" y="1756"/>
                    </a:lnTo>
                    <a:lnTo>
                      <a:pt x="20079" y="1593"/>
                    </a:lnTo>
                    <a:lnTo>
                      <a:pt x="20004" y="1442"/>
                    </a:lnTo>
                    <a:lnTo>
                      <a:pt x="19929" y="1304"/>
                    </a:lnTo>
                    <a:lnTo>
                      <a:pt x="19854" y="1167"/>
                    </a:lnTo>
                    <a:lnTo>
                      <a:pt x="19766" y="1041"/>
                    </a:lnTo>
                    <a:lnTo>
                      <a:pt x="19666" y="916"/>
                    </a:lnTo>
                    <a:lnTo>
                      <a:pt x="19566" y="803"/>
                    </a:lnTo>
                    <a:lnTo>
                      <a:pt x="19453" y="703"/>
                    </a:lnTo>
                    <a:lnTo>
                      <a:pt x="19340" y="603"/>
                    </a:lnTo>
                    <a:lnTo>
                      <a:pt x="19215" y="515"/>
                    </a:lnTo>
                    <a:lnTo>
                      <a:pt x="19089" y="440"/>
                    </a:lnTo>
                    <a:lnTo>
                      <a:pt x="18951" y="364"/>
                    </a:lnTo>
                    <a:lnTo>
                      <a:pt x="18814" y="302"/>
                    </a:lnTo>
                    <a:lnTo>
                      <a:pt x="18663" y="252"/>
                    </a:lnTo>
                    <a:lnTo>
                      <a:pt x="18513" y="201"/>
                    </a:lnTo>
                    <a:lnTo>
                      <a:pt x="18337" y="176"/>
                    </a:lnTo>
                    <a:lnTo>
                      <a:pt x="18174" y="151"/>
                    </a:lnTo>
                    <a:lnTo>
                      <a:pt x="17986" y="126"/>
                    </a:lnTo>
                    <a:lnTo>
                      <a:pt x="17485" y="101"/>
                    </a:lnTo>
                    <a:lnTo>
                      <a:pt x="16144" y="64"/>
                    </a:lnTo>
                    <a:lnTo>
                      <a:pt x="15242" y="39"/>
                    </a:lnTo>
                    <a:lnTo>
                      <a:pt x="14239" y="13"/>
                    </a:lnTo>
                    <a:lnTo>
                      <a:pt x="13136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2905174" y="2952885"/>
                <a:ext cx="192452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11219" extrusionOk="0">
                    <a:moveTo>
                      <a:pt x="3021" y="1"/>
                    </a:moveTo>
                    <a:lnTo>
                      <a:pt x="1" y="4613"/>
                    </a:lnTo>
                    <a:lnTo>
                      <a:pt x="101" y="4939"/>
                    </a:lnTo>
                    <a:lnTo>
                      <a:pt x="364" y="5766"/>
                    </a:lnTo>
                    <a:lnTo>
                      <a:pt x="552" y="6318"/>
                    </a:lnTo>
                    <a:lnTo>
                      <a:pt x="778" y="6919"/>
                    </a:lnTo>
                    <a:lnTo>
                      <a:pt x="1016" y="7571"/>
                    </a:lnTo>
                    <a:lnTo>
                      <a:pt x="1279" y="8223"/>
                    </a:lnTo>
                    <a:lnTo>
                      <a:pt x="1555" y="8862"/>
                    </a:lnTo>
                    <a:lnTo>
                      <a:pt x="1856" y="9476"/>
                    </a:lnTo>
                    <a:lnTo>
                      <a:pt x="2006" y="9764"/>
                    </a:lnTo>
                    <a:lnTo>
                      <a:pt x="2157" y="10028"/>
                    </a:lnTo>
                    <a:lnTo>
                      <a:pt x="2307" y="10278"/>
                    </a:lnTo>
                    <a:lnTo>
                      <a:pt x="2457" y="10504"/>
                    </a:lnTo>
                    <a:lnTo>
                      <a:pt x="2608" y="10704"/>
                    </a:lnTo>
                    <a:lnTo>
                      <a:pt x="2758" y="10880"/>
                    </a:lnTo>
                    <a:lnTo>
                      <a:pt x="2896" y="11018"/>
                    </a:lnTo>
                    <a:lnTo>
                      <a:pt x="3047" y="11118"/>
                    </a:lnTo>
                    <a:lnTo>
                      <a:pt x="3122" y="11156"/>
                    </a:lnTo>
                    <a:lnTo>
                      <a:pt x="3197" y="11193"/>
                    </a:lnTo>
                    <a:lnTo>
                      <a:pt x="3260" y="11206"/>
                    </a:lnTo>
                    <a:lnTo>
                      <a:pt x="3335" y="11218"/>
                    </a:lnTo>
                    <a:lnTo>
                      <a:pt x="3397" y="11218"/>
                    </a:lnTo>
                    <a:lnTo>
                      <a:pt x="3473" y="11193"/>
                    </a:lnTo>
                    <a:lnTo>
                      <a:pt x="3535" y="11168"/>
                    </a:lnTo>
                    <a:lnTo>
                      <a:pt x="3598" y="11130"/>
                    </a:lnTo>
                    <a:lnTo>
                      <a:pt x="3736" y="11030"/>
                    </a:lnTo>
                    <a:lnTo>
                      <a:pt x="3886" y="10905"/>
                    </a:lnTo>
                    <a:lnTo>
                      <a:pt x="4049" y="10742"/>
                    </a:lnTo>
                    <a:lnTo>
                      <a:pt x="4212" y="10566"/>
                    </a:lnTo>
                    <a:lnTo>
                      <a:pt x="4388" y="10366"/>
                    </a:lnTo>
                    <a:lnTo>
                      <a:pt x="4576" y="10140"/>
                    </a:lnTo>
                    <a:lnTo>
                      <a:pt x="4964" y="9626"/>
                    </a:lnTo>
                    <a:lnTo>
                      <a:pt x="5365" y="9075"/>
                    </a:lnTo>
                    <a:lnTo>
                      <a:pt x="5779" y="8473"/>
                    </a:lnTo>
                    <a:lnTo>
                      <a:pt x="6192" y="7847"/>
                    </a:lnTo>
                    <a:lnTo>
                      <a:pt x="6606" y="7220"/>
                    </a:lnTo>
                    <a:lnTo>
                      <a:pt x="7358" y="6004"/>
                    </a:lnTo>
                    <a:lnTo>
                      <a:pt x="7972" y="4977"/>
                    </a:lnTo>
                    <a:lnTo>
                      <a:pt x="8561" y="3986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3044624" y="3403648"/>
                <a:ext cx="540382" cy="89888"/>
              </a:xfrm>
              <a:custGeom>
                <a:avLst/>
                <a:gdLst/>
                <a:ahLst/>
                <a:cxnLst/>
                <a:rect l="l" t="t" r="r" b="b"/>
                <a:pathLst>
                  <a:path w="24041" h="3999" extrusionOk="0">
                    <a:moveTo>
                      <a:pt x="878" y="0"/>
                    </a:moveTo>
                    <a:lnTo>
                      <a:pt x="1" y="3998"/>
                    </a:lnTo>
                    <a:lnTo>
                      <a:pt x="13487" y="3998"/>
                    </a:lnTo>
                    <a:lnTo>
                      <a:pt x="14728" y="1329"/>
                    </a:lnTo>
                    <a:lnTo>
                      <a:pt x="15730" y="3998"/>
                    </a:lnTo>
                    <a:lnTo>
                      <a:pt x="24040" y="3998"/>
                    </a:lnTo>
                    <a:lnTo>
                      <a:pt x="226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3064359" y="2616531"/>
                <a:ext cx="540067" cy="787140"/>
              </a:xfrm>
              <a:custGeom>
                <a:avLst/>
                <a:gdLst/>
                <a:ahLst/>
                <a:cxnLst/>
                <a:rect l="l" t="t" r="r" b="b"/>
                <a:pathLst>
                  <a:path w="24027" h="35019" extrusionOk="0">
                    <a:moveTo>
                      <a:pt x="8398" y="0"/>
                    </a:moveTo>
                    <a:lnTo>
                      <a:pt x="1642" y="1429"/>
                    </a:lnTo>
                    <a:lnTo>
                      <a:pt x="1529" y="4086"/>
                    </a:lnTo>
                    <a:lnTo>
                      <a:pt x="1279" y="10039"/>
                    </a:lnTo>
                    <a:lnTo>
                      <a:pt x="1128" y="13310"/>
                    </a:lnTo>
                    <a:lnTo>
                      <a:pt x="978" y="16281"/>
                    </a:lnTo>
                    <a:lnTo>
                      <a:pt x="903" y="17522"/>
                    </a:lnTo>
                    <a:lnTo>
                      <a:pt x="840" y="18549"/>
                    </a:lnTo>
                    <a:lnTo>
                      <a:pt x="790" y="19314"/>
                    </a:lnTo>
                    <a:lnTo>
                      <a:pt x="740" y="19765"/>
                    </a:lnTo>
                    <a:lnTo>
                      <a:pt x="690" y="20179"/>
                    </a:lnTo>
                    <a:lnTo>
                      <a:pt x="639" y="20843"/>
                    </a:lnTo>
                    <a:lnTo>
                      <a:pt x="527" y="22761"/>
                    </a:lnTo>
                    <a:lnTo>
                      <a:pt x="401" y="25230"/>
                    </a:lnTo>
                    <a:lnTo>
                      <a:pt x="276" y="27937"/>
                    </a:lnTo>
                    <a:lnTo>
                      <a:pt x="75" y="32837"/>
                    </a:lnTo>
                    <a:lnTo>
                      <a:pt x="0" y="35018"/>
                    </a:lnTo>
                    <a:lnTo>
                      <a:pt x="21808" y="35018"/>
                    </a:lnTo>
                    <a:lnTo>
                      <a:pt x="19954" y="18048"/>
                    </a:lnTo>
                    <a:lnTo>
                      <a:pt x="20154" y="17860"/>
                    </a:lnTo>
                    <a:lnTo>
                      <a:pt x="20680" y="17371"/>
                    </a:lnTo>
                    <a:lnTo>
                      <a:pt x="21019" y="17033"/>
                    </a:lnTo>
                    <a:lnTo>
                      <a:pt x="21395" y="16657"/>
                    </a:lnTo>
                    <a:lnTo>
                      <a:pt x="21808" y="16231"/>
                    </a:lnTo>
                    <a:lnTo>
                      <a:pt x="22210" y="15792"/>
                    </a:lnTo>
                    <a:lnTo>
                      <a:pt x="22611" y="15328"/>
                    </a:lnTo>
                    <a:lnTo>
                      <a:pt x="22999" y="14852"/>
                    </a:lnTo>
                    <a:lnTo>
                      <a:pt x="23175" y="14626"/>
                    </a:lnTo>
                    <a:lnTo>
                      <a:pt x="23338" y="14388"/>
                    </a:lnTo>
                    <a:lnTo>
                      <a:pt x="23488" y="14163"/>
                    </a:lnTo>
                    <a:lnTo>
                      <a:pt x="23626" y="13950"/>
                    </a:lnTo>
                    <a:lnTo>
                      <a:pt x="23739" y="13724"/>
                    </a:lnTo>
                    <a:lnTo>
                      <a:pt x="23851" y="13524"/>
                    </a:lnTo>
                    <a:lnTo>
                      <a:pt x="23927" y="13323"/>
                    </a:lnTo>
                    <a:lnTo>
                      <a:pt x="23989" y="13135"/>
                    </a:lnTo>
                    <a:lnTo>
                      <a:pt x="24027" y="12960"/>
                    </a:lnTo>
                    <a:lnTo>
                      <a:pt x="24027" y="12784"/>
                    </a:lnTo>
                    <a:lnTo>
                      <a:pt x="24027" y="12709"/>
                    </a:lnTo>
                    <a:lnTo>
                      <a:pt x="24014" y="12634"/>
                    </a:lnTo>
                    <a:lnTo>
                      <a:pt x="23989" y="12571"/>
                    </a:lnTo>
                    <a:lnTo>
                      <a:pt x="23964" y="12508"/>
                    </a:lnTo>
                    <a:lnTo>
                      <a:pt x="23801" y="12145"/>
                    </a:lnTo>
                    <a:lnTo>
                      <a:pt x="23551" y="11618"/>
                    </a:lnTo>
                    <a:lnTo>
                      <a:pt x="22899" y="10114"/>
                    </a:lnTo>
                    <a:lnTo>
                      <a:pt x="22059" y="8234"/>
                    </a:lnTo>
                    <a:lnTo>
                      <a:pt x="21132" y="6166"/>
                    </a:lnTo>
                    <a:lnTo>
                      <a:pt x="20655" y="5139"/>
                    </a:lnTo>
                    <a:lnTo>
                      <a:pt x="20192" y="4149"/>
                    </a:lnTo>
                    <a:lnTo>
                      <a:pt x="19740" y="3221"/>
                    </a:lnTo>
                    <a:lnTo>
                      <a:pt x="19314" y="2381"/>
                    </a:lnTo>
                    <a:lnTo>
                      <a:pt x="18926" y="1667"/>
                    </a:lnTo>
                    <a:lnTo>
                      <a:pt x="18750" y="1366"/>
                    </a:lnTo>
                    <a:lnTo>
                      <a:pt x="18587" y="1103"/>
                    </a:lnTo>
                    <a:lnTo>
                      <a:pt x="18437" y="877"/>
                    </a:lnTo>
                    <a:lnTo>
                      <a:pt x="18312" y="702"/>
                    </a:lnTo>
                    <a:lnTo>
                      <a:pt x="18186" y="577"/>
                    </a:lnTo>
                    <a:lnTo>
                      <a:pt x="18136" y="539"/>
                    </a:lnTo>
                    <a:lnTo>
                      <a:pt x="18099" y="501"/>
                    </a:lnTo>
                    <a:lnTo>
                      <a:pt x="18011" y="476"/>
                    </a:lnTo>
                    <a:lnTo>
                      <a:pt x="17898" y="451"/>
                    </a:lnTo>
                    <a:lnTo>
                      <a:pt x="17572" y="389"/>
                    </a:lnTo>
                    <a:lnTo>
                      <a:pt x="17159" y="326"/>
                    </a:lnTo>
                    <a:lnTo>
                      <a:pt x="16707" y="263"/>
                    </a:lnTo>
                    <a:lnTo>
                      <a:pt x="15918" y="163"/>
                    </a:lnTo>
                    <a:lnTo>
                      <a:pt x="15554" y="125"/>
                    </a:lnTo>
                    <a:lnTo>
                      <a:pt x="8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3217319" y="3094605"/>
                <a:ext cx="272180" cy="240037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10679" extrusionOk="0">
                    <a:moveTo>
                      <a:pt x="11920" y="0"/>
                    </a:moveTo>
                    <a:lnTo>
                      <a:pt x="1" y="10466"/>
                    </a:lnTo>
                    <a:lnTo>
                      <a:pt x="189" y="10679"/>
                    </a:lnTo>
                    <a:lnTo>
                      <a:pt x="12108" y="213"/>
                    </a:lnTo>
                    <a:lnTo>
                      <a:pt x="119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3391722" y="3207577"/>
                <a:ext cx="72423" cy="96923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4312" extrusionOk="0">
                    <a:moveTo>
                      <a:pt x="2983" y="0"/>
                    </a:moveTo>
                    <a:lnTo>
                      <a:pt x="0" y="4149"/>
                    </a:lnTo>
                    <a:lnTo>
                      <a:pt x="238" y="4311"/>
                    </a:lnTo>
                    <a:lnTo>
                      <a:pt x="3221" y="163"/>
                    </a:lnTo>
                    <a:lnTo>
                      <a:pt x="29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3173937" y="2616531"/>
                <a:ext cx="243724" cy="169615"/>
              </a:xfrm>
              <a:custGeom>
                <a:avLst/>
                <a:gdLst/>
                <a:ahLst/>
                <a:cxnLst/>
                <a:rect l="l" t="t" r="r" b="b"/>
                <a:pathLst>
                  <a:path w="10843" h="7546" extrusionOk="0">
                    <a:moveTo>
                      <a:pt x="3523" y="0"/>
                    </a:moveTo>
                    <a:lnTo>
                      <a:pt x="1" y="752"/>
                    </a:lnTo>
                    <a:lnTo>
                      <a:pt x="214" y="1166"/>
                    </a:lnTo>
                    <a:lnTo>
                      <a:pt x="490" y="1642"/>
                    </a:lnTo>
                    <a:lnTo>
                      <a:pt x="853" y="2244"/>
                    </a:lnTo>
                    <a:lnTo>
                      <a:pt x="1116" y="2645"/>
                    </a:lnTo>
                    <a:lnTo>
                      <a:pt x="1405" y="3071"/>
                    </a:lnTo>
                    <a:lnTo>
                      <a:pt x="1718" y="3522"/>
                    </a:lnTo>
                    <a:lnTo>
                      <a:pt x="2069" y="3973"/>
                    </a:lnTo>
                    <a:lnTo>
                      <a:pt x="2432" y="4437"/>
                    </a:lnTo>
                    <a:lnTo>
                      <a:pt x="2833" y="4888"/>
                    </a:lnTo>
                    <a:lnTo>
                      <a:pt x="3247" y="5327"/>
                    </a:lnTo>
                    <a:lnTo>
                      <a:pt x="3460" y="5540"/>
                    </a:lnTo>
                    <a:lnTo>
                      <a:pt x="3686" y="5753"/>
                    </a:lnTo>
                    <a:lnTo>
                      <a:pt x="3911" y="5953"/>
                    </a:lnTo>
                    <a:lnTo>
                      <a:pt x="4137" y="6154"/>
                    </a:lnTo>
                    <a:lnTo>
                      <a:pt x="4375" y="6329"/>
                    </a:lnTo>
                    <a:lnTo>
                      <a:pt x="4613" y="6505"/>
                    </a:lnTo>
                    <a:lnTo>
                      <a:pt x="4851" y="6680"/>
                    </a:lnTo>
                    <a:lnTo>
                      <a:pt x="5102" y="6831"/>
                    </a:lnTo>
                    <a:lnTo>
                      <a:pt x="5353" y="6969"/>
                    </a:lnTo>
                    <a:lnTo>
                      <a:pt x="5603" y="7094"/>
                    </a:lnTo>
                    <a:lnTo>
                      <a:pt x="5866" y="7207"/>
                    </a:lnTo>
                    <a:lnTo>
                      <a:pt x="6117" y="7307"/>
                    </a:lnTo>
                    <a:lnTo>
                      <a:pt x="6380" y="7395"/>
                    </a:lnTo>
                    <a:lnTo>
                      <a:pt x="6656" y="7457"/>
                    </a:lnTo>
                    <a:lnTo>
                      <a:pt x="6919" y="7508"/>
                    </a:lnTo>
                    <a:lnTo>
                      <a:pt x="7182" y="7533"/>
                    </a:lnTo>
                    <a:lnTo>
                      <a:pt x="7458" y="7545"/>
                    </a:lnTo>
                    <a:lnTo>
                      <a:pt x="7734" y="7533"/>
                    </a:lnTo>
                    <a:lnTo>
                      <a:pt x="7960" y="7495"/>
                    </a:lnTo>
                    <a:lnTo>
                      <a:pt x="8185" y="7457"/>
                    </a:lnTo>
                    <a:lnTo>
                      <a:pt x="8398" y="7407"/>
                    </a:lnTo>
                    <a:lnTo>
                      <a:pt x="8599" y="7332"/>
                    </a:lnTo>
                    <a:lnTo>
                      <a:pt x="8787" y="7257"/>
                    </a:lnTo>
                    <a:lnTo>
                      <a:pt x="8962" y="7157"/>
                    </a:lnTo>
                    <a:lnTo>
                      <a:pt x="9125" y="7056"/>
                    </a:lnTo>
                    <a:lnTo>
                      <a:pt x="9288" y="6944"/>
                    </a:lnTo>
                    <a:lnTo>
                      <a:pt x="9438" y="6818"/>
                    </a:lnTo>
                    <a:lnTo>
                      <a:pt x="9576" y="6680"/>
                    </a:lnTo>
                    <a:lnTo>
                      <a:pt x="9702" y="6542"/>
                    </a:lnTo>
                    <a:lnTo>
                      <a:pt x="9827" y="6392"/>
                    </a:lnTo>
                    <a:lnTo>
                      <a:pt x="9940" y="6229"/>
                    </a:lnTo>
                    <a:lnTo>
                      <a:pt x="10040" y="6066"/>
                    </a:lnTo>
                    <a:lnTo>
                      <a:pt x="10140" y="5891"/>
                    </a:lnTo>
                    <a:lnTo>
                      <a:pt x="10228" y="5715"/>
                    </a:lnTo>
                    <a:lnTo>
                      <a:pt x="10316" y="5527"/>
                    </a:lnTo>
                    <a:lnTo>
                      <a:pt x="10391" y="5339"/>
                    </a:lnTo>
                    <a:lnTo>
                      <a:pt x="10454" y="5151"/>
                    </a:lnTo>
                    <a:lnTo>
                      <a:pt x="10516" y="4951"/>
                    </a:lnTo>
                    <a:lnTo>
                      <a:pt x="10617" y="4550"/>
                    </a:lnTo>
                    <a:lnTo>
                      <a:pt x="10704" y="4136"/>
                    </a:lnTo>
                    <a:lnTo>
                      <a:pt x="10767" y="3722"/>
                    </a:lnTo>
                    <a:lnTo>
                      <a:pt x="10805" y="3309"/>
                    </a:lnTo>
                    <a:lnTo>
                      <a:pt x="10830" y="2895"/>
                    </a:lnTo>
                    <a:lnTo>
                      <a:pt x="10842" y="2507"/>
                    </a:lnTo>
                    <a:lnTo>
                      <a:pt x="10842" y="2018"/>
                    </a:lnTo>
                    <a:lnTo>
                      <a:pt x="10830" y="1579"/>
                    </a:lnTo>
                    <a:lnTo>
                      <a:pt x="10805" y="1166"/>
                    </a:lnTo>
                    <a:lnTo>
                      <a:pt x="10767" y="815"/>
                    </a:lnTo>
                    <a:lnTo>
                      <a:pt x="10704" y="313"/>
                    </a:lnTo>
                    <a:lnTo>
                      <a:pt x="10679" y="125"/>
                    </a:lnTo>
                    <a:lnTo>
                      <a:pt x="3523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2905174" y="2026879"/>
                <a:ext cx="384590" cy="452742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20142" extrusionOk="0">
                    <a:moveTo>
                      <a:pt x="9739" y="1"/>
                    </a:moveTo>
                    <a:lnTo>
                      <a:pt x="9301" y="13"/>
                    </a:lnTo>
                    <a:lnTo>
                      <a:pt x="8862" y="38"/>
                    </a:lnTo>
                    <a:lnTo>
                      <a:pt x="8649" y="63"/>
                    </a:lnTo>
                    <a:lnTo>
                      <a:pt x="8436" y="101"/>
                    </a:lnTo>
                    <a:lnTo>
                      <a:pt x="8223" y="139"/>
                    </a:lnTo>
                    <a:lnTo>
                      <a:pt x="8022" y="189"/>
                    </a:lnTo>
                    <a:lnTo>
                      <a:pt x="7822" y="251"/>
                    </a:lnTo>
                    <a:lnTo>
                      <a:pt x="7621" y="314"/>
                    </a:lnTo>
                    <a:lnTo>
                      <a:pt x="7433" y="402"/>
                    </a:lnTo>
                    <a:lnTo>
                      <a:pt x="7245" y="490"/>
                    </a:lnTo>
                    <a:lnTo>
                      <a:pt x="7070" y="590"/>
                    </a:lnTo>
                    <a:lnTo>
                      <a:pt x="6894" y="690"/>
                    </a:lnTo>
                    <a:lnTo>
                      <a:pt x="6731" y="815"/>
                    </a:lnTo>
                    <a:lnTo>
                      <a:pt x="6568" y="953"/>
                    </a:lnTo>
                    <a:lnTo>
                      <a:pt x="6431" y="1091"/>
                    </a:lnTo>
                    <a:lnTo>
                      <a:pt x="6293" y="1242"/>
                    </a:lnTo>
                    <a:lnTo>
                      <a:pt x="6167" y="1392"/>
                    </a:lnTo>
                    <a:lnTo>
                      <a:pt x="6042" y="1555"/>
                    </a:lnTo>
                    <a:lnTo>
                      <a:pt x="5942" y="1718"/>
                    </a:lnTo>
                    <a:lnTo>
                      <a:pt x="5841" y="1893"/>
                    </a:lnTo>
                    <a:lnTo>
                      <a:pt x="5741" y="2069"/>
                    </a:lnTo>
                    <a:lnTo>
                      <a:pt x="5666" y="2257"/>
                    </a:lnTo>
                    <a:lnTo>
                      <a:pt x="5578" y="2432"/>
                    </a:lnTo>
                    <a:lnTo>
                      <a:pt x="5516" y="2633"/>
                    </a:lnTo>
                    <a:lnTo>
                      <a:pt x="5378" y="3009"/>
                    </a:lnTo>
                    <a:lnTo>
                      <a:pt x="5277" y="3410"/>
                    </a:lnTo>
                    <a:lnTo>
                      <a:pt x="5190" y="3798"/>
                    </a:lnTo>
                    <a:lnTo>
                      <a:pt x="5102" y="4350"/>
                    </a:lnTo>
                    <a:lnTo>
                      <a:pt x="5027" y="4901"/>
                    </a:lnTo>
                    <a:lnTo>
                      <a:pt x="4964" y="5453"/>
                    </a:lnTo>
                    <a:lnTo>
                      <a:pt x="4927" y="6004"/>
                    </a:lnTo>
                    <a:lnTo>
                      <a:pt x="4901" y="6556"/>
                    </a:lnTo>
                    <a:lnTo>
                      <a:pt x="4876" y="7120"/>
                    </a:lnTo>
                    <a:lnTo>
                      <a:pt x="4864" y="8235"/>
                    </a:lnTo>
                    <a:lnTo>
                      <a:pt x="4864" y="9351"/>
                    </a:lnTo>
                    <a:lnTo>
                      <a:pt x="4864" y="10466"/>
                    </a:lnTo>
                    <a:lnTo>
                      <a:pt x="4851" y="11018"/>
                    </a:lnTo>
                    <a:lnTo>
                      <a:pt x="4826" y="11582"/>
                    </a:lnTo>
                    <a:lnTo>
                      <a:pt x="4789" y="12133"/>
                    </a:lnTo>
                    <a:lnTo>
                      <a:pt x="4751" y="12684"/>
                    </a:lnTo>
                    <a:lnTo>
                      <a:pt x="4688" y="13161"/>
                    </a:lnTo>
                    <a:lnTo>
                      <a:pt x="4613" y="13637"/>
                    </a:lnTo>
                    <a:lnTo>
                      <a:pt x="4563" y="13875"/>
                    </a:lnTo>
                    <a:lnTo>
                      <a:pt x="4500" y="14101"/>
                    </a:lnTo>
                    <a:lnTo>
                      <a:pt x="4438" y="14339"/>
                    </a:lnTo>
                    <a:lnTo>
                      <a:pt x="4363" y="14564"/>
                    </a:lnTo>
                    <a:lnTo>
                      <a:pt x="4287" y="14778"/>
                    </a:lnTo>
                    <a:lnTo>
                      <a:pt x="4200" y="15003"/>
                    </a:lnTo>
                    <a:lnTo>
                      <a:pt x="4099" y="15216"/>
                    </a:lnTo>
                    <a:lnTo>
                      <a:pt x="3987" y="15417"/>
                    </a:lnTo>
                    <a:lnTo>
                      <a:pt x="3861" y="15617"/>
                    </a:lnTo>
                    <a:lnTo>
                      <a:pt x="3723" y="15805"/>
                    </a:lnTo>
                    <a:lnTo>
                      <a:pt x="3573" y="15981"/>
                    </a:lnTo>
                    <a:lnTo>
                      <a:pt x="3410" y="16156"/>
                    </a:lnTo>
                    <a:lnTo>
                      <a:pt x="3235" y="16319"/>
                    </a:lnTo>
                    <a:lnTo>
                      <a:pt x="3034" y="16457"/>
                    </a:lnTo>
                    <a:lnTo>
                      <a:pt x="2833" y="16582"/>
                    </a:lnTo>
                    <a:lnTo>
                      <a:pt x="2620" y="16683"/>
                    </a:lnTo>
                    <a:lnTo>
                      <a:pt x="2395" y="16770"/>
                    </a:lnTo>
                    <a:lnTo>
                      <a:pt x="2157" y="16833"/>
                    </a:lnTo>
                    <a:lnTo>
                      <a:pt x="1918" y="16883"/>
                    </a:lnTo>
                    <a:lnTo>
                      <a:pt x="1680" y="16908"/>
                    </a:lnTo>
                    <a:lnTo>
                      <a:pt x="1455" y="16908"/>
                    </a:lnTo>
                    <a:lnTo>
                      <a:pt x="1217" y="16896"/>
                    </a:lnTo>
                    <a:lnTo>
                      <a:pt x="991" y="16858"/>
                    </a:lnTo>
                    <a:lnTo>
                      <a:pt x="778" y="16783"/>
                    </a:lnTo>
                    <a:lnTo>
                      <a:pt x="565" y="16695"/>
                    </a:lnTo>
                    <a:lnTo>
                      <a:pt x="377" y="16582"/>
                    </a:lnTo>
                    <a:lnTo>
                      <a:pt x="289" y="16507"/>
                    </a:lnTo>
                    <a:lnTo>
                      <a:pt x="201" y="16432"/>
                    </a:lnTo>
                    <a:lnTo>
                      <a:pt x="114" y="16357"/>
                    </a:lnTo>
                    <a:lnTo>
                      <a:pt x="38" y="16269"/>
                    </a:lnTo>
                    <a:lnTo>
                      <a:pt x="13" y="16457"/>
                    </a:lnTo>
                    <a:lnTo>
                      <a:pt x="1" y="16658"/>
                    </a:lnTo>
                    <a:lnTo>
                      <a:pt x="13" y="16846"/>
                    </a:lnTo>
                    <a:lnTo>
                      <a:pt x="38" y="17046"/>
                    </a:lnTo>
                    <a:lnTo>
                      <a:pt x="89" y="17247"/>
                    </a:lnTo>
                    <a:lnTo>
                      <a:pt x="151" y="17435"/>
                    </a:lnTo>
                    <a:lnTo>
                      <a:pt x="226" y="17635"/>
                    </a:lnTo>
                    <a:lnTo>
                      <a:pt x="314" y="17823"/>
                    </a:lnTo>
                    <a:lnTo>
                      <a:pt x="414" y="18011"/>
                    </a:lnTo>
                    <a:lnTo>
                      <a:pt x="515" y="18187"/>
                    </a:lnTo>
                    <a:lnTo>
                      <a:pt x="640" y="18362"/>
                    </a:lnTo>
                    <a:lnTo>
                      <a:pt x="765" y="18525"/>
                    </a:lnTo>
                    <a:lnTo>
                      <a:pt x="891" y="18688"/>
                    </a:lnTo>
                    <a:lnTo>
                      <a:pt x="1041" y="18838"/>
                    </a:lnTo>
                    <a:lnTo>
                      <a:pt x="1179" y="18976"/>
                    </a:lnTo>
                    <a:lnTo>
                      <a:pt x="1329" y="19102"/>
                    </a:lnTo>
                    <a:lnTo>
                      <a:pt x="1480" y="19227"/>
                    </a:lnTo>
                    <a:lnTo>
                      <a:pt x="1643" y="19340"/>
                    </a:lnTo>
                    <a:lnTo>
                      <a:pt x="1806" y="19440"/>
                    </a:lnTo>
                    <a:lnTo>
                      <a:pt x="1969" y="19540"/>
                    </a:lnTo>
                    <a:lnTo>
                      <a:pt x="2144" y="19615"/>
                    </a:lnTo>
                    <a:lnTo>
                      <a:pt x="2320" y="19703"/>
                    </a:lnTo>
                    <a:lnTo>
                      <a:pt x="2495" y="19778"/>
                    </a:lnTo>
                    <a:lnTo>
                      <a:pt x="2671" y="19841"/>
                    </a:lnTo>
                    <a:lnTo>
                      <a:pt x="3047" y="19941"/>
                    </a:lnTo>
                    <a:lnTo>
                      <a:pt x="3423" y="20029"/>
                    </a:lnTo>
                    <a:lnTo>
                      <a:pt x="3811" y="20092"/>
                    </a:lnTo>
                    <a:lnTo>
                      <a:pt x="4200" y="20129"/>
                    </a:lnTo>
                    <a:lnTo>
                      <a:pt x="4638" y="20142"/>
                    </a:lnTo>
                    <a:lnTo>
                      <a:pt x="5077" y="20129"/>
                    </a:lnTo>
                    <a:lnTo>
                      <a:pt x="5516" y="20092"/>
                    </a:lnTo>
                    <a:lnTo>
                      <a:pt x="5942" y="20017"/>
                    </a:lnTo>
                    <a:lnTo>
                      <a:pt x="6368" y="19916"/>
                    </a:lnTo>
                    <a:lnTo>
                      <a:pt x="6794" y="19791"/>
                    </a:lnTo>
                    <a:lnTo>
                      <a:pt x="7208" y="19641"/>
                    </a:lnTo>
                    <a:lnTo>
                      <a:pt x="7408" y="19553"/>
                    </a:lnTo>
                    <a:lnTo>
                      <a:pt x="7596" y="19465"/>
                    </a:lnTo>
                    <a:lnTo>
                      <a:pt x="7797" y="19365"/>
                    </a:lnTo>
                    <a:lnTo>
                      <a:pt x="7985" y="19265"/>
                    </a:lnTo>
                    <a:lnTo>
                      <a:pt x="8173" y="19152"/>
                    </a:lnTo>
                    <a:lnTo>
                      <a:pt x="8348" y="19026"/>
                    </a:lnTo>
                    <a:lnTo>
                      <a:pt x="8524" y="18901"/>
                    </a:lnTo>
                    <a:lnTo>
                      <a:pt x="8687" y="18776"/>
                    </a:lnTo>
                    <a:lnTo>
                      <a:pt x="8849" y="18638"/>
                    </a:lnTo>
                    <a:lnTo>
                      <a:pt x="9012" y="18487"/>
                    </a:lnTo>
                    <a:lnTo>
                      <a:pt x="9163" y="18337"/>
                    </a:lnTo>
                    <a:lnTo>
                      <a:pt x="9313" y="18187"/>
                    </a:lnTo>
                    <a:lnTo>
                      <a:pt x="9451" y="18024"/>
                    </a:lnTo>
                    <a:lnTo>
                      <a:pt x="9576" y="17848"/>
                    </a:lnTo>
                    <a:lnTo>
                      <a:pt x="9702" y="17673"/>
                    </a:lnTo>
                    <a:lnTo>
                      <a:pt x="9815" y="17497"/>
                    </a:lnTo>
                    <a:lnTo>
                      <a:pt x="9915" y="17309"/>
                    </a:lnTo>
                    <a:lnTo>
                      <a:pt x="10015" y="17109"/>
                    </a:lnTo>
                    <a:lnTo>
                      <a:pt x="10128" y="16858"/>
                    </a:lnTo>
                    <a:lnTo>
                      <a:pt x="10228" y="16607"/>
                    </a:lnTo>
                    <a:lnTo>
                      <a:pt x="10303" y="16357"/>
                    </a:lnTo>
                    <a:lnTo>
                      <a:pt x="10379" y="16094"/>
                    </a:lnTo>
                    <a:lnTo>
                      <a:pt x="10441" y="15830"/>
                    </a:lnTo>
                    <a:lnTo>
                      <a:pt x="10479" y="15555"/>
                    </a:lnTo>
                    <a:lnTo>
                      <a:pt x="10529" y="15291"/>
                    </a:lnTo>
                    <a:lnTo>
                      <a:pt x="10554" y="15016"/>
                    </a:lnTo>
                    <a:lnTo>
                      <a:pt x="10592" y="14464"/>
                    </a:lnTo>
                    <a:lnTo>
                      <a:pt x="10604" y="13913"/>
                    </a:lnTo>
                    <a:lnTo>
                      <a:pt x="10604" y="13361"/>
                    </a:lnTo>
                    <a:lnTo>
                      <a:pt x="10592" y="12810"/>
                    </a:lnTo>
                    <a:lnTo>
                      <a:pt x="10567" y="12058"/>
                    </a:lnTo>
                    <a:lnTo>
                      <a:pt x="10529" y="11293"/>
                    </a:lnTo>
                    <a:lnTo>
                      <a:pt x="10441" y="9752"/>
                    </a:lnTo>
                    <a:lnTo>
                      <a:pt x="10416" y="8987"/>
                    </a:lnTo>
                    <a:lnTo>
                      <a:pt x="10404" y="8223"/>
                    </a:lnTo>
                    <a:lnTo>
                      <a:pt x="10416" y="7458"/>
                    </a:lnTo>
                    <a:lnTo>
                      <a:pt x="10429" y="7082"/>
                    </a:lnTo>
                    <a:lnTo>
                      <a:pt x="10466" y="6706"/>
                    </a:lnTo>
                    <a:lnTo>
                      <a:pt x="10479" y="6556"/>
                    </a:lnTo>
                    <a:lnTo>
                      <a:pt x="10504" y="6418"/>
                    </a:lnTo>
                    <a:lnTo>
                      <a:pt x="10529" y="6280"/>
                    </a:lnTo>
                    <a:lnTo>
                      <a:pt x="10579" y="6155"/>
                    </a:lnTo>
                    <a:lnTo>
                      <a:pt x="10617" y="6042"/>
                    </a:lnTo>
                    <a:lnTo>
                      <a:pt x="10667" y="5929"/>
                    </a:lnTo>
                    <a:lnTo>
                      <a:pt x="10730" y="5829"/>
                    </a:lnTo>
                    <a:lnTo>
                      <a:pt x="10792" y="5741"/>
                    </a:lnTo>
                    <a:lnTo>
                      <a:pt x="10867" y="5666"/>
                    </a:lnTo>
                    <a:lnTo>
                      <a:pt x="10943" y="5591"/>
                    </a:lnTo>
                    <a:lnTo>
                      <a:pt x="11018" y="5528"/>
                    </a:lnTo>
                    <a:lnTo>
                      <a:pt x="11093" y="5478"/>
                    </a:lnTo>
                    <a:lnTo>
                      <a:pt x="11181" y="5440"/>
                    </a:lnTo>
                    <a:lnTo>
                      <a:pt x="11268" y="5403"/>
                    </a:lnTo>
                    <a:lnTo>
                      <a:pt x="11369" y="5378"/>
                    </a:lnTo>
                    <a:lnTo>
                      <a:pt x="11469" y="5352"/>
                    </a:lnTo>
                    <a:lnTo>
                      <a:pt x="11757" y="5352"/>
                    </a:lnTo>
                    <a:lnTo>
                      <a:pt x="11870" y="5365"/>
                    </a:lnTo>
                    <a:lnTo>
                      <a:pt x="11970" y="5390"/>
                    </a:lnTo>
                    <a:lnTo>
                      <a:pt x="12071" y="5428"/>
                    </a:lnTo>
                    <a:lnTo>
                      <a:pt x="12284" y="5515"/>
                    </a:lnTo>
                    <a:lnTo>
                      <a:pt x="12497" y="5628"/>
                    </a:lnTo>
                    <a:lnTo>
                      <a:pt x="12697" y="5779"/>
                    </a:lnTo>
                    <a:lnTo>
                      <a:pt x="12885" y="5954"/>
                    </a:lnTo>
                    <a:lnTo>
                      <a:pt x="13073" y="6167"/>
                    </a:lnTo>
                    <a:lnTo>
                      <a:pt x="13199" y="6330"/>
                    </a:lnTo>
                    <a:lnTo>
                      <a:pt x="13299" y="6518"/>
                    </a:lnTo>
                    <a:lnTo>
                      <a:pt x="13399" y="6706"/>
                    </a:lnTo>
                    <a:lnTo>
                      <a:pt x="13499" y="6919"/>
                    </a:lnTo>
                    <a:lnTo>
                      <a:pt x="13700" y="7345"/>
                    </a:lnTo>
                    <a:lnTo>
                      <a:pt x="13813" y="7546"/>
                    </a:lnTo>
                    <a:lnTo>
                      <a:pt x="13913" y="7759"/>
                    </a:lnTo>
                    <a:lnTo>
                      <a:pt x="14038" y="7947"/>
                    </a:lnTo>
                    <a:lnTo>
                      <a:pt x="14164" y="8122"/>
                    </a:lnTo>
                    <a:lnTo>
                      <a:pt x="14314" y="8273"/>
                    </a:lnTo>
                    <a:lnTo>
                      <a:pt x="14389" y="8348"/>
                    </a:lnTo>
                    <a:lnTo>
                      <a:pt x="14477" y="8398"/>
                    </a:lnTo>
                    <a:lnTo>
                      <a:pt x="14565" y="8461"/>
                    </a:lnTo>
                    <a:lnTo>
                      <a:pt x="14652" y="8498"/>
                    </a:lnTo>
                    <a:lnTo>
                      <a:pt x="14753" y="8536"/>
                    </a:lnTo>
                    <a:lnTo>
                      <a:pt x="14853" y="8574"/>
                    </a:lnTo>
                    <a:lnTo>
                      <a:pt x="14966" y="8586"/>
                    </a:lnTo>
                    <a:lnTo>
                      <a:pt x="15079" y="8599"/>
                    </a:lnTo>
                    <a:lnTo>
                      <a:pt x="15191" y="8599"/>
                    </a:lnTo>
                    <a:lnTo>
                      <a:pt x="15329" y="8586"/>
                    </a:lnTo>
                    <a:lnTo>
                      <a:pt x="15517" y="8548"/>
                    </a:lnTo>
                    <a:lnTo>
                      <a:pt x="15705" y="8486"/>
                    </a:lnTo>
                    <a:lnTo>
                      <a:pt x="15881" y="8398"/>
                    </a:lnTo>
                    <a:lnTo>
                      <a:pt x="16044" y="8285"/>
                    </a:lnTo>
                    <a:lnTo>
                      <a:pt x="16194" y="8172"/>
                    </a:lnTo>
                    <a:lnTo>
                      <a:pt x="16332" y="8022"/>
                    </a:lnTo>
                    <a:lnTo>
                      <a:pt x="16457" y="7872"/>
                    </a:lnTo>
                    <a:lnTo>
                      <a:pt x="16570" y="7709"/>
                    </a:lnTo>
                    <a:lnTo>
                      <a:pt x="16683" y="7533"/>
                    </a:lnTo>
                    <a:lnTo>
                      <a:pt x="16771" y="7358"/>
                    </a:lnTo>
                    <a:lnTo>
                      <a:pt x="16858" y="7170"/>
                    </a:lnTo>
                    <a:lnTo>
                      <a:pt x="16921" y="6982"/>
                    </a:lnTo>
                    <a:lnTo>
                      <a:pt x="16984" y="6794"/>
                    </a:lnTo>
                    <a:lnTo>
                      <a:pt x="17034" y="6606"/>
                    </a:lnTo>
                    <a:lnTo>
                      <a:pt x="17071" y="6405"/>
                    </a:lnTo>
                    <a:lnTo>
                      <a:pt x="17096" y="6230"/>
                    </a:lnTo>
                    <a:lnTo>
                      <a:pt x="17109" y="5967"/>
                    </a:lnTo>
                    <a:lnTo>
                      <a:pt x="17109" y="5829"/>
                    </a:lnTo>
                    <a:lnTo>
                      <a:pt x="17096" y="5716"/>
                    </a:lnTo>
                    <a:lnTo>
                      <a:pt x="17021" y="5290"/>
                    </a:lnTo>
                    <a:lnTo>
                      <a:pt x="16934" y="4876"/>
                    </a:lnTo>
                    <a:lnTo>
                      <a:pt x="16808" y="4463"/>
                    </a:lnTo>
                    <a:lnTo>
                      <a:pt x="16658" y="4062"/>
                    </a:lnTo>
                    <a:lnTo>
                      <a:pt x="16470" y="3673"/>
                    </a:lnTo>
                    <a:lnTo>
                      <a:pt x="16269" y="3297"/>
                    </a:lnTo>
                    <a:lnTo>
                      <a:pt x="16044" y="2921"/>
                    </a:lnTo>
                    <a:lnTo>
                      <a:pt x="15793" y="2570"/>
                    </a:lnTo>
                    <a:lnTo>
                      <a:pt x="15530" y="2244"/>
                    </a:lnTo>
                    <a:lnTo>
                      <a:pt x="15229" y="1931"/>
                    </a:lnTo>
                    <a:lnTo>
                      <a:pt x="15079" y="1793"/>
                    </a:lnTo>
                    <a:lnTo>
                      <a:pt x="14916" y="1643"/>
                    </a:lnTo>
                    <a:lnTo>
                      <a:pt x="14753" y="1505"/>
                    </a:lnTo>
                    <a:lnTo>
                      <a:pt x="14590" y="1379"/>
                    </a:lnTo>
                    <a:lnTo>
                      <a:pt x="14414" y="1254"/>
                    </a:lnTo>
                    <a:lnTo>
                      <a:pt x="14239" y="1141"/>
                    </a:lnTo>
                    <a:lnTo>
                      <a:pt x="14063" y="1041"/>
                    </a:lnTo>
                    <a:lnTo>
                      <a:pt x="13875" y="941"/>
                    </a:lnTo>
                    <a:lnTo>
                      <a:pt x="13687" y="840"/>
                    </a:lnTo>
                    <a:lnTo>
                      <a:pt x="13487" y="753"/>
                    </a:lnTo>
                    <a:lnTo>
                      <a:pt x="13299" y="678"/>
                    </a:lnTo>
                    <a:lnTo>
                      <a:pt x="13098" y="615"/>
                    </a:lnTo>
                    <a:lnTo>
                      <a:pt x="12722" y="502"/>
                    </a:lnTo>
                    <a:lnTo>
                      <a:pt x="12334" y="402"/>
                    </a:lnTo>
                    <a:lnTo>
                      <a:pt x="11933" y="302"/>
                    </a:lnTo>
                    <a:lnTo>
                      <a:pt x="11507" y="214"/>
                    </a:lnTo>
                    <a:lnTo>
                      <a:pt x="11080" y="126"/>
                    </a:lnTo>
                    <a:lnTo>
                      <a:pt x="10629" y="76"/>
                    </a:lnTo>
                    <a:lnTo>
                      <a:pt x="10191" y="26"/>
                    </a:lnTo>
                    <a:lnTo>
                      <a:pt x="97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3190278" y="2121262"/>
                <a:ext cx="180607" cy="150734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6706" extrusionOk="0">
                    <a:moveTo>
                      <a:pt x="3786" y="0"/>
                    </a:moveTo>
                    <a:lnTo>
                      <a:pt x="3510" y="25"/>
                    </a:lnTo>
                    <a:lnTo>
                      <a:pt x="3247" y="51"/>
                    </a:lnTo>
                    <a:lnTo>
                      <a:pt x="2971" y="101"/>
                    </a:lnTo>
                    <a:lnTo>
                      <a:pt x="2708" y="176"/>
                    </a:lnTo>
                    <a:lnTo>
                      <a:pt x="2457" y="251"/>
                    </a:lnTo>
                    <a:lnTo>
                      <a:pt x="2194" y="364"/>
                    </a:lnTo>
                    <a:lnTo>
                      <a:pt x="1943" y="477"/>
                    </a:lnTo>
                    <a:lnTo>
                      <a:pt x="1693" y="627"/>
                    </a:lnTo>
                    <a:lnTo>
                      <a:pt x="1467" y="790"/>
                    </a:lnTo>
                    <a:lnTo>
                      <a:pt x="1254" y="978"/>
                    </a:lnTo>
                    <a:lnTo>
                      <a:pt x="1054" y="1166"/>
                    </a:lnTo>
                    <a:lnTo>
                      <a:pt x="891" y="1367"/>
                    </a:lnTo>
                    <a:lnTo>
                      <a:pt x="740" y="1580"/>
                    </a:lnTo>
                    <a:lnTo>
                      <a:pt x="602" y="1805"/>
                    </a:lnTo>
                    <a:lnTo>
                      <a:pt x="477" y="2043"/>
                    </a:lnTo>
                    <a:lnTo>
                      <a:pt x="377" y="2281"/>
                    </a:lnTo>
                    <a:lnTo>
                      <a:pt x="289" y="2532"/>
                    </a:lnTo>
                    <a:lnTo>
                      <a:pt x="214" y="2783"/>
                    </a:lnTo>
                    <a:lnTo>
                      <a:pt x="151" y="3033"/>
                    </a:lnTo>
                    <a:lnTo>
                      <a:pt x="101" y="3284"/>
                    </a:lnTo>
                    <a:lnTo>
                      <a:pt x="63" y="3547"/>
                    </a:lnTo>
                    <a:lnTo>
                      <a:pt x="38" y="3798"/>
                    </a:lnTo>
                    <a:lnTo>
                      <a:pt x="13" y="4049"/>
                    </a:lnTo>
                    <a:lnTo>
                      <a:pt x="1" y="4299"/>
                    </a:lnTo>
                    <a:lnTo>
                      <a:pt x="13" y="4776"/>
                    </a:lnTo>
                    <a:lnTo>
                      <a:pt x="26" y="5227"/>
                    </a:lnTo>
                    <a:lnTo>
                      <a:pt x="76" y="5640"/>
                    </a:lnTo>
                    <a:lnTo>
                      <a:pt x="126" y="5991"/>
                    </a:lnTo>
                    <a:lnTo>
                      <a:pt x="176" y="6292"/>
                    </a:lnTo>
                    <a:lnTo>
                      <a:pt x="214" y="6518"/>
                    </a:lnTo>
                    <a:lnTo>
                      <a:pt x="264" y="6706"/>
                    </a:lnTo>
                    <a:lnTo>
                      <a:pt x="377" y="6568"/>
                    </a:lnTo>
                    <a:lnTo>
                      <a:pt x="515" y="6405"/>
                    </a:lnTo>
                    <a:lnTo>
                      <a:pt x="703" y="6192"/>
                    </a:lnTo>
                    <a:lnTo>
                      <a:pt x="966" y="5929"/>
                    </a:lnTo>
                    <a:lnTo>
                      <a:pt x="1279" y="5603"/>
                    </a:lnTo>
                    <a:lnTo>
                      <a:pt x="1655" y="5252"/>
                    </a:lnTo>
                    <a:lnTo>
                      <a:pt x="2094" y="4863"/>
                    </a:lnTo>
                    <a:lnTo>
                      <a:pt x="2595" y="4450"/>
                    </a:lnTo>
                    <a:lnTo>
                      <a:pt x="3172" y="3999"/>
                    </a:lnTo>
                    <a:lnTo>
                      <a:pt x="3798" y="3535"/>
                    </a:lnTo>
                    <a:lnTo>
                      <a:pt x="4149" y="3309"/>
                    </a:lnTo>
                    <a:lnTo>
                      <a:pt x="4513" y="3059"/>
                    </a:lnTo>
                    <a:lnTo>
                      <a:pt x="4889" y="2820"/>
                    </a:lnTo>
                    <a:lnTo>
                      <a:pt x="5290" y="2582"/>
                    </a:lnTo>
                    <a:lnTo>
                      <a:pt x="5703" y="2332"/>
                    </a:lnTo>
                    <a:lnTo>
                      <a:pt x="6130" y="2093"/>
                    </a:lnTo>
                    <a:lnTo>
                      <a:pt x="6581" y="1855"/>
                    </a:lnTo>
                    <a:lnTo>
                      <a:pt x="7045" y="1605"/>
                    </a:lnTo>
                    <a:lnTo>
                      <a:pt x="7533" y="1367"/>
                    </a:lnTo>
                    <a:lnTo>
                      <a:pt x="8035" y="1128"/>
                    </a:lnTo>
                    <a:lnTo>
                      <a:pt x="7872" y="1041"/>
                    </a:lnTo>
                    <a:lnTo>
                      <a:pt x="7671" y="940"/>
                    </a:lnTo>
                    <a:lnTo>
                      <a:pt x="7408" y="815"/>
                    </a:lnTo>
                    <a:lnTo>
                      <a:pt x="7095" y="677"/>
                    </a:lnTo>
                    <a:lnTo>
                      <a:pt x="6719" y="539"/>
                    </a:lnTo>
                    <a:lnTo>
                      <a:pt x="6293" y="389"/>
                    </a:lnTo>
                    <a:lnTo>
                      <a:pt x="5841" y="251"/>
                    </a:lnTo>
                    <a:lnTo>
                      <a:pt x="5603" y="188"/>
                    </a:lnTo>
                    <a:lnTo>
                      <a:pt x="5353" y="138"/>
                    </a:lnTo>
                    <a:lnTo>
                      <a:pt x="5102" y="88"/>
                    </a:lnTo>
                    <a:lnTo>
                      <a:pt x="4839" y="51"/>
                    </a:lnTo>
                    <a:lnTo>
                      <a:pt x="4575" y="25"/>
                    </a:lnTo>
                    <a:lnTo>
                      <a:pt x="43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3173937" y="2135355"/>
                <a:ext cx="400077" cy="346536"/>
              </a:xfrm>
              <a:custGeom>
                <a:avLst/>
                <a:gdLst/>
                <a:ahLst/>
                <a:cxnLst/>
                <a:rect l="l" t="t" r="r" b="b"/>
                <a:pathLst>
                  <a:path w="17799" h="15417" extrusionOk="0">
                    <a:moveTo>
                      <a:pt x="9514" y="0"/>
                    </a:moveTo>
                    <a:lnTo>
                      <a:pt x="9138" y="13"/>
                    </a:lnTo>
                    <a:lnTo>
                      <a:pt x="8762" y="38"/>
                    </a:lnTo>
                    <a:lnTo>
                      <a:pt x="8373" y="63"/>
                    </a:lnTo>
                    <a:lnTo>
                      <a:pt x="7997" y="100"/>
                    </a:lnTo>
                    <a:lnTo>
                      <a:pt x="7245" y="188"/>
                    </a:lnTo>
                    <a:lnTo>
                      <a:pt x="6756" y="251"/>
                    </a:lnTo>
                    <a:lnTo>
                      <a:pt x="6268" y="338"/>
                    </a:lnTo>
                    <a:lnTo>
                      <a:pt x="5779" y="439"/>
                    </a:lnTo>
                    <a:lnTo>
                      <a:pt x="5302" y="552"/>
                    </a:lnTo>
                    <a:lnTo>
                      <a:pt x="4839" y="689"/>
                    </a:lnTo>
                    <a:lnTo>
                      <a:pt x="4613" y="777"/>
                    </a:lnTo>
                    <a:lnTo>
                      <a:pt x="4387" y="865"/>
                    </a:lnTo>
                    <a:lnTo>
                      <a:pt x="4162" y="953"/>
                    </a:lnTo>
                    <a:lnTo>
                      <a:pt x="3936" y="1065"/>
                    </a:lnTo>
                    <a:lnTo>
                      <a:pt x="3723" y="1178"/>
                    </a:lnTo>
                    <a:lnTo>
                      <a:pt x="3510" y="1304"/>
                    </a:lnTo>
                    <a:lnTo>
                      <a:pt x="3285" y="1441"/>
                    </a:lnTo>
                    <a:lnTo>
                      <a:pt x="3071" y="1592"/>
                    </a:lnTo>
                    <a:lnTo>
                      <a:pt x="2858" y="1755"/>
                    </a:lnTo>
                    <a:lnTo>
                      <a:pt x="2670" y="1930"/>
                    </a:lnTo>
                    <a:lnTo>
                      <a:pt x="2482" y="2106"/>
                    </a:lnTo>
                    <a:lnTo>
                      <a:pt x="2294" y="2294"/>
                    </a:lnTo>
                    <a:lnTo>
                      <a:pt x="2119" y="2494"/>
                    </a:lnTo>
                    <a:lnTo>
                      <a:pt x="1956" y="2695"/>
                    </a:lnTo>
                    <a:lnTo>
                      <a:pt x="1806" y="2895"/>
                    </a:lnTo>
                    <a:lnTo>
                      <a:pt x="1655" y="3108"/>
                    </a:lnTo>
                    <a:lnTo>
                      <a:pt x="1505" y="3334"/>
                    </a:lnTo>
                    <a:lnTo>
                      <a:pt x="1379" y="3560"/>
                    </a:lnTo>
                    <a:lnTo>
                      <a:pt x="1242" y="3798"/>
                    </a:lnTo>
                    <a:lnTo>
                      <a:pt x="1129" y="4023"/>
                    </a:lnTo>
                    <a:lnTo>
                      <a:pt x="1016" y="4274"/>
                    </a:lnTo>
                    <a:lnTo>
                      <a:pt x="903" y="4512"/>
                    </a:lnTo>
                    <a:lnTo>
                      <a:pt x="715" y="5013"/>
                    </a:lnTo>
                    <a:lnTo>
                      <a:pt x="552" y="5540"/>
                    </a:lnTo>
                    <a:lnTo>
                      <a:pt x="402" y="6066"/>
                    </a:lnTo>
                    <a:lnTo>
                      <a:pt x="289" y="6593"/>
                    </a:lnTo>
                    <a:lnTo>
                      <a:pt x="189" y="7132"/>
                    </a:lnTo>
                    <a:lnTo>
                      <a:pt x="101" y="7670"/>
                    </a:lnTo>
                    <a:lnTo>
                      <a:pt x="51" y="8222"/>
                    </a:lnTo>
                    <a:lnTo>
                      <a:pt x="1" y="8748"/>
                    </a:lnTo>
                    <a:lnTo>
                      <a:pt x="1" y="9174"/>
                    </a:lnTo>
                    <a:lnTo>
                      <a:pt x="13" y="9588"/>
                    </a:lnTo>
                    <a:lnTo>
                      <a:pt x="63" y="9989"/>
                    </a:lnTo>
                    <a:lnTo>
                      <a:pt x="139" y="10390"/>
                    </a:lnTo>
                    <a:lnTo>
                      <a:pt x="239" y="10779"/>
                    </a:lnTo>
                    <a:lnTo>
                      <a:pt x="364" y="11167"/>
                    </a:lnTo>
                    <a:lnTo>
                      <a:pt x="515" y="11531"/>
                    </a:lnTo>
                    <a:lnTo>
                      <a:pt x="690" y="11894"/>
                    </a:lnTo>
                    <a:lnTo>
                      <a:pt x="891" y="12233"/>
                    </a:lnTo>
                    <a:lnTo>
                      <a:pt x="1104" y="12571"/>
                    </a:lnTo>
                    <a:lnTo>
                      <a:pt x="1342" y="12884"/>
                    </a:lnTo>
                    <a:lnTo>
                      <a:pt x="1605" y="13185"/>
                    </a:lnTo>
                    <a:lnTo>
                      <a:pt x="1881" y="13473"/>
                    </a:lnTo>
                    <a:lnTo>
                      <a:pt x="2169" y="13749"/>
                    </a:lnTo>
                    <a:lnTo>
                      <a:pt x="2470" y="14000"/>
                    </a:lnTo>
                    <a:lnTo>
                      <a:pt x="2796" y="14238"/>
                    </a:lnTo>
                    <a:lnTo>
                      <a:pt x="2996" y="14376"/>
                    </a:lnTo>
                    <a:lnTo>
                      <a:pt x="3209" y="14501"/>
                    </a:lnTo>
                    <a:lnTo>
                      <a:pt x="3422" y="14614"/>
                    </a:lnTo>
                    <a:lnTo>
                      <a:pt x="3635" y="14727"/>
                    </a:lnTo>
                    <a:lnTo>
                      <a:pt x="3861" y="14840"/>
                    </a:lnTo>
                    <a:lnTo>
                      <a:pt x="4074" y="14927"/>
                    </a:lnTo>
                    <a:lnTo>
                      <a:pt x="4312" y="15015"/>
                    </a:lnTo>
                    <a:lnTo>
                      <a:pt x="4538" y="15103"/>
                    </a:lnTo>
                    <a:lnTo>
                      <a:pt x="4776" y="15165"/>
                    </a:lnTo>
                    <a:lnTo>
                      <a:pt x="5014" y="15228"/>
                    </a:lnTo>
                    <a:lnTo>
                      <a:pt x="5252" y="15291"/>
                    </a:lnTo>
                    <a:lnTo>
                      <a:pt x="5490" y="15328"/>
                    </a:lnTo>
                    <a:lnTo>
                      <a:pt x="5741" y="15366"/>
                    </a:lnTo>
                    <a:lnTo>
                      <a:pt x="5992" y="15391"/>
                    </a:lnTo>
                    <a:lnTo>
                      <a:pt x="6242" y="15416"/>
                    </a:lnTo>
                    <a:lnTo>
                      <a:pt x="6994" y="15416"/>
                    </a:lnTo>
                    <a:lnTo>
                      <a:pt x="7496" y="15391"/>
                    </a:lnTo>
                    <a:lnTo>
                      <a:pt x="8010" y="15353"/>
                    </a:lnTo>
                    <a:lnTo>
                      <a:pt x="8524" y="15303"/>
                    </a:lnTo>
                    <a:lnTo>
                      <a:pt x="9050" y="15228"/>
                    </a:lnTo>
                    <a:lnTo>
                      <a:pt x="9564" y="15140"/>
                    </a:lnTo>
                    <a:lnTo>
                      <a:pt x="10090" y="15028"/>
                    </a:lnTo>
                    <a:lnTo>
                      <a:pt x="10604" y="14902"/>
                    </a:lnTo>
                    <a:lnTo>
                      <a:pt x="11118" y="14764"/>
                    </a:lnTo>
                    <a:lnTo>
                      <a:pt x="11619" y="14601"/>
                    </a:lnTo>
                    <a:lnTo>
                      <a:pt x="12121" y="14426"/>
                    </a:lnTo>
                    <a:lnTo>
                      <a:pt x="12609" y="14225"/>
                    </a:lnTo>
                    <a:lnTo>
                      <a:pt x="13086" y="14012"/>
                    </a:lnTo>
                    <a:lnTo>
                      <a:pt x="13549" y="13787"/>
                    </a:lnTo>
                    <a:lnTo>
                      <a:pt x="14001" y="13524"/>
                    </a:lnTo>
                    <a:lnTo>
                      <a:pt x="14439" y="13260"/>
                    </a:lnTo>
                    <a:lnTo>
                      <a:pt x="14853" y="12972"/>
                    </a:lnTo>
                    <a:lnTo>
                      <a:pt x="15254" y="12659"/>
                    </a:lnTo>
                    <a:lnTo>
                      <a:pt x="15617" y="12333"/>
                    </a:lnTo>
                    <a:lnTo>
                      <a:pt x="15805" y="12157"/>
                    </a:lnTo>
                    <a:lnTo>
                      <a:pt x="15968" y="11982"/>
                    </a:lnTo>
                    <a:lnTo>
                      <a:pt x="16144" y="11806"/>
                    </a:lnTo>
                    <a:lnTo>
                      <a:pt x="16294" y="11618"/>
                    </a:lnTo>
                    <a:lnTo>
                      <a:pt x="16445" y="11418"/>
                    </a:lnTo>
                    <a:lnTo>
                      <a:pt x="16595" y="11230"/>
                    </a:lnTo>
                    <a:lnTo>
                      <a:pt x="16733" y="11029"/>
                    </a:lnTo>
                    <a:lnTo>
                      <a:pt x="16871" y="10816"/>
                    </a:lnTo>
                    <a:lnTo>
                      <a:pt x="16984" y="10603"/>
                    </a:lnTo>
                    <a:lnTo>
                      <a:pt x="17109" y="10390"/>
                    </a:lnTo>
                    <a:lnTo>
                      <a:pt x="17209" y="10177"/>
                    </a:lnTo>
                    <a:lnTo>
                      <a:pt x="17309" y="9952"/>
                    </a:lnTo>
                    <a:lnTo>
                      <a:pt x="17397" y="9713"/>
                    </a:lnTo>
                    <a:lnTo>
                      <a:pt x="17485" y="9475"/>
                    </a:lnTo>
                    <a:lnTo>
                      <a:pt x="17560" y="9237"/>
                    </a:lnTo>
                    <a:lnTo>
                      <a:pt x="17623" y="8986"/>
                    </a:lnTo>
                    <a:lnTo>
                      <a:pt x="17673" y="8736"/>
                    </a:lnTo>
                    <a:lnTo>
                      <a:pt x="17723" y="8485"/>
                    </a:lnTo>
                    <a:lnTo>
                      <a:pt x="17761" y="8222"/>
                    </a:lnTo>
                    <a:lnTo>
                      <a:pt x="17786" y="7959"/>
                    </a:lnTo>
                    <a:lnTo>
                      <a:pt x="17798" y="7683"/>
                    </a:lnTo>
                    <a:lnTo>
                      <a:pt x="17798" y="7407"/>
                    </a:lnTo>
                    <a:lnTo>
                      <a:pt x="17798" y="7119"/>
                    </a:lnTo>
                    <a:lnTo>
                      <a:pt x="17786" y="6831"/>
                    </a:lnTo>
                    <a:lnTo>
                      <a:pt x="17748" y="6542"/>
                    </a:lnTo>
                    <a:lnTo>
                      <a:pt x="17711" y="6242"/>
                    </a:lnTo>
                    <a:lnTo>
                      <a:pt x="17673" y="6004"/>
                    </a:lnTo>
                    <a:lnTo>
                      <a:pt x="17623" y="5778"/>
                    </a:lnTo>
                    <a:lnTo>
                      <a:pt x="17573" y="5552"/>
                    </a:lnTo>
                    <a:lnTo>
                      <a:pt x="17510" y="5314"/>
                    </a:lnTo>
                    <a:lnTo>
                      <a:pt x="17435" y="5101"/>
                    </a:lnTo>
                    <a:lnTo>
                      <a:pt x="17360" y="4876"/>
                    </a:lnTo>
                    <a:lnTo>
                      <a:pt x="17284" y="4650"/>
                    </a:lnTo>
                    <a:lnTo>
                      <a:pt x="17184" y="4437"/>
                    </a:lnTo>
                    <a:lnTo>
                      <a:pt x="17084" y="4224"/>
                    </a:lnTo>
                    <a:lnTo>
                      <a:pt x="16984" y="4011"/>
                    </a:lnTo>
                    <a:lnTo>
                      <a:pt x="16745" y="3610"/>
                    </a:lnTo>
                    <a:lnTo>
                      <a:pt x="16495" y="3209"/>
                    </a:lnTo>
                    <a:lnTo>
                      <a:pt x="16207" y="2833"/>
                    </a:lnTo>
                    <a:lnTo>
                      <a:pt x="15906" y="2469"/>
                    </a:lnTo>
                    <a:lnTo>
                      <a:pt x="15580" y="2131"/>
                    </a:lnTo>
                    <a:lnTo>
                      <a:pt x="15229" y="1817"/>
                    </a:lnTo>
                    <a:lnTo>
                      <a:pt x="15053" y="1667"/>
                    </a:lnTo>
                    <a:lnTo>
                      <a:pt x="14865" y="1517"/>
                    </a:lnTo>
                    <a:lnTo>
                      <a:pt x="14677" y="1379"/>
                    </a:lnTo>
                    <a:lnTo>
                      <a:pt x="14477" y="1253"/>
                    </a:lnTo>
                    <a:lnTo>
                      <a:pt x="14276" y="1116"/>
                    </a:lnTo>
                    <a:lnTo>
                      <a:pt x="14076" y="1003"/>
                    </a:lnTo>
                    <a:lnTo>
                      <a:pt x="13863" y="890"/>
                    </a:lnTo>
                    <a:lnTo>
                      <a:pt x="13662" y="790"/>
                    </a:lnTo>
                    <a:lnTo>
                      <a:pt x="13437" y="689"/>
                    </a:lnTo>
                    <a:lnTo>
                      <a:pt x="13224" y="602"/>
                    </a:lnTo>
                    <a:lnTo>
                      <a:pt x="12873" y="464"/>
                    </a:lnTo>
                    <a:lnTo>
                      <a:pt x="12509" y="351"/>
                    </a:lnTo>
                    <a:lnTo>
                      <a:pt x="12146" y="263"/>
                    </a:lnTo>
                    <a:lnTo>
                      <a:pt x="11782" y="176"/>
                    </a:lnTo>
                    <a:lnTo>
                      <a:pt x="11406" y="113"/>
                    </a:lnTo>
                    <a:lnTo>
                      <a:pt x="11030" y="75"/>
                    </a:lnTo>
                    <a:lnTo>
                      <a:pt x="10654" y="38"/>
                    </a:lnTo>
                    <a:lnTo>
                      <a:pt x="10278" y="13"/>
                    </a:lnTo>
                    <a:lnTo>
                      <a:pt x="99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3475675" y="2366357"/>
                <a:ext cx="64241" cy="82852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686" extrusionOk="0">
                    <a:moveTo>
                      <a:pt x="1366" y="0"/>
                    </a:moveTo>
                    <a:lnTo>
                      <a:pt x="1153" y="13"/>
                    </a:lnTo>
                    <a:lnTo>
                      <a:pt x="953" y="38"/>
                    </a:lnTo>
                    <a:lnTo>
                      <a:pt x="777" y="63"/>
                    </a:lnTo>
                    <a:lnTo>
                      <a:pt x="527" y="126"/>
                    </a:lnTo>
                    <a:lnTo>
                      <a:pt x="426" y="163"/>
                    </a:lnTo>
                    <a:lnTo>
                      <a:pt x="0" y="3435"/>
                    </a:lnTo>
                    <a:lnTo>
                      <a:pt x="326" y="3547"/>
                    </a:lnTo>
                    <a:lnTo>
                      <a:pt x="639" y="3623"/>
                    </a:lnTo>
                    <a:lnTo>
                      <a:pt x="790" y="3660"/>
                    </a:lnTo>
                    <a:lnTo>
                      <a:pt x="940" y="3673"/>
                    </a:lnTo>
                    <a:lnTo>
                      <a:pt x="1091" y="3685"/>
                    </a:lnTo>
                    <a:lnTo>
                      <a:pt x="1354" y="3685"/>
                    </a:lnTo>
                    <a:lnTo>
                      <a:pt x="1492" y="3660"/>
                    </a:lnTo>
                    <a:lnTo>
                      <a:pt x="1617" y="3635"/>
                    </a:lnTo>
                    <a:lnTo>
                      <a:pt x="1730" y="3610"/>
                    </a:lnTo>
                    <a:lnTo>
                      <a:pt x="1843" y="3572"/>
                    </a:lnTo>
                    <a:lnTo>
                      <a:pt x="1955" y="3522"/>
                    </a:lnTo>
                    <a:lnTo>
                      <a:pt x="2056" y="3460"/>
                    </a:lnTo>
                    <a:lnTo>
                      <a:pt x="2156" y="3397"/>
                    </a:lnTo>
                    <a:lnTo>
                      <a:pt x="2244" y="3334"/>
                    </a:lnTo>
                    <a:lnTo>
                      <a:pt x="2331" y="3247"/>
                    </a:lnTo>
                    <a:lnTo>
                      <a:pt x="2419" y="3159"/>
                    </a:lnTo>
                    <a:lnTo>
                      <a:pt x="2494" y="3071"/>
                    </a:lnTo>
                    <a:lnTo>
                      <a:pt x="2557" y="2958"/>
                    </a:lnTo>
                    <a:lnTo>
                      <a:pt x="2620" y="2846"/>
                    </a:lnTo>
                    <a:lnTo>
                      <a:pt x="2670" y="2733"/>
                    </a:lnTo>
                    <a:lnTo>
                      <a:pt x="2720" y="2607"/>
                    </a:lnTo>
                    <a:lnTo>
                      <a:pt x="2757" y="2470"/>
                    </a:lnTo>
                    <a:lnTo>
                      <a:pt x="2795" y="2332"/>
                    </a:lnTo>
                    <a:lnTo>
                      <a:pt x="2820" y="2181"/>
                    </a:lnTo>
                    <a:lnTo>
                      <a:pt x="2845" y="2031"/>
                    </a:lnTo>
                    <a:lnTo>
                      <a:pt x="2858" y="1868"/>
                    </a:lnTo>
                    <a:lnTo>
                      <a:pt x="2858" y="1692"/>
                    </a:lnTo>
                    <a:lnTo>
                      <a:pt x="2858" y="1341"/>
                    </a:lnTo>
                    <a:lnTo>
                      <a:pt x="2833" y="1153"/>
                    </a:lnTo>
                    <a:lnTo>
                      <a:pt x="2808" y="991"/>
                    </a:lnTo>
                    <a:lnTo>
                      <a:pt x="2757" y="840"/>
                    </a:lnTo>
                    <a:lnTo>
                      <a:pt x="2707" y="715"/>
                    </a:lnTo>
                    <a:lnTo>
                      <a:pt x="2645" y="589"/>
                    </a:lnTo>
                    <a:lnTo>
                      <a:pt x="2569" y="489"/>
                    </a:lnTo>
                    <a:lnTo>
                      <a:pt x="2494" y="389"/>
                    </a:lnTo>
                    <a:lnTo>
                      <a:pt x="2407" y="314"/>
                    </a:lnTo>
                    <a:lnTo>
                      <a:pt x="2319" y="239"/>
                    </a:lnTo>
                    <a:lnTo>
                      <a:pt x="2231" y="176"/>
                    </a:lnTo>
                    <a:lnTo>
                      <a:pt x="2131" y="126"/>
                    </a:lnTo>
                    <a:lnTo>
                      <a:pt x="2018" y="88"/>
                    </a:lnTo>
                    <a:lnTo>
                      <a:pt x="1918" y="51"/>
                    </a:lnTo>
                    <a:lnTo>
                      <a:pt x="1805" y="25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rgbClr val="E08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3253103" y="2418752"/>
                <a:ext cx="131583" cy="277799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12359" extrusionOk="0">
                    <a:moveTo>
                      <a:pt x="214" y="1"/>
                    </a:moveTo>
                    <a:lnTo>
                      <a:pt x="1" y="8799"/>
                    </a:lnTo>
                    <a:lnTo>
                      <a:pt x="1" y="9125"/>
                    </a:lnTo>
                    <a:lnTo>
                      <a:pt x="26" y="9451"/>
                    </a:lnTo>
                    <a:lnTo>
                      <a:pt x="76" y="9764"/>
                    </a:lnTo>
                    <a:lnTo>
                      <a:pt x="151" y="10065"/>
                    </a:lnTo>
                    <a:lnTo>
                      <a:pt x="251" y="10353"/>
                    </a:lnTo>
                    <a:lnTo>
                      <a:pt x="364" y="10641"/>
                    </a:lnTo>
                    <a:lnTo>
                      <a:pt x="515" y="10905"/>
                    </a:lnTo>
                    <a:lnTo>
                      <a:pt x="677" y="11143"/>
                    </a:lnTo>
                    <a:lnTo>
                      <a:pt x="853" y="11368"/>
                    </a:lnTo>
                    <a:lnTo>
                      <a:pt x="1053" y="11581"/>
                    </a:lnTo>
                    <a:lnTo>
                      <a:pt x="1279" y="11769"/>
                    </a:lnTo>
                    <a:lnTo>
                      <a:pt x="1505" y="11932"/>
                    </a:lnTo>
                    <a:lnTo>
                      <a:pt x="1755" y="12070"/>
                    </a:lnTo>
                    <a:lnTo>
                      <a:pt x="1881" y="12133"/>
                    </a:lnTo>
                    <a:lnTo>
                      <a:pt x="2019" y="12183"/>
                    </a:lnTo>
                    <a:lnTo>
                      <a:pt x="2156" y="12233"/>
                    </a:lnTo>
                    <a:lnTo>
                      <a:pt x="2294" y="12271"/>
                    </a:lnTo>
                    <a:lnTo>
                      <a:pt x="2432" y="12308"/>
                    </a:lnTo>
                    <a:lnTo>
                      <a:pt x="2570" y="12333"/>
                    </a:lnTo>
                    <a:lnTo>
                      <a:pt x="2746" y="12346"/>
                    </a:lnTo>
                    <a:lnTo>
                      <a:pt x="2908" y="12359"/>
                    </a:lnTo>
                    <a:lnTo>
                      <a:pt x="3071" y="12346"/>
                    </a:lnTo>
                    <a:lnTo>
                      <a:pt x="3222" y="12333"/>
                    </a:lnTo>
                    <a:lnTo>
                      <a:pt x="3385" y="12308"/>
                    </a:lnTo>
                    <a:lnTo>
                      <a:pt x="3535" y="12283"/>
                    </a:lnTo>
                    <a:lnTo>
                      <a:pt x="3698" y="12233"/>
                    </a:lnTo>
                    <a:lnTo>
                      <a:pt x="3848" y="12183"/>
                    </a:lnTo>
                    <a:lnTo>
                      <a:pt x="3986" y="12133"/>
                    </a:lnTo>
                    <a:lnTo>
                      <a:pt x="4137" y="12058"/>
                    </a:lnTo>
                    <a:lnTo>
                      <a:pt x="4275" y="11983"/>
                    </a:lnTo>
                    <a:lnTo>
                      <a:pt x="4412" y="11895"/>
                    </a:lnTo>
                    <a:lnTo>
                      <a:pt x="4538" y="11807"/>
                    </a:lnTo>
                    <a:lnTo>
                      <a:pt x="4663" y="11707"/>
                    </a:lnTo>
                    <a:lnTo>
                      <a:pt x="4788" y="11594"/>
                    </a:lnTo>
                    <a:lnTo>
                      <a:pt x="4901" y="11481"/>
                    </a:lnTo>
                    <a:lnTo>
                      <a:pt x="5014" y="11356"/>
                    </a:lnTo>
                    <a:lnTo>
                      <a:pt x="5114" y="11231"/>
                    </a:lnTo>
                    <a:lnTo>
                      <a:pt x="5215" y="11105"/>
                    </a:lnTo>
                    <a:lnTo>
                      <a:pt x="5315" y="10955"/>
                    </a:lnTo>
                    <a:lnTo>
                      <a:pt x="5390" y="10817"/>
                    </a:lnTo>
                    <a:lnTo>
                      <a:pt x="5478" y="10667"/>
                    </a:lnTo>
                    <a:lnTo>
                      <a:pt x="5553" y="10504"/>
                    </a:lnTo>
                    <a:lnTo>
                      <a:pt x="5616" y="10353"/>
                    </a:lnTo>
                    <a:lnTo>
                      <a:pt x="5678" y="10178"/>
                    </a:lnTo>
                    <a:lnTo>
                      <a:pt x="5728" y="10015"/>
                    </a:lnTo>
                    <a:lnTo>
                      <a:pt x="5766" y="9839"/>
                    </a:lnTo>
                    <a:lnTo>
                      <a:pt x="5804" y="9664"/>
                    </a:lnTo>
                    <a:lnTo>
                      <a:pt x="5829" y="9476"/>
                    </a:lnTo>
                    <a:lnTo>
                      <a:pt x="5854" y="9300"/>
                    </a:lnTo>
                    <a:lnTo>
                      <a:pt x="5854" y="9112"/>
                    </a:lnTo>
                    <a:lnTo>
                      <a:pt x="5854" y="8912"/>
                    </a:lnTo>
                    <a:lnTo>
                      <a:pt x="5716" y="740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3277334" y="2464404"/>
                <a:ext cx="107645" cy="154668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6881" extrusionOk="0">
                    <a:moveTo>
                      <a:pt x="88" y="0"/>
                    </a:moveTo>
                    <a:lnTo>
                      <a:pt x="51" y="288"/>
                    </a:lnTo>
                    <a:lnTo>
                      <a:pt x="26" y="627"/>
                    </a:lnTo>
                    <a:lnTo>
                      <a:pt x="1" y="1053"/>
                    </a:lnTo>
                    <a:lnTo>
                      <a:pt x="1" y="1567"/>
                    </a:lnTo>
                    <a:lnTo>
                      <a:pt x="13" y="1855"/>
                    </a:lnTo>
                    <a:lnTo>
                      <a:pt x="26" y="2143"/>
                    </a:lnTo>
                    <a:lnTo>
                      <a:pt x="63" y="2444"/>
                    </a:lnTo>
                    <a:lnTo>
                      <a:pt x="101" y="2757"/>
                    </a:lnTo>
                    <a:lnTo>
                      <a:pt x="163" y="3083"/>
                    </a:lnTo>
                    <a:lnTo>
                      <a:pt x="239" y="3397"/>
                    </a:lnTo>
                    <a:lnTo>
                      <a:pt x="326" y="3722"/>
                    </a:lnTo>
                    <a:lnTo>
                      <a:pt x="439" y="4036"/>
                    </a:lnTo>
                    <a:lnTo>
                      <a:pt x="577" y="4349"/>
                    </a:lnTo>
                    <a:lnTo>
                      <a:pt x="727" y="4650"/>
                    </a:lnTo>
                    <a:lnTo>
                      <a:pt x="903" y="4951"/>
                    </a:lnTo>
                    <a:lnTo>
                      <a:pt x="1104" y="5239"/>
                    </a:lnTo>
                    <a:lnTo>
                      <a:pt x="1204" y="5377"/>
                    </a:lnTo>
                    <a:lnTo>
                      <a:pt x="1329" y="5502"/>
                    </a:lnTo>
                    <a:lnTo>
                      <a:pt x="1442" y="5640"/>
                    </a:lnTo>
                    <a:lnTo>
                      <a:pt x="1580" y="5765"/>
                    </a:lnTo>
                    <a:lnTo>
                      <a:pt x="1718" y="5878"/>
                    </a:lnTo>
                    <a:lnTo>
                      <a:pt x="1856" y="5991"/>
                    </a:lnTo>
                    <a:lnTo>
                      <a:pt x="2018" y="6104"/>
                    </a:lnTo>
                    <a:lnTo>
                      <a:pt x="2169" y="6204"/>
                    </a:lnTo>
                    <a:lnTo>
                      <a:pt x="2344" y="6304"/>
                    </a:lnTo>
                    <a:lnTo>
                      <a:pt x="2520" y="6392"/>
                    </a:lnTo>
                    <a:lnTo>
                      <a:pt x="2708" y="6480"/>
                    </a:lnTo>
                    <a:lnTo>
                      <a:pt x="2896" y="6555"/>
                    </a:lnTo>
                    <a:lnTo>
                      <a:pt x="3096" y="6630"/>
                    </a:lnTo>
                    <a:lnTo>
                      <a:pt x="3309" y="6693"/>
                    </a:lnTo>
                    <a:lnTo>
                      <a:pt x="3535" y="6743"/>
                    </a:lnTo>
                    <a:lnTo>
                      <a:pt x="3761" y="6793"/>
                    </a:lnTo>
                    <a:lnTo>
                      <a:pt x="3999" y="6831"/>
                    </a:lnTo>
                    <a:lnTo>
                      <a:pt x="4249" y="6856"/>
                    </a:lnTo>
                    <a:lnTo>
                      <a:pt x="4513" y="6881"/>
                    </a:lnTo>
                    <a:lnTo>
                      <a:pt x="4776" y="6881"/>
                    </a:lnTo>
                    <a:lnTo>
                      <a:pt x="4788" y="3447"/>
                    </a:lnTo>
                    <a:lnTo>
                      <a:pt x="4575" y="3434"/>
                    </a:lnTo>
                    <a:lnTo>
                      <a:pt x="4362" y="3397"/>
                    </a:lnTo>
                    <a:lnTo>
                      <a:pt x="4149" y="3346"/>
                    </a:lnTo>
                    <a:lnTo>
                      <a:pt x="3936" y="3284"/>
                    </a:lnTo>
                    <a:lnTo>
                      <a:pt x="3723" y="3196"/>
                    </a:lnTo>
                    <a:lnTo>
                      <a:pt x="3510" y="3108"/>
                    </a:lnTo>
                    <a:lnTo>
                      <a:pt x="3297" y="2996"/>
                    </a:lnTo>
                    <a:lnTo>
                      <a:pt x="3096" y="2883"/>
                    </a:lnTo>
                    <a:lnTo>
                      <a:pt x="2896" y="2757"/>
                    </a:lnTo>
                    <a:lnTo>
                      <a:pt x="2695" y="2620"/>
                    </a:lnTo>
                    <a:lnTo>
                      <a:pt x="2495" y="2469"/>
                    </a:lnTo>
                    <a:lnTo>
                      <a:pt x="2307" y="2331"/>
                    </a:lnTo>
                    <a:lnTo>
                      <a:pt x="1931" y="2018"/>
                    </a:lnTo>
                    <a:lnTo>
                      <a:pt x="1592" y="1692"/>
                    </a:lnTo>
                    <a:lnTo>
                      <a:pt x="1266" y="1379"/>
                    </a:lnTo>
                    <a:lnTo>
                      <a:pt x="978" y="1065"/>
                    </a:lnTo>
                    <a:lnTo>
                      <a:pt x="727" y="790"/>
                    </a:lnTo>
                    <a:lnTo>
                      <a:pt x="502" y="526"/>
                    </a:lnTo>
                    <a:lnTo>
                      <a:pt x="201" y="13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70019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3277334" y="2464404"/>
                <a:ext cx="107645" cy="154668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6881" fill="none" extrusionOk="0">
                    <a:moveTo>
                      <a:pt x="4788" y="3447"/>
                    </a:moveTo>
                    <a:lnTo>
                      <a:pt x="4788" y="3447"/>
                    </a:lnTo>
                    <a:lnTo>
                      <a:pt x="4575" y="3434"/>
                    </a:lnTo>
                    <a:lnTo>
                      <a:pt x="4362" y="3397"/>
                    </a:lnTo>
                    <a:lnTo>
                      <a:pt x="4149" y="3346"/>
                    </a:lnTo>
                    <a:lnTo>
                      <a:pt x="3936" y="3284"/>
                    </a:lnTo>
                    <a:lnTo>
                      <a:pt x="3723" y="3196"/>
                    </a:lnTo>
                    <a:lnTo>
                      <a:pt x="3510" y="3108"/>
                    </a:lnTo>
                    <a:lnTo>
                      <a:pt x="3297" y="2996"/>
                    </a:lnTo>
                    <a:lnTo>
                      <a:pt x="3096" y="2883"/>
                    </a:lnTo>
                    <a:lnTo>
                      <a:pt x="2896" y="2757"/>
                    </a:lnTo>
                    <a:lnTo>
                      <a:pt x="2695" y="2620"/>
                    </a:lnTo>
                    <a:lnTo>
                      <a:pt x="2495" y="2469"/>
                    </a:lnTo>
                    <a:lnTo>
                      <a:pt x="2307" y="2331"/>
                    </a:lnTo>
                    <a:lnTo>
                      <a:pt x="1931" y="2018"/>
                    </a:lnTo>
                    <a:lnTo>
                      <a:pt x="1592" y="1692"/>
                    </a:lnTo>
                    <a:lnTo>
                      <a:pt x="1266" y="1379"/>
                    </a:lnTo>
                    <a:lnTo>
                      <a:pt x="978" y="1065"/>
                    </a:lnTo>
                    <a:lnTo>
                      <a:pt x="727" y="790"/>
                    </a:lnTo>
                    <a:lnTo>
                      <a:pt x="502" y="526"/>
                    </a:lnTo>
                    <a:lnTo>
                      <a:pt x="201" y="138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51" y="288"/>
                    </a:lnTo>
                    <a:lnTo>
                      <a:pt x="26" y="627"/>
                    </a:lnTo>
                    <a:lnTo>
                      <a:pt x="1" y="1053"/>
                    </a:lnTo>
                    <a:lnTo>
                      <a:pt x="1" y="1567"/>
                    </a:lnTo>
                    <a:lnTo>
                      <a:pt x="13" y="1855"/>
                    </a:lnTo>
                    <a:lnTo>
                      <a:pt x="26" y="2143"/>
                    </a:lnTo>
                    <a:lnTo>
                      <a:pt x="63" y="2444"/>
                    </a:lnTo>
                    <a:lnTo>
                      <a:pt x="101" y="2757"/>
                    </a:lnTo>
                    <a:lnTo>
                      <a:pt x="163" y="3083"/>
                    </a:lnTo>
                    <a:lnTo>
                      <a:pt x="239" y="3397"/>
                    </a:lnTo>
                    <a:lnTo>
                      <a:pt x="326" y="3722"/>
                    </a:lnTo>
                    <a:lnTo>
                      <a:pt x="439" y="4036"/>
                    </a:lnTo>
                    <a:lnTo>
                      <a:pt x="577" y="4349"/>
                    </a:lnTo>
                    <a:lnTo>
                      <a:pt x="727" y="4650"/>
                    </a:lnTo>
                    <a:lnTo>
                      <a:pt x="903" y="4951"/>
                    </a:lnTo>
                    <a:lnTo>
                      <a:pt x="1104" y="5239"/>
                    </a:lnTo>
                    <a:lnTo>
                      <a:pt x="1204" y="5377"/>
                    </a:lnTo>
                    <a:lnTo>
                      <a:pt x="1329" y="5502"/>
                    </a:lnTo>
                    <a:lnTo>
                      <a:pt x="1442" y="5640"/>
                    </a:lnTo>
                    <a:lnTo>
                      <a:pt x="1580" y="5765"/>
                    </a:lnTo>
                    <a:lnTo>
                      <a:pt x="1718" y="5878"/>
                    </a:lnTo>
                    <a:lnTo>
                      <a:pt x="1856" y="5991"/>
                    </a:lnTo>
                    <a:lnTo>
                      <a:pt x="2018" y="6104"/>
                    </a:lnTo>
                    <a:lnTo>
                      <a:pt x="2169" y="6204"/>
                    </a:lnTo>
                    <a:lnTo>
                      <a:pt x="2344" y="6304"/>
                    </a:lnTo>
                    <a:lnTo>
                      <a:pt x="2520" y="6392"/>
                    </a:lnTo>
                    <a:lnTo>
                      <a:pt x="2708" y="6480"/>
                    </a:lnTo>
                    <a:lnTo>
                      <a:pt x="2896" y="6555"/>
                    </a:lnTo>
                    <a:lnTo>
                      <a:pt x="3096" y="6630"/>
                    </a:lnTo>
                    <a:lnTo>
                      <a:pt x="3309" y="6693"/>
                    </a:lnTo>
                    <a:lnTo>
                      <a:pt x="3535" y="6743"/>
                    </a:lnTo>
                    <a:lnTo>
                      <a:pt x="3761" y="6793"/>
                    </a:lnTo>
                    <a:lnTo>
                      <a:pt x="3999" y="6831"/>
                    </a:lnTo>
                    <a:lnTo>
                      <a:pt x="4249" y="6856"/>
                    </a:lnTo>
                    <a:lnTo>
                      <a:pt x="4513" y="6881"/>
                    </a:lnTo>
                    <a:lnTo>
                      <a:pt x="4776" y="6881"/>
                    </a:lnTo>
                    <a:lnTo>
                      <a:pt x="4788" y="34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3273670" y="2215645"/>
                <a:ext cx="234126" cy="359775"/>
              </a:xfrm>
              <a:custGeom>
                <a:avLst/>
                <a:gdLst/>
                <a:ahLst/>
                <a:cxnLst/>
                <a:rect l="l" t="t" r="r" b="b"/>
                <a:pathLst>
                  <a:path w="10416" h="16006" extrusionOk="0">
                    <a:moveTo>
                      <a:pt x="4287" y="0"/>
                    </a:moveTo>
                    <a:lnTo>
                      <a:pt x="4049" y="38"/>
                    </a:lnTo>
                    <a:lnTo>
                      <a:pt x="3798" y="88"/>
                    </a:lnTo>
                    <a:lnTo>
                      <a:pt x="3472" y="163"/>
                    </a:lnTo>
                    <a:lnTo>
                      <a:pt x="3159" y="263"/>
                    </a:lnTo>
                    <a:lnTo>
                      <a:pt x="2871" y="376"/>
                    </a:lnTo>
                    <a:lnTo>
                      <a:pt x="2595" y="501"/>
                    </a:lnTo>
                    <a:lnTo>
                      <a:pt x="2344" y="639"/>
                    </a:lnTo>
                    <a:lnTo>
                      <a:pt x="2106" y="777"/>
                    </a:lnTo>
                    <a:lnTo>
                      <a:pt x="1881" y="928"/>
                    </a:lnTo>
                    <a:lnTo>
                      <a:pt x="1668" y="1090"/>
                    </a:lnTo>
                    <a:lnTo>
                      <a:pt x="1480" y="1266"/>
                    </a:lnTo>
                    <a:lnTo>
                      <a:pt x="1304" y="1441"/>
                    </a:lnTo>
                    <a:lnTo>
                      <a:pt x="1141" y="1629"/>
                    </a:lnTo>
                    <a:lnTo>
                      <a:pt x="991" y="1817"/>
                    </a:lnTo>
                    <a:lnTo>
                      <a:pt x="853" y="2005"/>
                    </a:lnTo>
                    <a:lnTo>
                      <a:pt x="728" y="2218"/>
                    </a:lnTo>
                    <a:lnTo>
                      <a:pt x="615" y="2419"/>
                    </a:lnTo>
                    <a:lnTo>
                      <a:pt x="514" y="2632"/>
                    </a:lnTo>
                    <a:lnTo>
                      <a:pt x="427" y="2845"/>
                    </a:lnTo>
                    <a:lnTo>
                      <a:pt x="339" y="3058"/>
                    </a:lnTo>
                    <a:lnTo>
                      <a:pt x="276" y="3271"/>
                    </a:lnTo>
                    <a:lnTo>
                      <a:pt x="214" y="3497"/>
                    </a:lnTo>
                    <a:lnTo>
                      <a:pt x="164" y="3722"/>
                    </a:lnTo>
                    <a:lnTo>
                      <a:pt x="113" y="3936"/>
                    </a:lnTo>
                    <a:lnTo>
                      <a:pt x="51" y="4374"/>
                    </a:lnTo>
                    <a:lnTo>
                      <a:pt x="13" y="4813"/>
                    </a:lnTo>
                    <a:lnTo>
                      <a:pt x="1" y="5239"/>
                    </a:lnTo>
                    <a:lnTo>
                      <a:pt x="1" y="5640"/>
                    </a:lnTo>
                    <a:lnTo>
                      <a:pt x="13" y="6029"/>
                    </a:lnTo>
                    <a:lnTo>
                      <a:pt x="51" y="6655"/>
                    </a:lnTo>
                    <a:lnTo>
                      <a:pt x="51" y="6856"/>
                    </a:lnTo>
                    <a:lnTo>
                      <a:pt x="38" y="7232"/>
                    </a:lnTo>
                    <a:lnTo>
                      <a:pt x="26" y="7746"/>
                    </a:lnTo>
                    <a:lnTo>
                      <a:pt x="26" y="8372"/>
                    </a:lnTo>
                    <a:lnTo>
                      <a:pt x="38" y="8723"/>
                    </a:lnTo>
                    <a:lnTo>
                      <a:pt x="51" y="9087"/>
                    </a:lnTo>
                    <a:lnTo>
                      <a:pt x="76" y="9475"/>
                    </a:lnTo>
                    <a:lnTo>
                      <a:pt x="113" y="9876"/>
                    </a:lnTo>
                    <a:lnTo>
                      <a:pt x="164" y="10290"/>
                    </a:lnTo>
                    <a:lnTo>
                      <a:pt x="226" y="10704"/>
                    </a:lnTo>
                    <a:lnTo>
                      <a:pt x="314" y="11130"/>
                    </a:lnTo>
                    <a:lnTo>
                      <a:pt x="414" y="11556"/>
                    </a:lnTo>
                    <a:lnTo>
                      <a:pt x="540" y="11969"/>
                    </a:lnTo>
                    <a:lnTo>
                      <a:pt x="677" y="12396"/>
                    </a:lnTo>
                    <a:lnTo>
                      <a:pt x="840" y="12797"/>
                    </a:lnTo>
                    <a:lnTo>
                      <a:pt x="1028" y="13198"/>
                    </a:lnTo>
                    <a:lnTo>
                      <a:pt x="1129" y="13398"/>
                    </a:lnTo>
                    <a:lnTo>
                      <a:pt x="1241" y="13586"/>
                    </a:lnTo>
                    <a:lnTo>
                      <a:pt x="1354" y="13774"/>
                    </a:lnTo>
                    <a:lnTo>
                      <a:pt x="1480" y="13950"/>
                    </a:lnTo>
                    <a:lnTo>
                      <a:pt x="1617" y="14125"/>
                    </a:lnTo>
                    <a:lnTo>
                      <a:pt x="1755" y="14301"/>
                    </a:lnTo>
                    <a:lnTo>
                      <a:pt x="1893" y="14464"/>
                    </a:lnTo>
                    <a:lnTo>
                      <a:pt x="2056" y="14627"/>
                    </a:lnTo>
                    <a:lnTo>
                      <a:pt x="2219" y="14777"/>
                    </a:lnTo>
                    <a:lnTo>
                      <a:pt x="2382" y="14915"/>
                    </a:lnTo>
                    <a:lnTo>
                      <a:pt x="2570" y="15053"/>
                    </a:lnTo>
                    <a:lnTo>
                      <a:pt x="2758" y="15191"/>
                    </a:lnTo>
                    <a:lnTo>
                      <a:pt x="2946" y="15316"/>
                    </a:lnTo>
                    <a:lnTo>
                      <a:pt x="3159" y="15429"/>
                    </a:lnTo>
                    <a:lnTo>
                      <a:pt x="3372" y="15529"/>
                    </a:lnTo>
                    <a:lnTo>
                      <a:pt x="3598" y="15617"/>
                    </a:lnTo>
                    <a:lnTo>
                      <a:pt x="3836" y="15704"/>
                    </a:lnTo>
                    <a:lnTo>
                      <a:pt x="4074" y="15780"/>
                    </a:lnTo>
                    <a:lnTo>
                      <a:pt x="4337" y="15842"/>
                    </a:lnTo>
                    <a:lnTo>
                      <a:pt x="4600" y="15905"/>
                    </a:lnTo>
                    <a:lnTo>
                      <a:pt x="4876" y="15943"/>
                    </a:lnTo>
                    <a:lnTo>
                      <a:pt x="5164" y="15980"/>
                    </a:lnTo>
                    <a:lnTo>
                      <a:pt x="5465" y="15993"/>
                    </a:lnTo>
                    <a:lnTo>
                      <a:pt x="5766" y="16005"/>
                    </a:lnTo>
                    <a:lnTo>
                      <a:pt x="5954" y="15993"/>
                    </a:lnTo>
                    <a:lnTo>
                      <a:pt x="6129" y="15980"/>
                    </a:lnTo>
                    <a:lnTo>
                      <a:pt x="6305" y="15955"/>
                    </a:lnTo>
                    <a:lnTo>
                      <a:pt x="6480" y="15930"/>
                    </a:lnTo>
                    <a:lnTo>
                      <a:pt x="6643" y="15880"/>
                    </a:lnTo>
                    <a:lnTo>
                      <a:pt x="6806" y="15830"/>
                    </a:lnTo>
                    <a:lnTo>
                      <a:pt x="6957" y="15780"/>
                    </a:lnTo>
                    <a:lnTo>
                      <a:pt x="7107" y="15704"/>
                    </a:lnTo>
                    <a:lnTo>
                      <a:pt x="7257" y="15629"/>
                    </a:lnTo>
                    <a:lnTo>
                      <a:pt x="7408" y="15554"/>
                    </a:lnTo>
                    <a:lnTo>
                      <a:pt x="7546" y="15466"/>
                    </a:lnTo>
                    <a:lnTo>
                      <a:pt x="7671" y="15366"/>
                    </a:lnTo>
                    <a:lnTo>
                      <a:pt x="7809" y="15266"/>
                    </a:lnTo>
                    <a:lnTo>
                      <a:pt x="7934" y="15153"/>
                    </a:lnTo>
                    <a:lnTo>
                      <a:pt x="8172" y="14915"/>
                    </a:lnTo>
                    <a:lnTo>
                      <a:pt x="8398" y="14664"/>
                    </a:lnTo>
                    <a:lnTo>
                      <a:pt x="8611" y="14376"/>
                    </a:lnTo>
                    <a:lnTo>
                      <a:pt x="8799" y="14075"/>
                    </a:lnTo>
                    <a:lnTo>
                      <a:pt x="8987" y="13762"/>
                    </a:lnTo>
                    <a:lnTo>
                      <a:pt x="9150" y="13436"/>
                    </a:lnTo>
                    <a:lnTo>
                      <a:pt x="9300" y="13085"/>
                    </a:lnTo>
                    <a:lnTo>
                      <a:pt x="9451" y="12734"/>
                    </a:lnTo>
                    <a:lnTo>
                      <a:pt x="9576" y="12358"/>
                    </a:lnTo>
                    <a:lnTo>
                      <a:pt x="9689" y="11995"/>
                    </a:lnTo>
                    <a:lnTo>
                      <a:pt x="9802" y="11606"/>
                    </a:lnTo>
                    <a:lnTo>
                      <a:pt x="9902" y="11230"/>
                    </a:lnTo>
                    <a:lnTo>
                      <a:pt x="9977" y="10841"/>
                    </a:lnTo>
                    <a:lnTo>
                      <a:pt x="10065" y="10465"/>
                    </a:lnTo>
                    <a:lnTo>
                      <a:pt x="10128" y="10077"/>
                    </a:lnTo>
                    <a:lnTo>
                      <a:pt x="10240" y="9337"/>
                    </a:lnTo>
                    <a:lnTo>
                      <a:pt x="10316" y="8623"/>
                    </a:lnTo>
                    <a:lnTo>
                      <a:pt x="10366" y="7971"/>
                    </a:lnTo>
                    <a:lnTo>
                      <a:pt x="10403" y="7370"/>
                    </a:lnTo>
                    <a:lnTo>
                      <a:pt x="10416" y="6856"/>
                    </a:lnTo>
                    <a:lnTo>
                      <a:pt x="10416" y="6254"/>
                    </a:lnTo>
                    <a:lnTo>
                      <a:pt x="10391" y="5778"/>
                    </a:lnTo>
                    <a:lnTo>
                      <a:pt x="10366" y="5377"/>
                    </a:lnTo>
                    <a:lnTo>
                      <a:pt x="10316" y="5076"/>
                    </a:lnTo>
                    <a:lnTo>
                      <a:pt x="10240" y="4775"/>
                    </a:lnTo>
                    <a:lnTo>
                      <a:pt x="10153" y="4474"/>
                    </a:lnTo>
                    <a:lnTo>
                      <a:pt x="10052" y="4186"/>
                    </a:lnTo>
                    <a:lnTo>
                      <a:pt x="9927" y="3910"/>
                    </a:lnTo>
                    <a:lnTo>
                      <a:pt x="9789" y="3635"/>
                    </a:lnTo>
                    <a:lnTo>
                      <a:pt x="9651" y="3359"/>
                    </a:lnTo>
                    <a:lnTo>
                      <a:pt x="9488" y="3096"/>
                    </a:lnTo>
                    <a:lnTo>
                      <a:pt x="9326" y="2833"/>
                    </a:lnTo>
                    <a:lnTo>
                      <a:pt x="9138" y="2594"/>
                    </a:lnTo>
                    <a:lnTo>
                      <a:pt x="8950" y="2344"/>
                    </a:lnTo>
                    <a:lnTo>
                      <a:pt x="8749" y="2118"/>
                    </a:lnTo>
                    <a:lnTo>
                      <a:pt x="8536" y="1893"/>
                    </a:lnTo>
                    <a:lnTo>
                      <a:pt x="8323" y="1680"/>
                    </a:lnTo>
                    <a:lnTo>
                      <a:pt x="8085" y="1479"/>
                    </a:lnTo>
                    <a:lnTo>
                      <a:pt x="7859" y="1291"/>
                    </a:lnTo>
                    <a:lnTo>
                      <a:pt x="7621" y="1103"/>
                    </a:lnTo>
                    <a:lnTo>
                      <a:pt x="7370" y="940"/>
                    </a:lnTo>
                    <a:lnTo>
                      <a:pt x="7132" y="777"/>
                    </a:lnTo>
                    <a:lnTo>
                      <a:pt x="6869" y="639"/>
                    </a:lnTo>
                    <a:lnTo>
                      <a:pt x="6618" y="501"/>
                    </a:lnTo>
                    <a:lnTo>
                      <a:pt x="6355" y="389"/>
                    </a:lnTo>
                    <a:lnTo>
                      <a:pt x="6104" y="288"/>
                    </a:lnTo>
                    <a:lnTo>
                      <a:pt x="5841" y="201"/>
                    </a:lnTo>
                    <a:lnTo>
                      <a:pt x="5578" y="125"/>
                    </a:lnTo>
                    <a:lnTo>
                      <a:pt x="5315" y="63"/>
                    </a:lnTo>
                    <a:lnTo>
                      <a:pt x="5064" y="25"/>
                    </a:lnTo>
                    <a:lnTo>
                      <a:pt x="4801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3246067" y="2184649"/>
                <a:ext cx="303154" cy="186226"/>
              </a:xfrm>
              <a:custGeom>
                <a:avLst/>
                <a:gdLst/>
                <a:ahLst/>
                <a:cxnLst/>
                <a:rect l="l" t="t" r="r" b="b"/>
                <a:pathLst>
                  <a:path w="13487" h="8285" extrusionOk="0">
                    <a:moveTo>
                      <a:pt x="5791" y="0"/>
                    </a:moveTo>
                    <a:lnTo>
                      <a:pt x="5402" y="25"/>
                    </a:lnTo>
                    <a:lnTo>
                      <a:pt x="5026" y="63"/>
                    </a:lnTo>
                    <a:lnTo>
                      <a:pt x="4650" y="138"/>
                    </a:lnTo>
                    <a:lnTo>
                      <a:pt x="4274" y="226"/>
                    </a:lnTo>
                    <a:lnTo>
                      <a:pt x="3911" y="339"/>
                    </a:lnTo>
                    <a:lnTo>
                      <a:pt x="3547" y="464"/>
                    </a:lnTo>
                    <a:lnTo>
                      <a:pt x="3196" y="627"/>
                    </a:lnTo>
                    <a:lnTo>
                      <a:pt x="2845" y="790"/>
                    </a:lnTo>
                    <a:lnTo>
                      <a:pt x="2507" y="991"/>
                    </a:lnTo>
                    <a:lnTo>
                      <a:pt x="2181" y="1204"/>
                    </a:lnTo>
                    <a:lnTo>
                      <a:pt x="1868" y="1429"/>
                    </a:lnTo>
                    <a:lnTo>
                      <a:pt x="1554" y="1680"/>
                    </a:lnTo>
                    <a:lnTo>
                      <a:pt x="1279" y="1943"/>
                    </a:lnTo>
                    <a:lnTo>
                      <a:pt x="1028" y="2219"/>
                    </a:lnTo>
                    <a:lnTo>
                      <a:pt x="815" y="2495"/>
                    </a:lnTo>
                    <a:lnTo>
                      <a:pt x="627" y="2770"/>
                    </a:lnTo>
                    <a:lnTo>
                      <a:pt x="464" y="3046"/>
                    </a:lnTo>
                    <a:lnTo>
                      <a:pt x="326" y="3322"/>
                    </a:lnTo>
                    <a:lnTo>
                      <a:pt x="226" y="3610"/>
                    </a:lnTo>
                    <a:lnTo>
                      <a:pt x="138" y="3898"/>
                    </a:lnTo>
                    <a:lnTo>
                      <a:pt x="76" y="4174"/>
                    </a:lnTo>
                    <a:lnTo>
                      <a:pt x="25" y="4450"/>
                    </a:lnTo>
                    <a:lnTo>
                      <a:pt x="13" y="4725"/>
                    </a:lnTo>
                    <a:lnTo>
                      <a:pt x="0" y="5001"/>
                    </a:lnTo>
                    <a:lnTo>
                      <a:pt x="13" y="5277"/>
                    </a:lnTo>
                    <a:lnTo>
                      <a:pt x="38" y="5540"/>
                    </a:lnTo>
                    <a:lnTo>
                      <a:pt x="76" y="5791"/>
                    </a:lnTo>
                    <a:lnTo>
                      <a:pt x="126" y="6041"/>
                    </a:lnTo>
                    <a:lnTo>
                      <a:pt x="188" y="6280"/>
                    </a:lnTo>
                    <a:lnTo>
                      <a:pt x="251" y="6518"/>
                    </a:lnTo>
                    <a:lnTo>
                      <a:pt x="339" y="6731"/>
                    </a:lnTo>
                    <a:lnTo>
                      <a:pt x="414" y="6944"/>
                    </a:lnTo>
                    <a:lnTo>
                      <a:pt x="502" y="7144"/>
                    </a:lnTo>
                    <a:lnTo>
                      <a:pt x="589" y="7320"/>
                    </a:lnTo>
                    <a:lnTo>
                      <a:pt x="690" y="7495"/>
                    </a:lnTo>
                    <a:lnTo>
                      <a:pt x="777" y="7646"/>
                    </a:lnTo>
                    <a:lnTo>
                      <a:pt x="878" y="7796"/>
                    </a:lnTo>
                    <a:lnTo>
                      <a:pt x="965" y="7909"/>
                    </a:lnTo>
                    <a:lnTo>
                      <a:pt x="1053" y="8022"/>
                    </a:lnTo>
                    <a:lnTo>
                      <a:pt x="1128" y="8109"/>
                    </a:lnTo>
                    <a:lnTo>
                      <a:pt x="1204" y="8172"/>
                    </a:lnTo>
                    <a:lnTo>
                      <a:pt x="1266" y="8222"/>
                    </a:lnTo>
                    <a:lnTo>
                      <a:pt x="1316" y="8247"/>
                    </a:lnTo>
                    <a:lnTo>
                      <a:pt x="1454" y="8272"/>
                    </a:lnTo>
                    <a:lnTo>
                      <a:pt x="1592" y="8285"/>
                    </a:lnTo>
                    <a:lnTo>
                      <a:pt x="1717" y="8272"/>
                    </a:lnTo>
                    <a:lnTo>
                      <a:pt x="1843" y="8235"/>
                    </a:lnTo>
                    <a:lnTo>
                      <a:pt x="1956" y="8172"/>
                    </a:lnTo>
                    <a:lnTo>
                      <a:pt x="2068" y="8097"/>
                    </a:lnTo>
                    <a:lnTo>
                      <a:pt x="2169" y="8009"/>
                    </a:lnTo>
                    <a:lnTo>
                      <a:pt x="2269" y="7896"/>
                    </a:lnTo>
                    <a:lnTo>
                      <a:pt x="2357" y="7771"/>
                    </a:lnTo>
                    <a:lnTo>
                      <a:pt x="2444" y="7646"/>
                    </a:lnTo>
                    <a:lnTo>
                      <a:pt x="2532" y="7495"/>
                    </a:lnTo>
                    <a:lnTo>
                      <a:pt x="2607" y="7332"/>
                    </a:lnTo>
                    <a:lnTo>
                      <a:pt x="2683" y="7169"/>
                    </a:lnTo>
                    <a:lnTo>
                      <a:pt x="2745" y="6994"/>
                    </a:lnTo>
                    <a:lnTo>
                      <a:pt x="2858" y="6631"/>
                    </a:lnTo>
                    <a:lnTo>
                      <a:pt x="2958" y="6255"/>
                    </a:lnTo>
                    <a:lnTo>
                      <a:pt x="3046" y="5866"/>
                    </a:lnTo>
                    <a:lnTo>
                      <a:pt x="3109" y="5490"/>
                    </a:lnTo>
                    <a:lnTo>
                      <a:pt x="3159" y="5139"/>
                    </a:lnTo>
                    <a:lnTo>
                      <a:pt x="3184" y="4813"/>
                    </a:lnTo>
                    <a:lnTo>
                      <a:pt x="3209" y="4525"/>
                    </a:lnTo>
                    <a:lnTo>
                      <a:pt x="3209" y="4299"/>
                    </a:lnTo>
                    <a:lnTo>
                      <a:pt x="3209" y="4124"/>
                    </a:lnTo>
                    <a:lnTo>
                      <a:pt x="4400" y="4675"/>
                    </a:lnTo>
                    <a:lnTo>
                      <a:pt x="5415" y="5139"/>
                    </a:lnTo>
                    <a:lnTo>
                      <a:pt x="6004" y="5390"/>
                    </a:lnTo>
                    <a:lnTo>
                      <a:pt x="6618" y="5653"/>
                    </a:lnTo>
                    <a:lnTo>
                      <a:pt x="7270" y="5916"/>
                    </a:lnTo>
                    <a:lnTo>
                      <a:pt x="7934" y="6167"/>
                    </a:lnTo>
                    <a:lnTo>
                      <a:pt x="8623" y="6417"/>
                    </a:lnTo>
                    <a:lnTo>
                      <a:pt x="9300" y="6643"/>
                    </a:lnTo>
                    <a:lnTo>
                      <a:pt x="9977" y="6856"/>
                    </a:lnTo>
                    <a:lnTo>
                      <a:pt x="10629" y="7044"/>
                    </a:lnTo>
                    <a:lnTo>
                      <a:pt x="10955" y="7119"/>
                    </a:lnTo>
                    <a:lnTo>
                      <a:pt x="11268" y="7195"/>
                    </a:lnTo>
                    <a:lnTo>
                      <a:pt x="11569" y="7245"/>
                    </a:lnTo>
                    <a:lnTo>
                      <a:pt x="11870" y="7295"/>
                    </a:lnTo>
                    <a:lnTo>
                      <a:pt x="12058" y="7320"/>
                    </a:lnTo>
                    <a:lnTo>
                      <a:pt x="12233" y="7320"/>
                    </a:lnTo>
                    <a:lnTo>
                      <a:pt x="12383" y="7307"/>
                    </a:lnTo>
                    <a:lnTo>
                      <a:pt x="12534" y="7270"/>
                    </a:lnTo>
                    <a:lnTo>
                      <a:pt x="12659" y="7232"/>
                    </a:lnTo>
                    <a:lnTo>
                      <a:pt x="12784" y="7169"/>
                    </a:lnTo>
                    <a:lnTo>
                      <a:pt x="12885" y="7094"/>
                    </a:lnTo>
                    <a:lnTo>
                      <a:pt x="12985" y="7019"/>
                    </a:lnTo>
                    <a:lnTo>
                      <a:pt x="13073" y="6931"/>
                    </a:lnTo>
                    <a:lnTo>
                      <a:pt x="13148" y="6831"/>
                    </a:lnTo>
                    <a:lnTo>
                      <a:pt x="13211" y="6718"/>
                    </a:lnTo>
                    <a:lnTo>
                      <a:pt x="13273" y="6605"/>
                    </a:lnTo>
                    <a:lnTo>
                      <a:pt x="13323" y="6493"/>
                    </a:lnTo>
                    <a:lnTo>
                      <a:pt x="13361" y="6367"/>
                    </a:lnTo>
                    <a:lnTo>
                      <a:pt x="13424" y="6117"/>
                    </a:lnTo>
                    <a:lnTo>
                      <a:pt x="13461" y="5866"/>
                    </a:lnTo>
                    <a:lnTo>
                      <a:pt x="13486" y="5615"/>
                    </a:lnTo>
                    <a:lnTo>
                      <a:pt x="13486" y="5390"/>
                    </a:lnTo>
                    <a:lnTo>
                      <a:pt x="13486" y="5177"/>
                    </a:lnTo>
                    <a:lnTo>
                      <a:pt x="13461" y="4876"/>
                    </a:lnTo>
                    <a:lnTo>
                      <a:pt x="13461" y="4801"/>
                    </a:lnTo>
                    <a:lnTo>
                      <a:pt x="13461" y="4788"/>
                    </a:lnTo>
                    <a:lnTo>
                      <a:pt x="13374" y="4613"/>
                    </a:lnTo>
                    <a:lnTo>
                      <a:pt x="13261" y="4437"/>
                    </a:lnTo>
                    <a:lnTo>
                      <a:pt x="13148" y="4262"/>
                    </a:lnTo>
                    <a:lnTo>
                      <a:pt x="13023" y="4086"/>
                    </a:lnTo>
                    <a:lnTo>
                      <a:pt x="12747" y="3735"/>
                    </a:lnTo>
                    <a:lnTo>
                      <a:pt x="12446" y="3397"/>
                    </a:lnTo>
                    <a:lnTo>
                      <a:pt x="12108" y="3059"/>
                    </a:lnTo>
                    <a:lnTo>
                      <a:pt x="11744" y="2720"/>
                    </a:lnTo>
                    <a:lnTo>
                      <a:pt x="11356" y="2394"/>
                    </a:lnTo>
                    <a:lnTo>
                      <a:pt x="10955" y="2081"/>
                    </a:lnTo>
                    <a:lnTo>
                      <a:pt x="10541" y="1780"/>
                    </a:lnTo>
                    <a:lnTo>
                      <a:pt x="10127" y="1504"/>
                    </a:lnTo>
                    <a:lnTo>
                      <a:pt x="9701" y="1241"/>
                    </a:lnTo>
                    <a:lnTo>
                      <a:pt x="9288" y="991"/>
                    </a:lnTo>
                    <a:lnTo>
                      <a:pt x="8861" y="777"/>
                    </a:lnTo>
                    <a:lnTo>
                      <a:pt x="8460" y="577"/>
                    </a:lnTo>
                    <a:lnTo>
                      <a:pt x="8059" y="414"/>
                    </a:lnTo>
                    <a:lnTo>
                      <a:pt x="7683" y="276"/>
                    </a:lnTo>
                    <a:lnTo>
                      <a:pt x="7307" y="176"/>
                    </a:lnTo>
                    <a:lnTo>
                      <a:pt x="6931" y="88"/>
                    </a:lnTo>
                    <a:lnTo>
                      <a:pt x="6555" y="38"/>
                    </a:lnTo>
                    <a:lnTo>
                      <a:pt x="6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2942374" y="2648629"/>
                <a:ext cx="242015" cy="393873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17523" extrusionOk="0">
                    <a:moveTo>
                      <a:pt x="7069" y="1"/>
                    </a:moveTo>
                    <a:lnTo>
                      <a:pt x="6956" y="13"/>
                    </a:lnTo>
                    <a:lnTo>
                      <a:pt x="6844" y="51"/>
                    </a:lnTo>
                    <a:lnTo>
                      <a:pt x="6731" y="89"/>
                    </a:lnTo>
                    <a:lnTo>
                      <a:pt x="6618" y="151"/>
                    </a:lnTo>
                    <a:lnTo>
                      <a:pt x="6493" y="226"/>
                    </a:lnTo>
                    <a:lnTo>
                      <a:pt x="6380" y="314"/>
                    </a:lnTo>
                    <a:lnTo>
                      <a:pt x="6267" y="414"/>
                    </a:lnTo>
                    <a:lnTo>
                      <a:pt x="6142" y="540"/>
                    </a:lnTo>
                    <a:lnTo>
                      <a:pt x="6016" y="665"/>
                    </a:lnTo>
                    <a:lnTo>
                      <a:pt x="5904" y="803"/>
                    </a:lnTo>
                    <a:lnTo>
                      <a:pt x="5653" y="1129"/>
                    </a:lnTo>
                    <a:lnTo>
                      <a:pt x="5402" y="1505"/>
                    </a:lnTo>
                    <a:lnTo>
                      <a:pt x="5152" y="1906"/>
                    </a:lnTo>
                    <a:lnTo>
                      <a:pt x="4901" y="2357"/>
                    </a:lnTo>
                    <a:lnTo>
                      <a:pt x="4650" y="2846"/>
                    </a:lnTo>
                    <a:lnTo>
                      <a:pt x="4400" y="3372"/>
                    </a:lnTo>
                    <a:lnTo>
                      <a:pt x="4136" y="3911"/>
                    </a:lnTo>
                    <a:lnTo>
                      <a:pt x="3886" y="4488"/>
                    </a:lnTo>
                    <a:lnTo>
                      <a:pt x="3635" y="5089"/>
                    </a:lnTo>
                    <a:lnTo>
                      <a:pt x="3384" y="5704"/>
                    </a:lnTo>
                    <a:lnTo>
                      <a:pt x="3134" y="6330"/>
                    </a:lnTo>
                    <a:lnTo>
                      <a:pt x="2657" y="7621"/>
                    </a:lnTo>
                    <a:lnTo>
                      <a:pt x="2181" y="8925"/>
                    </a:lnTo>
                    <a:lnTo>
                      <a:pt x="1742" y="10216"/>
                    </a:lnTo>
                    <a:lnTo>
                      <a:pt x="1316" y="11481"/>
                    </a:lnTo>
                    <a:lnTo>
                      <a:pt x="577" y="13788"/>
                    </a:lnTo>
                    <a:lnTo>
                      <a:pt x="0" y="15617"/>
                    </a:lnTo>
                    <a:lnTo>
                      <a:pt x="6906" y="17522"/>
                    </a:lnTo>
                    <a:lnTo>
                      <a:pt x="7270" y="16570"/>
                    </a:lnTo>
                    <a:lnTo>
                      <a:pt x="8160" y="14201"/>
                    </a:lnTo>
                    <a:lnTo>
                      <a:pt x="9263" y="11181"/>
                    </a:lnTo>
                    <a:lnTo>
                      <a:pt x="9814" y="9677"/>
                    </a:lnTo>
                    <a:lnTo>
                      <a:pt x="10303" y="8285"/>
                    </a:lnTo>
                    <a:lnTo>
                      <a:pt x="10403" y="7960"/>
                    </a:lnTo>
                    <a:lnTo>
                      <a:pt x="10491" y="7634"/>
                    </a:lnTo>
                    <a:lnTo>
                      <a:pt x="10566" y="7283"/>
                    </a:lnTo>
                    <a:lnTo>
                      <a:pt x="10641" y="6944"/>
                    </a:lnTo>
                    <a:lnTo>
                      <a:pt x="10691" y="6593"/>
                    </a:lnTo>
                    <a:lnTo>
                      <a:pt x="10729" y="6242"/>
                    </a:lnTo>
                    <a:lnTo>
                      <a:pt x="10754" y="5879"/>
                    </a:lnTo>
                    <a:lnTo>
                      <a:pt x="10767" y="5528"/>
                    </a:lnTo>
                    <a:lnTo>
                      <a:pt x="10767" y="5177"/>
                    </a:lnTo>
                    <a:lnTo>
                      <a:pt x="10754" y="4826"/>
                    </a:lnTo>
                    <a:lnTo>
                      <a:pt x="10729" y="4475"/>
                    </a:lnTo>
                    <a:lnTo>
                      <a:pt x="10679" y="4124"/>
                    </a:lnTo>
                    <a:lnTo>
                      <a:pt x="10629" y="3786"/>
                    </a:lnTo>
                    <a:lnTo>
                      <a:pt x="10566" y="3460"/>
                    </a:lnTo>
                    <a:lnTo>
                      <a:pt x="10478" y="3134"/>
                    </a:lnTo>
                    <a:lnTo>
                      <a:pt x="10391" y="2821"/>
                    </a:lnTo>
                    <a:lnTo>
                      <a:pt x="10278" y="2508"/>
                    </a:lnTo>
                    <a:lnTo>
                      <a:pt x="10165" y="2219"/>
                    </a:lnTo>
                    <a:lnTo>
                      <a:pt x="10027" y="1931"/>
                    </a:lnTo>
                    <a:lnTo>
                      <a:pt x="9877" y="1668"/>
                    </a:lnTo>
                    <a:lnTo>
                      <a:pt x="9726" y="1417"/>
                    </a:lnTo>
                    <a:lnTo>
                      <a:pt x="9551" y="1179"/>
                    </a:lnTo>
                    <a:lnTo>
                      <a:pt x="9363" y="966"/>
                    </a:lnTo>
                    <a:lnTo>
                      <a:pt x="9162" y="765"/>
                    </a:lnTo>
                    <a:lnTo>
                      <a:pt x="8949" y="590"/>
                    </a:lnTo>
                    <a:lnTo>
                      <a:pt x="8724" y="427"/>
                    </a:lnTo>
                    <a:lnTo>
                      <a:pt x="8473" y="302"/>
                    </a:lnTo>
                    <a:lnTo>
                      <a:pt x="8222" y="189"/>
                    </a:lnTo>
                    <a:lnTo>
                      <a:pt x="7959" y="101"/>
                    </a:lnTo>
                    <a:lnTo>
                      <a:pt x="7671" y="38"/>
                    </a:lnTo>
                    <a:lnTo>
                      <a:pt x="7382" y="13"/>
                    </a:lnTo>
                    <a:lnTo>
                      <a:pt x="70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2680646" y="2668364"/>
                <a:ext cx="328239" cy="542315"/>
              </a:xfrm>
              <a:custGeom>
                <a:avLst/>
                <a:gdLst/>
                <a:ahLst/>
                <a:cxnLst/>
                <a:rect l="l" t="t" r="r" b="b"/>
                <a:pathLst>
                  <a:path w="14603" h="24127" extrusionOk="0">
                    <a:moveTo>
                      <a:pt x="2583" y="0"/>
                    </a:moveTo>
                    <a:lnTo>
                      <a:pt x="1" y="1279"/>
                    </a:lnTo>
                    <a:lnTo>
                      <a:pt x="302" y="2206"/>
                    </a:lnTo>
                    <a:lnTo>
                      <a:pt x="665" y="3271"/>
                    </a:lnTo>
                    <a:lnTo>
                      <a:pt x="1154" y="4650"/>
                    </a:lnTo>
                    <a:lnTo>
                      <a:pt x="1743" y="6292"/>
                    </a:lnTo>
                    <a:lnTo>
                      <a:pt x="2420" y="8122"/>
                    </a:lnTo>
                    <a:lnTo>
                      <a:pt x="3172" y="10102"/>
                    </a:lnTo>
                    <a:lnTo>
                      <a:pt x="3573" y="11117"/>
                    </a:lnTo>
                    <a:lnTo>
                      <a:pt x="3999" y="12145"/>
                    </a:lnTo>
                    <a:lnTo>
                      <a:pt x="4425" y="13185"/>
                    </a:lnTo>
                    <a:lnTo>
                      <a:pt x="4851" y="14213"/>
                    </a:lnTo>
                    <a:lnTo>
                      <a:pt x="5302" y="15228"/>
                    </a:lnTo>
                    <a:lnTo>
                      <a:pt x="5754" y="16218"/>
                    </a:lnTo>
                    <a:lnTo>
                      <a:pt x="6205" y="17196"/>
                    </a:lnTo>
                    <a:lnTo>
                      <a:pt x="6656" y="18123"/>
                    </a:lnTo>
                    <a:lnTo>
                      <a:pt x="7120" y="19013"/>
                    </a:lnTo>
                    <a:lnTo>
                      <a:pt x="7571" y="19853"/>
                    </a:lnTo>
                    <a:lnTo>
                      <a:pt x="8022" y="20643"/>
                    </a:lnTo>
                    <a:lnTo>
                      <a:pt x="8248" y="21006"/>
                    </a:lnTo>
                    <a:lnTo>
                      <a:pt x="8473" y="21357"/>
                    </a:lnTo>
                    <a:lnTo>
                      <a:pt x="8699" y="21695"/>
                    </a:lnTo>
                    <a:lnTo>
                      <a:pt x="8912" y="22009"/>
                    </a:lnTo>
                    <a:lnTo>
                      <a:pt x="9125" y="22297"/>
                    </a:lnTo>
                    <a:lnTo>
                      <a:pt x="9351" y="22573"/>
                    </a:lnTo>
                    <a:lnTo>
                      <a:pt x="9551" y="22823"/>
                    </a:lnTo>
                    <a:lnTo>
                      <a:pt x="9764" y="23049"/>
                    </a:lnTo>
                    <a:lnTo>
                      <a:pt x="9977" y="23250"/>
                    </a:lnTo>
                    <a:lnTo>
                      <a:pt x="10178" y="23425"/>
                    </a:lnTo>
                    <a:lnTo>
                      <a:pt x="10378" y="23575"/>
                    </a:lnTo>
                    <a:lnTo>
                      <a:pt x="10566" y="23701"/>
                    </a:lnTo>
                    <a:lnTo>
                      <a:pt x="10754" y="23801"/>
                    </a:lnTo>
                    <a:lnTo>
                      <a:pt x="10942" y="23864"/>
                    </a:lnTo>
                    <a:lnTo>
                      <a:pt x="11306" y="23964"/>
                    </a:lnTo>
                    <a:lnTo>
                      <a:pt x="11644" y="24027"/>
                    </a:lnTo>
                    <a:lnTo>
                      <a:pt x="11970" y="24089"/>
                    </a:lnTo>
                    <a:lnTo>
                      <a:pt x="12284" y="24114"/>
                    </a:lnTo>
                    <a:lnTo>
                      <a:pt x="12572" y="24127"/>
                    </a:lnTo>
                    <a:lnTo>
                      <a:pt x="12835" y="24114"/>
                    </a:lnTo>
                    <a:lnTo>
                      <a:pt x="13086" y="24077"/>
                    </a:lnTo>
                    <a:lnTo>
                      <a:pt x="13324" y="24014"/>
                    </a:lnTo>
                    <a:lnTo>
                      <a:pt x="13537" y="23939"/>
                    </a:lnTo>
                    <a:lnTo>
                      <a:pt x="13725" y="23826"/>
                    </a:lnTo>
                    <a:lnTo>
                      <a:pt x="13825" y="23763"/>
                    </a:lnTo>
                    <a:lnTo>
                      <a:pt x="13900" y="23701"/>
                    </a:lnTo>
                    <a:lnTo>
                      <a:pt x="13988" y="23626"/>
                    </a:lnTo>
                    <a:lnTo>
                      <a:pt x="14063" y="23550"/>
                    </a:lnTo>
                    <a:lnTo>
                      <a:pt x="14126" y="23463"/>
                    </a:lnTo>
                    <a:lnTo>
                      <a:pt x="14201" y="23375"/>
                    </a:lnTo>
                    <a:lnTo>
                      <a:pt x="14314" y="23174"/>
                    </a:lnTo>
                    <a:lnTo>
                      <a:pt x="14414" y="22936"/>
                    </a:lnTo>
                    <a:lnTo>
                      <a:pt x="14489" y="22686"/>
                    </a:lnTo>
                    <a:lnTo>
                      <a:pt x="14540" y="22410"/>
                    </a:lnTo>
                    <a:lnTo>
                      <a:pt x="14577" y="22109"/>
                    </a:lnTo>
                    <a:lnTo>
                      <a:pt x="14602" y="21783"/>
                    </a:lnTo>
                    <a:lnTo>
                      <a:pt x="14590" y="21432"/>
                    </a:lnTo>
                    <a:lnTo>
                      <a:pt x="14565" y="21044"/>
                    </a:lnTo>
                    <a:lnTo>
                      <a:pt x="14527" y="20643"/>
                    </a:lnTo>
                    <a:lnTo>
                      <a:pt x="14452" y="20204"/>
                    </a:lnTo>
                    <a:lnTo>
                      <a:pt x="14364" y="19740"/>
                    </a:lnTo>
                    <a:lnTo>
                      <a:pt x="14264" y="19251"/>
                    </a:lnTo>
                    <a:lnTo>
                      <a:pt x="14126" y="18738"/>
                    </a:lnTo>
                    <a:lnTo>
                      <a:pt x="13976" y="18186"/>
                    </a:lnTo>
                    <a:lnTo>
                      <a:pt x="13813" y="17622"/>
                    </a:lnTo>
                    <a:lnTo>
                      <a:pt x="13612" y="17020"/>
                    </a:lnTo>
                    <a:lnTo>
                      <a:pt x="13399" y="16381"/>
                    </a:lnTo>
                    <a:lnTo>
                      <a:pt x="13161" y="15717"/>
                    </a:lnTo>
                    <a:lnTo>
                      <a:pt x="12898" y="15028"/>
                    </a:lnTo>
                    <a:lnTo>
                      <a:pt x="2583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2542881" y="2555100"/>
                <a:ext cx="195824" cy="142013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6318" extrusionOk="0">
                    <a:moveTo>
                      <a:pt x="101" y="1"/>
                    </a:moveTo>
                    <a:lnTo>
                      <a:pt x="64" y="13"/>
                    </a:lnTo>
                    <a:lnTo>
                      <a:pt x="38" y="38"/>
                    </a:lnTo>
                    <a:lnTo>
                      <a:pt x="13" y="89"/>
                    </a:lnTo>
                    <a:lnTo>
                      <a:pt x="13" y="164"/>
                    </a:lnTo>
                    <a:lnTo>
                      <a:pt x="1" y="339"/>
                    </a:lnTo>
                    <a:lnTo>
                      <a:pt x="26" y="577"/>
                    </a:lnTo>
                    <a:lnTo>
                      <a:pt x="64" y="853"/>
                    </a:lnTo>
                    <a:lnTo>
                      <a:pt x="126" y="1166"/>
                    </a:lnTo>
                    <a:lnTo>
                      <a:pt x="201" y="1517"/>
                    </a:lnTo>
                    <a:lnTo>
                      <a:pt x="289" y="1868"/>
                    </a:lnTo>
                    <a:lnTo>
                      <a:pt x="477" y="2595"/>
                    </a:lnTo>
                    <a:lnTo>
                      <a:pt x="690" y="3259"/>
                    </a:lnTo>
                    <a:lnTo>
                      <a:pt x="878" y="3811"/>
                    </a:lnTo>
                    <a:lnTo>
                      <a:pt x="953" y="4011"/>
                    </a:lnTo>
                    <a:lnTo>
                      <a:pt x="1029" y="4149"/>
                    </a:lnTo>
                    <a:lnTo>
                      <a:pt x="1066" y="4199"/>
                    </a:lnTo>
                    <a:lnTo>
                      <a:pt x="1129" y="4250"/>
                    </a:lnTo>
                    <a:lnTo>
                      <a:pt x="1204" y="4300"/>
                    </a:lnTo>
                    <a:lnTo>
                      <a:pt x="1292" y="4350"/>
                    </a:lnTo>
                    <a:lnTo>
                      <a:pt x="1517" y="4438"/>
                    </a:lnTo>
                    <a:lnTo>
                      <a:pt x="1781" y="4500"/>
                    </a:lnTo>
                    <a:lnTo>
                      <a:pt x="2081" y="4575"/>
                    </a:lnTo>
                    <a:lnTo>
                      <a:pt x="2420" y="4626"/>
                    </a:lnTo>
                    <a:lnTo>
                      <a:pt x="2758" y="4676"/>
                    </a:lnTo>
                    <a:lnTo>
                      <a:pt x="3122" y="4726"/>
                    </a:lnTo>
                    <a:lnTo>
                      <a:pt x="3799" y="4789"/>
                    </a:lnTo>
                    <a:lnTo>
                      <a:pt x="4388" y="4839"/>
                    </a:lnTo>
                    <a:lnTo>
                      <a:pt x="4964" y="4864"/>
                    </a:lnTo>
                    <a:lnTo>
                      <a:pt x="6130" y="6318"/>
                    </a:lnTo>
                    <a:lnTo>
                      <a:pt x="8712" y="5039"/>
                    </a:lnTo>
                    <a:lnTo>
                      <a:pt x="8235" y="4199"/>
                    </a:lnTo>
                    <a:lnTo>
                      <a:pt x="7822" y="3447"/>
                    </a:lnTo>
                    <a:lnTo>
                      <a:pt x="7446" y="2771"/>
                    </a:lnTo>
                    <a:lnTo>
                      <a:pt x="7396" y="2695"/>
                    </a:lnTo>
                    <a:lnTo>
                      <a:pt x="7320" y="2633"/>
                    </a:lnTo>
                    <a:lnTo>
                      <a:pt x="7220" y="2583"/>
                    </a:lnTo>
                    <a:lnTo>
                      <a:pt x="7095" y="2533"/>
                    </a:lnTo>
                    <a:lnTo>
                      <a:pt x="6957" y="2495"/>
                    </a:lnTo>
                    <a:lnTo>
                      <a:pt x="6794" y="2457"/>
                    </a:lnTo>
                    <a:lnTo>
                      <a:pt x="6619" y="2432"/>
                    </a:lnTo>
                    <a:lnTo>
                      <a:pt x="6431" y="2407"/>
                    </a:lnTo>
                    <a:lnTo>
                      <a:pt x="6017" y="2370"/>
                    </a:lnTo>
                    <a:lnTo>
                      <a:pt x="5578" y="2345"/>
                    </a:lnTo>
                    <a:lnTo>
                      <a:pt x="5102" y="2345"/>
                    </a:lnTo>
                    <a:lnTo>
                      <a:pt x="4626" y="2357"/>
                    </a:lnTo>
                    <a:lnTo>
                      <a:pt x="4149" y="2370"/>
                    </a:lnTo>
                    <a:lnTo>
                      <a:pt x="3686" y="2395"/>
                    </a:lnTo>
                    <a:lnTo>
                      <a:pt x="2896" y="2457"/>
                    </a:lnTo>
                    <a:lnTo>
                      <a:pt x="2332" y="2507"/>
                    </a:lnTo>
                    <a:lnTo>
                      <a:pt x="2119" y="2520"/>
                    </a:lnTo>
                    <a:lnTo>
                      <a:pt x="1856" y="2131"/>
                    </a:lnTo>
                    <a:lnTo>
                      <a:pt x="1580" y="1718"/>
                    </a:lnTo>
                    <a:lnTo>
                      <a:pt x="1267" y="1254"/>
                    </a:lnTo>
                    <a:lnTo>
                      <a:pt x="916" y="790"/>
                    </a:lnTo>
                    <a:lnTo>
                      <a:pt x="753" y="577"/>
                    </a:lnTo>
                    <a:lnTo>
                      <a:pt x="590" y="377"/>
                    </a:lnTo>
                    <a:lnTo>
                      <a:pt x="440" y="214"/>
                    </a:lnTo>
                    <a:lnTo>
                      <a:pt x="302" y="101"/>
                    </a:lnTo>
                    <a:lnTo>
                      <a:pt x="189" y="26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2567966" y="2550313"/>
                <a:ext cx="56643" cy="74401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3310" extrusionOk="0">
                    <a:moveTo>
                      <a:pt x="113" y="1"/>
                    </a:moveTo>
                    <a:lnTo>
                      <a:pt x="76" y="26"/>
                    </a:lnTo>
                    <a:lnTo>
                      <a:pt x="50" y="63"/>
                    </a:lnTo>
                    <a:lnTo>
                      <a:pt x="25" y="114"/>
                    </a:lnTo>
                    <a:lnTo>
                      <a:pt x="13" y="189"/>
                    </a:lnTo>
                    <a:lnTo>
                      <a:pt x="0" y="352"/>
                    </a:lnTo>
                    <a:lnTo>
                      <a:pt x="13" y="577"/>
                    </a:lnTo>
                    <a:lnTo>
                      <a:pt x="50" y="828"/>
                    </a:lnTo>
                    <a:lnTo>
                      <a:pt x="88" y="1104"/>
                    </a:lnTo>
                    <a:lnTo>
                      <a:pt x="213" y="1705"/>
                    </a:lnTo>
                    <a:lnTo>
                      <a:pt x="351" y="2294"/>
                    </a:lnTo>
                    <a:lnTo>
                      <a:pt x="477" y="2808"/>
                    </a:lnTo>
                    <a:lnTo>
                      <a:pt x="614" y="3310"/>
                    </a:lnTo>
                    <a:lnTo>
                      <a:pt x="2520" y="3009"/>
                    </a:lnTo>
                    <a:lnTo>
                      <a:pt x="2194" y="2520"/>
                    </a:lnTo>
                    <a:lnTo>
                      <a:pt x="1868" y="2019"/>
                    </a:lnTo>
                    <a:lnTo>
                      <a:pt x="1467" y="1455"/>
                    </a:lnTo>
                    <a:lnTo>
                      <a:pt x="1053" y="891"/>
                    </a:lnTo>
                    <a:lnTo>
                      <a:pt x="853" y="640"/>
                    </a:lnTo>
                    <a:lnTo>
                      <a:pt x="665" y="414"/>
                    </a:lnTo>
                    <a:lnTo>
                      <a:pt x="489" y="226"/>
                    </a:lnTo>
                    <a:lnTo>
                      <a:pt x="326" y="88"/>
                    </a:lnTo>
                    <a:lnTo>
                      <a:pt x="264" y="51"/>
                    </a:lnTo>
                    <a:lnTo>
                      <a:pt x="201" y="13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2627959" y="2589761"/>
                <a:ext cx="62285" cy="28187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254" extrusionOk="0">
                    <a:moveTo>
                      <a:pt x="51" y="0"/>
                    </a:moveTo>
                    <a:lnTo>
                      <a:pt x="26" y="13"/>
                    </a:lnTo>
                    <a:lnTo>
                      <a:pt x="14" y="38"/>
                    </a:lnTo>
                    <a:lnTo>
                      <a:pt x="1" y="63"/>
                    </a:lnTo>
                    <a:lnTo>
                      <a:pt x="1" y="88"/>
                    </a:lnTo>
                    <a:lnTo>
                      <a:pt x="14" y="163"/>
                    </a:lnTo>
                    <a:lnTo>
                      <a:pt x="51" y="239"/>
                    </a:lnTo>
                    <a:lnTo>
                      <a:pt x="101" y="339"/>
                    </a:lnTo>
                    <a:lnTo>
                      <a:pt x="176" y="439"/>
                    </a:lnTo>
                    <a:lnTo>
                      <a:pt x="339" y="665"/>
                    </a:lnTo>
                    <a:lnTo>
                      <a:pt x="527" y="890"/>
                    </a:lnTo>
                    <a:lnTo>
                      <a:pt x="690" y="1066"/>
                    </a:lnTo>
                    <a:lnTo>
                      <a:pt x="866" y="1254"/>
                    </a:lnTo>
                    <a:lnTo>
                      <a:pt x="2771" y="1091"/>
                    </a:lnTo>
                    <a:lnTo>
                      <a:pt x="2658" y="1003"/>
                    </a:lnTo>
                    <a:lnTo>
                      <a:pt x="2295" y="828"/>
                    </a:lnTo>
                    <a:lnTo>
                      <a:pt x="1467" y="464"/>
                    </a:lnTo>
                    <a:lnTo>
                      <a:pt x="1016" y="276"/>
                    </a:lnTo>
                    <a:lnTo>
                      <a:pt x="590" y="113"/>
                    </a:lnTo>
                    <a:lnTo>
                      <a:pt x="415" y="63"/>
                    </a:lnTo>
                    <a:lnTo>
                      <a:pt x="252" y="13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2627959" y="2589761"/>
                <a:ext cx="62285" cy="28187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254" fill="none" extrusionOk="0">
                    <a:moveTo>
                      <a:pt x="2658" y="1003"/>
                    </a:moveTo>
                    <a:lnTo>
                      <a:pt x="2658" y="1003"/>
                    </a:lnTo>
                    <a:lnTo>
                      <a:pt x="2295" y="828"/>
                    </a:lnTo>
                    <a:lnTo>
                      <a:pt x="1467" y="464"/>
                    </a:lnTo>
                    <a:lnTo>
                      <a:pt x="1016" y="276"/>
                    </a:lnTo>
                    <a:lnTo>
                      <a:pt x="590" y="113"/>
                    </a:lnTo>
                    <a:lnTo>
                      <a:pt x="415" y="63"/>
                    </a:lnTo>
                    <a:lnTo>
                      <a:pt x="252" y="13"/>
                    </a:lnTo>
                    <a:lnTo>
                      <a:pt x="139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26" y="13"/>
                    </a:lnTo>
                    <a:lnTo>
                      <a:pt x="14" y="38"/>
                    </a:lnTo>
                    <a:lnTo>
                      <a:pt x="1" y="63"/>
                    </a:lnTo>
                    <a:lnTo>
                      <a:pt x="1" y="88"/>
                    </a:lnTo>
                    <a:lnTo>
                      <a:pt x="14" y="163"/>
                    </a:lnTo>
                    <a:lnTo>
                      <a:pt x="51" y="239"/>
                    </a:lnTo>
                    <a:lnTo>
                      <a:pt x="101" y="339"/>
                    </a:lnTo>
                    <a:lnTo>
                      <a:pt x="176" y="439"/>
                    </a:lnTo>
                    <a:lnTo>
                      <a:pt x="339" y="665"/>
                    </a:lnTo>
                    <a:lnTo>
                      <a:pt x="527" y="890"/>
                    </a:lnTo>
                    <a:lnTo>
                      <a:pt x="690" y="1066"/>
                    </a:lnTo>
                    <a:lnTo>
                      <a:pt x="866" y="1254"/>
                    </a:lnTo>
                    <a:lnTo>
                      <a:pt x="2771" y="10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2569090" y="2581871"/>
                <a:ext cx="110185" cy="33536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1492" extrusionOk="0">
                    <a:moveTo>
                      <a:pt x="226" y="0"/>
                    </a:moveTo>
                    <a:lnTo>
                      <a:pt x="0" y="176"/>
                    </a:lnTo>
                    <a:lnTo>
                      <a:pt x="214" y="477"/>
                    </a:lnTo>
                    <a:lnTo>
                      <a:pt x="489" y="890"/>
                    </a:lnTo>
                    <a:lnTo>
                      <a:pt x="828" y="1417"/>
                    </a:lnTo>
                    <a:lnTo>
                      <a:pt x="878" y="1492"/>
                    </a:lnTo>
                    <a:lnTo>
                      <a:pt x="978" y="1479"/>
                    </a:lnTo>
                    <a:lnTo>
                      <a:pt x="1291" y="1442"/>
                    </a:lnTo>
                    <a:lnTo>
                      <a:pt x="1793" y="1417"/>
                    </a:lnTo>
                    <a:lnTo>
                      <a:pt x="3109" y="1367"/>
                    </a:lnTo>
                    <a:lnTo>
                      <a:pt x="4901" y="1316"/>
                    </a:lnTo>
                    <a:lnTo>
                      <a:pt x="4889" y="1041"/>
                    </a:lnTo>
                    <a:lnTo>
                      <a:pt x="3184" y="1078"/>
                    </a:lnTo>
                    <a:lnTo>
                      <a:pt x="1918" y="1128"/>
                    </a:lnTo>
                    <a:lnTo>
                      <a:pt x="1392" y="1154"/>
                    </a:lnTo>
                    <a:lnTo>
                      <a:pt x="1016" y="1179"/>
                    </a:lnTo>
                    <a:lnTo>
                      <a:pt x="627" y="60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3193110" y="2666948"/>
                <a:ext cx="224550" cy="119198"/>
              </a:xfrm>
              <a:custGeom>
                <a:avLst/>
                <a:gdLst/>
                <a:ahLst/>
                <a:cxnLst/>
                <a:rect l="l" t="t" r="r" b="b"/>
                <a:pathLst>
                  <a:path w="9990" h="5303" extrusionOk="0">
                    <a:moveTo>
                      <a:pt x="0" y="1"/>
                    </a:moveTo>
                    <a:lnTo>
                      <a:pt x="263" y="402"/>
                    </a:lnTo>
                    <a:lnTo>
                      <a:pt x="552" y="828"/>
                    </a:lnTo>
                    <a:lnTo>
                      <a:pt x="865" y="1279"/>
                    </a:lnTo>
                    <a:lnTo>
                      <a:pt x="1216" y="1730"/>
                    </a:lnTo>
                    <a:lnTo>
                      <a:pt x="1579" y="2194"/>
                    </a:lnTo>
                    <a:lnTo>
                      <a:pt x="1980" y="2645"/>
                    </a:lnTo>
                    <a:lnTo>
                      <a:pt x="2394" y="3084"/>
                    </a:lnTo>
                    <a:lnTo>
                      <a:pt x="2607" y="3297"/>
                    </a:lnTo>
                    <a:lnTo>
                      <a:pt x="2833" y="3510"/>
                    </a:lnTo>
                    <a:lnTo>
                      <a:pt x="3058" y="3710"/>
                    </a:lnTo>
                    <a:lnTo>
                      <a:pt x="3284" y="3911"/>
                    </a:lnTo>
                    <a:lnTo>
                      <a:pt x="3522" y="4086"/>
                    </a:lnTo>
                    <a:lnTo>
                      <a:pt x="3760" y="4262"/>
                    </a:lnTo>
                    <a:lnTo>
                      <a:pt x="3998" y="4437"/>
                    </a:lnTo>
                    <a:lnTo>
                      <a:pt x="4249" y="4588"/>
                    </a:lnTo>
                    <a:lnTo>
                      <a:pt x="4500" y="4726"/>
                    </a:lnTo>
                    <a:lnTo>
                      <a:pt x="4750" y="4851"/>
                    </a:lnTo>
                    <a:lnTo>
                      <a:pt x="5013" y="4964"/>
                    </a:lnTo>
                    <a:lnTo>
                      <a:pt x="5264" y="5064"/>
                    </a:lnTo>
                    <a:lnTo>
                      <a:pt x="5527" y="5152"/>
                    </a:lnTo>
                    <a:lnTo>
                      <a:pt x="5803" y="5214"/>
                    </a:lnTo>
                    <a:lnTo>
                      <a:pt x="6066" y="5265"/>
                    </a:lnTo>
                    <a:lnTo>
                      <a:pt x="6329" y="5290"/>
                    </a:lnTo>
                    <a:lnTo>
                      <a:pt x="6605" y="5302"/>
                    </a:lnTo>
                    <a:lnTo>
                      <a:pt x="6881" y="5290"/>
                    </a:lnTo>
                    <a:lnTo>
                      <a:pt x="7107" y="5252"/>
                    </a:lnTo>
                    <a:lnTo>
                      <a:pt x="7332" y="5214"/>
                    </a:lnTo>
                    <a:lnTo>
                      <a:pt x="7545" y="5164"/>
                    </a:lnTo>
                    <a:lnTo>
                      <a:pt x="7746" y="5089"/>
                    </a:lnTo>
                    <a:lnTo>
                      <a:pt x="7934" y="5014"/>
                    </a:lnTo>
                    <a:lnTo>
                      <a:pt x="8109" y="4914"/>
                    </a:lnTo>
                    <a:lnTo>
                      <a:pt x="8272" y="4813"/>
                    </a:lnTo>
                    <a:lnTo>
                      <a:pt x="8435" y="4701"/>
                    </a:lnTo>
                    <a:lnTo>
                      <a:pt x="8585" y="4575"/>
                    </a:lnTo>
                    <a:lnTo>
                      <a:pt x="8723" y="4437"/>
                    </a:lnTo>
                    <a:lnTo>
                      <a:pt x="8849" y="4299"/>
                    </a:lnTo>
                    <a:lnTo>
                      <a:pt x="8974" y="4149"/>
                    </a:lnTo>
                    <a:lnTo>
                      <a:pt x="9087" y="3986"/>
                    </a:lnTo>
                    <a:lnTo>
                      <a:pt x="9187" y="3823"/>
                    </a:lnTo>
                    <a:lnTo>
                      <a:pt x="9287" y="3648"/>
                    </a:lnTo>
                    <a:lnTo>
                      <a:pt x="9375" y="3472"/>
                    </a:lnTo>
                    <a:lnTo>
                      <a:pt x="9463" y="3284"/>
                    </a:lnTo>
                    <a:lnTo>
                      <a:pt x="9538" y="3096"/>
                    </a:lnTo>
                    <a:lnTo>
                      <a:pt x="9601" y="2908"/>
                    </a:lnTo>
                    <a:lnTo>
                      <a:pt x="9663" y="2708"/>
                    </a:lnTo>
                    <a:lnTo>
                      <a:pt x="9764" y="2307"/>
                    </a:lnTo>
                    <a:lnTo>
                      <a:pt x="9851" y="1893"/>
                    </a:lnTo>
                    <a:lnTo>
                      <a:pt x="9914" y="1479"/>
                    </a:lnTo>
                    <a:lnTo>
                      <a:pt x="9952" y="1066"/>
                    </a:lnTo>
                    <a:lnTo>
                      <a:pt x="9977" y="652"/>
                    </a:lnTo>
                    <a:lnTo>
                      <a:pt x="9989" y="264"/>
                    </a:lnTo>
                    <a:lnTo>
                      <a:pt x="9939" y="26"/>
                    </a:lnTo>
                    <a:lnTo>
                      <a:pt x="9876" y="113"/>
                    </a:lnTo>
                    <a:lnTo>
                      <a:pt x="9701" y="377"/>
                    </a:lnTo>
                    <a:lnTo>
                      <a:pt x="9576" y="539"/>
                    </a:lnTo>
                    <a:lnTo>
                      <a:pt x="9413" y="740"/>
                    </a:lnTo>
                    <a:lnTo>
                      <a:pt x="9225" y="941"/>
                    </a:lnTo>
                    <a:lnTo>
                      <a:pt x="9024" y="1154"/>
                    </a:lnTo>
                    <a:lnTo>
                      <a:pt x="8786" y="1379"/>
                    </a:lnTo>
                    <a:lnTo>
                      <a:pt x="8523" y="1580"/>
                    </a:lnTo>
                    <a:lnTo>
                      <a:pt x="8247" y="1780"/>
                    </a:lnTo>
                    <a:lnTo>
                      <a:pt x="7946" y="1968"/>
                    </a:lnTo>
                    <a:lnTo>
                      <a:pt x="7783" y="2043"/>
                    </a:lnTo>
                    <a:lnTo>
                      <a:pt x="7620" y="2119"/>
                    </a:lnTo>
                    <a:lnTo>
                      <a:pt x="7457" y="2194"/>
                    </a:lnTo>
                    <a:lnTo>
                      <a:pt x="7282" y="2244"/>
                    </a:lnTo>
                    <a:lnTo>
                      <a:pt x="7094" y="2294"/>
                    </a:lnTo>
                    <a:lnTo>
                      <a:pt x="6919" y="2344"/>
                    </a:lnTo>
                    <a:lnTo>
                      <a:pt x="6731" y="2369"/>
                    </a:lnTo>
                    <a:lnTo>
                      <a:pt x="6530" y="2382"/>
                    </a:lnTo>
                    <a:lnTo>
                      <a:pt x="6192" y="2382"/>
                    </a:lnTo>
                    <a:lnTo>
                      <a:pt x="6004" y="2369"/>
                    </a:lnTo>
                    <a:lnTo>
                      <a:pt x="5803" y="2332"/>
                    </a:lnTo>
                    <a:lnTo>
                      <a:pt x="5389" y="2257"/>
                    </a:lnTo>
                    <a:lnTo>
                      <a:pt x="4951" y="2144"/>
                    </a:lnTo>
                    <a:lnTo>
                      <a:pt x="4487" y="2006"/>
                    </a:lnTo>
                    <a:lnTo>
                      <a:pt x="4023" y="1843"/>
                    </a:lnTo>
                    <a:lnTo>
                      <a:pt x="3547" y="1655"/>
                    </a:lnTo>
                    <a:lnTo>
                      <a:pt x="3058" y="1467"/>
                    </a:lnTo>
                    <a:lnTo>
                      <a:pt x="2594" y="1266"/>
                    </a:lnTo>
                    <a:lnTo>
                      <a:pt x="2131" y="1053"/>
                    </a:lnTo>
                    <a:lnTo>
                      <a:pt x="1278" y="652"/>
                    </a:lnTo>
                    <a:lnTo>
                      <a:pt x="552" y="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3190840" y="2993749"/>
                <a:ext cx="164828" cy="39178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43" extrusionOk="0">
                    <a:moveTo>
                      <a:pt x="189" y="0"/>
                    </a:moveTo>
                    <a:lnTo>
                      <a:pt x="1" y="201"/>
                    </a:lnTo>
                    <a:lnTo>
                      <a:pt x="239" y="426"/>
                    </a:lnTo>
                    <a:lnTo>
                      <a:pt x="477" y="614"/>
                    </a:lnTo>
                    <a:lnTo>
                      <a:pt x="728" y="802"/>
                    </a:lnTo>
                    <a:lnTo>
                      <a:pt x="966" y="953"/>
                    </a:lnTo>
                    <a:lnTo>
                      <a:pt x="1217" y="1103"/>
                    </a:lnTo>
                    <a:lnTo>
                      <a:pt x="1467" y="1228"/>
                    </a:lnTo>
                    <a:lnTo>
                      <a:pt x="1718" y="1329"/>
                    </a:lnTo>
                    <a:lnTo>
                      <a:pt x="1969" y="1429"/>
                    </a:lnTo>
                    <a:lnTo>
                      <a:pt x="2219" y="1504"/>
                    </a:lnTo>
                    <a:lnTo>
                      <a:pt x="2470" y="1579"/>
                    </a:lnTo>
                    <a:lnTo>
                      <a:pt x="2721" y="1630"/>
                    </a:lnTo>
                    <a:lnTo>
                      <a:pt x="2959" y="1680"/>
                    </a:lnTo>
                    <a:lnTo>
                      <a:pt x="3197" y="1705"/>
                    </a:lnTo>
                    <a:lnTo>
                      <a:pt x="3435" y="1730"/>
                    </a:lnTo>
                    <a:lnTo>
                      <a:pt x="3673" y="1742"/>
                    </a:lnTo>
                    <a:lnTo>
                      <a:pt x="4149" y="1742"/>
                    </a:lnTo>
                    <a:lnTo>
                      <a:pt x="4387" y="1730"/>
                    </a:lnTo>
                    <a:lnTo>
                      <a:pt x="4626" y="1705"/>
                    </a:lnTo>
                    <a:lnTo>
                      <a:pt x="4851" y="1680"/>
                    </a:lnTo>
                    <a:lnTo>
                      <a:pt x="5114" y="1630"/>
                    </a:lnTo>
                    <a:lnTo>
                      <a:pt x="5365" y="1592"/>
                    </a:lnTo>
                    <a:lnTo>
                      <a:pt x="5829" y="1479"/>
                    </a:lnTo>
                    <a:lnTo>
                      <a:pt x="6255" y="1354"/>
                    </a:lnTo>
                    <a:lnTo>
                      <a:pt x="6606" y="1216"/>
                    </a:lnTo>
                    <a:lnTo>
                      <a:pt x="6907" y="1103"/>
                    </a:lnTo>
                    <a:lnTo>
                      <a:pt x="7132" y="1003"/>
                    </a:lnTo>
                    <a:lnTo>
                      <a:pt x="7333" y="903"/>
                    </a:lnTo>
                    <a:lnTo>
                      <a:pt x="7208" y="652"/>
                    </a:lnTo>
                    <a:lnTo>
                      <a:pt x="7020" y="740"/>
                    </a:lnTo>
                    <a:lnTo>
                      <a:pt x="6806" y="840"/>
                    </a:lnTo>
                    <a:lnTo>
                      <a:pt x="6518" y="953"/>
                    </a:lnTo>
                    <a:lnTo>
                      <a:pt x="6167" y="1078"/>
                    </a:lnTo>
                    <a:lnTo>
                      <a:pt x="5766" y="1203"/>
                    </a:lnTo>
                    <a:lnTo>
                      <a:pt x="5302" y="1316"/>
                    </a:lnTo>
                    <a:lnTo>
                      <a:pt x="5064" y="1354"/>
                    </a:lnTo>
                    <a:lnTo>
                      <a:pt x="4814" y="1391"/>
                    </a:lnTo>
                    <a:lnTo>
                      <a:pt x="4475" y="1442"/>
                    </a:lnTo>
                    <a:lnTo>
                      <a:pt x="4137" y="1454"/>
                    </a:lnTo>
                    <a:lnTo>
                      <a:pt x="3811" y="1467"/>
                    </a:lnTo>
                    <a:lnTo>
                      <a:pt x="3498" y="1454"/>
                    </a:lnTo>
                    <a:lnTo>
                      <a:pt x="3184" y="1429"/>
                    </a:lnTo>
                    <a:lnTo>
                      <a:pt x="2871" y="1379"/>
                    </a:lnTo>
                    <a:lnTo>
                      <a:pt x="2570" y="1316"/>
                    </a:lnTo>
                    <a:lnTo>
                      <a:pt x="2282" y="1241"/>
                    </a:lnTo>
                    <a:lnTo>
                      <a:pt x="1994" y="1141"/>
                    </a:lnTo>
                    <a:lnTo>
                      <a:pt x="1718" y="1028"/>
                    </a:lnTo>
                    <a:lnTo>
                      <a:pt x="1442" y="903"/>
                    </a:lnTo>
                    <a:lnTo>
                      <a:pt x="1179" y="752"/>
                    </a:lnTo>
                    <a:lnTo>
                      <a:pt x="916" y="589"/>
                    </a:lnTo>
                    <a:lnTo>
                      <a:pt x="665" y="414"/>
                    </a:lnTo>
                    <a:lnTo>
                      <a:pt x="427" y="21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3467785" y="3020227"/>
                <a:ext cx="47630" cy="15802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703" extrusionOk="0">
                    <a:moveTo>
                      <a:pt x="1893" y="0"/>
                    </a:moveTo>
                    <a:lnTo>
                      <a:pt x="1880" y="13"/>
                    </a:lnTo>
                    <a:lnTo>
                      <a:pt x="1818" y="50"/>
                    </a:lnTo>
                    <a:lnTo>
                      <a:pt x="1717" y="101"/>
                    </a:lnTo>
                    <a:lnTo>
                      <a:pt x="1542" y="163"/>
                    </a:lnTo>
                    <a:lnTo>
                      <a:pt x="1304" y="238"/>
                    </a:lnTo>
                    <a:lnTo>
                      <a:pt x="965" y="301"/>
                    </a:lnTo>
                    <a:lnTo>
                      <a:pt x="539" y="364"/>
                    </a:lnTo>
                    <a:lnTo>
                      <a:pt x="0" y="414"/>
                    </a:lnTo>
                    <a:lnTo>
                      <a:pt x="13" y="702"/>
                    </a:lnTo>
                    <a:lnTo>
                      <a:pt x="602" y="640"/>
                    </a:lnTo>
                    <a:lnTo>
                      <a:pt x="1066" y="577"/>
                    </a:lnTo>
                    <a:lnTo>
                      <a:pt x="1429" y="489"/>
                    </a:lnTo>
                    <a:lnTo>
                      <a:pt x="1692" y="414"/>
                    </a:lnTo>
                    <a:lnTo>
                      <a:pt x="1893" y="339"/>
                    </a:lnTo>
                    <a:lnTo>
                      <a:pt x="2018" y="264"/>
                    </a:lnTo>
                    <a:lnTo>
                      <a:pt x="2081" y="213"/>
                    </a:lnTo>
                    <a:lnTo>
                      <a:pt x="2118" y="176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3081532" y="2746946"/>
                <a:ext cx="102565" cy="293579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13061" extrusionOk="0">
                    <a:moveTo>
                      <a:pt x="4463" y="1"/>
                    </a:moveTo>
                    <a:lnTo>
                      <a:pt x="4200" y="76"/>
                    </a:lnTo>
                    <a:lnTo>
                      <a:pt x="4225" y="214"/>
                    </a:lnTo>
                    <a:lnTo>
                      <a:pt x="4250" y="364"/>
                    </a:lnTo>
                    <a:lnTo>
                      <a:pt x="4275" y="527"/>
                    </a:lnTo>
                    <a:lnTo>
                      <a:pt x="4275" y="703"/>
                    </a:lnTo>
                    <a:lnTo>
                      <a:pt x="4275" y="1066"/>
                    </a:lnTo>
                    <a:lnTo>
                      <a:pt x="4250" y="1467"/>
                    </a:lnTo>
                    <a:lnTo>
                      <a:pt x="4187" y="1894"/>
                    </a:lnTo>
                    <a:lnTo>
                      <a:pt x="4099" y="2345"/>
                    </a:lnTo>
                    <a:lnTo>
                      <a:pt x="3999" y="2808"/>
                    </a:lnTo>
                    <a:lnTo>
                      <a:pt x="3874" y="3310"/>
                    </a:lnTo>
                    <a:lnTo>
                      <a:pt x="3736" y="3811"/>
                    </a:lnTo>
                    <a:lnTo>
                      <a:pt x="3585" y="4338"/>
                    </a:lnTo>
                    <a:lnTo>
                      <a:pt x="3410" y="4864"/>
                    </a:lnTo>
                    <a:lnTo>
                      <a:pt x="3222" y="5403"/>
                    </a:lnTo>
                    <a:lnTo>
                      <a:pt x="3034" y="5942"/>
                    </a:lnTo>
                    <a:lnTo>
                      <a:pt x="2833" y="6481"/>
                    </a:lnTo>
                    <a:lnTo>
                      <a:pt x="2407" y="7559"/>
                    </a:lnTo>
                    <a:lnTo>
                      <a:pt x="1981" y="8599"/>
                    </a:lnTo>
                    <a:lnTo>
                      <a:pt x="1555" y="9589"/>
                    </a:lnTo>
                    <a:lnTo>
                      <a:pt x="1154" y="10491"/>
                    </a:lnTo>
                    <a:lnTo>
                      <a:pt x="790" y="11294"/>
                    </a:lnTo>
                    <a:lnTo>
                      <a:pt x="226" y="12472"/>
                    </a:lnTo>
                    <a:lnTo>
                      <a:pt x="1" y="12923"/>
                    </a:lnTo>
                    <a:lnTo>
                      <a:pt x="251" y="13061"/>
                    </a:lnTo>
                    <a:lnTo>
                      <a:pt x="477" y="12610"/>
                    </a:lnTo>
                    <a:lnTo>
                      <a:pt x="1029" y="11431"/>
                    </a:lnTo>
                    <a:lnTo>
                      <a:pt x="1405" y="10629"/>
                    </a:lnTo>
                    <a:lnTo>
                      <a:pt x="1806" y="9727"/>
                    </a:lnTo>
                    <a:lnTo>
                      <a:pt x="2232" y="8737"/>
                    </a:lnTo>
                    <a:lnTo>
                      <a:pt x="2670" y="7696"/>
                    </a:lnTo>
                    <a:lnTo>
                      <a:pt x="2946" y="6995"/>
                    </a:lnTo>
                    <a:lnTo>
                      <a:pt x="3197" y="6318"/>
                    </a:lnTo>
                    <a:lnTo>
                      <a:pt x="3435" y="5679"/>
                    </a:lnTo>
                    <a:lnTo>
                      <a:pt x="3648" y="5064"/>
                    </a:lnTo>
                    <a:lnTo>
                      <a:pt x="3836" y="4475"/>
                    </a:lnTo>
                    <a:lnTo>
                      <a:pt x="3999" y="3924"/>
                    </a:lnTo>
                    <a:lnTo>
                      <a:pt x="4149" y="3398"/>
                    </a:lnTo>
                    <a:lnTo>
                      <a:pt x="4275" y="2896"/>
                    </a:lnTo>
                    <a:lnTo>
                      <a:pt x="4375" y="2432"/>
                    </a:lnTo>
                    <a:lnTo>
                      <a:pt x="4450" y="1994"/>
                    </a:lnTo>
                    <a:lnTo>
                      <a:pt x="4513" y="1580"/>
                    </a:lnTo>
                    <a:lnTo>
                      <a:pt x="4550" y="1204"/>
                    </a:lnTo>
                    <a:lnTo>
                      <a:pt x="4563" y="866"/>
                    </a:lnTo>
                    <a:lnTo>
                      <a:pt x="4550" y="540"/>
                    </a:lnTo>
                    <a:lnTo>
                      <a:pt x="4525" y="252"/>
                    </a:lnTo>
                    <a:lnTo>
                      <a:pt x="446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3446657" y="2334529"/>
                <a:ext cx="57475" cy="1719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765" extrusionOk="0">
                    <a:moveTo>
                      <a:pt x="1078" y="0"/>
                    </a:moveTo>
                    <a:lnTo>
                      <a:pt x="903" y="25"/>
                    </a:lnTo>
                    <a:lnTo>
                      <a:pt x="740" y="50"/>
                    </a:lnTo>
                    <a:lnTo>
                      <a:pt x="602" y="88"/>
                    </a:lnTo>
                    <a:lnTo>
                      <a:pt x="476" y="125"/>
                    </a:lnTo>
                    <a:lnTo>
                      <a:pt x="364" y="176"/>
                    </a:lnTo>
                    <a:lnTo>
                      <a:pt x="276" y="213"/>
                    </a:lnTo>
                    <a:lnTo>
                      <a:pt x="201" y="263"/>
                    </a:lnTo>
                    <a:lnTo>
                      <a:pt x="138" y="313"/>
                    </a:lnTo>
                    <a:lnTo>
                      <a:pt x="88" y="364"/>
                    </a:lnTo>
                    <a:lnTo>
                      <a:pt x="50" y="414"/>
                    </a:lnTo>
                    <a:lnTo>
                      <a:pt x="25" y="451"/>
                    </a:lnTo>
                    <a:lnTo>
                      <a:pt x="13" y="501"/>
                    </a:lnTo>
                    <a:lnTo>
                      <a:pt x="0" y="539"/>
                    </a:lnTo>
                    <a:lnTo>
                      <a:pt x="0" y="577"/>
                    </a:lnTo>
                    <a:lnTo>
                      <a:pt x="13" y="614"/>
                    </a:lnTo>
                    <a:lnTo>
                      <a:pt x="25" y="639"/>
                    </a:lnTo>
                    <a:lnTo>
                      <a:pt x="63" y="677"/>
                    </a:lnTo>
                    <a:lnTo>
                      <a:pt x="100" y="702"/>
                    </a:lnTo>
                    <a:lnTo>
                      <a:pt x="151" y="727"/>
                    </a:lnTo>
                    <a:lnTo>
                      <a:pt x="201" y="752"/>
                    </a:lnTo>
                    <a:lnTo>
                      <a:pt x="313" y="765"/>
                    </a:lnTo>
                    <a:lnTo>
                      <a:pt x="451" y="765"/>
                    </a:lnTo>
                    <a:lnTo>
                      <a:pt x="602" y="752"/>
                    </a:lnTo>
                    <a:lnTo>
                      <a:pt x="752" y="727"/>
                    </a:lnTo>
                    <a:lnTo>
                      <a:pt x="915" y="677"/>
                    </a:lnTo>
                    <a:lnTo>
                      <a:pt x="1066" y="614"/>
                    </a:lnTo>
                    <a:lnTo>
                      <a:pt x="1178" y="577"/>
                    </a:lnTo>
                    <a:lnTo>
                      <a:pt x="1291" y="552"/>
                    </a:lnTo>
                    <a:lnTo>
                      <a:pt x="1416" y="539"/>
                    </a:lnTo>
                    <a:lnTo>
                      <a:pt x="1542" y="539"/>
                    </a:lnTo>
                    <a:lnTo>
                      <a:pt x="1792" y="552"/>
                    </a:lnTo>
                    <a:lnTo>
                      <a:pt x="2031" y="589"/>
                    </a:lnTo>
                    <a:lnTo>
                      <a:pt x="2244" y="627"/>
                    </a:lnTo>
                    <a:lnTo>
                      <a:pt x="2419" y="652"/>
                    </a:lnTo>
                    <a:lnTo>
                      <a:pt x="2482" y="652"/>
                    </a:lnTo>
                    <a:lnTo>
                      <a:pt x="2519" y="639"/>
                    </a:lnTo>
                    <a:lnTo>
                      <a:pt x="2544" y="614"/>
                    </a:lnTo>
                    <a:lnTo>
                      <a:pt x="2557" y="577"/>
                    </a:lnTo>
                    <a:lnTo>
                      <a:pt x="2532" y="552"/>
                    </a:lnTo>
                    <a:lnTo>
                      <a:pt x="2469" y="476"/>
                    </a:lnTo>
                    <a:lnTo>
                      <a:pt x="2356" y="376"/>
                    </a:lnTo>
                    <a:lnTo>
                      <a:pt x="2194" y="263"/>
                    </a:lnTo>
                    <a:lnTo>
                      <a:pt x="2106" y="201"/>
                    </a:lnTo>
                    <a:lnTo>
                      <a:pt x="1993" y="151"/>
                    </a:lnTo>
                    <a:lnTo>
                      <a:pt x="1868" y="100"/>
                    </a:lnTo>
                    <a:lnTo>
                      <a:pt x="1742" y="50"/>
                    </a:lnTo>
                    <a:lnTo>
                      <a:pt x="1592" y="25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3331145" y="2337046"/>
                <a:ext cx="57497" cy="166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741" extrusionOk="0">
                    <a:moveTo>
                      <a:pt x="1266" y="1"/>
                    </a:moveTo>
                    <a:lnTo>
                      <a:pt x="1091" y="13"/>
                    </a:lnTo>
                    <a:lnTo>
                      <a:pt x="940" y="51"/>
                    </a:lnTo>
                    <a:lnTo>
                      <a:pt x="790" y="89"/>
                    </a:lnTo>
                    <a:lnTo>
                      <a:pt x="665" y="126"/>
                    </a:lnTo>
                    <a:lnTo>
                      <a:pt x="539" y="189"/>
                    </a:lnTo>
                    <a:lnTo>
                      <a:pt x="439" y="252"/>
                    </a:lnTo>
                    <a:lnTo>
                      <a:pt x="339" y="302"/>
                    </a:lnTo>
                    <a:lnTo>
                      <a:pt x="188" y="427"/>
                    </a:lnTo>
                    <a:lnTo>
                      <a:pt x="88" y="540"/>
                    </a:lnTo>
                    <a:lnTo>
                      <a:pt x="26" y="615"/>
                    </a:lnTo>
                    <a:lnTo>
                      <a:pt x="0" y="653"/>
                    </a:lnTo>
                    <a:lnTo>
                      <a:pt x="13" y="690"/>
                    </a:lnTo>
                    <a:lnTo>
                      <a:pt x="38" y="703"/>
                    </a:lnTo>
                    <a:lnTo>
                      <a:pt x="88" y="715"/>
                    </a:lnTo>
                    <a:lnTo>
                      <a:pt x="151" y="715"/>
                    </a:lnTo>
                    <a:lnTo>
                      <a:pt x="314" y="678"/>
                    </a:lnTo>
                    <a:lnTo>
                      <a:pt x="527" y="640"/>
                    </a:lnTo>
                    <a:lnTo>
                      <a:pt x="765" y="590"/>
                    </a:lnTo>
                    <a:lnTo>
                      <a:pt x="1016" y="552"/>
                    </a:lnTo>
                    <a:lnTo>
                      <a:pt x="1266" y="552"/>
                    </a:lnTo>
                    <a:lnTo>
                      <a:pt x="1379" y="577"/>
                    </a:lnTo>
                    <a:lnTo>
                      <a:pt x="1492" y="615"/>
                    </a:lnTo>
                    <a:lnTo>
                      <a:pt x="1655" y="665"/>
                    </a:lnTo>
                    <a:lnTo>
                      <a:pt x="1805" y="703"/>
                    </a:lnTo>
                    <a:lnTo>
                      <a:pt x="1956" y="728"/>
                    </a:lnTo>
                    <a:lnTo>
                      <a:pt x="2106" y="740"/>
                    </a:lnTo>
                    <a:lnTo>
                      <a:pt x="2244" y="728"/>
                    </a:lnTo>
                    <a:lnTo>
                      <a:pt x="2369" y="703"/>
                    </a:lnTo>
                    <a:lnTo>
                      <a:pt x="2419" y="690"/>
                    </a:lnTo>
                    <a:lnTo>
                      <a:pt x="2457" y="653"/>
                    </a:lnTo>
                    <a:lnTo>
                      <a:pt x="2495" y="628"/>
                    </a:lnTo>
                    <a:lnTo>
                      <a:pt x="2532" y="590"/>
                    </a:lnTo>
                    <a:lnTo>
                      <a:pt x="2545" y="565"/>
                    </a:lnTo>
                    <a:lnTo>
                      <a:pt x="2557" y="527"/>
                    </a:lnTo>
                    <a:lnTo>
                      <a:pt x="2557" y="490"/>
                    </a:lnTo>
                    <a:lnTo>
                      <a:pt x="2545" y="452"/>
                    </a:lnTo>
                    <a:lnTo>
                      <a:pt x="2520" y="402"/>
                    </a:lnTo>
                    <a:lnTo>
                      <a:pt x="2495" y="364"/>
                    </a:lnTo>
                    <a:lnTo>
                      <a:pt x="2457" y="314"/>
                    </a:lnTo>
                    <a:lnTo>
                      <a:pt x="2407" y="264"/>
                    </a:lnTo>
                    <a:lnTo>
                      <a:pt x="2344" y="227"/>
                    </a:lnTo>
                    <a:lnTo>
                      <a:pt x="2256" y="176"/>
                    </a:lnTo>
                    <a:lnTo>
                      <a:pt x="2169" y="139"/>
                    </a:lnTo>
                    <a:lnTo>
                      <a:pt x="2056" y="101"/>
                    </a:lnTo>
                    <a:lnTo>
                      <a:pt x="1931" y="64"/>
                    </a:lnTo>
                    <a:lnTo>
                      <a:pt x="1793" y="39"/>
                    </a:lnTo>
                    <a:lnTo>
                      <a:pt x="1630" y="13"/>
                    </a:lnTo>
                    <a:lnTo>
                      <a:pt x="144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3237054" y="2370020"/>
                <a:ext cx="64533" cy="83122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3698" extrusionOk="0">
                    <a:moveTo>
                      <a:pt x="1504" y="0"/>
                    </a:moveTo>
                    <a:lnTo>
                      <a:pt x="1279" y="13"/>
                    </a:lnTo>
                    <a:lnTo>
                      <a:pt x="1066" y="38"/>
                    </a:lnTo>
                    <a:lnTo>
                      <a:pt x="953" y="63"/>
                    </a:lnTo>
                    <a:lnTo>
                      <a:pt x="840" y="101"/>
                    </a:lnTo>
                    <a:lnTo>
                      <a:pt x="740" y="138"/>
                    </a:lnTo>
                    <a:lnTo>
                      <a:pt x="639" y="188"/>
                    </a:lnTo>
                    <a:lnTo>
                      <a:pt x="539" y="251"/>
                    </a:lnTo>
                    <a:lnTo>
                      <a:pt x="451" y="326"/>
                    </a:lnTo>
                    <a:lnTo>
                      <a:pt x="364" y="401"/>
                    </a:lnTo>
                    <a:lnTo>
                      <a:pt x="289" y="502"/>
                    </a:lnTo>
                    <a:lnTo>
                      <a:pt x="226" y="602"/>
                    </a:lnTo>
                    <a:lnTo>
                      <a:pt x="163" y="727"/>
                    </a:lnTo>
                    <a:lnTo>
                      <a:pt x="113" y="853"/>
                    </a:lnTo>
                    <a:lnTo>
                      <a:pt x="63" y="1003"/>
                    </a:lnTo>
                    <a:lnTo>
                      <a:pt x="38" y="1166"/>
                    </a:lnTo>
                    <a:lnTo>
                      <a:pt x="13" y="1341"/>
                    </a:lnTo>
                    <a:lnTo>
                      <a:pt x="0" y="1705"/>
                    </a:lnTo>
                    <a:lnTo>
                      <a:pt x="13" y="1880"/>
                    </a:lnTo>
                    <a:lnTo>
                      <a:pt x="25" y="2043"/>
                    </a:lnTo>
                    <a:lnTo>
                      <a:pt x="38" y="2194"/>
                    </a:lnTo>
                    <a:lnTo>
                      <a:pt x="75" y="2344"/>
                    </a:lnTo>
                    <a:lnTo>
                      <a:pt x="101" y="2482"/>
                    </a:lnTo>
                    <a:lnTo>
                      <a:pt x="151" y="2620"/>
                    </a:lnTo>
                    <a:lnTo>
                      <a:pt x="188" y="2745"/>
                    </a:lnTo>
                    <a:lnTo>
                      <a:pt x="251" y="2858"/>
                    </a:lnTo>
                    <a:lnTo>
                      <a:pt x="314" y="2971"/>
                    </a:lnTo>
                    <a:lnTo>
                      <a:pt x="376" y="3084"/>
                    </a:lnTo>
                    <a:lnTo>
                      <a:pt x="451" y="3171"/>
                    </a:lnTo>
                    <a:lnTo>
                      <a:pt x="527" y="3259"/>
                    </a:lnTo>
                    <a:lnTo>
                      <a:pt x="614" y="3347"/>
                    </a:lnTo>
                    <a:lnTo>
                      <a:pt x="715" y="3409"/>
                    </a:lnTo>
                    <a:lnTo>
                      <a:pt x="802" y="3472"/>
                    </a:lnTo>
                    <a:lnTo>
                      <a:pt x="915" y="3535"/>
                    </a:lnTo>
                    <a:lnTo>
                      <a:pt x="1015" y="3585"/>
                    </a:lnTo>
                    <a:lnTo>
                      <a:pt x="1128" y="3623"/>
                    </a:lnTo>
                    <a:lnTo>
                      <a:pt x="1254" y="3648"/>
                    </a:lnTo>
                    <a:lnTo>
                      <a:pt x="1379" y="3673"/>
                    </a:lnTo>
                    <a:lnTo>
                      <a:pt x="1504" y="3685"/>
                    </a:lnTo>
                    <a:lnTo>
                      <a:pt x="1642" y="3698"/>
                    </a:lnTo>
                    <a:lnTo>
                      <a:pt x="1780" y="3698"/>
                    </a:lnTo>
                    <a:lnTo>
                      <a:pt x="1918" y="3685"/>
                    </a:lnTo>
                    <a:lnTo>
                      <a:pt x="2068" y="3673"/>
                    </a:lnTo>
                    <a:lnTo>
                      <a:pt x="2219" y="3635"/>
                    </a:lnTo>
                    <a:lnTo>
                      <a:pt x="2545" y="3560"/>
                    </a:lnTo>
                    <a:lnTo>
                      <a:pt x="2870" y="3447"/>
                    </a:lnTo>
                    <a:lnTo>
                      <a:pt x="2444" y="176"/>
                    </a:lnTo>
                    <a:lnTo>
                      <a:pt x="2344" y="138"/>
                    </a:lnTo>
                    <a:lnTo>
                      <a:pt x="2081" y="76"/>
                    </a:lnTo>
                    <a:lnTo>
                      <a:pt x="1905" y="50"/>
                    </a:lnTo>
                    <a:lnTo>
                      <a:pt x="1717" y="1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3382416" y="2374516"/>
                <a:ext cx="18049" cy="3270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455" extrusionOk="0">
                    <a:moveTo>
                      <a:pt x="351" y="1"/>
                    </a:moveTo>
                    <a:lnTo>
                      <a:pt x="276" y="26"/>
                    </a:lnTo>
                    <a:lnTo>
                      <a:pt x="201" y="76"/>
                    </a:lnTo>
                    <a:lnTo>
                      <a:pt x="138" y="139"/>
                    </a:lnTo>
                    <a:lnTo>
                      <a:pt x="88" y="239"/>
                    </a:lnTo>
                    <a:lnTo>
                      <a:pt x="51" y="352"/>
                    </a:lnTo>
                    <a:lnTo>
                      <a:pt x="13" y="477"/>
                    </a:lnTo>
                    <a:lnTo>
                      <a:pt x="1" y="615"/>
                    </a:lnTo>
                    <a:lnTo>
                      <a:pt x="1" y="753"/>
                    </a:lnTo>
                    <a:lnTo>
                      <a:pt x="26" y="903"/>
                    </a:lnTo>
                    <a:lnTo>
                      <a:pt x="51" y="1041"/>
                    </a:lnTo>
                    <a:lnTo>
                      <a:pt x="101" y="1166"/>
                    </a:lnTo>
                    <a:lnTo>
                      <a:pt x="151" y="1267"/>
                    </a:lnTo>
                    <a:lnTo>
                      <a:pt x="226" y="1354"/>
                    </a:lnTo>
                    <a:lnTo>
                      <a:pt x="289" y="1417"/>
                    </a:lnTo>
                    <a:lnTo>
                      <a:pt x="377" y="1455"/>
                    </a:lnTo>
                    <a:lnTo>
                      <a:pt x="452" y="1455"/>
                    </a:lnTo>
                    <a:lnTo>
                      <a:pt x="527" y="1442"/>
                    </a:lnTo>
                    <a:lnTo>
                      <a:pt x="602" y="1392"/>
                    </a:lnTo>
                    <a:lnTo>
                      <a:pt x="665" y="1317"/>
                    </a:lnTo>
                    <a:lnTo>
                      <a:pt x="715" y="1229"/>
                    </a:lnTo>
                    <a:lnTo>
                      <a:pt x="765" y="1116"/>
                    </a:lnTo>
                    <a:lnTo>
                      <a:pt x="790" y="991"/>
                    </a:lnTo>
                    <a:lnTo>
                      <a:pt x="803" y="853"/>
                    </a:lnTo>
                    <a:lnTo>
                      <a:pt x="803" y="703"/>
                    </a:lnTo>
                    <a:lnTo>
                      <a:pt x="778" y="552"/>
                    </a:lnTo>
                    <a:lnTo>
                      <a:pt x="753" y="427"/>
                    </a:lnTo>
                    <a:lnTo>
                      <a:pt x="702" y="302"/>
                    </a:lnTo>
                    <a:lnTo>
                      <a:pt x="652" y="201"/>
                    </a:lnTo>
                    <a:lnTo>
                      <a:pt x="577" y="114"/>
                    </a:lnTo>
                    <a:lnTo>
                      <a:pt x="514" y="51"/>
                    </a:lnTo>
                    <a:lnTo>
                      <a:pt x="439" y="13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3465246" y="2369166"/>
                <a:ext cx="17757" cy="32705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455" extrusionOk="0">
                    <a:moveTo>
                      <a:pt x="351" y="1"/>
                    </a:moveTo>
                    <a:lnTo>
                      <a:pt x="276" y="13"/>
                    </a:lnTo>
                    <a:lnTo>
                      <a:pt x="201" y="63"/>
                    </a:lnTo>
                    <a:lnTo>
                      <a:pt x="138" y="139"/>
                    </a:lnTo>
                    <a:lnTo>
                      <a:pt x="88" y="226"/>
                    </a:lnTo>
                    <a:lnTo>
                      <a:pt x="38" y="339"/>
                    </a:lnTo>
                    <a:lnTo>
                      <a:pt x="13" y="464"/>
                    </a:lnTo>
                    <a:lnTo>
                      <a:pt x="0" y="602"/>
                    </a:lnTo>
                    <a:lnTo>
                      <a:pt x="0" y="753"/>
                    </a:lnTo>
                    <a:lnTo>
                      <a:pt x="13" y="903"/>
                    </a:lnTo>
                    <a:lnTo>
                      <a:pt x="51" y="1028"/>
                    </a:lnTo>
                    <a:lnTo>
                      <a:pt x="88" y="1154"/>
                    </a:lnTo>
                    <a:lnTo>
                      <a:pt x="151" y="1254"/>
                    </a:lnTo>
                    <a:lnTo>
                      <a:pt x="213" y="1342"/>
                    </a:lnTo>
                    <a:lnTo>
                      <a:pt x="289" y="1404"/>
                    </a:lnTo>
                    <a:lnTo>
                      <a:pt x="364" y="1442"/>
                    </a:lnTo>
                    <a:lnTo>
                      <a:pt x="439" y="1455"/>
                    </a:lnTo>
                    <a:lnTo>
                      <a:pt x="527" y="1430"/>
                    </a:lnTo>
                    <a:lnTo>
                      <a:pt x="589" y="1392"/>
                    </a:lnTo>
                    <a:lnTo>
                      <a:pt x="652" y="1317"/>
                    </a:lnTo>
                    <a:lnTo>
                      <a:pt x="715" y="1229"/>
                    </a:lnTo>
                    <a:lnTo>
                      <a:pt x="752" y="1116"/>
                    </a:lnTo>
                    <a:lnTo>
                      <a:pt x="777" y="991"/>
                    </a:lnTo>
                    <a:lnTo>
                      <a:pt x="790" y="853"/>
                    </a:lnTo>
                    <a:lnTo>
                      <a:pt x="790" y="703"/>
                    </a:lnTo>
                    <a:lnTo>
                      <a:pt x="777" y="552"/>
                    </a:lnTo>
                    <a:lnTo>
                      <a:pt x="740" y="414"/>
                    </a:lnTo>
                    <a:lnTo>
                      <a:pt x="702" y="302"/>
                    </a:lnTo>
                    <a:lnTo>
                      <a:pt x="640" y="189"/>
                    </a:lnTo>
                    <a:lnTo>
                      <a:pt x="577" y="114"/>
                    </a:lnTo>
                    <a:lnTo>
                      <a:pt x="514" y="51"/>
                    </a:lnTo>
                    <a:lnTo>
                      <a:pt x="427" y="13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3397341" y="4419227"/>
                <a:ext cx="347952" cy="312729"/>
              </a:xfrm>
              <a:custGeom>
                <a:avLst/>
                <a:gdLst/>
                <a:ahLst/>
                <a:cxnLst/>
                <a:rect l="l" t="t" r="r" b="b"/>
                <a:pathLst>
                  <a:path w="15480" h="13913" extrusionOk="0">
                    <a:moveTo>
                      <a:pt x="4688" y="1"/>
                    </a:moveTo>
                    <a:lnTo>
                      <a:pt x="3046" y="3836"/>
                    </a:lnTo>
                    <a:lnTo>
                      <a:pt x="1793" y="6756"/>
                    </a:lnTo>
                    <a:lnTo>
                      <a:pt x="1304" y="7935"/>
                    </a:lnTo>
                    <a:lnTo>
                      <a:pt x="978" y="8724"/>
                    </a:lnTo>
                    <a:lnTo>
                      <a:pt x="878" y="9012"/>
                    </a:lnTo>
                    <a:lnTo>
                      <a:pt x="790" y="9338"/>
                    </a:lnTo>
                    <a:lnTo>
                      <a:pt x="690" y="9702"/>
                    </a:lnTo>
                    <a:lnTo>
                      <a:pt x="602" y="10090"/>
                    </a:lnTo>
                    <a:lnTo>
                      <a:pt x="439" y="10892"/>
                    </a:lnTo>
                    <a:lnTo>
                      <a:pt x="289" y="11707"/>
                    </a:lnTo>
                    <a:lnTo>
                      <a:pt x="164" y="12447"/>
                    </a:lnTo>
                    <a:lnTo>
                      <a:pt x="76" y="13061"/>
                    </a:lnTo>
                    <a:lnTo>
                      <a:pt x="1" y="13625"/>
                    </a:lnTo>
                    <a:lnTo>
                      <a:pt x="1430" y="13625"/>
                    </a:lnTo>
                    <a:lnTo>
                      <a:pt x="2808" y="10354"/>
                    </a:lnTo>
                    <a:lnTo>
                      <a:pt x="2934" y="10780"/>
                    </a:lnTo>
                    <a:lnTo>
                      <a:pt x="3084" y="11218"/>
                    </a:lnTo>
                    <a:lnTo>
                      <a:pt x="3272" y="11745"/>
                    </a:lnTo>
                    <a:lnTo>
                      <a:pt x="3473" y="12309"/>
                    </a:lnTo>
                    <a:lnTo>
                      <a:pt x="3698" y="12848"/>
                    </a:lnTo>
                    <a:lnTo>
                      <a:pt x="3811" y="13086"/>
                    </a:lnTo>
                    <a:lnTo>
                      <a:pt x="3924" y="13299"/>
                    </a:lnTo>
                    <a:lnTo>
                      <a:pt x="4037" y="13487"/>
                    </a:lnTo>
                    <a:lnTo>
                      <a:pt x="4137" y="13625"/>
                    </a:lnTo>
                    <a:lnTo>
                      <a:pt x="4174" y="13662"/>
                    </a:lnTo>
                    <a:lnTo>
                      <a:pt x="4225" y="13687"/>
                    </a:lnTo>
                    <a:lnTo>
                      <a:pt x="4362" y="13738"/>
                    </a:lnTo>
                    <a:lnTo>
                      <a:pt x="4550" y="13775"/>
                    </a:lnTo>
                    <a:lnTo>
                      <a:pt x="4789" y="13813"/>
                    </a:lnTo>
                    <a:lnTo>
                      <a:pt x="5064" y="13850"/>
                    </a:lnTo>
                    <a:lnTo>
                      <a:pt x="5390" y="13875"/>
                    </a:lnTo>
                    <a:lnTo>
                      <a:pt x="6142" y="13900"/>
                    </a:lnTo>
                    <a:lnTo>
                      <a:pt x="7007" y="13913"/>
                    </a:lnTo>
                    <a:lnTo>
                      <a:pt x="7972" y="13913"/>
                    </a:lnTo>
                    <a:lnTo>
                      <a:pt x="8975" y="13900"/>
                    </a:lnTo>
                    <a:lnTo>
                      <a:pt x="10015" y="13875"/>
                    </a:lnTo>
                    <a:lnTo>
                      <a:pt x="12033" y="13800"/>
                    </a:lnTo>
                    <a:lnTo>
                      <a:pt x="13788" y="13725"/>
                    </a:lnTo>
                    <a:lnTo>
                      <a:pt x="15480" y="13625"/>
                    </a:lnTo>
                    <a:lnTo>
                      <a:pt x="15442" y="13499"/>
                    </a:lnTo>
                    <a:lnTo>
                      <a:pt x="15354" y="13148"/>
                    </a:lnTo>
                    <a:lnTo>
                      <a:pt x="15216" y="12647"/>
                    </a:lnTo>
                    <a:lnTo>
                      <a:pt x="15016" y="12033"/>
                    </a:lnTo>
                    <a:lnTo>
                      <a:pt x="14891" y="11707"/>
                    </a:lnTo>
                    <a:lnTo>
                      <a:pt x="14765" y="11381"/>
                    </a:lnTo>
                    <a:lnTo>
                      <a:pt x="14627" y="11043"/>
                    </a:lnTo>
                    <a:lnTo>
                      <a:pt x="14464" y="10730"/>
                    </a:lnTo>
                    <a:lnTo>
                      <a:pt x="14301" y="10429"/>
                    </a:lnTo>
                    <a:lnTo>
                      <a:pt x="14126" y="10153"/>
                    </a:lnTo>
                    <a:lnTo>
                      <a:pt x="14026" y="10028"/>
                    </a:lnTo>
                    <a:lnTo>
                      <a:pt x="13938" y="9902"/>
                    </a:lnTo>
                    <a:lnTo>
                      <a:pt x="13838" y="9802"/>
                    </a:lnTo>
                    <a:lnTo>
                      <a:pt x="13737" y="9702"/>
                    </a:lnTo>
                    <a:lnTo>
                      <a:pt x="13625" y="9614"/>
                    </a:lnTo>
                    <a:lnTo>
                      <a:pt x="13499" y="9526"/>
                    </a:lnTo>
                    <a:lnTo>
                      <a:pt x="13349" y="9426"/>
                    </a:lnTo>
                    <a:lnTo>
                      <a:pt x="13199" y="9351"/>
                    </a:lnTo>
                    <a:lnTo>
                      <a:pt x="12848" y="9175"/>
                    </a:lnTo>
                    <a:lnTo>
                      <a:pt x="12459" y="9012"/>
                    </a:lnTo>
                    <a:lnTo>
                      <a:pt x="12033" y="8862"/>
                    </a:lnTo>
                    <a:lnTo>
                      <a:pt x="11594" y="8724"/>
                    </a:lnTo>
                    <a:lnTo>
                      <a:pt x="11156" y="8586"/>
                    </a:lnTo>
                    <a:lnTo>
                      <a:pt x="10704" y="8461"/>
                    </a:lnTo>
                    <a:lnTo>
                      <a:pt x="9877" y="8248"/>
                    </a:lnTo>
                    <a:lnTo>
                      <a:pt x="9163" y="8098"/>
                    </a:lnTo>
                    <a:lnTo>
                      <a:pt x="8498" y="7960"/>
                    </a:lnTo>
                    <a:lnTo>
                      <a:pt x="10541" y="1405"/>
                    </a:lnTo>
                    <a:lnTo>
                      <a:pt x="46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3501030" y="2620757"/>
                <a:ext cx="243139" cy="575289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25594" extrusionOk="0">
                    <a:moveTo>
                      <a:pt x="1855" y="0"/>
                    </a:moveTo>
                    <a:lnTo>
                      <a:pt x="0" y="1680"/>
                    </a:lnTo>
                    <a:lnTo>
                      <a:pt x="138" y="2695"/>
                    </a:lnTo>
                    <a:lnTo>
                      <a:pt x="313" y="3860"/>
                    </a:lnTo>
                    <a:lnTo>
                      <a:pt x="552" y="5364"/>
                    </a:lnTo>
                    <a:lnTo>
                      <a:pt x="865" y="7157"/>
                    </a:lnTo>
                    <a:lnTo>
                      <a:pt x="1040" y="8134"/>
                    </a:lnTo>
                    <a:lnTo>
                      <a:pt x="1241" y="9149"/>
                    </a:lnTo>
                    <a:lnTo>
                      <a:pt x="1454" y="10202"/>
                    </a:lnTo>
                    <a:lnTo>
                      <a:pt x="1692" y="11293"/>
                    </a:lnTo>
                    <a:lnTo>
                      <a:pt x="1930" y="12383"/>
                    </a:lnTo>
                    <a:lnTo>
                      <a:pt x="2193" y="13498"/>
                    </a:lnTo>
                    <a:lnTo>
                      <a:pt x="2482" y="14601"/>
                    </a:lnTo>
                    <a:lnTo>
                      <a:pt x="2783" y="15717"/>
                    </a:lnTo>
                    <a:lnTo>
                      <a:pt x="3096" y="16795"/>
                    </a:lnTo>
                    <a:lnTo>
                      <a:pt x="3422" y="17860"/>
                    </a:lnTo>
                    <a:lnTo>
                      <a:pt x="3773" y="18888"/>
                    </a:lnTo>
                    <a:lnTo>
                      <a:pt x="3948" y="19389"/>
                    </a:lnTo>
                    <a:lnTo>
                      <a:pt x="4136" y="19878"/>
                    </a:lnTo>
                    <a:lnTo>
                      <a:pt x="4324" y="20354"/>
                    </a:lnTo>
                    <a:lnTo>
                      <a:pt x="4512" y="20818"/>
                    </a:lnTo>
                    <a:lnTo>
                      <a:pt x="4713" y="21269"/>
                    </a:lnTo>
                    <a:lnTo>
                      <a:pt x="4913" y="21695"/>
                    </a:lnTo>
                    <a:lnTo>
                      <a:pt x="5114" y="22109"/>
                    </a:lnTo>
                    <a:lnTo>
                      <a:pt x="5327" y="22510"/>
                    </a:lnTo>
                    <a:lnTo>
                      <a:pt x="5540" y="22886"/>
                    </a:lnTo>
                    <a:lnTo>
                      <a:pt x="5753" y="23237"/>
                    </a:lnTo>
                    <a:lnTo>
                      <a:pt x="5979" y="23575"/>
                    </a:lnTo>
                    <a:lnTo>
                      <a:pt x="6204" y="23889"/>
                    </a:lnTo>
                    <a:lnTo>
                      <a:pt x="6430" y="24189"/>
                    </a:lnTo>
                    <a:lnTo>
                      <a:pt x="6668" y="24453"/>
                    </a:lnTo>
                    <a:lnTo>
                      <a:pt x="6906" y="24691"/>
                    </a:lnTo>
                    <a:lnTo>
                      <a:pt x="7144" y="24916"/>
                    </a:lnTo>
                    <a:lnTo>
                      <a:pt x="7382" y="25092"/>
                    </a:lnTo>
                    <a:lnTo>
                      <a:pt x="7633" y="25255"/>
                    </a:lnTo>
                    <a:lnTo>
                      <a:pt x="7896" y="25393"/>
                    </a:lnTo>
                    <a:lnTo>
                      <a:pt x="8022" y="25443"/>
                    </a:lnTo>
                    <a:lnTo>
                      <a:pt x="8147" y="25480"/>
                    </a:lnTo>
                    <a:lnTo>
                      <a:pt x="8272" y="25518"/>
                    </a:lnTo>
                    <a:lnTo>
                      <a:pt x="8410" y="25556"/>
                    </a:lnTo>
                    <a:lnTo>
                      <a:pt x="8535" y="25568"/>
                    </a:lnTo>
                    <a:lnTo>
                      <a:pt x="8673" y="25593"/>
                    </a:lnTo>
                    <a:lnTo>
                      <a:pt x="8836" y="25543"/>
                    </a:lnTo>
                    <a:lnTo>
                      <a:pt x="9024" y="25480"/>
                    </a:lnTo>
                    <a:lnTo>
                      <a:pt x="9250" y="25380"/>
                    </a:lnTo>
                    <a:lnTo>
                      <a:pt x="9388" y="25317"/>
                    </a:lnTo>
                    <a:lnTo>
                      <a:pt x="9513" y="25242"/>
                    </a:lnTo>
                    <a:lnTo>
                      <a:pt x="9651" y="25167"/>
                    </a:lnTo>
                    <a:lnTo>
                      <a:pt x="9789" y="25067"/>
                    </a:lnTo>
                    <a:lnTo>
                      <a:pt x="9927" y="24954"/>
                    </a:lnTo>
                    <a:lnTo>
                      <a:pt x="10064" y="24829"/>
                    </a:lnTo>
                    <a:lnTo>
                      <a:pt x="10190" y="24691"/>
                    </a:lnTo>
                    <a:lnTo>
                      <a:pt x="10315" y="24528"/>
                    </a:lnTo>
                    <a:lnTo>
                      <a:pt x="10428" y="24365"/>
                    </a:lnTo>
                    <a:lnTo>
                      <a:pt x="10528" y="24177"/>
                    </a:lnTo>
                    <a:lnTo>
                      <a:pt x="10616" y="23976"/>
                    </a:lnTo>
                    <a:lnTo>
                      <a:pt x="10691" y="23751"/>
                    </a:lnTo>
                    <a:lnTo>
                      <a:pt x="10754" y="23513"/>
                    </a:lnTo>
                    <a:lnTo>
                      <a:pt x="10791" y="23249"/>
                    </a:lnTo>
                    <a:lnTo>
                      <a:pt x="10816" y="22974"/>
                    </a:lnTo>
                    <a:lnTo>
                      <a:pt x="10816" y="22673"/>
                    </a:lnTo>
                    <a:lnTo>
                      <a:pt x="10791" y="22347"/>
                    </a:lnTo>
                    <a:lnTo>
                      <a:pt x="10729" y="22009"/>
                    </a:lnTo>
                    <a:lnTo>
                      <a:pt x="10654" y="21645"/>
                    </a:lnTo>
                    <a:lnTo>
                      <a:pt x="10541" y="21244"/>
                    </a:lnTo>
                    <a:lnTo>
                      <a:pt x="10390" y="20830"/>
                    </a:lnTo>
                    <a:lnTo>
                      <a:pt x="10202" y="20392"/>
                    </a:lnTo>
                    <a:lnTo>
                      <a:pt x="9989" y="19928"/>
                    </a:lnTo>
                    <a:lnTo>
                      <a:pt x="9739" y="19439"/>
                    </a:lnTo>
                    <a:lnTo>
                      <a:pt x="9601" y="19176"/>
                    </a:lnTo>
                    <a:lnTo>
                      <a:pt x="9438" y="18838"/>
                    </a:lnTo>
                    <a:lnTo>
                      <a:pt x="9037" y="17948"/>
                    </a:lnTo>
                    <a:lnTo>
                      <a:pt x="8548" y="16795"/>
                    </a:lnTo>
                    <a:lnTo>
                      <a:pt x="7971" y="15441"/>
                    </a:lnTo>
                    <a:lnTo>
                      <a:pt x="7357" y="13912"/>
                    </a:lnTo>
                    <a:lnTo>
                      <a:pt x="6693" y="12283"/>
                    </a:lnTo>
                    <a:lnTo>
                      <a:pt x="5327" y="8861"/>
                    </a:lnTo>
                    <a:lnTo>
                      <a:pt x="4011" y="5540"/>
                    </a:lnTo>
                    <a:lnTo>
                      <a:pt x="2908" y="2707"/>
                    </a:lnTo>
                    <a:lnTo>
                      <a:pt x="1855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3380168" y="2553707"/>
                <a:ext cx="162580" cy="105105"/>
              </a:xfrm>
              <a:custGeom>
                <a:avLst/>
                <a:gdLst/>
                <a:ahLst/>
                <a:cxnLst/>
                <a:rect l="l" t="t" r="r" b="b"/>
                <a:pathLst>
                  <a:path w="7233" h="4676" extrusionOk="0">
                    <a:moveTo>
                      <a:pt x="3560" y="0"/>
                    </a:moveTo>
                    <a:lnTo>
                      <a:pt x="3271" y="13"/>
                    </a:lnTo>
                    <a:lnTo>
                      <a:pt x="2958" y="38"/>
                    </a:lnTo>
                    <a:lnTo>
                      <a:pt x="2620" y="63"/>
                    </a:lnTo>
                    <a:lnTo>
                      <a:pt x="2269" y="113"/>
                    </a:lnTo>
                    <a:lnTo>
                      <a:pt x="1905" y="163"/>
                    </a:lnTo>
                    <a:lnTo>
                      <a:pt x="1229" y="288"/>
                    </a:lnTo>
                    <a:lnTo>
                      <a:pt x="915" y="351"/>
                    </a:lnTo>
                    <a:lnTo>
                      <a:pt x="639" y="414"/>
                    </a:lnTo>
                    <a:lnTo>
                      <a:pt x="401" y="489"/>
                    </a:lnTo>
                    <a:lnTo>
                      <a:pt x="213" y="552"/>
                    </a:lnTo>
                    <a:lnTo>
                      <a:pt x="88" y="614"/>
                    </a:lnTo>
                    <a:lnTo>
                      <a:pt x="38" y="652"/>
                    </a:lnTo>
                    <a:lnTo>
                      <a:pt x="13" y="677"/>
                    </a:lnTo>
                    <a:lnTo>
                      <a:pt x="0" y="740"/>
                    </a:lnTo>
                    <a:lnTo>
                      <a:pt x="13" y="802"/>
                    </a:lnTo>
                    <a:lnTo>
                      <a:pt x="38" y="865"/>
                    </a:lnTo>
                    <a:lnTo>
                      <a:pt x="75" y="928"/>
                    </a:lnTo>
                    <a:lnTo>
                      <a:pt x="138" y="990"/>
                    </a:lnTo>
                    <a:lnTo>
                      <a:pt x="201" y="1053"/>
                    </a:lnTo>
                    <a:lnTo>
                      <a:pt x="364" y="1166"/>
                    </a:lnTo>
                    <a:lnTo>
                      <a:pt x="527" y="1266"/>
                    </a:lnTo>
                    <a:lnTo>
                      <a:pt x="677" y="1341"/>
                    </a:lnTo>
                    <a:lnTo>
                      <a:pt x="827" y="1416"/>
                    </a:lnTo>
                    <a:lnTo>
                      <a:pt x="752" y="1492"/>
                    </a:lnTo>
                    <a:lnTo>
                      <a:pt x="690" y="1567"/>
                    </a:lnTo>
                    <a:lnTo>
                      <a:pt x="614" y="1667"/>
                    </a:lnTo>
                    <a:lnTo>
                      <a:pt x="564" y="1780"/>
                    </a:lnTo>
                    <a:lnTo>
                      <a:pt x="539" y="1830"/>
                    </a:lnTo>
                    <a:lnTo>
                      <a:pt x="527" y="1893"/>
                    </a:lnTo>
                    <a:lnTo>
                      <a:pt x="527" y="1943"/>
                    </a:lnTo>
                    <a:lnTo>
                      <a:pt x="539" y="1993"/>
                    </a:lnTo>
                    <a:lnTo>
                      <a:pt x="564" y="2031"/>
                    </a:lnTo>
                    <a:lnTo>
                      <a:pt x="602" y="2081"/>
                    </a:lnTo>
                    <a:lnTo>
                      <a:pt x="702" y="2143"/>
                    </a:lnTo>
                    <a:lnTo>
                      <a:pt x="802" y="2193"/>
                    </a:lnTo>
                    <a:lnTo>
                      <a:pt x="915" y="2231"/>
                    </a:lnTo>
                    <a:lnTo>
                      <a:pt x="1028" y="2256"/>
                    </a:lnTo>
                    <a:lnTo>
                      <a:pt x="1203" y="2281"/>
                    </a:lnTo>
                    <a:lnTo>
                      <a:pt x="1266" y="2281"/>
                    </a:lnTo>
                    <a:lnTo>
                      <a:pt x="1141" y="2344"/>
                    </a:lnTo>
                    <a:lnTo>
                      <a:pt x="1015" y="2419"/>
                    </a:lnTo>
                    <a:lnTo>
                      <a:pt x="890" y="2507"/>
                    </a:lnTo>
                    <a:lnTo>
                      <a:pt x="765" y="2595"/>
                    </a:lnTo>
                    <a:lnTo>
                      <a:pt x="715" y="2657"/>
                    </a:lnTo>
                    <a:lnTo>
                      <a:pt x="677" y="2707"/>
                    </a:lnTo>
                    <a:lnTo>
                      <a:pt x="652" y="2757"/>
                    </a:lnTo>
                    <a:lnTo>
                      <a:pt x="652" y="2808"/>
                    </a:lnTo>
                    <a:lnTo>
                      <a:pt x="665" y="2858"/>
                    </a:lnTo>
                    <a:lnTo>
                      <a:pt x="702" y="2908"/>
                    </a:lnTo>
                    <a:lnTo>
                      <a:pt x="765" y="2945"/>
                    </a:lnTo>
                    <a:lnTo>
                      <a:pt x="840" y="2983"/>
                    </a:lnTo>
                    <a:lnTo>
                      <a:pt x="928" y="2996"/>
                    </a:lnTo>
                    <a:lnTo>
                      <a:pt x="1153" y="2996"/>
                    </a:lnTo>
                    <a:lnTo>
                      <a:pt x="1279" y="2983"/>
                    </a:lnTo>
                    <a:lnTo>
                      <a:pt x="1529" y="2933"/>
                    </a:lnTo>
                    <a:lnTo>
                      <a:pt x="1780" y="2883"/>
                    </a:lnTo>
                    <a:lnTo>
                      <a:pt x="1981" y="2833"/>
                    </a:lnTo>
                    <a:lnTo>
                      <a:pt x="2169" y="2770"/>
                    </a:lnTo>
                    <a:lnTo>
                      <a:pt x="2244" y="2858"/>
                    </a:lnTo>
                    <a:lnTo>
                      <a:pt x="2457" y="3083"/>
                    </a:lnTo>
                    <a:lnTo>
                      <a:pt x="2795" y="3397"/>
                    </a:lnTo>
                    <a:lnTo>
                      <a:pt x="2983" y="3572"/>
                    </a:lnTo>
                    <a:lnTo>
                      <a:pt x="3209" y="3760"/>
                    </a:lnTo>
                    <a:lnTo>
                      <a:pt x="3447" y="3936"/>
                    </a:lnTo>
                    <a:lnTo>
                      <a:pt x="3698" y="4111"/>
                    </a:lnTo>
                    <a:lnTo>
                      <a:pt x="3973" y="4274"/>
                    </a:lnTo>
                    <a:lnTo>
                      <a:pt x="4249" y="4412"/>
                    </a:lnTo>
                    <a:lnTo>
                      <a:pt x="4525" y="4537"/>
                    </a:lnTo>
                    <a:lnTo>
                      <a:pt x="4663" y="4575"/>
                    </a:lnTo>
                    <a:lnTo>
                      <a:pt x="4813" y="4612"/>
                    </a:lnTo>
                    <a:lnTo>
                      <a:pt x="4951" y="4650"/>
                    </a:lnTo>
                    <a:lnTo>
                      <a:pt x="5101" y="4663"/>
                    </a:lnTo>
                    <a:lnTo>
                      <a:pt x="5239" y="4675"/>
                    </a:lnTo>
                    <a:lnTo>
                      <a:pt x="5377" y="4663"/>
                    </a:lnTo>
                    <a:lnTo>
                      <a:pt x="7232" y="2983"/>
                    </a:lnTo>
                    <a:lnTo>
                      <a:pt x="6906" y="2582"/>
                    </a:lnTo>
                    <a:lnTo>
                      <a:pt x="6555" y="2168"/>
                    </a:lnTo>
                    <a:lnTo>
                      <a:pt x="6117" y="1680"/>
                    </a:lnTo>
                    <a:lnTo>
                      <a:pt x="5866" y="1429"/>
                    </a:lnTo>
                    <a:lnTo>
                      <a:pt x="5615" y="1178"/>
                    </a:lnTo>
                    <a:lnTo>
                      <a:pt x="5365" y="928"/>
                    </a:lnTo>
                    <a:lnTo>
                      <a:pt x="5114" y="702"/>
                    </a:lnTo>
                    <a:lnTo>
                      <a:pt x="4863" y="501"/>
                    </a:lnTo>
                    <a:lnTo>
                      <a:pt x="4625" y="313"/>
                    </a:lnTo>
                    <a:lnTo>
                      <a:pt x="4387" y="176"/>
                    </a:lnTo>
                    <a:lnTo>
                      <a:pt x="4274" y="113"/>
                    </a:lnTo>
                    <a:lnTo>
                      <a:pt x="4174" y="63"/>
                    </a:lnTo>
                    <a:lnTo>
                      <a:pt x="4111" y="50"/>
                    </a:lnTo>
                    <a:lnTo>
                      <a:pt x="4024" y="25"/>
                    </a:lnTo>
                    <a:lnTo>
                      <a:pt x="3810" y="13"/>
                    </a:lnTo>
                    <a:lnTo>
                      <a:pt x="3560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3008862" y="3017979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7200" cap="rnd" cmpd="sng">
                <a:solidFill>
                  <a:srgbClr val="0D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2958423" y="3003324"/>
                <a:ext cx="28479" cy="58329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595" extrusionOk="0">
                    <a:moveTo>
                      <a:pt x="251" y="0"/>
                    </a:moveTo>
                    <a:lnTo>
                      <a:pt x="1" y="126"/>
                    </a:lnTo>
                    <a:lnTo>
                      <a:pt x="88" y="326"/>
                    </a:lnTo>
                    <a:lnTo>
                      <a:pt x="327" y="840"/>
                    </a:lnTo>
                    <a:lnTo>
                      <a:pt x="477" y="1204"/>
                    </a:lnTo>
                    <a:lnTo>
                      <a:pt x="652" y="1617"/>
                    </a:lnTo>
                    <a:lnTo>
                      <a:pt x="828" y="2081"/>
                    </a:lnTo>
                    <a:lnTo>
                      <a:pt x="1003" y="2595"/>
                    </a:lnTo>
                    <a:lnTo>
                      <a:pt x="1267" y="2507"/>
                    </a:lnTo>
                    <a:lnTo>
                      <a:pt x="1091" y="1993"/>
                    </a:lnTo>
                    <a:lnTo>
                      <a:pt x="916" y="1517"/>
                    </a:lnTo>
                    <a:lnTo>
                      <a:pt x="740" y="1091"/>
                    </a:lnTo>
                    <a:lnTo>
                      <a:pt x="590" y="727"/>
                    </a:lnTo>
                    <a:lnTo>
                      <a:pt x="352" y="201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3009424" y="2864998"/>
                <a:ext cx="86516" cy="116096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5165" extrusionOk="0">
                    <a:moveTo>
                      <a:pt x="263" y="0"/>
                    </a:moveTo>
                    <a:lnTo>
                      <a:pt x="0" y="88"/>
                    </a:lnTo>
                    <a:lnTo>
                      <a:pt x="138" y="464"/>
                    </a:lnTo>
                    <a:lnTo>
                      <a:pt x="276" y="828"/>
                    </a:lnTo>
                    <a:lnTo>
                      <a:pt x="439" y="1191"/>
                    </a:lnTo>
                    <a:lnTo>
                      <a:pt x="614" y="1555"/>
                    </a:lnTo>
                    <a:lnTo>
                      <a:pt x="802" y="1906"/>
                    </a:lnTo>
                    <a:lnTo>
                      <a:pt x="1003" y="2244"/>
                    </a:lnTo>
                    <a:lnTo>
                      <a:pt x="1229" y="2582"/>
                    </a:lnTo>
                    <a:lnTo>
                      <a:pt x="1454" y="2908"/>
                    </a:lnTo>
                    <a:lnTo>
                      <a:pt x="1692" y="3222"/>
                    </a:lnTo>
                    <a:lnTo>
                      <a:pt x="1943" y="3535"/>
                    </a:lnTo>
                    <a:lnTo>
                      <a:pt x="2206" y="3836"/>
                    </a:lnTo>
                    <a:lnTo>
                      <a:pt x="2482" y="4124"/>
                    </a:lnTo>
                    <a:lnTo>
                      <a:pt x="2758" y="4400"/>
                    </a:lnTo>
                    <a:lnTo>
                      <a:pt x="3058" y="4663"/>
                    </a:lnTo>
                    <a:lnTo>
                      <a:pt x="3359" y="4914"/>
                    </a:lnTo>
                    <a:lnTo>
                      <a:pt x="3673" y="5164"/>
                    </a:lnTo>
                    <a:lnTo>
                      <a:pt x="3848" y="4939"/>
                    </a:lnTo>
                    <a:lnTo>
                      <a:pt x="3535" y="4700"/>
                    </a:lnTo>
                    <a:lnTo>
                      <a:pt x="3246" y="4450"/>
                    </a:lnTo>
                    <a:lnTo>
                      <a:pt x="2958" y="4187"/>
                    </a:lnTo>
                    <a:lnTo>
                      <a:pt x="2682" y="3923"/>
                    </a:lnTo>
                    <a:lnTo>
                      <a:pt x="2407" y="3635"/>
                    </a:lnTo>
                    <a:lnTo>
                      <a:pt x="2156" y="3347"/>
                    </a:lnTo>
                    <a:lnTo>
                      <a:pt x="1918" y="3046"/>
                    </a:lnTo>
                    <a:lnTo>
                      <a:pt x="1680" y="2745"/>
                    </a:lnTo>
                    <a:lnTo>
                      <a:pt x="1454" y="2419"/>
                    </a:lnTo>
                    <a:lnTo>
                      <a:pt x="1254" y="2094"/>
                    </a:lnTo>
                    <a:lnTo>
                      <a:pt x="1053" y="1768"/>
                    </a:lnTo>
                    <a:lnTo>
                      <a:pt x="865" y="1429"/>
                    </a:lnTo>
                    <a:lnTo>
                      <a:pt x="702" y="1078"/>
                    </a:lnTo>
                    <a:lnTo>
                      <a:pt x="539" y="727"/>
                    </a:lnTo>
                    <a:lnTo>
                      <a:pt x="401" y="36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3063235" y="2899658"/>
                <a:ext cx="41426" cy="26501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179" extrusionOk="0">
                    <a:moveTo>
                      <a:pt x="176" y="0"/>
                    </a:moveTo>
                    <a:lnTo>
                      <a:pt x="0" y="226"/>
                    </a:lnTo>
                    <a:lnTo>
                      <a:pt x="201" y="376"/>
                    </a:lnTo>
                    <a:lnTo>
                      <a:pt x="401" y="514"/>
                    </a:lnTo>
                    <a:lnTo>
                      <a:pt x="614" y="652"/>
                    </a:lnTo>
                    <a:lnTo>
                      <a:pt x="827" y="777"/>
                    </a:lnTo>
                    <a:lnTo>
                      <a:pt x="1053" y="890"/>
                    </a:lnTo>
                    <a:lnTo>
                      <a:pt x="1279" y="990"/>
                    </a:lnTo>
                    <a:lnTo>
                      <a:pt x="1517" y="1090"/>
                    </a:lnTo>
                    <a:lnTo>
                      <a:pt x="1742" y="1178"/>
                    </a:lnTo>
                    <a:lnTo>
                      <a:pt x="1843" y="902"/>
                    </a:lnTo>
                    <a:lnTo>
                      <a:pt x="1617" y="827"/>
                    </a:lnTo>
                    <a:lnTo>
                      <a:pt x="1391" y="727"/>
                    </a:lnTo>
                    <a:lnTo>
                      <a:pt x="1178" y="639"/>
                    </a:lnTo>
                    <a:lnTo>
                      <a:pt x="965" y="526"/>
                    </a:lnTo>
                    <a:lnTo>
                      <a:pt x="765" y="414"/>
                    </a:lnTo>
                    <a:lnTo>
                      <a:pt x="564" y="276"/>
                    </a:lnTo>
                    <a:lnTo>
                      <a:pt x="364" y="150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3683569" y="3734652"/>
                <a:ext cx="40032" cy="8764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3899" extrusionOk="0">
                    <a:moveTo>
                      <a:pt x="1517" y="1"/>
                    </a:moveTo>
                    <a:lnTo>
                      <a:pt x="1" y="3786"/>
                    </a:lnTo>
                    <a:lnTo>
                      <a:pt x="264" y="3899"/>
                    </a:lnTo>
                    <a:lnTo>
                      <a:pt x="1781" y="101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3561314" y="2970080"/>
                <a:ext cx="40032" cy="110162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4901" extrusionOk="0">
                    <a:moveTo>
                      <a:pt x="276" y="0"/>
                    </a:moveTo>
                    <a:lnTo>
                      <a:pt x="0" y="51"/>
                    </a:lnTo>
                    <a:lnTo>
                      <a:pt x="113" y="564"/>
                    </a:lnTo>
                    <a:lnTo>
                      <a:pt x="251" y="1103"/>
                    </a:lnTo>
                    <a:lnTo>
                      <a:pt x="439" y="1780"/>
                    </a:lnTo>
                    <a:lnTo>
                      <a:pt x="665" y="2545"/>
                    </a:lnTo>
                    <a:lnTo>
                      <a:pt x="928" y="3359"/>
                    </a:lnTo>
                    <a:lnTo>
                      <a:pt x="1066" y="3760"/>
                    </a:lnTo>
                    <a:lnTo>
                      <a:pt x="1216" y="4161"/>
                    </a:lnTo>
                    <a:lnTo>
                      <a:pt x="1366" y="4537"/>
                    </a:lnTo>
                    <a:lnTo>
                      <a:pt x="1529" y="4901"/>
                    </a:lnTo>
                    <a:lnTo>
                      <a:pt x="1780" y="4788"/>
                    </a:lnTo>
                    <a:lnTo>
                      <a:pt x="1630" y="4425"/>
                    </a:lnTo>
                    <a:lnTo>
                      <a:pt x="1479" y="4049"/>
                    </a:lnTo>
                    <a:lnTo>
                      <a:pt x="1329" y="3660"/>
                    </a:lnTo>
                    <a:lnTo>
                      <a:pt x="1191" y="3259"/>
                    </a:lnTo>
                    <a:lnTo>
                      <a:pt x="928" y="2457"/>
                    </a:lnTo>
                    <a:lnTo>
                      <a:pt x="715" y="1705"/>
                    </a:lnTo>
                    <a:lnTo>
                      <a:pt x="527" y="1028"/>
                    </a:lnTo>
                    <a:lnTo>
                      <a:pt x="389" y="489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3621869" y="3313221"/>
                <a:ext cx="1744456" cy="121716"/>
              </a:xfrm>
              <a:custGeom>
                <a:avLst/>
                <a:gdLst/>
                <a:ahLst/>
                <a:cxnLst/>
                <a:rect l="l" t="t" r="r" b="b"/>
                <a:pathLst>
                  <a:path w="77609" h="5415" extrusionOk="0">
                    <a:moveTo>
                      <a:pt x="1" y="0"/>
                    </a:moveTo>
                    <a:lnTo>
                      <a:pt x="1" y="5414"/>
                    </a:lnTo>
                    <a:lnTo>
                      <a:pt x="77608" y="5414"/>
                    </a:lnTo>
                    <a:lnTo>
                      <a:pt x="7760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5246273" y="3317717"/>
                <a:ext cx="308234" cy="1407766"/>
              </a:xfrm>
              <a:custGeom>
                <a:avLst/>
                <a:gdLst/>
                <a:ahLst/>
                <a:cxnLst/>
                <a:rect l="l" t="t" r="r" b="b"/>
                <a:pathLst>
                  <a:path w="13713" h="62630" extrusionOk="0">
                    <a:moveTo>
                      <a:pt x="1" y="1"/>
                    </a:moveTo>
                    <a:lnTo>
                      <a:pt x="9075" y="62630"/>
                    </a:lnTo>
                    <a:lnTo>
                      <a:pt x="13712" y="62630"/>
                    </a:lnTo>
                    <a:lnTo>
                      <a:pt x="463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5746622" y="3151788"/>
                <a:ext cx="885186" cy="222864"/>
              </a:xfrm>
              <a:custGeom>
                <a:avLst/>
                <a:gdLst/>
                <a:ahLst/>
                <a:cxnLst/>
                <a:rect l="l" t="t" r="r" b="b"/>
                <a:pathLst>
                  <a:path w="39381" h="9915" extrusionOk="0">
                    <a:moveTo>
                      <a:pt x="11569" y="0"/>
                    </a:moveTo>
                    <a:lnTo>
                      <a:pt x="11055" y="13"/>
                    </a:lnTo>
                    <a:lnTo>
                      <a:pt x="10553" y="51"/>
                    </a:lnTo>
                    <a:lnTo>
                      <a:pt x="10039" y="101"/>
                    </a:lnTo>
                    <a:lnTo>
                      <a:pt x="9538" y="176"/>
                    </a:lnTo>
                    <a:lnTo>
                      <a:pt x="9037" y="264"/>
                    </a:lnTo>
                    <a:lnTo>
                      <a:pt x="8535" y="376"/>
                    </a:lnTo>
                    <a:lnTo>
                      <a:pt x="8047" y="514"/>
                    </a:lnTo>
                    <a:lnTo>
                      <a:pt x="7558" y="665"/>
                    </a:lnTo>
                    <a:lnTo>
                      <a:pt x="7082" y="840"/>
                    </a:lnTo>
                    <a:lnTo>
                      <a:pt x="6618" y="1028"/>
                    </a:lnTo>
                    <a:lnTo>
                      <a:pt x="6154" y="1241"/>
                    </a:lnTo>
                    <a:lnTo>
                      <a:pt x="5703" y="1467"/>
                    </a:lnTo>
                    <a:lnTo>
                      <a:pt x="5252" y="1717"/>
                    </a:lnTo>
                    <a:lnTo>
                      <a:pt x="4813" y="1993"/>
                    </a:lnTo>
                    <a:lnTo>
                      <a:pt x="4399" y="2269"/>
                    </a:lnTo>
                    <a:lnTo>
                      <a:pt x="3986" y="2582"/>
                    </a:lnTo>
                    <a:lnTo>
                      <a:pt x="1279" y="4650"/>
                    </a:lnTo>
                    <a:lnTo>
                      <a:pt x="1103" y="4788"/>
                    </a:lnTo>
                    <a:lnTo>
                      <a:pt x="940" y="4951"/>
                    </a:lnTo>
                    <a:lnTo>
                      <a:pt x="790" y="5114"/>
                    </a:lnTo>
                    <a:lnTo>
                      <a:pt x="652" y="5277"/>
                    </a:lnTo>
                    <a:lnTo>
                      <a:pt x="527" y="5465"/>
                    </a:lnTo>
                    <a:lnTo>
                      <a:pt x="414" y="5653"/>
                    </a:lnTo>
                    <a:lnTo>
                      <a:pt x="314" y="5841"/>
                    </a:lnTo>
                    <a:lnTo>
                      <a:pt x="226" y="6054"/>
                    </a:lnTo>
                    <a:lnTo>
                      <a:pt x="151" y="6255"/>
                    </a:lnTo>
                    <a:lnTo>
                      <a:pt x="88" y="6468"/>
                    </a:lnTo>
                    <a:lnTo>
                      <a:pt x="50" y="6681"/>
                    </a:lnTo>
                    <a:lnTo>
                      <a:pt x="13" y="6894"/>
                    </a:lnTo>
                    <a:lnTo>
                      <a:pt x="0" y="7119"/>
                    </a:lnTo>
                    <a:lnTo>
                      <a:pt x="0" y="7345"/>
                    </a:lnTo>
                    <a:lnTo>
                      <a:pt x="13" y="7571"/>
                    </a:lnTo>
                    <a:lnTo>
                      <a:pt x="38" y="7796"/>
                    </a:lnTo>
                    <a:lnTo>
                      <a:pt x="401" y="9914"/>
                    </a:lnTo>
                    <a:lnTo>
                      <a:pt x="28200" y="9914"/>
                    </a:lnTo>
                    <a:lnTo>
                      <a:pt x="39380" y="13"/>
                    </a:lnTo>
                    <a:lnTo>
                      <a:pt x="1156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5746622" y="3222772"/>
                <a:ext cx="325676" cy="1502711"/>
              </a:xfrm>
              <a:custGeom>
                <a:avLst/>
                <a:gdLst/>
                <a:ahLst/>
                <a:cxnLst/>
                <a:rect l="l" t="t" r="r" b="b"/>
                <a:pathLst>
                  <a:path w="14489" h="66854" extrusionOk="0">
                    <a:moveTo>
                      <a:pt x="3234" y="1"/>
                    </a:moveTo>
                    <a:lnTo>
                      <a:pt x="1266" y="1530"/>
                    </a:lnTo>
                    <a:lnTo>
                      <a:pt x="1091" y="1668"/>
                    </a:lnTo>
                    <a:lnTo>
                      <a:pt x="928" y="1831"/>
                    </a:lnTo>
                    <a:lnTo>
                      <a:pt x="777" y="1994"/>
                    </a:lnTo>
                    <a:lnTo>
                      <a:pt x="639" y="2157"/>
                    </a:lnTo>
                    <a:lnTo>
                      <a:pt x="514" y="2345"/>
                    </a:lnTo>
                    <a:lnTo>
                      <a:pt x="401" y="2533"/>
                    </a:lnTo>
                    <a:lnTo>
                      <a:pt x="301" y="2721"/>
                    </a:lnTo>
                    <a:lnTo>
                      <a:pt x="213" y="2921"/>
                    </a:lnTo>
                    <a:lnTo>
                      <a:pt x="151" y="3134"/>
                    </a:lnTo>
                    <a:lnTo>
                      <a:pt x="88" y="3335"/>
                    </a:lnTo>
                    <a:lnTo>
                      <a:pt x="38" y="3560"/>
                    </a:lnTo>
                    <a:lnTo>
                      <a:pt x="13" y="3773"/>
                    </a:lnTo>
                    <a:lnTo>
                      <a:pt x="0" y="3986"/>
                    </a:lnTo>
                    <a:lnTo>
                      <a:pt x="0" y="4212"/>
                    </a:lnTo>
                    <a:lnTo>
                      <a:pt x="13" y="4438"/>
                    </a:lnTo>
                    <a:lnTo>
                      <a:pt x="38" y="4663"/>
                    </a:lnTo>
                    <a:lnTo>
                      <a:pt x="10516" y="66854"/>
                    </a:lnTo>
                    <a:lnTo>
                      <a:pt x="14489" y="66854"/>
                    </a:lnTo>
                    <a:lnTo>
                      <a:pt x="323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5121770" y="3820876"/>
                <a:ext cx="872779" cy="78604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497" extrusionOk="0">
                    <a:moveTo>
                      <a:pt x="3497" y="0"/>
                    </a:moveTo>
                    <a:lnTo>
                      <a:pt x="3309" y="13"/>
                    </a:lnTo>
                    <a:lnTo>
                      <a:pt x="3133" y="25"/>
                    </a:lnTo>
                    <a:lnTo>
                      <a:pt x="2958" y="50"/>
                    </a:lnTo>
                    <a:lnTo>
                      <a:pt x="2795" y="75"/>
                    </a:lnTo>
                    <a:lnTo>
                      <a:pt x="2620" y="113"/>
                    </a:lnTo>
                    <a:lnTo>
                      <a:pt x="2457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0" y="351"/>
                    </a:lnTo>
                    <a:lnTo>
                      <a:pt x="1830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4" y="702"/>
                    </a:lnTo>
                    <a:lnTo>
                      <a:pt x="1278" y="802"/>
                    </a:lnTo>
                    <a:lnTo>
                      <a:pt x="1153" y="915"/>
                    </a:lnTo>
                    <a:lnTo>
                      <a:pt x="1028" y="1028"/>
                    </a:lnTo>
                    <a:lnTo>
                      <a:pt x="915" y="1153"/>
                    </a:lnTo>
                    <a:lnTo>
                      <a:pt x="802" y="1279"/>
                    </a:lnTo>
                    <a:lnTo>
                      <a:pt x="702" y="1404"/>
                    </a:lnTo>
                    <a:lnTo>
                      <a:pt x="602" y="1542"/>
                    </a:lnTo>
                    <a:lnTo>
                      <a:pt x="514" y="1692"/>
                    </a:lnTo>
                    <a:lnTo>
                      <a:pt x="426" y="1830"/>
                    </a:lnTo>
                    <a:lnTo>
                      <a:pt x="351" y="1980"/>
                    </a:lnTo>
                    <a:lnTo>
                      <a:pt x="276" y="2143"/>
                    </a:lnTo>
                    <a:lnTo>
                      <a:pt x="213" y="2294"/>
                    </a:lnTo>
                    <a:lnTo>
                      <a:pt x="163" y="2457"/>
                    </a:lnTo>
                    <a:lnTo>
                      <a:pt x="113" y="2620"/>
                    </a:lnTo>
                    <a:lnTo>
                      <a:pt x="75" y="2795"/>
                    </a:lnTo>
                    <a:lnTo>
                      <a:pt x="38" y="2971"/>
                    </a:lnTo>
                    <a:lnTo>
                      <a:pt x="25" y="3133"/>
                    </a:lnTo>
                    <a:lnTo>
                      <a:pt x="13" y="3321"/>
                    </a:lnTo>
                    <a:lnTo>
                      <a:pt x="0" y="3497"/>
                    </a:lnTo>
                    <a:lnTo>
                      <a:pt x="38829" y="3497"/>
                    </a:lnTo>
                    <a:lnTo>
                      <a:pt x="38829" y="3321"/>
                    </a:lnTo>
                    <a:lnTo>
                      <a:pt x="38816" y="3133"/>
                    </a:lnTo>
                    <a:lnTo>
                      <a:pt x="38791" y="2971"/>
                    </a:lnTo>
                    <a:lnTo>
                      <a:pt x="38753" y="2795"/>
                    </a:lnTo>
                    <a:lnTo>
                      <a:pt x="38716" y="2620"/>
                    </a:lnTo>
                    <a:lnTo>
                      <a:pt x="38678" y="2457"/>
                    </a:lnTo>
                    <a:lnTo>
                      <a:pt x="38616" y="2294"/>
                    </a:lnTo>
                    <a:lnTo>
                      <a:pt x="38553" y="2143"/>
                    </a:lnTo>
                    <a:lnTo>
                      <a:pt x="38490" y="1980"/>
                    </a:lnTo>
                    <a:lnTo>
                      <a:pt x="38415" y="1830"/>
                    </a:lnTo>
                    <a:lnTo>
                      <a:pt x="38327" y="1692"/>
                    </a:lnTo>
                    <a:lnTo>
                      <a:pt x="38240" y="1542"/>
                    </a:lnTo>
                    <a:lnTo>
                      <a:pt x="38139" y="1404"/>
                    </a:lnTo>
                    <a:lnTo>
                      <a:pt x="38039" y="1279"/>
                    </a:lnTo>
                    <a:lnTo>
                      <a:pt x="37926" y="1153"/>
                    </a:lnTo>
                    <a:lnTo>
                      <a:pt x="37813" y="1028"/>
                    </a:lnTo>
                    <a:lnTo>
                      <a:pt x="37688" y="915"/>
                    </a:lnTo>
                    <a:lnTo>
                      <a:pt x="37563" y="802"/>
                    </a:lnTo>
                    <a:lnTo>
                      <a:pt x="37425" y="702"/>
                    </a:lnTo>
                    <a:lnTo>
                      <a:pt x="37287" y="602"/>
                    </a:lnTo>
                    <a:lnTo>
                      <a:pt x="37149" y="514"/>
                    </a:lnTo>
                    <a:lnTo>
                      <a:pt x="36999" y="426"/>
                    </a:lnTo>
                    <a:lnTo>
                      <a:pt x="36848" y="351"/>
                    </a:lnTo>
                    <a:lnTo>
                      <a:pt x="36698" y="276"/>
                    </a:lnTo>
                    <a:lnTo>
                      <a:pt x="36535" y="213"/>
                    </a:lnTo>
                    <a:lnTo>
                      <a:pt x="36372" y="163"/>
                    </a:lnTo>
                    <a:lnTo>
                      <a:pt x="36209" y="113"/>
                    </a:lnTo>
                    <a:lnTo>
                      <a:pt x="36046" y="75"/>
                    </a:lnTo>
                    <a:lnTo>
                      <a:pt x="35871" y="50"/>
                    </a:lnTo>
                    <a:lnTo>
                      <a:pt x="35695" y="25"/>
                    </a:lnTo>
                    <a:lnTo>
                      <a:pt x="35520" y="13"/>
                    </a:lnTo>
                    <a:lnTo>
                      <a:pt x="35344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5121770" y="3899457"/>
                <a:ext cx="558948" cy="147093"/>
              </a:xfrm>
              <a:custGeom>
                <a:avLst/>
                <a:gdLst/>
                <a:ahLst/>
                <a:cxnLst/>
                <a:rect l="l" t="t" r="r" b="b"/>
                <a:pathLst>
                  <a:path w="24867" h="6544" extrusionOk="0">
                    <a:moveTo>
                      <a:pt x="0" y="1"/>
                    </a:moveTo>
                    <a:lnTo>
                      <a:pt x="0" y="6543"/>
                    </a:lnTo>
                    <a:lnTo>
                      <a:pt x="24866" y="6543"/>
                    </a:lnTo>
                    <a:lnTo>
                      <a:pt x="24866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5680695" y="3899457"/>
                <a:ext cx="872779" cy="147093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6544" extrusionOk="0">
                    <a:moveTo>
                      <a:pt x="0" y="1"/>
                    </a:moveTo>
                    <a:lnTo>
                      <a:pt x="0" y="6543"/>
                    </a:lnTo>
                    <a:lnTo>
                      <a:pt x="38829" y="6543"/>
                    </a:lnTo>
                    <a:lnTo>
                      <a:pt x="3882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5680695" y="3820876"/>
                <a:ext cx="872779" cy="78604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497" extrusionOk="0">
                    <a:moveTo>
                      <a:pt x="3497" y="0"/>
                    </a:moveTo>
                    <a:lnTo>
                      <a:pt x="3309" y="13"/>
                    </a:lnTo>
                    <a:lnTo>
                      <a:pt x="3134" y="25"/>
                    </a:lnTo>
                    <a:lnTo>
                      <a:pt x="2958" y="50"/>
                    </a:lnTo>
                    <a:lnTo>
                      <a:pt x="2795" y="75"/>
                    </a:lnTo>
                    <a:lnTo>
                      <a:pt x="2620" y="113"/>
                    </a:lnTo>
                    <a:lnTo>
                      <a:pt x="2457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1" y="351"/>
                    </a:lnTo>
                    <a:lnTo>
                      <a:pt x="1830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4" y="702"/>
                    </a:lnTo>
                    <a:lnTo>
                      <a:pt x="1279" y="802"/>
                    </a:lnTo>
                    <a:lnTo>
                      <a:pt x="1153" y="915"/>
                    </a:lnTo>
                    <a:lnTo>
                      <a:pt x="1028" y="1028"/>
                    </a:lnTo>
                    <a:lnTo>
                      <a:pt x="915" y="1153"/>
                    </a:lnTo>
                    <a:lnTo>
                      <a:pt x="803" y="1279"/>
                    </a:lnTo>
                    <a:lnTo>
                      <a:pt x="702" y="1404"/>
                    </a:lnTo>
                    <a:lnTo>
                      <a:pt x="602" y="1542"/>
                    </a:lnTo>
                    <a:lnTo>
                      <a:pt x="514" y="1692"/>
                    </a:lnTo>
                    <a:lnTo>
                      <a:pt x="427" y="1830"/>
                    </a:lnTo>
                    <a:lnTo>
                      <a:pt x="351" y="1980"/>
                    </a:lnTo>
                    <a:lnTo>
                      <a:pt x="276" y="2143"/>
                    </a:lnTo>
                    <a:lnTo>
                      <a:pt x="213" y="2294"/>
                    </a:lnTo>
                    <a:lnTo>
                      <a:pt x="163" y="2457"/>
                    </a:lnTo>
                    <a:lnTo>
                      <a:pt x="113" y="2620"/>
                    </a:lnTo>
                    <a:lnTo>
                      <a:pt x="76" y="2795"/>
                    </a:lnTo>
                    <a:lnTo>
                      <a:pt x="51" y="2971"/>
                    </a:lnTo>
                    <a:lnTo>
                      <a:pt x="25" y="3133"/>
                    </a:lnTo>
                    <a:lnTo>
                      <a:pt x="13" y="3321"/>
                    </a:lnTo>
                    <a:lnTo>
                      <a:pt x="0" y="3497"/>
                    </a:lnTo>
                    <a:lnTo>
                      <a:pt x="38829" y="3497"/>
                    </a:lnTo>
                    <a:lnTo>
                      <a:pt x="38829" y="3321"/>
                    </a:lnTo>
                    <a:lnTo>
                      <a:pt x="38816" y="3133"/>
                    </a:lnTo>
                    <a:lnTo>
                      <a:pt x="38791" y="2971"/>
                    </a:lnTo>
                    <a:lnTo>
                      <a:pt x="38766" y="2795"/>
                    </a:lnTo>
                    <a:lnTo>
                      <a:pt x="38716" y="2620"/>
                    </a:lnTo>
                    <a:lnTo>
                      <a:pt x="38679" y="2457"/>
                    </a:lnTo>
                    <a:lnTo>
                      <a:pt x="38616" y="2294"/>
                    </a:lnTo>
                    <a:lnTo>
                      <a:pt x="38553" y="2143"/>
                    </a:lnTo>
                    <a:lnTo>
                      <a:pt x="38491" y="1980"/>
                    </a:lnTo>
                    <a:lnTo>
                      <a:pt x="38415" y="1830"/>
                    </a:lnTo>
                    <a:lnTo>
                      <a:pt x="38328" y="1692"/>
                    </a:lnTo>
                    <a:lnTo>
                      <a:pt x="38240" y="1542"/>
                    </a:lnTo>
                    <a:lnTo>
                      <a:pt x="38140" y="1404"/>
                    </a:lnTo>
                    <a:lnTo>
                      <a:pt x="38039" y="1279"/>
                    </a:lnTo>
                    <a:lnTo>
                      <a:pt x="37927" y="1153"/>
                    </a:lnTo>
                    <a:lnTo>
                      <a:pt x="37814" y="1028"/>
                    </a:lnTo>
                    <a:lnTo>
                      <a:pt x="37688" y="915"/>
                    </a:lnTo>
                    <a:lnTo>
                      <a:pt x="37563" y="802"/>
                    </a:lnTo>
                    <a:lnTo>
                      <a:pt x="37425" y="702"/>
                    </a:lnTo>
                    <a:lnTo>
                      <a:pt x="37287" y="602"/>
                    </a:lnTo>
                    <a:lnTo>
                      <a:pt x="37150" y="514"/>
                    </a:lnTo>
                    <a:lnTo>
                      <a:pt x="36999" y="426"/>
                    </a:lnTo>
                    <a:lnTo>
                      <a:pt x="36849" y="351"/>
                    </a:lnTo>
                    <a:lnTo>
                      <a:pt x="36698" y="276"/>
                    </a:lnTo>
                    <a:lnTo>
                      <a:pt x="36535" y="213"/>
                    </a:lnTo>
                    <a:lnTo>
                      <a:pt x="36385" y="163"/>
                    </a:lnTo>
                    <a:lnTo>
                      <a:pt x="36209" y="113"/>
                    </a:lnTo>
                    <a:lnTo>
                      <a:pt x="36047" y="75"/>
                    </a:lnTo>
                    <a:lnTo>
                      <a:pt x="35871" y="50"/>
                    </a:lnTo>
                    <a:lnTo>
                      <a:pt x="35696" y="25"/>
                    </a:lnTo>
                    <a:lnTo>
                      <a:pt x="35520" y="13"/>
                    </a:lnTo>
                    <a:lnTo>
                      <a:pt x="35345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5077242" y="3899457"/>
                <a:ext cx="89056" cy="826026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6749" extrusionOk="0">
                    <a:moveTo>
                      <a:pt x="1" y="1"/>
                    </a:moveTo>
                    <a:lnTo>
                      <a:pt x="1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5591662" y="3899457"/>
                <a:ext cx="89056" cy="826026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6749" extrusionOk="0">
                    <a:moveTo>
                      <a:pt x="1" y="1"/>
                    </a:moveTo>
                    <a:lnTo>
                      <a:pt x="1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6372890" y="3284203"/>
                <a:ext cx="324553" cy="1441280"/>
              </a:xfrm>
              <a:custGeom>
                <a:avLst/>
                <a:gdLst/>
                <a:ahLst/>
                <a:cxnLst/>
                <a:rect l="l" t="t" r="r" b="b"/>
                <a:pathLst>
                  <a:path w="14439" h="64121" extrusionOk="0">
                    <a:moveTo>
                      <a:pt x="1842" y="0"/>
                    </a:moveTo>
                    <a:lnTo>
                      <a:pt x="1629" y="13"/>
                    </a:lnTo>
                    <a:lnTo>
                      <a:pt x="1429" y="38"/>
                    </a:lnTo>
                    <a:lnTo>
                      <a:pt x="1228" y="100"/>
                    </a:lnTo>
                    <a:lnTo>
                      <a:pt x="1053" y="176"/>
                    </a:lnTo>
                    <a:lnTo>
                      <a:pt x="877" y="263"/>
                    </a:lnTo>
                    <a:lnTo>
                      <a:pt x="714" y="376"/>
                    </a:lnTo>
                    <a:lnTo>
                      <a:pt x="564" y="501"/>
                    </a:lnTo>
                    <a:lnTo>
                      <a:pt x="439" y="652"/>
                    </a:lnTo>
                    <a:lnTo>
                      <a:pt x="313" y="802"/>
                    </a:lnTo>
                    <a:lnTo>
                      <a:pt x="213" y="965"/>
                    </a:lnTo>
                    <a:lnTo>
                      <a:pt x="138" y="1141"/>
                    </a:lnTo>
                    <a:lnTo>
                      <a:pt x="75" y="1329"/>
                    </a:lnTo>
                    <a:lnTo>
                      <a:pt x="25" y="1529"/>
                    </a:lnTo>
                    <a:lnTo>
                      <a:pt x="0" y="1730"/>
                    </a:lnTo>
                    <a:lnTo>
                      <a:pt x="0" y="1930"/>
                    </a:lnTo>
                    <a:lnTo>
                      <a:pt x="25" y="2143"/>
                    </a:lnTo>
                    <a:lnTo>
                      <a:pt x="10465" y="64121"/>
                    </a:lnTo>
                    <a:lnTo>
                      <a:pt x="14439" y="64121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6371744" y="3152058"/>
                <a:ext cx="417542" cy="300906"/>
              </a:xfrm>
              <a:custGeom>
                <a:avLst/>
                <a:gdLst/>
                <a:ahLst/>
                <a:cxnLst/>
                <a:rect l="l" t="t" r="r" b="b"/>
                <a:pathLst>
                  <a:path w="18576" h="13387" extrusionOk="0">
                    <a:moveTo>
                      <a:pt x="11569" y="1"/>
                    </a:moveTo>
                    <a:lnTo>
                      <a:pt x="11055" y="13"/>
                    </a:lnTo>
                    <a:lnTo>
                      <a:pt x="10554" y="51"/>
                    </a:lnTo>
                    <a:lnTo>
                      <a:pt x="10040" y="101"/>
                    </a:lnTo>
                    <a:lnTo>
                      <a:pt x="9539" y="176"/>
                    </a:lnTo>
                    <a:lnTo>
                      <a:pt x="9038" y="264"/>
                    </a:lnTo>
                    <a:lnTo>
                      <a:pt x="8536" y="377"/>
                    </a:lnTo>
                    <a:lnTo>
                      <a:pt x="8047" y="515"/>
                    </a:lnTo>
                    <a:lnTo>
                      <a:pt x="7559" y="665"/>
                    </a:lnTo>
                    <a:lnTo>
                      <a:pt x="7082" y="841"/>
                    </a:lnTo>
                    <a:lnTo>
                      <a:pt x="6619" y="1029"/>
                    </a:lnTo>
                    <a:lnTo>
                      <a:pt x="6155" y="1242"/>
                    </a:lnTo>
                    <a:lnTo>
                      <a:pt x="5704" y="1467"/>
                    </a:lnTo>
                    <a:lnTo>
                      <a:pt x="5252" y="1718"/>
                    </a:lnTo>
                    <a:lnTo>
                      <a:pt x="4814" y="1994"/>
                    </a:lnTo>
                    <a:lnTo>
                      <a:pt x="4400" y="2282"/>
                    </a:lnTo>
                    <a:lnTo>
                      <a:pt x="3974" y="2583"/>
                    </a:lnTo>
                    <a:lnTo>
                      <a:pt x="1279" y="4651"/>
                    </a:lnTo>
                    <a:lnTo>
                      <a:pt x="1104" y="4789"/>
                    </a:lnTo>
                    <a:lnTo>
                      <a:pt x="941" y="4952"/>
                    </a:lnTo>
                    <a:lnTo>
                      <a:pt x="791" y="5115"/>
                    </a:lnTo>
                    <a:lnTo>
                      <a:pt x="653" y="5290"/>
                    </a:lnTo>
                    <a:lnTo>
                      <a:pt x="527" y="5465"/>
                    </a:lnTo>
                    <a:lnTo>
                      <a:pt x="415" y="5653"/>
                    </a:lnTo>
                    <a:lnTo>
                      <a:pt x="314" y="5854"/>
                    </a:lnTo>
                    <a:lnTo>
                      <a:pt x="227" y="6055"/>
                    </a:lnTo>
                    <a:lnTo>
                      <a:pt x="151" y="6255"/>
                    </a:lnTo>
                    <a:lnTo>
                      <a:pt x="89" y="6468"/>
                    </a:lnTo>
                    <a:lnTo>
                      <a:pt x="51" y="6681"/>
                    </a:lnTo>
                    <a:lnTo>
                      <a:pt x="13" y="6907"/>
                    </a:lnTo>
                    <a:lnTo>
                      <a:pt x="1" y="7120"/>
                    </a:lnTo>
                    <a:lnTo>
                      <a:pt x="1" y="7345"/>
                    </a:lnTo>
                    <a:lnTo>
                      <a:pt x="13" y="7571"/>
                    </a:lnTo>
                    <a:lnTo>
                      <a:pt x="39" y="7797"/>
                    </a:lnTo>
                    <a:lnTo>
                      <a:pt x="991" y="13387"/>
                    </a:lnTo>
                    <a:lnTo>
                      <a:pt x="6343" y="10191"/>
                    </a:lnTo>
                    <a:lnTo>
                      <a:pt x="6581" y="10228"/>
                    </a:lnTo>
                    <a:lnTo>
                      <a:pt x="7258" y="10316"/>
                    </a:lnTo>
                    <a:lnTo>
                      <a:pt x="8298" y="10429"/>
                    </a:lnTo>
                    <a:lnTo>
                      <a:pt x="8925" y="10491"/>
                    </a:lnTo>
                    <a:lnTo>
                      <a:pt x="9614" y="10542"/>
                    </a:lnTo>
                    <a:lnTo>
                      <a:pt x="10354" y="10592"/>
                    </a:lnTo>
                    <a:lnTo>
                      <a:pt x="11131" y="10629"/>
                    </a:lnTo>
                    <a:lnTo>
                      <a:pt x="11945" y="10642"/>
                    </a:lnTo>
                    <a:lnTo>
                      <a:pt x="12772" y="10642"/>
                    </a:lnTo>
                    <a:lnTo>
                      <a:pt x="13625" y="10629"/>
                    </a:lnTo>
                    <a:lnTo>
                      <a:pt x="14477" y="10579"/>
                    </a:lnTo>
                    <a:lnTo>
                      <a:pt x="14903" y="10554"/>
                    </a:lnTo>
                    <a:lnTo>
                      <a:pt x="15317" y="10504"/>
                    </a:lnTo>
                    <a:lnTo>
                      <a:pt x="15743" y="10466"/>
                    </a:lnTo>
                    <a:lnTo>
                      <a:pt x="16144" y="10404"/>
                    </a:lnTo>
                    <a:lnTo>
                      <a:pt x="16269" y="10379"/>
                    </a:lnTo>
                    <a:lnTo>
                      <a:pt x="16395" y="10354"/>
                    </a:lnTo>
                    <a:lnTo>
                      <a:pt x="16507" y="10303"/>
                    </a:lnTo>
                    <a:lnTo>
                      <a:pt x="16620" y="10253"/>
                    </a:lnTo>
                    <a:lnTo>
                      <a:pt x="16733" y="10191"/>
                    </a:lnTo>
                    <a:lnTo>
                      <a:pt x="16833" y="10128"/>
                    </a:lnTo>
                    <a:lnTo>
                      <a:pt x="16921" y="10053"/>
                    </a:lnTo>
                    <a:lnTo>
                      <a:pt x="17009" y="9965"/>
                    </a:lnTo>
                    <a:lnTo>
                      <a:pt x="17097" y="9877"/>
                    </a:lnTo>
                    <a:lnTo>
                      <a:pt x="17172" y="9777"/>
                    </a:lnTo>
                    <a:lnTo>
                      <a:pt x="17234" y="9677"/>
                    </a:lnTo>
                    <a:lnTo>
                      <a:pt x="17297" y="9576"/>
                    </a:lnTo>
                    <a:lnTo>
                      <a:pt x="17347" y="9464"/>
                    </a:lnTo>
                    <a:lnTo>
                      <a:pt x="17385" y="9338"/>
                    </a:lnTo>
                    <a:lnTo>
                      <a:pt x="17422" y="9226"/>
                    </a:lnTo>
                    <a:lnTo>
                      <a:pt x="17435" y="9100"/>
                    </a:lnTo>
                    <a:lnTo>
                      <a:pt x="18563" y="1480"/>
                    </a:lnTo>
                    <a:lnTo>
                      <a:pt x="18575" y="1342"/>
                    </a:lnTo>
                    <a:lnTo>
                      <a:pt x="18563" y="1204"/>
                    </a:lnTo>
                    <a:lnTo>
                      <a:pt x="18550" y="1054"/>
                    </a:lnTo>
                    <a:lnTo>
                      <a:pt x="18513" y="928"/>
                    </a:lnTo>
                    <a:lnTo>
                      <a:pt x="18475" y="791"/>
                    </a:lnTo>
                    <a:lnTo>
                      <a:pt x="18413" y="678"/>
                    </a:lnTo>
                    <a:lnTo>
                      <a:pt x="18337" y="565"/>
                    </a:lnTo>
                    <a:lnTo>
                      <a:pt x="18262" y="452"/>
                    </a:lnTo>
                    <a:lnTo>
                      <a:pt x="18162" y="352"/>
                    </a:lnTo>
                    <a:lnTo>
                      <a:pt x="18062" y="264"/>
                    </a:lnTo>
                    <a:lnTo>
                      <a:pt x="17949" y="189"/>
                    </a:lnTo>
                    <a:lnTo>
                      <a:pt x="17823" y="126"/>
                    </a:lnTo>
                    <a:lnTo>
                      <a:pt x="17698" y="76"/>
                    </a:lnTo>
                    <a:lnTo>
                      <a:pt x="17560" y="39"/>
                    </a:lnTo>
                    <a:lnTo>
                      <a:pt x="17422" y="13"/>
                    </a:lnTo>
                    <a:lnTo>
                      <a:pt x="17272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4539445" y="3468990"/>
                <a:ext cx="1796559" cy="1069727"/>
              </a:xfrm>
              <a:custGeom>
                <a:avLst/>
                <a:gdLst/>
                <a:ahLst/>
                <a:cxnLst/>
                <a:rect l="l" t="t" r="r" b="b"/>
                <a:pathLst>
                  <a:path w="79927" h="47591" extrusionOk="0">
                    <a:moveTo>
                      <a:pt x="51738" y="1"/>
                    </a:moveTo>
                    <a:lnTo>
                      <a:pt x="50698" y="176"/>
                    </a:lnTo>
                    <a:lnTo>
                      <a:pt x="47916" y="640"/>
                    </a:lnTo>
                    <a:lnTo>
                      <a:pt x="43930" y="1330"/>
                    </a:lnTo>
                    <a:lnTo>
                      <a:pt x="41649" y="1731"/>
                    </a:lnTo>
                    <a:lnTo>
                      <a:pt x="39255" y="2157"/>
                    </a:lnTo>
                    <a:lnTo>
                      <a:pt x="36824" y="2608"/>
                    </a:lnTo>
                    <a:lnTo>
                      <a:pt x="34430" y="3059"/>
                    </a:lnTo>
                    <a:lnTo>
                      <a:pt x="32111" y="3523"/>
                    </a:lnTo>
                    <a:lnTo>
                      <a:pt x="29955" y="3962"/>
                    </a:lnTo>
                    <a:lnTo>
                      <a:pt x="28965" y="4187"/>
                    </a:lnTo>
                    <a:lnTo>
                      <a:pt x="28038" y="4400"/>
                    </a:lnTo>
                    <a:lnTo>
                      <a:pt x="27173" y="4601"/>
                    </a:lnTo>
                    <a:lnTo>
                      <a:pt x="26396" y="4801"/>
                    </a:lnTo>
                    <a:lnTo>
                      <a:pt x="25706" y="4989"/>
                    </a:lnTo>
                    <a:lnTo>
                      <a:pt x="25105" y="5165"/>
                    </a:lnTo>
                    <a:lnTo>
                      <a:pt x="24616" y="5328"/>
                    </a:lnTo>
                    <a:lnTo>
                      <a:pt x="24416" y="5403"/>
                    </a:lnTo>
                    <a:lnTo>
                      <a:pt x="24240" y="5478"/>
                    </a:lnTo>
                    <a:lnTo>
                      <a:pt x="24115" y="5553"/>
                    </a:lnTo>
                    <a:lnTo>
                      <a:pt x="23964" y="5691"/>
                    </a:lnTo>
                    <a:lnTo>
                      <a:pt x="23789" y="5867"/>
                    </a:lnTo>
                    <a:lnTo>
                      <a:pt x="23588" y="6092"/>
                    </a:lnTo>
                    <a:lnTo>
                      <a:pt x="23350" y="6355"/>
                    </a:lnTo>
                    <a:lnTo>
                      <a:pt x="23100" y="6669"/>
                    </a:lnTo>
                    <a:lnTo>
                      <a:pt x="22523" y="7433"/>
                    </a:lnTo>
                    <a:lnTo>
                      <a:pt x="21871" y="8336"/>
                    </a:lnTo>
                    <a:lnTo>
                      <a:pt x="21132" y="9401"/>
                    </a:lnTo>
                    <a:lnTo>
                      <a:pt x="20330" y="10579"/>
                    </a:lnTo>
                    <a:lnTo>
                      <a:pt x="19465" y="11883"/>
                    </a:lnTo>
                    <a:lnTo>
                      <a:pt x="18537" y="13286"/>
                    </a:lnTo>
                    <a:lnTo>
                      <a:pt x="17572" y="14790"/>
                    </a:lnTo>
                    <a:lnTo>
                      <a:pt x="16570" y="16357"/>
                    </a:lnTo>
                    <a:lnTo>
                      <a:pt x="15542" y="17999"/>
                    </a:lnTo>
                    <a:lnTo>
                      <a:pt x="13411" y="21408"/>
                    </a:lnTo>
                    <a:lnTo>
                      <a:pt x="11243" y="24905"/>
                    </a:lnTo>
                    <a:lnTo>
                      <a:pt x="9100" y="28402"/>
                    </a:lnTo>
                    <a:lnTo>
                      <a:pt x="7057" y="31773"/>
                    </a:lnTo>
                    <a:lnTo>
                      <a:pt x="5152" y="34906"/>
                    </a:lnTo>
                    <a:lnTo>
                      <a:pt x="3460" y="37726"/>
                    </a:lnTo>
                    <a:lnTo>
                      <a:pt x="953" y="41925"/>
                    </a:lnTo>
                    <a:lnTo>
                      <a:pt x="0" y="43517"/>
                    </a:lnTo>
                    <a:lnTo>
                      <a:pt x="6405" y="47590"/>
                    </a:lnTo>
                    <a:lnTo>
                      <a:pt x="29868" y="15605"/>
                    </a:lnTo>
                    <a:lnTo>
                      <a:pt x="55699" y="16019"/>
                    </a:lnTo>
                    <a:lnTo>
                      <a:pt x="55937" y="15931"/>
                    </a:lnTo>
                    <a:lnTo>
                      <a:pt x="56626" y="15693"/>
                    </a:lnTo>
                    <a:lnTo>
                      <a:pt x="57692" y="15304"/>
                    </a:lnTo>
                    <a:lnTo>
                      <a:pt x="59083" y="14765"/>
                    </a:lnTo>
                    <a:lnTo>
                      <a:pt x="59873" y="14452"/>
                    </a:lnTo>
                    <a:lnTo>
                      <a:pt x="60737" y="14101"/>
                    </a:lnTo>
                    <a:lnTo>
                      <a:pt x="61640" y="13712"/>
                    </a:lnTo>
                    <a:lnTo>
                      <a:pt x="62592" y="13299"/>
                    </a:lnTo>
                    <a:lnTo>
                      <a:pt x="63595" y="12860"/>
                    </a:lnTo>
                    <a:lnTo>
                      <a:pt x="64610" y="12384"/>
                    </a:lnTo>
                    <a:lnTo>
                      <a:pt x="65663" y="11883"/>
                    </a:lnTo>
                    <a:lnTo>
                      <a:pt x="66716" y="11356"/>
                    </a:lnTo>
                    <a:lnTo>
                      <a:pt x="67794" y="10805"/>
                    </a:lnTo>
                    <a:lnTo>
                      <a:pt x="68859" y="10216"/>
                    </a:lnTo>
                    <a:lnTo>
                      <a:pt x="69924" y="9614"/>
                    </a:lnTo>
                    <a:lnTo>
                      <a:pt x="70977" y="8987"/>
                    </a:lnTo>
                    <a:lnTo>
                      <a:pt x="71491" y="8662"/>
                    </a:lnTo>
                    <a:lnTo>
                      <a:pt x="72005" y="8336"/>
                    </a:lnTo>
                    <a:lnTo>
                      <a:pt x="72519" y="8010"/>
                    </a:lnTo>
                    <a:lnTo>
                      <a:pt x="73008" y="7671"/>
                    </a:lnTo>
                    <a:lnTo>
                      <a:pt x="73497" y="7320"/>
                    </a:lnTo>
                    <a:lnTo>
                      <a:pt x="73985" y="6982"/>
                    </a:lnTo>
                    <a:lnTo>
                      <a:pt x="74449" y="6631"/>
                    </a:lnTo>
                    <a:lnTo>
                      <a:pt x="74913" y="6268"/>
                    </a:lnTo>
                    <a:lnTo>
                      <a:pt x="75351" y="5904"/>
                    </a:lnTo>
                    <a:lnTo>
                      <a:pt x="75790" y="5541"/>
                    </a:lnTo>
                    <a:lnTo>
                      <a:pt x="76204" y="5165"/>
                    </a:lnTo>
                    <a:lnTo>
                      <a:pt x="76605" y="4789"/>
                    </a:lnTo>
                    <a:lnTo>
                      <a:pt x="76993" y="4413"/>
                    </a:lnTo>
                    <a:lnTo>
                      <a:pt x="77357" y="4024"/>
                    </a:lnTo>
                    <a:lnTo>
                      <a:pt x="77708" y="3648"/>
                    </a:lnTo>
                    <a:lnTo>
                      <a:pt x="78046" y="3247"/>
                    </a:lnTo>
                    <a:lnTo>
                      <a:pt x="78359" y="2859"/>
                    </a:lnTo>
                    <a:lnTo>
                      <a:pt x="78648" y="2458"/>
                    </a:lnTo>
                    <a:lnTo>
                      <a:pt x="78923" y="2056"/>
                    </a:lnTo>
                    <a:lnTo>
                      <a:pt x="79174" y="1655"/>
                    </a:lnTo>
                    <a:lnTo>
                      <a:pt x="79400" y="1242"/>
                    </a:lnTo>
                    <a:lnTo>
                      <a:pt x="79600" y="828"/>
                    </a:lnTo>
                    <a:lnTo>
                      <a:pt x="79776" y="415"/>
                    </a:lnTo>
                    <a:lnTo>
                      <a:pt x="7992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4501975" y="4419519"/>
                <a:ext cx="211311" cy="208771"/>
              </a:xfrm>
              <a:custGeom>
                <a:avLst/>
                <a:gdLst/>
                <a:ahLst/>
                <a:cxnLst/>
                <a:rect l="l" t="t" r="r" b="b"/>
                <a:pathLst>
                  <a:path w="9401" h="9288" extrusionOk="0">
                    <a:moveTo>
                      <a:pt x="4187" y="1"/>
                    </a:moveTo>
                    <a:lnTo>
                      <a:pt x="4086" y="189"/>
                    </a:lnTo>
                    <a:lnTo>
                      <a:pt x="3786" y="702"/>
                    </a:lnTo>
                    <a:lnTo>
                      <a:pt x="3334" y="1442"/>
                    </a:lnTo>
                    <a:lnTo>
                      <a:pt x="3071" y="1868"/>
                    </a:lnTo>
                    <a:lnTo>
                      <a:pt x="2770" y="2307"/>
                    </a:lnTo>
                    <a:lnTo>
                      <a:pt x="2457" y="2758"/>
                    </a:lnTo>
                    <a:lnTo>
                      <a:pt x="2119" y="3209"/>
                    </a:lnTo>
                    <a:lnTo>
                      <a:pt x="1768" y="3648"/>
                    </a:lnTo>
                    <a:lnTo>
                      <a:pt x="1417" y="4061"/>
                    </a:lnTo>
                    <a:lnTo>
                      <a:pt x="1241" y="4262"/>
                    </a:lnTo>
                    <a:lnTo>
                      <a:pt x="1053" y="4437"/>
                    </a:lnTo>
                    <a:lnTo>
                      <a:pt x="878" y="4613"/>
                    </a:lnTo>
                    <a:lnTo>
                      <a:pt x="702" y="4763"/>
                    </a:lnTo>
                    <a:lnTo>
                      <a:pt x="527" y="4901"/>
                    </a:lnTo>
                    <a:lnTo>
                      <a:pt x="339" y="5026"/>
                    </a:lnTo>
                    <a:lnTo>
                      <a:pt x="176" y="5127"/>
                    </a:lnTo>
                    <a:lnTo>
                      <a:pt x="0" y="5214"/>
                    </a:lnTo>
                    <a:lnTo>
                      <a:pt x="13" y="5377"/>
                    </a:lnTo>
                    <a:lnTo>
                      <a:pt x="38" y="5553"/>
                    </a:lnTo>
                    <a:lnTo>
                      <a:pt x="63" y="5778"/>
                    </a:lnTo>
                    <a:lnTo>
                      <a:pt x="113" y="6054"/>
                    </a:lnTo>
                    <a:lnTo>
                      <a:pt x="188" y="6367"/>
                    </a:lnTo>
                    <a:lnTo>
                      <a:pt x="289" y="6693"/>
                    </a:lnTo>
                    <a:lnTo>
                      <a:pt x="427" y="7044"/>
                    </a:lnTo>
                    <a:lnTo>
                      <a:pt x="502" y="7220"/>
                    </a:lnTo>
                    <a:lnTo>
                      <a:pt x="577" y="7395"/>
                    </a:lnTo>
                    <a:lnTo>
                      <a:pt x="677" y="7571"/>
                    </a:lnTo>
                    <a:lnTo>
                      <a:pt x="778" y="7746"/>
                    </a:lnTo>
                    <a:lnTo>
                      <a:pt x="890" y="7922"/>
                    </a:lnTo>
                    <a:lnTo>
                      <a:pt x="1016" y="8085"/>
                    </a:lnTo>
                    <a:lnTo>
                      <a:pt x="1154" y="8235"/>
                    </a:lnTo>
                    <a:lnTo>
                      <a:pt x="1291" y="8398"/>
                    </a:lnTo>
                    <a:lnTo>
                      <a:pt x="1454" y="8536"/>
                    </a:lnTo>
                    <a:lnTo>
                      <a:pt x="1617" y="8661"/>
                    </a:lnTo>
                    <a:lnTo>
                      <a:pt x="1805" y="8786"/>
                    </a:lnTo>
                    <a:lnTo>
                      <a:pt x="1993" y="8899"/>
                    </a:lnTo>
                    <a:lnTo>
                      <a:pt x="2206" y="8999"/>
                    </a:lnTo>
                    <a:lnTo>
                      <a:pt x="2419" y="9075"/>
                    </a:lnTo>
                    <a:lnTo>
                      <a:pt x="2658" y="9137"/>
                    </a:lnTo>
                    <a:lnTo>
                      <a:pt x="2908" y="9187"/>
                    </a:lnTo>
                    <a:lnTo>
                      <a:pt x="3410" y="9250"/>
                    </a:lnTo>
                    <a:lnTo>
                      <a:pt x="3873" y="9275"/>
                    </a:lnTo>
                    <a:lnTo>
                      <a:pt x="4287" y="9288"/>
                    </a:lnTo>
                    <a:lnTo>
                      <a:pt x="4663" y="9263"/>
                    </a:lnTo>
                    <a:lnTo>
                      <a:pt x="5001" y="9225"/>
                    </a:lnTo>
                    <a:lnTo>
                      <a:pt x="5315" y="9162"/>
                    </a:lnTo>
                    <a:lnTo>
                      <a:pt x="5578" y="9100"/>
                    </a:lnTo>
                    <a:lnTo>
                      <a:pt x="5816" y="9025"/>
                    </a:lnTo>
                    <a:lnTo>
                      <a:pt x="6017" y="8937"/>
                    </a:lnTo>
                    <a:lnTo>
                      <a:pt x="6192" y="8849"/>
                    </a:lnTo>
                    <a:lnTo>
                      <a:pt x="6342" y="8774"/>
                    </a:lnTo>
                    <a:lnTo>
                      <a:pt x="6455" y="8699"/>
                    </a:lnTo>
                    <a:lnTo>
                      <a:pt x="6606" y="8586"/>
                    </a:lnTo>
                    <a:lnTo>
                      <a:pt x="6643" y="8536"/>
                    </a:lnTo>
                    <a:lnTo>
                      <a:pt x="9401" y="2307"/>
                    </a:lnTo>
                    <a:lnTo>
                      <a:pt x="4187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4232358" y="4461777"/>
                <a:ext cx="422060" cy="263706"/>
              </a:xfrm>
              <a:custGeom>
                <a:avLst/>
                <a:gdLst/>
                <a:ahLst/>
                <a:cxnLst/>
                <a:rect l="l" t="t" r="r" b="b"/>
                <a:pathLst>
                  <a:path w="18777" h="11732" extrusionOk="0">
                    <a:moveTo>
                      <a:pt x="2119" y="1"/>
                    </a:moveTo>
                    <a:lnTo>
                      <a:pt x="2069" y="13"/>
                    </a:lnTo>
                    <a:lnTo>
                      <a:pt x="1944" y="38"/>
                    </a:lnTo>
                    <a:lnTo>
                      <a:pt x="1793" y="101"/>
                    </a:lnTo>
                    <a:lnTo>
                      <a:pt x="1643" y="176"/>
                    </a:lnTo>
                    <a:lnTo>
                      <a:pt x="1467" y="264"/>
                    </a:lnTo>
                    <a:lnTo>
                      <a:pt x="1292" y="364"/>
                    </a:lnTo>
                    <a:lnTo>
                      <a:pt x="1116" y="477"/>
                    </a:lnTo>
                    <a:lnTo>
                      <a:pt x="941" y="602"/>
                    </a:lnTo>
                    <a:lnTo>
                      <a:pt x="765" y="727"/>
                    </a:lnTo>
                    <a:lnTo>
                      <a:pt x="603" y="853"/>
                    </a:lnTo>
                    <a:lnTo>
                      <a:pt x="452" y="991"/>
                    </a:lnTo>
                    <a:lnTo>
                      <a:pt x="314" y="1129"/>
                    </a:lnTo>
                    <a:lnTo>
                      <a:pt x="201" y="1254"/>
                    </a:lnTo>
                    <a:lnTo>
                      <a:pt x="114" y="1379"/>
                    </a:lnTo>
                    <a:lnTo>
                      <a:pt x="39" y="1505"/>
                    </a:lnTo>
                    <a:lnTo>
                      <a:pt x="13" y="1617"/>
                    </a:lnTo>
                    <a:lnTo>
                      <a:pt x="1" y="1667"/>
                    </a:lnTo>
                    <a:lnTo>
                      <a:pt x="1" y="1718"/>
                    </a:lnTo>
                    <a:lnTo>
                      <a:pt x="39" y="1830"/>
                    </a:lnTo>
                    <a:lnTo>
                      <a:pt x="89" y="1993"/>
                    </a:lnTo>
                    <a:lnTo>
                      <a:pt x="164" y="2181"/>
                    </a:lnTo>
                    <a:lnTo>
                      <a:pt x="264" y="2407"/>
                    </a:lnTo>
                    <a:lnTo>
                      <a:pt x="377" y="2645"/>
                    </a:lnTo>
                    <a:lnTo>
                      <a:pt x="515" y="2921"/>
                    </a:lnTo>
                    <a:lnTo>
                      <a:pt x="665" y="3184"/>
                    </a:lnTo>
                    <a:lnTo>
                      <a:pt x="841" y="3472"/>
                    </a:lnTo>
                    <a:lnTo>
                      <a:pt x="1016" y="3761"/>
                    </a:lnTo>
                    <a:lnTo>
                      <a:pt x="1217" y="4036"/>
                    </a:lnTo>
                    <a:lnTo>
                      <a:pt x="1417" y="4299"/>
                    </a:lnTo>
                    <a:lnTo>
                      <a:pt x="1630" y="4550"/>
                    </a:lnTo>
                    <a:lnTo>
                      <a:pt x="1856" y="4776"/>
                    </a:lnTo>
                    <a:lnTo>
                      <a:pt x="2081" y="4976"/>
                    </a:lnTo>
                    <a:lnTo>
                      <a:pt x="2194" y="5064"/>
                    </a:lnTo>
                    <a:lnTo>
                      <a:pt x="2307" y="5139"/>
                    </a:lnTo>
                    <a:lnTo>
                      <a:pt x="2420" y="5202"/>
                    </a:lnTo>
                    <a:lnTo>
                      <a:pt x="2545" y="5265"/>
                    </a:lnTo>
                    <a:lnTo>
                      <a:pt x="17209" y="11732"/>
                    </a:lnTo>
                    <a:lnTo>
                      <a:pt x="17410" y="11581"/>
                    </a:lnTo>
                    <a:lnTo>
                      <a:pt x="17598" y="11406"/>
                    </a:lnTo>
                    <a:lnTo>
                      <a:pt x="17761" y="11230"/>
                    </a:lnTo>
                    <a:lnTo>
                      <a:pt x="17911" y="11042"/>
                    </a:lnTo>
                    <a:lnTo>
                      <a:pt x="18049" y="10842"/>
                    </a:lnTo>
                    <a:lnTo>
                      <a:pt x="18162" y="10654"/>
                    </a:lnTo>
                    <a:lnTo>
                      <a:pt x="18275" y="10441"/>
                    </a:lnTo>
                    <a:lnTo>
                      <a:pt x="18375" y="10240"/>
                    </a:lnTo>
                    <a:lnTo>
                      <a:pt x="18450" y="10027"/>
                    </a:lnTo>
                    <a:lnTo>
                      <a:pt x="18525" y="9827"/>
                    </a:lnTo>
                    <a:lnTo>
                      <a:pt x="18588" y="9614"/>
                    </a:lnTo>
                    <a:lnTo>
                      <a:pt x="18638" y="9401"/>
                    </a:lnTo>
                    <a:lnTo>
                      <a:pt x="18688" y="9187"/>
                    </a:lnTo>
                    <a:lnTo>
                      <a:pt x="18713" y="8974"/>
                    </a:lnTo>
                    <a:lnTo>
                      <a:pt x="18764" y="8573"/>
                    </a:lnTo>
                    <a:lnTo>
                      <a:pt x="18776" y="8185"/>
                    </a:lnTo>
                    <a:lnTo>
                      <a:pt x="18776" y="7821"/>
                    </a:lnTo>
                    <a:lnTo>
                      <a:pt x="18764" y="7495"/>
                    </a:lnTo>
                    <a:lnTo>
                      <a:pt x="18726" y="7220"/>
                    </a:lnTo>
                    <a:lnTo>
                      <a:pt x="18701" y="6982"/>
                    </a:lnTo>
                    <a:lnTo>
                      <a:pt x="18676" y="6806"/>
                    </a:lnTo>
                    <a:lnTo>
                      <a:pt x="18638" y="6656"/>
                    </a:lnTo>
                    <a:lnTo>
                      <a:pt x="18488" y="6718"/>
                    </a:lnTo>
                    <a:lnTo>
                      <a:pt x="18312" y="6781"/>
                    </a:lnTo>
                    <a:lnTo>
                      <a:pt x="18137" y="6831"/>
                    </a:lnTo>
                    <a:lnTo>
                      <a:pt x="17961" y="6869"/>
                    </a:lnTo>
                    <a:lnTo>
                      <a:pt x="17773" y="6906"/>
                    </a:lnTo>
                    <a:lnTo>
                      <a:pt x="17573" y="6931"/>
                    </a:lnTo>
                    <a:lnTo>
                      <a:pt x="17172" y="6957"/>
                    </a:lnTo>
                    <a:lnTo>
                      <a:pt x="16758" y="6969"/>
                    </a:lnTo>
                    <a:lnTo>
                      <a:pt x="16345" y="6957"/>
                    </a:lnTo>
                    <a:lnTo>
                      <a:pt x="15931" y="6919"/>
                    </a:lnTo>
                    <a:lnTo>
                      <a:pt x="15542" y="6881"/>
                    </a:lnTo>
                    <a:lnTo>
                      <a:pt x="15154" y="6831"/>
                    </a:lnTo>
                    <a:lnTo>
                      <a:pt x="14803" y="6769"/>
                    </a:lnTo>
                    <a:lnTo>
                      <a:pt x="14214" y="6656"/>
                    </a:lnTo>
                    <a:lnTo>
                      <a:pt x="13813" y="6568"/>
                    </a:lnTo>
                    <a:lnTo>
                      <a:pt x="13662" y="6530"/>
                    </a:lnTo>
                    <a:lnTo>
                      <a:pt x="13825" y="6455"/>
                    </a:lnTo>
                    <a:lnTo>
                      <a:pt x="14001" y="6355"/>
                    </a:lnTo>
                    <a:lnTo>
                      <a:pt x="14164" y="6255"/>
                    </a:lnTo>
                    <a:lnTo>
                      <a:pt x="14339" y="6142"/>
                    </a:lnTo>
                    <a:lnTo>
                      <a:pt x="14678" y="5879"/>
                    </a:lnTo>
                    <a:lnTo>
                      <a:pt x="14991" y="5615"/>
                    </a:lnTo>
                    <a:lnTo>
                      <a:pt x="15267" y="5365"/>
                    </a:lnTo>
                    <a:lnTo>
                      <a:pt x="15467" y="5139"/>
                    </a:lnTo>
                    <a:lnTo>
                      <a:pt x="15555" y="5039"/>
                    </a:lnTo>
                    <a:lnTo>
                      <a:pt x="15605" y="4964"/>
                    </a:lnTo>
                    <a:lnTo>
                      <a:pt x="15630" y="4889"/>
                    </a:lnTo>
                    <a:lnTo>
                      <a:pt x="15643" y="4851"/>
                    </a:lnTo>
                    <a:lnTo>
                      <a:pt x="15605" y="4776"/>
                    </a:lnTo>
                    <a:lnTo>
                      <a:pt x="15517" y="4650"/>
                    </a:lnTo>
                    <a:lnTo>
                      <a:pt x="15254" y="4262"/>
                    </a:lnTo>
                    <a:lnTo>
                      <a:pt x="15066" y="4024"/>
                    </a:lnTo>
                    <a:lnTo>
                      <a:pt x="14853" y="3748"/>
                    </a:lnTo>
                    <a:lnTo>
                      <a:pt x="14627" y="3472"/>
                    </a:lnTo>
                    <a:lnTo>
                      <a:pt x="14389" y="3197"/>
                    </a:lnTo>
                    <a:lnTo>
                      <a:pt x="14139" y="2933"/>
                    </a:lnTo>
                    <a:lnTo>
                      <a:pt x="13875" y="2683"/>
                    </a:lnTo>
                    <a:lnTo>
                      <a:pt x="13625" y="2470"/>
                    </a:lnTo>
                    <a:lnTo>
                      <a:pt x="13499" y="2369"/>
                    </a:lnTo>
                    <a:lnTo>
                      <a:pt x="13374" y="2282"/>
                    </a:lnTo>
                    <a:lnTo>
                      <a:pt x="13261" y="2219"/>
                    </a:lnTo>
                    <a:lnTo>
                      <a:pt x="13136" y="2156"/>
                    </a:lnTo>
                    <a:lnTo>
                      <a:pt x="13036" y="2106"/>
                    </a:lnTo>
                    <a:lnTo>
                      <a:pt x="12923" y="2081"/>
                    </a:lnTo>
                    <a:lnTo>
                      <a:pt x="12823" y="2069"/>
                    </a:lnTo>
                    <a:lnTo>
                      <a:pt x="12722" y="2081"/>
                    </a:lnTo>
                    <a:lnTo>
                      <a:pt x="12635" y="2106"/>
                    </a:lnTo>
                    <a:lnTo>
                      <a:pt x="12547" y="2156"/>
                    </a:lnTo>
                    <a:lnTo>
                      <a:pt x="12459" y="2206"/>
                    </a:lnTo>
                    <a:lnTo>
                      <a:pt x="12334" y="2257"/>
                    </a:lnTo>
                    <a:lnTo>
                      <a:pt x="12171" y="2294"/>
                    </a:lnTo>
                    <a:lnTo>
                      <a:pt x="11995" y="2332"/>
                    </a:lnTo>
                    <a:lnTo>
                      <a:pt x="11782" y="2357"/>
                    </a:lnTo>
                    <a:lnTo>
                      <a:pt x="11544" y="2382"/>
                    </a:lnTo>
                    <a:lnTo>
                      <a:pt x="11030" y="2407"/>
                    </a:lnTo>
                    <a:lnTo>
                      <a:pt x="10429" y="2419"/>
                    </a:lnTo>
                    <a:lnTo>
                      <a:pt x="9790" y="2394"/>
                    </a:lnTo>
                    <a:lnTo>
                      <a:pt x="9113" y="2369"/>
                    </a:lnTo>
                    <a:lnTo>
                      <a:pt x="8423" y="2332"/>
                    </a:lnTo>
                    <a:lnTo>
                      <a:pt x="7734" y="2269"/>
                    </a:lnTo>
                    <a:lnTo>
                      <a:pt x="7057" y="2206"/>
                    </a:lnTo>
                    <a:lnTo>
                      <a:pt x="6431" y="2131"/>
                    </a:lnTo>
                    <a:lnTo>
                      <a:pt x="5842" y="2043"/>
                    </a:lnTo>
                    <a:lnTo>
                      <a:pt x="5328" y="1968"/>
                    </a:lnTo>
                    <a:lnTo>
                      <a:pt x="4889" y="1881"/>
                    </a:lnTo>
                    <a:lnTo>
                      <a:pt x="4563" y="1793"/>
                    </a:lnTo>
                    <a:lnTo>
                      <a:pt x="4450" y="1755"/>
                    </a:lnTo>
                    <a:lnTo>
                      <a:pt x="4363" y="1705"/>
                    </a:lnTo>
                    <a:lnTo>
                      <a:pt x="4162" y="1592"/>
                    </a:lnTo>
                    <a:lnTo>
                      <a:pt x="3974" y="1454"/>
                    </a:lnTo>
                    <a:lnTo>
                      <a:pt x="3799" y="1317"/>
                    </a:lnTo>
                    <a:lnTo>
                      <a:pt x="3623" y="1166"/>
                    </a:lnTo>
                    <a:lnTo>
                      <a:pt x="3322" y="865"/>
                    </a:lnTo>
                    <a:lnTo>
                      <a:pt x="3034" y="577"/>
                    </a:lnTo>
                    <a:lnTo>
                      <a:pt x="2771" y="326"/>
                    </a:lnTo>
                    <a:lnTo>
                      <a:pt x="2658" y="214"/>
                    </a:lnTo>
                    <a:lnTo>
                      <a:pt x="2533" y="126"/>
                    </a:lnTo>
                    <a:lnTo>
                      <a:pt x="2420" y="63"/>
                    </a:lnTo>
                    <a:lnTo>
                      <a:pt x="2295" y="13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5715063" y="4447121"/>
                <a:ext cx="167075" cy="210749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9376" extrusionOk="0">
                    <a:moveTo>
                      <a:pt x="627" y="1"/>
                    </a:moveTo>
                    <a:lnTo>
                      <a:pt x="665" y="226"/>
                    </a:lnTo>
                    <a:lnTo>
                      <a:pt x="715" y="853"/>
                    </a:lnTo>
                    <a:lnTo>
                      <a:pt x="752" y="1279"/>
                    </a:lnTo>
                    <a:lnTo>
                      <a:pt x="778" y="1768"/>
                    </a:lnTo>
                    <a:lnTo>
                      <a:pt x="803" y="2294"/>
                    </a:lnTo>
                    <a:lnTo>
                      <a:pt x="815" y="2858"/>
                    </a:lnTo>
                    <a:lnTo>
                      <a:pt x="815" y="3435"/>
                    </a:lnTo>
                    <a:lnTo>
                      <a:pt x="790" y="4011"/>
                    </a:lnTo>
                    <a:lnTo>
                      <a:pt x="740" y="4588"/>
                    </a:lnTo>
                    <a:lnTo>
                      <a:pt x="702" y="4864"/>
                    </a:lnTo>
                    <a:lnTo>
                      <a:pt x="665" y="5127"/>
                    </a:lnTo>
                    <a:lnTo>
                      <a:pt x="615" y="5390"/>
                    </a:lnTo>
                    <a:lnTo>
                      <a:pt x="552" y="5641"/>
                    </a:lnTo>
                    <a:lnTo>
                      <a:pt x="489" y="5879"/>
                    </a:lnTo>
                    <a:lnTo>
                      <a:pt x="414" y="6092"/>
                    </a:lnTo>
                    <a:lnTo>
                      <a:pt x="326" y="6305"/>
                    </a:lnTo>
                    <a:lnTo>
                      <a:pt x="226" y="6493"/>
                    </a:lnTo>
                    <a:lnTo>
                      <a:pt x="126" y="6669"/>
                    </a:lnTo>
                    <a:lnTo>
                      <a:pt x="0" y="6806"/>
                    </a:lnTo>
                    <a:lnTo>
                      <a:pt x="76" y="6944"/>
                    </a:lnTo>
                    <a:lnTo>
                      <a:pt x="163" y="7107"/>
                    </a:lnTo>
                    <a:lnTo>
                      <a:pt x="289" y="7295"/>
                    </a:lnTo>
                    <a:lnTo>
                      <a:pt x="452" y="7533"/>
                    </a:lnTo>
                    <a:lnTo>
                      <a:pt x="640" y="7784"/>
                    </a:lnTo>
                    <a:lnTo>
                      <a:pt x="865" y="8047"/>
                    </a:lnTo>
                    <a:lnTo>
                      <a:pt x="1128" y="8310"/>
                    </a:lnTo>
                    <a:lnTo>
                      <a:pt x="1266" y="8448"/>
                    </a:lnTo>
                    <a:lnTo>
                      <a:pt x="1417" y="8574"/>
                    </a:lnTo>
                    <a:lnTo>
                      <a:pt x="1567" y="8699"/>
                    </a:lnTo>
                    <a:lnTo>
                      <a:pt x="1743" y="8812"/>
                    </a:lnTo>
                    <a:lnTo>
                      <a:pt x="1906" y="8925"/>
                    </a:lnTo>
                    <a:lnTo>
                      <a:pt x="2094" y="9025"/>
                    </a:lnTo>
                    <a:lnTo>
                      <a:pt x="2269" y="9113"/>
                    </a:lnTo>
                    <a:lnTo>
                      <a:pt x="2470" y="9188"/>
                    </a:lnTo>
                    <a:lnTo>
                      <a:pt x="2670" y="9263"/>
                    </a:lnTo>
                    <a:lnTo>
                      <a:pt x="2883" y="9313"/>
                    </a:lnTo>
                    <a:lnTo>
                      <a:pt x="3096" y="9351"/>
                    </a:lnTo>
                    <a:lnTo>
                      <a:pt x="3309" y="9376"/>
                    </a:lnTo>
                    <a:lnTo>
                      <a:pt x="3547" y="9376"/>
                    </a:lnTo>
                    <a:lnTo>
                      <a:pt x="3786" y="9363"/>
                    </a:lnTo>
                    <a:lnTo>
                      <a:pt x="4024" y="9326"/>
                    </a:lnTo>
                    <a:lnTo>
                      <a:pt x="4274" y="9263"/>
                    </a:lnTo>
                    <a:lnTo>
                      <a:pt x="4751" y="9125"/>
                    </a:lnTo>
                    <a:lnTo>
                      <a:pt x="5177" y="8962"/>
                    </a:lnTo>
                    <a:lnTo>
                      <a:pt x="5565" y="8799"/>
                    </a:lnTo>
                    <a:lnTo>
                      <a:pt x="5904" y="8624"/>
                    </a:lnTo>
                    <a:lnTo>
                      <a:pt x="6205" y="8448"/>
                    </a:lnTo>
                    <a:lnTo>
                      <a:pt x="6455" y="8285"/>
                    </a:lnTo>
                    <a:lnTo>
                      <a:pt x="6681" y="8110"/>
                    </a:lnTo>
                    <a:lnTo>
                      <a:pt x="6856" y="7934"/>
                    </a:lnTo>
                    <a:lnTo>
                      <a:pt x="7019" y="7784"/>
                    </a:lnTo>
                    <a:lnTo>
                      <a:pt x="7145" y="7634"/>
                    </a:lnTo>
                    <a:lnTo>
                      <a:pt x="7232" y="7508"/>
                    </a:lnTo>
                    <a:lnTo>
                      <a:pt x="7307" y="7395"/>
                    </a:lnTo>
                    <a:lnTo>
                      <a:pt x="7408" y="7220"/>
                    </a:lnTo>
                    <a:lnTo>
                      <a:pt x="7433" y="7170"/>
                    </a:lnTo>
                    <a:lnTo>
                      <a:pt x="6330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5452774" y="4565443"/>
                <a:ext cx="456136" cy="160332"/>
              </a:xfrm>
              <a:custGeom>
                <a:avLst/>
                <a:gdLst/>
                <a:ahLst/>
                <a:cxnLst/>
                <a:rect l="l" t="t" r="r" b="b"/>
                <a:pathLst>
                  <a:path w="20293" h="7133" extrusionOk="0">
                    <a:moveTo>
                      <a:pt x="12246" y="1"/>
                    </a:moveTo>
                    <a:lnTo>
                      <a:pt x="12121" y="13"/>
                    </a:lnTo>
                    <a:lnTo>
                      <a:pt x="12020" y="26"/>
                    </a:lnTo>
                    <a:lnTo>
                      <a:pt x="11920" y="51"/>
                    </a:lnTo>
                    <a:lnTo>
                      <a:pt x="11832" y="101"/>
                    </a:lnTo>
                    <a:lnTo>
                      <a:pt x="11757" y="164"/>
                    </a:lnTo>
                    <a:lnTo>
                      <a:pt x="11707" y="239"/>
                    </a:lnTo>
                    <a:lnTo>
                      <a:pt x="11644" y="327"/>
                    </a:lnTo>
                    <a:lnTo>
                      <a:pt x="11544" y="427"/>
                    </a:lnTo>
                    <a:lnTo>
                      <a:pt x="11419" y="527"/>
                    </a:lnTo>
                    <a:lnTo>
                      <a:pt x="11268" y="627"/>
                    </a:lnTo>
                    <a:lnTo>
                      <a:pt x="11080" y="740"/>
                    </a:lnTo>
                    <a:lnTo>
                      <a:pt x="10880" y="853"/>
                    </a:lnTo>
                    <a:lnTo>
                      <a:pt x="10416" y="1091"/>
                    </a:lnTo>
                    <a:lnTo>
                      <a:pt x="9877" y="1329"/>
                    </a:lnTo>
                    <a:lnTo>
                      <a:pt x="9276" y="1580"/>
                    </a:lnTo>
                    <a:lnTo>
                      <a:pt x="8649" y="1818"/>
                    </a:lnTo>
                    <a:lnTo>
                      <a:pt x="7997" y="2056"/>
                    </a:lnTo>
                    <a:lnTo>
                      <a:pt x="7345" y="2294"/>
                    </a:lnTo>
                    <a:lnTo>
                      <a:pt x="6706" y="2495"/>
                    </a:lnTo>
                    <a:lnTo>
                      <a:pt x="6092" y="2683"/>
                    </a:lnTo>
                    <a:lnTo>
                      <a:pt x="5516" y="2846"/>
                    </a:lnTo>
                    <a:lnTo>
                      <a:pt x="5014" y="2984"/>
                    </a:lnTo>
                    <a:lnTo>
                      <a:pt x="4588" y="3071"/>
                    </a:lnTo>
                    <a:lnTo>
                      <a:pt x="4250" y="3134"/>
                    </a:lnTo>
                    <a:lnTo>
                      <a:pt x="4124" y="3147"/>
                    </a:lnTo>
                    <a:lnTo>
                      <a:pt x="4024" y="3134"/>
                    </a:lnTo>
                    <a:lnTo>
                      <a:pt x="3798" y="3109"/>
                    </a:lnTo>
                    <a:lnTo>
                      <a:pt x="3573" y="3059"/>
                    </a:lnTo>
                    <a:lnTo>
                      <a:pt x="3347" y="3009"/>
                    </a:lnTo>
                    <a:lnTo>
                      <a:pt x="3134" y="2934"/>
                    </a:lnTo>
                    <a:lnTo>
                      <a:pt x="2733" y="2783"/>
                    </a:lnTo>
                    <a:lnTo>
                      <a:pt x="2357" y="2633"/>
                    </a:lnTo>
                    <a:lnTo>
                      <a:pt x="2019" y="2507"/>
                    </a:lnTo>
                    <a:lnTo>
                      <a:pt x="1868" y="2457"/>
                    </a:lnTo>
                    <a:lnTo>
                      <a:pt x="1718" y="2432"/>
                    </a:lnTo>
                    <a:lnTo>
                      <a:pt x="1580" y="2420"/>
                    </a:lnTo>
                    <a:lnTo>
                      <a:pt x="1455" y="2420"/>
                    </a:lnTo>
                    <a:lnTo>
                      <a:pt x="1342" y="2457"/>
                    </a:lnTo>
                    <a:lnTo>
                      <a:pt x="1292" y="2470"/>
                    </a:lnTo>
                    <a:lnTo>
                      <a:pt x="1242" y="2507"/>
                    </a:lnTo>
                    <a:lnTo>
                      <a:pt x="1141" y="2595"/>
                    </a:lnTo>
                    <a:lnTo>
                      <a:pt x="1029" y="2708"/>
                    </a:lnTo>
                    <a:lnTo>
                      <a:pt x="916" y="2833"/>
                    </a:lnTo>
                    <a:lnTo>
                      <a:pt x="803" y="2984"/>
                    </a:lnTo>
                    <a:lnTo>
                      <a:pt x="678" y="3147"/>
                    </a:lnTo>
                    <a:lnTo>
                      <a:pt x="565" y="3322"/>
                    </a:lnTo>
                    <a:lnTo>
                      <a:pt x="452" y="3498"/>
                    </a:lnTo>
                    <a:lnTo>
                      <a:pt x="352" y="3686"/>
                    </a:lnTo>
                    <a:lnTo>
                      <a:pt x="251" y="3874"/>
                    </a:lnTo>
                    <a:lnTo>
                      <a:pt x="164" y="4062"/>
                    </a:lnTo>
                    <a:lnTo>
                      <a:pt x="101" y="4237"/>
                    </a:lnTo>
                    <a:lnTo>
                      <a:pt x="51" y="4400"/>
                    </a:lnTo>
                    <a:lnTo>
                      <a:pt x="13" y="4550"/>
                    </a:lnTo>
                    <a:lnTo>
                      <a:pt x="1" y="4688"/>
                    </a:lnTo>
                    <a:lnTo>
                      <a:pt x="13" y="4814"/>
                    </a:lnTo>
                    <a:lnTo>
                      <a:pt x="26" y="4864"/>
                    </a:lnTo>
                    <a:lnTo>
                      <a:pt x="51" y="4901"/>
                    </a:lnTo>
                    <a:lnTo>
                      <a:pt x="126" y="5002"/>
                    </a:lnTo>
                    <a:lnTo>
                      <a:pt x="239" y="5114"/>
                    </a:lnTo>
                    <a:lnTo>
                      <a:pt x="389" y="5265"/>
                    </a:lnTo>
                    <a:lnTo>
                      <a:pt x="565" y="5428"/>
                    </a:lnTo>
                    <a:lnTo>
                      <a:pt x="778" y="5603"/>
                    </a:lnTo>
                    <a:lnTo>
                      <a:pt x="1003" y="5791"/>
                    </a:lnTo>
                    <a:lnTo>
                      <a:pt x="1254" y="5979"/>
                    </a:lnTo>
                    <a:lnTo>
                      <a:pt x="1517" y="6167"/>
                    </a:lnTo>
                    <a:lnTo>
                      <a:pt x="1806" y="6355"/>
                    </a:lnTo>
                    <a:lnTo>
                      <a:pt x="2094" y="6531"/>
                    </a:lnTo>
                    <a:lnTo>
                      <a:pt x="2382" y="6694"/>
                    </a:lnTo>
                    <a:lnTo>
                      <a:pt x="2683" y="6831"/>
                    </a:lnTo>
                    <a:lnTo>
                      <a:pt x="2971" y="6957"/>
                    </a:lnTo>
                    <a:lnTo>
                      <a:pt x="3260" y="7045"/>
                    </a:lnTo>
                    <a:lnTo>
                      <a:pt x="3397" y="7082"/>
                    </a:lnTo>
                    <a:lnTo>
                      <a:pt x="3535" y="7107"/>
                    </a:lnTo>
                    <a:lnTo>
                      <a:pt x="3673" y="7120"/>
                    </a:lnTo>
                    <a:lnTo>
                      <a:pt x="3798" y="7120"/>
                    </a:lnTo>
                    <a:lnTo>
                      <a:pt x="19829" y="7132"/>
                    </a:lnTo>
                    <a:lnTo>
                      <a:pt x="19954" y="6894"/>
                    </a:lnTo>
                    <a:lnTo>
                      <a:pt x="20054" y="6669"/>
                    </a:lnTo>
                    <a:lnTo>
                      <a:pt x="20130" y="6443"/>
                    </a:lnTo>
                    <a:lnTo>
                      <a:pt x="20192" y="6205"/>
                    </a:lnTo>
                    <a:lnTo>
                      <a:pt x="20242" y="5979"/>
                    </a:lnTo>
                    <a:lnTo>
                      <a:pt x="20267" y="5741"/>
                    </a:lnTo>
                    <a:lnTo>
                      <a:pt x="20292" y="5515"/>
                    </a:lnTo>
                    <a:lnTo>
                      <a:pt x="20292" y="5290"/>
                    </a:lnTo>
                    <a:lnTo>
                      <a:pt x="20292" y="5064"/>
                    </a:lnTo>
                    <a:lnTo>
                      <a:pt x="20267" y="4839"/>
                    </a:lnTo>
                    <a:lnTo>
                      <a:pt x="20242" y="4626"/>
                    </a:lnTo>
                    <a:lnTo>
                      <a:pt x="20205" y="4413"/>
                    </a:lnTo>
                    <a:lnTo>
                      <a:pt x="20155" y="4199"/>
                    </a:lnTo>
                    <a:lnTo>
                      <a:pt x="20104" y="3999"/>
                    </a:lnTo>
                    <a:lnTo>
                      <a:pt x="19979" y="3610"/>
                    </a:lnTo>
                    <a:lnTo>
                      <a:pt x="19841" y="3247"/>
                    </a:lnTo>
                    <a:lnTo>
                      <a:pt x="19691" y="2921"/>
                    </a:lnTo>
                    <a:lnTo>
                      <a:pt x="19540" y="2620"/>
                    </a:lnTo>
                    <a:lnTo>
                      <a:pt x="19403" y="2382"/>
                    </a:lnTo>
                    <a:lnTo>
                      <a:pt x="19277" y="2169"/>
                    </a:lnTo>
                    <a:lnTo>
                      <a:pt x="19177" y="2031"/>
                    </a:lnTo>
                    <a:lnTo>
                      <a:pt x="19102" y="1906"/>
                    </a:lnTo>
                    <a:lnTo>
                      <a:pt x="18976" y="2019"/>
                    </a:lnTo>
                    <a:lnTo>
                      <a:pt x="18851" y="2144"/>
                    </a:lnTo>
                    <a:lnTo>
                      <a:pt x="18701" y="2257"/>
                    </a:lnTo>
                    <a:lnTo>
                      <a:pt x="18550" y="2370"/>
                    </a:lnTo>
                    <a:lnTo>
                      <a:pt x="18400" y="2482"/>
                    </a:lnTo>
                    <a:lnTo>
                      <a:pt x="18224" y="2583"/>
                    </a:lnTo>
                    <a:lnTo>
                      <a:pt x="17874" y="2771"/>
                    </a:lnTo>
                    <a:lnTo>
                      <a:pt x="17498" y="2946"/>
                    </a:lnTo>
                    <a:lnTo>
                      <a:pt x="17109" y="3097"/>
                    </a:lnTo>
                    <a:lnTo>
                      <a:pt x="16720" y="3234"/>
                    </a:lnTo>
                    <a:lnTo>
                      <a:pt x="16344" y="3360"/>
                    </a:lnTo>
                    <a:lnTo>
                      <a:pt x="15981" y="3460"/>
                    </a:lnTo>
                    <a:lnTo>
                      <a:pt x="15630" y="3548"/>
                    </a:lnTo>
                    <a:lnTo>
                      <a:pt x="15041" y="3686"/>
                    </a:lnTo>
                    <a:lnTo>
                      <a:pt x="14640" y="3773"/>
                    </a:lnTo>
                    <a:lnTo>
                      <a:pt x="14489" y="3798"/>
                    </a:lnTo>
                    <a:lnTo>
                      <a:pt x="14602" y="3661"/>
                    </a:lnTo>
                    <a:lnTo>
                      <a:pt x="14728" y="3510"/>
                    </a:lnTo>
                    <a:lnTo>
                      <a:pt x="14840" y="3335"/>
                    </a:lnTo>
                    <a:lnTo>
                      <a:pt x="14953" y="3159"/>
                    </a:lnTo>
                    <a:lnTo>
                      <a:pt x="15154" y="2796"/>
                    </a:lnTo>
                    <a:lnTo>
                      <a:pt x="15329" y="2420"/>
                    </a:lnTo>
                    <a:lnTo>
                      <a:pt x="15480" y="2081"/>
                    </a:lnTo>
                    <a:lnTo>
                      <a:pt x="15580" y="1793"/>
                    </a:lnTo>
                    <a:lnTo>
                      <a:pt x="15617" y="1668"/>
                    </a:lnTo>
                    <a:lnTo>
                      <a:pt x="15630" y="1567"/>
                    </a:lnTo>
                    <a:lnTo>
                      <a:pt x="15630" y="1505"/>
                    </a:lnTo>
                    <a:lnTo>
                      <a:pt x="15617" y="1455"/>
                    </a:lnTo>
                    <a:lnTo>
                      <a:pt x="15555" y="1417"/>
                    </a:lnTo>
                    <a:lnTo>
                      <a:pt x="15429" y="1329"/>
                    </a:lnTo>
                    <a:lnTo>
                      <a:pt x="15028" y="1079"/>
                    </a:lnTo>
                    <a:lnTo>
                      <a:pt x="14753" y="928"/>
                    </a:lnTo>
                    <a:lnTo>
                      <a:pt x="14464" y="765"/>
                    </a:lnTo>
                    <a:lnTo>
                      <a:pt x="14139" y="615"/>
                    </a:lnTo>
                    <a:lnTo>
                      <a:pt x="13800" y="452"/>
                    </a:lnTo>
                    <a:lnTo>
                      <a:pt x="13462" y="314"/>
                    </a:lnTo>
                    <a:lnTo>
                      <a:pt x="13136" y="189"/>
                    </a:lnTo>
                    <a:lnTo>
                      <a:pt x="12810" y="89"/>
                    </a:lnTo>
                    <a:lnTo>
                      <a:pt x="12660" y="51"/>
                    </a:lnTo>
                    <a:lnTo>
                      <a:pt x="12509" y="26"/>
                    </a:lnTo>
                    <a:lnTo>
                      <a:pt x="12371" y="13"/>
                    </a:lnTo>
                    <a:lnTo>
                      <a:pt x="122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5302062" y="2641032"/>
                <a:ext cx="446538" cy="555014"/>
              </a:xfrm>
              <a:custGeom>
                <a:avLst/>
                <a:gdLst/>
                <a:ahLst/>
                <a:cxnLst/>
                <a:rect l="l" t="t" r="r" b="b"/>
                <a:pathLst>
                  <a:path w="19866" h="24692" extrusionOk="0">
                    <a:moveTo>
                      <a:pt x="3196" y="0"/>
                    </a:moveTo>
                    <a:lnTo>
                      <a:pt x="0" y="1530"/>
                    </a:lnTo>
                    <a:lnTo>
                      <a:pt x="401" y="2532"/>
                    </a:lnTo>
                    <a:lnTo>
                      <a:pt x="878" y="3685"/>
                    </a:lnTo>
                    <a:lnTo>
                      <a:pt x="1492" y="5189"/>
                    </a:lnTo>
                    <a:lnTo>
                      <a:pt x="2244" y="6956"/>
                    </a:lnTo>
                    <a:lnTo>
                      <a:pt x="3096" y="8937"/>
                    </a:lnTo>
                    <a:lnTo>
                      <a:pt x="4024" y="11042"/>
                    </a:lnTo>
                    <a:lnTo>
                      <a:pt x="4512" y="12120"/>
                    </a:lnTo>
                    <a:lnTo>
                      <a:pt x="5014" y="13223"/>
                    </a:lnTo>
                    <a:lnTo>
                      <a:pt x="5528" y="14314"/>
                    </a:lnTo>
                    <a:lnTo>
                      <a:pt x="6042" y="15391"/>
                    </a:lnTo>
                    <a:lnTo>
                      <a:pt x="6555" y="16457"/>
                    </a:lnTo>
                    <a:lnTo>
                      <a:pt x="7082" y="17484"/>
                    </a:lnTo>
                    <a:lnTo>
                      <a:pt x="7596" y="18487"/>
                    </a:lnTo>
                    <a:lnTo>
                      <a:pt x="8110" y="19440"/>
                    </a:lnTo>
                    <a:lnTo>
                      <a:pt x="8623" y="20355"/>
                    </a:lnTo>
                    <a:lnTo>
                      <a:pt x="9112" y="21194"/>
                    </a:lnTo>
                    <a:lnTo>
                      <a:pt x="9601" y="21959"/>
                    </a:lnTo>
                    <a:lnTo>
                      <a:pt x="9839" y="22322"/>
                    </a:lnTo>
                    <a:lnTo>
                      <a:pt x="10065" y="22661"/>
                    </a:lnTo>
                    <a:lnTo>
                      <a:pt x="10290" y="22974"/>
                    </a:lnTo>
                    <a:lnTo>
                      <a:pt x="10516" y="23262"/>
                    </a:lnTo>
                    <a:lnTo>
                      <a:pt x="10729" y="23538"/>
                    </a:lnTo>
                    <a:lnTo>
                      <a:pt x="10930" y="23776"/>
                    </a:lnTo>
                    <a:lnTo>
                      <a:pt x="11143" y="23989"/>
                    </a:lnTo>
                    <a:lnTo>
                      <a:pt x="11331" y="24177"/>
                    </a:lnTo>
                    <a:lnTo>
                      <a:pt x="11531" y="24340"/>
                    </a:lnTo>
                    <a:lnTo>
                      <a:pt x="11707" y="24478"/>
                    </a:lnTo>
                    <a:lnTo>
                      <a:pt x="11882" y="24578"/>
                    </a:lnTo>
                    <a:lnTo>
                      <a:pt x="12045" y="24641"/>
                    </a:lnTo>
                    <a:lnTo>
                      <a:pt x="12133" y="24666"/>
                    </a:lnTo>
                    <a:lnTo>
                      <a:pt x="12208" y="24679"/>
                    </a:lnTo>
                    <a:lnTo>
                      <a:pt x="12283" y="24691"/>
                    </a:lnTo>
                    <a:lnTo>
                      <a:pt x="12358" y="24691"/>
                    </a:lnTo>
                    <a:lnTo>
                      <a:pt x="12584" y="24654"/>
                    </a:lnTo>
                    <a:lnTo>
                      <a:pt x="12797" y="24616"/>
                    </a:lnTo>
                    <a:lnTo>
                      <a:pt x="13010" y="24553"/>
                    </a:lnTo>
                    <a:lnTo>
                      <a:pt x="13223" y="24491"/>
                    </a:lnTo>
                    <a:lnTo>
                      <a:pt x="13436" y="24403"/>
                    </a:lnTo>
                    <a:lnTo>
                      <a:pt x="13637" y="24303"/>
                    </a:lnTo>
                    <a:lnTo>
                      <a:pt x="13837" y="24202"/>
                    </a:lnTo>
                    <a:lnTo>
                      <a:pt x="14038" y="24077"/>
                    </a:lnTo>
                    <a:lnTo>
                      <a:pt x="14238" y="23952"/>
                    </a:lnTo>
                    <a:lnTo>
                      <a:pt x="14426" y="23801"/>
                    </a:lnTo>
                    <a:lnTo>
                      <a:pt x="14614" y="23651"/>
                    </a:lnTo>
                    <a:lnTo>
                      <a:pt x="14802" y="23488"/>
                    </a:lnTo>
                    <a:lnTo>
                      <a:pt x="14990" y="23325"/>
                    </a:lnTo>
                    <a:lnTo>
                      <a:pt x="15166" y="23137"/>
                    </a:lnTo>
                    <a:lnTo>
                      <a:pt x="15354" y="22949"/>
                    </a:lnTo>
                    <a:lnTo>
                      <a:pt x="15529" y="22761"/>
                    </a:lnTo>
                    <a:lnTo>
                      <a:pt x="15868" y="22347"/>
                    </a:lnTo>
                    <a:lnTo>
                      <a:pt x="16194" y="21909"/>
                    </a:lnTo>
                    <a:lnTo>
                      <a:pt x="16507" y="21445"/>
                    </a:lnTo>
                    <a:lnTo>
                      <a:pt x="16808" y="20969"/>
                    </a:lnTo>
                    <a:lnTo>
                      <a:pt x="17096" y="20480"/>
                    </a:lnTo>
                    <a:lnTo>
                      <a:pt x="17372" y="19979"/>
                    </a:lnTo>
                    <a:lnTo>
                      <a:pt x="17635" y="19477"/>
                    </a:lnTo>
                    <a:lnTo>
                      <a:pt x="17886" y="18963"/>
                    </a:lnTo>
                    <a:lnTo>
                      <a:pt x="18124" y="18450"/>
                    </a:lnTo>
                    <a:lnTo>
                      <a:pt x="18337" y="17948"/>
                    </a:lnTo>
                    <a:lnTo>
                      <a:pt x="18550" y="17459"/>
                    </a:lnTo>
                    <a:lnTo>
                      <a:pt x="18738" y="16971"/>
                    </a:lnTo>
                    <a:lnTo>
                      <a:pt x="19076" y="16068"/>
                    </a:lnTo>
                    <a:lnTo>
                      <a:pt x="19365" y="15254"/>
                    </a:lnTo>
                    <a:lnTo>
                      <a:pt x="19578" y="14564"/>
                    </a:lnTo>
                    <a:lnTo>
                      <a:pt x="19741" y="14038"/>
                    </a:lnTo>
                    <a:lnTo>
                      <a:pt x="19866" y="13587"/>
                    </a:lnTo>
                    <a:lnTo>
                      <a:pt x="11920" y="13587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5182886" y="2500727"/>
                <a:ext cx="194700" cy="17469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7772" extrusionOk="0">
                    <a:moveTo>
                      <a:pt x="1818" y="1"/>
                    </a:moveTo>
                    <a:lnTo>
                      <a:pt x="1781" y="13"/>
                    </a:lnTo>
                    <a:lnTo>
                      <a:pt x="1755" y="38"/>
                    </a:lnTo>
                    <a:lnTo>
                      <a:pt x="1743" y="64"/>
                    </a:lnTo>
                    <a:lnTo>
                      <a:pt x="1743" y="114"/>
                    </a:lnTo>
                    <a:lnTo>
                      <a:pt x="1743" y="164"/>
                    </a:lnTo>
                    <a:lnTo>
                      <a:pt x="1768" y="277"/>
                    </a:lnTo>
                    <a:lnTo>
                      <a:pt x="1831" y="414"/>
                    </a:lnTo>
                    <a:lnTo>
                      <a:pt x="1918" y="577"/>
                    </a:lnTo>
                    <a:lnTo>
                      <a:pt x="2031" y="753"/>
                    </a:lnTo>
                    <a:lnTo>
                      <a:pt x="2269" y="1116"/>
                    </a:lnTo>
                    <a:lnTo>
                      <a:pt x="2533" y="1467"/>
                    </a:lnTo>
                    <a:lnTo>
                      <a:pt x="2783" y="1781"/>
                    </a:lnTo>
                    <a:lnTo>
                      <a:pt x="3021" y="2069"/>
                    </a:lnTo>
                    <a:lnTo>
                      <a:pt x="2658" y="1718"/>
                    </a:lnTo>
                    <a:lnTo>
                      <a:pt x="2282" y="1380"/>
                    </a:lnTo>
                    <a:lnTo>
                      <a:pt x="1856" y="978"/>
                    </a:lnTo>
                    <a:lnTo>
                      <a:pt x="1405" y="602"/>
                    </a:lnTo>
                    <a:lnTo>
                      <a:pt x="1191" y="427"/>
                    </a:lnTo>
                    <a:lnTo>
                      <a:pt x="991" y="289"/>
                    </a:lnTo>
                    <a:lnTo>
                      <a:pt x="815" y="176"/>
                    </a:lnTo>
                    <a:lnTo>
                      <a:pt x="678" y="89"/>
                    </a:lnTo>
                    <a:lnTo>
                      <a:pt x="615" y="76"/>
                    </a:lnTo>
                    <a:lnTo>
                      <a:pt x="565" y="64"/>
                    </a:lnTo>
                    <a:lnTo>
                      <a:pt x="527" y="64"/>
                    </a:lnTo>
                    <a:lnTo>
                      <a:pt x="490" y="76"/>
                    </a:lnTo>
                    <a:lnTo>
                      <a:pt x="465" y="126"/>
                    </a:lnTo>
                    <a:lnTo>
                      <a:pt x="439" y="176"/>
                    </a:lnTo>
                    <a:lnTo>
                      <a:pt x="439" y="239"/>
                    </a:lnTo>
                    <a:lnTo>
                      <a:pt x="439" y="302"/>
                    </a:lnTo>
                    <a:lnTo>
                      <a:pt x="452" y="377"/>
                    </a:lnTo>
                    <a:lnTo>
                      <a:pt x="490" y="452"/>
                    </a:lnTo>
                    <a:lnTo>
                      <a:pt x="565" y="615"/>
                    </a:lnTo>
                    <a:lnTo>
                      <a:pt x="690" y="790"/>
                    </a:lnTo>
                    <a:lnTo>
                      <a:pt x="828" y="978"/>
                    </a:lnTo>
                    <a:lnTo>
                      <a:pt x="991" y="1166"/>
                    </a:lnTo>
                    <a:lnTo>
                      <a:pt x="1166" y="1354"/>
                    </a:lnTo>
                    <a:lnTo>
                      <a:pt x="1517" y="1705"/>
                    </a:lnTo>
                    <a:lnTo>
                      <a:pt x="1843" y="2006"/>
                    </a:lnTo>
                    <a:lnTo>
                      <a:pt x="2169" y="2294"/>
                    </a:lnTo>
                    <a:lnTo>
                      <a:pt x="1868" y="2094"/>
                    </a:lnTo>
                    <a:lnTo>
                      <a:pt x="1555" y="1893"/>
                    </a:lnTo>
                    <a:lnTo>
                      <a:pt x="1191" y="1668"/>
                    </a:lnTo>
                    <a:lnTo>
                      <a:pt x="815" y="1455"/>
                    </a:lnTo>
                    <a:lnTo>
                      <a:pt x="477" y="1279"/>
                    </a:lnTo>
                    <a:lnTo>
                      <a:pt x="339" y="1217"/>
                    </a:lnTo>
                    <a:lnTo>
                      <a:pt x="214" y="1179"/>
                    </a:lnTo>
                    <a:lnTo>
                      <a:pt x="126" y="1166"/>
                    </a:lnTo>
                    <a:lnTo>
                      <a:pt x="101" y="1179"/>
                    </a:lnTo>
                    <a:lnTo>
                      <a:pt x="76" y="1192"/>
                    </a:lnTo>
                    <a:lnTo>
                      <a:pt x="38" y="1242"/>
                    </a:lnTo>
                    <a:lnTo>
                      <a:pt x="13" y="1304"/>
                    </a:lnTo>
                    <a:lnTo>
                      <a:pt x="1" y="1367"/>
                    </a:lnTo>
                    <a:lnTo>
                      <a:pt x="13" y="1442"/>
                    </a:lnTo>
                    <a:lnTo>
                      <a:pt x="26" y="1530"/>
                    </a:lnTo>
                    <a:lnTo>
                      <a:pt x="51" y="1618"/>
                    </a:lnTo>
                    <a:lnTo>
                      <a:pt x="139" y="1806"/>
                    </a:lnTo>
                    <a:lnTo>
                      <a:pt x="251" y="2019"/>
                    </a:lnTo>
                    <a:lnTo>
                      <a:pt x="402" y="2244"/>
                    </a:lnTo>
                    <a:lnTo>
                      <a:pt x="565" y="2470"/>
                    </a:lnTo>
                    <a:lnTo>
                      <a:pt x="740" y="2696"/>
                    </a:lnTo>
                    <a:lnTo>
                      <a:pt x="1104" y="3109"/>
                    </a:lnTo>
                    <a:lnTo>
                      <a:pt x="1430" y="3473"/>
                    </a:lnTo>
                    <a:lnTo>
                      <a:pt x="1755" y="3811"/>
                    </a:lnTo>
                    <a:lnTo>
                      <a:pt x="1517" y="3636"/>
                    </a:lnTo>
                    <a:lnTo>
                      <a:pt x="1267" y="3460"/>
                    </a:lnTo>
                    <a:lnTo>
                      <a:pt x="966" y="3260"/>
                    </a:lnTo>
                    <a:lnTo>
                      <a:pt x="665" y="3072"/>
                    </a:lnTo>
                    <a:lnTo>
                      <a:pt x="515" y="2996"/>
                    </a:lnTo>
                    <a:lnTo>
                      <a:pt x="377" y="2921"/>
                    </a:lnTo>
                    <a:lnTo>
                      <a:pt x="251" y="2871"/>
                    </a:lnTo>
                    <a:lnTo>
                      <a:pt x="151" y="2846"/>
                    </a:lnTo>
                    <a:lnTo>
                      <a:pt x="76" y="2833"/>
                    </a:lnTo>
                    <a:lnTo>
                      <a:pt x="38" y="2846"/>
                    </a:lnTo>
                    <a:lnTo>
                      <a:pt x="13" y="2858"/>
                    </a:lnTo>
                    <a:lnTo>
                      <a:pt x="1" y="2884"/>
                    </a:lnTo>
                    <a:lnTo>
                      <a:pt x="1" y="2921"/>
                    </a:lnTo>
                    <a:lnTo>
                      <a:pt x="13" y="3021"/>
                    </a:lnTo>
                    <a:lnTo>
                      <a:pt x="76" y="3159"/>
                    </a:lnTo>
                    <a:lnTo>
                      <a:pt x="164" y="3322"/>
                    </a:lnTo>
                    <a:lnTo>
                      <a:pt x="277" y="3523"/>
                    </a:lnTo>
                    <a:lnTo>
                      <a:pt x="414" y="3723"/>
                    </a:lnTo>
                    <a:lnTo>
                      <a:pt x="740" y="4174"/>
                    </a:lnTo>
                    <a:lnTo>
                      <a:pt x="1079" y="4626"/>
                    </a:lnTo>
                    <a:lnTo>
                      <a:pt x="1405" y="5039"/>
                    </a:lnTo>
                    <a:lnTo>
                      <a:pt x="1668" y="5353"/>
                    </a:lnTo>
                    <a:lnTo>
                      <a:pt x="1843" y="5541"/>
                    </a:lnTo>
                    <a:lnTo>
                      <a:pt x="2056" y="5691"/>
                    </a:lnTo>
                    <a:lnTo>
                      <a:pt x="2482" y="5979"/>
                    </a:lnTo>
                    <a:lnTo>
                      <a:pt x="3661" y="6731"/>
                    </a:lnTo>
                    <a:lnTo>
                      <a:pt x="5302" y="7772"/>
                    </a:lnTo>
                    <a:lnTo>
                      <a:pt x="8498" y="6242"/>
                    </a:lnTo>
                    <a:lnTo>
                      <a:pt x="8536" y="6029"/>
                    </a:lnTo>
                    <a:lnTo>
                      <a:pt x="8586" y="5804"/>
                    </a:lnTo>
                    <a:lnTo>
                      <a:pt x="8624" y="5528"/>
                    </a:lnTo>
                    <a:lnTo>
                      <a:pt x="8649" y="5240"/>
                    </a:lnTo>
                    <a:lnTo>
                      <a:pt x="8661" y="4977"/>
                    </a:lnTo>
                    <a:lnTo>
                      <a:pt x="8661" y="4851"/>
                    </a:lnTo>
                    <a:lnTo>
                      <a:pt x="8649" y="4751"/>
                    </a:lnTo>
                    <a:lnTo>
                      <a:pt x="8624" y="4663"/>
                    </a:lnTo>
                    <a:lnTo>
                      <a:pt x="8599" y="4588"/>
                    </a:lnTo>
                    <a:lnTo>
                      <a:pt x="8398" y="4312"/>
                    </a:lnTo>
                    <a:lnTo>
                      <a:pt x="8060" y="3874"/>
                    </a:lnTo>
                    <a:lnTo>
                      <a:pt x="7646" y="3347"/>
                    </a:lnTo>
                    <a:lnTo>
                      <a:pt x="7182" y="2783"/>
                    </a:lnTo>
                    <a:lnTo>
                      <a:pt x="6719" y="2244"/>
                    </a:lnTo>
                    <a:lnTo>
                      <a:pt x="6493" y="2006"/>
                    </a:lnTo>
                    <a:lnTo>
                      <a:pt x="6293" y="1806"/>
                    </a:lnTo>
                    <a:lnTo>
                      <a:pt x="6117" y="1630"/>
                    </a:lnTo>
                    <a:lnTo>
                      <a:pt x="5967" y="1505"/>
                    </a:lnTo>
                    <a:lnTo>
                      <a:pt x="5841" y="1430"/>
                    </a:lnTo>
                    <a:lnTo>
                      <a:pt x="5791" y="1417"/>
                    </a:lnTo>
                    <a:lnTo>
                      <a:pt x="5766" y="1417"/>
                    </a:lnTo>
                    <a:lnTo>
                      <a:pt x="5703" y="1442"/>
                    </a:lnTo>
                    <a:lnTo>
                      <a:pt x="5653" y="1480"/>
                    </a:lnTo>
                    <a:lnTo>
                      <a:pt x="5616" y="1517"/>
                    </a:lnTo>
                    <a:lnTo>
                      <a:pt x="5578" y="1580"/>
                    </a:lnTo>
                    <a:lnTo>
                      <a:pt x="5566" y="1630"/>
                    </a:lnTo>
                    <a:lnTo>
                      <a:pt x="5553" y="1705"/>
                    </a:lnTo>
                    <a:lnTo>
                      <a:pt x="5553" y="1781"/>
                    </a:lnTo>
                    <a:lnTo>
                      <a:pt x="5553" y="1856"/>
                    </a:lnTo>
                    <a:lnTo>
                      <a:pt x="5591" y="2019"/>
                    </a:lnTo>
                    <a:lnTo>
                      <a:pt x="5641" y="2207"/>
                    </a:lnTo>
                    <a:lnTo>
                      <a:pt x="5716" y="2395"/>
                    </a:lnTo>
                    <a:lnTo>
                      <a:pt x="5804" y="2583"/>
                    </a:lnTo>
                    <a:lnTo>
                      <a:pt x="6004" y="2959"/>
                    </a:lnTo>
                    <a:lnTo>
                      <a:pt x="6192" y="3285"/>
                    </a:lnTo>
                    <a:lnTo>
                      <a:pt x="6393" y="3585"/>
                    </a:lnTo>
                    <a:lnTo>
                      <a:pt x="5779" y="3460"/>
                    </a:lnTo>
                    <a:lnTo>
                      <a:pt x="5315" y="3372"/>
                    </a:lnTo>
                    <a:lnTo>
                      <a:pt x="5014" y="3297"/>
                    </a:lnTo>
                    <a:lnTo>
                      <a:pt x="4951" y="3272"/>
                    </a:lnTo>
                    <a:lnTo>
                      <a:pt x="4889" y="3222"/>
                    </a:lnTo>
                    <a:lnTo>
                      <a:pt x="4726" y="3097"/>
                    </a:lnTo>
                    <a:lnTo>
                      <a:pt x="4538" y="2909"/>
                    </a:lnTo>
                    <a:lnTo>
                      <a:pt x="4325" y="2683"/>
                    </a:lnTo>
                    <a:lnTo>
                      <a:pt x="3836" y="2119"/>
                    </a:lnTo>
                    <a:lnTo>
                      <a:pt x="3322" y="1505"/>
                    </a:lnTo>
                    <a:lnTo>
                      <a:pt x="2808" y="916"/>
                    </a:lnTo>
                    <a:lnTo>
                      <a:pt x="2570" y="640"/>
                    </a:lnTo>
                    <a:lnTo>
                      <a:pt x="2357" y="414"/>
                    </a:lnTo>
                    <a:lnTo>
                      <a:pt x="2157" y="226"/>
                    </a:lnTo>
                    <a:lnTo>
                      <a:pt x="1994" y="89"/>
                    </a:lnTo>
                    <a:lnTo>
                      <a:pt x="1931" y="38"/>
                    </a:lnTo>
                    <a:lnTo>
                      <a:pt x="1868" y="13"/>
                    </a:lnTo>
                    <a:lnTo>
                      <a:pt x="1818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761255" y="2012246"/>
                <a:ext cx="344018" cy="406820"/>
              </a:xfrm>
              <a:custGeom>
                <a:avLst/>
                <a:gdLst/>
                <a:ahLst/>
                <a:cxnLst/>
                <a:rect l="l" t="t" r="r" b="b"/>
                <a:pathLst>
                  <a:path w="15305" h="18099" extrusionOk="0">
                    <a:moveTo>
                      <a:pt x="4137" y="0"/>
                    </a:moveTo>
                    <a:lnTo>
                      <a:pt x="4074" y="13"/>
                    </a:lnTo>
                    <a:lnTo>
                      <a:pt x="4012" y="38"/>
                    </a:lnTo>
                    <a:lnTo>
                      <a:pt x="3936" y="75"/>
                    </a:lnTo>
                    <a:lnTo>
                      <a:pt x="3774" y="188"/>
                    </a:lnTo>
                    <a:lnTo>
                      <a:pt x="3611" y="326"/>
                    </a:lnTo>
                    <a:lnTo>
                      <a:pt x="3435" y="489"/>
                    </a:lnTo>
                    <a:lnTo>
                      <a:pt x="3260" y="677"/>
                    </a:lnTo>
                    <a:lnTo>
                      <a:pt x="3072" y="865"/>
                    </a:lnTo>
                    <a:lnTo>
                      <a:pt x="2896" y="1078"/>
                    </a:lnTo>
                    <a:lnTo>
                      <a:pt x="2570" y="1479"/>
                    </a:lnTo>
                    <a:lnTo>
                      <a:pt x="2295" y="1842"/>
                    </a:lnTo>
                    <a:lnTo>
                      <a:pt x="2044" y="2181"/>
                    </a:lnTo>
                    <a:lnTo>
                      <a:pt x="2019" y="2068"/>
                    </a:lnTo>
                    <a:lnTo>
                      <a:pt x="1981" y="1943"/>
                    </a:lnTo>
                    <a:lnTo>
                      <a:pt x="1919" y="1817"/>
                    </a:lnTo>
                    <a:lnTo>
                      <a:pt x="1881" y="1755"/>
                    </a:lnTo>
                    <a:lnTo>
                      <a:pt x="1831" y="1692"/>
                    </a:lnTo>
                    <a:lnTo>
                      <a:pt x="1768" y="1642"/>
                    </a:lnTo>
                    <a:lnTo>
                      <a:pt x="1705" y="1604"/>
                    </a:lnTo>
                    <a:lnTo>
                      <a:pt x="1630" y="1579"/>
                    </a:lnTo>
                    <a:lnTo>
                      <a:pt x="1543" y="1567"/>
                    </a:lnTo>
                    <a:lnTo>
                      <a:pt x="1442" y="1579"/>
                    </a:lnTo>
                    <a:lnTo>
                      <a:pt x="1342" y="1604"/>
                    </a:lnTo>
                    <a:lnTo>
                      <a:pt x="1279" y="1629"/>
                    </a:lnTo>
                    <a:lnTo>
                      <a:pt x="1217" y="1679"/>
                    </a:lnTo>
                    <a:lnTo>
                      <a:pt x="1154" y="1730"/>
                    </a:lnTo>
                    <a:lnTo>
                      <a:pt x="1104" y="1792"/>
                    </a:lnTo>
                    <a:lnTo>
                      <a:pt x="979" y="1955"/>
                    </a:lnTo>
                    <a:lnTo>
                      <a:pt x="866" y="2156"/>
                    </a:lnTo>
                    <a:lnTo>
                      <a:pt x="740" y="2394"/>
                    </a:lnTo>
                    <a:lnTo>
                      <a:pt x="628" y="2657"/>
                    </a:lnTo>
                    <a:lnTo>
                      <a:pt x="515" y="2945"/>
                    </a:lnTo>
                    <a:lnTo>
                      <a:pt x="415" y="3246"/>
                    </a:lnTo>
                    <a:lnTo>
                      <a:pt x="327" y="3559"/>
                    </a:lnTo>
                    <a:lnTo>
                      <a:pt x="239" y="3885"/>
                    </a:lnTo>
                    <a:lnTo>
                      <a:pt x="164" y="4224"/>
                    </a:lnTo>
                    <a:lnTo>
                      <a:pt x="101" y="4550"/>
                    </a:lnTo>
                    <a:lnTo>
                      <a:pt x="51" y="4863"/>
                    </a:lnTo>
                    <a:lnTo>
                      <a:pt x="13" y="5164"/>
                    </a:lnTo>
                    <a:lnTo>
                      <a:pt x="1" y="5452"/>
                    </a:lnTo>
                    <a:lnTo>
                      <a:pt x="1" y="5715"/>
                    </a:lnTo>
                    <a:lnTo>
                      <a:pt x="13" y="5841"/>
                    </a:lnTo>
                    <a:lnTo>
                      <a:pt x="39" y="5966"/>
                    </a:lnTo>
                    <a:lnTo>
                      <a:pt x="89" y="6091"/>
                    </a:lnTo>
                    <a:lnTo>
                      <a:pt x="139" y="6217"/>
                    </a:lnTo>
                    <a:lnTo>
                      <a:pt x="201" y="6342"/>
                    </a:lnTo>
                    <a:lnTo>
                      <a:pt x="277" y="6467"/>
                    </a:lnTo>
                    <a:lnTo>
                      <a:pt x="364" y="6580"/>
                    </a:lnTo>
                    <a:lnTo>
                      <a:pt x="465" y="6705"/>
                    </a:lnTo>
                    <a:lnTo>
                      <a:pt x="678" y="6931"/>
                    </a:lnTo>
                    <a:lnTo>
                      <a:pt x="903" y="7157"/>
                    </a:lnTo>
                    <a:lnTo>
                      <a:pt x="1154" y="7370"/>
                    </a:lnTo>
                    <a:lnTo>
                      <a:pt x="1417" y="7558"/>
                    </a:lnTo>
                    <a:lnTo>
                      <a:pt x="1680" y="7746"/>
                    </a:lnTo>
                    <a:lnTo>
                      <a:pt x="1919" y="7909"/>
                    </a:lnTo>
                    <a:lnTo>
                      <a:pt x="2357" y="8172"/>
                    </a:lnTo>
                    <a:lnTo>
                      <a:pt x="2671" y="8335"/>
                    </a:lnTo>
                    <a:lnTo>
                      <a:pt x="2796" y="8397"/>
                    </a:lnTo>
                    <a:lnTo>
                      <a:pt x="2721" y="8598"/>
                    </a:lnTo>
                    <a:lnTo>
                      <a:pt x="2658" y="8823"/>
                    </a:lnTo>
                    <a:lnTo>
                      <a:pt x="2608" y="9062"/>
                    </a:lnTo>
                    <a:lnTo>
                      <a:pt x="2583" y="9325"/>
                    </a:lnTo>
                    <a:lnTo>
                      <a:pt x="2558" y="9588"/>
                    </a:lnTo>
                    <a:lnTo>
                      <a:pt x="2533" y="9864"/>
                    </a:lnTo>
                    <a:lnTo>
                      <a:pt x="2520" y="10390"/>
                    </a:lnTo>
                    <a:lnTo>
                      <a:pt x="2533" y="10879"/>
                    </a:lnTo>
                    <a:lnTo>
                      <a:pt x="2545" y="11267"/>
                    </a:lnTo>
                    <a:lnTo>
                      <a:pt x="2583" y="11631"/>
                    </a:lnTo>
                    <a:lnTo>
                      <a:pt x="2834" y="11894"/>
                    </a:lnTo>
                    <a:lnTo>
                      <a:pt x="3548" y="12571"/>
                    </a:lnTo>
                    <a:lnTo>
                      <a:pt x="4037" y="13035"/>
                    </a:lnTo>
                    <a:lnTo>
                      <a:pt x="4601" y="13549"/>
                    </a:lnTo>
                    <a:lnTo>
                      <a:pt x="5227" y="14100"/>
                    </a:lnTo>
                    <a:lnTo>
                      <a:pt x="5892" y="14664"/>
                    </a:lnTo>
                    <a:lnTo>
                      <a:pt x="6606" y="15253"/>
                    </a:lnTo>
                    <a:lnTo>
                      <a:pt x="7333" y="15817"/>
                    </a:lnTo>
                    <a:lnTo>
                      <a:pt x="7696" y="16093"/>
                    </a:lnTo>
                    <a:lnTo>
                      <a:pt x="8072" y="16356"/>
                    </a:lnTo>
                    <a:lnTo>
                      <a:pt x="8436" y="16619"/>
                    </a:lnTo>
                    <a:lnTo>
                      <a:pt x="8812" y="16857"/>
                    </a:lnTo>
                    <a:lnTo>
                      <a:pt x="9175" y="17083"/>
                    </a:lnTo>
                    <a:lnTo>
                      <a:pt x="9526" y="17296"/>
                    </a:lnTo>
                    <a:lnTo>
                      <a:pt x="9877" y="17484"/>
                    </a:lnTo>
                    <a:lnTo>
                      <a:pt x="10216" y="17647"/>
                    </a:lnTo>
                    <a:lnTo>
                      <a:pt x="10542" y="17797"/>
                    </a:lnTo>
                    <a:lnTo>
                      <a:pt x="10867" y="17910"/>
                    </a:lnTo>
                    <a:lnTo>
                      <a:pt x="11168" y="18010"/>
                    </a:lnTo>
                    <a:lnTo>
                      <a:pt x="11457" y="18073"/>
                    </a:lnTo>
                    <a:lnTo>
                      <a:pt x="11720" y="18098"/>
                    </a:lnTo>
                    <a:lnTo>
                      <a:pt x="11983" y="18098"/>
                    </a:lnTo>
                    <a:lnTo>
                      <a:pt x="12221" y="18073"/>
                    </a:lnTo>
                    <a:lnTo>
                      <a:pt x="12447" y="18010"/>
                    </a:lnTo>
                    <a:lnTo>
                      <a:pt x="12660" y="17935"/>
                    </a:lnTo>
                    <a:lnTo>
                      <a:pt x="12860" y="17822"/>
                    </a:lnTo>
                    <a:lnTo>
                      <a:pt x="13048" y="17697"/>
                    </a:lnTo>
                    <a:lnTo>
                      <a:pt x="13211" y="17547"/>
                    </a:lnTo>
                    <a:lnTo>
                      <a:pt x="13374" y="17384"/>
                    </a:lnTo>
                    <a:lnTo>
                      <a:pt x="13525" y="17196"/>
                    </a:lnTo>
                    <a:lnTo>
                      <a:pt x="13662" y="17008"/>
                    </a:lnTo>
                    <a:lnTo>
                      <a:pt x="13788" y="16795"/>
                    </a:lnTo>
                    <a:lnTo>
                      <a:pt x="13901" y="16569"/>
                    </a:lnTo>
                    <a:lnTo>
                      <a:pt x="14013" y="16331"/>
                    </a:lnTo>
                    <a:lnTo>
                      <a:pt x="14114" y="16080"/>
                    </a:lnTo>
                    <a:lnTo>
                      <a:pt x="14189" y="15830"/>
                    </a:lnTo>
                    <a:lnTo>
                      <a:pt x="14277" y="15579"/>
                    </a:lnTo>
                    <a:lnTo>
                      <a:pt x="14339" y="15316"/>
                    </a:lnTo>
                    <a:lnTo>
                      <a:pt x="14465" y="14789"/>
                    </a:lnTo>
                    <a:lnTo>
                      <a:pt x="14565" y="14263"/>
                    </a:lnTo>
                    <a:lnTo>
                      <a:pt x="14627" y="13749"/>
                    </a:lnTo>
                    <a:lnTo>
                      <a:pt x="14678" y="13273"/>
                    </a:lnTo>
                    <a:lnTo>
                      <a:pt x="14728" y="12847"/>
                    </a:lnTo>
                    <a:lnTo>
                      <a:pt x="14765" y="12157"/>
                    </a:lnTo>
                    <a:lnTo>
                      <a:pt x="14891" y="11205"/>
                    </a:lnTo>
                    <a:lnTo>
                      <a:pt x="15016" y="10227"/>
                    </a:lnTo>
                    <a:lnTo>
                      <a:pt x="15129" y="9087"/>
                    </a:lnTo>
                    <a:lnTo>
                      <a:pt x="15242" y="7934"/>
                    </a:lnTo>
                    <a:lnTo>
                      <a:pt x="15279" y="7382"/>
                    </a:lnTo>
                    <a:lnTo>
                      <a:pt x="15304" y="6881"/>
                    </a:lnTo>
                    <a:lnTo>
                      <a:pt x="15304" y="6442"/>
                    </a:lnTo>
                    <a:lnTo>
                      <a:pt x="15292" y="6079"/>
                    </a:lnTo>
                    <a:lnTo>
                      <a:pt x="15279" y="5928"/>
                    </a:lnTo>
                    <a:lnTo>
                      <a:pt x="15254" y="5803"/>
                    </a:lnTo>
                    <a:lnTo>
                      <a:pt x="15229" y="5715"/>
                    </a:lnTo>
                    <a:lnTo>
                      <a:pt x="15191" y="5653"/>
                    </a:lnTo>
                    <a:lnTo>
                      <a:pt x="15116" y="5565"/>
                    </a:lnTo>
                    <a:lnTo>
                      <a:pt x="15016" y="5502"/>
                    </a:lnTo>
                    <a:lnTo>
                      <a:pt x="14903" y="5452"/>
                    </a:lnTo>
                    <a:lnTo>
                      <a:pt x="14790" y="5414"/>
                    </a:lnTo>
                    <a:lnTo>
                      <a:pt x="14665" y="5377"/>
                    </a:lnTo>
                    <a:lnTo>
                      <a:pt x="14540" y="5364"/>
                    </a:lnTo>
                    <a:lnTo>
                      <a:pt x="14414" y="5352"/>
                    </a:lnTo>
                    <a:lnTo>
                      <a:pt x="14277" y="5352"/>
                    </a:lnTo>
                    <a:lnTo>
                      <a:pt x="14038" y="5364"/>
                    </a:lnTo>
                    <a:lnTo>
                      <a:pt x="13850" y="5389"/>
                    </a:lnTo>
                    <a:lnTo>
                      <a:pt x="13662" y="5414"/>
                    </a:lnTo>
                    <a:lnTo>
                      <a:pt x="13525" y="5114"/>
                    </a:lnTo>
                    <a:lnTo>
                      <a:pt x="13374" y="4775"/>
                    </a:lnTo>
                    <a:lnTo>
                      <a:pt x="13174" y="4374"/>
                    </a:lnTo>
                    <a:lnTo>
                      <a:pt x="12923" y="3935"/>
                    </a:lnTo>
                    <a:lnTo>
                      <a:pt x="12798" y="3710"/>
                    </a:lnTo>
                    <a:lnTo>
                      <a:pt x="12660" y="3497"/>
                    </a:lnTo>
                    <a:lnTo>
                      <a:pt x="12509" y="3296"/>
                    </a:lnTo>
                    <a:lnTo>
                      <a:pt x="12359" y="3096"/>
                    </a:lnTo>
                    <a:lnTo>
                      <a:pt x="12209" y="2933"/>
                    </a:lnTo>
                    <a:lnTo>
                      <a:pt x="12058" y="2782"/>
                    </a:lnTo>
                    <a:lnTo>
                      <a:pt x="11970" y="2720"/>
                    </a:lnTo>
                    <a:lnTo>
                      <a:pt x="11858" y="2657"/>
                    </a:lnTo>
                    <a:lnTo>
                      <a:pt x="11720" y="2594"/>
                    </a:lnTo>
                    <a:lnTo>
                      <a:pt x="11569" y="2544"/>
                    </a:lnTo>
                    <a:lnTo>
                      <a:pt x="11406" y="2494"/>
                    </a:lnTo>
                    <a:lnTo>
                      <a:pt x="11218" y="2457"/>
                    </a:lnTo>
                    <a:lnTo>
                      <a:pt x="10792" y="2381"/>
                    </a:lnTo>
                    <a:lnTo>
                      <a:pt x="10329" y="2319"/>
                    </a:lnTo>
                    <a:lnTo>
                      <a:pt x="9815" y="2269"/>
                    </a:lnTo>
                    <a:lnTo>
                      <a:pt x="9288" y="2218"/>
                    </a:lnTo>
                    <a:lnTo>
                      <a:pt x="8749" y="2181"/>
                    </a:lnTo>
                    <a:lnTo>
                      <a:pt x="7684" y="2131"/>
                    </a:lnTo>
                    <a:lnTo>
                      <a:pt x="6719" y="2081"/>
                    </a:lnTo>
                    <a:lnTo>
                      <a:pt x="6305" y="2055"/>
                    </a:lnTo>
                    <a:lnTo>
                      <a:pt x="5954" y="2030"/>
                    </a:lnTo>
                    <a:lnTo>
                      <a:pt x="5679" y="1993"/>
                    </a:lnTo>
                    <a:lnTo>
                      <a:pt x="5478" y="1943"/>
                    </a:lnTo>
                    <a:lnTo>
                      <a:pt x="5415" y="1918"/>
                    </a:lnTo>
                    <a:lnTo>
                      <a:pt x="5353" y="1880"/>
                    </a:lnTo>
                    <a:lnTo>
                      <a:pt x="5290" y="1842"/>
                    </a:lnTo>
                    <a:lnTo>
                      <a:pt x="5240" y="1792"/>
                    </a:lnTo>
                    <a:lnTo>
                      <a:pt x="5140" y="1679"/>
                    </a:lnTo>
                    <a:lnTo>
                      <a:pt x="5052" y="1542"/>
                    </a:lnTo>
                    <a:lnTo>
                      <a:pt x="4964" y="1391"/>
                    </a:lnTo>
                    <a:lnTo>
                      <a:pt x="4902" y="1228"/>
                    </a:lnTo>
                    <a:lnTo>
                      <a:pt x="4776" y="890"/>
                    </a:lnTo>
                    <a:lnTo>
                      <a:pt x="4663" y="564"/>
                    </a:lnTo>
                    <a:lnTo>
                      <a:pt x="4601" y="414"/>
                    </a:lnTo>
                    <a:lnTo>
                      <a:pt x="4538" y="276"/>
                    </a:lnTo>
                    <a:lnTo>
                      <a:pt x="4475" y="163"/>
                    </a:lnTo>
                    <a:lnTo>
                      <a:pt x="4388" y="75"/>
                    </a:lnTo>
                    <a:lnTo>
                      <a:pt x="4350" y="50"/>
                    </a:lnTo>
                    <a:lnTo>
                      <a:pt x="4300" y="25"/>
                    </a:lnTo>
                    <a:lnTo>
                      <a:pt x="42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569971" y="2545255"/>
                <a:ext cx="221471" cy="401178"/>
              </a:xfrm>
              <a:custGeom>
                <a:avLst/>
                <a:gdLst/>
                <a:ahLst/>
                <a:cxnLst/>
                <a:rect l="l" t="t" r="r" b="b"/>
                <a:pathLst>
                  <a:path w="9853" h="17848" extrusionOk="0">
                    <a:moveTo>
                      <a:pt x="9852" y="0"/>
                    </a:moveTo>
                    <a:lnTo>
                      <a:pt x="9100" y="389"/>
                    </a:lnTo>
                    <a:lnTo>
                      <a:pt x="8285" y="802"/>
                    </a:lnTo>
                    <a:lnTo>
                      <a:pt x="7308" y="1341"/>
                    </a:lnTo>
                    <a:lnTo>
                      <a:pt x="6794" y="1629"/>
                    </a:lnTo>
                    <a:lnTo>
                      <a:pt x="6267" y="1943"/>
                    </a:lnTo>
                    <a:lnTo>
                      <a:pt x="5754" y="2256"/>
                    </a:lnTo>
                    <a:lnTo>
                      <a:pt x="5252" y="2569"/>
                    </a:lnTo>
                    <a:lnTo>
                      <a:pt x="4776" y="2895"/>
                    </a:lnTo>
                    <a:lnTo>
                      <a:pt x="4350" y="3209"/>
                    </a:lnTo>
                    <a:lnTo>
                      <a:pt x="3961" y="3509"/>
                    </a:lnTo>
                    <a:lnTo>
                      <a:pt x="3798" y="3660"/>
                    </a:lnTo>
                    <a:lnTo>
                      <a:pt x="3648" y="3798"/>
                    </a:lnTo>
                    <a:lnTo>
                      <a:pt x="3573" y="3885"/>
                    </a:lnTo>
                    <a:lnTo>
                      <a:pt x="3485" y="3986"/>
                    </a:lnTo>
                    <a:lnTo>
                      <a:pt x="3410" y="4099"/>
                    </a:lnTo>
                    <a:lnTo>
                      <a:pt x="3322" y="4236"/>
                    </a:lnTo>
                    <a:lnTo>
                      <a:pt x="3172" y="4537"/>
                    </a:lnTo>
                    <a:lnTo>
                      <a:pt x="3009" y="4888"/>
                    </a:lnTo>
                    <a:lnTo>
                      <a:pt x="2846" y="5289"/>
                    </a:lnTo>
                    <a:lnTo>
                      <a:pt x="2683" y="5728"/>
                    </a:lnTo>
                    <a:lnTo>
                      <a:pt x="2520" y="6204"/>
                    </a:lnTo>
                    <a:lnTo>
                      <a:pt x="2357" y="6705"/>
                    </a:lnTo>
                    <a:lnTo>
                      <a:pt x="2207" y="7244"/>
                    </a:lnTo>
                    <a:lnTo>
                      <a:pt x="2044" y="7808"/>
                    </a:lnTo>
                    <a:lnTo>
                      <a:pt x="1743" y="8987"/>
                    </a:lnTo>
                    <a:lnTo>
                      <a:pt x="1455" y="10215"/>
                    </a:lnTo>
                    <a:lnTo>
                      <a:pt x="1191" y="11456"/>
                    </a:lnTo>
                    <a:lnTo>
                      <a:pt x="941" y="12684"/>
                    </a:lnTo>
                    <a:lnTo>
                      <a:pt x="703" y="13849"/>
                    </a:lnTo>
                    <a:lnTo>
                      <a:pt x="502" y="14927"/>
                    </a:lnTo>
                    <a:lnTo>
                      <a:pt x="327" y="15892"/>
                    </a:lnTo>
                    <a:lnTo>
                      <a:pt x="88" y="17309"/>
                    </a:lnTo>
                    <a:lnTo>
                      <a:pt x="1" y="17848"/>
                    </a:lnTo>
                    <a:lnTo>
                      <a:pt x="7496" y="17848"/>
                    </a:lnTo>
                    <a:lnTo>
                      <a:pt x="98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702386" y="2481576"/>
                <a:ext cx="633618" cy="995326"/>
              </a:xfrm>
              <a:custGeom>
                <a:avLst/>
                <a:gdLst/>
                <a:ahLst/>
                <a:cxnLst/>
                <a:rect l="l" t="t" r="r" b="b"/>
                <a:pathLst>
                  <a:path w="28189" h="44281" extrusionOk="0">
                    <a:moveTo>
                      <a:pt x="9200" y="1"/>
                    </a:moveTo>
                    <a:lnTo>
                      <a:pt x="8849" y="176"/>
                    </a:lnTo>
                    <a:lnTo>
                      <a:pt x="7922" y="627"/>
                    </a:lnTo>
                    <a:lnTo>
                      <a:pt x="7307" y="953"/>
                    </a:lnTo>
                    <a:lnTo>
                      <a:pt x="6606" y="1317"/>
                    </a:lnTo>
                    <a:lnTo>
                      <a:pt x="5866" y="1718"/>
                    </a:lnTo>
                    <a:lnTo>
                      <a:pt x="5102" y="2144"/>
                    </a:lnTo>
                    <a:lnTo>
                      <a:pt x="4337" y="2608"/>
                    </a:lnTo>
                    <a:lnTo>
                      <a:pt x="3585" y="3071"/>
                    </a:lnTo>
                    <a:lnTo>
                      <a:pt x="3234" y="3309"/>
                    </a:lnTo>
                    <a:lnTo>
                      <a:pt x="2883" y="3548"/>
                    </a:lnTo>
                    <a:lnTo>
                      <a:pt x="2557" y="3786"/>
                    </a:lnTo>
                    <a:lnTo>
                      <a:pt x="2256" y="4011"/>
                    </a:lnTo>
                    <a:lnTo>
                      <a:pt x="1968" y="4249"/>
                    </a:lnTo>
                    <a:lnTo>
                      <a:pt x="1718" y="4475"/>
                    </a:lnTo>
                    <a:lnTo>
                      <a:pt x="1492" y="4688"/>
                    </a:lnTo>
                    <a:lnTo>
                      <a:pt x="1291" y="4914"/>
                    </a:lnTo>
                    <a:lnTo>
                      <a:pt x="1128" y="5114"/>
                    </a:lnTo>
                    <a:lnTo>
                      <a:pt x="1003" y="5315"/>
                    </a:lnTo>
                    <a:lnTo>
                      <a:pt x="966" y="5415"/>
                    </a:lnTo>
                    <a:lnTo>
                      <a:pt x="928" y="5503"/>
                    </a:lnTo>
                    <a:lnTo>
                      <a:pt x="903" y="5603"/>
                    </a:lnTo>
                    <a:lnTo>
                      <a:pt x="890" y="5691"/>
                    </a:lnTo>
                    <a:lnTo>
                      <a:pt x="853" y="6418"/>
                    </a:lnTo>
                    <a:lnTo>
                      <a:pt x="803" y="7859"/>
                    </a:lnTo>
                    <a:lnTo>
                      <a:pt x="690" y="12446"/>
                    </a:lnTo>
                    <a:lnTo>
                      <a:pt x="539" y="18600"/>
                    </a:lnTo>
                    <a:lnTo>
                      <a:pt x="389" y="25506"/>
                    </a:lnTo>
                    <a:lnTo>
                      <a:pt x="126" y="38215"/>
                    </a:lnTo>
                    <a:lnTo>
                      <a:pt x="0" y="43930"/>
                    </a:lnTo>
                    <a:lnTo>
                      <a:pt x="28126" y="43930"/>
                    </a:lnTo>
                    <a:lnTo>
                      <a:pt x="28088" y="43579"/>
                    </a:lnTo>
                    <a:lnTo>
                      <a:pt x="27938" y="42000"/>
                    </a:lnTo>
                    <a:lnTo>
                      <a:pt x="27737" y="39669"/>
                    </a:lnTo>
                    <a:lnTo>
                      <a:pt x="27173" y="33314"/>
                    </a:lnTo>
                    <a:lnTo>
                      <a:pt x="26509" y="25606"/>
                    </a:lnTo>
                    <a:lnTo>
                      <a:pt x="26145" y="21596"/>
                    </a:lnTo>
                    <a:lnTo>
                      <a:pt x="25794" y="17648"/>
                    </a:lnTo>
                    <a:lnTo>
                      <a:pt x="25431" y="13900"/>
                    </a:lnTo>
                    <a:lnTo>
                      <a:pt x="25105" y="10504"/>
                    </a:lnTo>
                    <a:lnTo>
                      <a:pt x="24792" y="7596"/>
                    </a:lnTo>
                    <a:lnTo>
                      <a:pt x="24654" y="6355"/>
                    </a:lnTo>
                    <a:lnTo>
                      <a:pt x="24516" y="5302"/>
                    </a:lnTo>
                    <a:lnTo>
                      <a:pt x="24403" y="4425"/>
                    </a:lnTo>
                    <a:lnTo>
                      <a:pt x="24290" y="3761"/>
                    </a:lnTo>
                    <a:lnTo>
                      <a:pt x="24240" y="3510"/>
                    </a:lnTo>
                    <a:lnTo>
                      <a:pt x="24203" y="3309"/>
                    </a:lnTo>
                    <a:lnTo>
                      <a:pt x="24152" y="3184"/>
                    </a:lnTo>
                    <a:lnTo>
                      <a:pt x="24115" y="3109"/>
                    </a:lnTo>
                    <a:lnTo>
                      <a:pt x="24015" y="3009"/>
                    </a:lnTo>
                    <a:lnTo>
                      <a:pt x="23864" y="2908"/>
                    </a:lnTo>
                    <a:lnTo>
                      <a:pt x="23676" y="2796"/>
                    </a:lnTo>
                    <a:lnTo>
                      <a:pt x="23463" y="2683"/>
                    </a:lnTo>
                    <a:lnTo>
                      <a:pt x="23225" y="2570"/>
                    </a:lnTo>
                    <a:lnTo>
                      <a:pt x="22949" y="2445"/>
                    </a:lnTo>
                    <a:lnTo>
                      <a:pt x="22348" y="2206"/>
                    </a:lnTo>
                    <a:lnTo>
                      <a:pt x="21658" y="1956"/>
                    </a:lnTo>
                    <a:lnTo>
                      <a:pt x="20919" y="1705"/>
                    </a:lnTo>
                    <a:lnTo>
                      <a:pt x="20154" y="1454"/>
                    </a:lnTo>
                    <a:lnTo>
                      <a:pt x="19365" y="1216"/>
                    </a:lnTo>
                    <a:lnTo>
                      <a:pt x="17861" y="790"/>
                    </a:lnTo>
                    <a:lnTo>
                      <a:pt x="16570" y="427"/>
                    </a:lnTo>
                    <a:lnTo>
                      <a:pt x="15329" y="113"/>
                    </a:lnTo>
                    <a:lnTo>
                      <a:pt x="9200" y="1"/>
                    </a:lnTo>
                    <a:close/>
                    <a:moveTo>
                      <a:pt x="28126" y="43930"/>
                    </a:moveTo>
                    <a:lnTo>
                      <a:pt x="28138" y="44043"/>
                    </a:lnTo>
                    <a:lnTo>
                      <a:pt x="28176" y="44268"/>
                    </a:lnTo>
                    <a:lnTo>
                      <a:pt x="28188" y="44281"/>
                    </a:lnTo>
                    <a:lnTo>
                      <a:pt x="28188" y="44231"/>
                    </a:lnTo>
                    <a:lnTo>
                      <a:pt x="28188" y="439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5805783" y="2994018"/>
                <a:ext cx="318079" cy="302322"/>
              </a:xfrm>
              <a:custGeom>
                <a:avLst/>
                <a:gdLst/>
                <a:ahLst/>
                <a:cxnLst/>
                <a:rect l="l" t="t" r="r" b="b"/>
                <a:pathLst>
                  <a:path w="14151" h="13450" extrusionOk="0">
                    <a:moveTo>
                      <a:pt x="13962" y="1"/>
                    </a:moveTo>
                    <a:lnTo>
                      <a:pt x="0" y="13248"/>
                    </a:lnTo>
                    <a:lnTo>
                      <a:pt x="201" y="13449"/>
                    </a:lnTo>
                    <a:lnTo>
                      <a:pt x="14150" y="214"/>
                    </a:lnTo>
                    <a:lnTo>
                      <a:pt x="1396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6041572" y="3143336"/>
                <a:ext cx="82852" cy="11468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5102" extrusionOk="0">
                    <a:moveTo>
                      <a:pt x="3447" y="0"/>
                    </a:moveTo>
                    <a:lnTo>
                      <a:pt x="1" y="4939"/>
                    </a:lnTo>
                    <a:lnTo>
                      <a:pt x="226" y="5101"/>
                    </a:lnTo>
                    <a:lnTo>
                      <a:pt x="3686" y="163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5865213" y="2464404"/>
                <a:ext cx="107645" cy="125379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5578" extrusionOk="0">
                    <a:moveTo>
                      <a:pt x="1956" y="0"/>
                    </a:moveTo>
                    <a:lnTo>
                      <a:pt x="1154" y="564"/>
                    </a:lnTo>
                    <a:lnTo>
                      <a:pt x="527" y="1003"/>
                    </a:lnTo>
                    <a:lnTo>
                      <a:pt x="89" y="1304"/>
                    </a:lnTo>
                    <a:lnTo>
                      <a:pt x="63" y="1341"/>
                    </a:lnTo>
                    <a:lnTo>
                      <a:pt x="38" y="1391"/>
                    </a:lnTo>
                    <a:lnTo>
                      <a:pt x="13" y="1466"/>
                    </a:lnTo>
                    <a:lnTo>
                      <a:pt x="1" y="1554"/>
                    </a:lnTo>
                    <a:lnTo>
                      <a:pt x="1" y="1780"/>
                    </a:lnTo>
                    <a:lnTo>
                      <a:pt x="1" y="2068"/>
                    </a:lnTo>
                    <a:lnTo>
                      <a:pt x="26" y="2394"/>
                    </a:lnTo>
                    <a:lnTo>
                      <a:pt x="63" y="2757"/>
                    </a:lnTo>
                    <a:lnTo>
                      <a:pt x="151" y="3522"/>
                    </a:lnTo>
                    <a:lnTo>
                      <a:pt x="264" y="4286"/>
                    </a:lnTo>
                    <a:lnTo>
                      <a:pt x="377" y="4951"/>
                    </a:lnTo>
                    <a:lnTo>
                      <a:pt x="477" y="5577"/>
                    </a:lnTo>
                    <a:lnTo>
                      <a:pt x="1480" y="4926"/>
                    </a:lnTo>
                    <a:lnTo>
                      <a:pt x="2169" y="4500"/>
                    </a:lnTo>
                    <a:lnTo>
                      <a:pt x="2395" y="4362"/>
                    </a:lnTo>
                    <a:lnTo>
                      <a:pt x="2457" y="4337"/>
                    </a:lnTo>
                    <a:lnTo>
                      <a:pt x="2482" y="4337"/>
                    </a:lnTo>
                    <a:lnTo>
                      <a:pt x="2507" y="4362"/>
                    </a:lnTo>
                    <a:lnTo>
                      <a:pt x="2583" y="4399"/>
                    </a:lnTo>
                    <a:lnTo>
                      <a:pt x="2846" y="4500"/>
                    </a:lnTo>
                    <a:lnTo>
                      <a:pt x="3635" y="4775"/>
                    </a:lnTo>
                    <a:lnTo>
                      <a:pt x="4789" y="5151"/>
                    </a:lnTo>
                    <a:lnTo>
                      <a:pt x="4789" y="176"/>
                    </a:lnTo>
                    <a:lnTo>
                      <a:pt x="19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972835" y="2456784"/>
                <a:ext cx="114410" cy="141721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6305" extrusionOk="0">
                    <a:moveTo>
                      <a:pt x="3334" y="1"/>
                    </a:moveTo>
                    <a:lnTo>
                      <a:pt x="1" y="63"/>
                    </a:lnTo>
                    <a:lnTo>
                      <a:pt x="1" y="5490"/>
                    </a:lnTo>
                    <a:lnTo>
                      <a:pt x="2570" y="4976"/>
                    </a:lnTo>
                    <a:lnTo>
                      <a:pt x="4061" y="6305"/>
                    </a:lnTo>
                    <a:lnTo>
                      <a:pt x="4249" y="5565"/>
                    </a:lnTo>
                    <a:lnTo>
                      <a:pt x="4437" y="4801"/>
                    </a:lnTo>
                    <a:lnTo>
                      <a:pt x="4650" y="3899"/>
                    </a:lnTo>
                    <a:lnTo>
                      <a:pt x="4851" y="2984"/>
                    </a:lnTo>
                    <a:lnTo>
                      <a:pt x="4939" y="2545"/>
                    </a:lnTo>
                    <a:lnTo>
                      <a:pt x="5014" y="2144"/>
                    </a:lnTo>
                    <a:lnTo>
                      <a:pt x="5064" y="1780"/>
                    </a:lnTo>
                    <a:lnTo>
                      <a:pt x="5089" y="1480"/>
                    </a:lnTo>
                    <a:lnTo>
                      <a:pt x="5089" y="1354"/>
                    </a:lnTo>
                    <a:lnTo>
                      <a:pt x="5089" y="1254"/>
                    </a:lnTo>
                    <a:lnTo>
                      <a:pt x="5077" y="1166"/>
                    </a:lnTo>
                    <a:lnTo>
                      <a:pt x="5052" y="1104"/>
                    </a:lnTo>
                    <a:lnTo>
                      <a:pt x="5001" y="1016"/>
                    </a:lnTo>
                    <a:lnTo>
                      <a:pt x="4914" y="928"/>
                    </a:lnTo>
                    <a:lnTo>
                      <a:pt x="4813" y="840"/>
                    </a:lnTo>
                    <a:lnTo>
                      <a:pt x="4688" y="740"/>
                    </a:lnTo>
                    <a:lnTo>
                      <a:pt x="4412" y="565"/>
                    </a:lnTo>
                    <a:lnTo>
                      <a:pt x="4112" y="389"/>
                    </a:lnTo>
                    <a:lnTo>
                      <a:pt x="3811" y="226"/>
                    </a:lnTo>
                    <a:lnTo>
                      <a:pt x="3573" y="101"/>
                    </a:lnTo>
                    <a:lnTo>
                      <a:pt x="33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5957348" y="2570610"/>
                <a:ext cx="26771" cy="92989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4137" extrusionOk="0">
                    <a:moveTo>
                      <a:pt x="0" y="0"/>
                    </a:moveTo>
                    <a:lnTo>
                      <a:pt x="0" y="4136"/>
                    </a:lnTo>
                    <a:lnTo>
                      <a:pt x="1191" y="4136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6215682" y="2544401"/>
                <a:ext cx="202859" cy="423161"/>
              </a:xfrm>
              <a:custGeom>
                <a:avLst/>
                <a:gdLst/>
                <a:ahLst/>
                <a:cxnLst/>
                <a:rect l="l" t="t" r="r" b="b"/>
                <a:pathLst>
                  <a:path w="9025" h="18826" extrusionOk="0">
                    <a:moveTo>
                      <a:pt x="690" y="1"/>
                    </a:moveTo>
                    <a:lnTo>
                      <a:pt x="589" y="26"/>
                    </a:lnTo>
                    <a:lnTo>
                      <a:pt x="502" y="76"/>
                    </a:lnTo>
                    <a:lnTo>
                      <a:pt x="427" y="151"/>
                    </a:lnTo>
                    <a:lnTo>
                      <a:pt x="351" y="264"/>
                    </a:lnTo>
                    <a:lnTo>
                      <a:pt x="289" y="389"/>
                    </a:lnTo>
                    <a:lnTo>
                      <a:pt x="239" y="539"/>
                    </a:lnTo>
                    <a:lnTo>
                      <a:pt x="176" y="727"/>
                    </a:lnTo>
                    <a:lnTo>
                      <a:pt x="138" y="928"/>
                    </a:lnTo>
                    <a:lnTo>
                      <a:pt x="101" y="1141"/>
                    </a:lnTo>
                    <a:lnTo>
                      <a:pt x="63" y="1379"/>
                    </a:lnTo>
                    <a:lnTo>
                      <a:pt x="25" y="1918"/>
                    </a:lnTo>
                    <a:lnTo>
                      <a:pt x="0" y="2532"/>
                    </a:lnTo>
                    <a:lnTo>
                      <a:pt x="0" y="3209"/>
                    </a:lnTo>
                    <a:lnTo>
                      <a:pt x="13" y="3936"/>
                    </a:lnTo>
                    <a:lnTo>
                      <a:pt x="38" y="4713"/>
                    </a:lnTo>
                    <a:lnTo>
                      <a:pt x="88" y="5528"/>
                    </a:lnTo>
                    <a:lnTo>
                      <a:pt x="151" y="6367"/>
                    </a:lnTo>
                    <a:lnTo>
                      <a:pt x="226" y="7245"/>
                    </a:lnTo>
                    <a:lnTo>
                      <a:pt x="314" y="8135"/>
                    </a:lnTo>
                    <a:lnTo>
                      <a:pt x="414" y="9037"/>
                    </a:lnTo>
                    <a:lnTo>
                      <a:pt x="615" y="10842"/>
                    </a:lnTo>
                    <a:lnTo>
                      <a:pt x="840" y="12609"/>
                    </a:lnTo>
                    <a:lnTo>
                      <a:pt x="1066" y="14251"/>
                    </a:lnTo>
                    <a:lnTo>
                      <a:pt x="1291" y="15742"/>
                    </a:lnTo>
                    <a:lnTo>
                      <a:pt x="1630" y="17973"/>
                    </a:lnTo>
                    <a:lnTo>
                      <a:pt x="1768" y="18826"/>
                    </a:lnTo>
                    <a:lnTo>
                      <a:pt x="9024" y="18826"/>
                    </a:lnTo>
                    <a:lnTo>
                      <a:pt x="8924" y="16720"/>
                    </a:lnTo>
                    <a:lnTo>
                      <a:pt x="8799" y="14527"/>
                    </a:lnTo>
                    <a:lnTo>
                      <a:pt x="8648" y="11982"/>
                    </a:lnTo>
                    <a:lnTo>
                      <a:pt x="8473" y="9363"/>
                    </a:lnTo>
                    <a:lnTo>
                      <a:pt x="8385" y="8135"/>
                    </a:lnTo>
                    <a:lnTo>
                      <a:pt x="8285" y="6994"/>
                    </a:lnTo>
                    <a:lnTo>
                      <a:pt x="8197" y="5991"/>
                    </a:lnTo>
                    <a:lnTo>
                      <a:pt x="8097" y="5152"/>
                    </a:lnTo>
                    <a:lnTo>
                      <a:pt x="8059" y="4813"/>
                    </a:lnTo>
                    <a:lnTo>
                      <a:pt x="8009" y="4525"/>
                    </a:lnTo>
                    <a:lnTo>
                      <a:pt x="7959" y="4312"/>
                    </a:lnTo>
                    <a:lnTo>
                      <a:pt x="7922" y="4149"/>
                    </a:lnTo>
                    <a:lnTo>
                      <a:pt x="7859" y="4024"/>
                    </a:lnTo>
                    <a:lnTo>
                      <a:pt x="7784" y="3898"/>
                    </a:lnTo>
                    <a:lnTo>
                      <a:pt x="7696" y="3773"/>
                    </a:lnTo>
                    <a:lnTo>
                      <a:pt x="7583" y="3648"/>
                    </a:lnTo>
                    <a:lnTo>
                      <a:pt x="7458" y="3510"/>
                    </a:lnTo>
                    <a:lnTo>
                      <a:pt x="7307" y="3372"/>
                    </a:lnTo>
                    <a:lnTo>
                      <a:pt x="7144" y="3247"/>
                    </a:lnTo>
                    <a:lnTo>
                      <a:pt x="6982" y="3109"/>
                    </a:lnTo>
                    <a:lnTo>
                      <a:pt x="6593" y="2833"/>
                    </a:lnTo>
                    <a:lnTo>
                      <a:pt x="6154" y="2557"/>
                    </a:lnTo>
                    <a:lnTo>
                      <a:pt x="5678" y="2282"/>
                    </a:lnTo>
                    <a:lnTo>
                      <a:pt x="5177" y="2006"/>
                    </a:lnTo>
                    <a:lnTo>
                      <a:pt x="4650" y="1730"/>
                    </a:lnTo>
                    <a:lnTo>
                      <a:pt x="4099" y="1467"/>
                    </a:lnTo>
                    <a:lnTo>
                      <a:pt x="3547" y="1204"/>
                    </a:lnTo>
                    <a:lnTo>
                      <a:pt x="2996" y="941"/>
                    </a:lnTo>
                    <a:lnTo>
                      <a:pt x="1905" y="464"/>
                    </a:lnTo>
                    <a:lnTo>
                      <a:pt x="903" y="38"/>
                    </a:lnTo>
                    <a:lnTo>
                      <a:pt x="7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5909179" y="2359883"/>
                <a:ext cx="139743" cy="220594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9814" extrusionOk="0">
                    <a:moveTo>
                      <a:pt x="6217" y="0"/>
                    </a:moveTo>
                    <a:lnTo>
                      <a:pt x="0" y="639"/>
                    </a:lnTo>
                    <a:lnTo>
                      <a:pt x="0" y="6217"/>
                    </a:lnTo>
                    <a:lnTo>
                      <a:pt x="0" y="6380"/>
                    </a:lnTo>
                    <a:lnTo>
                      <a:pt x="13" y="6543"/>
                    </a:lnTo>
                    <a:lnTo>
                      <a:pt x="38" y="6706"/>
                    </a:lnTo>
                    <a:lnTo>
                      <a:pt x="75" y="6868"/>
                    </a:lnTo>
                    <a:lnTo>
                      <a:pt x="113" y="7031"/>
                    </a:lnTo>
                    <a:lnTo>
                      <a:pt x="163" y="7194"/>
                    </a:lnTo>
                    <a:lnTo>
                      <a:pt x="288" y="7520"/>
                    </a:lnTo>
                    <a:lnTo>
                      <a:pt x="439" y="7834"/>
                    </a:lnTo>
                    <a:lnTo>
                      <a:pt x="614" y="8134"/>
                    </a:lnTo>
                    <a:lnTo>
                      <a:pt x="802" y="8435"/>
                    </a:lnTo>
                    <a:lnTo>
                      <a:pt x="1015" y="8698"/>
                    </a:lnTo>
                    <a:lnTo>
                      <a:pt x="1241" y="8949"/>
                    </a:lnTo>
                    <a:lnTo>
                      <a:pt x="1466" y="9187"/>
                    </a:lnTo>
                    <a:lnTo>
                      <a:pt x="1705" y="9375"/>
                    </a:lnTo>
                    <a:lnTo>
                      <a:pt x="1943" y="9538"/>
                    </a:lnTo>
                    <a:lnTo>
                      <a:pt x="2055" y="9613"/>
                    </a:lnTo>
                    <a:lnTo>
                      <a:pt x="2168" y="9676"/>
                    </a:lnTo>
                    <a:lnTo>
                      <a:pt x="2294" y="9726"/>
                    </a:lnTo>
                    <a:lnTo>
                      <a:pt x="2406" y="9764"/>
                    </a:lnTo>
                    <a:lnTo>
                      <a:pt x="2519" y="9789"/>
                    </a:lnTo>
                    <a:lnTo>
                      <a:pt x="2619" y="9814"/>
                    </a:lnTo>
                    <a:lnTo>
                      <a:pt x="2732" y="9814"/>
                    </a:lnTo>
                    <a:lnTo>
                      <a:pt x="2833" y="9801"/>
                    </a:lnTo>
                    <a:lnTo>
                      <a:pt x="2945" y="9801"/>
                    </a:lnTo>
                    <a:lnTo>
                      <a:pt x="3071" y="9789"/>
                    </a:lnTo>
                    <a:lnTo>
                      <a:pt x="3196" y="9764"/>
                    </a:lnTo>
                    <a:lnTo>
                      <a:pt x="3321" y="9726"/>
                    </a:lnTo>
                    <a:lnTo>
                      <a:pt x="3459" y="9676"/>
                    </a:lnTo>
                    <a:lnTo>
                      <a:pt x="3597" y="9626"/>
                    </a:lnTo>
                    <a:lnTo>
                      <a:pt x="3860" y="9500"/>
                    </a:lnTo>
                    <a:lnTo>
                      <a:pt x="4136" y="9338"/>
                    </a:lnTo>
                    <a:lnTo>
                      <a:pt x="4412" y="9137"/>
                    </a:lnTo>
                    <a:lnTo>
                      <a:pt x="4675" y="8924"/>
                    </a:lnTo>
                    <a:lnTo>
                      <a:pt x="4926" y="8686"/>
                    </a:lnTo>
                    <a:lnTo>
                      <a:pt x="5164" y="8423"/>
                    </a:lnTo>
                    <a:lnTo>
                      <a:pt x="5389" y="8159"/>
                    </a:lnTo>
                    <a:lnTo>
                      <a:pt x="5590" y="7871"/>
                    </a:lnTo>
                    <a:lnTo>
                      <a:pt x="5765" y="7570"/>
                    </a:lnTo>
                    <a:lnTo>
                      <a:pt x="5841" y="7420"/>
                    </a:lnTo>
                    <a:lnTo>
                      <a:pt x="5916" y="7257"/>
                    </a:lnTo>
                    <a:lnTo>
                      <a:pt x="5978" y="7107"/>
                    </a:lnTo>
                    <a:lnTo>
                      <a:pt x="6029" y="6944"/>
                    </a:lnTo>
                    <a:lnTo>
                      <a:pt x="6066" y="6793"/>
                    </a:lnTo>
                    <a:lnTo>
                      <a:pt x="6104" y="6630"/>
                    </a:lnTo>
                    <a:lnTo>
                      <a:pt x="6129" y="6480"/>
                    </a:lnTo>
                    <a:lnTo>
                      <a:pt x="6129" y="6330"/>
                    </a:lnTo>
                    <a:lnTo>
                      <a:pt x="6217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5909179" y="2374246"/>
                <a:ext cx="128751" cy="129043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741" extrusionOk="0">
                    <a:moveTo>
                      <a:pt x="0" y="0"/>
                    </a:moveTo>
                    <a:lnTo>
                      <a:pt x="0" y="5578"/>
                    </a:lnTo>
                    <a:lnTo>
                      <a:pt x="213" y="5640"/>
                    </a:lnTo>
                    <a:lnTo>
                      <a:pt x="464" y="5678"/>
                    </a:lnTo>
                    <a:lnTo>
                      <a:pt x="802" y="5716"/>
                    </a:lnTo>
                    <a:lnTo>
                      <a:pt x="990" y="5728"/>
                    </a:lnTo>
                    <a:lnTo>
                      <a:pt x="1191" y="5741"/>
                    </a:lnTo>
                    <a:lnTo>
                      <a:pt x="1404" y="5741"/>
                    </a:lnTo>
                    <a:lnTo>
                      <a:pt x="1629" y="5728"/>
                    </a:lnTo>
                    <a:lnTo>
                      <a:pt x="1867" y="5703"/>
                    </a:lnTo>
                    <a:lnTo>
                      <a:pt x="2118" y="5665"/>
                    </a:lnTo>
                    <a:lnTo>
                      <a:pt x="2369" y="5615"/>
                    </a:lnTo>
                    <a:lnTo>
                      <a:pt x="2619" y="5553"/>
                    </a:lnTo>
                    <a:lnTo>
                      <a:pt x="2870" y="5465"/>
                    </a:lnTo>
                    <a:lnTo>
                      <a:pt x="3121" y="5352"/>
                    </a:lnTo>
                    <a:lnTo>
                      <a:pt x="3371" y="5227"/>
                    </a:lnTo>
                    <a:lnTo>
                      <a:pt x="3622" y="5076"/>
                    </a:lnTo>
                    <a:lnTo>
                      <a:pt x="3873" y="4901"/>
                    </a:lnTo>
                    <a:lnTo>
                      <a:pt x="4111" y="4700"/>
                    </a:lnTo>
                    <a:lnTo>
                      <a:pt x="4337" y="4462"/>
                    </a:lnTo>
                    <a:lnTo>
                      <a:pt x="4550" y="4199"/>
                    </a:lnTo>
                    <a:lnTo>
                      <a:pt x="4763" y="3911"/>
                    </a:lnTo>
                    <a:lnTo>
                      <a:pt x="4863" y="3748"/>
                    </a:lnTo>
                    <a:lnTo>
                      <a:pt x="4951" y="3585"/>
                    </a:lnTo>
                    <a:lnTo>
                      <a:pt x="5051" y="3409"/>
                    </a:lnTo>
                    <a:lnTo>
                      <a:pt x="5139" y="3221"/>
                    </a:lnTo>
                    <a:lnTo>
                      <a:pt x="5214" y="3021"/>
                    </a:lnTo>
                    <a:lnTo>
                      <a:pt x="5302" y="2820"/>
                    </a:lnTo>
                    <a:lnTo>
                      <a:pt x="5364" y="2607"/>
                    </a:lnTo>
                    <a:lnTo>
                      <a:pt x="5440" y="2382"/>
                    </a:lnTo>
                    <a:lnTo>
                      <a:pt x="5502" y="2144"/>
                    </a:lnTo>
                    <a:lnTo>
                      <a:pt x="5565" y="1905"/>
                    </a:lnTo>
                    <a:lnTo>
                      <a:pt x="5615" y="1642"/>
                    </a:lnTo>
                    <a:lnTo>
                      <a:pt x="5653" y="1379"/>
                    </a:lnTo>
                    <a:lnTo>
                      <a:pt x="5703" y="1103"/>
                    </a:lnTo>
                    <a:lnTo>
                      <a:pt x="5728" y="8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0019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5809154" y="2260420"/>
                <a:ext cx="58059" cy="63701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2834" extrusionOk="0">
                    <a:moveTo>
                      <a:pt x="1016" y="1"/>
                    </a:moveTo>
                    <a:lnTo>
                      <a:pt x="803" y="13"/>
                    </a:lnTo>
                    <a:lnTo>
                      <a:pt x="703" y="38"/>
                    </a:lnTo>
                    <a:lnTo>
                      <a:pt x="602" y="51"/>
                    </a:lnTo>
                    <a:lnTo>
                      <a:pt x="515" y="89"/>
                    </a:lnTo>
                    <a:lnTo>
                      <a:pt x="427" y="126"/>
                    </a:lnTo>
                    <a:lnTo>
                      <a:pt x="352" y="176"/>
                    </a:lnTo>
                    <a:lnTo>
                      <a:pt x="276" y="239"/>
                    </a:lnTo>
                    <a:lnTo>
                      <a:pt x="214" y="302"/>
                    </a:lnTo>
                    <a:lnTo>
                      <a:pt x="151" y="377"/>
                    </a:lnTo>
                    <a:lnTo>
                      <a:pt x="113" y="477"/>
                    </a:lnTo>
                    <a:lnTo>
                      <a:pt x="76" y="577"/>
                    </a:lnTo>
                    <a:lnTo>
                      <a:pt x="26" y="790"/>
                    </a:lnTo>
                    <a:lnTo>
                      <a:pt x="1" y="1004"/>
                    </a:lnTo>
                    <a:lnTo>
                      <a:pt x="1" y="1217"/>
                    </a:lnTo>
                    <a:lnTo>
                      <a:pt x="38" y="1430"/>
                    </a:lnTo>
                    <a:lnTo>
                      <a:pt x="101" y="1630"/>
                    </a:lnTo>
                    <a:lnTo>
                      <a:pt x="176" y="1831"/>
                    </a:lnTo>
                    <a:lnTo>
                      <a:pt x="289" y="2006"/>
                    </a:lnTo>
                    <a:lnTo>
                      <a:pt x="427" y="2182"/>
                    </a:lnTo>
                    <a:lnTo>
                      <a:pt x="590" y="2332"/>
                    </a:lnTo>
                    <a:lnTo>
                      <a:pt x="778" y="2470"/>
                    </a:lnTo>
                    <a:lnTo>
                      <a:pt x="878" y="2533"/>
                    </a:lnTo>
                    <a:lnTo>
                      <a:pt x="991" y="2595"/>
                    </a:lnTo>
                    <a:lnTo>
                      <a:pt x="1104" y="2645"/>
                    </a:lnTo>
                    <a:lnTo>
                      <a:pt x="1229" y="2696"/>
                    </a:lnTo>
                    <a:lnTo>
                      <a:pt x="1354" y="2733"/>
                    </a:lnTo>
                    <a:lnTo>
                      <a:pt x="1492" y="2758"/>
                    </a:lnTo>
                    <a:lnTo>
                      <a:pt x="1630" y="2796"/>
                    </a:lnTo>
                    <a:lnTo>
                      <a:pt x="1780" y="2808"/>
                    </a:lnTo>
                    <a:lnTo>
                      <a:pt x="1931" y="2821"/>
                    </a:lnTo>
                    <a:lnTo>
                      <a:pt x="2081" y="2833"/>
                    </a:lnTo>
                    <a:lnTo>
                      <a:pt x="2257" y="2833"/>
                    </a:lnTo>
                    <a:lnTo>
                      <a:pt x="2420" y="2821"/>
                    </a:lnTo>
                    <a:lnTo>
                      <a:pt x="2583" y="377"/>
                    </a:lnTo>
                    <a:lnTo>
                      <a:pt x="2482" y="339"/>
                    </a:lnTo>
                    <a:lnTo>
                      <a:pt x="2232" y="239"/>
                    </a:lnTo>
                    <a:lnTo>
                      <a:pt x="1881" y="126"/>
                    </a:lnTo>
                    <a:lnTo>
                      <a:pt x="1668" y="76"/>
                    </a:lnTo>
                    <a:lnTo>
                      <a:pt x="1455" y="38"/>
                    </a:lnTo>
                    <a:lnTo>
                      <a:pt x="1229" y="13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rgbClr val="E08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5836487" y="2128297"/>
                <a:ext cx="227652" cy="344288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15317" extrusionOk="0">
                    <a:moveTo>
                      <a:pt x="4086" y="1"/>
                    </a:moveTo>
                    <a:lnTo>
                      <a:pt x="3698" y="26"/>
                    </a:lnTo>
                    <a:lnTo>
                      <a:pt x="3284" y="63"/>
                    </a:lnTo>
                    <a:lnTo>
                      <a:pt x="3071" y="101"/>
                    </a:lnTo>
                    <a:lnTo>
                      <a:pt x="2858" y="151"/>
                    </a:lnTo>
                    <a:lnTo>
                      <a:pt x="2645" y="201"/>
                    </a:lnTo>
                    <a:lnTo>
                      <a:pt x="2432" y="264"/>
                    </a:lnTo>
                    <a:lnTo>
                      <a:pt x="2231" y="339"/>
                    </a:lnTo>
                    <a:lnTo>
                      <a:pt x="2018" y="414"/>
                    </a:lnTo>
                    <a:lnTo>
                      <a:pt x="1830" y="515"/>
                    </a:lnTo>
                    <a:lnTo>
                      <a:pt x="1642" y="627"/>
                    </a:lnTo>
                    <a:lnTo>
                      <a:pt x="1454" y="753"/>
                    </a:lnTo>
                    <a:lnTo>
                      <a:pt x="1291" y="891"/>
                    </a:lnTo>
                    <a:lnTo>
                      <a:pt x="1128" y="1041"/>
                    </a:lnTo>
                    <a:lnTo>
                      <a:pt x="978" y="1204"/>
                    </a:lnTo>
                    <a:lnTo>
                      <a:pt x="853" y="1392"/>
                    </a:lnTo>
                    <a:lnTo>
                      <a:pt x="740" y="1592"/>
                    </a:lnTo>
                    <a:lnTo>
                      <a:pt x="640" y="1806"/>
                    </a:lnTo>
                    <a:lnTo>
                      <a:pt x="552" y="2044"/>
                    </a:lnTo>
                    <a:lnTo>
                      <a:pt x="489" y="2307"/>
                    </a:lnTo>
                    <a:lnTo>
                      <a:pt x="427" y="2570"/>
                    </a:lnTo>
                    <a:lnTo>
                      <a:pt x="314" y="3122"/>
                    </a:lnTo>
                    <a:lnTo>
                      <a:pt x="226" y="3698"/>
                    </a:lnTo>
                    <a:lnTo>
                      <a:pt x="151" y="4300"/>
                    </a:lnTo>
                    <a:lnTo>
                      <a:pt x="101" y="4914"/>
                    </a:lnTo>
                    <a:lnTo>
                      <a:pt x="51" y="5528"/>
                    </a:lnTo>
                    <a:lnTo>
                      <a:pt x="25" y="6142"/>
                    </a:lnTo>
                    <a:lnTo>
                      <a:pt x="13" y="6744"/>
                    </a:lnTo>
                    <a:lnTo>
                      <a:pt x="0" y="7872"/>
                    </a:lnTo>
                    <a:lnTo>
                      <a:pt x="0" y="8874"/>
                    </a:lnTo>
                    <a:lnTo>
                      <a:pt x="13" y="9664"/>
                    </a:lnTo>
                    <a:lnTo>
                      <a:pt x="25" y="10178"/>
                    </a:lnTo>
                    <a:lnTo>
                      <a:pt x="25" y="10403"/>
                    </a:lnTo>
                    <a:lnTo>
                      <a:pt x="63" y="10679"/>
                    </a:lnTo>
                    <a:lnTo>
                      <a:pt x="113" y="10992"/>
                    </a:lnTo>
                    <a:lnTo>
                      <a:pt x="201" y="11356"/>
                    </a:lnTo>
                    <a:lnTo>
                      <a:pt x="314" y="11757"/>
                    </a:lnTo>
                    <a:lnTo>
                      <a:pt x="477" y="12171"/>
                    </a:lnTo>
                    <a:lnTo>
                      <a:pt x="564" y="12384"/>
                    </a:lnTo>
                    <a:lnTo>
                      <a:pt x="665" y="12597"/>
                    </a:lnTo>
                    <a:lnTo>
                      <a:pt x="765" y="12810"/>
                    </a:lnTo>
                    <a:lnTo>
                      <a:pt x="890" y="13023"/>
                    </a:lnTo>
                    <a:lnTo>
                      <a:pt x="1016" y="13236"/>
                    </a:lnTo>
                    <a:lnTo>
                      <a:pt x="1153" y="13437"/>
                    </a:lnTo>
                    <a:lnTo>
                      <a:pt x="1304" y="13637"/>
                    </a:lnTo>
                    <a:lnTo>
                      <a:pt x="1467" y="13838"/>
                    </a:lnTo>
                    <a:lnTo>
                      <a:pt x="1642" y="14026"/>
                    </a:lnTo>
                    <a:lnTo>
                      <a:pt x="1830" y="14214"/>
                    </a:lnTo>
                    <a:lnTo>
                      <a:pt x="2031" y="14377"/>
                    </a:lnTo>
                    <a:lnTo>
                      <a:pt x="2244" y="14539"/>
                    </a:lnTo>
                    <a:lnTo>
                      <a:pt x="2457" y="14690"/>
                    </a:lnTo>
                    <a:lnTo>
                      <a:pt x="2695" y="14828"/>
                    </a:lnTo>
                    <a:lnTo>
                      <a:pt x="2958" y="14953"/>
                    </a:lnTo>
                    <a:lnTo>
                      <a:pt x="3221" y="15053"/>
                    </a:lnTo>
                    <a:lnTo>
                      <a:pt x="3497" y="15141"/>
                    </a:lnTo>
                    <a:lnTo>
                      <a:pt x="3798" y="15216"/>
                    </a:lnTo>
                    <a:lnTo>
                      <a:pt x="4111" y="15266"/>
                    </a:lnTo>
                    <a:lnTo>
                      <a:pt x="4437" y="15304"/>
                    </a:lnTo>
                    <a:lnTo>
                      <a:pt x="4763" y="15317"/>
                    </a:lnTo>
                    <a:lnTo>
                      <a:pt x="5076" y="15304"/>
                    </a:lnTo>
                    <a:lnTo>
                      <a:pt x="5377" y="15279"/>
                    </a:lnTo>
                    <a:lnTo>
                      <a:pt x="5665" y="15229"/>
                    </a:lnTo>
                    <a:lnTo>
                      <a:pt x="5941" y="15166"/>
                    </a:lnTo>
                    <a:lnTo>
                      <a:pt x="6204" y="15091"/>
                    </a:lnTo>
                    <a:lnTo>
                      <a:pt x="6455" y="15003"/>
                    </a:lnTo>
                    <a:lnTo>
                      <a:pt x="6706" y="14890"/>
                    </a:lnTo>
                    <a:lnTo>
                      <a:pt x="6931" y="14778"/>
                    </a:lnTo>
                    <a:lnTo>
                      <a:pt x="7157" y="14640"/>
                    </a:lnTo>
                    <a:lnTo>
                      <a:pt x="7358" y="14502"/>
                    </a:lnTo>
                    <a:lnTo>
                      <a:pt x="7558" y="14351"/>
                    </a:lnTo>
                    <a:lnTo>
                      <a:pt x="7746" y="14189"/>
                    </a:lnTo>
                    <a:lnTo>
                      <a:pt x="7922" y="14026"/>
                    </a:lnTo>
                    <a:lnTo>
                      <a:pt x="8084" y="13863"/>
                    </a:lnTo>
                    <a:lnTo>
                      <a:pt x="8235" y="13687"/>
                    </a:lnTo>
                    <a:lnTo>
                      <a:pt x="8385" y="13512"/>
                    </a:lnTo>
                    <a:lnTo>
                      <a:pt x="8523" y="13324"/>
                    </a:lnTo>
                    <a:lnTo>
                      <a:pt x="8648" y="13148"/>
                    </a:lnTo>
                    <a:lnTo>
                      <a:pt x="8761" y="12960"/>
                    </a:lnTo>
                    <a:lnTo>
                      <a:pt x="8962" y="12597"/>
                    </a:lnTo>
                    <a:lnTo>
                      <a:pt x="9125" y="12258"/>
                    </a:lnTo>
                    <a:lnTo>
                      <a:pt x="9263" y="11932"/>
                    </a:lnTo>
                    <a:lnTo>
                      <a:pt x="9363" y="11632"/>
                    </a:lnTo>
                    <a:lnTo>
                      <a:pt x="9426" y="11368"/>
                    </a:lnTo>
                    <a:lnTo>
                      <a:pt x="9463" y="11168"/>
                    </a:lnTo>
                    <a:lnTo>
                      <a:pt x="9538" y="10629"/>
                    </a:lnTo>
                    <a:lnTo>
                      <a:pt x="9651" y="9814"/>
                    </a:lnTo>
                    <a:lnTo>
                      <a:pt x="9789" y="8762"/>
                    </a:lnTo>
                    <a:lnTo>
                      <a:pt x="9927" y="7571"/>
                    </a:lnTo>
                    <a:lnTo>
                      <a:pt x="9990" y="6944"/>
                    </a:lnTo>
                    <a:lnTo>
                      <a:pt x="10052" y="6292"/>
                    </a:lnTo>
                    <a:lnTo>
                      <a:pt x="10090" y="5653"/>
                    </a:lnTo>
                    <a:lnTo>
                      <a:pt x="10115" y="5014"/>
                    </a:lnTo>
                    <a:lnTo>
                      <a:pt x="10127" y="4387"/>
                    </a:lnTo>
                    <a:lnTo>
                      <a:pt x="10115" y="3773"/>
                    </a:lnTo>
                    <a:lnTo>
                      <a:pt x="10077" y="3209"/>
                    </a:lnTo>
                    <a:lnTo>
                      <a:pt x="10052" y="2934"/>
                    </a:lnTo>
                    <a:lnTo>
                      <a:pt x="10015" y="2670"/>
                    </a:lnTo>
                    <a:lnTo>
                      <a:pt x="9964" y="2420"/>
                    </a:lnTo>
                    <a:lnTo>
                      <a:pt x="9889" y="2194"/>
                    </a:lnTo>
                    <a:lnTo>
                      <a:pt x="9802" y="1981"/>
                    </a:lnTo>
                    <a:lnTo>
                      <a:pt x="9701" y="1780"/>
                    </a:lnTo>
                    <a:lnTo>
                      <a:pt x="9576" y="1592"/>
                    </a:lnTo>
                    <a:lnTo>
                      <a:pt x="9438" y="1417"/>
                    </a:lnTo>
                    <a:lnTo>
                      <a:pt x="9288" y="1267"/>
                    </a:lnTo>
                    <a:lnTo>
                      <a:pt x="9125" y="1116"/>
                    </a:lnTo>
                    <a:lnTo>
                      <a:pt x="8949" y="991"/>
                    </a:lnTo>
                    <a:lnTo>
                      <a:pt x="8774" y="866"/>
                    </a:lnTo>
                    <a:lnTo>
                      <a:pt x="8586" y="753"/>
                    </a:lnTo>
                    <a:lnTo>
                      <a:pt x="8385" y="652"/>
                    </a:lnTo>
                    <a:lnTo>
                      <a:pt x="8185" y="565"/>
                    </a:lnTo>
                    <a:lnTo>
                      <a:pt x="7984" y="490"/>
                    </a:lnTo>
                    <a:lnTo>
                      <a:pt x="7771" y="414"/>
                    </a:lnTo>
                    <a:lnTo>
                      <a:pt x="7571" y="352"/>
                    </a:lnTo>
                    <a:lnTo>
                      <a:pt x="7170" y="251"/>
                    </a:lnTo>
                    <a:lnTo>
                      <a:pt x="6781" y="176"/>
                    </a:lnTo>
                    <a:lnTo>
                      <a:pt x="6417" y="126"/>
                    </a:lnTo>
                    <a:lnTo>
                      <a:pt x="6092" y="88"/>
                    </a:lnTo>
                    <a:lnTo>
                      <a:pt x="5816" y="76"/>
                    </a:lnTo>
                    <a:lnTo>
                      <a:pt x="5615" y="76"/>
                    </a:lnTo>
                    <a:lnTo>
                      <a:pt x="5440" y="63"/>
                    </a:lnTo>
                    <a:lnTo>
                      <a:pt x="5252" y="51"/>
                    </a:lnTo>
                    <a:lnTo>
                      <a:pt x="5051" y="26"/>
                    </a:lnTo>
                    <a:lnTo>
                      <a:pt x="4776" y="13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969172" y="2282403"/>
                <a:ext cx="17780" cy="3270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455" extrusionOk="0">
                    <a:moveTo>
                      <a:pt x="364" y="0"/>
                    </a:moveTo>
                    <a:lnTo>
                      <a:pt x="289" y="38"/>
                    </a:lnTo>
                    <a:lnTo>
                      <a:pt x="214" y="101"/>
                    </a:lnTo>
                    <a:lnTo>
                      <a:pt x="151" y="188"/>
                    </a:lnTo>
                    <a:lnTo>
                      <a:pt x="88" y="289"/>
                    </a:lnTo>
                    <a:lnTo>
                      <a:pt x="51" y="414"/>
                    </a:lnTo>
                    <a:lnTo>
                      <a:pt x="13" y="552"/>
                    </a:lnTo>
                    <a:lnTo>
                      <a:pt x="1" y="690"/>
                    </a:lnTo>
                    <a:lnTo>
                      <a:pt x="1" y="840"/>
                    </a:lnTo>
                    <a:lnTo>
                      <a:pt x="13" y="978"/>
                    </a:lnTo>
                    <a:lnTo>
                      <a:pt x="38" y="1103"/>
                    </a:lnTo>
                    <a:lnTo>
                      <a:pt x="76" y="1216"/>
                    </a:lnTo>
                    <a:lnTo>
                      <a:pt x="138" y="1316"/>
                    </a:lnTo>
                    <a:lnTo>
                      <a:pt x="201" y="1379"/>
                    </a:lnTo>
                    <a:lnTo>
                      <a:pt x="264" y="1429"/>
                    </a:lnTo>
                    <a:lnTo>
                      <a:pt x="352" y="1454"/>
                    </a:lnTo>
                    <a:lnTo>
                      <a:pt x="427" y="1442"/>
                    </a:lnTo>
                    <a:lnTo>
                      <a:pt x="502" y="1404"/>
                    </a:lnTo>
                    <a:lnTo>
                      <a:pt x="577" y="1342"/>
                    </a:lnTo>
                    <a:lnTo>
                      <a:pt x="640" y="1254"/>
                    </a:lnTo>
                    <a:lnTo>
                      <a:pt x="702" y="1154"/>
                    </a:lnTo>
                    <a:lnTo>
                      <a:pt x="740" y="1028"/>
                    </a:lnTo>
                    <a:lnTo>
                      <a:pt x="778" y="890"/>
                    </a:lnTo>
                    <a:lnTo>
                      <a:pt x="790" y="752"/>
                    </a:lnTo>
                    <a:lnTo>
                      <a:pt x="790" y="602"/>
                    </a:lnTo>
                    <a:lnTo>
                      <a:pt x="778" y="464"/>
                    </a:lnTo>
                    <a:lnTo>
                      <a:pt x="753" y="339"/>
                    </a:lnTo>
                    <a:lnTo>
                      <a:pt x="715" y="226"/>
                    </a:lnTo>
                    <a:lnTo>
                      <a:pt x="665" y="138"/>
                    </a:lnTo>
                    <a:lnTo>
                      <a:pt x="602" y="63"/>
                    </a:lnTo>
                    <a:lnTo>
                      <a:pt x="527" y="13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958180" y="2243247"/>
                <a:ext cx="62285" cy="22567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004" extrusionOk="0">
                    <a:moveTo>
                      <a:pt x="1029" y="0"/>
                    </a:moveTo>
                    <a:lnTo>
                      <a:pt x="765" y="13"/>
                    </a:lnTo>
                    <a:lnTo>
                      <a:pt x="552" y="25"/>
                    </a:lnTo>
                    <a:lnTo>
                      <a:pt x="477" y="38"/>
                    </a:lnTo>
                    <a:lnTo>
                      <a:pt x="414" y="63"/>
                    </a:lnTo>
                    <a:lnTo>
                      <a:pt x="327" y="113"/>
                    </a:lnTo>
                    <a:lnTo>
                      <a:pt x="239" y="176"/>
                    </a:lnTo>
                    <a:lnTo>
                      <a:pt x="176" y="251"/>
                    </a:lnTo>
                    <a:lnTo>
                      <a:pt x="114" y="339"/>
                    </a:lnTo>
                    <a:lnTo>
                      <a:pt x="26" y="477"/>
                    </a:lnTo>
                    <a:lnTo>
                      <a:pt x="1" y="527"/>
                    </a:lnTo>
                    <a:lnTo>
                      <a:pt x="1" y="552"/>
                    </a:lnTo>
                    <a:lnTo>
                      <a:pt x="26" y="564"/>
                    </a:lnTo>
                    <a:lnTo>
                      <a:pt x="114" y="602"/>
                    </a:lnTo>
                    <a:lnTo>
                      <a:pt x="239" y="640"/>
                    </a:lnTo>
                    <a:lnTo>
                      <a:pt x="414" y="690"/>
                    </a:lnTo>
                    <a:lnTo>
                      <a:pt x="841" y="777"/>
                    </a:lnTo>
                    <a:lnTo>
                      <a:pt x="1342" y="865"/>
                    </a:lnTo>
                    <a:lnTo>
                      <a:pt x="1843" y="940"/>
                    </a:lnTo>
                    <a:lnTo>
                      <a:pt x="2294" y="990"/>
                    </a:lnTo>
                    <a:lnTo>
                      <a:pt x="2470" y="1003"/>
                    </a:lnTo>
                    <a:lnTo>
                      <a:pt x="2620" y="1003"/>
                    </a:lnTo>
                    <a:lnTo>
                      <a:pt x="2708" y="990"/>
                    </a:lnTo>
                    <a:lnTo>
                      <a:pt x="2746" y="978"/>
                    </a:lnTo>
                    <a:lnTo>
                      <a:pt x="2758" y="965"/>
                    </a:lnTo>
                    <a:lnTo>
                      <a:pt x="2771" y="903"/>
                    </a:lnTo>
                    <a:lnTo>
                      <a:pt x="2771" y="840"/>
                    </a:lnTo>
                    <a:lnTo>
                      <a:pt x="2758" y="777"/>
                    </a:lnTo>
                    <a:lnTo>
                      <a:pt x="2746" y="702"/>
                    </a:lnTo>
                    <a:lnTo>
                      <a:pt x="2670" y="564"/>
                    </a:lnTo>
                    <a:lnTo>
                      <a:pt x="2570" y="426"/>
                    </a:lnTo>
                    <a:lnTo>
                      <a:pt x="2457" y="301"/>
                    </a:lnTo>
                    <a:lnTo>
                      <a:pt x="2345" y="188"/>
                    </a:lnTo>
                    <a:lnTo>
                      <a:pt x="2232" y="101"/>
                    </a:lnTo>
                    <a:lnTo>
                      <a:pt x="2157" y="63"/>
                    </a:lnTo>
                    <a:lnTo>
                      <a:pt x="2031" y="38"/>
                    </a:lnTo>
                    <a:lnTo>
                      <a:pt x="1843" y="25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886342" y="2276761"/>
                <a:ext cx="18049" cy="3270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455" extrusionOk="0">
                    <a:moveTo>
                      <a:pt x="452" y="1"/>
                    </a:moveTo>
                    <a:lnTo>
                      <a:pt x="364" y="13"/>
                    </a:lnTo>
                    <a:lnTo>
                      <a:pt x="289" y="51"/>
                    </a:lnTo>
                    <a:lnTo>
                      <a:pt x="214" y="114"/>
                    </a:lnTo>
                    <a:lnTo>
                      <a:pt x="151" y="201"/>
                    </a:lnTo>
                    <a:lnTo>
                      <a:pt x="101" y="302"/>
                    </a:lnTo>
                    <a:lnTo>
                      <a:pt x="51" y="427"/>
                    </a:lnTo>
                    <a:lnTo>
                      <a:pt x="26" y="565"/>
                    </a:lnTo>
                    <a:lnTo>
                      <a:pt x="1" y="703"/>
                    </a:lnTo>
                    <a:lnTo>
                      <a:pt x="1" y="853"/>
                    </a:lnTo>
                    <a:lnTo>
                      <a:pt x="13" y="991"/>
                    </a:lnTo>
                    <a:lnTo>
                      <a:pt x="51" y="1116"/>
                    </a:lnTo>
                    <a:lnTo>
                      <a:pt x="89" y="1229"/>
                    </a:lnTo>
                    <a:lnTo>
                      <a:pt x="139" y="1317"/>
                    </a:lnTo>
                    <a:lnTo>
                      <a:pt x="201" y="1392"/>
                    </a:lnTo>
                    <a:lnTo>
                      <a:pt x="277" y="1442"/>
                    </a:lnTo>
                    <a:lnTo>
                      <a:pt x="352" y="1455"/>
                    </a:lnTo>
                    <a:lnTo>
                      <a:pt x="439" y="1455"/>
                    </a:lnTo>
                    <a:lnTo>
                      <a:pt x="515" y="1417"/>
                    </a:lnTo>
                    <a:lnTo>
                      <a:pt x="590" y="1354"/>
                    </a:lnTo>
                    <a:lnTo>
                      <a:pt x="653" y="1267"/>
                    </a:lnTo>
                    <a:lnTo>
                      <a:pt x="703" y="1154"/>
                    </a:lnTo>
                    <a:lnTo>
                      <a:pt x="753" y="1041"/>
                    </a:lnTo>
                    <a:lnTo>
                      <a:pt x="778" y="903"/>
                    </a:lnTo>
                    <a:lnTo>
                      <a:pt x="803" y="753"/>
                    </a:lnTo>
                    <a:lnTo>
                      <a:pt x="803" y="615"/>
                    </a:lnTo>
                    <a:lnTo>
                      <a:pt x="790" y="477"/>
                    </a:lnTo>
                    <a:lnTo>
                      <a:pt x="753" y="339"/>
                    </a:lnTo>
                    <a:lnTo>
                      <a:pt x="715" y="239"/>
                    </a:lnTo>
                    <a:lnTo>
                      <a:pt x="665" y="139"/>
                    </a:lnTo>
                    <a:lnTo>
                      <a:pt x="602" y="76"/>
                    </a:lnTo>
                    <a:lnTo>
                      <a:pt x="527" y="26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857885" y="2235920"/>
                <a:ext cx="62847" cy="20589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916" extrusionOk="0">
                    <a:moveTo>
                      <a:pt x="728" y="0"/>
                    </a:moveTo>
                    <a:lnTo>
                      <a:pt x="640" y="38"/>
                    </a:lnTo>
                    <a:lnTo>
                      <a:pt x="527" y="101"/>
                    </a:lnTo>
                    <a:lnTo>
                      <a:pt x="389" y="188"/>
                    </a:lnTo>
                    <a:lnTo>
                      <a:pt x="264" y="301"/>
                    </a:lnTo>
                    <a:lnTo>
                      <a:pt x="151" y="427"/>
                    </a:lnTo>
                    <a:lnTo>
                      <a:pt x="64" y="564"/>
                    </a:lnTo>
                    <a:lnTo>
                      <a:pt x="26" y="627"/>
                    </a:lnTo>
                    <a:lnTo>
                      <a:pt x="13" y="690"/>
                    </a:lnTo>
                    <a:lnTo>
                      <a:pt x="1" y="752"/>
                    </a:lnTo>
                    <a:lnTo>
                      <a:pt x="13" y="815"/>
                    </a:lnTo>
                    <a:lnTo>
                      <a:pt x="26" y="828"/>
                    </a:lnTo>
                    <a:lnTo>
                      <a:pt x="51" y="840"/>
                    </a:lnTo>
                    <a:lnTo>
                      <a:pt x="151" y="865"/>
                    </a:lnTo>
                    <a:lnTo>
                      <a:pt x="289" y="890"/>
                    </a:lnTo>
                    <a:lnTo>
                      <a:pt x="465" y="903"/>
                    </a:lnTo>
                    <a:lnTo>
                      <a:pt x="916" y="915"/>
                    </a:lnTo>
                    <a:lnTo>
                      <a:pt x="1417" y="903"/>
                    </a:lnTo>
                    <a:lnTo>
                      <a:pt x="1931" y="890"/>
                    </a:lnTo>
                    <a:lnTo>
                      <a:pt x="2370" y="853"/>
                    </a:lnTo>
                    <a:lnTo>
                      <a:pt x="2545" y="828"/>
                    </a:lnTo>
                    <a:lnTo>
                      <a:pt x="2683" y="803"/>
                    </a:lnTo>
                    <a:lnTo>
                      <a:pt x="2771" y="778"/>
                    </a:lnTo>
                    <a:lnTo>
                      <a:pt x="2796" y="765"/>
                    </a:lnTo>
                    <a:lnTo>
                      <a:pt x="2796" y="752"/>
                    </a:lnTo>
                    <a:lnTo>
                      <a:pt x="2783" y="690"/>
                    </a:lnTo>
                    <a:lnTo>
                      <a:pt x="2708" y="539"/>
                    </a:lnTo>
                    <a:lnTo>
                      <a:pt x="2671" y="452"/>
                    </a:lnTo>
                    <a:lnTo>
                      <a:pt x="2608" y="364"/>
                    </a:lnTo>
                    <a:lnTo>
                      <a:pt x="2533" y="289"/>
                    </a:lnTo>
                    <a:lnTo>
                      <a:pt x="2445" y="226"/>
                    </a:lnTo>
                    <a:lnTo>
                      <a:pt x="2395" y="201"/>
                    </a:lnTo>
                    <a:lnTo>
                      <a:pt x="2320" y="176"/>
                    </a:lnTo>
                    <a:lnTo>
                      <a:pt x="2107" y="126"/>
                    </a:lnTo>
                    <a:lnTo>
                      <a:pt x="1856" y="88"/>
                    </a:lnTo>
                    <a:lnTo>
                      <a:pt x="1568" y="51"/>
                    </a:lnTo>
                    <a:lnTo>
                      <a:pt x="10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833947" y="2105775"/>
                <a:ext cx="222572" cy="98609"/>
              </a:xfrm>
              <a:custGeom>
                <a:avLst/>
                <a:gdLst/>
                <a:ahLst/>
                <a:cxnLst/>
                <a:rect l="l" t="t" r="r" b="b"/>
                <a:pathLst>
                  <a:path w="9902" h="4387" extrusionOk="0">
                    <a:moveTo>
                      <a:pt x="3873" y="0"/>
                    </a:moveTo>
                    <a:lnTo>
                      <a:pt x="3535" y="13"/>
                    </a:lnTo>
                    <a:lnTo>
                      <a:pt x="3209" y="38"/>
                    </a:lnTo>
                    <a:lnTo>
                      <a:pt x="2883" y="75"/>
                    </a:lnTo>
                    <a:lnTo>
                      <a:pt x="2582" y="125"/>
                    </a:lnTo>
                    <a:lnTo>
                      <a:pt x="2282" y="188"/>
                    </a:lnTo>
                    <a:lnTo>
                      <a:pt x="2006" y="263"/>
                    </a:lnTo>
                    <a:lnTo>
                      <a:pt x="1743" y="364"/>
                    </a:lnTo>
                    <a:lnTo>
                      <a:pt x="1505" y="464"/>
                    </a:lnTo>
                    <a:lnTo>
                      <a:pt x="1279" y="577"/>
                    </a:lnTo>
                    <a:lnTo>
                      <a:pt x="1078" y="714"/>
                    </a:lnTo>
                    <a:lnTo>
                      <a:pt x="890" y="852"/>
                    </a:lnTo>
                    <a:lnTo>
                      <a:pt x="740" y="1015"/>
                    </a:lnTo>
                    <a:lnTo>
                      <a:pt x="665" y="1103"/>
                    </a:lnTo>
                    <a:lnTo>
                      <a:pt x="615" y="1191"/>
                    </a:lnTo>
                    <a:lnTo>
                      <a:pt x="502" y="1366"/>
                    </a:lnTo>
                    <a:lnTo>
                      <a:pt x="402" y="1542"/>
                    </a:lnTo>
                    <a:lnTo>
                      <a:pt x="314" y="1717"/>
                    </a:lnTo>
                    <a:lnTo>
                      <a:pt x="251" y="1880"/>
                    </a:lnTo>
                    <a:lnTo>
                      <a:pt x="189" y="2043"/>
                    </a:lnTo>
                    <a:lnTo>
                      <a:pt x="138" y="2193"/>
                    </a:lnTo>
                    <a:lnTo>
                      <a:pt x="88" y="2344"/>
                    </a:lnTo>
                    <a:lnTo>
                      <a:pt x="63" y="2482"/>
                    </a:lnTo>
                    <a:lnTo>
                      <a:pt x="13" y="2757"/>
                    </a:lnTo>
                    <a:lnTo>
                      <a:pt x="1" y="3008"/>
                    </a:lnTo>
                    <a:lnTo>
                      <a:pt x="13" y="3234"/>
                    </a:lnTo>
                    <a:lnTo>
                      <a:pt x="51" y="3434"/>
                    </a:lnTo>
                    <a:lnTo>
                      <a:pt x="88" y="3622"/>
                    </a:lnTo>
                    <a:lnTo>
                      <a:pt x="151" y="3773"/>
                    </a:lnTo>
                    <a:lnTo>
                      <a:pt x="214" y="3910"/>
                    </a:lnTo>
                    <a:lnTo>
                      <a:pt x="264" y="4023"/>
                    </a:lnTo>
                    <a:lnTo>
                      <a:pt x="364" y="4174"/>
                    </a:lnTo>
                    <a:lnTo>
                      <a:pt x="414" y="4224"/>
                    </a:lnTo>
                    <a:lnTo>
                      <a:pt x="602" y="3986"/>
                    </a:lnTo>
                    <a:lnTo>
                      <a:pt x="790" y="3773"/>
                    </a:lnTo>
                    <a:lnTo>
                      <a:pt x="991" y="3597"/>
                    </a:lnTo>
                    <a:lnTo>
                      <a:pt x="1191" y="3434"/>
                    </a:lnTo>
                    <a:lnTo>
                      <a:pt x="1392" y="3309"/>
                    </a:lnTo>
                    <a:lnTo>
                      <a:pt x="1605" y="3209"/>
                    </a:lnTo>
                    <a:lnTo>
                      <a:pt x="1805" y="3121"/>
                    </a:lnTo>
                    <a:lnTo>
                      <a:pt x="2031" y="3058"/>
                    </a:lnTo>
                    <a:lnTo>
                      <a:pt x="2244" y="3021"/>
                    </a:lnTo>
                    <a:lnTo>
                      <a:pt x="2457" y="2996"/>
                    </a:lnTo>
                    <a:lnTo>
                      <a:pt x="2896" y="2996"/>
                    </a:lnTo>
                    <a:lnTo>
                      <a:pt x="3121" y="3021"/>
                    </a:lnTo>
                    <a:lnTo>
                      <a:pt x="3347" y="3058"/>
                    </a:lnTo>
                    <a:lnTo>
                      <a:pt x="3573" y="3108"/>
                    </a:lnTo>
                    <a:lnTo>
                      <a:pt x="3798" y="3171"/>
                    </a:lnTo>
                    <a:lnTo>
                      <a:pt x="4024" y="3246"/>
                    </a:lnTo>
                    <a:lnTo>
                      <a:pt x="4249" y="3321"/>
                    </a:lnTo>
                    <a:lnTo>
                      <a:pt x="4688" y="3484"/>
                    </a:lnTo>
                    <a:lnTo>
                      <a:pt x="5565" y="3848"/>
                    </a:lnTo>
                    <a:lnTo>
                      <a:pt x="5992" y="4023"/>
                    </a:lnTo>
                    <a:lnTo>
                      <a:pt x="6405" y="4174"/>
                    </a:lnTo>
                    <a:lnTo>
                      <a:pt x="6606" y="4236"/>
                    </a:lnTo>
                    <a:lnTo>
                      <a:pt x="6794" y="4299"/>
                    </a:lnTo>
                    <a:lnTo>
                      <a:pt x="6994" y="4337"/>
                    </a:lnTo>
                    <a:lnTo>
                      <a:pt x="7182" y="4374"/>
                    </a:lnTo>
                    <a:lnTo>
                      <a:pt x="7358" y="4387"/>
                    </a:lnTo>
                    <a:lnTo>
                      <a:pt x="7533" y="4387"/>
                    </a:lnTo>
                    <a:lnTo>
                      <a:pt x="7696" y="4374"/>
                    </a:lnTo>
                    <a:lnTo>
                      <a:pt x="7859" y="4337"/>
                    </a:lnTo>
                    <a:lnTo>
                      <a:pt x="8009" y="4299"/>
                    </a:lnTo>
                    <a:lnTo>
                      <a:pt x="8160" y="4236"/>
                    </a:lnTo>
                    <a:lnTo>
                      <a:pt x="8298" y="4161"/>
                    </a:lnTo>
                    <a:lnTo>
                      <a:pt x="8436" y="4086"/>
                    </a:lnTo>
                    <a:lnTo>
                      <a:pt x="8561" y="3998"/>
                    </a:lnTo>
                    <a:lnTo>
                      <a:pt x="8686" y="3898"/>
                    </a:lnTo>
                    <a:lnTo>
                      <a:pt x="8799" y="3785"/>
                    </a:lnTo>
                    <a:lnTo>
                      <a:pt x="8912" y="3685"/>
                    </a:lnTo>
                    <a:lnTo>
                      <a:pt x="9112" y="3434"/>
                    </a:lnTo>
                    <a:lnTo>
                      <a:pt x="9275" y="3184"/>
                    </a:lnTo>
                    <a:lnTo>
                      <a:pt x="9438" y="2933"/>
                    </a:lnTo>
                    <a:lnTo>
                      <a:pt x="9564" y="2682"/>
                    </a:lnTo>
                    <a:lnTo>
                      <a:pt x="9676" y="2457"/>
                    </a:lnTo>
                    <a:lnTo>
                      <a:pt x="9752" y="2244"/>
                    </a:lnTo>
                    <a:lnTo>
                      <a:pt x="9864" y="1930"/>
                    </a:lnTo>
                    <a:lnTo>
                      <a:pt x="9902" y="1805"/>
                    </a:lnTo>
                    <a:lnTo>
                      <a:pt x="9701" y="1629"/>
                    </a:lnTo>
                    <a:lnTo>
                      <a:pt x="9463" y="1454"/>
                    </a:lnTo>
                    <a:lnTo>
                      <a:pt x="9225" y="1291"/>
                    </a:lnTo>
                    <a:lnTo>
                      <a:pt x="8949" y="1141"/>
                    </a:lnTo>
                    <a:lnTo>
                      <a:pt x="8674" y="990"/>
                    </a:lnTo>
                    <a:lnTo>
                      <a:pt x="8373" y="852"/>
                    </a:lnTo>
                    <a:lnTo>
                      <a:pt x="8060" y="727"/>
                    </a:lnTo>
                    <a:lnTo>
                      <a:pt x="7746" y="614"/>
                    </a:lnTo>
                    <a:lnTo>
                      <a:pt x="7408" y="501"/>
                    </a:lnTo>
                    <a:lnTo>
                      <a:pt x="7069" y="401"/>
                    </a:lnTo>
                    <a:lnTo>
                      <a:pt x="6718" y="313"/>
                    </a:lnTo>
                    <a:lnTo>
                      <a:pt x="6368" y="238"/>
                    </a:lnTo>
                    <a:lnTo>
                      <a:pt x="6004" y="176"/>
                    </a:lnTo>
                    <a:lnTo>
                      <a:pt x="5653" y="113"/>
                    </a:lnTo>
                    <a:lnTo>
                      <a:pt x="5290" y="75"/>
                    </a:lnTo>
                    <a:lnTo>
                      <a:pt x="4926" y="38"/>
                    </a:lnTo>
                    <a:lnTo>
                      <a:pt x="4575" y="13"/>
                    </a:lnTo>
                    <a:lnTo>
                      <a:pt x="4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6029456" y="2139019"/>
                <a:ext cx="57228" cy="138888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6179" extrusionOk="0">
                    <a:moveTo>
                      <a:pt x="803" y="0"/>
                    </a:moveTo>
                    <a:lnTo>
                      <a:pt x="640" y="564"/>
                    </a:lnTo>
                    <a:lnTo>
                      <a:pt x="490" y="1166"/>
                    </a:lnTo>
                    <a:lnTo>
                      <a:pt x="314" y="1880"/>
                    </a:lnTo>
                    <a:lnTo>
                      <a:pt x="239" y="2256"/>
                    </a:lnTo>
                    <a:lnTo>
                      <a:pt x="164" y="2632"/>
                    </a:lnTo>
                    <a:lnTo>
                      <a:pt x="101" y="3008"/>
                    </a:lnTo>
                    <a:lnTo>
                      <a:pt x="38" y="3371"/>
                    </a:lnTo>
                    <a:lnTo>
                      <a:pt x="13" y="3710"/>
                    </a:lnTo>
                    <a:lnTo>
                      <a:pt x="1" y="4011"/>
                    </a:lnTo>
                    <a:lnTo>
                      <a:pt x="1" y="4274"/>
                    </a:lnTo>
                    <a:lnTo>
                      <a:pt x="26" y="4387"/>
                    </a:lnTo>
                    <a:lnTo>
                      <a:pt x="38" y="4487"/>
                    </a:lnTo>
                    <a:lnTo>
                      <a:pt x="101" y="4675"/>
                    </a:lnTo>
                    <a:lnTo>
                      <a:pt x="189" y="4850"/>
                    </a:lnTo>
                    <a:lnTo>
                      <a:pt x="277" y="5013"/>
                    </a:lnTo>
                    <a:lnTo>
                      <a:pt x="377" y="5164"/>
                    </a:lnTo>
                    <a:lnTo>
                      <a:pt x="490" y="5314"/>
                    </a:lnTo>
                    <a:lnTo>
                      <a:pt x="602" y="5452"/>
                    </a:lnTo>
                    <a:lnTo>
                      <a:pt x="728" y="5577"/>
                    </a:lnTo>
                    <a:lnTo>
                      <a:pt x="841" y="5703"/>
                    </a:lnTo>
                    <a:lnTo>
                      <a:pt x="1066" y="5903"/>
                    </a:lnTo>
                    <a:lnTo>
                      <a:pt x="1254" y="6054"/>
                    </a:lnTo>
                    <a:lnTo>
                      <a:pt x="1430" y="6179"/>
                    </a:lnTo>
                    <a:lnTo>
                      <a:pt x="1593" y="6016"/>
                    </a:lnTo>
                    <a:lnTo>
                      <a:pt x="1755" y="5841"/>
                    </a:lnTo>
                    <a:lnTo>
                      <a:pt x="1931" y="5602"/>
                    </a:lnTo>
                    <a:lnTo>
                      <a:pt x="2131" y="5327"/>
                    </a:lnTo>
                    <a:lnTo>
                      <a:pt x="2219" y="5176"/>
                    </a:lnTo>
                    <a:lnTo>
                      <a:pt x="2307" y="5013"/>
                    </a:lnTo>
                    <a:lnTo>
                      <a:pt x="2382" y="4838"/>
                    </a:lnTo>
                    <a:lnTo>
                      <a:pt x="2445" y="4675"/>
                    </a:lnTo>
                    <a:lnTo>
                      <a:pt x="2495" y="4499"/>
                    </a:lnTo>
                    <a:lnTo>
                      <a:pt x="2520" y="4311"/>
                    </a:lnTo>
                    <a:lnTo>
                      <a:pt x="2533" y="4111"/>
                    </a:lnTo>
                    <a:lnTo>
                      <a:pt x="2545" y="3873"/>
                    </a:lnTo>
                    <a:lnTo>
                      <a:pt x="2545" y="3585"/>
                    </a:lnTo>
                    <a:lnTo>
                      <a:pt x="2520" y="3284"/>
                    </a:lnTo>
                    <a:lnTo>
                      <a:pt x="2495" y="2958"/>
                    </a:lnTo>
                    <a:lnTo>
                      <a:pt x="2445" y="2619"/>
                    </a:lnTo>
                    <a:lnTo>
                      <a:pt x="2382" y="2269"/>
                    </a:lnTo>
                    <a:lnTo>
                      <a:pt x="2307" y="1930"/>
                    </a:lnTo>
                    <a:lnTo>
                      <a:pt x="2194" y="1592"/>
                    </a:lnTo>
                    <a:lnTo>
                      <a:pt x="2081" y="1266"/>
                    </a:lnTo>
                    <a:lnTo>
                      <a:pt x="2006" y="1103"/>
                    </a:lnTo>
                    <a:lnTo>
                      <a:pt x="1931" y="953"/>
                    </a:lnTo>
                    <a:lnTo>
                      <a:pt x="1843" y="815"/>
                    </a:lnTo>
                    <a:lnTo>
                      <a:pt x="1755" y="677"/>
                    </a:lnTo>
                    <a:lnTo>
                      <a:pt x="1668" y="551"/>
                    </a:lnTo>
                    <a:lnTo>
                      <a:pt x="1567" y="439"/>
                    </a:lnTo>
                    <a:lnTo>
                      <a:pt x="1455" y="338"/>
                    </a:lnTo>
                    <a:lnTo>
                      <a:pt x="1342" y="238"/>
                    </a:lnTo>
                    <a:lnTo>
                      <a:pt x="1217" y="163"/>
                    </a:lnTo>
                    <a:lnTo>
                      <a:pt x="1091" y="88"/>
                    </a:lnTo>
                    <a:lnTo>
                      <a:pt x="953" y="38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5897334" y="2967540"/>
                <a:ext cx="521208" cy="229068"/>
              </a:xfrm>
              <a:custGeom>
                <a:avLst/>
                <a:gdLst/>
                <a:ahLst/>
                <a:cxnLst/>
                <a:rect l="l" t="t" r="r" b="b"/>
                <a:pathLst>
                  <a:path w="23188" h="10191" extrusionOk="0">
                    <a:moveTo>
                      <a:pt x="17472" y="1"/>
                    </a:moveTo>
                    <a:lnTo>
                      <a:pt x="17836" y="3961"/>
                    </a:lnTo>
                    <a:lnTo>
                      <a:pt x="1" y="6267"/>
                    </a:lnTo>
                    <a:lnTo>
                      <a:pt x="76" y="9714"/>
                    </a:lnTo>
                    <a:lnTo>
                      <a:pt x="978" y="9764"/>
                    </a:lnTo>
                    <a:lnTo>
                      <a:pt x="3347" y="9877"/>
                    </a:lnTo>
                    <a:lnTo>
                      <a:pt x="6719" y="10015"/>
                    </a:lnTo>
                    <a:lnTo>
                      <a:pt x="8624" y="10077"/>
                    </a:lnTo>
                    <a:lnTo>
                      <a:pt x="10604" y="10128"/>
                    </a:lnTo>
                    <a:lnTo>
                      <a:pt x="12609" y="10165"/>
                    </a:lnTo>
                    <a:lnTo>
                      <a:pt x="14552" y="10190"/>
                    </a:lnTo>
                    <a:lnTo>
                      <a:pt x="16394" y="10190"/>
                    </a:lnTo>
                    <a:lnTo>
                      <a:pt x="17259" y="10178"/>
                    </a:lnTo>
                    <a:lnTo>
                      <a:pt x="18061" y="10153"/>
                    </a:lnTo>
                    <a:lnTo>
                      <a:pt x="18826" y="10128"/>
                    </a:lnTo>
                    <a:lnTo>
                      <a:pt x="19515" y="10090"/>
                    </a:lnTo>
                    <a:lnTo>
                      <a:pt x="20142" y="10040"/>
                    </a:lnTo>
                    <a:lnTo>
                      <a:pt x="20681" y="9977"/>
                    </a:lnTo>
                    <a:lnTo>
                      <a:pt x="21132" y="9914"/>
                    </a:lnTo>
                    <a:lnTo>
                      <a:pt x="21333" y="9877"/>
                    </a:lnTo>
                    <a:lnTo>
                      <a:pt x="21495" y="9827"/>
                    </a:lnTo>
                    <a:lnTo>
                      <a:pt x="21646" y="9789"/>
                    </a:lnTo>
                    <a:lnTo>
                      <a:pt x="21759" y="9739"/>
                    </a:lnTo>
                    <a:lnTo>
                      <a:pt x="21846" y="9689"/>
                    </a:lnTo>
                    <a:lnTo>
                      <a:pt x="21909" y="9626"/>
                    </a:lnTo>
                    <a:lnTo>
                      <a:pt x="22022" y="9488"/>
                    </a:lnTo>
                    <a:lnTo>
                      <a:pt x="22122" y="9300"/>
                    </a:lnTo>
                    <a:lnTo>
                      <a:pt x="22210" y="9075"/>
                    </a:lnTo>
                    <a:lnTo>
                      <a:pt x="22298" y="8824"/>
                    </a:lnTo>
                    <a:lnTo>
                      <a:pt x="22385" y="8536"/>
                    </a:lnTo>
                    <a:lnTo>
                      <a:pt x="22461" y="8235"/>
                    </a:lnTo>
                    <a:lnTo>
                      <a:pt x="22536" y="7897"/>
                    </a:lnTo>
                    <a:lnTo>
                      <a:pt x="22598" y="7546"/>
                    </a:lnTo>
                    <a:lnTo>
                      <a:pt x="22724" y="6794"/>
                    </a:lnTo>
                    <a:lnTo>
                      <a:pt x="22824" y="5979"/>
                    </a:lnTo>
                    <a:lnTo>
                      <a:pt x="22912" y="5139"/>
                    </a:lnTo>
                    <a:lnTo>
                      <a:pt x="22987" y="4300"/>
                    </a:lnTo>
                    <a:lnTo>
                      <a:pt x="23050" y="3472"/>
                    </a:lnTo>
                    <a:lnTo>
                      <a:pt x="23087" y="2683"/>
                    </a:lnTo>
                    <a:lnTo>
                      <a:pt x="23150" y="1317"/>
                    </a:lnTo>
                    <a:lnTo>
                      <a:pt x="23175" y="352"/>
                    </a:lnTo>
                    <a:lnTo>
                      <a:pt x="23187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5566869" y="2943601"/>
                <a:ext cx="65387" cy="72984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247" extrusionOk="0">
                    <a:moveTo>
                      <a:pt x="277" y="0"/>
                    </a:moveTo>
                    <a:lnTo>
                      <a:pt x="1" y="238"/>
                    </a:lnTo>
                    <a:lnTo>
                      <a:pt x="2620" y="3246"/>
                    </a:lnTo>
                    <a:lnTo>
                      <a:pt x="2909" y="2996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5713378" y="3078264"/>
                <a:ext cx="185664" cy="11749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227" extrusionOk="0">
                    <a:moveTo>
                      <a:pt x="2908" y="0"/>
                    </a:moveTo>
                    <a:lnTo>
                      <a:pt x="2256" y="25"/>
                    </a:lnTo>
                    <a:lnTo>
                      <a:pt x="1667" y="50"/>
                    </a:lnTo>
                    <a:lnTo>
                      <a:pt x="890" y="88"/>
                    </a:lnTo>
                    <a:lnTo>
                      <a:pt x="802" y="100"/>
                    </a:lnTo>
                    <a:lnTo>
                      <a:pt x="727" y="126"/>
                    </a:lnTo>
                    <a:lnTo>
                      <a:pt x="677" y="163"/>
                    </a:lnTo>
                    <a:lnTo>
                      <a:pt x="639" y="213"/>
                    </a:lnTo>
                    <a:lnTo>
                      <a:pt x="627" y="263"/>
                    </a:lnTo>
                    <a:lnTo>
                      <a:pt x="627" y="339"/>
                    </a:lnTo>
                    <a:lnTo>
                      <a:pt x="639" y="401"/>
                    </a:lnTo>
                    <a:lnTo>
                      <a:pt x="690" y="489"/>
                    </a:lnTo>
                    <a:lnTo>
                      <a:pt x="752" y="564"/>
                    </a:lnTo>
                    <a:lnTo>
                      <a:pt x="840" y="652"/>
                    </a:lnTo>
                    <a:lnTo>
                      <a:pt x="953" y="727"/>
                    </a:lnTo>
                    <a:lnTo>
                      <a:pt x="1091" y="815"/>
                    </a:lnTo>
                    <a:lnTo>
                      <a:pt x="1254" y="903"/>
                    </a:lnTo>
                    <a:lnTo>
                      <a:pt x="1442" y="978"/>
                    </a:lnTo>
                    <a:lnTo>
                      <a:pt x="1667" y="1053"/>
                    </a:lnTo>
                    <a:lnTo>
                      <a:pt x="1905" y="1116"/>
                    </a:lnTo>
                    <a:lnTo>
                      <a:pt x="1592" y="1191"/>
                    </a:lnTo>
                    <a:lnTo>
                      <a:pt x="1279" y="1266"/>
                    </a:lnTo>
                    <a:lnTo>
                      <a:pt x="915" y="1366"/>
                    </a:lnTo>
                    <a:lnTo>
                      <a:pt x="564" y="1479"/>
                    </a:lnTo>
                    <a:lnTo>
                      <a:pt x="401" y="1554"/>
                    </a:lnTo>
                    <a:lnTo>
                      <a:pt x="251" y="1617"/>
                    </a:lnTo>
                    <a:lnTo>
                      <a:pt x="138" y="1692"/>
                    </a:lnTo>
                    <a:lnTo>
                      <a:pt x="50" y="1767"/>
                    </a:lnTo>
                    <a:lnTo>
                      <a:pt x="25" y="1805"/>
                    </a:lnTo>
                    <a:lnTo>
                      <a:pt x="0" y="1843"/>
                    </a:lnTo>
                    <a:lnTo>
                      <a:pt x="0" y="1880"/>
                    </a:lnTo>
                    <a:lnTo>
                      <a:pt x="0" y="1918"/>
                    </a:lnTo>
                    <a:lnTo>
                      <a:pt x="25" y="1993"/>
                    </a:lnTo>
                    <a:lnTo>
                      <a:pt x="63" y="2068"/>
                    </a:lnTo>
                    <a:lnTo>
                      <a:pt x="113" y="2131"/>
                    </a:lnTo>
                    <a:lnTo>
                      <a:pt x="176" y="2206"/>
                    </a:lnTo>
                    <a:lnTo>
                      <a:pt x="314" y="2319"/>
                    </a:lnTo>
                    <a:lnTo>
                      <a:pt x="464" y="2419"/>
                    </a:lnTo>
                    <a:lnTo>
                      <a:pt x="602" y="2507"/>
                    </a:lnTo>
                    <a:lnTo>
                      <a:pt x="727" y="2570"/>
                    </a:lnTo>
                    <a:lnTo>
                      <a:pt x="853" y="2620"/>
                    </a:lnTo>
                    <a:lnTo>
                      <a:pt x="840" y="2770"/>
                    </a:lnTo>
                    <a:lnTo>
                      <a:pt x="853" y="2933"/>
                    </a:lnTo>
                    <a:lnTo>
                      <a:pt x="865" y="3021"/>
                    </a:lnTo>
                    <a:lnTo>
                      <a:pt x="890" y="3121"/>
                    </a:lnTo>
                    <a:lnTo>
                      <a:pt x="915" y="3209"/>
                    </a:lnTo>
                    <a:lnTo>
                      <a:pt x="953" y="3309"/>
                    </a:lnTo>
                    <a:lnTo>
                      <a:pt x="1003" y="3384"/>
                    </a:lnTo>
                    <a:lnTo>
                      <a:pt x="1078" y="3472"/>
                    </a:lnTo>
                    <a:lnTo>
                      <a:pt x="1153" y="3535"/>
                    </a:lnTo>
                    <a:lnTo>
                      <a:pt x="1254" y="3585"/>
                    </a:lnTo>
                    <a:lnTo>
                      <a:pt x="1379" y="3622"/>
                    </a:lnTo>
                    <a:lnTo>
                      <a:pt x="1517" y="3647"/>
                    </a:lnTo>
                    <a:lnTo>
                      <a:pt x="1504" y="3735"/>
                    </a:lnTo>
                    <a:lnTo>
                      <a:pt x="1492" y="3936"/>
                    </a:lnTo>
                    <a:lnTo>
                      <a:pt x="1504" y="4048"/>
                    </a:lnTo>
                    <a:lnTo>
                      <a:pt x="1529" y="4174"/>
                    </a:lnTo>
                    <a:lnTo>
                      <a:pt x="1554" y="4274"/>
                    </a:lnTo>
                    <a:lnTo>
                      <a:pt x="1579" y="4324"/>
                    </a:lnTo>
                    <a:lnTo>
                      <a:pt x="1617" y="4362"/>
                    </a:lnTo>
                    <a:lnTo>
                      <a:pt x="1680" y="4412"/>
                    </a:lnTo>
                    <a:lnTo>
                      <a:pt x="1805" y="4487"/>
                    </a:lnTo>
                    <a:lnTo>
                      <a:pt x="1981" y="4562"/>
                    </a:lnTo>
                    <a:lnTo>
                      <a:pt x="2219" y="4663"/>
                    </a:lnTo>
                    <a:lnTo>
                      <a:pt x="2507" y="4775"/>
                    </a:lnTo>
                    <a:lnTo>
                      <a:pt x="2833" y="4876"/>
                    </a:lnTo>
                    <a:lnTo>
                      <a:pt x="3221" y="4976"/>
                    </a:lnTo>
                    <a:lnTo>
                      <a:pt x="3635" y="5076"/>
                    </a:lnTo>
                    <a:lnTo>
                      <a:pt x="4099" y="5151"/>
                    </a:lnTo>
                    <a:lnTo>
                      <a:pt x="4600" y="5202"/>
                    </a:lnTo>
                    <a:lnTo>
                      <a:pt x="4863" y="5214"/>
                    </a:lnTo>
                    <a:lnTo>
                      <a:pt x="5139" y="5227"/>
                    </a:lnTo>
                    <a:lnTo>
                      <a:pt x="5716" y="5227"/>
                    </a:lnTo>
                    <a:lnTo>
                      <a:pt x="6004" y="5214"/>
                    </a:lnTo>
                    <a:lnTo>
                      <a:pt x="6305" y="5189"/>
                    </a:lnTo>
                    <a:lnTo>
                      <a:pt x="6618" y="5151"/>
                    </a:lnTo>
                    <a:lnTo>
                      <a:pt x="6931" y="5101"/>
                    </a:lnTo>
                    <a:lnTo>
                      <a:pt x="7257" y="5051"/>
                    </a:lnTo>
                    <a:lnTo>
                      <a:pt x="7583" y="4976"/>
                    </a:lnTo>
                    <a:lnTo>
                      <a:pt x="7921" y="4888"/>
                    </a:lnTo>
                    <a:lnTo>
                      <a:pt x="8260" y="4788"/>
                    </a:lnTo>
                    <a:lnTo>
                      <a:pt x="8185" y="1341"/>
                    </a:lnTo>
                    <a:lnTo>
                      <a:pt x="7834" y="1191"/>
                    </a:lnTo>
                    <a:lnTo>
                      <a:pt x="6969" y="827"/>
                    </a:lnTo>
                    <a:lnTo>
                      <a:pt x="6455" y="614"/>
                    </a:lnTo>
                    <a:lnTo>
                      <a:pt x="5941" y="414"/>
                    </a:lnTo>
                    <a:lnTo>
                      <a:pt x="5465" y="238"/>
                    </a:lnTo>
                    <a:lnTo>
                      <a:pt x="5076" y="113"/>
                    </a:lnTo>
                    <a:lnTo>
                      <a:pt x="4913" y="75"/>
                    </a:lnTo>
                    <a:lnTo>
                      <a:pt x="4713" y="50"/>
                    </a:lnTo>
                    <a:lnTo>
                      <a:pt x="4462" y="25"/>
                    </a:lnTo>
                    <a:lnTo>
                      <a:pt x="4186" y="13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5710276" y="2675692"/>
                <a:ext cx="12970" cy="270741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2045" extrusionOk="0">
                    <a:moveTo>
                      <a:pt x="289" y="0"/>
                    </a:moveTo>
                    <a:lnTo>
                      <a:pt x="0" y="12032"/>
                    </a:lnTo>
                    <a:lnTo>
                      <a:pt x="289" y="12045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6251467" y="2683559"/>
                <a:ext cx="41988" cy="28429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2648" extrusionOk="0">
                    <a:moveTo>
                      <a:pt x="276" y="1"/>
                    </a:moveTo>
                    <a:lnTo>
                      <a:pt x="0" y="39"/>
                    </a:lnTo>
                    <a:lnTo>
                      <a:pt x="1579" y="12647"/>
                    </a:lnTo>
                    <a:lnTo>
                      <a:pt x="1868" y="12610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5702386" y="3404210"/>
                <a:ext cx="633618" cy="64803"/>
              </a:xfrm>
              <a:custGeom>
                <a:avLst/>
                <a:gdLst/>
                <a:ahLst/>
                <a:cxnLst/>
                <a:rect l="l" t="t" r="r" b="b"/>
                <a:pathLst>
                  <a:path w="28189" h="2883" extrusionOk="0">
                    <a:moveTo>
                      <a:pt x="27875" y="0"/>
                    </a:moveTo>
                    <a:lnTo>
                      <a:pt x="63" y="238"/>
                    </a:lnTo>
                    <a:lnTo>
                      <a:pt x="0" y="2883"/>
                    </a:lnTo>
                    <a:lnTo>
                      <a:pt x="28188" y="2883"/>
                    </a:lnTo>
                    <a:lnTo>
                      <a:pt x="278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6297658" y="3051786"/>
                <a:ext cx="57205" cy="28187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254" extrusionOk="0">
                    <a:moveTo>
                      <a:pt x="314" y="0"/>
                    </a:moveTo>
                    <a:lnTo>
                      <a:pt x="88" y="13"/>
                    </a:lnTo>
                    <a:lnTo>
                      <a:pt x="1" y="25"/>
                    </a:lnTo>
                    <a:lnTo>
                      <a:pt x="51" y="401"/>
                    </a:lnTo>
                    <a:lnTo>
                      <a:pt x="126" y="389"/>
                    </a:lnTo>
                    <a:lnTo>
                      <a:pt x="326" y="376"/>
                    </a:lnTo>
                    <a:lnTo>
                      <a:pt x="615" y="389"/>
                    </a:lnTo>
                    <a:lnTo>
                      <a:pt x="778" y="401"/>
                    </a:lnTo>
                    <a:lnTo>
                      <a:pt x="953" y="426"/>
                    </a:lnTo>
                    <a:lnTo>
                      <a:pt x="1141" y="464"/>
                    </a:lnTo>
                    <a:lnTo>
                      <a:pt x="1317" y="514"/>
                    </a:lnTo>
                    <a:lnTo>
                      <a:pt x="1505" y="577"/>
                    </a:lnTo>
                    <a:lnTo>
                      <a:pt x="1668" y="664"/>
                    </a:lnTo>
                    <a:lnTo>
                      <a:pt x="1831" y="777"/>
                    </a:lnTo>
                    <a:lnTo>
                      <a:pt x="1906" y="840"/>
                    </a:lnTo>
                    <a:lnTo>
                      <a:pt x="1981" y="902"/>
                    </a:lnTo>
                    <a:lnTo>
                      <a:pt x="2044" y="978"/>
                    </a:lnTo>
                    <a:lnTo>
                      <a:pt x="2094" y="1065"/>
                    </a:lnTo>
                    <a:lnTo>
                      <a:pt x="2144" y="1153"/>
                    </a:lnTo>
                    <a:lnTo>
                      <a:pt x="2194" y="1253"/>
                    </a:lnTo>
                    <a:lnTo>
                      <a:pt x="2545" y="1103"/>
                    </a:lnTo>
                    <a:lnTo>
                      <a:pt x="2495" y="1003"/>
                    </a:lnTo>
                    <a:lnTo>
                      <a:pt x="2445" y="902"/>
                    </a:lnTo>
                    <a:lnTo>
                      <a:pt x="2382" y="815"/>
                    </a:lnTo>
                    <a:lnTo>
                      <a:pt x="2319" y="727"/>
                    </a:lnTo>
                    <a:lnTo>
                      <a:pt x="2244" y="639"/>
                    </a:lnTo>
                    <a:lnTo>
                      <a:pt x="2156" y="564"/>
                    </a:lnTo>
                    <a:lnTo>
                      <a:pt x="2069" y="489"/>
                    </a:lnTo>
                    <a:lnTo>
                      <a:pt x="1981" y="414"/>
                    </a:lnTo>
                    <a:lnTo>
                      <a:pt x="1780" y="288"/>
                    </a:lnTo>
                    <a:lnTo>
                      <a:pt x="1555" y="188"/>
                    </a:lnTo>
                    <a:lnTo>
                      <a:pt x="1304" y="113"/>
                    </a:lnTo>
                    <a:lnTo>
                      <a:pt x="1041" y="50"/>
                    </a:lnTo>
                    <a:lnTo>
                      <a:pt x="840" y="25"/>
                    </a:lnTo>
                    <a:lnTo>
                      <a:pt x="640" y="13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6044112" y="2276492"/>
                <a:ext cx="59475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2708" extrusionOk="0">
                    <a:moveTo>
                      <a:pt x="1329" y="0"/>
                    </a:moveTo>
                    <a:lnTo>
                      <a:pt x="1103" y="13"/>
                    </a:lnTo>
                    <a:lnTo>
                      <a:pt x="890" y="38"/>
                    </a:lnTo>
                    <a:lnTo>
                      <a:pt x="527" y="101"/>
                    </a:lnTo>
                    <a:lnTo>
                      <a:pt x="264" y="163"/>
                    </a:lnTo>
                    <a:lnTo>
                      <a:pt x="163" y="188"/>
                    </a:lnTo>
                    <a:lnTo>
                      <a:pt x="1" y="2632"/>
                    </a:lnTo>
                    <a:lnTo>
                      <a:pt x="163" y="2670"/>
                    </a:lnTo>
                    <a:lnTo>
                      <a:pt x="326" y="2695"/>
                    </a:lnTo>
                    <a:lnTo>
                      <a:pt x="489" y="2707"/>
                    </a:lnTo>
                    <a:lnTo>
                      <a:pt x="790" y="2707"/>
                    </a:lnTo>
                    <a:lnTo>
                      <a:pt x="928" y="2695"/>
                    </a:lnTo>
                    <a:lnTo>
                      <a:pt x="1066" y="2682"/>
                    </a:lnTo>
                    <a:lnTo>
                      <a:pt x="1204" y="2657"/>
                    </a:lnTo>
                    <a:lnTo>
                      <a:pt x="1329" y="2632"/>
                    </a:lnTo>
                    <a:lnTo>
                      <a:pt x="1442" y="2595"/>
                    </a:lnTo>
                    <a:lnTo>
                      <a:pt x="1567" y="2557"/>
                    </a:lnTo>
                    <a:lnTo>
                      <a:pt x="1680" y="2507"/>
                    </a:lnTo>
                    <a:lnTo>
                      <a:pt x="1881" y="2394"/>
                    </a:lnTo>
                    <a:lnTo>
                      <a:pt x="2056" y="2269"/>
                    </a:lnTo>
                    <a:lnTo>
                      <a:pt x="2219" y="2106"/>
                    </a:lnTo>
                    <a:lnTo>
                      <a:pt x="2344" y="1943"/>
                    </a:lnTo>
                    <a:lnTo>
                      <a:pt x="2457" y="1767"/>
                    </a:lnTo>
                    <a:lnTo>
                      <a:pt x="2545" y="1567"/>
                    </a:lnTo>
                    <a:lnTo>
                      <a:pt x="2607" y="1366"/>
                    </a:lnTo>
                    <a:lnTo>
                      <a:pt x="2633" y="1153"/>
                    </a:lnTo>
                    <a:lnTo>
                      <a:pt x="2645" y="940"/>
                    </a:lnTo>
                    <a:lnTo>
                      <a:pt x="2620" y="715"/>
                    </a:lnTo>
                    <a:lnTo>
                      <a:pt x="2607" y="614"/>
                    </a:lnTo>
                    <a:lnTo>
                      <a:pt x="2570" y="514"/>
                    </a:lnTo>
                    <a:lnTo>
                      <a:pt x="2520" y="426"/>
                    </a:lnTo>
                    <a:lnTo>
                      <a:pt x="2470" y="351"/>
                    </a:lnTo>
                    <a:lnTo>
                      <a:pt x="2407" y="289"/>
                    </a:lnTo>
                    <a:lnTo>
                      <a:pt x="2332" y="226"/>
                    </a:lnTo>
                    <a:lnTo>
                      <a:pt x="2257" y="176"/>
                    </a:lnTo>
                    <a:lnTo>
                      <a:pt x="2169" y="138"/>
                    </a:lnTo>
                    <a:lnTo>
                      <a:pt x="2069" y="101"/>
                    </a:lnTo>
                    <a:lnTo>
                      <a:pt x="1968" y="63"/>
                    </a:lnTo>
                    <a:lnTo>
                      <a:pt x="1768" y="25"/>
                    </a:lnTo>
                    <a:lnTo>
                      <a:pt x="1542" y="13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6280755" y="2743866"/>
                <a:ext cx="39470" cy="152982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6806" extrusionOk="0">
                    <a:moveTo>
                      <a:pt x="1467" y="0"/>
                    </a:moveTo>
                    <a:lnTo>
                      <a:pt x="1454" y="163"/>
                    </a:lnTo>
                    <a:lnTo>
                      <a:pt x="1417" y="614"/>
                    </a:lnTo>
                    <a:lnTo>
                      <a:pt x="1329" y="1304"/>
                    </a:lnTo>
                    <a:lnTo>
                      <a:pt x="1191" y="2181"/>
                    </a:lnTo>
                    <a:lnTo>
                      <a:pt x="1104" y="2682"/>
                    </a:lnTo>
                    <a:lnTo>
                      <a:pt x="1003" y="3209"/>
                    </a:lnTo>
                    <a:lnTo>
                      <a:pt x="890" y="3760"/>
                    </a:lnTo>
                    <a:lnTo>
                      <a:pt x="753" y="4337"/>
                    </a:lnTo>
                    <a:lnTo>
                      <a:pt x="590" y="4913"/>
                    </a:lnTo>
                    <a:lnTo>
                      <a:pt x="414" y="5515"/>
                    </a:lnTo>
                    <a:lnTo>
                      <a:pt x="214" y="6104"/>
                    </a:lnTo>
                    <a:lnTo>
                      <a:pt x="1" y="6705"/>
                    </a:lnTo>
                    <a:lnTo>
                      <a:pt x="264" y="6806"/>
                    </a:lnTo>
                    <a:lnTo>
                      <a:pt x="489" y="6204"/>
                    </a:lnTo>
                    <a:lnTo>
                      <a:pt x="677" y="5603"/>
                    </a:lnTo>
                    <a:lnTo>
                      <a:pt x="865" y="5001"/>
                    </a:lnTo>
                    <a:lnTo>
                      <a:pt x="1016" y="4412"/>
                    </a:lnTo>
                    <a:lnTo>
                      <a:pt x="1154" y="3823"/>
                    </a:lnTo>
                    <a:lnTo>
                      <a:pt x="1279" y="3271"/>
                    </a:lnTo>
                    <a:lnTo>
                      <a:pt x="1392" y="2732"/>
                    </a:lnTo>
                    <a:lnTo>
                      <a:pt x="1480" y="2231"/>
                    </a:lnTo>
                    <a:lnTo>
                      <a:pt x="1555" y="1767"/>
                    </a:lnTo>
                    <a:lnTo>
                      <a:pt x="1605" y="1341"/>
                    </a:lnTo>
                    <a:lnTo>
                      <a:pt x="1693" y="639"/>
                    </a:lnTo>
                    <a:lnTo>
                      <a:pt x="1743" y="188"/>
                    </a:lnTo>
                    <a:lnTo>
                      <a:pt x="1755" y="13"/>
                    </a:lnTo>
                    <a:lnTo>
                      <a:pt x="14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5649991" y="2772300"/>
                <a:ext cx="69321" cy="97800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4351" extrusionOk="0">
                    <a:moveTo>
                      <a:pt x="251" y="1"/>
                    </a:moveTo>
                    <a:lnTo>
                      <a:pt x="0" y="151"/>
                    </a:lnTo>
                    <a:lnTo>
                      <a:pt x="301" y="628"/>
                    </a:lnTo>
                    <a:lnTo>
                      <a:pt x="1003" y="1731"/>
                    </a:lnTo>
                    <a:lnTo>
                      <a:pt x="1454" y="2407"/>
                    </a:lnTo>
                    <a:lnTo>
                      <a:pt x="1930" y="3109"/>
                    </a:lnTo>
                    <a:lnTo>
                      <a:pt x="2407" y="3774"/>
                    </a:lnTo>
                    <a:lnTo>
                      <a:pt x="2632" y="4074"/>
                    </a:lnTo>
                    <a:lnTo>
                      <a:pt x="2858" y="4350"/>
                    </a:lnTo>
                    <a:lnTo>
                      <a:pt x="3083" y="4175"/>
                    </a:lnTo>
                    <a:lnTo>
                      <a:pt x="2858" y="3899"/>
                    </a:lnTo>
                    <a:lnTo>
                      <a:pt x="2632" y="3598"/>
                    </a:lnTo>
                    <a:lnTo>
                      <a:pt x="2156" y="2934"/>
                    </a:lnTo>
                    <a:lnTo>
                      <a:pt x="1680" y="2244"/>
                    </a:lnTo>
                    <a:lnTo>
                      <a:pt x="1241" y="1580"/>
                    </a:lnTo>
                    <a:lnTo>
                      <a:pt x="539" y="477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5597596" y="2853736"/>
                <a:ext cx="57205" cy="4452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981" extrusionOk="0">
                    <a:moveTo>
                      <a:pt x="163" y="0"/>
                    </a:moveTo>
                    <a:lnTo>
                      <a:pt x="0" y="226"/>
                    </a:lnTo>
                    <a:lnTo>
                      <a:pt x="827" y="827"/>
                    </a:lnTo>
                    <a:lnTo>
                      <a:pt x="1592" y="1391"/>
                    </a:lnTo>
                    <a:lnTo>
                      <a:pt x="2369" y="1980"/>
                    </a:lnTo>
                    <a:lnTo>
                      <a:pt x="2544" y="1755"/>
                    </a:lnTo>
                    <a:lnTo>
                      <a:pt x="1755" y="1166"/>
                    </a:lnTo>
                    <a:lnTo>
                      <a:pt x="990" y="60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5530815" y="3468990"/>
                <a:ext cx="840681" cy="1060421"/>
              </a:xfrm>
              <a:custGeom>
                <a:avLst/>
                <a:gdLst/>
                <a:ahLst/>
                <a:cxnLst/>
                <a:rect l="l" t="t" r="r" b="b"/>
                <a:pathLst>
                  <a:path w="37401" h="47177" extrusionOk="0">
                    <a:moveTo>
                      <a:pt x="35821" y="1"/>
                    </a:moveTo>
                    <a:lnTo>
                      <a:pt x="31359" y="490"/>
                    </a:lnTo>
                    <a:lnTo>
                      <a:pt x="26659" y="1004"/>
                    </a:lnTo>
                    <a:lnTo>
                      <a:pt x="21094" y="1618"/>
                    </a:lnTo>
                    <a:lnTo>
                      <a:pt x="15229" y="2270"/>
                    </a:lnTo>
                    <a:lnTo>
                      <a:pt x="9664" y="2909"/>
                    </a:lnTo>
                    <a:lnTo>
                      <a:pt x="7170" y="3210"/>
                    </a:lnTo>
                    <a:lnTo>
                      <a:pt x="4976" y="3473"/>
                    </a:lnTo>
                    <a:lnTo>
                      <a:pt x="3146" y="3711"/>
                    </a:lnTo>
                    <a:lnTo>
                      <a:pt x="1743" y="3911"/>
                    </a:lnTo>
                    <a:lnTo>
                      <a:pt x="1605" y="3936"/>
                    </a:lnTo>
                    <a:lnTo>
                      <a:pt x="1467" y="3974"/>
                    </a:lnTo>
                    <a:lnTo>
                      <a:pt x="1342" y="4037"/>
                    </a:lnTo>
                    <a:lnTo>
                      <a:pt x="1216" y="4112"/>
                    </a:lnTo>
                    <a:lnTo>
                      <a:pt x="1104" y="4200"/>
                    </a:lnTo>
                    <a:lnTo>
                      <a:pt x="991" y="4300"/>
                    </a:lnTo>
                    <a:lnTo>
                      <a:pt x="890" y="4413"/>
                    </a:lnTo>
                    <a:lnTo>
                      <a:pt x="790" y="4538"/>
                    </a:lnTo>
                    <a:lnTo>
                      <a:pt x="702" y="4688"/>
                    </a:lnTo>
                    <a:lnTo>
                      <a:pt x="615" y="4839"/>
                    </a:lnTo>
                    <a:lnTo>
                      <a:pt x="540" y="5002"/>
                    </a:lnTo>
                    <a:lnTo>
                      <a:pt x="464" y="5190"/>
                    </a:lnTo>
                    <a:lnTo>
                      <a:pt x="402" y="5378"/>
                    </a:lnTo>
                    <a:lnTo>
                      <a:pt x="339" y="5578"/>
                    </a:lnTo>
                    <a:lnTo>
                      <a:pt x="276" y="5804"/>
                    </a:lnTo>
                    <a:lnTo>
                      <a:pt x="226" y="6030"/>
                    </a:lnTo>
                    <a:lnTo>
                      <a:pt x="151" y="6518"/>
                    </a:lnTo>
                    <a:lnTo>
                      <a:pt x="76" y="7045"/>
                    </a:lnTo>
                    <a:lnTo>
                      <a:pt x="38" y="7621"/>
                    </a:lnTo>
                    <a:lnTo>
                      <a:pt x="13" y="8235"/>
                    </a:lnTo>
                    <a:lnTo>
                      <a:pt x="1" y="8887"/>
                    </a:lnTo>
                    <a:lnTo>
                      <a:pt x="13" y="9576"/>
                    </a:lnTo>
                    <a:lnTo>
                      <a:pt x="38" y="10303"/>
                    </a:lnTo>
                    <a:lnTo>
                      <a:pt x="88" y="11055"/>
                    </a:lnTo>
                    <a:lnTo>
                      <a:pt x="151" y="11832"/>
                    </a:lnTo>
                    <a:lnTo>
                      <a:pt x="214" y="12647"/>
                    </a:lnTo>
                    <a:lnTo>
                      <a:pt x="314" y="13487"/>
                    </a:lnTo>
                    <a:lnTo>
                      <a:pt x="414" y="14352"/>
                    </a:lnTo>
                    <a:lnTo>
                      <a:pt x="527" y="15229"/>
                    </a:lnTo>
                    <a:lnTo>
                      <a:pt x="652" y="16131"/>
                    </a:lnTo>
                    <a:lnTo>
                      <a:pt x="790" y="17059"/>
                    </a:lnTo>
                    <a:lnTo>
                      <a:pt x="941" y="17999"/>
                    </a:lnTo>
                    <a:lnTo>
                      <a:pt x="1279" y="19916"/>
                    </a:lnTo>
                    <a:lnTo>
                      <a:pt x="1642" y="21884"/>
                    </a:lnTo>
                    <a:lnTo>
                      <a:pt x="2031" y="23877"/>
                    </a:lnTo>
                    <a:lnTo>
                      <a:pt x="2457" y="25882"/>
                    </a:lnTo>
                    <a:lnTo>
                      <a:pt x="2883" y="27888"/>
                    </a:lnTo>
                    <a:lnTo>
                      <a:pt x="3334" y="29868"/>
                    </a:lnTo>
                    <a:lnTo>
                      <a:pt x="3786" y="31823"/>
                    </a:lnTo>
                    <a:lnTo>
                      <a:pt x="4249" y="33728"/>
                    </a:lnTo>
                    <a:lnTo>
                      <a:pt x="4701" y="35571"/>
                    </a:lnTo>
                    <a:lnTo>
                      <a:pt x="5139" y="37325"/>
                    </a:lnTo>
                    <a:lnTo>
                      <a:pt x="5565" y="38992"/>
                    </a:lnTo>
                    <a:lnTo>
                      <a:pt x="5979" y="40546"/>
                    </a:lnTo>
                    <a:lnTo>
                      <a:pt x="6693" y="43266"/>
                    </a:lnTo>
                    <a:lnTo>
                      <a:pt x="7270" y="45359"/>
                    </a:lnTo>
                    <a:lnTo>
                      <a:pt x="7784" y="47177"/>
                    </a:lnTo>
                    <a:lnTo>
                      <a:pt x="14903" y="45948"/>
                    </a:lnTo>
                    <a:lnTo>
                      <a:pt x="11594" y="16019"/>
                    </a:lnTo>
                    <a:lnTo>
                      <a:pt x="14765" y="15931"/>
                    </a:lnTo>
                    <a:lnTo>
                      <a:pt x="21909" y="15768"/>
                    </a:lnTo>
                    <a:lnTo>
                      <a:pt x="25895" y="15693"/>
                    </a:lnTo>
                    <a:lnTo>
                      <a:pt x="29567" y="15630"/>
                    </a:lnTo>
                    <a:lnTo>
                      <a:pt x="32500" y="15592"/>
                    </a:lnTo>
                    <a:lnTo>
                      <a:pt x="33540" y="15592"/>
                    </a:lnTo>
                    <a:lnTo>
                      <a:pt x="34242" y="15605"/>
                    </a:lnTo>
                    <a:lnTo>
                      <a:pt x="34518" y="15605"/>
                    </a:lnTo>
                    <a:lnTo>
                      <a:pt x="34768" y="15580"/>
                    </a:lnTo>
                    <a:lnTo>
                      <a:pt x="35019" y="15530"/>
                    </a:lnTo>
                    <a:lnTo>
                      <a:pt x="35245" y="15467"/>
                    </a:lnTo>
                    <a:lnTo>
                      <a:pt x="35470" y="15379"/>
                    </a:lnTo>
                    <a:lnTo>
                      <a:pt x="35671" y="15267"/>
                    </a:lnTo>
                    <a:lnTo>
                      <a:pt x="35859" y="15141"/>
                    </a:lnTo>
                    <a:lnTo>
                      <a:pt x="36047" y="15003"/>
                    </a:lnTo>
                    <a:lnTo>
                      <a:pt x="36210" y="14840"/>
                    </a:lnTo>
                    <a:lnTo>
                      <a:pt x="36360" y="14652"/>
                    </a:lnTo>
                    <a:lnTo>
                      <a:pt x="36498" y="14464"/>
                    </a:lnTo>
                    <a:lnTo>
                      <a:pt x="36623" y="14251"/>
                    </a:lnTo>
                    <a:lnTo>
                      <a:pt x="36749" y="14026"/>
                    </a:lnTo>
                    <a:lnTo>
                      <a:pt x="36849" y="13775"/>
                    </a:lnTo>
                    <a:lnTo>
                      <a:pt x="36949" y="13524"/>
                    </a:lnTo>
                    <a:lnTo>
                      <a:pt x="37037" y="13261"/>
                    </a:lnTo>
                    <a:lnTo>
                      <a:pt x="37112" y="12986"/>
                    </a:lnTo>
                    <a:lnTo>
                      <a:pt x="37175" y="12697"/>
                    </a:lnTo>
                    <a:lnTo>
                      <a:pt x="37237" y="12396"/>
                    </a:lnTo>
                    <a:lnTo>
                      <a:pt x="37288" y="12083"/>
                    </a:lnTo>
                    <a:lnTo>
                      <a:pt x="37325" y="11770"/>
                    </a:lnTo>
                    <a:lnTo>
                      <a:pt x="37350" y="11444"/>
                    </a:lnTo>
                    <a:lnTo>
                      <a:pt x="37375" y="11106"/>
                    </a:lnTo>
                    <a:lnTo>
                      <a:pt x="37400" y="10767"/>
                    </a:lnTo>
                    <a:lnTo>
                      <a:pt x="37400" y="10065"/>
                    </a:lnTo>
                    <a:lnTo>
                      <a:pt x="37388" y="9351"/>
                    </a:lnTo>
                    <a:lnTo>
                      <a:pt x="37350" y="8624"/>
                    </a:lnTo>
                    <a:lnTo>
                      <a:pt x="37300" y="7884"/>
                    </a:lnTo>
                    <a:lnTo>
                      <a:pt x="37225" y="7145"/>
                    </a:lnTo>
                    <a:lnTo>
                      <a:pt x="37125" y="6418"/>
                    </a:lnTo>
                    <a:lnTo>
                      <a:pt x="37024" y="5704"/>
                    </a:lnTo>
                    <a:lnTo>
                      <a:pt x="36912" y="5002"/>
                    </a:lnTo>
                    <a:lnTo>
                      <a:pt x="36786" y="4312"/>
                    </a:lnTo>
                    <a:lnTo>
                      <a:pt x="36673" y="3661"/>
                    </a:lnTo>
                    <a:lnTo>
                      <a:pt x="36423" y="2470"/>
                    </a:lnTo>
                    <a:lnTo>
                      <a:pt x="36185" y="1467"/>
                    </a:lnTo>
                    <a:lnTo>
                      <a:pt x="35997" y="678"/>
                    </a:lnTo>
                    <a:lnTo>
                      <a:pt x="3582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6229776" y="3467305"/>
                <a:ext cx="92427" cy="17357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7722" extrusionOk="0">
                    <a:moveTo>
                      <a:pt x="414" y="1"/>
                    </a:moveTo>
                    <a:lnTo>
                      <a:pt x="313" y="715"/>
                    </a:lnTo>
                    <a:lnTo>
                      <a:pt x="226" y="1405"/>
                    </a:lnTo>
                    <a:lnTo>
                      <a:pt x="125" y="2207"/>
                    </a:lnTo>
                    <a:lnTo>
                      <a:pt x="50" y="3059"/>
                    </a:lnTo>
                    <a:lnTo>
                      <a:pt x="25" y="3473"/>
                    </a:lnTo>
                    <a:lnTo>
                      <a:pt x="13" y="3874"/>
                    </a:lnTo>
                    <a:lnTo>
                      <a:pt x="0" y="4250"/>
                    </a:lnTo>
                    <a:lnTo>
                      <a:pt x="13" y="4588"/>
                    </a:lnTo>
                    <a:lnTo>
                      <a:pt x="50" y="4876"/>
                    </a:lnTo>
                    <a:lnTo>
                      <a:pt x="63" y="5002"/>
                    </a:lnTo>
                    <a:lnTo>
                      <a:pt x="88" y="5114"/>
                    </a:lnTo>
                    <a:lnTo>
                      <a:pt x="125" y="5240"/>
                    </a:lnTo>
                    <a:lnTo>
                      <a:pt x="176" y="5365"/>
                    </a:lnTo>
                    <a:lnTo>
                      <a:pt x="288" y="5603"/>
                    </a:lnTo>
                    <a:lnTo>
                      <a:pt x="426" y="5841"/>
                    </a:lnTo>
                    <a:lnTo>
                      <a:pt x="589" y="6067"/>
                    </a:lnTo>
                    <a:lnTo>
                      <a:pt x="777" y="6293"/>
                    </a:lnTo>
                    <a:lnTo>
                      <a:pt x="965" y="6493"/>
                    </a:lnTo>
                    <a:lnTo>
                      <a:pt x="1178" y="6706"/>
                    </a:lnTo>
                    <a:lnTo>
                      <a:pt x="1379" y="6894"/>
                    </a:lnTo>
                    <a:lnTo>
                      <a:pt x="1592" y="7057"/>
                    </a:lnTo>
                    <a:lnTo>
                      <a:pt x="1792" y="7220"/>
                    </a:lnTo>
                    <a:lnTo>
                      <a:pt x="1993" y="7358"/>
                    </a:lnTo>
                    <a:lnTo>
                      <a:pt x="2181" y="7483"/>
                    </a:lnTo>
                    <a:lnTo>
                      <a:pt x="2344" y="7571"/>
                    </a:lnTo>
                    <a:lnTo>
                      <a:pt x="2482" y="7646"/>
                    </a:lnTo>
                    <a:lnTo>
                      <a:pt x="2607" y="7696"/>
                    </a:lnTo>
                    <a:lnTo>
                      <a:pt x="2695" y="7721"/>
                    </a:lnTo>
                    <a:lnTo>
                      <a:pt x="2707" y="7721"/>
                    </a:lnTo>
                    <a:lnTo>
                      <a:pt x="2782" y="7709"/>
                    </a:lnTo>
                    <a:lnTo>
                      <a:pt x="2820" y="7684"/>
                    </a:lnTo>
                    <a:lnTo>
                      <a:pt x="2845" y="7659"/>
                    </a:lnTo>
                    <a:lnTo>
                      <a:pt x="2858" y="7634"/>
                    </a:lnTo>
                    <a:lnTo>
                      <a:pt x="2883" y="7583"/>
                    </a:lnTo>
                    <a:lnTo>
                      <a:pt x="2883" y="7533"/>
                    </a:lnTo>
                    <a:lnTo>
                      <a:pt x="2870" y="7496"/>
                    </a:lnTo>
                    <a:lnTo>
                      <a:pt x="2845" y="7458"/>
                    </a:lnTo>
                    <a:lnTo>
                      <a:pt x="2958" y="7107"/>
                    </a:lnTo>
                    <a:lnTo>
                      <a:pt x="3146" y="6531"/>
                    </a:lnTo>
                    <a:lnTo>
                      <a:pt x="3359" y="5754"/>
                    </a:lnTo>
                    <a:lnTo>
                      <a:pt x="3484" y="5315"/>
                    </a:lnTo>
                    <a:lnTo>
                      <a:pt x="3597" y="4839"/>
                    </a:lnTo>
                    <a:lnTo>
                      <a:pt x="3760" y="4099"/>
                    </a:lnTo>
                    <a:lnTo>
                      <a:pt x="3898" y="3397"/>
                    </a:lnTo>
                    <a:lnTo>
                      <a:pt x="3998" y="2733"/>
                    </a:lnTo>
                    <a:lnTo>
                      <a:pt x="4061" y="2106"/>
                    </a:lnTo>
                    <a:lnTo>
                      <a:pt x="4098" y="1517"/>
                    </a:lnTo>
                    <a:lnTo>
                      <a:pt x="4111" y="1242"/>
                    </a:lnTo>
                    <a:lnTo>
                      <a:pt x="4111" y="978"/>
                    </a:lnTo>
                    <a:lnTo>
                      <a:pt x="4098" y="715"/>
                    </a:lnTo>
                    <a:lnTo>
                      <a:pt x="4073" y="465"/>
                    </a:lnTo>
                    <a:lnTo>
                      <a:pt x="4048" y="226"/>
                    </a:lnTo>
                    <a:lnTo>
                      <a:pt x="4023" y="1"/>
                    </a:lnTo>
                    <a:lnTo>
                      <a:pt x="3748" y="51"/>
                    </a:lnTo>
                    <a:lnTo>
                      <a:pt x="3773" y="289"/>
                    </a:lnTo>
                    <a:lnTo>
                      <a:pt x="3798" y="552"/>
                    </a:lnTo>
                    <a:lnTo>
                      <a:pt x="3823" y="815"/>
                    </a:lnTo>
                    <a:lnTo>
                      <a:pt x="3823" y="1079"/>
                    </a:lnTo>
                    <a:lnTo>
                      <a:pt x="3823" y="1354"/>
                    </a:lnTo>
                    <a:lnTo>
                      <a:pt x="3810" y="1643"/>
                    </a:lnTo>
                    <a:lnTo>
                      <a:pt x="3760" y="2207"/>
                    </a:lnTo>
                    <a:lnTo>
                      <a:pt x="3697" y="2783"/>
                    </a:lnTo>
                    <a:lnTo>
                      <a:pt x="3610" y="3360"/>
                    </a:lnTo>
                    <a:lnTo>
                      <a:pt x="3509" y="3936"/>
                    </a:lnTo>
                    <a:lnTo>
                      <a:pt x="3384" y="4488"/>
                    </a:lnTo>
                    <a:lnTo>
                      <a:pt x="3259" y="5014"/>
                    </a:lnTo>
                    <a:lnTo>
                      <a:pt x="3133" y="5503"/>
                    </a:lnTo>
                    <a:lnTo>
                      <a:pt x="2895" y="6368"/>
                    </a:lnTo>
                    <a:lnTo>
                      <a:pt x="2695" y="7019"/>
                    </a:lnTo>
                    <a:lnTo>
                      <a:pt x="2569" y="7383"/>
                    </a:lnTo>
                    <a:lnTo>
                      <a:pt x="2356" y="7245"/>
                    </a:lnTo>
                    <a:lnTo>
                      <a:pt x="2068" y="7057"/>
                    </a:lnTo>
                    <a:lnTo>
                      <a:pt x="1742" y="6806"/>
                    </a:lnTo>
                    <a:lnTo>
                      <a:pt x="1567" y="6669"/>
                    </a:lnTo>
                    <a:lnTo>
                      <a:pt x="1391" y="6518"/>
                    </a:lnTo>
                    <a:lnTo>
                      <a:pt x="1228" y="6355"/>
                    </a:lnTo>
                    <a:lnTo>
                      <a:pt x="1065" y="6180"/>
                    </a:lnTo>
                    <a:lnTo>
                      <a:pt x="902" y="6004"/>
                    </a:lnTo>
                    <a:lnTo>
                      <a:pt x="765" y="5829"/>
                    </a:lnTo>
                    <a:lnTo>
                      <a:pt x="639" y="5641"/>
                    </a:lnTo>
                    <a:lnTo>
                      <a:pt x="526" y="5440"/>
                    </a:lnTo>
                    <a:lnTo>
                      <a:pt x="426" y="5240"/>
                    </a:lnTo>
                    <a:lnTo>
                      <a:pt x="364" y="5039"/>
                    </a:lnTo>
                    <a:lnTo>
                      <a:pt x="338" y="4939"/>
                    </a:lnTo>
                    <a:lnTo>
                      <a:pt x="313" y="4814"/>
                    </a:lnTo>
                    <a:lnTo>
                      <a:pt x="301" y="4538"/>
                    </a:lnTo>
                    <a:lnTo>
                      <a:pt x="288" y="4199"/>
                    </a:lnTo>
                    <a:lnTo>
                      <a:pt x="288" y="3823"/>
                    </a:lnTo>
                    <a:lnTo>
                      <a:pt x="313" y="3435"/>
                    </a:lnTo>
                    <a:lnTo>
                      <a:pt x="338" y="3009"/>
                    </a:lnTo>
                    <a:lnTo>
                      <a:pt x="414" y="2169"/>
                    </a:lnTo>
                    <a:lnTo>
                      <a:pt x="514" y="1367"/>
                    </a:lnTo>
                    <a:lnTo>
                      <a:pt x="602" y="690"/>
                    </a:lnTo>
                    <a:lnTo>
                      <a:pt x="689" y="51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5511103" y="3492951"/>
                <a:ext cx="476118" cy="333004"/>
              </a:xfrm>
              <a:custGeom>
                <a:avLst/>
                <a:gdLst/>
                <a:ahLst/>
                <a:cxnLst/>
                <a:rect l="l" t="t" r="r" b="b"/>
                <a:pathLst>
                  <a:path w="21182" h="14815" extrusionOk="0">
                    <a:moveTo>
                      <a:pt x="21044" y="0"/>
                    </a:moveTo>
                    <a:lnTo>
                      <a:pt x="20593" y="238"/>
                    </a:lnTo>
                    <a:lnTo>
                      <a:pt x="20091" y="464"/>
                    </a:lnTo>
                    <a:lnTo>
                      <a:pt x="19552" y="677"/>
                    </a:lnTo>
                    <a:lnTo>
                      <a:pt x="18963" y="890"/>
                    </a:lnTo>
                    <a:lnTo>
                      <a:pt x="18337" y="1103"/>
                    </a:lnTo>
                    <a:lnTo>
                      <a:pt x="17672" y="1316"/>
                    </a:lnTo>
                    <a:lnTo>
                      <a:pt x="16971" y="1517"/>
                    </a:lnTo>
                    <a:lnTo>
                      <a:pt x="16244" y="1717"/>
                    </a:lnTo>
                    <a:lnTo>
                      <a:pt x="15492" y="1905"/>
                    </a:lnTo>
                    <a:lnTo>
                      <a:pt x="14727" y="2106"/>
                    </a:lnTo>
                    <a:lnTo>
                      <a:pt x="13123" y="2482"/>
                    </a:lnTo>
                    <a:lnTo>
                      <a:pt x="11481" y="2858"/>
                    </a:lnTo>
                    <a:lnTo>
                      <a:pt x="9826" y="3221"/>
                    </a:lnTo>
                    <a:lnTo>
                      <a:pt x="8072" y="3610"/>
                    </a:lnTo>
                    <a:lnTo>
                      <a:pt x="6417" y="3986"/>
                    </a:lnTo>
                    <a:lnTo>
                      <a:pt x="5628" y="4161"/>
                    </a:lnTo>
                    <a:lnTo>
                      <a:pt x="4876" y="4349"/>
                    </a:lnTo>
                    <a:lnTo>
                      <a:pt x="4174" y="4537"/>
                    </a:lnTo>
                    <a:lnTo>
                      <a:pt x="3510" y="4725"/>
                    </a:lnTo>
                    <a:lnTo>
                      <a:pt x="2895" y="4913"/>
                    </a:lnTo>
                    <a:lnTo>
                      <a:pt x="2331" y="5101"/>
                    </a:lnTo>
                    <a:lnTo>
                      <a:pt x="1830" y="5289"/>
                    </a:lnTo>
                    <a:lnTo>
                      <a:pt x="1379" y="5477"/>
                    </a:lnTo>
                    <a:lnTo>
                      <a:pt x="1178" y="5565"/>
                    </a:lnTo>
                    <a:lnTo>
                      <a:pt x="1003" y="5665"/>
                    </a:lnTo>
                    <a:lnTo>
                      <a:pt x="840" y="5766"/>
                    </a:lnTo>
                    <a:lnTo>
                      <a:pt x="690" y="5866"/>
                    </a:lnTo>
                    <a:lnTo>
                      <a:pt x="564" y="5966"/>
                    </a:lnTo>
                    <a:lnTo>
                      <a:pt x="464" y="6066"/>
                    </a:lnTo>
                    <a:lnTo>
                      <a:pt x="376" y="6167"/>
                    </a:lnTo>
                    <a:lnTo>
                      <a:pt x="301" y="6267"/>
                    </a:lnTo>
                    <a:lnTo>
                      <a:pt x="213" y="6455"/>
                    </a:lnTo>
                    <a:lnTo>
                      <a:pt x="138" y="6668"/>
                    </a:lnTo>
                    <a:lnTo>
                      <a:pt x="88" y="6906"/>
                    </a:lnTo>
                    <a:lnTo>
                      <a:pt x="38" y="7157"/>
                    </a:lnTo>
                    <a:lnTo>
                      <a:pt x="13" y="7433"/>
                    </a:lnTo>
                    <a:lnTo>
                      <a:pt x="0" y="7721"/>
                    </a:lnTo>
                    <a:lnTo>
                      <a:pt x="0" y="8034"/>
                    </a:lnTo>
                    <a:lnTo>
                      <a:pt x="13" y="8348"/>
                    </a:lnTo>
                    <a:lnTo>
                      <a:pt x="38" y="8673"/>
                    </a:lnTo>
                    <a:lnTo>
                      <a:pt x="63" y="9024"/>
                    </a:lnTo>
                    <a:lnTo>
                      <a:pt x="151" y="9714"/>
                    </a:lnTo>
                    <a:lnTo>
                      <a:pt x="263" y="10428"/>
                    </a:lnTo>
                    <a:lnTo>
                      <a:pt x="401" y="11142"/>
                    </a:lnTo>
                    <a:lnTo>
                      <a:pt x="552" y="11832"/>
                    </a:lnTo>
                    <a:lnTo>
                      <a:pt x="702" y="12484"/>
                    </a:lnTo>
                    <a:lnTo>
                      <a:pt x="865" y="13085"/>
                    </a:lnTo>
                    <a:lnTo>
                      <a:pt x="1003" y="13624"/>
                    </a:lnTo>
                    <a:lnTo>
                      <a:pt x="1241" y="14451"/>
                    </a:lnTo>
                    <a:lnTo>
                      <a:pt x="1354" y="14815"/>
                    </a:lnTo>
                    <a:lnTo>
                      <a:pt x="1630" y="14727"/>
                    </a:lnTo>
                    <a:lnTo>
                      <a:pt x="1529" y="14426"/>
                    </a:lnTo>
                    <a:lnTo>
                      <a:pt x="1304" y="13649"/>
                    </a:lnTo>
                    <a:lnTo>
                      <a:pt x="1166" y="13123"/>
                    </a:lnTo>
                    <a:lnTo>
                      <a:pt x="1015" y="12534"/>
                    </a:lnTo>
                    <a:lnTo>
                      <a:pt x="853" y="11882"/>
                    </a:lnTo>
                    <a:lnTo>
                      <a:pt x="702" y="11205"/>
                    </a:lnTo>
                    <a:lnTo>
                      <a:pt x="564" y="10503"/>
                    </a:lnTo>
                    <a:lnTo>
                      <a:pt x="451" y="9789"/>
                    </a:lnTo>
                    <a:lnTo>
                      <a:pt x="351" y="9100"/>
                    </a:lnTo>
                    <a:lnTo>
                      <a:pt x="326" y="8761"/>
                    </a:lnTo>
                    <a:lnTo>
                      <a:pt x="301" y="8435"/>
                    </a:lnTo>
                    <a:lnTo>
                      <a:pt x="276" y="8122"/>
                    </a:lnTo>
                    <a:lnTo>
                      <a:pt x="276" y="7821"/>
                    </a:lnTo>
                    <a:lnTo>
                      <a:pt x="289" y="7533"/>
                    </a:lnTo>
                    <a:lnTo>
                      <a:pt x="314" y="7270"/>
                    </a:lnTo>
                    <a:lnTo>
                      <a:pt x="351" y="7019"/>
                    </a:lnTo>
                    <a:lnTo>
                      <a:pt x="401" y="6793"/>
                    </a:lnTo>
                    <a:lnTo>
                      <a:pt x="464" y="6580"/>
                    </a:lnTo>
                    <a:lnTo>
                      <a:pt x="552" y="6405"/>
                    </a:lnTo>
                    <a:lnTo>
                      <a:pt x="614" y="6317"/>
                    </a:lnTo>
                    <a:lnTo>
                      <a:pt x="702" y="6217"/>
                    </a:lnTo>
                    <a:lnTo>
                      <a:pt x="802" y="6129"/>
                    </a:lnTo>
                    <a:lnTo>
                      <a:pt x="940" y="6041"/>
                    </a:lnTo>
                    <a:lnTo>
                      <a:pt x="1078" y="5941"/>
                    </a:lnTo>
                    <a:lnTo>
                      <a:pt x="1254" y="5853"/>
                    </a:lnTo>
                    <a:lnTo>
                      <a:pt x="1429" y="5766"/>
                    </a:lnTo>
                    <a:lnTo>
                      <a:pt x="1642" y="5665"/>
                    </a:lnTo>
                    <a:lnTo>
                      <a:pt x="2093" y="5490"/>
                    </a:lnTo>
                    <a:lnTo>
                      <a:pt x="2607" y="5302"/>
                    </a:lnTo>
                    <a:lnTo>
                      <a:pt x="3184" y="5114"/>
                    </a:lnTo>
                    <a:lnTo>
                      <a:pt x="3810" y="4938"/>
                    </a:lnTo>
                    <a:lnTo>
                      <a:pt x="4475" y="4750"/>
                    </a:lnTo>
                    <a:lnTo>
                      <a:pt x="5189" y="4575"/>
                    </a:lnTo>
                    <a:lnTo>
                      <a:pt x="6681" y="4212"/>
                    </a:lnTo>
                    <a:lnTo>
                      <a:pt x="8272" y="3848"/>
                    </a:lnTo>
                    <a:lnTo>
                      <a:pt x="9889" y="3497"/>
                    </a:lnTo>
                    <a:lnTo>
                      <a:pt x="11556" y="3121"/>
                    </a:lnTo>
                    <a:lnTo>
                      <a:pt x="13198" y="2758"/>
                    </a:lnTo>
                    <a:lnTo>
                      <a:pt x="14802" y="2369"/>
                    </a:lnTo>
                    <a:lnTo>
                      <a:pt x="15579" y="2181"/>
                    </a:lnTo>
                    <a:lnTo>
                      <a:pt x="16344" y="1981"/>
                    </a:lnTo>
                    <a:lnTo>
                      <a:pt x="17071" y="1780"/>
                    </a:lnTo>
                    <a:lnTo>
                      <a:pt x="17773" y="1580"/>
                    </a:lnTo>
                    <a:lnTo>
                      <a:pt x="18449" y="1366"/>
                    </a:lnTo>
                    <a:lnTo>
                      <a:pt x="19076" y="1153"/>
                    </a:lnTo>
                    <a:lnTo>
                      <a:pt x="19665" y="940"/>
                    </a:lnTo>
                    <a:lnTo>
                      <a:pt x="20217" y="715"/>
                    </a:lnTo>
                    <a:lnTo>
                      <a:pt x="20731" y="489"/>
                    </a:lnTo>
                    <a:lnTo>
                      <a:pt x="21182" y="251"/>
                    </a:lnTo>
                    <a:lnTo>
                      <a:pt x="210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5788318" y="3769043"/>
                <a:ext cx="6496" cy="6001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670" extrusionOk="0">
                    <a:moveTo>
                      <a:pt x="0" y="0"/>
                    </a:moveTo>
                    <a:lnTo>
                      <a:pt x="0" y="2670"/>
                    </a:lnTo>
                    <a:lnTo>
                      <a:pt x="288" y="267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5208241" y="3767334"/>
                <a:ext cx="36661" cy="54126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2408" extrusionOk="0">
                    <a:moveTo>
                      <a:pt x="1392" y="1"/>
                    </a:moveTo>
                    <a:lnTo>
                      <a:pt x="1" y="2257"/>
                    </a:lnTo>
                    <a:lnTo>
                      <a:pt x="239" y="2407"/>
                    </a:lnTo>
                    <a:lnTo>
                      <a:pt x="1630" y="151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5686899" y="4419519"/>
                <a:ext cx="178898" cy="109892"/>
              </a:xfrm>
              <a:custGeom>
                <a:avLst/>
                <a:gdLst/>
                <a:ahLst/>
                <a:cxnLst/>
                <a:rect l="l" t="t" r="r" b="b"/>
                <a:pathLst>
                  <a:path w="7959" h="4889" extrusionOk="0">
                    <a:moveTo>
                      <a:pt x="7558" y="1"/>
                    </a:moveTo>
                    <a:lnTo>
                      <a:pt x="0" y="1881"/>
                    </a:lnTo>
                    <a:lnTo>
                      <a:pt x="840" y="4889"/>
                    </a:lnTo>
                    <a:lnTo>
                      <a:pt x="7959" y="3660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4539445" y="4355009"/>
                <a:ext cx="211311" cy="183709"/>
              </a:xfrm>
              <a:custGeom>
                <a:avLst/>
                <a:gdLst/>
                <a:ahLst/>
                <a:cxnLst/>
                <a:rect l="l" t="t" r="r" b="b"/>
                <a:pathLst>
                  <a:path w="9401" h="8173" extrusionOk="0">
                    <a:moveTo>
                      <a:pt x="2444" y="0"/>
                    </a:moveTo>
                    <a:lnTo>
                      <a:pt x="0" y="4099"/>
                    </a:lnTo>
                    <a:lnTo>
                      <a:pt x="6405" y="8172"/>
                    </a:lnTo>
                    <a:lnTo>
                      <a:pt x="9400" y="4099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5674784" y="3313221"/>
                <a:ext cx="310751" cy="1412261"/>
              </a:xfrm>
              <a:custGeom>
                <a:avLst/>
                <a:gdLst/>
                <a:ahLst/>
                <a:cxnLst/>
                <a:rect l="l" t="t" r="r" b="b"/>
                <a:pathLst>
                  <a:path w="13825" h="62830" extrusionOk="0">
                    <a:moveTo>
                      <a:pt x="0" y="0"/>
                    </a:moveTo>
                    <a:lnTo>
                      <a:pt x="9150" y="62830"/>
                    </a:lnTo>
                    <a:lnTo>
                      <a:pt x="13825" y="62830"/>
                    </a:lnTo>
                    <a:lnTo>
                      <a:pt x="467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3485812" y="3196024"/>
                <a:ext cx="2163347" cy="117220"/>
              </a:xfrm>
              <a:custGeom>
                <a:avLst/>
                <a:gdLst/>
                <a:ahLst/>
                <a:cxnLst/>
                <a:rect l="l" t="t" r="r" b="b"/>
                <a:pathLst>
                  <a:path w="96245" h="5215" extrusionOk="0">
                    <a:moveTo>
                      <a:pt x="0" y="0"/>
                    </a:moveTo>
                    <a:lnTo>
                      <a:pt x="0" y="5214"/>
                    </a:lnTo>
                    <a:lnTo>
                      <a:pt x="96245" y="5214"/>
                    </a:lnTo>
                    <a:lnTo>
                      <a:pt x="96245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3899646" y="3196024"/>
                <a:ext cx="1999958" cy="117220"/>
              </a:xfrm>
              <a:custGeom>
                <a:avLst/>
                <a:gdLst/>
                <a:ahLst/>
                <a:cxnLst/>
                <a:rect l="l" t="t" r="r" b="b"/>
                <a:pathLst>
                  <a:path w="88976" h="5215" extrusionOk="0">
                    <a:moveTo>
                      <a:pt x="1" y="0"/>
                    </a:moveTo>
                    <a:lnTo>
                      <a:pt x="1" y="5214"/>
                    </a:lnTo>
                    <a:lnTo>
                      <a:pt x="88976" y="5214"/>
                    </a:lnTo>
                    <a:lnTo>
                      <a:pt x="8897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3813737" y="3313221"/>
                <a:ext cx="310751" cy="1412261"/>
              </a:xfrm>
              <a:custGeom>
                <a:avLst/>
                <a:gdLst/>
                <a:ahLst/>
                <a:cxnLst/>
                <a:rect l="l" t="t" r="r" b="b"/>
                <a:pathLst>
                  <a:path w="13825" h="62830" extrusionOk="0">
                    <a:moveTo>
                      <a:pt x="9150" y="0"/>
                    </a:moveTo>
                    <a:lnTo>
                      <a:pt x="0" y="62830"/>
                    </a:lnTo>
                    <a:lnTo>
                      <a:pt x="4675" y="62830"/>
                    </a:lnTo>
                    <a:lnTo>
                      <a:pt x="1382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4035455" y="3313221"/>
                <a:ext cx="1744434" cy="121716"/>
              </a:xfrm>
              <a:custGeom>
                <a:avLst/>
                <a:gdLst/>
                <a:ahLst/>
                <a:cxnLst/>
                <a:rect l="l" t="t" r="r" b="b"/>
                <a:pathLst>
                  <a:path w="77608" h="5415" extrusionOk="0">
                    <a:moveTo>
                      <a:pt x="0" y="0"/>
                    </a:moveTo>
                    <a:lnTo>
                      <a:pt x="0" y="5414"/>
                    </a:lnTo>
                    <a:lnTo>
                      <a:pt x="77607" y="5414"/>
                    </a:lnTo>
                    <a:lnTo>
                      <a:pt x="7760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4667904" y="2697945"/>
                <a:ext cx="86516" cy="284543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12659" extrusionOk="0">
                    <a:moveTo>
                      <a:pt x="1918" y="0"/>
                    </a:moveTo>
                    <a:lnTo>
                      <a:pt x="1718" y="213"/>
                    </a:lnTo>
                    <a:lnTo>
                      <a:pt x="1517" y="451"/>
                    </a:lnTo>
                    <a:lnTo>
                      <a:pt x="1329" y="727"/>
                    </a:lnTo>
                    <a:lnTo>
                      <a:pt x="1141" y="1015"/>
                    </a:lnTo>
                    <a:lnTo>
                      <a:pt x="978" y="1341"/>
                    </a:lnTo>
                    <a:lnTo>
                      <a:pt x="815" y="1705"/>
                    </a:lnTo>
                    <a:lnTo>
                      <a:pt x="665" y="2081"/>
                    </a:lnTo>
                    <a:lnTo>
                      <a:pt x="540" y="2482"/>
                    </a:lnTo>
                    <a:lnTo>
                      <a:pt x="414" y="2895"/>
                    </a:lnTo>
                    <a:lnTo>
                      <a:pt x="314" y="3347"/>
                    </a:lnTo>
                    <a:lnTo>
                      <a:pt x="214" y="3798"/>
                    </a:lnTo>
                    <a:lnTo>
                      <a:pt x="139" y="4287"/>
                    </a:lnTo>
                    <a:lnTo>
                      <a:pt x="76" y="4775"/>
                    </a:lnTo>
                    <a:lnTo>
                      <a:pt x="38" y="5277"/>
                    </a:lnTo>
                    <a:lnTo>
                      <a:pt x="13" y="5803"/>
                    </a:lnTo>
                    <a:lnTo>
                      <a:pt x="1" y="6330"/>
                    </a:lnTo>
                    <a:lnTo>
                      <a:pt x="13" y="6868"/>
                    </a:lnTo>
                    <a:lnTo>
                      <a:pt x="38" y="7382"/>
                    </a:lnTo>
                    <a:lnTo>
                      <a:pt x="76" y="7896"/>
                    </a:lnTo>
                    <a:lnTo>
                      <a:pt x="139" y="8385"/>
                    </a:lnTo>
                    <a:lnTo>
                      <a:pt x="214" y="8861"/>
                    </a:lnTo>
                    <a:lnTo>
                      <a:pt x="314" y="9325"/>
                    </a:lnTo>
                    <a:lnTo>
                      <a:pt x="414" y="9764"/>
                    </a:lnTo>
                    <a:lnTo>
                      <a:pt x="540" y="10190"/>
                    </a:lnTo>
                    <a:lnTo>
                      <a:pt x="665" y="10591"/>
                    </a:lnTo>
                    <a:lnTo>
                      <a:pt x="815" y="10967"/>
                    </a:lnTo>
                    <a:lnTo>
                      <a:pt x="978" y="11318"/>
                    </a:lnTo>
                    <a:lnTo>
                      <a:pt x="1141" y="11644"/>
                    </a:lnTo>
                    <a:lnTo>
                      <a:pt x="1329" y="11944"/>
                    </a:lnTo>
                    <a:lnTo>
                      <a:pt x="1517" y="12220"/>
                    </a:lnTo>
                    <a:lnTo>
                      <a:pt x="1718" y="12458"/>
                    </a:lnTo>
                    <a:lnTo>
                      <a:pt x="1918" y="12659"/>
                    </a:lnTo>
                    <a:lnTo>
                      <a:pt x="2131" y="12458"/>
                    </a:lnTo>
                    <a:lnTo>
                      <a:pt x="2332" y="12220"/>
                    </a:lnTo>
                    <a:lnTo>
                      <a:pt x="2520" y="11944"/>
                    </a:lnTo>
                    <a:lnTo>
                      <a:pt x="2695" y="11644"/>
                    </a:lnTo>
                    <a:lnTo>
                      <a:pt x="2871" y="11318"/>
                    </a:lnTo>
                    <a:lnTo>
                      <a:pt x="3021" y="10967"/>
                    </a:lnTo>
                    <a:lnTo>
                      <a:pt x="3172" y="10591"/>
                    </a:lnTo>
                    <a:lnTo>
                      <a:pt x="3309" y="10190"/>
                    </a:lnTo>
                    <a:lnTo>
                      <a:pt x="3422" y="9764"/>
                    </a:lnTo>
                    <a:lnTo>
                      <a:pt x="3535" y="9325"/>
                    </a:lnTo>
                    <a:lnTo>
                      <a:pt x="3623" y="8861"/>
                    </a:lnTo>
                    <a:lnTo>
                      <a:pt x="3711" y="8385"/>
                    </a:lnTo>
                    <a:lnTo>
                      <a:pt x="3761" y="7896"/>
                    </a:lnTo>
                    <a:lnTo>
                      <a:pt x="3811" y="7382"/>
                    </a:lnTo>
                    <a:lnTo>
                      <a:pt x="3836" y="6868"/>
                    </a:lnTo>
                    <a:lnTo>
                      <a:pt x="3848" y="6330"/>
                    </a:lnTo>
                    <a:lnTo>
                      <a:pt x="3836" y="5803"/>
                    </a:lnTo>
                    <a:lnTo>
                      <a:pt x="3811" y="5277"/>
                    </a:lnTo>
                    <a:lnTo>
                      <a:pt x="3761" y="4775"/>
                    </a:lnTo>
                    <a:lnTo>
                      <a:pt x="3711" y="4287"/>
                    </a:lnTo>
                    <a:lnTo>
                      <a:pt x="3623" y="3798"/>
                    </a:lnTo>
                    <a:lnTo>
                      <a:pt x="3535" y="3347"/>
                    </a:lnTo>
                    <a:lnTo>
                      <a:pt x="3422" y="2895"/>
                    </a:lnTo>
                    <a:lnTo>
                      <a:pt x="3309" y="2482"/>
                    </a:lnTo>
                    <a:lnTo>
                      <a:pt x="3172" y="2081"/>
                    </a:lnTo>
                    <a:lnTo>
                      <a:pt x="3021" y="1705"/>
                    </a:lnTo>
                    <a:lnTo>
                      <a:pt x="2871" y="1341"/>
                    </a:lnTo>
                    <a:lnTo>
                      <a:pt x="2695" y="1015"/>
                    </a:lnTo>
                    <a:lnTo>
                      <a:pt x="2520" y="727"/>
                    </a:lnTo>
                    <a:lnTo>
                      <a:pt x="2332" y="451"/>
                    </a:lnTo>
                    <a:lnTo>
                      <a:pt x="2131" y="213"/>
                    </a:lnTo>
                    <a:lnTo>
                      <a:pt x="1918" y="0"/>
                    </a:lnTo>
                    <a:close/>
                  </a:path>
                </a:pathLst>
              </a:custGeom>
              <a:solidFill>
                <a:srgbClr val="1F5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4509865" y="2781336"/>
                <a:ext cx="201174" cy="201151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8949" extrusionOk="0">
                    <a:moveTo>
                      <a:pt x="0" y="0"/>
                    </a:moveTo>
                    <a:lnTo>
                      <a:pt x="0" y="301"/>
                    </a:lnTo>
                    <a:lnTo>
                      <a:pt x="25" y="602"/>
                    </a:lnTo>
                    <a:lnTo>
                      <a:pt x="88" y="928"/>
                    </a:lnTo>
                    <a:lnTo>
                      <a:pt x="176" y="1266"/>
                    </a:lnTo>
                    <a:lnTo>
                      <a:pt x="276" y="1617"/>
                    </a:lnTo>
                    <a:lnTo>
                      <a:pt x="414" y="1980"/>
                    </a:lnTo>
                    <a:lnTo>
                      <a:pt x="577" y="2356"/>
                    </a:lnTo>
                    <a:lnTo>
                      <a:pt x="765" y="2732"/>
                    </a:lnTo>
                    <a:lnTo>
                      <a:pt x="978" y="3108"/>
                    </a:lnTo>
                    <a:lnTo>
                      <a:pt x="1216" y="3497"/>
                    </a:lnTo>
                    <a:lnTo>
                      <a:pt x="1479" y="3898"/>
                    </a:lnTo>
                    <a:lnTo>
                      <a:pt x="1768" y="4286"/>
                    </a:lnTo>
                    <a:lnTo>
                      <a:pt x="2068" y="4675"/>
                    </a:lnTo>
                    <a:lnTo>
                      <a:pt x="2394" y="5064"/>
                    </a:lnTo>
                    <a:lnTo>
                      <a:pt x="2745" y="5452"/>
                    </a:lnTo>
                    <a:lnTo>
                      <a:pt x="3121" y="5841"/>
                    </a:lnTo>
                    <a:lnTo>
                      <a:pt x="3497" y="6204"/>
                    </a:lnTo>
                    <a:lnTo>
                      <a:pt x="3886" y="6555"/>
                    </a:lnTo>
                    <a:lnTo>
                      <a:pt x="4274" y="6881"/>
                    </a:lnTo>
                    <a:lnTo>
                      <a:pt x="4675" y="7194"/>
                    </a:lnTo>
                    <a:lnTo>
                      <a:pt x="5064" y="7470"/>
                    </a:lnTo>
                    <a:lnTo>
                      <a:pt x="5452" y="7733"/>
                    </a:lnTo>
                    <a:lnTo>
                      <a:pt x="5841" y="7971"/>
                    </a:lnTo>
                    <a:lnTo>
                      <a:pt x="6230" y="8184"/>
                    </a:lnTo>
                    <a:lnTo>
                      <a:pt x="6606" y="8372"/>
                    </a:lnTo>
                    <a:lnTo>
                      <a:pt x="6969" y="8535"/>
                    </a:lnTo>
                    <a:lnTo>
                      <a:pt x="7332" y="8673"/>
                    </a:lnTo>
                    <a:lnTo>
                      <a:pt x="7683" y="8786"/>
                    </a:lnTo>
                    <a:lnTo>
                      <a:pt x="8022" y="8874"/>
                    </a:lnTo>
                    <a:lnTo>
                      <a:pt x="8348" y="8924"/>
                    </a:lnTo>
                    <a:lnTo>
                      <a:pt x="8661" y="8949"/>
                    </a:lnTo>
                    <a:lnTo>
                      <a:pt x="8949" y="8949"/>
                    </a:lnTo>
                    <a:lnTo>
                      <a:pt x="8949" y="8661"/>
                    </a:lnTo>
                    <a:lnTo>
                      <a:pt x="8924" y="8347"/>
                    </a:lnTo>
                    <a:lnTo>
                      <a:pt x="8874" y="8021"/>
                    </a:lnTo>
                    <a:lnTo>
                      <a:pt x="8786" y="7683"/>
                    </a:lnTo>
                    <a:lnTo>
                      <a:pt x="8674" y="7332"/>
                    </a:lnTo>
                    <a:lnTo>
                      <a:pt x="8536" y="6969"/>
                    </a:lnTo>
                    <a:lnTo>
                      <a:pt x="8373" y="6605"/>
                    </a:lnTo>
                    <a:lnTo>
                      <a:pt x="8185" y="6229"/>
                    </a:lnTo>
                    <a:lnTo>
                      <a:pt x="7972" y="5841"/>
                    </a:lnTo>
                    <a:lnTo>
                      <a:pt x="7734" y="5452"/>
                    </a:lnTo>
                    <a:lnTo>
                      <a:pt x="7470" y="5064"/>
                    </a:lnTo>
                    <a:lnTo>
                      <a:pt x="7195" y="4675"/>
                    </a:lnTo>
                    <a:lnTo>
                      <a:pt x="6881" y="4274"/>
                    </a:lnTo>
                    <a:lnTo>
                      <a:pt x="6555" y="3885"/>
                    </a:lnTo>
                    <a:lnTo>
                      <a:pt x="6204" y="3497"/>
                    </a:lnTo>
                    <a:lnTo>
                      <a:pt x="5841" y="3121"/>
                    </a:lnTo>
                    <a:lnTo>
                      <a:pt x="5452" y="2745"/>
                    </a:lnTo>
                    <a:lnTo>
                      <a:pt x="5064" y="2394"/>
                    </a:lnTo>
                    <a:lnTo>
                      <a:pt x="4675" y="2068"/>
                    </a:lnTo>
                    <a:lnTo>
                      <a:pt x="4287" y="1767"/>
                    </a:lnTo>
                    <a:lnTo>
                      <a:pt x="3898" y="1479"/>
                    </a:lnTo>
                    <a:lnTo>
                      <a:pt x="3497" y="1216"/>
                    </a:lnTo>
                    <a:lnTo>
                      <a:pt x="3109" y="990"/>
                    </a:lnTo>
                    <a:lnTo>
                      <a:pt x="2733" y="777"/>
                    </a:lnTo>
                    <a:lnTo>
                      <a:pt x="2357" y="577"/>
                    </a:lnTo>
                    <a:lnTo>
                      <a:pt x="1981" y="414"/>
                    </a:lnTo>
                    <a:lnTo>
                      <a:pt x="1617" y="288"/>
                    </a:lnTo>
                    <a:lnTo>
                      <a:pt x="1266" y="176"/>
                    </a:lnTo>
                    <a:lnTo>
                      <a:pt x="928" y="88"/>
                    </a:lnTo>
                    <a:lnTo>
                      <a:pt x="602" y="25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9EB6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4667904" y="2697945"/>
                <a:ext cx="86516" cy="284543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12659" extrusionOk="0">
                    <a:moveTo>
                      <a:pt x="1918" y="0"/>
                    </a:moveTo>
                    <a:lnTo>
                      <a:pt x="1718" y="213"/>
                    </a:lnTo>
                    <a:lnTo>
                      <a:pt x="1517" y="451"/>
                    </a:lnTo>
                    <a:lnTo>
                      <a:pt x="1329" y="727"/>
                    </a:lnTo>
                    <a:lnTo>
                      <a:pt x="1141" y="1015"/>
                    </a:lnTo>
                    <a:lnTo>
                      <a:pt x="978" y="1341"/>
                    </a:lnTo>
                    <a:lnTo>
                      <a:pt x="815" y="1705"/>
                    </a:lnTo>
                    <a:lnTo>
                      <a:pt x="665" y="2081"/>
                    </a:lnTo>
                    <a:lnTo>
                      <a:pt x="540" y="2482"/>
                    </a:lnTo>
                    <a:lnTo>
                      <a:pt x="414" y="2895"/>
                    </a:lnTo>
                    <a:lnTo>
                      <a:pt x="314" y="3347"/>
                    </a:lnTo>
                    <a:lnTo>
                      <a:pt x="214" y="3798"/>
                    </a:lnTo>
                    <a:lnTo>
                      <a:pt x="139" y="4287"/>
                    </a:lnTo>
                    <a:lnTo>
                      <a:pt x="76" y="4775"/>
                    </a:lnTo>
                    <a:lnTo>
                      <a:pt x="38" y="5277"/>
                    </a:lnTo>
                    <a:lnTo>
                      <a:pt x="13" y="5803"/>
                    </a:lnTo>
                    <a:lnTo>
                      <a:pt x="1" y="6330"/>
                    </a:lnTo>
                    <a:lnTo>
                      <a:pt x="13" y="6868"/>
                    </a:lnTo>
                    <a:lnTo>
                      <a:pt x="38" y="7382"/>
                    </a:lnTo>
                    <a:lnTo>
                      <a:pt x="76" y="7896"/>
                    </a:lnTo>
                    <a:lnTo>
                      <a:pt x="139" y="8385"/>
                    </a:lnTo>
                    <a:lnTo>
                      <a:pt x="214" y="8861"/>
                    </a:lnTo>
                    <a:lnTo>
                      <a:pt x="314" y="9325"/>
                    </a:lnTo>
                    <a:lnTo>
                      <a:pt x="414" y="9764"/>
                    </a:lnTo>
                    <a:lnTo>
                      <a:pt x="540" y="10190"/>
                    </a:lnTo>
                    <a:lnTo>
                      <a:pt x="665" y="10591"/>
                    </a:lnTo>
                    <a:lnTo>
                      <a:pt x="815" y="10967"/>
                    </a:lnTo>
                    <a:lnTo>
                      <a:pt x="978" y="11318"/>
                    </a:lnTo>
                    <a:lnTo>
                      <a:pt x="1141" y="11644"/>
                    </a:lnTo>
                    <a:lnTo>
                      <a:pt x="1329" y="11944"/>
                    </a:lnTo>
                    <a:lnTo>
                      <a:pt x="1517" y="12220"/>
                    </a:lnTo>
                    <a:lnTo>
                      <a:pt x="1718" y="12458"/>
                    </a:lnTo>
                    <a:lnTo>
                      <a:pt x="1918" y="12659"/>
                    </a:lnTo>
                    <a:lnTo>
                      <a:pt x="2131" y="12458"/>
                    </a:lnTo>
                    <a:lnTo>
                      <a:pt x="2332" y="12220"/>
                    </a:lnTo>
                    <a:lnTo>
                      <a:pt x="2520" y="11944"/>
                    </a:lnTo>
                    <a:lnTo>
                      <a:pt x="2695" y="11644"/>
                    </a:lnTo>
                    <a:lnTo>
                      <a:pt x="2871" y="11318"/>
                    </a:lnTo>
                    <a:lnTo>
                      <a:pt x="3021" y="10967"/>
                    </a:lnTo>
                    <a:lnTo>
                      <a:pt x="3172" y="10591"/>
                    </a:lnTo>
                    <a:lnTo>
                      <a:pt x="3309" y="10190"/>
                    </a:lnTo>
                    <a:lnTo>
                      <a:pt x="3422" y="9764"/>
                    </a:lnTo>
                    <a:lnTo>
                      <a:pt x="3535" y="9325"/>
                    </a:lnTo>
                    <a:lnTo>
                      <a:pt x="3623" y="8861"/>
                    </a:lnTo>
                    <a:lnTo>
                      <a:pt x="3711" y="8385"/>
                    </a:lnTo>
                    <a:lnTo>
                      <a:pt x="3761" y="7896"/>
                    </a:lnTo>
                    <a:lnTo>
                      <a:pt x="3811" y="7382"/>
                    </a:lnTo>
                    <a:lnTo>
                      <a:pt x="3836" y="6868"/>
                    </a:lnTo>
                    <a:lnTo>
                      <a:pt x="3848" y="6330"/>
                    </a:lnTo>
                    <a:lnTo>
                      <a:pt x="3836" y="5803"/>
                    </a:lnTo>
                    <a:lnTo>
                      <a:pt x="3811" y="5277"/>
                    </a:lnTo>
                    <a:lnTo>
                      <a:pt x="3761" y="4775"/>
                    </a:lnTo>
                    <a:lnTo>
                      <a:pt x="3711" y="4287"/>
                    </a:lnTo>
                    <a:lnTo>
                      <a:pt x="3623" y="3798"/>
                    </a:lnTo>
                    <a:lnTo>
                      <a:pt x="3535" y="3347"/>
                    </a:lnTo>
                    <a:lnTo>
                      <a:pt x="3422" y="2895"/>
                    </a:lnTo>
                    <a:lnTo>
                      <a:pt x="3309" y="2482"/>
                    </a:lnTo>
                    <a:lnTo>
                      <a:pt x="3172" y="2081"/>
                    </a:lnTo>
                    <a:lnTo>
                      <a:pt x="3021" y="1705"/>
                    </a:lnTo>
                    <a:lnTo>
                      <a:pt x="2871" y="1341"/>
                    </a:lnTo>
                    <a:lnTo>
                      <a:pt x="2695" y="1015"/>
                    </a:lnTo>
                    <a:lnTo>
                      <a:pt x="2520" y="727"/>
                    </a:lnTo>
                    <a:lnTo>
                      <a:pt x="2332" y="451"/>
                    </a:lnTo>
                    <a:lnTo>
                      <a:pt x="2131" y="213"/>
                    </a:lnTo>
                    <a:lnTo>
                      <a:pt x="1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4711016" y="2781336"/>
                <a:ext cx="201174" cy="201151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8949" extrusionOk="0">
                    <a:moveTo>
                      <a:pt x="8661" y="0"/>
                    </a:moveTo>
                    <a:lnTo>
                      <a:pt x="8348" y="25"/>
                    </a:lnTo>
                    <a:lnTo>
                      <a:pt x="8022" y="88"/>
                    </a:lnTo>
                    <a:lnTo>
                      <a:pt x="7683" y="176"/>
                    </a:lnTo>
                    <a:lnTo>
                      <a:pt x="7332" y="288"/>
                    </a:lnTo>
                    <a:lnTo>
                      <a:pt x="6981" y="414"/>
                    </a:lnTo>
                    <a:lnTo>
                      <a:pt x="6605" y="577"/>
                    </a:lnTo>
                    <a:lnTo>
                      <a:pt x="6229" y="777"/>
                    </a:lnTo>
                    <a:lnTo>
                      <a:pt x="5841" y="990"/>
                    </a:lnTo>
                    <a:lnTo>
                      <a:pt x="5452" y="1216"/>
                    </a:lnTo>
                    <a:lnTo>
                      <a:pt x="5064" y="1479"/>
                    </a:lnTo>
                    <a:lnTo>
                      <a:pt x="4675" y="1767"/>
                    </a:lnTo>
                    <a:lnTo>
                      <a:pt x="4274" y="2068"/>
                    </a:lnTo>
                    <a:lnTo>
                      <a:pt x="3886" y="2394"/>
                    </a:lnTo>
                    <a:lnTo>
                      <a:pt x="3497" y="2745"/>
                    </a:lnTo>
                    <a:lnTo>
                      <a:pt x="3121" y="3121"/>
                    </a:lnTo>
                    <a:lnTo>
                      <a:pt x="2745" y="3497"/>
                    </a:lnTo>
                    <a:lnTo>
                      <a:pt x="2407" y="3885"/>
                    </a:lnTo>
                    <a:lnTo>
                      <a:pt x="2068" y="4274"/>
                    </a:lnTo>
                    <a:lnTo>
                      <a:pt x="1767" y="4675"/>
                    </a:lnTo>
                    <a:lnTo>
                      <a:pt x="1479" y="5064"/>
                    </a:lnTo>
                    <a:lnTo>
                      <a:pt x="1229" y="5452"/>
                    </a:lnTo>
                    <a:lnTo>
                      <a:pt x="990" y="5841"/>
                    </a:lnTo>
                    <a:lnTo>
                      <a:pt x="777" y="6229"/>
                    </a:lnTo>
                    <a:lnTo>
                      <a:pt x="589" y="6605"/>
                    </a:lnTo>
                    <a:lnTo>
                      <a:pt x="426" y="6969"/>
                    </a:lnTo>
                    <a:lnTo>
                      <a:pt x="289" y="7332"/>
                    </a:lnTo>
                    <a:lnTo>
                      <a:pt x="176" y="7683"/>
                    </a:lnTo>
                    <a:lnTo>
                      <a:pt x="88" y="8021"/>
                    </a:lnTo>
                    <a:lnTo>
                      <a:pt x="38" y="8347"/>
                    </a:lnTo>
                    <a:lnTo>
                      <a:pt x="0" y="8661"/>
                    </a:lnTo>
                    <a:lnTo>
                      <a:pt x="0" y="8949"/>
                    </a:lnTo>
                    <a:lnTo>
                      <a:pt x="301" y="8949"/>
                    </a:lnTo>
                    <a:lnTo>
                      <a:pt x="602" y="8924"/>
                    </a:lnTo>
                    <a:lnTo>
                      <a:pt x="928" y="8874"/>
                    </a:lnTo>
                    <a:lnTo>
                      <a:pt x="1266" y="8786"/>
                    </a:lnTo>
                    <a:lnTo>
                      <a:pt x="1617" y="8673"/>
                    </a:lnTo>
                    <a:lnTo>
                      <a:pt x="1981" y="8535"/>
                    </a:lnTo>
                    <a:lnTo>
                      <a:pt x="2357" y="8372"/>
                    </a:lnTo>
                    <a:lnTo>
                      <a:pt x="2733" y="8184"/>
                    </a:lnTo>
                    <a:lnTo>
                      <a:pt x="3121" y="7971"/>
                    </a:lnTo>
                    <a:lnTo>
                      <a:pt x="3510" y="7733"/>
                    </a:lnTo>
                    <a:lnTo>
                      <a:pt x="3898" y="7470"/>
                    </a:lnTo>
                    <a:lnTo>
                      <a:pt x="4287" y="7194"/>
                    </a:lnTo>
                    <a:lnTo>
                      <a:pt x="4675" y="6881"/>
                    </a:lnTo>
                    <a:lnTo>
                      <a:pt x="5076" y="6555"/>
                    </a:lnTo>
                    <a:lnTo>
                      <a:pt x="5452" y="6204"/>
                    </a:lnTo>
                    <a:lnTo>
                      <a:pt x="5841" y="5841"/>
                    </a:lnTo>
                    <a:lnTo>
                      <a:pt x="6204" y="5452"/>
                    </a:lnTo>
                    <a:lnTo>
                      <a:pt x="6555" y="5064"/>
                    </a:lnTo>
                    <a:lnTo>
                      <a:pt x="6881" y="4675"/>
                    </a:lnTo>
                    <a:lnTo>
                      <a:pt x="7194" y="4286"/>
                    </a:lnTo>
                    <a:lnTo>
                      <a:pt x="7470" y="3898"/>
                    </a:lnTo>
                    <a:lnTo>
                      <a:pt x="7733" y="3497"/>
                    </a:lnTo>
                    <a:lnTo>
                      <a:pt x="7972" y="3108"/>
                    </a:lnTo>
                    <a:lnTo>
                      <a:pt x="8185" y="2732"/>
                    </a:lnTo>
                    <a:lnTo>
                      <a:pt x="8373" y="2356"/>
                    </a:lnTo>
                    <a:lnTo>
                      <a:pt x="8536" y="1980"/>
                    </a:lnTo>
                    <a:lnTo>
                      <a:pt x="8673" y="1617"/>
                    </a:lnTo>
                    <a:lnTo>
                      <a:pt x="8786" y="1266"/>
                    </a:lnTo>
                    <a:lnTo>
                      <a:pt x="8874" y="928"/>
                    </a:lnTo>
                    <a:lnTo>
                      <a:pt x="8924" y="602"/>
                    </a:lnTo>
                    <a:lnTo>
                      <a:pt x="8949" y="301"/>
                    </a:lnTo>
                    <a:lnTo>
                      <a:pt x="8949" y="0"/>
                    </a:lnTo>
                    <a:close/>
                  </a:path>
                </a:pathLst>
              </a:custGeom>
              <a:solidFill>
                <a:srgbClr val="9EB6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4553246" y="2944995"/>
                <a:ext cx="315831" cy="75524"/>
              </a:xfrm>
              <a:custGeom>
                <a:avLst/>
                <a:gdLst/>
                <a:ahLst/>
                <a:cxnLst/>
                <a:rect l="l" t="t" r="r" b="b"/>
                <a:pathLst>
                  <a:path w="14051" h="3360" extrusionOk="0">
                    <a:moveTo>
                      <a:pt x="1" y="1"/>
                    </a:moveTo>
                    <a:lnTo>
                      <a:pt x="276" y="3360"/>
                    </a:lnTo>
                    <a:lnTo>
                      <a:pt x="13787" y="3360"/>
                    </a:lnTo>
                    <a:lnTo>
                      <a:pt x="140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4584805" y="3020497"/>
                <a:ext cx="252715" cy="175549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7810" extrusionOk="0">
                    <a:moveTo>
                      <a:pt x="0" y="1"/>
                    </a:moveTo>
                    <a:lnTo>
                      <a:pt x="614" y="7809"/>
                    </a:lnTo>
                    <a:lnTo>
                      <a:pt x="10616" y="7809"/>
                    </a:lnTo>
                    <a:lnTo>
                      <a:pt x="11243" y="1"/>
                    </a:lnTo>
                    <a:close/>
                  </a:path>
                </a:pathLst>
              </a:custGeom>
              <a:solidFill>
                <a:srgbClr val="C37C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4584805" y="3017125"/>
                <a:ext cx="252715" cy="6496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289" extrusionOk="0">
                    <a:moveTo>
                      <a:pt x="0" y="0"/>
                    </a:moveTo>
                    <a:lnTo>
                      <a:pt x="0" y="289"/>
                    </a:lnTo>
                    <a:lnTo>
                      <a:pt x="11243" y="289"/>
                    </a:lnTo>
                    <a:lnTo>
                      <a:pt x="1124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3996276" y="3141089"/>
                <a:ext cx="136955" cy="54957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2445" extrusionOk="0">
                    <a:moveTo>
                      <a:pt x="515" y="0"/>
                    </a:moveTo>
                    <a:lnTo>
                      <a:pt x="1" y="2444"/>
                    </a:lnTo>
                    <a:lnTo>
                      <a:pt x="6092" y="2444"/>
                    </a:lnTo>
                    <a:lnTo>
                      <a:pt x="557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3899646" y="3007820"/>
                <a:ext cx="330217" cy="165120"/>
              </a:xfrm>
              <a:custGeom>
                <a:avLst/>
                <a:gdLst/>
                <a:ahLst/>
                <a:cxnLst/>
                <a:rect l="l" t="t" r="r" b="b"/>
                <a:pathLst>
                  <a:path w="14691" h="7346" extrusionOk="0">
                    <a:moveTo>
                      <a:pt x="1" y="1"/>
                    </a:moveTo>
                    <a:lnTo>
                      <a:pt x="1" y="364"/>
                    </a:lnTo>
                    <a:lnTo>
                      <a:pt x="26" y="715"/>
                    </a:lnTo>
                    <a:lnTo>
                      <a:pt x="76" y="1066"/>
                    </a:lnTo>
                    <a:lnTo>
                      <a:pt x="139" y="1417"/>
                    </a:lnTo>
                    <a:lnTo>
                      <a:pt x="201" y="1730"/>
                    </a:lnTo>
                    <a:lnTo>
                      <a:pt x="289" y="2044"/>
                    </a:lnTo>
                    <a:lnTo>
                      <a:pt x="377" y="2345"/>
                    </a:lnTo>
                    <a:lnTo>
                      <a:pt x="490" y="2645"/>
                    </a:lnTo>
                    <a:lnTo>
                      <a:pt x="603" y="2934"/>
                    </a:lnTo>
                    <a:lnTo>
                      <a:pt x="740" y="3222"/>
                    </a:lnTo>
                    <a:lnTo>
                      <a:pt x="878" y="3498"/>
                    </a:lnTo>
                    <a:lnTo>
                      <a:pt x="1041" y="3773"/>
                    </a:lnTo>
                    <a:lnTo>
                      <a:pt x="1204" y="4037"/>
                    </a:lnTo>
                    <a:lnTo>
                      <a:pt x="1380" y="4287"/>
                    </a:lnTo>
                    <a:lnTo>
                      <a:pt x="1568" y="4538"/>
                    </a:lnTo>
                    <a:lnTo>
                      <a:pt x="1768" y="4776"/>
                    </a:lnTo>
                    <a:lnTo>
                      <a:pt x="1969" y="5014"/>
                    </a:lnTo>
                    <a:lnTo>
                      <a:pt x="2194" y="5227"/>
                    </a:lnTo>
                    <a:lnTo>
                      <a:pt x="2420" y="5440"/>
                    </a:lnTo>
                    <a:lnTo>
                      <a:pt x="2645" y="5641"/>
                    </a:lnTo>
                    <a:lnTo>
                      <a:pt x="2896" y="5841"/>
                    </a:lnTo>
                    <a:lnTo>
                      <a:pt x="3147" y="6029"/>
                    </a:lnTo>
                    <a:lnTo>
                      <a:pt x="3398" y="6192"/>
                    </a:lnTo>
                    <a:lnTo>
                      <a:pt x="3673" y="6355"/>
                    </a:lnTo>
                    <a:lnTo>
                      <a:pt x="3936" y="6506"/>
                    </a:lnTo>
                    <a:lnTo>
                      <a:pt x="4225" y="6644"/>
                    </a:lnTo>
                    <a:lnTo>
                      <a:pt x="4513" y="6781"/>
                    </a:lnTo>
                    <a:lnTo>
                      <a:pt x="4801" y="6894"/>
                    </a:lnTo>
                    <a:lnTo>
                      <a:pt x="5102" y="6994"/>
                    </a:lnTo>
                    <a:lnTo>
                      <a:pt x="5403" y="7082"/>
                    </a:lnTo>
                    <a:lnTo>
                      <a:pt x="5716" y="7157"/>
                    </a:lnTo>
                    <a:lnTo>
                      <a:pt x="6030" y="7220"/>
                    </a:lnTo>
                    <a:lnTo>
                      <a:pt x="6355" y="7270"/>
                    </a:lnTo>
                    <a:lnTo>
                      <a:pt x="6681" y="7308"/>
                    </a:lnTo>
                    <a:lnTo>
                      <a:pt x="7007" y="7333"/>
                    </a:lnTo>
                    <a:lnTo>
                      <a:pt x="7346" y="7345"/>
                    </a:lnTo>
                    <a:lnTo>
                      <a:pt x="7671" y="7333"/>
                    </a:lnTo>
                    <a:lnTo>
                      <a:pt x="8010" y="7308"/>
                    </a:lnTo>
                    <a:lnTo>
                      <a:pt x="8323" y="7270"/>
                    </a:lnTo>
                    <a:lnTo>
                      <a:pt x="8649" y="7220"/>
                    </a:lnTo>
                    <a:lnTo>
                      <a:pt x="8962" y="7157"/>
                    </a:lnTo>
                    <a:lnTo>
                      <a:pt x="9276" y="7082"/>
                    </a:lnTo>
                    <a:lnTo>
                      <a:pt x="9576" y="6994"/>
                    </a:lnTo>
                    <a:lnTo>
                      <a:pt x="9877" y="6894"/>
                    </a:lnTo>
                    <a:lnTo>
                      <a:pt x="10178" y="6781"/>
                    </a:lnTo>
                    <a:lnTo>
                      <a:pt x="10466" y="6644"/>
                    </a:lnTo>
                    <a:lnTo>
                      <a:pt x="10742" y="6506"/>
                    </a:lnTo>
                    <a:lnTo>
                      <a:pt x="11018" y="6355"/>
                    </a:lnTo>
                    <a:lnTo>
                      <a:pt x="11281" y="6192"/>
                    </a:lnTo>
                    <a:lnTo>
                      <a:pt x="11544" y="6029"/>
                    </a:lnTo>
                    <a:lnTo>
                      <a:pt x="11795" y="5841"/>
                    </a:lnTo>
                    <a:lnTo>
                      <a:pt x="12033" y="5641"/>
                    </a:lnTo>
                    <a:lnTo>
                      <a:pt x="12271" y="5440"/>
                    </a:lnTo>
                    <a:lnTo>
                      <a:pt x="12497" y="5227"/>
                    </a:lnTo>
                    <a:lnTo>
                      <a:pt x="12710" y="5014"/>
                    </a:lnTo>
                    <a:lnTo>
                      <a:pt x="12923" y="4776"/>
                    </a:lnTo>
                    <a:lnTo>
                      <a:pt x="13111" y="4538"/>
                    </a:lnTo>
                    <a:lnTo>
                      <a:pt x="13299" y="4287"/>
                    </a:lnTo>
                    <a:lnTo>
                      <a:pt x="13474" y="4037"/>
                    </a:lnTo>
                    <a:lnTo>
                      <a:pt x="13650" y="3773"/>
                    </a:lnTo>
                    <a:lnTo>
                      <a:pt x="13800" y="3498"/>
                    </a:lnTo>
                    <a:lnTo>
                      <a:pt x="13951" y="3222"/>
                    </a:lnTo>
                    <a:lnTo>
                      <a:pt x="14076" y="2934"/>
                    </a:lnTo>
                    <a:lnTo>
                      <a:pt x="14201" y="2645"/>
                    </a:lnTo>
                    <a:lnTo>
                      <a:pt x="14302" y="2345"/>
                    </a:lnTo>
                    <a:lnTo>
                      <a:pt x="14402" y="2044"/>
                    </a:lnTo>
                    <a:lnTo>
                      <a:pt x="14477" y="1730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3" y="715"/>
                    </a:lnTo>
                    <a:lnTo>
                      <a:pt x="14678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3899646" y="3007820"/>
                <a:ext cx="330217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14691" h="1418" extrusionOk="0">
                    <a:moveTo>
                      <a:pt x="1" y="1"/>
                    </a:moveTo>
                    <a:lnTo>
                      <a:pt x="1" y="364"/>
                    </a:lnTo>
                    <a:lnTo>
                      <a:pt x="26" y="715"/>
                    </a:lnTo>
                    <a:lnTo>
                      <a:pt x="76" y="1066"/>
                    </a:lnTo>
                    <a:lnTo>
                      <a:pt x="139" y="1417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3" y="715"/>
                    </a:lnTo>
                    <a:lnTo>
                      <a:pt x="14678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5159510" y="3141089"/>
                <a:ext cx="136933" cy="54957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2445" extrusionOk="0">
                    <a:moveTo>
                      <a:pt x="514" y="0"/>
                    </a:moveTo>
                    <a:lnTo>
                      <a:pt x="1" y="2444"/>
                    </a:lnTo>
                    <a:lnTo>
                      <a:pt x="6092" y="2444"/>
                    </a:lnTo>
                    <a:lnTo>
                      <a:pt x="557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5062879" y="3007820"/>
                <a:ext cx="330194" cy="165120"/>
              </a:xfrm>
              <a:custGeom>
                <a:avLst/>
                <a:gdLst/>
                <a:ahLst/>
                <a:cxnLst/>
                <a:rect l="l" t="t" r="r" b="b"/>
                <a:pathLst>
                  <a:path w="14690" h="7346" extrusionOk="0">
                    <a:moveTo>
                      <a:pt x="1" y="1"/>
                    </a:moveTo>
                    <a:lnTo>
                      <a:pt x="13" y="364"/>
                    </a:lnTo>
                    <a:lnTo>
                      <a:pt x="38" y="715"/>
                    </a:lnTo>
                    <a:lnTo>
                      <a:pt x="76" y="1066"/>
                    </a:lnTo>
                    <a:lnTo>
                      <a:pt x="138" y="1417"/>
                    </a:lnTo>
                    <a:lnTo>
                      <a:pt x="214" y="1730"/>
                    </a:lnTo>
                    <a:lnTo>
                      <a:pt x="289" y="2044"/>
                    </a:lnTo>
                    <a:lnTo>
                      <a:pt x="389" y="2345"/>
                    </a:lnTo>
                    <a:lnTo>
                      <a:pt x="489" y="2645"/>
                    </a:lnTo>
                    <a:lnTo>
                      <a:pt x="615" y="2934"/>
                    </a:lnTo>
                    <a:lnTo>
                      <a:pt x="740" y="3222"/>
                    </a:lnTo>
                    <a:lnTo>
                      <a:pt x="890" y="3498"/>
                    </a:lnTo>
                    <a:lnTo>
                      <a:pt x="1041" y="3773"/>
                    </a:lnTo>
                    <a:lnTo>
                      <a:pt x="1204" y="4037"/>
                    </a:lnTo>
                    <a:lnTo>
                      <a:pt x="1379" y="4287"/>
                    </a:lnTo>
                    <a:lnTo>
                      <a:pt x="1567" y="4538"/>
                    </a:lnTo>
                    <a:lnTo>
                      <a:pt x="1768" y="4776"/>
                    </a:lnTo>
                    <a:lnTo>
                      <a:pt x="1981" y="5014"/>
                    </a:lnTo>
                    <a:lnTo>
                      <a:pt x="2194" y="5227"/>
                    </a:lnTo>
                    <a:lnTo>
                      <a:pt x="2419" y="5440"/>
                    </a:lnTo>
                    <a:lnTo>
                      <a:pt x="2658" y="5641"/>
                    </a:lnTo>
                    <a:lnTo>
                      <a:pt x="2896" y="5841"/>
                    </a:lnTo>
                    <a:lnTo>
                      <a:pt x="3146" y="6029"/>
                    </a:lnTo>
                    <a:lnTo>
                      <a:pt x="3410" y="6192"/>
                    </a:lnTo>
                    <a:lnTo>
                      <a:pt x="3673" y="6355"/>
                    </a:lnTo>
                    <a:lnTo>
                      <a:pt x="3949" y="6506"/>
                    </a:lnTo>
                    <a:lnTo>
                      <a:pt x="4224" y="6644"/>
                    </a:lnTo>
                    <a:lnTo>
                      <a:pt x="4513" y="6781"/>
                    </a:lnTo>
                    <a:lnTo>
                      <a:pt x="4813" y="6894"/>
                    </a:lnTo>
                    <a:lnTo>
                      <a:pt x="5102" y="6994"/>
                    </a:lnTo>
                    <a:lnTo>
                      <a:pt x="5415" y="7082"/>
                    </a:lnTo>
                    <a:lnTo>
                      <a:pt x="5728" y="7157"/>
                    </a:lnTo>
                    <a:lnTo>
                      <a:pt x="6042" y="7220"/>
                    </a:lnTo>
                    <a:lnTo>
                      <a:pt x="6355" y="7270"/>
                    </a:lnTo>
                    <a:lnTo>
                      <a:pt x="6681" y="7308"/>
                    </a:lnTo>
                    <a:lnTo>
                      <a:pt x="7019" y="7333"/>
                    </a:lnTo>
                    <a:lnTo>
                      <a:pt x="7345" y="7345"/>
                    </a:lnTo>
                    <a:lnTo>
                      <a:pt x="7684" y="7333"/>
                    </a:lnTo>
                    <a:lnTo>
                      <a:pt x="8009" y="7308"/>
                    </a:lnTo>
                    <a:lnTo>
                      <a:pt x="8335" y="7270"/>
                    </a:lnTo>
                    <a:lnTo>
                      <a:pt x="8649" y="7220"/>
                    </a:lnTo>
                    <a:lnTo>
                      <a:pt x="8974" y="7157"/>
                    </a:lnTo>
                    <a:lnTo>
                      <a:pt x="9275" y="7082"/>
                    </a:lnTo>
                    <a:lnTo>
                      <a:pt x="9589" y="6994"/>
                    </a:lnTo>
                    <a:lnTo>
                      <a:pt x="9889" y="6894"/>
                    </a:lnTo>
                    <a:lnTo>
                      <a:pt x="10178" y="6781"/>
                    </a:lnTo>
                    <a:lnTo>
                      <a:pt x="10466" y="6644"/>
                    </a:lnTo>
                    <a:lnTo>
                      <a:pt x="10742" y="6506"/>
                    </a:lnTo>
                    <a:lnTo>
                      <a:pt x="11017" y="6355"/>
                    </a:lnTo>
                    <a:lnTo>
                      <a:pt x="11293" y="6192"/>
                    </a:lnTo>
                    <a:lnTo>
                      <a:pt x="11544" y="6029"/>
                    </a:lnTo>
                    <a:lnTo>
                      <a:pt x="11795" y="5841"/>
                    </a:lnTo>
                    <a:lnTo>
                      <a:pt x="12045" y="5641"/>
                    </a:lnTo>
                    <a:lnTo>
                      <a:pt x="12271" y="5440"/>
                    </a:lnTo>
                    <a:lnTo>
                      <a:pt x="12496" y="5227"/>
                    </a:lnTo>
                    <a:lnTo>
                      <a:pt x="12722" y="5014"/>
                    </a:lnTo>
                    <a:lnTo>
                      <a:pt x="12923" y="4776"/>
                    </a:lnTo>
                    <a:lnTo>
                      <a:pt x="13123" y="4538"/>
                    </a:lnTo>
                    <a:lnTo>
                      <a:pt x="13311" y="4287"/>
                    </a:lnTo>
                    <a:lnTo>
                      <a:pt x="13487" y="4037"/>
                    </a:lnTo>
                    <a:lnTo>
                      <a:pt x="13649" y="3773"/>
                    </a:lnTo>
                    <a:lnTo>
                      <a:pt x="13800" y="3498"/>
                    </a:lnTo>
                    <a:lnTo>
                      <a:pt x="13950" y="3222"/>
                    </a:lnTo>
                    <a:lnTo>
                      <a:pt x="14076" y="2934"/>
                    </a:lnTo>
                    <a:lnTo>
                      <a:pt x="14201" y="2645"/>
                    </a:lnTo>
                    <a:lnTo>
                      <a:pt x="14314" y="2345"/>
                    </a:lnTo>
                    <a:lnTo>
                      <a:pt x="14401" y="2044"/>
                    </a:lnTo>
                    <a:lnTo>
                      <a:pt x="14489" y="1730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2" y="715"/>
                    </a:lnTo>
                    <a:lnTo>
                      <a:pt x="14677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5062879" y="3007820"/>
                <a:ext cx="330194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14690" h="1418" extrusionOk="0">
                    <a:moveTo>
                      <a:pt x="1" y="1"/>
                    </a:moveTo>
                    <a:lnTo>
                      <a:pt x="13" y="364"/>
                    </a:lnTo>
                    <a:lnTo>
                      <a:pt x="38" y="715"/>
                    </a:lnTo>
                    <a:lnTo>
                      <a:pt x="76" y="1066"/>
                    </a:lnTo>
                    <a:lnTo>
                      <a:pt x="138" y="1417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2" y="715"/>
                    </a:lnTo>
                    <a:lnTo>
                      <a:pt x="14677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16"/>
            <p:cNvSpPr/>
            <p:nvPr/>
          </p:nvSpPr>
          <p:spPr>
            <a:xfrm>
              <a:off x="3543200" y="2810025"/>
              <a:ext cx="43725" cy="10000"/>
            </a:xfrm>
            <a:custGeom>
              <a:avLst/>
              <a:gdLst/>
              <a:ahLst/>
              <a:cxnLst/>
              <a:rect l="l" t="t" r="r" b="b"/>
              <a:pathLst>
                <a:path w="1749" h="400" extrusionOk="0">
                  <a:moveTo>
                    <a:pt x="0" y="57"/>
                  </a:moveTo>
                  <a:cubicBezTo>
                    <a:pt x="169" y="113"/>
                    <a:pt x="724" y="405"/>
                    <a:pt x="1015" y="395"/>
                  </a:cubicBezTo>
                  <a:cubicBezTo>
                    <a:pt x="1307" y="386"/>
                    <a:pt x="1627" y="66"/>
                    <a:pt x="1749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0" name="Google Shape;370;p16"/>
            <p:cNvSpPr/>
            <p:nvPr/>
          </p:nvSpPr>
          <p:spPr>
            <a:xfrm>
              <a:off x="5684925" y="2725425"/>
              <a:ext cx="46525" cy="9875"/>
            </a:xfrm>
            <a:custGeom>
              <a:avLst/>
              <a:gdLst/>
              <a:ahLst/>
              <a:cxnLst/>
              <a:rect l="l" t="t" r="r" b="b"/>
              <a:pathLst>
                <a:path w="1861" h="395" extrusionOk="0">
                  <a:moveTo>
                    <a:pt x="0" y="0"/>
                  </a:moveTo>
                  <a:cubicBezTo>
                    <a:pt x="169" y="66"/>
                    <a:pt x="705" y="395"/>
                    <a:pt x="1015" y="395"/>
                  </a:cubicBezTo>
                  <a:cubicBezTo>
                    <a:pt x="1325" y="395"/>
                    <a:pt x="1720" y="66"/>
                    <a:pt x="1861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Importance of Database</a:t>
            </a:r>
            <a:endParaRPr dirty="0"/>
          </a:p>
        </p:txBody>
      </p:sp>
      <p:grpSp>
        <p:nvGrpSpPr>
          <p:cNvPr id="660" name="Google Shape;660;p18"/>
          <p:cNvGrpSpPr/>
          <p:nvPr/>
        </p:nvGrpSpPr>
        <p:grpSpPr>
          <a:xfrm>
            <a:off x="922766" y="1989007"/>
            <a:ext cx="1816469" cy="1957838"/>
            <a:chOff x="238125" y="1694300"/>
            <a:chExt cx="2195925" cy="2366825"/>
          </a:xfrm>
        </p:grpSpPr>
        <p:sp>
          <p:nvSpPr>
            <p:cNvPr id="661" name="Google Shape;661;p18"/>
            <p:cNvSpPr/>
            <p:nvPr/>
          </p:nvSpPr>
          <p:spPr>
            <a:xfrm>
              <a:off x="859225" y="3393850"/>
              <a:ext cx="64750" cy="661200"/>
            </a:xfrm>
            <a:custGeom>
              <a:avLst/>
              <a:gdLst/>
              <a:ahLst/>
              <a:cxnLst/>
              <a:rect l="l" t="t" r="r" b="b"/>
              <a:pathLst>
                <a:path w="2590" h="26448" extrusionOk="0">
                  <a:moveTo>
                    <a:pt x="1" y="1"/>
                  </a:moveTo>
                  <a:lnTo>
                    <a:pt x="1" y="26447"/>
                  </a:lnTo>
                  <a:lnTo>
                    <a:pt x="2590" y="2644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BD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859225" y="3393850"/>
              <a:ext cx="64750" cy="661200"/>
            </a:xfrm>
            <a:custGeom>
              <a:avLst/>
              <a:gdLst/>
              <a:ahLst/>
              <a:cxnLst/>
              <a:rect l="l" t="t" r="r" b="b"/>
              <a:pathLst>
                <a:path w="2590" h="26448" fill="none" extrusionOk="0">
                  <a:moveTo>
                    <a:pt x="2590" y="26447"/>
                  </a:moveTo>
                  <a:lnTo>
                    <a:pt x="1" y="26447"/>
                  </a:lnTo>
                  <a:lnTo>
                    <a:pt x="1" y="1"/>
                  </a:lnTo>
                  <a:lnTo>
                    <a:pt x="2590" y="1"/>
                  </a:lnTo>
                  <a:lnTo>
                    <a:pt x="2590" y="264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891775" y="3393850"/>
              <a:ext cx="64375" cy="661200"/>
            </a:xfrm>
            <a:custGeom>
              <a:avLst/>
              <a:gdLst/>
              <a:ahLst/>
              <a:cxnLst/>
              <a:rect l="l" t="t" r="r" b="b"/>
              <a:pathLst>
                <a:path w="2575" h="26448" extrusionOk="0">
                  <a:moveTo>
                    <a:pt x="0" y="1"/>
                  </a:moveTo>
                  <a:lnTo>
                    <a:pt x="0" y="26447"/>
                  </a:lnTo>
                  <a:lnTo>
                    <a:pt x="2575" y="26447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891775" y="3393850"/>
              <a:ext cx="64375" cy="661200"/>
            </a:xfrm>
            <a:custGeom>
              <a:avLst/>
              <a:gdLst/>
              <a:ahLst/>
              <a:cxnLst/>
              <a:rect l="l" t="t" r="r" b="b"/>
              <a:pathLst>
                <a:path w="2575" h="26448" fill="none" extrusionOk="0">
                  <a:moveTo>
                    <a:pt x="2575" y="26447"/>
                  </a:moveTo>
                  <a:lnTo>
                    <a:pt x="0" y="26447"/>
                  </a:lnTo>
                  <a:lnTo>
                    <a:pt x="0" y="1"/>
                  </a:lnTo>
                  <a:lnTo>
                    <a:pt x="2575" y="1"/>
                  </a:lnTo>
                  <a:lnTo>
                    <a:pt x="2575" y="264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1042300" y="3393850"/>
              <a:ext cx="64750" cy="661200"/>
            </a:xfrm>
            <a:custGeom>
              <a:avLst/>
              <a:gdLst/>
              <a:ahLst/>
              <a:cxnLst/>
              <a:rect l="l" t="t" r="r" b="b"/>
              <a:pathLst>
                <a:path w="2590" h="26448" extrusionOk="0">
                  <a:moveTo>
                    <a:pt x="1" y="1"/>
                  </a:moveTo>
                  <a:lnTo>
                    <a:pt x="1" y="26447"/>
                  </a:lnTo>
                  <a:lnTo>
                    <a:pt x="2590" y="2644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BD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1074850" y="3393850"/>
              <a:ext cx="64400" cy="661200"/>
            </a:xfrm>
            <a:custGeom>
              <a:avLst/>
              <a:gdLst/>
              <a:ahLst/>
              <a:cxnLst/>
              <a:rect l="l" t="t" r="r" b="b"/>
              <a:pathLst>
                <a:path w="2576" h="26448" extrusionOk="0">
                  <a:moveTo>
                    <a:pt x="1" y="1"/>
                  </a:moveTo>
                  <a:lnTo>
                    <a:pt x="1" y="26447"/>
                  </a:lnTo>
                  <a:lnTo>
                    <a:pt x="2575" y="26447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195000" y="3393850"/>
              <a:ext cx="64750" cy="661200"/>
            </a:xfrm>
            <a:custGeom>
              <a:avLst/>
              <a:gdLst/>
              <a:ahLst/>
              <a:cxnLst/>
              <a:rect l="l" t="t" r="r" b="b"/>
              <a:pathLst>
                <a:path w="2590" h="26448" extrusionOk="0">
                  <a:moveTo>
                    <a:pt x="0" y="1"/>
                  </a:moveTo>
                  <a:lnTo>
                    <a:pt x="0" y="26447"/>
                  </a:lnTo>
                  <a:lnTo>
                    <a:pt x="2589" y="26447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BD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1227175" y="3393850"/>
              <a:ext cx="64750" cy="661200"/>
            </a:xfrm>
            <a:custGeom>
              <a:avLst/>
              <a:gdLst/>
              <a:ahLst/>
              <a:cxnLst/>
              <a:rect l="l" t="t" r="r" b="b"/>
              <a:pathLst>
                <a:path w="2590" h="26448" extrusionOk="0">
                  <a:moveTo>
                    <a:pt x="1" y="1"/>
                  </a:moveTo>
                  <a:lnTo>
                    <a:pt x="1" y="26447"/>
                  </a:lnTo>
                  <a:lnTo>
                    <a:pt x="2590" y="2644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1378075" y="3393850"/>
              <a:ext cx="64750" cy="661200"/>
            </a:xfrm>
            <a:custGeom>
              <a:avLst/>
              <a:gdLst/>
              <a:ahLst/>
              <a:cxnLst/>
              <a:rect l="l" t="t" r="r" b="b"/>
              <a:pathLst>
                <a:path w="2590" h="26448" extrusionOk="0">
                  <a:moveTo>
                    <a:pt x="1" y="1"/>
                  </a:moveTo>
                  <a:lnTo>
                    <a:pt x="1" y="26447"/>
                  </a:lnTo>
                  <a:lnTo>
                    <a:pt x="2590" y="2644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BD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1410275" y="3393850"/>
              <a:ext cx="64725" cy="661200"/>
            </a:xfrm>
            <a:custGeom>
              <a:avLst/>
              <a:gdLst/>
              <a:ahLst/>
              <a:cxnLst/>
              <a:rect l="l" t="t" r="r" b="b"/>
              <a:pathLst>
                <a:path w="2589" h="26448" extrusionOk="0">
                  <a:moveTo>
                    <a:pt x="0" y="1"/>
                  </a:moveTo>
                  <a:lnTo>
                    <a:pt x="0" y="26447"/>
                  </a:lnTo>
                  <a:lnTo>
                    <a:pt x="2589" y="26447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822050" y="3300525"/>
              <a:ext cx="683700" cy="120175"/>
            </a:xfrm>
            <a:custGeom>
              <a:avLst/>
              <a:gdLst/>
              <a:ahLst/>
              <a:cxnLst/>
              <a:rect l="l" t="t" r="r" b="b"/>
              <a:pathLst>
                <a:path w="27348" h="4807" extrusionOk="0">
                  <a:moveTo>
                    <a:pt x="2389" y="1"/>
                  </a:moveTo>
                  <a:lnTo>
                    <a:pt x="2146" y="15"/>
                  </a:lnTo>
                  <a:lnTo>
                    <a:pt x="1917" y="58"/>
                  </a:lnTo>
                  <a:lnTo>
                    <a:pt x="1674" y="115"/>
                  </a:lnTo>
                  <a:lnTo>
                    <a:pt x="1459" y="186"/>
                  </a:lnTo>
                  <a:lnTo>
                    <a:pt x="1245" y="287"/>
                  </a:lnTo>
                  <a:lnTo>
                    <a:pt x="1059" y="415"/>
                  </a:lnTo>
                  <a:lnTo>
                    <a:pt x="873" y="544"/>
                  </a:lnTo>
                  <a:lnTo>
                    <a:pt x="701" y="701"/>
                  </a:lnTo>
                  <a:lnTo>
                    <a:pt x="544" y="873"/>
                  </a:lnTo>
                  <a:lnTo>
                    <a:pt x="401" y="1059"/>
                  </a:lnTo>
                  <a:lnTo>
                    <a:pt x="286" y="1259"/>
                  </a:lnTo>
                  <a:lnTo>
                    <a:pt x="186" y="1474"/>
                  </a:lnTo>
                  <a:lnTo>
                    <a:pt x="100" y="1688"/>
                  </a:lnTo>
                  <a:lnTo>
                    <a:pt x="43" y="1917"/>
                  </a:lnTo>
                  <a:lnTo>
                    <a:pt x="0" y="2160"/>
                  </a:lnTo>
                  <a:lnTo>
                    <a:pt x="0" y="2403"/>
                  </a:lnTo>
                  <a:lnTo>
                    <a:pt x="0" y="2647"/>
                  </a:lnTo>
                  <a:lnTo>
                    <a:pt x="43" y="2890"/>
                  </a:lnTo>
                  <a:lnTo>
                    <a:pt x="100" y="3119"/>
                  </a:lnTo>
                  <a:lnTo>
                    <a:pt x="186" y="3333"/>
                  </a:lnTo>
                  <a:lnTo>
                    <a:pt x="286" y="3548"/>
                  </a:lnTo>
                  <a:lnTo>
                    <a:pt x="401" y="3748"/>
                  </a:lnTo>
                  <a:lnTo>
                    <a:pt x="544" y="3934"/>
                  </a:lnTo>
                  <a:lnTo>
                    <a:pt x="701" y="4091"/>
                  </a:lnTo>
                  <a:lnTo>
                    <a:pt x="873" y="4249"/>
                  </a:lnTo>
                  <a:lnTo>
                    <a:pt x="1059" y="4392"/>
                  </a:lnTo>
                  <a:lnTo>
                    <a:pt x="1245" y="4506"/>
                  </a:lnTo>
                  <a:lnTo>
                    <a:pt x="1459" y="4606"/>
                  </a:lnTo>
                  <a:lnTo>
                    <a:pt x="1674" y="4692"/>
                  </a:lnTo>
                  <a:lnTo>
                    <a:pt x="1917" y="4749"/>
                  </a:lnTo>
                  <a:lnTo>
                    <a:pt x="2146" y="4792"/>
                  </a:lnTo>
                  <a:lnTo>
                    <a:pt x="2389" y="4806"/>
                  </a:lnTo>
                  <a:lnTo>
                    <a:pt x="24959" y="4806"/>
                  </a:lnTo>
                  <a:lnTo>
                    <a:pt x="25202" y="4792"/>
                  </a:lnTo>
                  <a:lnTo>
                    <a:pt x="25431" y="4749"/>
                  </a:lnTo>
                  <a:lnTo>
                    <a:pt x="25674" y="4692"/>
                  </a:lnTo>
                  <a:lnTo>
                    <a:pt x="25889" y="4606"/>
                  </a:lnTo>
                  <a:lnTo>
                    <a:pt x="26104" y="4506"/>
                  </a:lnTo>
                  <a:lnTo>
                    <a:pt x="26290" y="4392"/>
                  </a:lnTo>
                  <a:lnTo>
                    <a:pt x="26475" y="4249"/>
                  </a:lnTo>
                  <a:lnTo>
                    <a:pt x="26647" y="4091"/>
                  </a:lnTo>
                  <a:lnTo>
                    <a:pt x="26804" y="3934"/>
                  </a:lnTo>
                  <a:lnTo>
                    <a:pt x="26947" y="3748"/>
                  </a:lnTo>
                  <a:lnTo>
                    <a:pt x="27062" y="3548"/>
                  </a:lnTo>
                  <a:lnTo>
                    <a:pt x="27162" y="3333"/>
                  </a:lnTo>
                  <a:lnTo>
                    <a:pt x="27248" y="3119"/>
                  </a:lnTo>
                  <a:lnTo>
                    <a:pt x="27305" y="2890"/>
                  </a:lnTo>
                  <a:lnTo>
                    <a:pt x="27334" y="2647"/>
                  </a:lnTo>
                  <a:lnTo>
                    <a:pt x="27348" y="2403"/>
                  </a:lnTo>
                  <a:lnTo>
                    <a:pt x="27334" y="2160"/>
                  </a:lnTo>
                  <a:lnTo>
                    <a:pt x="27305" y="1917"/>
                  </a:lnTo>
                  <a:lnTo>
                    <a:pt x="27248" y="1688"/>
                  </a:lnTo>
                  <a:lnTo>
                    <a:pt x="27162" y="1474"/>
                  </a:lnTo>
                  <a:lnTo>
                    <a:pt x="27062" y="1259"/>
                  </a:lnTo>
                  <a:lnTo>
                    <a:pt x="26947" y="1059"/>
                  </a:lnTo>
                  <a:lnTo>
                    <a:pt x="26804" y="873"/>
                  </a:lnTo>
                  <a:lnTo>
                    <a:pt x="26647" y="701"/>
                  </a:lnTo>
                  <a:lnTo>
                    <a:pt x="26475" y="544"/>
                  </a:lnTo>
                  <a:lnTo>
                    <a:pt x="26290" y="415"/>
                  </a:lnTo>
                  <a:lnTo>
                    <a:pt x="26104" y="287"/>
                  </a:lnTo>
                  <a:lnTo>
                    <a:pt x="25889" y="186"/>
                  </a:lnTo>
                  <a:lnTo>
                    <a:pt x="25674" y="115"/>
                  </a:lnTo>
                  <a:lnTo>
                    <a:pt x="25431" y="58"/>
                  </a:lnTo>
                  <a:lnTo>
                    <a:pt x="25202" y="15"/>
                  </a:lnTo>
                  <a:lnTo>
                    <a:pt x="24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764825" y="2594300"/>
              <a:ext cx="384775" cy="783475"/>
            </a:xfrm>
            <a:custGeom>
              <a:avLst/>
              <a:gdLst/>
              <a:ahLst/>
              <a:cxnLst/>
              <a:rect l="l" t="t" r="r" b="b"/>
              <a:pathLst>
                <a:path w="15391" h="31339" extrusionOk="0">
                  <a:moveTo>
                    <a:pt x="10328" y="1"/>
                  </a:moveTo>
                  <a:lnTo>
                    <a:pt x="9684" y="30"/>
                  </a:lnTo>
                  <a:lnTo>
                    <a:pt x="9012" y="72"/>
                  </a:lnTo>
                  <a:lnTo>
                    <a:pt x="8339" y="158"/>
                  </a:lnTo>
                  <a:lnTo>
                    <a:pt x="7996" y="215"/>
                  </a:lnTo>
                  <a:lnTo>
                    <a:pt x="7653" y="273"/>
                  </a:lnTo>
                  <a:lnTo>
                    <a:pt x="7324" y="359"/>
                  </a:lnTo>
                  <a:lnTo>
                    <a:pt x="6981" y="430"/>
                  </a:lnTo>
                  <a:lnTo>
                    <a:pt x="6637" y="530"/>
                  </a:lnTo>
                  <a:lnTo>
                    <a:pt x="6308" y="645"/>
                  </a:lnTo>
                  <a:lnTo>
                    <a:pt x="5979" y="759"/>
                  </a:lnTo>
                  <a:lnTo>
                    <a:pt x="5636" y="888"/>
                  </a:lnTo>
                  <a:lnTo>
                    <a:pt x="5321" y="1031"/>
                  </a:lnTo>
                  <a:lnTo>
                    <a:pt x="4992" y="1188"/>
                  </a:lnTo>
                  <a:lnTo>
                    <a:pt x="4678" y="1360"/>
                  </a:lnTo>
                  <a:lnTo>
                    <a:pt x="4363" y="1546"/>
                  </a:lnTo>
                  <a:lnTo>
                    <a:pt x="4063" y="1732"/>
                  </a:lnTo>
                  <a:lnTo>
                    <a:pt x="3762" y="1946"/>
                  </a:lnTo>
                  <a:lnTo>
                    <a:pt x="3476" y="2175"/>
                  </a:lnTo>
                  <a:lnTo>
                    <a:pt x="3190" y="2418"/>
                  </a:lnTo>
                  <a:lnTo>
                    <a:pt x="2904" y="2676"/>
                  </a:lnTo>
                  <a:lnTo>
                    <a:pt x="2647" y="2962"/>
                  </a:lnTo>
                  <a:lnTo>
                    <a:pt x="2389" y="3248"/>
                  </a:lnTo>
                  <a:lnTo>
                    <a:pt x="2146" y="3562"/>
                  </a:lnTo>
                  <a:lnTo>
                    <a:pt x="1903" y="3891"/>
                  </a:lnTo>
                  <a:lnTo>
                    <a:pt x="1688" y="4249"/>
                  </a:lnTo>
                  <a:lnTo>
                    <a:pt x="1474" y="4607"/>
                  </a:lnTo>
                  <a:lnTo>
                    <a:pt x="1274" y="4993"/>
                  </a:lnTo>
                  <a:lnTo>
                    <a:pt x="1088" y="5407"/>
                  </a:lnTo>
                  <a:lnTo>
                    <a:pt x="916" y="5837"/>
                  </a:lnTo>
                  <a:lnTo>
                    <a:pt x="759" y="6280"/>
                  </a:lnTo>
                  <a:lnTo>
                    <a:pt x="616" y="6752"/>
                  </a:lnTo>
                  <a:lnTo>
                    <a:pt x="487" y="7238"/>
                  </a:lnTo>
                  <a:lnTo>
                    <a:pt x="373" y="7753"/>
                  </a:lnTo>
                  <a:lnTo>
                    <a:pt x="287" y="8297"/>
                  </a:lnTo>
                  <a:lnTo>
                    <a:pt x="201" y="8855"/>
                  </a:lnTo>
                  <a:lnTo>
                    <a:pt x="115" y="9770"/>
                  </a:lnTo>
                  <a:lnTo>
                    <a:pt x="44" y="10685"/>
                  </a:lnTo>
                  <a:lnTo>
                    <a:pt x="15" y="11629"/>
                  </a:lnTo>
                  <a:lnTo>
                    <a:pt x="1" y="12573"/>
                  </a:lnTo>
                  <a:lnTo>
                    <a:pt x="1" y="13532"/>
                  </a:lnTo>
                  <a:lnTo>
                    <a:pt x="29" y="14504"/>
                  </a:lnTo>
                  <a:lnTo>
                    <a:pt x="86" y="15463"/>
                  </a:lnTo>
                  <a:lnTo>
                    <a:pt x="158" y="16421"/>
                  </a:lnTo>
                  <a:lnTo>
                    <a:pt x="230" y="17379"/>
                  </a:lnTo>
                  <a:lnTo>
                    <a:pt x="330" y="18323"/>
                  </a:lnTo>
                  <a:lnTo>
                    <a:pt x="444" y="19267"/>
                  </a:lnTo>
                  <a:lnTo>
                    <a:pt x="573" y="20197"/>
                  </a:lnTo>
                  <a:lnTo>
                    <a:pt x="702" y="21098"/>
                  </a:lnTo>
                  <a:lnTo>
                    <a:pt x="845" y="21985"/>
                  </a:lnTo>
                  <a:lnTo>
                    <a:pt x="1002" y="22857"/>
                  </a:lnTo>
                  <a:lnTo>
                    <a:pt x="1145" y="23701"/>
                  </a:lnTo>
                  <a:lnTo>
                    <a:pt x="1460" y="25303"/>
                  </a:lnTo>
                  <a:lnTo>
                    <a:pt x="1774" y="26762"/>
                  </a:lnTo>
                  <a:lnTo>
                    <a:pt x="2089" y="28064"/>
                  </a:lnTo>
                  <a:lnTo>
                    <a:pt x="2361" y="29179"/>
                  </a:lnTo>
                  <a:lnTo>
                    <a:pt x="2604" y="30080"/>
                  </a:lnTo>
                  <a:lnTo>
                    <a:pt x="2790" y="30767"/>
                  </a:lnTo>
                  <a:lnTo>
                    <a:pt x="2947" y="31339"/>
                  </a:lnTo>
                  <a:lnTo>
                    <a:pt x="13231" y="27892"/>
                  </a:lnTo>
                  <a:lnTo>
                    <a:pt x="15391" y="602"/>
                  </a:lnTo>
                  <a:lnTo>
                    <a:pt x="15234" y="559"/>
                  </a:lnTo>
                  <a:lnTo>
                    <a:pt x="14790" y="459"/>
                  </a:lnTo>
                  <a:lnTo>
                    <a:pt x="14104" y="316"/>
                  </a:lnTo>
                  <a:lnTo>
                    <a:pt x="13689" y="244"/>
                  </a:lnTo>
                  <a:lnTo>
                    <a:pt x="13217" y="173"/>
                  </a:lnTo>
                  <a:lnTo>
                    <a:pt x="12702" y="115"/>
                  </a:lnTo>
                  <a:lnTo>
                    <a:pt x="12158" y="58"/>
                  </a:lnTo>
                  <a:lnTo>
                    <a:pt x="11572" y="30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764825" y="2594300"/>
              <a:ext cx="384775" cy="783475"/>
            </a:xfrm>
            <a:custGeom>
              <a:avLst/>
              <a:gdLst/>
              <a:ahLst/>
              <a:cxnLst/>
              <a:rect l="l" t="t" r="r" b="b"/>
              <a:pathLst>
                <a:path w="15391" h="31339" fill="none" extrusionOk="0">
                  <a:moveTo>
                    <a:pt x="2947" y="31339"/>
                  </a:moveTo>
                  <a:lnTo>
                    <a:pt x="2947" y="31339"/>
                  </a:lnTo>
                  <a:lnTo>
                    <a:pt x="2790" y="30767"/>
                  </a:lnTo>
                  <a:lnTo>
                    <a:pt x="2604" y="30080"/>
                  </a:lnTo>
                  <a:lnTo>
                    <a:pt x="2361" y="29179"/>
                  </a:lnTo>
                  <a:lnTo>
                    <a:pt x="2089" y="28064"/>
                  </a:lnTo>
                  <a:lnTo>
                    <a:pt x="1774" y="26762"/>
                  </a:lnTo>
                  <a:lnTo>
                    <a:pt x="1460" y="25303"/>
                  </a:lnTo>
                  <a:lnTo>
                    <a:pt x="1145" y="23701"/>
                  </a:lnTo>
                  <a:lnTo>
                    <a:pt x="1002" y="22857"/>
                  </a:lnTo>
                  <a:lnTo>
                    <a:pt x="845" y="21985"/>
                  </a:lnTo>
                  <a:lnTo>
                    <a:pt x="702" y="21098"/>
                  </a:lnTo>
                  <a:lnTo>
                    <a:pt x="573" y="20197"/>
                  </a:lnTo>
                  <a:lnTo>
                    <a:pt x="444" y="19267"/>
                  </a:lnTo>
                  <a:lnTo>
                    <a:pt x="330" y="18323"/>
                  </a:lnTo>
                  <a:lnTo>
                    <a:pt x="230" y="17379"/>
                  </a:lnTo>
                  <a:lnTo>
                    <a:pt x="158" y="16421"/>
                  </a:lnTo>
                  <a:lnTo>
                    <a:pt x="86" y="15463"/>
                  </a:lnTo>
                  <a:lnTo>
                    <a:pt x="29" y="14504"/>
                  </a:lnTo>
                  <a:lnTo>
                    <a:pt x="1" y="13532"/>
                  </a:lnTo>
                  <a:lnTo>
                    <a:pt x="1" y="12573"/>
                  </a:lnTo>
                  <a:lnTo>
                    <a:pt x="15" y="11629"/>
                  </a:lnTo>
                  <a:lnTo>
                    <a:pt x="44" y="10685"/>
                  </a:lnTo>
                  <a:lnTo>
                    <a:pt x="115" y="9770"/>
                  </a:lnTo>
                  <a:lnTo>
                    <a:pt x="201" y="8855"/>
                  </a:lnTo>
                  <a:lnTo>
                    <a:pt x="201" y="8855"/>
                  </a:lnTo>
                  <a:lnTo>
                    <a:pt x="287" y="8297"/>
                  </a:lnTo>
                  <a:lnTo>
                    <a:pt x="373" y="7753"/>
                  </a:lnTo>
                  <a:lnTo>
                    <a:pt x="487" y="7238"/>
                  </a:lnTo>
                  <a:lnTo>
                    <a:pt x="616" y="6752"/>
                  </a:lnTo>
                  <a:lnTo>
                    <a:pt x="759" y="6280"/>
                  </a:lnTo>
                  <a:lnTo>
                    <a:pt x="916" y="5837"/>
                  </a:lnTo>
                  <a:lnTo>
                    <a:pt x="1088" y="5407"/>
                  </a:lnTo>
                  <a:lnTo>
                    <a:pt x="1274" y="4993"/>
                  </a:lnTo>
                  <a:lnTo>
                    <a:pt x="1474" y="4607"/>
                  </a:lnTo>
                  <a:lnTo>
                    <a:pt x="1688" y="4249"/>
                  </a:lnTo>
                  <a:lnTo>
                    <a:pt x="1903" y="3891"/>
                  </a:lnTo>
                  <a:lnTo>
                    <a:pt x="2146" y="3562"/>
                  </a:lnTo>
                  <a:lnTo>
                    <a:pt x="2389" y="3248"/>
                  </a:lnTo>
                  <a:lnTo>
                    <a:pt x="2647" y="2962"/>
                  </a:lnTo>
                  <a:lnTo>
                    <a:pt x="2904" y="2676"/>
                  </a:lnTo>
                  <a:lnTo>
                    <a:pt x="3190" y="2418"/>
                  </a:lnTo>
                  <a:lnTo>
                    <a:pt x="3476" y="2175"/>
                  </a:lnTo>
                  <a:lnTo>
                    <a:pt x="3762" y="1946"/>
                  </a:lnTo>
                  <a:lnTo>
                    <a:pt x="4063" y="1732"/>
                  </a:lnTo>
                  <a:lnTo>
                    <a:pt x="4363" y="1546"/>
                  </a:lnTo>
                  <a:lnTo>
                    <a:pt x="4678" y="1360"/>
                  </a:lnTo>
                  <a:lnTo>
                    <a:pt x="4992" y="1188"/>
                  </a:lnTo>
                  <a:lnTo>
                    <a:pt x="5321" y="1031"/>
                  </a:lnTo>
                  <a:lnTo>
                    <a:pt x="5636" y="888"/>
                  </a:lnTo>
                  <a:lnTo>
                    <a:pt x="5979" y="759"/>
                  </a:lnTo>
                  <a:lnTo>
                    <a:pt x="6308" y="645"/>
                  </a:lnTo>
                  <a:lnTo>
                    <a:pt x="6637" y="530"/>
                  </a:lnTo>
                  <a:lnTo>
                    <a:pt x="6981" y="430"/>
                  </a:lnTo>
                  <a:lnTo>
                    <a:pt x="7324" y="359"/>
                  </a:lnTo>
                  <a:lnTo>
                    <a:pt x="7653" y="273"/>
                  </a:lnTo>
                  <a:lnTo>
                    <a:pt x="7996" y="215"/>
                  </a:lnTo>
                  <a:lnTo>
                    <a:pt x="8339" y="158"/>
                  </a:lnTo>
                  <a:lnTo>
                    <a:pt x="9012" y="72"/>
                  </a:lnTo>
                  <a:lnTo>
                    <a:pt x="9684" y="30"/>
                  </a:lnTo>
                  <a:lnTo>
                    <a:pt x="10328" y="1"/>
                  </a:lnTo>
                  <a:lnTo>
                    <a:pt x="10957" y="1"/>
                  </a:lnTo>
                  <a:lnTo>
                    <a:pt x="11572" y="30"/>
                  </a:lnTo>
                  <a:lnTo>
                    <a:pt x="12158" y="58"/>
                  </a:lnTo>
                  <a:lnTo>
                    <a:pt x="12702" y="115"/>
                  </a:lnTo>
                  <a:lnTo>
                    <a:pt x="13217" y="173"/>
                  </a:lnTo>
                  <a:lnTo>
                    <a:pt x="13689" y="244"/>
                  </a:lnTo>
                  <a:lnTo>
                    <a:pt x="14104" y="316"/>
                  </a:lnTo>
                  <a:lnTo>
                    <a:pt x="14790" y="459"/>
                  </a:lnTo>
                  <a:lnTo>
                    <a:pt x="15234" y="559"/>
                  </a:lnTo>
                  <a:lnTo>
                    <a:pt x="15391" y="602"/>
                  </a:lnTo>
                  <a:lnTo>
                    <a:pt x="13231" y="27892"/>
                  </a:lnTo>
                  <a:lnTo>
                    <a:pt x="2947" y="313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1590125" y="3980275"/>
              <a:ext cx="155225" cy="80850"/>
            </a:xfrm>
            <a:custGeom>
              <a:avLst/>
              <a:gdLst/>
              <a:ahLst/>
              <a:cxnLst/>
              <a:rect l="l" t="t" r="r" b="b"/>
              <a:pathLst>
                <a:path w="6209" h="3234" extrusionOk="0">
                  <a:moveTo>
                    <a:pt x="487" y="1"/>
                  </a:moveTo>
                  <a:lnTo>
                    <a:pt x="358" y="272"/>
                  </a:lnTo>
                  <a:lnTo>
                    <a:pt x="229" y="559"/>
                  </a:lnTo>
                  <a:lnTo>
                    <a:pt x="172" y="730"/>
                  </a:lnTo>
                  <a:lnTo>
                    <a:pt x="101" y="916"/>
                  </a:lnTo>
                  <a:lnTo>
                    <a:pt x="58" y="1102"/>
                  </a:lnTo>
                  <a:lnTo>
                    <a:pt x="15" y="1302"/>
                  </a:lnTo>
                  <a:lnTo>
                    <a:pt x="1" y="1488"/>
                  </a:lnTo>
                  <a:lnTo>
                    <a:pt x="1" y="1674"/>
                  </a:lnTo>
                  <a:lnTo>
                    <a:pt x="29" y="1846"/>
                  </a:lnTo>
                  <a:lnTo>
                    <a:pt x="43" y="1917"/>
                  </a:lnTo>
                  <a:lnTo>
                    <a:pt x="72" y="2003"/>
                  </a:lnTo>
                  <a:lnTo>
                    <a:pt x="115" y="2075"/>
                  </a:lnTo>
                  <a:lnTo>
                    <a:pt x="158" y="2146"/>
                  </a:lnTo>
                  <a:lnTo>
                    <a:pt x="215" y="2203"/>
                  </a:lnTo>
                  <a:lnTo>
                    <a:pt x="287" y="2261"/>
                  </a:lnTo>
                  <a:lnTo>
                    <a:pt x="601" y="2461"/>
                  </a:lnTo>
                  <a:lnTo>
                    <a:pt x="902" y="2647"/>
                  </a:lnTo>
                  <a:lnTo>
                    <a:pt x="1188" y="2790"/>
                  </a:lnTo>
                  <a:lnTo>
                    <a:pt x="1488" y="2919"/>
                  </a:lnTo>
                  <a:lnTo>
                    <a:pt x="1774" y="3019"/>
                  </a:lnTo>
                  <a:lnTo>
                    <a:pt x="2060" y="3090"/>
                  </a:lnTo>
                  <a:lnTo>
                    <a:pt x="2346" y="3147"/>
                  </a:lnTo>
                  <a:lnTo>
                    <a:pt x="2632" y="3190"/>
                  </a:lnTo>
                  <a:lnTo>
                    <a:pt x="2933" y="3219"/>
                  </a:lnTo>
                  <a:lnTo>
                    <a:pt x="3233" y="3233"/>
                  </a:lnTo>
                  <a:lnTo>
                    <a:pt x="3562" y="3233"/>
                  </a:lnTo>
                  <a:lnTo>
                    <a:pt x="3891" y="3219"/>
                  </a:lnTo>
                  <a:lnTo>
                    <a:pt x="4592" y="3176"/>
                  </a:lnTo>
                  <a:lnTo>
                    <a:pt x="5364" y="3133"/>
                  </a:lnTo>
                  <a:lnTo>
                    <a:pt x="5479" y="3119"/>
                  </a:lnTo>
                  <a:lnTo>
                    <a:pt x="5593" y="3090"/>
                  </a:lnTo>
                  <a:lnTo>
                    <a:pt x="5693" y="3047"/>
                  </a:lnTo>
                  <a:lnTo>
                    <a:pt x="5793" y="2990"/>
                  </a:lnTo>
                  <a:lnTo>
                    <a:pt x="5879" y="2919"/>
                  </a:lnTo>
                  <a:lnTo>
                    <a:pt x="5965" y="2847"/>
                  </a:lnTo>
                  <a:lnTo>
                    <a:pt x="6036" y="2776"/>
                  </a:lnTo>
                  <a:lnTo>
                    <a:pt x="6094" y="2690"/>
                  </a:lnTo>
                  <a:lnTo>
                    <a:pt x="6137" y="2618"/>
                  </a:lnTo>
                  <a:lnTo>
                    <a:pt x="6180" y="2532"/>
                  </a:lnTo>
                  <a:lnTo>
                    <a:pt x="6194" y="2461"/>
                  </a:lnTo>
                  <a:lnTo>
                    <a:pt x="6208" y="2389"/>
                  </a:lnTo>
                  <a:lnTo>
                    <a:pt x="6194" y="2332"/>
                  </a:lnTo>
                  <a:lnTo>
                    <a:pt x="6165" y="2275"/>
                  </a:lnTo>
                  <a:lnTo>
                    <a:pt x="6122" y="2232"/>
                  </a:lnTo>
                  <a:lnTo>
                    <a:pt x="6051" y="2203"/>
                  </a:lnTo>
                  <a:lnTo>
                    <a:pt x="5536" y="2060"/>
                  </a:lnTo>
                  <a:lnTo>
                    <a:pt x="5021" y="1917"/>
                  </a:lnTo>
                  <a:lnTo>
                    <a:pt x="4764" y="1832"/>
                  </a:lnTo>
                  <a:lnTo>
                    <a:pt x="4535" y="1760"/>
                  </a:lnTo>
                  <a:lnTo>
                    <a:pt x="4334" y="1660"/>
                  </a:lnTo>
                  <a:lnTo>
                    <a:pt x="4163" y="1560"/>
                  </a:lnTo>
                  <a:lnTo>
                    <a:pt x="4005" y="1445"/>
                  </a:lnTo>
                  <a:lnTo>
                    <a:pt x="3862" y="1317"/>
                  </a:lnTo>
                  <a:lnTo>
                    <a:pt x="3719" y="1188"/>
                  </a:lnTo>
                  <a:lnTo>
                    <a:pt x="3605" y="1059"/>
                  </a:lnTo>
                  <a:lnTo>
                    <a:pt x="3390" y="816"/>
                  </a:lnTo>
                  <a:lnTo>
                    <a:pt x="3219" y="573"/>
                  </a:lnTo>
                  <a:lnTo>
                    <a:pt x="3104" y="358"/>
                  </a:lnTo>
                  <a:lnTo>
                    <a:pt x="3004" y="187"/>
                  </a:lnTo>
                  <a:lnTo>
                    <a:pt x="2947" y="29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16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1348050" y="3980275"/>
              <a:ext cx="152000" cy="80475"/>
            </a:xfrm>
            <a:custGeom>
              <a:avLst/>
              <a:gdLst/>
              <a:ahLst/>
              <a:cxnLst/>
              <a:rect l="l" t="t" r="r" b="b"/>
              <a:pathLst>
                <a:path w="6080" h="3219" extrusionOk="0">
                  <a:moveTo>
                    <a:pt x="2603" y="1"/>
                  </a:moveTo>
                  <a:lnTo>
                    <a:pt x="158" y="187"/>
                  </a:lnTo>
                  <a:lnTo>
                    <a:pt x="86" y="444"/>
                  </a:lnTo>
                  <a:lnTo>
                    <a:pt x="43" y="716"/>
                  </a:lnTo>
                  <a:lnTo>
                    <a:pt x="0" y="1045"/>
                  </a:lnTo>
                  <a:lnTo>
                    <a:pt x="0" y="1231"/>
                  </a:lnTo>
                  <a:lnTo>
                    <a:pt x="15" y="1402"/>
                  </a:lnTo>
                  <a:lnTo>
                    <a:pt x="29" y="1574"/>
                  </a:lnTo>
                  <a:lnTo>
                    <a:pt x="72" y="1746"/>
                  </a:lnTo>
                  <a:lnTo>
                    <a:pt x="129" y="1903"/>
                  </a:lnTo>
                  <a:lnTo>
                    <a:pt x="215" y="2046"/>
                  </a:lnTo>
                  <a:lnTo>
                    <a:pt x="315" y="2175"/>
                  </a:lnTo>
                  <a:lnTo>
                    <a:pt x="372" y="2218"/>
                  </a:lnTo>
                  <a:lnTo>
                    <a:pt x="444" y="2275"/>
                  </a:lnTo>
                  <a:lnTo>
                    <a:pt x="858" y="2489"/>
                  </a:lnTo>
                  <a:lnTo>
                    <a:pt x="1087" y="2604"/>
                  </a:lnTo>
                  <a:lnTo>
                    <a:pt x="1345" y="2718"/>
                  </a:lnTo>
                  <a:lnTo>
                    <a:pt x="1617" y="2833"/>
                  </a:lnTo>
                  <a:lnTo>
                    <a:pt x="1903" y="2933"/>
                  </a:lnTo>
                  <a:lnTo>
                    <a:pt x="2217" y="3033"/>
                  </a:lnTo>
                  <a:lnTo>
                    <a:pt x="2546" y="3104"/>
                  </a:lnTo>
                  <a:lnTo>
                    <a:pt x="2889" y="3162"/>
                  </a:lnTo>
                  <a:lnTo>
                    <a:pt x="3247" y="3205"/>
                  </a:lnTo>
                  <a:lnTo>
                    <a:pt x="3619" y="3219"/>
                  </a:lnTo>
                  <a:lnTo>
                    <a:pt x="4005" y="3205"/>
                  </a:lnTo>
                  <a:lnTo>
                    <a:pt x="4391" y="3162"/>
                  </a:lnTo>
                  <a:lnTo>
                    <a:pt x="4806" y="3090"/>
                  </a:lnTo>
                  <a:lnTo>
                    <a:pt x="5006" y="3033"/>
                  </a:lnTo>
                  <a:lnTo>
                    <a:pt x="5221" y="2976"/>
                  </a:lnTo>
                  <a:lnTo>
                    <a:pt x="5435" y="2904"/>
                  </a:lnTo>
                  <a:lnTo>
                    <a:pt x="5650" y="2818"/>
                  </a:lnTo>
                  <a:lnTo>
                    <a:pt x="5750" y="2776"/>
                  </a:lnTo>
                  <a:lnTo>
                    <a:pt x="5836" y="2718"/>
                  </a:lnTo>
                  <a:lnTo>
                    <a:pt x="5907" y="2661"/>
                  </a:lnTo>
                  <a:lnTo>
                    <a:pt x="5965" y="2590"/>
                  </a:lnTo>
                  <a:lnTo>
                    <a:pt x="6022" y="2518"/>
                  </a:lnTo>
                  <a:lnTo>
                    <a:pt x="6051" y="2461"/>
                  </a:lnTo>
                  <a:lnTo>
                    <a:pt x="6079" y="2389"/>
                  </a:lnTo>
                  <a:lnTo>
                    <a:pt x="6079" y="2318"/>
                  </a:lnTo>
                  <a:lnTo>
                    <a:pt x="6079" y="2246"/>
                  </a:lnTo>
                  <a:lnTo>
                    <a:pt x="6065" y="2189"/>
                  </a:lnTo>
                  <a:lnTo>
                    <a:pt x="6051" y="2118"/>
                  </a:lnTo>
                  <a:lnTo>
                    <a:pt x="6008" y="2075"/>
                  </a:lnTo>
                  <a:lnTo>
                    <a:pt x="5965" y="2017"/>
                  </a:lnTo>
                  <a:lnTo>
                    <a:pt x="5907" y="1975"/>
                  </a:lnTo>
                  <a:lnTo>
                    <a:pt x="5850" y="1946"/>
                  </a:lnTo>
                  <a:lnTo>
                    <a:pt x="5779" y="1932"/>
                  </a:lnTo>
                  <a:lnTo>
                    <a:pt x="5278" y="1832"/>
                  </a:lnTo>
                  <a:lnTo>
                    <a:pt x="4778" y="1717"/>
                  </a:lnTo>
                  <a:lnTo>
                    <a:pt x="4549" y="1660"/>
                  </a:lnTo>
                  <a:lnTo>
                    <a:pt x="4334" y="1588"/>
                  </a:lnTo>
                  <a:lnTo>
                    <a:pt x="4134" y="1503"/>
                  </a:lnTo>
                  <a:lnTo>
                    <a:pt x="3948" y="1417"/>
                  </a:lnTo>
                  <a:lnTo>
                    <a:pt x="3791" y="1317"/>
                  </a:lnTo>
                  <a:lnTo>
                    <a:pt x="3633" y="1202"/>
                  </a:lnTo>
                  <a:lnTo>
                    <a:pt x="3490" y="1102"/>
                  </a:lnTo>
                  <a:lnTo>
                    <a:pt x="3361" y="973"/>
                  </a:lnTo>
                  <a:lnTo>
                    <a:pt x="3118" y="744"/>
                  </a:lnTo>
                  <a:lnTo>
                    <a:pt x="2932" y="516"/>
                  </a:lnTo>
                  <a:lnTo>
                    <a:pt x="2789" y="315"/>
                  </a:lnTo>
                  <a:lnTo>
                    <a:pt x="2689" y="158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16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943250" y="3116375"/>
              <a:ext cx="867875" cy="879675"/>
            </a:xfrm>
            <a:custGeom>
              <a:avLst/>
              <a:gdLst/>
              <a:ahLst/>
              <a:cxnLst/>
              <a:rect l="l" t="t" r="r" b="b"/>
              <a:pathLst>
                <a:path w="34715" h="35187" extrusionOk="0">
                  <a:moveTo>
                    <a:pt x="17608" y="0"/>
                  </a:moveTo>
                  <a:lnTo>
                    <a:pt x="16049" y="15"/>
                  </a:lnTo>
                  <a:lnTo>
                    <a:pt x="13675" y="86"/>
                  </a:lnTo>
                  <a:lnTo>
                    <a:pt x="7753" y="287"/>
                  </a:lnTo>
                  <a:lnTo>
                    <a:pt x="2361" y="487"/>
                  </a:lnTo>
                  <a:lnTo>
                    <a:pt x="1" y="573"/>
                  </a:lnTo>
                  <a:lnTo>
                    <a:pt x="15" y="902"/>
                  </a:lnTo>
                  <a:lnTo>
                    <a:pt x="44" y="1273"/>
                  </a:lnTo>
                  <a:lnTo>
                    <a:pt x="115" y="1774"/>
                  </a:lnTo>
                  <a:lnTo>
                    <a:pt x="216" y="2360"/>
                  </a:lnTo>
                  <a:lnTo>
                    <a:pt x="287" y="2689"/>
                  </a:lnTo>
                  <a:lnTo>
                    <a:pt x="373" y="3047"/>
                  </a:lnTo>
                  <a:lnTo>
                    <a:pt x="473" y="3405"/>
                  </a:lnTo>
                  <a:lnTo>
                    <a:pt x="587" y="3776"/>
                  </a:lnTo>
                  <a:lnTo>
                    <a:pt x="716" y="4177"/>
                  </a:lnTo>
                  <a:lnTo>
                    <a:pt x="859" y="4563"/>
                  </a:lnTo>
                  <a:lnTo>
                    <a:pt x="1031" y="4964"/>
                  </a:lnTo>
                  <a:lnTo>
                    <a:pt x="1217" y="5378"/>
                  </a:lnTo>
                  <a:lnTo>
                    <a:pt x="1431" y="5779"/>
                  </a:lnTo>
                  <a:lnTo>
                    <a:pt x="1674" y="6194"/>
                  </a:lnTo>
                  <a:lnTo>
                    <a:pt x="1932" y="6594"/>
                  </a:lnTo>
                  <a:lnTo>
                    <a:pt x="2218" y="6995"/>
                  </a:lnTo>
                  <a:lnTo>
                    <a:pt x="2533" y="7381"/>
                  </a:lnTo>
                  <a:lnTo>
                    <a:pt x="2862" y="7767"/>
                  </a:lnTo>
                  <a:lnTo>
                    <a:pt x="3234" y="8125"/>
                  </a:lnTo>
                  <a:lnTo>
                    <a:pt x="3634" y="8482"/>
                  </a:lnTo>
                  <a:lnTo>
                    <a:pt x="3849" y="8654"/>
                  </a:lnTo>
                  <a:lnTo>
                    <a:pt x="4077" y="8825"/>
                  </a:lnTo>
                  <a:lnTo>
                    <a:pt x="4306" y="8983"/>
                  </a:lnTo>
                  <a:lnTo>
                    <a:pt x="4535" y="9140"/>
                  </a:lnTo>
                  <a:lnTo>
                    <a:pt x="4778" y="9283"/>
                  </a:lnTo>
                  <a:lnTo>
                    <a:pt x="5036" y="9426"/>
                  </a:lnTo>
                  <a:lnTo>
                    <a:pt x="5293" y="9569"/>
                  </a:lnTo>
                  <a:lnTo>
                    <a:pt x="5565" y="9698"/>
                  </a:lnTo>
                  <a:lnTo>
                    <a:pt x="5851" y="9827"/>
                  </a:lnTo>
                  <a:lnTo>
                    <a:pt x="6137" y="9941"/>
                  </a:lnTo>
                  <a:lnTo>
                    <a:pt x="6437" y="10056"/>
                  </a:lnTo>
                  <a:lnTo>
                    <a:pt x="6752" y="10156"/>
                  </a:lnTo>
                  <a:lnTo>
                    <a:pt x="6981" y="10227"/>
                  </a:lnTo>
                  <a:lnTo>
                    <a:pt x="7224" y="10284"/>
                  </a:lnTo>
                  <a:lnTo>
                    <a:pt x="7496" y="10342"/>
                  </a:lnTo>
                  <a:lnTo>
                    <a:pt x="7796" y="10384"/>
                  </a:lnTo>
                  <a:lnTo>
                    <a:pt x="8454" y="10470"/>
                  </a:lnTo>
                  <a:lnTo>
                    <a:pt x="9169" y="10542"/>
                  </a:lnTo>
                  <a:lnTo>
                    <a:pt x="9942" y="10599"/>
                  </a:lnTo>
                  <a:lnTo>
                    <a:pt x="10771" y="10656"/>
                  </a:lnTo>
                  <a:lnTo>
                    <a:pt x="12473" y="10742"/>
                  </a:lnTo>
                  <a:lnTo>
                    <a:pt x="14190" y="10814"/>
                  </a:lnTo>
                  <a:lnTo>
                    <a:pt x="15019" y="10856"/>
                  </a:lnTo>
                  <a:lnTo>
                    <a:pt x="15820" y="10914"/>
                  </a:lnTo>
                  <a:lnTo>
                    <a:pt x="16550" y="10971"/>
                  </a:lnTo>
                  <a:lnTo>
                    <a:pt x="17236" y="11042"/>
                  </a:lnTo>
                  <a:lnTo>
                    <a:pt x="17823" y="11128"/>
                  </a:lnTo>
                  <a:lnTo>
                    <a:pt x="18095" y="11185"/>
                  </a:lnTo>
                  <a:lnTo>
                    <a:pt x="18338" y="11228"/>
                  </a:lnTo>
                  <a:lnTo>
                    <a:pt x="18424" y="11257"/>
                  </a:lnTo>
                  <a:lnTo>
                    <a:pt x="18495" y="11300"/>
                  </a:lnTo>
                  <a:lnTo>
                    <a:pt x="18581" y="11343"/>
                  </a:lnTo>
                  <a:lnTo>
                    <a:pt x="18652" y="11386"/>
                  </a:lnTo>
                  <a:lnTo>
                    <a:pt x="18767" y="11500"/>
                  </a:lnTo>
                  <a:lnTo>
                    <a:pt x="18881" y="11643"/>
                  </a:lnTo>
                  <a:lnTo>
                    <a:pt x="18967" y="11815"/>
                  </a:lnTo>
                  <a:lnTo>
                    <a:pt x="19024" y="12001"/>
                  </a:lnTo>
                  <a:lnTo>
                    <a:pt x="19081" y="12215"/>
                  </a:lnTo>
                  <a:lnTo>
                    <a:pt x="19110" y="12444"/>
                  </a:lnTo>
                  <a:lnTo>
                    <a:pt x="19139" y="12687"/>
                  </a:lnTo>
                  <a:lnTo>
                    <a:pt x="19153" y="12945"/>
                  </a:lnTo>
                  <a:lnTo>
                    <a:pt x="19139" y="13202"/>
                  </a:lnTo>
                  <a:lnTo>
                    <a:pt x="19124" y="13474"/>
                  </a:lnTo>
                  <a:lnTo>
                    <a:pt x="19096" y="13760"/>
                  </a:lnTo>
                  <a:lnTo>
                    <a:pt x="19067" y="14046"/>
                  </a:lnTo>
                  <a:lnTo>
                    <a:pt x="18981" y="14633"/>
                  </a:lnTo>
                  <a:lnTo>
                    <a:pt x="18867" y="15205"/>
                  </a:lnTo>
                  <a:lnTo>
                    <a:pt x="18738" y="15762"/>
                  </a:lnTo>
                  <a:lnTo>
                    <a:pt x="18609" y="16277"/>
                  </a:lnTo>
                  <a:lnTo>
                    <a:pt x="18481" y="16735"/>
                  </a:lnTo>
                  <a:lnTo>
                    <a:pt x="18266" y="17407"/>
                  </a:lnTo>
                  <a:lnTo>
                    <a:pt x="18180" y="17665"/>
                  </a:lnTo>
                  <a:lnTo>
                    <a:pt x="17994" y="18366"/>
                  </a:lnTo>
                  <a:lnTo>
                    <a:pt x="17809" y="19081"/>
                  </a:lnTo>
                  <a:lnTo>
                    <a:pt x="17480" y="20497"/>
                  </a:lnTo>
                  <a:lnTo>
                    <a:pt x="17165" y="21913"/>
                  </a:lnTo>
                  <a:lnTo>
                    <a:pt x="16879" y="23314"/>
                  </a:lnTo>
                  <a:lnTo>
                    <a:pt x="16636" y="24702"/>
                  </a:lnTo>
                  <a:lnTo>
                    <a:pt x="16407" y="26032"/>
                  </a:lnTo>
                  <a:lnTo>
                    <a:pt x="16207" y="27319"/>
                  </a:lnTo>
                  <a:lnTo>
                    <a:pt x="16035" y="28535"/>
                  </a:lnTo>
                  <a:lnTo>
                    <a:pt x="15892" y="29694"/>
                  </a:lnTo>
                  <a:lnTo>
                    <a:pt x="15763" y="30738"/>
                  </a:lnTo>
                  <a:lnTo>
                    <a:pt x="15663" y="31696"/>
                  </a:lnTo>
                  <a:lnTo>
                    <a:pt x="15577" y="32540"/>
                  </a:lnTo>
                  <a:lnTo>
                    <a:pt x="15463" y="33827"/>
                  </a:lnTo>
                  <a:lnTo>
                    <a:pt x="15448" y="34242"/>
                  </a:lnTo>
                  <a:lnTo>
                    <a:pt x="15434" y="34500"/>
                  </a:lnTo>
                  <a:lnTo>
                    <a:pt x="15448" y="34585"/>
                  </a:lnTo>
                  <a:lnTo>
                    <a:pt x="15491" y="34657"/>
                  </a:lnTo>
                  <a:lnTo>
                    <a:pt x="15549" y="34728"/>
                  </a:lnTo>
                  <a:lnTo>
                    <a:pt x="15634" y="34800"/>
                  </a:lnTo>
                  <a:lnTo>
                    <a:pt x="15735" y="34857"/>
                  </a:lnTo>
                  <a:lnTo>
                    <a:pt x="15863" y="34900"/>
                  </a:lnTo>
                  <a:lnTo>
                    <a:pt x="15992" y="34943"/>
                  </a:lnTo>
                  <a:lnTo>
                    <a:pt x="16149" y="34986"/>
                  </a:lnTo>
                  <a:lnTo>
                    <a:pt x="16493" y="35057"/>
                  </a:lnTo>
                  <a:lnTo>
                    <a:pt x="16893" y="35115"/>
                  </a:lnTo>
                  <a:lnTo>
                    <a:pt x="17308" y="35143"/>
                  </a:lnTo>
                  <a:lnTo>
                    <a:pt x="17723" y="35172"/>
                  </a:lnTo>
                  <a:lnTo>
                    <a:pt x="18152" y="35172"/>
                  </a:lnTo>
                  <a:lnTo>
                    <a:pt x="18567" y="35186"/>
                  </a:lnTo>
                  <a:lnTo>
                    <a:pt x="19310" y="35172"/>
                  </a:lnTo>
                  <a:lnTo>
                    <a:pt x="20026" y="35143"/>
                  </a:lnTo>
                  <a:lnTo>
                    <a:pt x="22886" y="27362"/>
                  </a:lnTo>
                  <a:lnTo>
                    <a:pt x="25003" y="21627"/>
                  </a:lnTo>
                  <a:lnTo>
                    <a:pt x="25818" y="19481"/>
                  </a:lnTo>
                  <a:lnTo>
                    <a:pt x="26290" y="18237"/>
                  </a:lnTo>
                  <a:lnTo>
                    <a:pt x="26348" y="18094"/>
                  </a:lnTo>
                  <a:lnTo>
                    <a:pt x="26162" y="19553"/>
                  </a:lnTo>
                  <a:lnTo>
                    <a:pt x="25933" y="21670"/>
                  </a:lnTo>
                  <a:lnTo>
                    <a:pt x="25675" y="24216"/>
                  </a:lnTo>
                  <a:lnTo>
                    <a:pt x="25561" y="25574"/>
                  </a:lnTo>
                  <a:lnTo>
                    <a:pt x="25446" y="26933"/>
                  </a:lnTo>
                  <a:lnTo>
                    <a:pt x="25332" y="28292"/>
                  </a:lnTo>
                  <a:lnTo>
                    <a:pt x="25246" y="29579"/>
                  </a:lnTo>
                  <a:lnTo>
                    <a:pt x="25175" y="30795"/>
                  </a:lnTo>
                  <a:lnTo>
                    <a:pt x="25132" y="31882"/>
                  </a:lnTo>
                  <a:lnTo>
                    <a:pt x="25117" y="32840"/>
                  </a:lnTo>
                  <a:lnTo>
                    <a:pt x="25117" y="33255"/>
                  </a:lnTo>
                  <a:lnTo>
                    <a:pt x="25132" y="33613"/>
                  </a:lnTo>
                  <a:lnTo>
                    <a:pt x="25146" y="33927"/>
                  </a:lnTo>
                  <a:lnTo>
                    <a:pt x="25189" y="34185"/>
                  </a:lnTo>
                  <a:lnTo>
                    <a:pt x="25218" y="34371"/>
                  </a:lnTo>
                  <a:lnTo>
                    <a:pt x="25275" y="34500"/>
                  </a:lnTo>
                  <a:lnTo>
                    <a:pt x="25346" y="34600"/>
                  </a:lnTo>
                  <a:lnTo>
                    <a:pt x="25432" y="34671"/>
                  </a:lnTo>
                  <a:lnTo>
                    <a:pt x="25547" y="34757"/>
                  </a:lnTo>
                  <a:lnTo>
                    <a:pt x="25661" y="34814"/>
                  </a:lnTo>
                  <a:lnTo>
                    <a:pt x="25818" y="34871"/>
                  </a:lnTo>
                  <a:lnTo>
                    <a:pt x="25976" y="34914"/>
                  </a:lnTo>
                  <a:lnTo>
                    <a:pt x="26147" y="34943"/>
                  </a:lnTo>
                  <a:lnTo>
                    <a:pt x="26333" y="34972"/>
                  </a:lnTo>
                  <a:lnTo>
                    <a:pt x="26734" y="35014"/>
                  </a:lnTo>
                  <a:lnTo>
                    <a:pt x="27177" y="35029"/>
                  </a:lnTo>
                  <a:lnTo>
                    <a:pt x="27621" y="35029"/>
                  </a:lnTo>
                  <a:lnTo>
                    <a:pt x="28078" y="35000"/>
                  </a:lnTo>
                  <a:lnTo>
                    <a:pt x="28536" y="34972"/>
                  </a:lnTo>
                  <a:lnTo>
                    <a:pt x="28965" y="34929"/>
                  </a:lnTo>
                  <a:lnTo>
                    <a:pt x="29709" y="34843"/>
                  </a:lnTo>
                  <a:lnTo>
                    <a:pt x="30238" y="34757"/>
                  </a:lnTo>
                  <a:lnTo>
                    <a:pt x="30438" y="34728"/>
                  </a:lnTo>
                  <a:lnTo>
                    <a:pt x="30953" y="31982"/>
                  </a:lnTo>
                  <a:lnTo>
                    <a:pt x="32097" y="25789"/>
                  </a:lnTo>
                  <a:lnTo>
                    <a:pt x="32727" y="22356"/>
                  </a:lnTo>
                  <a:lnTo>
                    <a:pt x="33285" y="19224"/>
                  </a:lnTo>
                  <a:lnTo>
                    <a:pt x="33714" y="16778"/>
                  </a:lnTo>
                  <a:lnTo>
                    <a:pt x="33857" y="15934"/>
                  </a:lnTo>
                  <a:lnTo>
                    <a:pt x="33943" y="15405"/>
                  </a:lnTo>
                  <a:lnTo>
                    <a:pt x="34100" y="14718"/>
                  </a:lnTo>
                  <a:lnTo>
                    <a:pt x="34243" y="13960"/>
                  </a:lnTo>
                  <a:lnTo>
                    <a:pt x="34386" y="13174"/>
                  </a:lnTo>
                  <a:lnTo>
                    <a:pt x="34515" y="12330"/>
                  </a:lnTo>
                  <a:lnTo>
                    <a:pt x="34615" y="11472"/>
                  </a:lnTo>
                  <a:lnTo>
                    <a:pt x="34658" y="11042"/>
                  </a:lnTo>
                  <a:lnTo>
                    <a:pt x="34686" y="10613"/>
                  </a:lnTo>
                  <a:lnTo>
                    <a:pt x="34715" y="10170"/>
                  </a:lnTo>
                  <a:lnTo>
                    <a:pt x="34715" y="9741"/>
                  </a:lnTo>
                  <a:lnTo>
                    <a:pt x="34715" y="9312"/>
                  </a:lnTo>
                  <a:lnTo>
                    <a:pt x="34715" y="8883"/>
                  </a:lnTo>
                  <a:lnTo>
                    <a:pt x="34686" y="8468"/>
                  </a:lnTo>
                  <a:lnTo>
                    <a:pt x="34643" y="8053"/>
                  </a:lnTo>
                  <a:lnTo>
                    <a:pt x="34586" y="7638"/>
                  </a:lnTo>
                  <a:lnTo>
                    <a:pt x="34515" y="7252"/>
                  </a:lnTo>
                  <a:lnTo>
                    <a:pt x="34429" y="6866"/>
                  </a:lnTo>
                  <a:lnTo>
                    <a:pt x="34329" y="6494"/>
                  </a:lnTo>
                  <a:lnTo>
                    <a:pt x="34200" y="6151"/>
                  </a:lnTo>
                  <a:lnTo>
                    <a:pt x="34057" y="5807"/>
                  </a:lnTo>
                  <a:lnTo>
                    <a:pt x="33900" y="5493"/>
                  </a:lnTo>
                  <a:lnTo>
                    <a:pt x="33714" y="5192"/>
                  </a:lnTo>
                  <a:lnTo>
                    <a:pt x="33513" y="4906"/>
                  </a:lnTo>
                  <a:lnTo>
                    <a:pt x="33285" y="4649"/>
                  </a:lnTo>
                  <a:lnTo>
                    <a:pt x="33156" y="4535"/>
                  </a:lnTo>
                  <a:lnTo>
                    <a:pt x="33027" y="4420"/>
                  </a:lnTo>
                  <a:lnTo>
                    <a:pt x="32898" y="4320"/>
                  </a:lnTo>
                  <a:lnTo>
                    <a:pt x="32755" y="4220"/>
                  </a:lnTo>
                  <a:lnTo>
                    <a:pt x="32598" y="4120"/>
                  </a:lnTo>
                  <a:lnTo>
                    <a:pt x="32455" y="4034"/>
                  </a:lnTo>
                  <a:lnTo>
                    <a:pt x="32283" y="3948"/>
                  </a:lnTo>
                  <a:lnTo>
                    <a:pt x="32126" y="3877"/>
                  </a:lnTo>
                  <a:lnTo>
                    <a:pt x="30810" y="3362"/>
                  </a:lnTo>
                  <a:lnTo>
                    <a:pt x="29551" y="2890"/>
                  </a:lnTo>
                  <a:lnTo>
                    <a:pt x="28350" y="2446"/>
                  </a:lnTo>
                  <a:lnTo>
                    <a:pt x="27220" y="2060"/>
                  </a:lnTo>
                  <a:lnTo>
                    <a:pt x="26133" y="1703"/>
                  </a:lnTo>
                  <a:lnTo>
                    <a:pt x="25103" y="1388"/>
                  </a:lnTo>
                  <a:lnTo>
                    <a:pt x="24131" y="1102"/>
                  </a:lnTo>
                  <a:lnTo>
                    <a:pt x="23215" y="859"/>
                  </a:lnTo>
                  <a:lnTo>
                    <a:pt x="22343" y="644"/>
                  </a:lnTo>
                  <a:lnTo>
                    <a:pt x="21527" y="458"/>
                  </a:lnTo>
                  <a:lnTo>
                    <a:pt x="20755" y="315"/>
                  </a:lnTo>
                  <a:lnTo>
                    <a:pt x="20040" y="201"/>
                  </a:lnTo>
                  <a:lnTo>
                    <a:pt x="19368" y="101"/>
                  </a:lnTo>
                  <a:lnTo>
                    <a:pt x="18738" y="43"/>
                  </a:lnTo>
                  <a:lnTo>
                    <a:pt x="18152" y="15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943250" y="3116375"/>
              <a:ext cx="867875" cy="879675"/>
            </a:xfrm>
            <a:custGeom>
              <a:avLst/>
              <a:gdLst/>
              <a:ahLst/>
              <a:cxnLst/>
              <a:rect l="l" t="t" r="r" b="b"/>
              <a:pathLst>
                <a:path w="34715" h="35187" fill="none" extrusionOk="0">
                  <a:moveTo>
                    <a:pt x="32126" y="3877"/>
                  </a:moveTo>
                  <a:lnTo>
                    <a:pt x="32126" y="3877"/>
                  </a:lnTo>
                  <a:lnTo>
                    <a:pt x="30810" y="3362"/>
                  </a:lnTo>
                  <a:lnTo>
                    <a:pt x="29551" y="2890"/>
                  </a:lnTo>
                  <a:lnTo>
                    <a:pt x="28350" y="2446"/>
                  </a:lnTo>
                  <a:lnTo>
                    <a:pt x="27220" y="2060"/>
                  </a:lnTo>
                  <a:lnTo>
                    <a:pt x="26133" y="1703"/>
                  </a:lnTo>
                  <a:lnTo>
                    <a:pt x="25103" y="1388"/>
                  </a:lnTo>
                  <a:lnTo>
                    <a:pt x="24131" y="1102"/>
                  </a:lnTo>
                  <a:lnTo>
                    <a:pt x="23215" y="859"/>
                  </a:lnTo>
                  <a:lnTo>
                    <a:pt x="22343" y="644"/>
                  </a:lnTo>
                  <a:lnTo>
                    <a:pt x="21527" y="458"/>
                  </a:lnTo>
                  <a:lnTo>
                    <a:pt x="20755" y="315"/>
                  </a:lnTo>
                  <a:lnTo>
                    <a:pt x="20040" y="201"/>
                  </a:lnTo>
                  <a:lnTo>
                    <a:pt x="19368" y="101"/>
                  </a:lnTo>
                  <a:lnTo>
                    <a:pt x="18738" y="43"/>
                  </a:lnTo>
                  <a:lnTo>
                    <a:pt x="18152" y="15"/>
                  </a:lnTo>
                  <a:lnTo>
                    <a:pt x="17608" y="0"/>
                  </a:lnTo>
                  <a:lnTo>
                    <a:pt x="17608" y="0"/>
                  </a:lnTo>
                  <a:lnTo>
                    <a:pt x="16049" y="15"/>
                  </a:lnTo>
                  <a:lnTo>
                    <a:pt x="13675" y="86"/>
                  </a:lnTo>
                  <a:lnTo>
                    <a:pt x="7753" y="287"/>
                  </a:lnTo>
                  <a:lnTo>
                    <a:pt x="2361" y="487"/>
                  </a:lnTo>
                  <a:lnTo>
                    <a:pt x="1" y="573"/>
                  </a:lnTo>
                  <a:lnTo>
                    <a:pt x="1" y="573"/>
                  </a:lnTo>
                  <a:lnTo>
                    <a:pt x="15" y="902"/>
                  </a:lnTo>
                  <a:lnTo>
                    <a:pt x="44" y="1273"/>
                  </a:lnTo>
                  <a:lnTo>
                    <a:pt x="115" y="1774"/>
                  </a:lnTo>
                  <a:lnTo>
                    <a:pt x="216" y="2360"/>
                  </a:lnTo>
                  <a:lnTo>
                    <a:pt x="287" y="2689"/>
                  </a:lnTo>
                  <a:lnTo>
                    <a:pt x="373" y="3047"/>
                  </a:lnTo>
                  <a:lnTo>
                    <a:pt x="473" y="3405"/>
                  </a:lnTo>
                  <a:lnTo>
                    <a:pt x="587" y="3776"/>
                  </a:lnTo>
                  <a:lnTo>
                    <a:pt x="716" y="4177"/>
                  </a:lnTo>
                  <a:lnTo>
                    <a:pt x="859" y="4563"/>
                  </a:lnTo>
                  <a:lnTo>
                    <a:pt x="1031" y="4964"/>
                  </a:lnTo>
                  <a:lnTo>
                    <a:pt x="1217" y="5378"/>
                  </a:lnTo>
                  <a:lnTo>
                    <a:pt x="1431" y="5779"/>
                  </a:lnTo>
                  <a:lnTo>
                    <a:pt x="1674" y="6194"/>
                  </a:lnTo>
                  <a:lnTo>
                    <a:pt x="1932" y="6594"/>
                  </a:lnTo>
                  <a:lnTo>
                    <a:pt x="2218" y="6995"/>
                  </a:lnTo>
                  <a:lnTo>
                    <a:pt x="2533" y="7381"/>
                  </a:lnTo>
                  <a:lnTo>
                    <a:pt x="2862" y="7767"/>
                  </a:lnTo>
                  <a:lnTo>
                    <a:pt x="3234" y="8125"/>
                  </a:lnTo>
                  <a:lnTo>
                    <a:pt x="3634" y="8482"/>
                  </a:lnTo>
                  <a:lnTo>
                    <a:pt x="3849" y="8654"/>
                  </a:lnTo>
                  <a:lnTo>
                    <a:pt x="4077" y="8825"/>
                  </a:lnTo>
                  <a:lnTo>
                    <a:pt x="4306" y="8983"/>
                  </a:lnTo>
                  <a:lnTo>
                    <a:pt x="4535" y="9140"/>
                  </a:lnTo>
                  <a:lnTo>
                    <a:pt x="4778" y="9283"/>
                  </a:lnTo>
                  <a:lnTo>
                    <a:pt x="5036" y="9426"/>
                  </a:lnTo>
                  <a:lnTo>
                    <a:pt x="5293" y="9569"/>
                  </a:lnTo>
                  <a:lnTo>
                    <a:pt x="5565" y="9698"/>
                  </a:lnTo>
                  <a:lnTo>
                    <a:pt x="5851" y="9827"/>
                  </a:lnTo>
                  <a:lnTo>
                    <a:pt x="6137" y="9941"/>
                  </a:lnTo>
                  <a:lnTo>
                    <a:pt x="6437" y="10056"/>
                  </a:lnTo>
                  <a:lnTo>
                    <a:pt x="6752" y="10156"/>
                  </a:lnTo>
                  <a:lnTo>
                    <a:pt x="6752" y="10156"/>
                  </a:lnTo>
                  <a:lnTo>
                    <a:pt x="6981" y="10227"/>
                  </a:lnTo>
                  <a:lnTo>
                    <a:pt x="7224" y="10284"/>
                  </a:lnTo>
                  <a:lnTo>
                    <a:pt x="7496" y="10342"/>
                  </a:lnTo>
                  <a:lnTo>
                    <a:pt x="7796" y="10384"/>
                  </a:lnTo>
                  <a:lnTo>
                    <a:pt x="8454" y="10470"/>
                  </a:lnTo>
                  <a:lnTo>
                    <a:pt x="9169" y="10542"/>
                  </a:lnTo>
                  <a:lnTo>
                    <a:pt x="9942" y="10599"/>
                  </a:lnTo>
                  <a:lnTo>
                    <a:pt x="10771" y="10656"/>
                  </a:lnTo>
                  <a:lnTo>
                    <a:pt x="12473" y="10742"/>
                  </a:lnTo>
                  <a:lnTo>
                    <a:pt x="14190" y="10814"/>
                  </a:lnTo>
                  <a:lnTo>
                    <a:pt x="15019" y="10856"/>
                  </a:lnTo>
                  <a:lnTo>
                    <a:pt x="15820" y="10914"/>
                  </a:lnTo>
                  <a:lnTo>
                    <a:pt x="16550" y="10971"/>
                  </a:lnTo>
                  <a:lnTo>
                    <a:pt x="17236" y="11042"/>
                  </a:lnTo>
                  <a:lnTo>
                    <a:pt x="17823" y="11128"/>
                  </a:lnTo>
                  <a:lnTo>
                    <a:pt x="18095" y="11185"/>
                  </a:lnTo>
                  <a:lnTo>
                    <a:pt x="18338" y="11228"/>
                  </a:lnTo>
                  <a:lnTo>
                    <a:pt x="18338" y="11228"/>
                  </a:lnTo>
                  <a:lnTo>
                    <a:pt x="18424" y="11257"/>
                  </a:lnTo>
                  <a:lnTo>
                    <a:pt x="18495" y="11300"/>
                  </a:lnTo>
                  <a:lnTo>
                    <a:pt x="18581" y="11343"/>
                  </a:lnTo>
                  <a:lnTo>
                    <a:pt x="18652" y="11386"/>
                  </a:lnTo>
                  <a:lnTo>
                    <a:pt x="18767" y="11500"/>
                  </a:lnTo>
                  <a:lnTo>
                    <a:pt x="18881" y="11643"/>
                  </a:lnTo>
                  <a:lnTo>
                    <a:pt x="18967" y="11815"/>
                  </a:lnTo>
                  <a:lnTo>
                    <a:pt x="19024" y="12001"/>
                  </a:lnTo>
                  <a:lnTo>
                    <a:pt x="19081" y="12215"/>
                  </a:lnTo>
                  <a:lnTo>
                    <a:pt x="19110" y="12444"/>
                  </a:lnTo>
                  <a:lnTo>
                    <a:pt x="19139" y="12687"/>
                  </a:lnTo>
                  <a:lnTo>
                    <a:pt x="19153" y="12945"/>
                  </a:lnTo>
                  <a:lnTo>
                    <a:pt x="19139" y="13202"/>
                  </a:lnTo>
                  <a:lnTo>
                    <a:pt x="19124" y="13474"/>
                  </a:lnTo>
                  <a:lnTo>
                    <a:pt x="19096" y="13760"/>
                  </a:lnTo>
                  <a:lnTo>
                    <a:pt x="19067" y="14046"/>
                  </a:lnTo>
                  <a:lnTo>
                    <a:pt x="18981" y="14633"/>
                  </a:lnTo>
                  <a:lnTo>
                    <a:pt x="18867" y="15205"/>
                  </a:lnTo>
                  <a:lnTo>
                    <a:pt x="18738" y="15762"/>
                  </a:lnTo>
                  <a:lnTo>
                    <a:pt x="18609" y="16277"/>
                  </a:lnTo>
                  <a:lnTo>
                    <a:pt x="18481" y="16735"/>
                  </a:lnTo>
                  <a:lnTo>
                    <a:pt x="18266" y="17407"/>
                  </a:lnTo>
                  <a:lnTo>
                    <a:pt x="18180" y="17665"/>
                  </a:lnTo>
                  <a:lnTo>
                    <a:pt x="18180" y="17665"/>
                  </a:lnTo>
                  <a:lnTo>
                    <a:pt x="17994" y="18366"/>
                  </a:lnTo>
                  <a:lnTo>
                    <a:pt x="17809" y="19081"/>
                  </a:lnTo>
                  <a:lnTo>
                    <a:pt x="17480" y="20497"/>
                  </a:lnTo>
                  <a:lnTo>
                    <a:pt x="17165" y="21913"/>
                  </a:lnTo>
                  <a:lnTo>
                    <a:pt x="16879" y="23314"/>
                  </a:lnTo>
                  <a:lnTo>
                    <a:pt x="16636" y="24702"/>
                  </a:lnTo>
                  <a:lnTo>
                    <a:pt x="16407" y="26032"/>
                  </a:lnTo>
                  <a:lnTo>
                    <a:pt x="16207" y="27319"/>
                  </a:lnTo>
                  <a:lnTo>
                    <a:pt x="16035" y="28535"/>
                  </a:lnTo>
                  <a:lnTo>
                    <a:pt x="15892" y="29694"/>
                  </a:lnTo>
                  <a:lnTo>
                    <a:pt x="15763" y="30738"/>
                  </a:lnTo>
                  <a:lnTo>
                    <a:pt x="15663" y="31696"/>
                  </a:lnTo>
                  <a:lnTo>
                    <a:pt x="15577" y="32540"/>
                  </a:lnTo>
                  <a:lnTo>
                    <a:pt x="15463" y="33827"/>
                  </a:lnTo>
                  <a:lnTo>
                    <a:pt x="15448" y="34242"/>
                  </a:lnTo>
                  <a:lnTo>
                    <a:pt x="15434" y="34500"/>
                  </a:lnTo>
                  <a:lnTo>
                    <a:pt x="15434" y="34500"/>
                  </a:lnTo>
                  <a:lnTo>
                    <a:pt x="15448" y="34585"/>
                  </a:lnTo>
                  <a:lnTo>
                    <a:pt x="15491" y="34657"/>
                  </a:lnTo>
                  <a:lnTo>
                    <a:pt x="15549" y="34728"/>
                  </a:lnTo>
                  <a:lnTo>
                    <a:pt x="15634" y="34800"/>
                  </a:lnTo>
                  <a:lnTo>
                    <a:pt x="15735" y="34857"/>
                  </a:lnTo>
                  <a:lnTo>
                    <a:pt x="15863" y="34900"/>
                  </a:lnTo>
                  <a:lnTo>
                    <a:pt x="15992" y="34943"/>
                  </a:lnTo>
                  <a:lnTo>
                    <a:pt x="16149" y="34986"/>
                  </a:lnTo>
                  <a:lnTo>
                    <a:pt x="16493" y="35057"/>
                  </a:lnTo>
                  <a:lnTo>
                    <a:pt x="16893" y="35115"/>
                  </a:lnTo>
                  <a:lnTo>
                    <a:pt x="17308" y="35143"/>
                  </a:lnTo>
                  <a:lnTo>
                    <a:pt x="17723" y="35172"/>
                  </a:lnTo>
                  <a:lnTo>
                    <a:pt x="18152" y="35172"/>
                  </a:lnTo>
                  <a:lnTo>
                    <a:pt x="18567" y="35186"/>
                  </a:lnTo>
                  <a:lnTo>
                    <a:pt x="19310" y="35172"/>
                  </a:lnTo>
                  <a:lnTo>
                    <a:pt x="20026" y="35143"/>
                  </a:lnTo>
                  <a:lnTo>
                    <a:pt x="20026" y="35143"/>
                  </a:lnTo>
                  <a:lnTo>
                    <a:pt x="22886" y="27362"/>
                  </a:lnTo>
                  <a:lnTo>
                    <a:pt x="25003" y="21627"/>
                  </a:lnTo>
                  <a:lnTo>
                    <a:pt x="25818" y="19481"/>
                  </a:lnTo>
                  <a:lnTo>
                    <a:pt x="26290" y="18237"/>
                  </a:lnTo>
                  <a:lnTo>
                    <a:pt x="26290" y="18237"/>
                  </a:lnTo>
                  <a:lnTo>
                    <a:pt x="26348" y="18094"/>
                  </a:lnTo>
                  <a:lnTo>
                    <a:pt x="26348" y="18094"/>
                  </a:lnTo>
                  <a:lnTo>
                    <a:pt x="26162" y="19553"/>
                  </a:lnTo>
                  <a:lnTo>
                    <a:pt x="25933" y="21670"/>
                  </a:lnTo>
                  <a:lnTo>
                    <a:pt x="25675" y="24216"/>
                  </a:lnTo>
                  <a:lnTo>
                    <a:pt x="25561" y="25574"/>
                  </a:lnTo>
                  <a:lnTo>
                    <a:pt x="25446" y="26933"/>
                  </a:lnTo>
                  <a:lnTo>
                    <a:pt x="25332" y="28292"/>
                  </a:lnTo>
                  <a:lnTo>
                    <a:pt x="25246" y="29579"/>
                  </a:lnTo>
                  <a:lnTo>
                    <a:pt x="25175" y="30795"/>
                  </a:lnTo>
                  <a:lnTo>
                    <a:pt x="25132" y="31882"/>
                  </a:lnTo>
                  <a:lnTo>
                    <a:pt x="25117" y="32840"/>
                  </a:lnTo>
                  <a:lnTo>
                    <a:pt x="25117" y="33255"/>
                  </a:lnTo>
                  <a:lnTo>
                    <a:pt x="25132" y="33613"/>
                  </a:lnTo>
                  <a:lnTo>
                    <a:pt x="25146" y="33927"/>
                  </a:lnTo>
                  <a:lnTo>
                    <a:pt x="25189" y="34185"/>
                  </a:lnTo>
                  <a:lnTo>
                    <a:pt x="25218" y="34371"/>
                  </a:lnTo>
                  <a:lnTo>
                    <a:pt x="25275" y="34500"/>
                  </a:lnTo>
                  <a:lnTo>
                    <a:pt x="25275" y="34500"/>
                  </a:lnTo>
                  <a:lnTo>
                    <a:pt x="25346" y="34600"/>
                  </a:lnTo>
                  <a:lnTo>
                    <a:pt x="25432" y="34671"/>
                  </a:lnTo>
                  <a:lnTo>
                    <a:pt x="25547" y="34757"/>
                  </a:lnTo>
                  <a:lnTo>
                    <a:pt x="25661" y="34814"/>
                  </a:lnTo>
                  <a:lnTo>
                    <a:pt x="25818" y="34871"/>
                  </a:lnTo>
                  <a:lnTo>
                    <a:pt x="25976" y="34914"/>
                  </a:lnTo>
                  <a:lnTo>
                    <a:pt x="26147" y="34943"/>
                  </a:lnTo>
                  <a:lnTo>
                    <a:pt x="26333" y="34972"/>
                  </a:lnTo>
                  <a:lnTo>
                    <a:pt x="26734" y="35014"/>
                  </a:lnTo>
                  <a:lnTo>
                    <a:pt x="27177" y="35029"/>
                  </a:lnTo>
                  <a:lnTo>
                    <a:pt x="27621" y="35029"/>
                  </a:lnTo>
                  <a:lnTo>
                    <a:pt x="28078" y="35000"/>
                  </a:lnTo>
                  <a:lnTo>
                    <a:pt x="28536" y="34972"/>
                  </a:lnTo>
                  <a:lnTo>
                    <a:pt x="28965" y="34929"/>
                  </a:lnTo>
                  <a:lnTo>
                    <a:pt x="29709" y="34843"/>
                  </a:lnTo>
                  <a:lnTo>
                    <a:pt x="30238" y="34757"/>
                  </a:lnTo>
                  <a:lnTo>
                    <a:pt x="30438" y="34728"/>
                  </a:lnTo>
                  <a:lnTo>
                    <a:pt x="30438" y="34728"/>
                  </a:lnTo>
                  <a:lnTo>
                    <a:pt x="30953" y="31982"/>
                  </a:lnTo>
                  <a:lnTo>
                    <a:pt x="32097" y="25789"/>
                  </a:lnTo>
                  <a:lnTo>
                    <a:pt x="32727" y="22356"/>
                  </a:lnTo>
                  <a:lnTo>
                    <a:pt x="33285" y="19224"/>
                  </a:lnTo>
                  <a:lnTo>
                    <a:pt x="33714" y="16778"/>
                  </a:lnTo>
                  <a:lnTo>
                    <a:pt x="33857" y="15934"/>
                  </a:lnTo>
                  <a:lnTo>
                    <a:pt x="33943" y="15405"/>
                  </a:lnTo>
                  <a:lnTo>
                    <a:pt x="33943" y="15405"/>
                  </a:lnTo>
                  <a:lnTo>
                    <a:pt x="33943" y="15405"/>
                  </a:lnTo>
                  <a:lnTo>
                    <a:pt x="34100" y="14718"/>
                  </a:lnTo>
                  <a:lnTo>
                    <a:pt x="34243" y="13960"/>
                  </a:lnTo>
                  <a:lnTo>
                    <a:pt x="34386" y="13174"/>
                  </a:lnTo>
                  <a:lnTo>
                    <a:pt x="34515" y="12330"/>
                  </a:lnTo>
                  <a:lnTo>
                    <a:pt x="34615" y="11472"/>
                  </a:lnTo>
                  <a:lnTo>
                    <a:pt x="34658" y="11042"/>
                  </a:lnTo>
                  <a:lnTo>
                    <a:pt x="34686" y="10613"/>
                  </a:lnTo>
                  <a:lnTo>
                    <a:pt x="34715" y="10170"/>
                  </a:lnTo>
                  <a:lnTo>
                    <a:pt x="34715" y="9741"/>
                  </a:lnTo>
                  <a:lnTo>
                    <a:pt x="34715" y="9312"/>
                  </a:lnTo>
                  <a:lnTo>
                    <a:pt x="34715" y="8883"/>
                  </a:lnTo>
                  <a:lnTo>
                    <a:pt x="34686" y="8468"/>
                  </a:lnTo>
                  <a:lnTo>
                    <a:pt x="34643" y="8053"/>
                  </a:lnTo>
                  <a:lnTo>
                    <a:pt x="34586" y="7638"/>
                  </a:lnTo>
                  <a:lnTo>
                    <a:pt x="34515" y="7252"/>
                  </a:lnTo>
                  <a:lnTo>
                    <a:pt x="34429" y="6866"/>
                  </a:lnTo>
                  <a:lnTo>
                    <a:pt x="34329" y="6494"/>
                  </a:lnTo>
                  <a:lnTo>
                    <a:pt x="34200" y="6151"/>
                  </a:lnTo>
                  <a:lnTo>
                    <a:pt x="34057" y="5807"/>
                  </a:lnTo>
                  <a:lnTo>
                    <a:pt x="33900" y="5493"/>
                  </a:lnTo>
                  <a:lnTo>
                    <a:pt x="33714" y="5192"/>
                  </a:lnTo>
                  <a:lnTo>
                    <a:pt x="33513" y="4906"/>
                  </a:lnTo>
                  <a:lnTo>
                    <a:pt x="33285" y="4649"/>
                  </a:lnTo>
                  <a:lnTo>
                    <a:pt x="33156" y="4535"/>
                  </a:lnTo>
                  <a:lnTo>
                    <a:pt x="33027" y="4420"/>
                  </a:lnTo>
                  <a:lnTo>
                    <a:pt x="32898" y="4320"/>
                  </a:lnTo>
                  <a:lnTo>
                    <a:pt x="32755" y="4220"/>
                  </a:lnTo>
                  <a:lnTo>
                    <a:pt x="32598" y="4120"/>
                  </a:lnTo>
                  <a:lnTo>
                    <a:pt x="32455" y="4034"/>
                  </a:lnTo>
                  <a:lnTo>
                    <a:pt x="32283" y="3948"/>
                  </a:lnTo>
                  <a:lnTo>
                    <a:pt x="32126" y="38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1485000" y="3209700"/>
              <a:ext cx="187025" cy="362600"/>
            </a:xfrm>
            <a:custGeom>
              <a:avLst/>
              <a:gdLst/>
              <a:ahLst/>
              <a:cxnLst/>
              <a:rect l="l" t="t" r="r" b="b"/>
              <a:pathLst>
                <a:path w="7481" h="14504" extrusionOk="0">
                  <a:moveTo>
                    <a:pt x="0" y="1"/>
                  </a:moveTo>
                  <a:lnTo>
                    <a:pt x="758" y="287"/>
                  </a:lnTo>
                  <a:lnTo>
                    <a:pt x="1559" y="616"/>
                  </a:lnTo>
                  <a:lnTo>
                    <a:pt x="2532" y="1016"/>
                  </a:lnTo>
                  <a:lnTo>
                    <a:pt x="3562" y="1474"/>
                  </a:lnTo>
                  <a:lnTo>
                    <a:pt x="4062" y="1717"/>
                  </a:lnTo>
                  <a:lnTo>
                    <a:pt x="4549" y="1960"/>
                  </a:lnTo>
                  <a:lnTo>
                    <a:pt x="5007" y="2203"/>
                  </a:lnTo>
                  <a:lnTo>
                    <a:pt x="5421" y="2446"/>
                  </a:lnTo>
                  <a:lnTo>
                    <a:pt x="5793" y="2675"/>
                  </a:lnTo>
                  <a:lnTo>
                    <a:pt x="6079" y="2890"/>
                  </a:lnTo>
                  <a:lnTo>
                    <a:pt x="6179" y="2976"/>
                  </a:lnTo>
                  <a:lnTo>
                    <a:pt x="6265" y="3076"/>
                  </a:lnTo>
                  <a:lnTo>
                    <a:pt x="6351" y="3190"/>
                  </a:lnTo>
                  <a:lnTo>
                    <a:pt x="6423" y="3319"/>
                  </a:lnTo>
                  <a:lnTo>
                    <a:pt x="6494" y="3448"/>
                  </a:lnTo>
                  <a:lnTo>
                    <a:pt x="6551" y="3591"/>
                  </a:lnTo>
                  <a:lnTo>
                    <a:pt x="6608" y="3748"/>
                  </a:lnTo>
                  <a:lnTo>
                    <a:pt x="6651" y="3905"/>
                  </a:lnTo>
                  <a:lnTo>
                    <a:pt x="6723" y="4249"/>
                  </a:lnTo>
                  <a:lnTo>
                    <a:pt x="6766" y="4635"/>
                  </a:lnTo>
                  <a:lnTo>
                    <a:pt x="6780" y="5035"/>
                  </a:lnTo>
                  <a:lnTo>
                    <a:pt x="6780" y="5464"/>
                  </a:lnTo>
                  <a:lnTo>
                    <a:pt x="6766" y="5908"/>
                  </a:lnTo>
                  <a:lnTo>
                    <a:pt x="6723" y="6380"/>
                  </a:lnTo>
                  <a:lnTo>
                    <a:pt x="6666" y="6866"/>
                  </a:lnTo>
                  <a:lnTo>
                    <a:pt x="6594" y="7352"/>
                  </a:lnTo>
                  <a:lnTo>
                    <a:pt x="6494" y="7853"/>
                  </a:lnTo>
                  <a:lnTo>
                    <a:pt x="6408" y="8368"/>
                  </a:lnTo>
                  <a:lnTo>
                    <a:pt x="6294" y="8868"/>
                  </a:lnTo>
                  <a:lnTo>
                    <a:pt x="6179" y="9369"/>
                  </a:lnTo>
                  <a:lnTo>
                    <a:pt x="5922" y="10356"/>
                  </a:lnTo>
                  <a:lnTo>
                    <a:pt x="5664" y="11300"/>
                  </a:lnTo>
                  <a:lnTo>
                    <a:pt x="5407" y="12172"/>
                  </a:lnTo>
                  <a:lnTo>
                    <a:pt x="5164" y="12945"/>
                  </a:lnTo>
                  <a:lnTo>
                    <a:pt x="4949" y="13588"/>
                  </a:lnTo>
                  <a:lnTo>
                    <a:pt x="4778" y="14075"/>
                  </a:lnTo>
                  <a:lnTo>
                    <a:pt x="4620" y="14504"/>
                  </a:lnTo>
                  <a:lnTo>
                    <a:pt x="4620" y="14504"/>
                  </a:lnTo>
                  <a:lnTo>
                    <a:pt x="4878" y="14060"/>
                  </a:lnTo>
                  <a:lnTo>
                    <a:pt x="5049" y="13689"/>
                  </a:lnTo>
                  <a:lnTo>
                    <a:pt x="5250" y="13260"/>
                  </a:lnTo>
                  <a:lnTo>
                    <a:pt x="5479" y="12687"/>
                  </a:lnTo>
                  <a:lnTo>
                    <a:pt x="5765" y="12015"/>
                  </a:lnTo>
                  <a:lnTo>
                    <a:pt x="6051" y="11243"/>
                  </a:lnTo>
                  <a:lnTo>
                    <a:pt x="6365" y="10399"/>
                  </a:lnTo>
                  <a:lnTo>
                    <a:pt x="6651" y="9498"/>
                  </a:lnTo>
                  <a:lnTo>
                    <a:pt x="6794" y="9040"/>
                  </a:lnTo>
                  <a:lnTo>
                    <a:pt x="6923" y="8582"/>
                  </a:lnTo>
                  <a:lnTo>
                    <a:pt x="7052" y="8110"/>
                  </a:lnTo>
                  <a:lnTo>
                    <a:pt x="7152" y="7653"/>
                  </a:lnTo>
                  <a:lnTo>
                    <a:pt x="7252" y="7195"/>
                  </a:lnTo>
                  <a:lnTo>
                    <a:pt x="7338" y="6737"/>
                  </a:lnTo>
                  <a:lnTo>
                    <a:pt x="7409" y="6294"/>
                  </a:lnTo>
                  <a:lnTo>
                    <a:pt x="7452" y="5851"/>
                  </a:lnTo>
                  <a:lnTo>
                    <a:pt x="7467" y="5436"/>
                  </a:lnTo>
                  <a:lnTo>
                    <a:pt x="7481" y="5035"/>
                  </a:lnTo>
                  <a:lnTo>
                    <a:pt x="7452" y="4649"/>
                  </a:lnTo>
                  <a:lnTo>
                    <a:pt x="7409" y="4291"/>
                  </a:lnTo>
                  <a:lnTo>
                    <a:pt x="7367" y="4120"/>
                  </a:lnTo>
                  <a:lnTo>
                    <a:pt x="7324" y="3948"/>
                  </a:lnTo>
                  <a:lnTo>
                    <a:pt x="7281" y="3791"/>
                  </a:lnTo>
                  <a:lnTo>
                    <a:pt x="7224" y="3648"/>
                  </a:lnTo>
                  <a:lnTo>
                    <a:pt x="7152" y="3505"/>
                  </a:lnTo>
                  <a:lnTo>
                    <a:pt x="7080" y="3362"/>
                  </a:lnTo>
                  <a:lnTo>
                    <a:pt x="7009" y="3233"/>
                  </a:lnTo>
                  <a:lnTo>
                    <a:pt x="6909" y="3119"/>
                  </a:lnTo>
                  <a:lnTo>
                    <a:pt x="6780" y="2976"/>
                  </a:lnTo>
                  <a:lnTo>
                    <a:pt x="6623" y="2833"/>
                  </a:lnTo>
                  <a:lnTo>
                    <a:pt x="6451" y="2690"/>
                  </a:lnTo>
                  <a:lnTo>
                    <a:pt x="6251" y="2547"/>
                  </a:lnTo>
                  <a:lnTo>
                    <a:pt x="6036" y="2418"/>
                  </a:lnTo>
                  <a:lnTo>
                    <a:pt x="5807" y="2275"/>
                  </a:lnTo>
                  <a:lnTo>
                    <a:pt x="5307" y="2003"/>
                  </a:lnTo>
                  <a:lnTo>
                    <a:pt x="4763" y="1731"/>
                  </a:lnTo>
                  <a:lnTo>
                    <a:pt x="4177" y="1474"/>
                  </a:lnTo>
                  <a:lnTo>
                    <a:pt x="3590" y="1231"/>
                  </a:lnTo>
                  <a:lnTo>
                    <a:pt x="2990" y="987"/>
                  </a:lnTo>
                  <a:lnTo>
                    <a:pt x="2418" y="787"/>
                  </a:lnTo>
                  <a:lnTo>
                    <a:pt x="1860" y="587"/>
                  </a:lnTo>
                  <a:lnTo>
                    <a:pt x="901" y="272"/>
                  </a:lnTo>
                  <a:lnTo>
                    <a:pt x="244" y="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2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738375" y="1694300"/>
              <a:ext cx="374050" cy="374400"/>
            </a:xfrm>
            <a:custGeom>
              <a:avLst/>
              <a:gdLst/>
              <a:ahLst/>
              <a:cxnLst/>
              <a:rect l="l" t="t" r="r" b="b"/>
              <a:pathLst>
                <a:path w="14962" h="14976" extrusionOk="0">
                  <a:moveTo>
                    <a:pt x="7481" y="0"/>
                  </a:moveTo>
                  <a:lnTo>
                    <a:pt x="7095" y="14"/>
                  </a:lnTo>
                  <a:lnTo>
                    <a:pt x="6723" y="43"/>
                  </a:lnTo>
                  <a:lnTo>
                    <a:pt x="6337" y="86"/>
                  </a:lnTo>
                  <a:lnTo>
                    <a:pt x="5979" y="157"/>
                  </a:lnTo>
                  <a:lnTo>
                    <a:pt x="5607" y="243"/>
                  </a:lnTo>
                  <a:lnTo>
                    <a:pt x="5264" y="343"/>
                  </a:lnTo>
                  <a:lnTo>
                    <a:pt x="4906" y="458"/>
                  </a:lnTo>
                  <a:lnTo>
                    <a:pt x="4563" y="586"/>
                  </a:lnTo>
                  <a:lnTo>
                    <a:pt x="4234" y="744"/>
                  </a:lnTo>
                  <a:lnTo>
                    <a:pt x="3919" y="901"/>
                  </a:lnTo>
                  <a:lnTo>
                    <a:pt x="3605" y="1087"/>
                  </a:lnTo>
                  <a:lnTo>
                    <a:pt x="3304" y="1287"/>
                  </a:lnTo>
                  <a:lnTo>
                    <a:pt x="3004" y="1488"/>
                  </a:lnTo>
                  <a:lnTo>
                    <a:pt x="2718" y="1716"/>
                  </a:lnTo>
                  <a:lnTo>
                    <a:pt x="2446" y="1945"/>
                  </a:lnTo>
                  <a:lnTo>
                    <a:pt x="2189" y="2203"/>
                  </a:lnTo>
                  <a:lnTo>
                    <a:pt x="1945" y="2460"/>
                  </a:lnTo>
                  <a:lnTo>
                    <a:pt x="1702" y="2732"/>
                  </a:lnTo>
                  <a:lnTo>
                    <a:pt x="1488" y="3004"/>
                  </a:lnTo>
                  <a:lnTo>
                    <a:pt x="1273" y="3304"/>
                  </a:lnTo>
                  <a:lnTo>
                    <a:pt x="1087" y="3604"/>
                  </a:lnTo>
                  <a:lnTo>
                    <a:pt x="901" y="3919"/>
                  </a:lnTo>
                  <a:lnTo>
                    <a:pt x="730" y="4248"/>
                  </a:lnTo>
                  <a:lnTo>
                    <a:pt x="587" y="4577"/>
                  </a:lnTo>
                  <a:lnTo>
                    <a:pt x="458" y="4920"/>
                  </a:lnTo>
                  <a:lnTo>
                    <a:pt x="329" y="5264"/>
                  </a:lnTo>
                  <a:lnTo>
                    <a:pt x="229" y="5621"/>
                  </a:lnTo>
                  <a:lnTo>
                    <a:pt x="158" y="5979"/>
                  </a:lnTo>
                  <a:lnTo>
                    <a:pt x="86" y="6351"/>
                  </a:lnTo>
                  <a:lnTo>
                    <a:pt x="43" y="6722"/>
                  </a:lnTo>
                  <a:lnTo>
                    <a:pt x="15" y="7109"/>
                  </a:lnTo>
                  <a:lnTo>
                    <a:pt x="0" y="7495"/>
                  </a:lnTo>
                  <a:lnTo>
                    <a:pt x="15" y="7867"/>
                  </a:lnTo>
                  <a:lnTo>
                    <a:pt x="43" y="8253"/>
                  </a:lnTo>
                  <a:lnTo>
                    <a:pt x="86" y="8625"/>
                  </a:lnTo>
                  <a:lnTo>
                    <a:pt x="158" y="8997"/>
                  </a:lnTo>
                  <a:lnTo>
                    <a:pt x="229" y="9354"/>
                  </a:lnTo>
                  <a:lnTo>
                    <a:pt x="329" y="9712"/>
                  </a:lnTo>
                  <a:lnTo>
                    <a:pt x="458" y="10055"/>
                  </a:lnTo>
                  <a:lnTo>
                    <a:pt x="587" y="10398"/>
                  </a:lnTo>
                  <a:lnTo>
                    <a:pt x="730" y="10727"/>
                  </a:lnTo>
                  <a:lnTo>
                    <a:pt x="901" y="11056"/>
                  </a:lnTo>
                  <a:lnTo>
                    <a:pt x="1087" y="11371"/>
                  </a:lnTo>
                  <a:lnTo>
                    <a:pt x="1273" y="11671"/>
                  </a:lnTo>
                  <a:lnTo>
                    <a:pt x="1488" y="11972"/>
                  </a:lnTo>
                  <a:lnTo>
                    <a:pt x="1702" y="12243"/>
                  </a:lnTo>
                  <a:lnTo>
                    <a:pt x="1945" y="12515"/>
                  </a:lnTo>
                  <a:lnTo>
                    <a:pt x="2189" y="12787"/>
                  </a:lnTo>
                  <a:lnTo>
                    <a:pt x="2446" y="13030"/>
                  </a:lnTo>
                  <a:lnTo>
                    <a:pt x="2718" y="13259"/>
                  </a:lnTo>
                  <a:lnTo>
                    <a:pt x="3004" y="13488"/>
                  </a:lnTo>
                  <a:lnTo>
                    <a:pt x="3304" y="13688"/>
                  </a:lnTo>
                  <a:lnTo>
                    <a:pt x="3605" y="13888"/>
                  </a:lnTo>
                  <a:lnTo>
                    <a:pt x="3919" y="14074"/>
                  </a:lnTo>
                  <a:lnTo>
                    <a:pt x="4234" y="14232"/>
                  </a:lnTo>
                  <a:lnTo>
                    <a:pt x="4563" y="14389"/>
                  </a:lnTo>
                  <a:lnTo>
                    <a:pt x="4906" y="14518"/>
                  </a:lnTo>
                  <a:lnTo>
                    <a:pt x="5264" y="14632"/>
                  </a:lnTo>
                  <a:lnTo>
                    <a:pt x="5607" y="14732"/>
                  </a:lnTo>
                  <a:lnTo>
                    <a:pt x="5979" y="14818"/>
                  </a:lnTo>
                  <a:lnTo>
                    <a:pt x="6337" y="14890"/>
                  </a:lnTo>
                  <a:lnTo>
                    <a:pt x="6723" y="14932"/>
                  </a:lnTo>
                  <a:lnTo>
                    <a:pt x="7095" y="14961"/>
                  </a:lnTo>
                  <a:lnTo>
                    <a:pt x="7481" y="14975"/>
                  </a:lnTo>
                  <a:lnTo>
                    <a:pt x="7867" y="14961"/>
                  </a:lnTo>
                  <a:lnTo>
                    <a:pt x="8253" y="14932"/>
                  </a:lnTo>
                  <a:lnTo>
                    <a:pt x="8625" y="14890"/>
                  </a:lnTo>
                  <a:lnTo>
                    <a:pt x="8997" y="14818"/>
                  </a:lnTo>
                  <a:lnTo>
                    <a:pt x="9355" y="14732"/>
                  </a:lnTo>
                  <a:lnTo>
                    <a:pt x="9712" y="14632"/>
                  </a:lnTo>
                  <a:lnTo>
                    <a:pt x="10055" y="14518"/>
                  </a:lnTo>
                  <a:lnTo>
                    <a:pt x="10399" y="14389"/>
                  </a:lnTo>
                  <a:lnTo>
                    <a:pt x="10728" y="14232"/>
                  </a:lnTo>
                  <a:lnTo>
                    <a:pt x="11057" y="14074"/>
                  </a:lnTo>
                  <a:lnTo>
                    <a:pt x="11357" y="13888"/>
                  </a:lnTo>
                  <a:lnTo>
                    <a:pt x="11672" y="13688"/>
                  </a:lnTo>
                  <a:lnTo>
                    <a:pt x="11958" y="13488"/>
                  </a:lnTo>
                  <a:lnTo>
                    <a:pt x="12244" y="13259"/>
                  </a:lnTo>
                  <a:lnTo>
                    <a:pt x="12516" y="13030"/>
                  </a:lnTo>
                  <a:lnTo>
                    <a:pt x="12773" y="12787"/>
                  </a:lnTo>
                  <a:lnTo>
                    <a:pt x="13016" y="12515"/>
                  </a:lnTo>
                  <a:lnTo>
                    <a:pt x="13259" y="12243"/>
                  </a:lnTo>
                  <a:lnTo>
                    <a:pt x="13474" y="11972"/>
                  </a:lnTo>
                  <a:lnTo>
                    <a:pt x="13688" y="11671"/>
                  </a:lnTo>
                  <a:lnTo>
                    <a:pt x="13889" y="11371"/>
                  </a:lnTo>
                  <a:lnTo>
                    <a:pt x="14060" y="11056"/>
                  </a:lnTo>
                  <a:lnTo>
                    <a:pt x="14232" y="10727"/>
                  </a:lnTo>
                  <a:lnTo>
                    <a:pt x="14375" y="10398"/>
                  </a:lnTo>
                  <a:lnTo>
                    <a:pt x="14518" y="10055"/>
                  </a:lnTo>
                  <a:lnTo>
                    <a:pt x="14632" y="9712"/>
                  </a:lnTo>
                  <a:lnTo>
                    <a:pt x="14733" y="9354"/>
                  </a:lnTo>
                  <a:lnTo>
                    <a:pt x="14818" y="8997"/>
                  </a:lnTo>
                  <a:lnTo>
                    <a:pt x="14876" y="8625"/>
                  </a:lnTo>
                  <a:lnTo>
                    <a:pt x="14933" y="8253"/>
                  </a:lnTo>
                  <a:lnTo>
                    <a:pt x="14961" y="7867"/>
                  </a:lnTo>
                  <a:lnTo>
                    <a:pt x="14961" y="7495"/>
                  </a:lnTo>
                  <a:lnTo>
                    <a:pt x="14961" y="7109"/>
                  </a:lnTo>
                  <a:lnTo>
                    <a:pt x="14933" y="6722"/>
                  </a:lnTo>
                  <a:lnTo>
                    <a:pt x="14876" y="6351"/>
                  </a:lnTo>
                  <a:lnTo>
                    <a:pt x="14818" y="5979"/>
                  </a:lnTo>
                  <a:lnTo>
                    <a:pt x="14733" y="5621"/>
                  </a:lnTo>
                  <a:lnTo>
                    <a:pt x="14632" y="5264"/>
                  </a:lnTo>
                  <a:lnTo>
                    <a:pt x="14518" y="4920"/>
                  </a:lnTo>
                  <a:lnTo>
                    <a:pt x="14375" y="4577"/>
                  </a:lnTo>
                  <a:lnTo>
                    <a:pt x="14232" y="4248"/>
                  </a:lnTo>
                  <a:lnTo>
                    <a:pt x="14060" y="3919"/>
                  </a:lnTo>
                  <a:lnTo>
                    <a:pt x="13889" y="3604"/>
                  </a:lnTo>
                  <a:lnTo>
                    <a:pt x="13688" y="3304"/>
                  </a:lnTo>
                  <a:lnTo>
                    <a:pt x="13474" y="3004"/>
                  </a:lnTo>
                  <a:lnTo>
                    <a:pt x="13259" y="2732"/>
                  </a:lnTo>
                  <a:lnTo>
                    <a:pt x="13016" y="2460"/>
                  </a:lnTo>
                  <a:lnTo>
                    <a:pt x="12773" y="2203"/>
                  </a:lnTo>
                  <a:lnTo>
                    <a:pt x="12516" y="1945"/>
                  </a:lnTo>
                  <a:lnTo>
                    <a:pt x="12244" y="1716"/>
                  </a:lnTo>
                  <a:lnTo>
                    <a:pt x="11958" y="1488"/>
                  </a:lnTo>
                  <a:lnTo>
                    <a:pt x="11672" y="1287"/>
                  </a:lnTo>
                  <a:lnTo>
                    <a:pt x="11357" y="1087"/>
                  </a:lnTo>
                  <a:lnTo>
                    <a:pt x="11057" y="901"/>
                  </a:lnTo>
                  <a:lnTo>
                    <a:pt x="10728" y="744"/>
                  </a:lnTo>
                  <a:lnTo>
                    <a:pt x="10399" y="586"/>
                  </a:lnTo>
                  <a:lnTo>
                    <a:pt x="10055" y="458"/>
                  </a:lnTo>
                  <a:lnTo>
                    <a:pt x="9712" y="343"/>
                  </a:lnTo>
                  <a:lnTo>
                    <a:pt x="9355" y="243"/>
                  </a:lnTo>
                  <a:lnTo>
                    <a:pt x="8997" y="157"/>
                  </a:lnTo>
                  <a:lnTo>
                    <a:pt x="8625" y="86"/>
                  </a:lnTo>
                  <a:lnTo>
                    <a:pt x="8253" y="43"/>
                  </a:lnTo>
                  <a:lnTo>
                    <a:pt x="7867" y="14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814900" y="1773325"/>
              <a:ext cx="277850" cy="280350"/>
            </a:xfrm>
            <a:custGeom>
              <a:avLst/>
              <a:gdLst/>
              <a:ahLst/>
              <a:cxnLst/>
              <a:rect l="l" t="t" r="r" b="b"/>
              <a:pathLst>
                <a:path w="11114" h="11214" extrusionOk="0">
                  <a:moveTo>
                    <a:pt x="10527" y="0"/>
                  </a:moveTo>
                  <a:lnTo>
                    <a:pt x="10427" y="14"/>
                  </a:lnTo>
                  <a:lnTo>
                    <a:pt x="10155" y="72"/>
                  </a:lnTo>
                  <a:lnTo>
                    <a:pt x="9712" y="172"/>
                  </a:lnTo>
                  <a:lnTo>
                    <a:pt x="9140" y="329"/>
                  </a:lnTo>
                  <a:lnTo>
                    <a:pt x="8811" y="429"/>
                  </a:lnTo>
                  <a:lnTo>
                    <a:pt x="8468" y="558"/>
                  </a:lnTo>
                  <a:lnTo>
                    <a:pt x="8081" y="687"/>
                  </a:lnTo>
                  <a:lnTo>
                    <a:pt x="7695" y="858"/>
                  </a:lnTo>
                  <a:lnTo>
                    <a:pt x="7280" y="1044"/>
                  </a:lnTo>
                  <a:lnTo>
                    <a:pt x="6851" y="1244"/>
                  </a:lnTo>
                  <a:lnTo>
                    <a:pt x="6408" y="1473"/>
                  </a:lnTo>
                  <a:lnTo>
                    <a:pt x="5965" y="1731"/>
                  </a:lnTo>
                  <a:lnTo>
                    <a:pt x="5507" y="2017"/>
                  </a:lnTo>
                  <a:lnTo>
                    <a:pt x="5049" y="2331"/>
                  </a:lnTo>
                  <a:lnTo>
                    <a:pt x="4606" y="2675"/>
                  </a:lnTo>
                  <a:lnTo>
                    <a:pt x="4148" y="3047"/>
                  </a:lnTo>
                  <a:lnTo>
                    <a:pt x="3705" y="3447"/>
                  </a:lnTo>
                  <a:lnTo>
                    <a:pt x="3261" y="3890"/>
                  </a:lnTo>
                  <a:lnTo>
                    <a:pt x="2846" y="4362"/>
                  </a:lnTo>
                  <a:lnTo>
                    <a:pt x="2632" y="4606"/>
                  </a:lnTo>
                  <a:lnTo>
                    <a:pt x="2432" y="4863"/>
                  </a:lnTo>
                  <a:lnTo>
                    <a:pt x="2231" y="5135"/>
                  </a:lnTo>
                  <a:lnTo>
                    <a:pt x="2031" y="5407"/>
                  </a:lnTo>
                  <a:lnTo>
                    <a:pt x="1845" y="5693"/>
                  </a:lnTo>
                  <a:lnTo>
                    <a:pt x="1659" y="5993"/>
                  </a:lnTo>
                  <a:lnTo>
                    <a:pt x="1488" y="6308"/>
                  </a:lnTo>
                  <a:lnTo>
                    <a:pt x="1316" y="6622"/>
                  </a:lnTo>
                  <a:lnTo>
                    <a:pt x="1144" y="6951"/>
                  </a:lnTo>
                  <a:lnTo>
                    <a:pt x="987" y="7280"/>
                  </a:lnTo>
                  <a:lnTo>
                    <a:pt x="830" y="7624"/>
                  </a:lnTo>
                  <a:lnTo>
                    <a:pt x="687" y="7981"/>
                  </a:lnTo>
                  <a:lnTo>
                    <a:pt x="558" y="8353"/>
                  </a:lnTo>
                  <a:lnTo>
                    <a:pt x="429" y="8739"/>
                  </a:lnTo>
                  <a:lnTo>
                    <a:pt x="300" y="9125"/>
                  </a:lnTo>
                  <a:lnTo>
                    <a:pt x="200" y="9526"/>
                  </a:lnTo>
                  <a:lnTo>
                    <a:pt x="100" y="9941"/>
                  </a:lnTo>
                  <a:lnTo>
                    <a:pt x="0" y="10370"/>
                  </a:lnTo>
                  <a:lnTo>
                    <a:pt x="1173" y="11214"/>
                  </a:lnTo>
                  <a:lnTo>
                    <a:pt x="1402" y="10813"/>
                  </a:lnTo>
                  <a:lnTo>
                    <a:pt x="1688" y="10341"/>
                  </a:lnTo>
                  <a:lnTo>
                    <a:pt x="2060" y="9740"/>
                  </a:lnTo>
                  <a:lnTo>
                    <a:pt x="2517" y="9025"/>
                  </a:lnTo>
                  <a:lnTo>
                    <a:pt x="3061" y="8224"/>
                  </a:lnTo>
                  <a:lnTo>
                    <a:pt x="3676" y="7352"/>
                  </a:lnTo>
                  <a:lnTo>
                    <a:pt x="4005" y="6894"/>
                  </a:lnTo>
                  <a:lnTo>
                    <a:pt x="4363" y="6451"/>
                  </a:lnTo>
                  <a:lnTo>
                    <a:pt x="4720" y="5979"/>
                  </a:lnTo>
                  <a:lnTo>
                    <a:pt x="5092" y="5521"/>
                  </a:lnTo>
                  <a:lnTo>
                    <a:pt x="5478" y="5078"/>
                  </a:lnTo>
                  <a:lnTo>
                    <a:pt x="5879" y="4620"/>
                  </a:lnTo>
                  <a:lnTo>
                    <a:pt x="6279" y="4191"/>
                  </a:lnTo>
                  <a:lnTo>
                    <a:pt x="6694" y="3762"/>
                  </a:lnTo>
                  <a:lnTo>
                    <a:pt x="7123" y="3361"/>
                  </a:lnTo>
                  <a:lnTo>
                    <a:pt x="7552" y="2961"/>
                  </a:lnTo>
                  <a:lnTo>
                    <a:pt x="7981" y="2603"/>
                  </a:lnTo>
                  <a:lnTo>
                    <a:pt x="8425" y="2260"/>
                  </a:lnTo>
                  <a:lnTo>
                    <a:pt x="8868" y="1960"/>
                  </a:lnTo>
                  <a:lnTo>
                    <a:pt x="9312" y="1673"/>
                  </a:lnTo>
                  <a:lnTo>
                    <a:pt x="9769" y="1445"/>
                  </a:lnTo>
                  <a:lnTo>
                    <a:pt x="9984" y="1330"/>
                  </a:lnTo>
                  <a:lnTo>
                    <a:pt x="10213" y="1230"/>
                  </a:lnTo>
                  <a:lnTo>
                    <a:pt x="10441" y="1159"/>
                  </a:lnTo>
                  <a:lnTo>
                    <a:pt x="10656" y="1073"/>
                  </a:lnTo>
                  <a:lnTo>
                    <a:pt x="10885" y="1016"/>
                  </a:lnTo>
                  <a:lnTo>
                    <a:pt x="11114" y="958"/>
                  </a:lnTo>
                  <a:lnTo>
                    <a:pt x="105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1020500" y="2370475"/>
              <a:ext cx="344375" cy="359750"/>
            </a:xfrm>
            <a:custGeom>
              <a:avLst/>
              <a:gdLst/>
              <a:ahLst/>
              <a:cxnLst/>
              <a:rect l="l" t="t" r="r" b="b"/>
              <a:pathLst>
                <a:path w="13775" h="14390" extrusionOk="0">
                  <a:moveTo>
                    <a:pt x="10099" y="0"/>
                  </a:moveTo>
                  <a:lnTo>
                    <a:pt x="9927" y="14"/>
                  </a:lnTo>
                  <a:lnTo>
                    <a:pt x="9584" y="57"/>
                  </a:lnTo>
                  <a:lnTo>
                    <a:pt x="9226" y="129"/>
                  </a:lnTo>
                  <a:lnTo>
                    <a:pt x="8854" y="215"/>
                  </a:lnTo>
                  <a:lnTo>
                    <a:pt x="8468" y="329"/>
                  </a:lnTo>
                  <a:lnTo>
                    <a:pt x="7681" y="572"/>
                  </a:lnTo>
                  <a:lnTo>
                    <a:pt x="7281" y="701"/>
                  </a:lnTo>
                  <a:lnTo>
                    <a:pt x="6866" y="815"/>
                  </a:lnTo>
                  <a:lnTo>
                    <a:pt x="6437" y="930"/>
                  </a:lnTo>
                  <a:lnTo>
                    <a:pt x="6022" y="1016"/>
                  </a:lnTo>
                  <a:lnTo>
                    <a:pt x="5593" y="1087"/>
                  </a:lnTo>
                  <a:lnTo>
                    <a:pt x="5164" y="1130"/>
                  </a:lnTo>
                  <a:lnTo>
                    <a:pt x="4735" y="1130"/>
                  </a:lnTo>
                  <a:lnTo>
                    <a:pt x="4520" y="1116"/>
                  </a:lnTo>
                  <a:lnTo>
                    <a:pt x="4306" y="1102"/>
                  </a:lnTo>
                  <a:lnTo>
                    <a:pt x="4120" y="1616"/>
                  </a:lnTo>
                  <a:lnTo>
                    <a:pt x="3934" y="2103"/>
                  </a:lnTo>
                  <a:lnTo>
                    <a:pt x="3719" y="2603"/>
                  </a:lnTo>
                  <a:lnTo>
                    <a:pt x="3490" y="3090"/>
                  </a:lnTo>
                  <a:lnTo>
                    <a:pt x="3004" y="4134"/>
                  </a:lnTo>
                  <a:lnTo>
                    <a:pt x="2732" y="4706"/>
                  </a:lnTo>
                  <a:lnTo>
                    <a:pt x="2461" y="5307"/>
                  </a:lnTo>
                  <a:lnTo>
                    <a:pt x="2175" y="5979"/>
                  </a:lnTo>
                  <a:lnTo>
                    <a:pt x="1874" y="6708"/>
                  </a:lnTo>
                  <a:lnTo>
                    <a:pt x="1574" y="7524"/>
                  </a:lnTo>
                  <a:lnTo>
                    <a:pt x="1273" y="8425"/>
                  </a:lnTo>
                  <a:lnTo>
                    <a:pt x="959" y="9412"/>
                  </a:lnTo>
                  <a:lnTo>
                    <a:pt x="644" y="10513"/>
                  </a:lnTo>
                  <a:lnTo>
                    <a:pt x="329" y="11729"/>
                  </a:lnTo>
                  <a:lnTo>
                    <a:pt x="15" y="13073"/>
                  </a:lnTo>
                  <a:lnTo>
                    <a:pt x="0" y="13216"/>
                  </a:lnTo>
                  <a:lnTo>
                    <a:pt x="29" y="13345"/>
                  </a:lnTo>
                  <a:lnTo>
                    <a:pt x="58" y="13474"/>
                  </a:lnTo>
                  <a:lnTo>
                    <a:pt x="115" y="13588"/>
                  </a:lnTo>
                  <a:lnTo>
                    <a:pt x="186" y="13688"/>
                  </a:lnTo>
                  <a:lnTo>
                    <a:pt x="287" y="13788"/>
                  </a:lnTo>
                  <a:lnTo>
                    <a:pt x="387" y="13874"/>
                  </a:lnTo>
                  <a:lnTo>
                    <a:pt x="515" y="13960"/>
                  </a:lnTo>
                  <a:lnTo>
                    <a:pt x="658" y="14032"/>
                  </a:lnTo>
                  <a:lnTo>
                    <a:pt x="816" y="14103"/>
                  </a:lnTo>
                  <a:lnTo>
                    <a:pt x="987" y="14160"/>
                  </a:lnTo>
                  <a:lnTo>
                    <a:pt x="1173" y="14203"/>
                  </a:lnTo>
                  <a:lnTo>
                    <a:pt x="1374" y="14260"/>
                  </a:lnTo>
                  <a:lnTo>
                    <a:pt x="1588" y="14289"/>
                  </a:lnTo>
                  <a:lnTo>
                    <a:pt x="2046" y="14346"/>
                  </a:lnTo>
                  <a:lnTo>
                    <a:pt x="2546" y="14375"/>
                  </a:lnTo>
                  <a:lnTo>
                    <a:pt x="3090" y="14389"/>
                  </a:lnTo>
                  <a:lnTo>
                    <a:pt x="3648" y="14375"/>
                  </a:lnTo>
                  <a:lnTo>
                    <a:pt x="4249" y="14332"/>
                  </a:lnTo>
                  <a:lnTo>
                    <a:pt x="4878" y="14275"/>
                  </a:lnTo>
                  <a:lnTo>
                    <a:pt x="5507" y="14189"/>
                  </a:lnTo>
                  <a:lnTo>
                    <a:pt x="6151" y="14089"/>
                  </a:lnTo>
                  <a:lnTo>
                    <a:pt x="6809" y="13974"/>
                  </a:lnTo>
                  <a:lnTo>
                    <a:pt x="7467" y="13846"/>
                  </a:lnTo>
                  <a:lnTo>
                    <a:pt x="8110" y="13688"/>
                  </a:lnTo>
                  <a:lnTo>
                    <a:pt x="8754" y="13531"/>
                  </a:lnTo>
                  <a:lnTo>
                    <a:pt x="9369" y="13359"/>
                  </a:lnTo>
                  <a:lnTo>
                    <a:pt x="9970" y="13173"/>
                  </a:lnTo>
                  <a:lnTo>
                    <a:pt x="10556" y="12973"/>
                  </a:lnTo>
                  <a:lnTo>
                    <a:pt x="11100" y="12759"/>
                  </a:lnTo>
                  <a:lnTo>
                    <a:pt x="11615" y="12544"/>
                  </a:lnTo>
                  <a:lnTo>
                    <a:pt x="12087" y="12329"/>
                  </a:lnTo>
                  <a:lnTo>
                    <a:pt x="12502" y="12101"/>
                  </a:lnTo>
                  <a:lnTo>
                    <a:pt x="12873" y="11857"/>
                  </a:lnTo>
                  <a:lnTo>
                    <a:pt x="13045" y="11743"/>
                  </a:lnTo>
                  <a:lnTo>
                    <a:pt x="13188" y="11629"/>
                  </a:lnTo>
                  <a:lnTo>
                    <a:pt x="13317" y="11500"/>
                  </a:lnTo>
                  <a:lnTo>
                    <a:pt x="13446" y="11385"/>
                  </a:lnTo>
                  <a:lnTo>
                    <a:pt x="13546" y="11257"/>
                  </a:lnTo>
                  <a:lnTo>
                    <a:pt x="13631" y="11142"/>
                  </a:lnTo>
                  <a:lnTo>
                    <a:pt x="13689" y="11014"/>
                  </a:lnTo>
                  <a:lnTo>
                    <a:pt x="13732" y="10899"/>
                  </a:lnTo>
                  <a:lnTo>
                    <a:pt x="13760" y="10785"/>
                  </a:lnTo>
                  <a:lnTo>
                    <a:pt x="13774" y="10656"/>
                  </a:lnTo>
                  <a:lnTo>
                    <a:pt x="13746" y="10184"/>
                  </a:lnTo>
                  <a:lnTo>
                    <a:pt x="13717" y="9669"/>
                  </a:lnTo>
                  <a:lnTo>
                    <a:pt x="13674" y="9126"/>
                  </a:lnTo>
                  <a:lnTo>
                    <a:pt x="13617" y="8568"/>
                  </a:lnTo>
                  <a:lnTo>
                    <a:pt x="13474" y="7381"/>
                  </a:lnTo>
                  <a:lnTo>
                    <a:pt x="13302" y="6179"/>
                  </a:lnTo>
                  <a:lnTo>
                    <a:pt x="13102" y="5021"/>
                  </a:lnTo>
                  <a:lnTo>
                    <a:pt x="12916" y="3948"/>
                  </a:lnTo>
                  <a:lnTo>
                    <a:pt x="12716" y="3018"/>
                  </a:lnTo>
                  <a:lnTo>
                    <a:pt x="12616" y="2618"/>
                  </a:lnTo>
                  <a:lnTo>
                    <a:pt x="12530" y="2289"/>
                  </a:lnTo>
                  <a:lnTo>
                    <a:pt x="12444" y="2017"/>
                  </a:lnTo>
                  <a:lnTo>
                    <a:pt x="12358" y="1759"/>
                  </a:lnTo>
                  <a:lnTo>
                    <a:pt x="12258" y="1516"/>
                  </a:lnTo>
                  <a:lnTo>
                    <a:pt x="12158" y="1302"/>
                  </a:lnTo>
                  <a:lnTo>
                    <a:pt x="12058" y="1116"/>
                  </a:lnTo>
                  <a:lnTo>
                    <a:pt x="11944" y="930"/>
                  </a:lnTo>
                  <a:lnTo>
                    <a:pt x="11829" y="773"/>
                  </a:lnTo>
                  <a:lnTo>
                    <a:pt x="11701" y="630"/>
                  </a:lnTo>
                  <a:lnTo>
                    <a:pt x="11586" y="501"/>
                  </a:lnTo>
                  <a:lnTo>
                    <a:pt x="11457" y="401"/>
                  </a:lnTo>
                  <a:lnTo>
                    <a:pt x="11314" y="301"/>
                  </a:lnTo>
                  <a:lnTo>
                    <a:pt x="11171" y="229"/>
                  </a:lnTo>
                  <a:lnTo>
                    <a:pt x="11028" y="158"/>
                  </a:lnTo>
                  <a:lnTo>
                    <a:pt x="10885" y="100"/>
                  </a:lnTo>
                  <a:lnTo>
                    <a:pt x="10742" y="57"/>
                  </a:lnTo>
                  <a:lnTo>
                    <a:pt x="10585" y="29"/>
                  </a:lnTo>
                  <a:lnTo>
                    <a:pt x="10428" y="14"/>
                  </a:lnTo>
                  <a:lnTo>
                    <a:pt x="10256" y="0"/>
                  </a:lnTo>
                  <a:close/>
                </a:path>
              </a:pathLst>
            </a:custGeom>
            <a:solidFill>
              <a:srgbClr val="F6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1020500" y="2370475"/>
              <a:ext cx="344375" cy="359750"/>
            </a:xfrm>
            <a:custGeom>
              <a:avLst/>
              <a:gdLst/>
              <a:ahLst/>
              <a:cxnLst/>
              <a:rect l="l" t="t" r="r" b="b"/>
              <a:pathLst>
                <a:path w="13775" h="14390" fill="none" extrusionOk="0">
                  <a:moveTo>
                    <a:pt x="15" y="13073"/>
                  </a:moveTo>
                  <a:lnTo>
                    <a:pt x="15" y="13073"/>
                  </a:lnTo>
                  <a:lnTo>
                    <a:pt x="0" y="13216"/>
                  </a:lnTo>
                  <a:lnTo>
                    <a:pt x="29" y="13345"/>
                  </a:lnTo>
                  <a:lnTo>
                    <a:pt x="58" y="13474"/>
                  </a:lnTo>
                  <a:lnTo>
                    <a:pt x="115" y="13588"/>
                  </a:lnTo>
                  <a:lnTo>
                    <a:pt x="186" y="13688"/>
                  </a:lnTo>
                  <a:lnTo>
                    <a:pt x="287" y="13788"/>
                  </a:lnTo>
                  <a:lnTo>
                    <a:pt x="387" y="13874"/>
                  </a:lnTo>
                  <a:lnTo>
                    <a:pt x="515" y="13960"/>
                  </a:lnTo>
                  <a:lnTo>
                    <a:pt x="658" y="14032"/>
                  </a:lnTo>
                  <a:lnTo>
                    <a:pt x="816" y="14103"/>
                  </a:lnTo>
                  <a:lnTo>
                    <a:pt x="987" y="14160"/>
                  </a:lnTo>
                  <a:lnTo>
                    <a:pt x="1173" y="14203"/>
                  </a:lnTo>
                  <a:lnTo>
                    <a:pt x="1374" y="14260"/>
                  </a:lnTo>
                  <a:lnTo>
                    <a:pt x="1588" y="14289"/>
                  </a:lnTo>
                  <a:lnTo>
                    <a:pt x="2046" y="14346"/>
                  </a:lnTo>
                  <a:lnTo>
                    <a:pt x="2546" y="14375"/>
                  </a:lnTo>
                  <a:lnTo>
                    <a:pt x="3090" y="14389"/>
                  </a:lnTo>
                  <a:lnTo>
                    <a:pt x="3648" y="14375"/>
                  </a:lnTo>
                  <a:lnTo>
                    <a:pt x="4249" y="14332"/>
                  </a:lnTo>
                  <a:lnTo>
                    <a:pt x="4878" y="14275"/>
                  </a:lnTo>
                  <a:lnTo>
                    <a:pt x="5507" y="14189"/>
                  </a:lnTo>
                  <a:lnTo>
                    <a:pt x="6151" y="14089"/>
                  </a:lnTo>
                  <a:lnTo>
                    <a:pt x="6809" y="13974"/>
                  </a:lnTo>
                  <a:lnTo>
                    <a:pt x="7467" y="13846"/>
                  </a:lnTo>
                  <a:lnTo>
                    <a:pt x="8110" y="13688"/>
                  </a:lnTo>
                  <a:lnTo>
                    <a:pt x="8754" y="13531"/>
                  </a:lnTo>
                  <a:lnTo>
                    <a:pt x="9369" y="13359"/>
                  </a:lnTo>
                  <a:lnTo>
                    <a:pt x="9970" y="13173"/>
                  </a:lnTo>
                  <a:lnTo>
                    <a:pt x="10556" y="12973"/>
                  </a:lnTo>
                  <a:lnTo>
                    <a:pt x="11100" y="12759"/>
                  </a:lnTo>
                  <a:lnTo>
                    <a:pt x="11615" y="12544"/>
                  </a:lnTo>
                  <a:lnTo>
                    <a:pt x="12087" y="12329"/>
                  </a:lnTo>
                  <a:lnTo>
                    <a:pt x="12502" y="12101"/>
                  </a:lnTo>
                  <a:lnTo>
                    <a:pt x="12873" y="11857"/>
                  </a:lnTo>
                  <a:lnTo>
                    <a:pt x="13045" y="11743"/>
                  </a:lnTo>
                  <a:lnTo>
                    <a:pt x="13188" y="11629"/>
                  </a:lnTo>
                  <a:lnTo>
                    <a:pt x="13317" y="11500"/>
                  </a:lnTo>
                  <a:lnTo>
                    <a:pt x="13446" y="11385"/>
                  </a:lnTo>
                  <a:lnTo>
                    <a:pt x="13546" y="11257"/>
                  </a:lnTo>
                  <a:lnTo>
                    <a:pt x="13631" y="11142"/>
                  </a:lnTo>
                  <a:lnTo>
                    <a:pt x="13689" y="11014"/>
                  </a:lnTo>
                  <a:lnTo>
                    <a:pt x="13732" y="10899"/>
                  </a:lnTo>
                  <a:lnTo>
                    <a:pt x="13760" y="10785"/>
                  </a:lnTo>
                  <a:lnTo>
                    <a:pt x="13774" y="10656"/>
                  </a:lnTo>
                  <a:lnTo>
                    <a:pt x="13774" y="10656"/>
                  </a:lnTo>
                  <a:lnTo>
                    <a:pt x="13746" y="10184"/>
                  </a:lnTo>
                  <a:lnTo>
                    <a:pt x="13717" y="9669"/>
                  </a:lnTo>
                  <a:lnTo>
                    <a:pt x="13674" y="9126"/>
                  </a:lnTo>
                  <a:lnTo>
                    <a:pt x="13617" y="8568"/>
                  </a:lnTo>
                  <a:lnTo>
                    <a:pt x="13474" y="7381"/>
                  </a:lnTo>
                  <a:lnTo>
                    <a:pt x="13302" y="6179"/>
                  </a:lnTo>
                  <a:lnTo>
                    <a:pt x="13102" y="5021"/>
                  </a:lnTo>
                  <a:lnTo>
                    <a:pt x="12916" y="3948"/>
                  </a:lnTo>
                  <a:lnTo>
                    <a:pt x="12716" y="3018"/>
                  </a:lnTo>
                  <a:lnTo>
                    <a:pt x="12616" y="2618"/>
                  </a:lnTo>
                  <a:lnTo>
                    <a:pt x="12530" y="2289"/>
                  </a:lnTo>
                  <a:lnTo>
                    <a:pt x="12530" y="2289"/>
                  </a:lnTo>
                  <a:lnTo>
                    <a:pt x="12444" y="2017"/>
                  </a:lnTo>
                  <a:lnTo>
                    <a:pt x="12358" y="1759"/>
                  </a:lnTo>
                  <a:lnTo>
                    <a:pt x="12258" y="1516"/>
                  </a:lnTo>
                  <a:lnTo>
                    <a:pt x="12158" y="1302"/>
                  </a:lnTo>
                  <a:lnTo>
                    <a:pt x="12058" y="1116"/>
                  </a:lnTo>
                  <a:lnTo>
                    <a:pt x="11944" y="930"/>
                  </a:lnTo>
                  <a:lnTo>
                    <a:pt x="11829" y="773"/>
                  </a:lnTo>
                  <a:lnTo>
                    <a:pt x="11701" y="630"/>
                  </a:lnTo>
                  <a:lnTo>
                    <a:pt x="11586" y="501"/>
                  </a:lnTo>
                  <a:lnTo>
                    <a:pt x="11457" y="401"/>
                  </a:lnTo>
                  <a:lnTo>
                    <a:pt x="11314" y="301"/>
                  </a:lnTo>
                  <a:lnTo>
                    <a:pt x="11171" y="229"/>
                  </a:lnTo>
                  <a:lnTo>
                    <a:pt x="11028" y="158"/>
                  </a:lnTo>
                  <a:lnTo>
                    <a:pt x="10885" y="100"/>
                  </a:lnTo>
                  <a:lnTo>
                    <a:pt x="10742" y="57"/>
                  </a:lnTo>
                  <a:lnTo>
                    <a:pt x="10585" y="29"/>
                  </a:lnTo>
                  <a:lnTo>
                    <a:pt x="10428" y="14"/>
                  </a:lnTo>
                  <a:lnTo>
                    <a:pt x="10256" y="0"/>
                  </a:lnTo>
                  <a:lnTo>
                    <a:pt x="10099" y="0"/>
                  </a:lnTo>
                  <a:lnTo>
                    <a:pt x="9927" y="14"/>
                  </a:lnTo>
                  <a:lnTo>
                    <a:pt x="9584" y="57"/>
                  </a:lnTo>
                  <a:lnTo>
                    <a:pt x="9226" y="129"/>
                  </a:lnTo>
                  <a:lnTo>
                    <a:pt x="8854" y="215"/>
                  </a:lnTo>
                  <a:lnTo>
                    <a:pt x="8468" y="329"/>
                  </a:lnTo>
                  <a:lnTo>
                    <a:pt x="7681" y="572"/>
                  </a:lnTo>
                  <a:lnTo>
                    <a:pt x="7681" y="572"/>
                  </a:lnTo>
                  <a:lnTo>
                    <a:pt x="7281" y="701"/>
                  </a:lnTo>
                  <a:lnTo>
                    <a:pt x="6866" y="815"/>
                  </a:lnTo>
                  <a:lnTo>
                    <a:pt x="6437" y="930"/>
                  </a:lnTo>
                  <a:lnTo>
                    <a:pt x="6022" y="1016"/>
                  </a:lnTo>
                  <a:lnTo>
                    <a:pt x="5593" y="1087"/>
                  </a:lnTo>
                  <a:lnTo>
                    <a:pt x="5164" y="1130"/>
                  </a:lnTo>
                  <a:lnTo>
                    <a:pt x="4949" y="1130"/>
                  </a:lnTo>
                  <a:lnTo>
                    <a:pt x="4735" y="1130"/>
                  </a:lnTo>
                  <a:lnTo>
                    <a:pt x="4520" y="1116"/>
                  </a:lnTo>
                  <a:lnTo>
                    <a:pt x="4306" y="1102"/>
                  </a:lnTo>
                  <a:lnTo>
                    <a:pt x="4306" y="1102"/>
                  </a:lnTo>
                  <a:lnTo>
                    <a:pt x="4120" y="1616"/>
                  </a:lnTo>
                  <a:lnTo>
                    <a:pt x="3934" y="2103"/>
                  </a:lnTo>
                  <a:lnTo>
                    <a:pt x="3719" y="2603"/>
                  </a:lnTo>
                  <a:lnTo>
                    <a:pt x="3490" y="3090"/>
                  </a:lnTo>
                  <a:lnTo>
                    <a:pt x="3004" y="4134"/>
                  </a:lnTo>
                  <a:lnTo>
                    <a:pt x="2732" y="4706"/>
                  </a:lnTo>
                  <a:lnTo>
                    <a:pt x="2461" y="5307"/>
                  </a:lnTo>
                  <a:lnTo>
                    <a:pt x="2175" y="5979"/>
                  </a:lnTo>
                  <a:lnTo>
                    <a:pt x="1874" y="6708"/>
                  </a:lnTo>
                  <a:lnTo>
                    <a:pt x="1574" y="7524"/>
                  </a:lnTo>
                  <a:lnTo>
                    <a:pt x="1273" y="8425"/>
                  </a:lnTo>
                  <a:lnTo>
                    <a:pt x="959" y="9412"/>
                  </a:lnTo>
                  <a:lnTo>
                    <a:pt x="644" y="10513"/>
                  </a:lnTo>
                  <a:lnTo>
                    <a:pt x="329" y="11729"/>
                  </a:lnTo>
                  <a:lnTo>
                    <a:pt x="15" y="130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1332675" y="2424100"/>
              <a:ext cx="5025" cy="17550"/>
            </a:xfrm>
            <a:custGeom>
              <a:avLst/>
              <a:gdLst/>
              <a:ahLst/>
              <a:cxnLst/>
              <a:rect l="l" t="t" r="r" b="b"/>
              <a:pathLst>
                <a:path w="201" h="702" extrusionOk="0">
                  <a:moveTo>
                    <a:pt x="72" y="1"/>
                  </a:moveTo>
                  <a:lnTo>
                    <a:pt x="0" y="15"/>
                  </a:lnTo>
                  <a:lnTo>
                    <a:pt x="43" y="144"/>
                  </a:lnTo>
                  <a:lnTo>
                    <a:pt x="186" y="702"/>
                  </a:lnTo>
                  <a:lnTo>
                    <a:pt x="200" y="702"/>
                  </a:lnTo>
                  <a:lnTo>
                    <a:pt x="200" y="68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1332675" y="2424100"/>
              <a:ext cx="5025" cy="17550"/>
            </a:xfrm>
            <a:custGeom>
              <a:avLst/>
              <a:gdLst/>
              <a:ahLst/>
              <a:cxnLst/>
              <a:rect l="l" t="t" r="r" b="b"/>
              <a:pathLst>
                <a:path w="201" h="702" fill="none" extrusionOk="0">
                  <a:moveTo>
                    <a:pt x="72" y="1"/>
                  </a:moveTo>
                  <a:lnTo>
                    <a:pt x="72" y="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3" y="144"/>
                  </a:lnTo>
                  <a:lnTo>
                    <a:pt x="43" y="144"/>
                  </a:lnTo>
                  <a:lnTo>
                    <a:pt x="186" y="702"/>
                  </a:lnTo>
                  <a:lnTo>
                    <a:pt x="186" y="702"/>
                  </a:lnTo>
                  <a:lnTo>
                    <a:pt x="200" y="702"/>
                  </a:lnTo>
                  <a:lnTo>
                    <a:pt x="200" y="702"/>
                  </a:lnTo>
                  <a:lnTo>
                    <a:pt x="200" y="687"/>
                  </a:lnTo>
                  <a:lnTo>
                    <a:pt x="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1177475" y="2420875"/>
              <a:ext cx="159875" cy="23625"/>
            </a:xfrm>
            <a:custGeom>
              <a:avLst/>
              <a:gdLst/>
              <a:ahLst/>
              <a:cxnLst/>
              <a:rect l="l" t="t" r="r" b="b"/>
              <a:pathLst>
                <a:path w="6395" h="945" extrusionOk="0">
                  <a:moveTo>
                    <a:pt x="1" y="1"/>
                  </a:moveTo>
                  <a:lnTo>
                    <a:pt x="58" y="30"/>
                  </a:lnTo>
                  <a:lnTo>
                    <a:pt x="244" y="144"/>
                  </a:lnTo>
                  <a:lnTo>
                    <a:pt x="558" y="301"/>
                  </a:lnTo>
                  <a:lnTo>
                    <a:pt x="759" y="387"/>
                  </a:lnTo>
                  <a:lnTo>
                    <a:pt x="1002" y="473"/>
                  </a:lnTo>
                  <a:lnTo>
                    <a:pt x="1288" y="559"/>
                  </a:lnTo>
                  <a:lnTo>
                    <a:pt x="1603" y="645"/>
                  </a:lnTo>
                  <a:lnTo>
                    <a:pt x="1960" y="730"/>
                  </a:lnTo>
                  <a:lnTo>
                    <a:pt x="2361" y="802"/>
                  </a:lnTo>
                  <a:lnTo>
                    <a:pt x="2790" y="859"/>
                  </a:lnTo>
                  <a:lnTo>
                    <a:pt x="3276" y="902"/>
                  </a:lnTo>
                  <a:lnTo>
                    <a:pt x="3805" y="931"/>
                  </a:lnTo>
                  <a:lnTo>
                    <a:pt x="4363" y="945"/>
                  </a:lnTo>
                  <a:lnTo>
                    <a:pt x="4835" y="945"/>
                  </a:lnTo>
                  <a:lnTo>
                    <a:pt x="5321" y="916"/>
                  </a:lnTo>
                  <a:lnTo>
                    <a:pt x="5851" y="888"/>
                  </a:lnTo>
                  <a:lnTo>
                    <a:pt x="6394" y="831"/>
                  </a:lnTo>
                  <a:lnTo>
                    <a:pt x="6251" y="273"/>
                  </a:lnTo>
                  <a:lnTo>
                    <a:pt x="6208" y="144"/>
                  </a:lnTo>
                  <a:lnTo>
                    <a:pt x="5736" y="187"/>
                  </a:lnTo>
                  <a:lnTo>
                    <a:pt x="4921" y="258"/>
                  </a:lnTo>
                  <a:lnTo>
                    <a:pt x="3877" y="316"/>
                  </a:lnTo>
                  <a:lnTo>
                    <a:pt x="3305" y="330"/>
                  </a:lnTo>
                  <a:lnTo>
                    <a:pt x="2733" y="344"/>
                  </a:lnTo>
                  <a:lnTo>
                    <a:pt x="2318" y="330"/>
                  </a:lnTo>
                  <a:lnTo>
                    <a:pt x="1917" y="316"/>
                  </a:lnTo>
                  <a:lnTo>
                    <a:pt x="1531" y="301"/>
                  </a:lnTo>
                  <a:lnTo>
                    <a:pt x="1173" y="258"/>
                  </a:lnTo>
                  <a:lnTo>
                    <a:pt x="830" y="215"/>
                  </a:lnTo>
                  <a:lnTo>
                    <a:pt x="516" y="158"/>
                  </a:lnTo>
                  <a:lnTo>
                    <a:pt x="244" y="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A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1177475" y="2420875"/>
              <a:ext cx="159875" cy="23625"/>
            </a:xfrm>
            <a:custGeom>
              <a:avLst/>
              <a:gdLst/>
              <a:ahLst/>
              <a:cxnLst/>
              <a:rect l="l" t="t" r="r" b="b"/>
              <a:pathLst>
                <a:path w="6395" h="94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8" y="30"/>
                  </a:lnTo>
                  <a:lnTo>
                    <a:pt x="244" y="144"/>
                  </a:lnTo>
                  <a:lnTo>
                    <a:pt x="558" y="301"/>
                  </a:lnTo>
                  <a:lnTo>
                    <a:pt x="759" y="387"/>
                  </a:lnTo>
                  <a:lnTo>
                    <a:pt x="1002" y="473"/>
                  </a:lnTo>
                  <a:lnTo>
                    <a:pt x="1288" y="559"/>
                  </a:lnTo>
                  <a:lnTo>
                    <a:pt x="1603" y="645"/>
                  </a:lnTo>
                  <a:lnTo>
                    <a:pt x="1960" y="730"/>
                  </a:lnTo>
                  <a:lnTo>
                    <a:pt x="2361" y="802"/>
                  </a:lnTo>
                  <a:lnTo>
                    <a:pt x="2790" y="859"/>
                  </a:lnTo>
                  <a:lnTo>
                    <a:pt x="3276" y="902"/>
                  </a:lnTo>
                  <a:lnTo>
                    <a:pt x="3805" y="931"/>
                  </a:lnTo>
                  <a:lnTo>
                    <a:pt x="4363" y="945"/>
                  </a:lnTo>
                  <a:lnTo>
                    <a:pt x="4363" y="945"/>
                  </a:lnTo>
                  <a:lnTo>
                    <a:pt x="4835" y="945"/>
                  </a:lnTo>
                  <a:lnTo>
                    <a:pt x="5321" y="916"/>
                  </a:lnTo>
                  <a:lnTo>
                    <a:pt x="5851" y="888"/>
                  </a:lnTo>
                  <a:lnTo>
                    <a:pt x="6394" y="831"/>
                  </a:lnTo>
                  <a:lnTo>
                    <a:pt x="6394" y="831"/>
                  </a:lnTo>
                  <a:lnTo>
                    <a:pt x="6251" y="273"/>
                  </a:lnTo>
                  <a:lnTo>
                    <a:pt x="6251" y="273"/>
                  </a:lnTo>
                  <a:lnTo>
                    <a:pt x="6208" y="144"/>
                  </a:lnTo>
                  <a:lnTo>
                    <a:pt x="6208" y="144"/>
                  </a:lnTo>
                  <a:lnTo>
                    <a:pt x="5736" y="187"/>
                  </a:lnTo>
                  <a:lnTo>
                    <a:pt x="4921" y="258"/>
                  </a:lnTo>
                  <a:lnTo>
                    <a:pt x="3877" y="316"/>
                  </a:lnTo>
                  <a:lnTo>
                    <a:pt x="3305" y="330"/>
                  </a:lnTo>
                  <a:lnTo>
                    <a:pt x="2733" y="344"/>
                  </a:lnTo>
                  <a:lnTo>
                    <a:pt x="2733" y="344"/>
                  </a:lnTo>
                  <a:lnTo>
                    <a:pt x="2318" y="330"/>
                  </a:lnTo>
                  <a:lnTo>
                    <a:pt x="1917" y="316"/>
                  </a:lnTo>
                  <a:lnTo>
                    <a:pt x="1531" y="301"/>
                  </a:lnTo>
                  <a:lnTo>
                    <a:pt x="1173" y="258"/>
                  </a:lnTo>
                  <a:lnTo>
                    <a:pt x="830" y="215"/>
                  </a:lnTo>
                  <a:lnTo>
                    <a:pt x="516" y="158"/>
                  </a:lnTo>
                  <a:lnTo>
                    <a:pt x="244" y="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932900" y="1876650"/>
              <a:ext cx="607900" cy="554625"/>
            </a:xfrm>
            <a:custGeom>
              <a:avLst/>
              <a:gdLst/>
              <a:ahLst/>
              <a:cxnLst/>
              <a:rect l="l" t="t" r="r" b="b"/>
              <a:pathLst>
                <a:path w="24316" h="22185" extrusionOk="0">
                  <a:moveTo>
                    <a:pt x="10613" y="1"/>
                  </a:moveTo>
                  <a:lnTo>
                    <a:pt x="9912" y="29"/>
                  </a:lnTo>
                  <a:lnTo>
                    <a:pt x="9211" y="58"/>
                  </a:lnTo>
                  <a:lnTo>
                    <a:pt x="8854" y="158"/>
                  </a:lnTo>
                  <a:lnTo>
                    <a:pt x="8439" y="287"/>
                  </a:lnTo>
                  <a:lnTo>
                    <a:pt x="7896" y="473"/>
                  </a:lnTo>
                  <a:lnTo>
                    <a:pt x="7252" y="716"/>
                  </a:lnTo>
                  <a:lnTo>
                    <a:pt x="6909" y="859"/>
                  </a:lnTo>
                  <a:lnTo>
                    <a:pt x="6537" y="1016"/>
                  </a:lnTo>
                  <a:lnTo>
                    <a:pt x="6151" y="1202"/>
                  </a:lnTo>
                  <a:lnTo>
                    <a:pt x="5764" y="1388"/>
                  </a:lnTo>
                  <a:lnTo>
                    <a:pt x="5364" y="1603"/>
                  </a:lnTo>
                  <a:lnTo>
                    <a:pt x="4949" y="1831"/>
                  </a:lnTo>
                  <a:lnTo>
                    <a:pt x="4534" y="2089"/>
                  </a:lnTo>
                  <a:lnTo>
                    <a:pt x="4120" y="2361"/>
                  </a:lnTo>
                  <a:lnTo>
                    <a:pt x="3705" y="2647"/>
                  </a:lnTo>
                  <a:lnTo>
                    <a:pt x="3290" y="2961"/>
                  </a:lnTo>
                  <a:lnTo>
                    <a:pt x="2889" y="3305"/>
                  </a:lnTo>
                  <a:lnTo>
                    <a:pt x="2503" y="3662"/>
                  </a:lnTo>
                  <a:lnTo>
                    <a:pt x="2146" y="4034"/>
                  </a:lnTo>
                  <a:lnTo>
                    <a:pt x="1788" y="4435"/>
                  </a:lnTo>
                  <a:lnTo>
                    <a:pt x="1459" y="4864"/>
                  </a:lnTo>
                  <a:lnTo>
                    <a:pt x="1316" y="5078"/>
                  </a:lnTo>
                  <a:lnTo>
                    <a:pt x="1159" y="5307"/>
                  </a:lnTo>
                  <a:lnTo>
                    <a:pt x="1030" y="5536"/>
                  </a:lnTo>
                  <a:lnTo>
                    <a:pt x="887" y="5779"/>
                  </a:lnTo>
                  <a:lnTo>
                    <a:pt x="773" y="6022"/>
                  </a:lnTo>
                  <a:lnTo>
                    <a:pt x="658" y="6280"/>
                  </a:lnTo>
                  <a:lnTo>
                    <a:pt x="544" y="6537"/>
                  </a:lnTo>
                  <a:lnTo>
                    <a:pt x="444" y="6795"/>
                  </a:lnTo>
                  <a:lnTo>
                    <a:pt x="358" y="7066"/>
                  </a:lnTo>
                  <a:lnTo>
                    <a:pt x="272" y="7338"/>
                  </a:lnTo>
                  <a:lnTo>
                    <a:pt x="215" y="7624"/>
                  </a:lnTo>
                  <a:lnTo>
                    <a:pt x="158" y="7910"/>
                  </a:lnTo>
                  <a:lnTo>
                    <a:pt x="100" y="8196"/>
                  </a:lnTo>
                  <a:lnTo>
                    <a:pt x="72" y="8497"/>
                  </a:lnTo>
                  <a:lnTo>
                    <a:pt x="14" y="9198"/>
                  </a:lnTo>
                  <a:lnTo>
                    <a:pt x="0" y="9884"/>
                  </a:lnTo>
                  <a:lnTo>
                    <a:pt x="14" y="10571"/>
                  </a:lnTo>
                  <a:lnTo>
                    <a:pt x="57" y="11243"/>
                  </a:lnTo>
                  <a:lnTo>
                    <a:pt x="129" y="11901"/>
                  </a:lnTo>
                  <a:lnTo>
                    <a:pt x="243" y="12559"/>
                  </a:lnTo>
                  <a:lnTo>
                    <a:pt x="372" y="13202"/>
                  </a:lnTo>
                  <a:lnTo>
                    <a:pt x="544" y="13832"/>
                  </a:lnTo>
                  <a:lnTo>
                    <a:pt x="658" y="14204"/>
                  </a:lnTo>
                  <a:lnTo>
                    <a:pt x="801" y="14561"/>
                  </a:lnTo>
                  <a:lnTo>
                    <a:pt x="930" y="14933"/>
                  </a:lnTo>
                  <a:lnTo>
                    <a:pt x="1087" y="15291"/>
                  </a:lnTo>
                  <a:lnTo>
                    <a:pt x="1259" y="15634"/>
                  </a:lnTo>
                  <a:lnTo>
                    <a:pt x="1431" y="15977"/>
                  </a:lnTo>
                  <a:lnTo>
                    <a:pt x="1616" y="16320"/>
                  </a:lnTo>
                  <a:lnTo>
                    <a:pt x="1817" y="16649"/>
                  </a:lnTo>
                  <a:lnTo>
                    <a:pt x="2031" y="16978"/>
                  </a:lnTo>
                  <a:lnTo>
                    <a:pt x="2246" y="17293"/>
                  </a:lnTo>
                  <a:lnTo>
                    <a:pt x="2489" y="17593"/>
                  </a:lnTo>
                  <a:lnTo>
                    <a:pt x="2732" y="17894"/>
                  </a:lnTo>
                  <a:lnTo>
                    <a:pt x="2990" y="18194"/>
                  </a:lnTo>
                  <a:lnTo>
                    <a:pt x="3247" y="18480"/>
                  </a:lnTo>
                  <a:lnTo>
                    <a:pt x="3533" y="18752"/>
                  </a:lnTo>
                  <a:lnTo>
                    <a:pt x="3819" y="19024"/>
                  </a:lnTo>
                  <a:lnTo>
                    <a:pt x="4120" y="19281"/>
                  </a:lnTo>
                  <a:lnTo>
                    <a:pt x="4434" y="19524"/>
                  </a:lnTo>
                  <a:lnTo>
                    <a:pt x="4763" y="19767"/>
                  </a:lnTo>
                  <a:lnTo>
                    <a:pt x="5092" y="19996"/>
                  </a:lnTo>
                  <a:lnTo>
                    <a:pt x="5435" y="20211"/>
                  </a:lnTo>
                  <a:lnTo>
                    <a:pt x="5793" y="20425"/>
                  </a:lnTo>
                  <a:lnTo>
                    <a:pt x="6165" y="20626"/>
                  </a:lnTo>
                  <a:lnTo>
                    <a:pt x="6551" y="20812"/>
                  </a:lnTo>
                  <a:lnTo>
                    <a:pt x="6937" y="20998"/>
                  </a:lnTo>
                  <a:lnTo>
                    <a:pt x="7338" y="21155"/>
                  </a:lnTo>
                  <a:lnTo>
                    <a:pt x="7753" y="21312"/>
                  </a:lnTo>
                  <a:lnTo>
                    <a:pt x="8182" y="21455"/>
                  </a:lnTo>
                  <a:lnTo>
                    <a:pt x="8611" y="21584"/>
                  </a:lnTo>
                  <a:lnTo>
                    <a:pt x="9054" y="21713"/>
                  </a:lnTo>
                  <a:lnTo>
                    <a:pt x="9512" y="21813"/>
                  </a:lnTo>
                  <a:lnTo>
                    <a:pt x="9984" y="21913"/>
                  </a:lnTo>
                  <a:lnTo>
                    <a:pt x="10656" y="22027"/>
                  </a:lnTo>
                  <a:lnTo>
                    <a:pt x="11328" y="22113"/>
                  </a:lnTo>
                  <a:lnTo>
                    <a:pt x="12015" y="22170"/>
                  </a:lnTo>
                  <a:lnTo>
                    <a:pt x="12701" y="22185"/>
                  </a:lnTo>
                  <a:lnTo>
                    <a:pt x="13374" y="22185"/>
                  </a:lnTo>
                  <a:lnTo>
                    <a:pt x="14060" y="22156"/>
                  </a:lnTo>
                  <a:lnTo>
                    <a:pt x="14733" y="22085"/>
                  </a:lnTo>
                  <a:lnTo>
                    <a:pt x="15390" y="21984"/>
                  </a:lnTo>
                  <a:lnTo>
                    <a:pt x="16048" y="21856"/>
                  </a:lnTo>
                  <a:lnTo>
                    <a:pt x="16377" y="21784"/>
                  </a:lnTo>
                  <a:lnTo>
                    <a:pt x="16706" y="21698"/>
                  </a:lnTo>
                  <a:lnTo>
                    <a:pt x="17021" y="21598"/>
                  </a:lnTo>
                  <a:lnTo>
                    <a:pt x="17336" y="21498"/>
                  </a:lnTo>
                  <a:lnTo>
                    <a:pt x="17650" y="21384"/>
                  </a:lnTo>
                  <a:lnTo>
                    <a:pt x="17965" y="21269"/>
                  </a:lnTo>
                  <a:lnTo>
                    <a:pt x="18265" y="21141"/>
                  </a:lnTo>
                  <a:lnTo>
                    <a:pt x="18566" y="20998"/>
                  </a:lnTo>
                  <a:lnTo>
                    <a:pt x="18866" y="20855"/>
                  </a:lnTo>
                  <a:lnTo>
                    <a:pt x="19167" y="20697"/>
                  </a:lnTo>
                  <a:lnTo>
                    <a:pt x="19453" y="20526"/>
                  </a:lnTo>
                  <a:lnTo>
                    <a:pt x="19739" y="20354"/>
                  </a:lnTo>
                  <a:lnTo>
                    <a:pt x="20010" y="20168"/>
                  </a:lnTo>
                  <a:lnTo>
                    <a:pt x="20282" y="19982"/>
                  </a:lnTo>
                  <a:lnTo>
                    <a:pt x="20554" y="19767"/>
                  </a:lnTo>
                  <a:lnTo>
                    <a:pt x="20811" y="19553"/>
                  </a:lnTo>
                  <a:lnTo>
                    <a:pt x="21055" y="19324"/>
                  </a:lnTo>
                  <a:lnTo>
                    <a:pt x="21298" y="19081"/>
                  </a:lnTo>
                  <a:lnTo>
                    <a:pt x="21541" y="18823"/>
                  </a:lnTo>
                  <a:lnTo>
                    <a:pt x="21770" y="18566"/>
                  </a:lnTo>
                  <a:lnTo>
                    <a:pt x="21984" y="18280"/>
                  </a:lnTo>
                  <a:lnTo>
                    <a:pt x="22199" y="17994"/>
                  </a:lnTo>
                  <a:lnTo>
                    <a:pt x="22399" y="17708"/>
                  </a:lnTo>
                  <a:lnTo>
                    <a:pt x="22599" y="17393"/>
                  </a:lnTo>
                  <a:lnTo>
                    <a:pt x="22785" y="17093"/>
                  </a:lnTo>
                  <a:lnTo>
                    <a:pt x="22957" y="16764"/>
                  </a:lnTo>
                  <a:lnTo>
                    <a:pt x="23129" y="16435"/>
                  </a:lnTo>
                  <a:lnTo>
                    <a:pt x="23286" y="16106"/>
                  </a:lnTo>
                  <a:lnTo>
                    <a:pt x="23429" y="15763"/>
                  </a:lnTo>
                  <a:lnTo>
                    <a:pt x="23558" y="15419"/>
                  </a:lnTo>
                  <a:lnTo>
                    <a:pt x="23686" y="15076"/>
                  </a:lnTo>
                  <a:lnTo>
                    <a:pt x="23801" y="14719"/>
                  </a:lnTo>
                  <a:lnTo>
                    <a:pt x="23915" y="14361"/>
                  </a:lnTo>
                  <a:lnTo>
                    <a:pt x="24001" y="14003"/>
                  </a:lnTo>
                  <a:lnTo>
                    <a:pt x="24087" y="13646"/>
                  </a:lnTo>
                  <a:lnTo>
                    <a:pt x="24158" y="13274"/>
                  </a:lnTo>
                  <a:lnTo>
                    <a:pt x="24216" y="12916"/>
                  </a:lnTo>
                  <a:lnTo>
                    <a:pt x="24258" y="12544"/>
                  </a:lnTo>
                  <a:lnTo>
                    <a:pt x="24287" y="12187"/>
                  </a:lnTo>
                  <a:lnTo>
                    <a:pt x="24316" y="11815"/>
                  </a:lnTo>
                  <a:lnTo>
                    <a:pt x="24316" y="11457"/>
                  </a:lnTo>
                  <a:lnTo>
                    <a:pt x="24316" y="11086"/>
                  </a:lnTo>
                  <a:lnTo>
                    <a:pt x="24301" y="10728"/>
                  </a:lnTo>
                  <a:lnTo>
                    <a:pt x="24258" y="10370"/>
                  </a:lnTo>
                  <a:lnTo>
                    <a:pt x="24216" y="10013"/>
                  </a:lnTo>
                  <a:lnTo>
                    <a:pt x="24158" y="9655"/>
                  </a:lnTo>
                  <a:lnTo>
                    <a:pt x="24015" y="8983"/>
                  </a:lnTo>
                  <a:lnTo>
                    <a:pt x="23844" y="8339"/>
                  </a:lnTo>
                  <a:lnTo>
                    <a:pt x="23643" y="7739"/>
                  </a:lnTo>
                  <a:lnTo>
                    <a:pt x="23429" y="7166"/>
                  </a:lnTo>
                  <a:lnTo>
                    <a:pt x="23200" y="6637"/>
                  </a:lnTo>
                  <a:lnTo>
                    <a:pt x="22928" y="6122"/>
                  </a:lnTo>
                  <a:lnTo>
                    <a:pt x="22642" y="5650"/>
                  </a:lnTo>
                  <a:lnTo>
                    <a:pt x="22342" y="5193"/>
                  </a:lnTo>
                  <a:lnTo>
                    <a:pt x="22013" y="4764"/>
                  </a:lnTo>
                  <a:lnTo>
                    <a:pt x="21655" y="4349"/>
                  </a:lnTo>
                  <a:lnTo>
                    <a:pt x="21283" y="3963"/>
                  </a:lnTo>
                  <a:lnTo>
                    <a:pt x="20883" y="3591"/>
                  </a:lnTo>
                  <a:lnTo>
                    <a:pt x="20468" y="3233"/>
                  </a:lnTo>
                  <a:lnTo>
                    <a:pt x="20025" y="2890"/>
                  </a:lnTo>
                  <a:lnTo>
                    <a:pt x="19567" y="2561"/>
                  </a:lnTo>
                  <a:lnTo>
                    <a:pt x="19081" y="2232"/>
                  </a:lnTo>
                  <a:lnTo>
                    <a:pt x="18566" y="1917"/>
                  </a:lnTo>
                  <a:lnTo>
                    <a:pt x="18051" y="1631"/>
                  </a:lnTo>
                  <a:lnTo>
                    <a:pt x="17507" y="1374"/>
                  </a:lnTo>
                  <a:lnTo>
                    <a:pt x="16950" y="1131"/>
                  </a:lnTo>
                  <a:lnTo>
                    <a:pt x="16377" y="902"/>
                  </a:lnTo>
                  <a:lnTo>
                    <a:pt x="15791" y="716"/>
                  </a:lnTo>
                  <a:lnTo>
                    <a:pt x="15190" y="544"/>
                  </a:lnTo>
                  <a:lnTo>
                    <a:pt x="14575" y="401"/>
                  </a:lnTo>
                  <a:lnTo>
                    <a:pt x="13946" y="272"/>
                  </a:lnTo>
                  <a:lnTo>
                    <a:pt x="13302" y="172"/>
                  </a:lnTo>
                  <a:lnTo>
                    <a:pt x="12644" y="101"/>
                  </a:lnTo>
                  <a:lnTo>
                    <a:pt x="11986" y="44"/>
                  </a:lnTo>
                  <a:lnTo>
                    <a:pt x="11300" y="15"/>
                  </a:lnTo>
                  <a:lnTo>
                    <a:pt x="10613" y="1"/>
                  </a:lnTo>
                  <a:close/>
                </a:path>
              </a:pathLst>
            </a:custGeom>
            <a:solidFill>
              <a:srgbClr val="F6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1260800" y="2239600"/>
              <a:ext cx="80825" cy="40775"/>
            </a:xfrm>
            <a:custGeom>
              <a:avLst/>
              <a:gdLst/>
              <a:ahLst/>
              <a:cxnLst/>
              <a:rect l="l" t="t" r="r" b="b"/>
              <a:pathLst>
                <a:path w="3233" h="1631" extrusionOk="0">
                  <a:moveTo>
                    <a:pt x="2890" y="0"/>
                  </a:moveTo>
                  <a:lnTo>
                    <a:pt x="2832" y="15"/>
                  </a:lnTo>
                  <a:lnTo>
                    <a:pt x="2789" y="29"/>
                  </a:lnTo>
                  <a:lnTo>
                    <a:pt x="2732" y="72"/>
                  </a:lnTo>
                  <a:lnTo>
                    <a:pt x="2689" y="115"/>
                  </a:lnTo>
                  <a:lnTo>
                    <a:pt x="2661" y="158"/>
                  </a:lnTo>
                  <a:lnTo>
                    <a:pt x="2646" y="229"/>
                  </a:lnTo>
                  <a:lnTo>
                    <a:pt x="2575" y="415"/>
                  </a:lnTo>
                  <a:lnTo>
                    <a:pt x="2489" y="587"/>
                  </a:lnTo>
                  <a:lnTo>
                    <a:pt x="2389" y="715"/>
                  </a:lnTo>
                  <a:lnTo>
                    <a:pt x="2274" y="830"/>
                  </a:lnTo>
                  <a:lnTo>
                    <a:pt x="2146" y="901"/>
                  </a:lnTo>
                  <a:lnTo>
                    <a:pt x="2017" y="959"/>
                  </a:lnTo>
                  <a:lnTo>
                    <a:pt x="1860" y="1001"/>
                  </a:lnTo>
                  <a:lnTo>
                    <a:pt x="1717" y="1001"/>
                  </a:lnTo>
                  <a:lnTo>
                    <a:pt x="1559" y="987"/>
                  </a:lnTo>
                  <a:lnTo>
                    <a:pt x="1402" y="959"/>
                  </a:lnTo>
                  <a:lnTo>
                    <a:pt x="1245" y="901"/>
                  </a:lnTo>
                  <a:lnTo>
                    <a:pt x="1087" y="844"/>
                  </a:lnTo>
                  <a:lnTo>
                    <a:pt x="944" y="758"/>
                  </a:lnTo>
                  <a:lnTo>
                    <a:pt x="801" y="644"/>
                  </a:lnTo>
                  <a:lnTo>
                    <a:pt x="673" y="529"/>
                  </a:lnTo>
                  <a:lnTo>
                    <a:pt x="558" y="401"/>
                  </a:lnTo>
                  <a:lnTo>
                    <a:pt x="515" y="358"/>
                  </a:lnTo>
                  <a:lnTo>
                    <a:pt x="458" y="329"/>
                  </a:lnTo>
                  <a:lnTo>
                    <a:pt x="401" y="301"/>
                  </a:lnTo>
                  <a:lnTo>
                    <a:pt x="344" y="286"/>
                  </a:lnTo>
                  <a:lnTo>
                    <a:pt x="286" y="286"/>
                  </a:lnTo>
                  <a:lnTo>
                    <a:pt x="229" y="301"/>
                  </a:lnTo>
                  <a:lnTo>
                    <a:pt x="172" y="329"/>
                  </a:lnTo>
                  <a:lnTo>
                    <a:pt x="129" y="358"/>
                  </a:lnTo>
                  <a:lnTo>
                    <a:pt x="86" y="386"/>
                  </a:lnTo>
                  <a:lnTo>
                    <a:pt x="43" y="429"/>
                  </a:lnTo>
                  <a:lnTo>
                    <a:pt x="15" y="472"/>
                  </a:lnTo>
                  <a:lnTo>
                    <a:pt x="0" y="529"/>
                  </a:lnTo>
                  <a:lnTo>
                    <a:pt x="0" y="572"/>
                  </a:lnTo>
                  <a:lnTo>
                    <a:pt x="0" y="630"/>
                  </a:lnTo>
                  <a:lnTo>
                    <a:pt x="29" y="687"/>
                  </a:lnTo>
                  <a:lnTo>
                    <a:pt x="57" y="744"/>
                  </a:lnTo>
                  <a:lnTo>
                    <a:pt x="243" y="959"/>
                  </a:lnTo>
                  <a:lnTo>
                    <a:pt x="444" y="1145"/>
                  </a:lnTo>
                  <a:lnTo>
                    <a:pt x="658" y="1302"/>
                  </a:lnTo>
                  <a:lnTo>
                    <a:pt x="887" y="1445"/>
                  </a:lnTo>
                  <a:lnTo>
                    <a:pt x="1001" y="1502"/>
                  </a:lnTo>
                  <a:lnTo>
                    <a:pt x="1130" y="1545"/>
                  </a:lnTo>
                  <a:lnTo>
                    <a:pt x="1259" y="1588"/>
                  </a:lnTo>
                  <a:lnTo>
                    <a:pt x="1388" y="1617"/>
                  </a:lnTo>
                  <a:lnTo>
                    <a:pt x="1516" y="1631"/>
                  </a:lnTo>
                  <a:lnTo>
                    <a:pt x="1802" y="1631"/>
                  </a:lnTo>
                  <a:lnTo>
                    <a:pt x="1931" y="1617"/>
                  </a:lnTo>
                  <a:lnTo>
                    <a:pt x="2060" y="1588"/>
                  </a:lnTo>
                  <a:lnTo>
                    <a:pt x="2174" y="1545"/>
                  </a:lnTo>
                  <a:lnTo>
                    <a:pt x="2289" y="1502"/>
                  </a:lnTo>
                  <a:lnTo>
                    <a:pt x="2389" y="1459"/>
                  </a:lnTo>
                  <a:lnTo>
                    <a:pt x="2503" y="1388"/>
                  </a:lnTo>
                  <a:lnTo>
                    <a:pt x="2589" y="1330"/>
                  </a:lnTo>
                  <a:lnTo>
                    <a:pt x="2689" y="1259"/>
                  </a:lnTo>
                  <a:lnTo>
                    <a:pt x="2775" y="1173"/>
                  </a:lnTo>
                  <a:lnTo>
                    <a:pt x="2932" y="987"/>
                  </a:lnTo>
                  <a:lnTo>
                    <a:pt x="3061" y="787"/>
                  </a:lnTo>
                  <a:lnTo>
                    <a:pt x="3161" y="572"/>
                  </a:lnTo>
                  <a:lnTo>
                    <a:pt x="3233" y="344"/>
                  </a:lnTo>
                  <a:lnTo>
                    <a:pt x="3233" y="272"/>
                  </a:lnTo>
                  <a:lnTo>
                    <a:pt x="3233" y="215"/>
                  </a:lnTo>
                  <a:lnTo>
                    <a:pt x="3218" y="158"/>
                  </a:lnTo>
                  <a:lnTo>
                    <a:pt x="3190" y="115"/>
                  </a:lnTo>
                  <a:lnTo>
                    <a:pt x="3147" y="72"/>
                  </a:lnTo>
                  <a:lnTo>
                    <a:pt x="3104" y="43"/>
                  </a:lnTo>
                  <a:lnTo>
                    <a:pt x="3061" y="15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rgbClr val="D7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1299775" y="2136250"/>
              <a:ext cx="38275" cy="79050"/>
            </a:xfrm>
            <a:custGeom>
              <a:avLst/>
              <a:gdLst/>
              <a:ahLst/>
              <a:cxnLst/>
              <a:rect l="l" t="t" r="r" b="b"/>
              <a:pathLst>
                <a:path w="1531" h="3162" extrusionOk="0">
                  <a:moveTo>
                    <a:pt x="587" y="1"/>
                  </a:moveTo>
                  <a:lnTo>
                    <a:pt x="544" y="15"/>
                  </a:lnTo>
                  <a:lnTo>
                    <a:pt x="501" y="29"/>
                  </a:lnTo>
                  <a:lnTo>
                    <a:pt x="472" y="58"/>
                  </a:lnTo>
                  <a:lnTo>
                    <a:pt x="444" y="101"/>
                  </a:lnTo>
                  <a:lnTo>
                    <a:pt x="415" y="144"/>
                  </a:lnTo>
                  <a:lnTo>
                    <a:pt x="401" y="187"/>
                  </a:lnTo>
                  <a:lnTo>
                    <a:pt x="401" y="230"/>
                  </a:lnTo>
                  <a:lnTo>
                    <a:pt x="401" y="430"/>
                  </a:lnTo>
                  <a:lnTo>
                    <a:pt x="415" y="630"/>
                  </a:lnTo>
                  <a:lnTo>
                    <a:pt x="444" y="859"/>
                  </a:lnTo>
                  <a:lnTo>
                    <a:pt x="501" y="1131"/>
                  </a:lnTo>
                  <a:lnTo>
                    <a:pt x="587" y="1402"/>
                  </a:lnTo>
                  <a:lnTo>
                    <a:pt x="630" y="1531"/>
                  </a:lnTo>
                  <a:lnTo>
                    <a:pt x="701" y="1660"/>
                  </a:lnTo>
                  <a:lnTo>
                    <a:pt x="773" y="1789"/>
                  </a:lnTo>
                  <a:lnTo>
                    <a:pt x="844" y="1889"/>
                  </a:lnTo>
                  <a:lnTo>
                    <a:pt x="944" y="2032"/>
                  </a:lnTo>
                  <a:lnTo>
                    <a:pt x="1016" y="2160"/>
                  </a:lnTo>
                  <a:lnTo>
                    <a:pt x="1044" y="2261"/>
                  </a:lnTo>
                  <a:lnTo>
                    <a:pt x="1044" y="2318"/>
                  </a:lnTo>
                  <a:lnTo>
                    <a:pt x="1030" y="2361"/>
                  </a:lnTo>
                  <a:lnTo>
                    <a:pt x="1016" y="2404"/>
                  </a:lnTo>
                  <a:lnTo>
                    <a:pt x="987" y="2432"/>
                  </a:lnTo>
                  <a:lnTo>
                    <a:pt x="916" y="2504"/>
                  </a:lnTo>
                  <a:lnTo>
                    <a:pt x="801" y="2561"/>
                  </a:lnTo>
                  <a:lnTo>
                    <a:pt x="658" y="2618"/>
                  </a:lnTo>
                  <a:lnTo>
                    <a:pt x="558" y="2632"/>
                  </a:lnTo>
                  <a:lnTo>
                    <a:pt x="429" y="2661"/>
                  </a:lnTo>
                  <a:lnTo>
                    <a:pt x="229" y="2690"/>
                  </a:lnTo>
                  <a:lnTo>
                    <a:pt x="172" y="2690"/>
                  </a:lnTo>
                  <a:lnTo>
                    <a:pt x="129" y="2704"/>
                  </a:lnTo>
                  <a:lnTo>
                    <a:pt x="86" y="2733"/>
                  </a:lnTo>
                  <a:lnTo>
                    <a:pt x="58" y="2775"/>
                  </a:lnTo>
                  <a:lnTo>
                    <a:pt x="29" y="2804"/>
                  </a:lnTo>
                  <a:lnTo>
                    <a:pt x="15" y="2847"/>
                  </a:lnTo>
                  <a:lnTo>
                    <a:pt x="0" y="2890"/>
                  </a:lnTo>
                  <a:lnTo>
                    <a:pt x="0" y="2947"/>
                  </a:lnTo>
                  <a:lnTo>
                    <a:pt x="15" y="2990"/>
                  </a:lnTo>
                  <a:lnTo>
                    <a:pt x="29" y="3033"/>
                  </a:lnTo>
                  <a:lnTo>
                    <a:pt x="86" y="3104"/>
                  </a:lnTo>
                  <a:lnTo>
                    <a:pt x="158" y="3147"/>
                  </a:lnTo>
                  <a:lnTo>
                    <a:pt x="201" y="3162"/>
                  </a:lnTo>
                  <a:lnTo>
                    <a:pt x="272" y="3162"/>
                  </a:lnTo>
                  <a:lnTo>
                    <a:pt x="472" y="3147"/>
                  </a:lnTo>
                  <a:lnTo>
                    <a:pt x="630" y="3119"/>
                  </a:lnTo>
                  <a:lnTo>
                    <a:pt x="801" y="3076"/>
                  </a:lnTo>
                  <a:lnTo>
                    <a:pt x="959" y="3019"/>
                  </a:lnTo>
                  <a:lnTo>
                    <a:pt x="1102" y="2961"/>
                  </a:lnTo>
                  <a:lnTo>
                    <a:pt x="1216" y="2890"/>
                  </a:lnTo>
                  <a:lnTo>
                    <a:pt x="1302" y="2804"/>
                  </a:lnTo>
                  <a:lnTo>
                    <a:pt x="1373" y="2733"/>
                  </a:lnTo>
                  <a:lnTo>
                    <a:pt x="1431" y="2647"/>
                  </a:lnTo>
                  <a:lnTo>
                    <a:pt x="1474" y="2575"/>
                  </a:lnTo>
                  <a:lnTo>
                    <a:pt x="1488" y="2504"/>
                  </a:lnTo>
                  <a:lnTo>
                    <a:pt x="1516" y="2432"/>
                  </a:lnTo>
                  <a:lnTo>
                    <a:pt x="1531" y="2332"/>
                  </a:lnTo>
                  <a:lnTo>
                    <a:pt x="1516" y="2232"/>
                  </a:lnTo>
                  <a:lnTo>
                    <a:pt x="1502" y="2132"/>
                  </a:lnTo>
                  <a:lnTo>
                    <a:pt x="1474" y="2003"/>
                  </a:lnTo>
                  <a:lnTo>
                    <a:pt x="1416" y="1874"/>
                  </a:lnTo>
                  <a:lnTo>
                    <a:pt x="1331" y="1731"/>
                  </a:lnTo>
                  <a:lnTo>
                    <a:pt x="1230" y="1588"/>
                  </a:lnTo>
                  <a:lnTo>
                    <a:pt x="1173" y="1517"/>
                  </a:lnTo>
                  <a:lnTo>
                    <a:pt x="1130" y="1445"/>
                  </a:lnTo>
                  <a:lnTo>
                    <a:pt x="1044" y="1259"/>
                  </a:lnTo>
                  <a:lnTo>
                    <a:pt x="987" y="1073"/>
                  </a:lnTo>
                  <a:lnTo>
                    <a:pt x="944" y="873"/>
                  </a:lnTo>
                  <a:lnTo>
                    <a:pt x="916" y="687"/>
                  </a:lnTo>
                  <a:lnTo>
                    <a:pt x="887" y="516"/>
                  </a:lnTo>
                  <a:lnTo>
                    <a:pt x="887" y="244"/>
                  </a:lnTo>
                  <a:lnTo>
                    <a:pt x="873" y="201"/>
                  </a:lnTo>
                  <a:lnTo>
                    <a:pt x="858" y="144"/>
                  </a:lnTo>
                  <a:lnTo>
                    <a:pt x="844" y="101"/>
                  </a:lnTo>
                  <a:lnTo>
                    <a:pt x="816" y="72"/>
                  </a:lnTo>
                  <a:lnTo>
                    <a:pt x="787" y="44"/>
                  </a:lnTo>
                  <a:lnTo>
                    <a:pt x="744" y="15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D7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1399525" y="2124100"/>
              <a:ext cx="34375" cy="48300"/>
            </a:xfrm>
            <a:custGeom>
              <a:avLst/>
              <a:gdLst/>
              <a:ahLst/>
              <a:cxnLst/>
              <a:rect l="l" t="t" r="r" b="b"/>
              <a:pathLst>
                <a:path w="1375" h="1932" extrusionOk="0">
                  <a:moveTo>
                    <a:pt x="587" y="0"/>
                  </a:moveTo>
                  <a:lnTo>
                    <a:pt x="516" y="15"/>
                  </a:lnTo>
                  <a:lnTo>
                    <a:pt x="444" y="29"/>
                  </a:lnTo>
                  <a:lnTo>
                    <a:pt x="387" y="58"/>
                  </a:lnTo>
                  <a:lnTo>
                    <a:pt x="316" y="100"/>
                  </a:lnTo>
                  <a:lnTo>
                    <a:pt x="215" y="201"/>
                  </a:lnTo>
                  <a:lnTo>
                    <a:pt x="130" y="329"/>
                  </a:lnTo>
                  <a:lnTo>
                    <a:pt x="58" y="487"/>
                  </a:lnTo>
                  <a:lnTo>
                    <a:pt x="15" y="658"/>
                  </a:lnTo>
                  <a:lnTo>
                    <a:pt x="1" y="844"/>
                  </a:lnTo>
                  <a:lnTo>
                    <a:pt x="1" y="1044"/>
                  </a:lnTo>
                  <a:lnTo>
                    <a:pt x="30" y="1230"/>
                  </a:lnTo>
                  <a:lnTo>
                    <a:pt x="101" y="1402"/>
                  </a:lnTo>
                  <a:lnTo>
                    <a:pt x="173" y="1559"/>
                  </a:lnTo>
                  <a:lnTo>
                    <a:pt x="273" y="1702"/>
                  </a:lnTo>
                  <a:lnTo>
                    <a:pt x="387" y="1803"/>
                  </a:lnTo>
                  <a:lnTo>
                    <a:pt x="516" y="1888"/>
                  </a:lnTo>
                  <a:lnTo>
                    <a:pt x="587" y="1903"/>
                  </a:lnTo>
                  <a:lnTo>
                    <a:pt x="645" y="1931"/>
                  </a:lnTo>
                  <a:lnTo>
                    <a:pt x="788" y="1931"/>
                  </a:lnTo>
                  <a:lnTo>
                    <a:pt x="859" y="1917"/>
                  </a:lnTo>
                  <a:lnTo>
                    <a:pt x="931" y="1903"/>
                  </a:lnTo>
                  <a:lnTo>
                    <a:pt x="988" y="1860"/>
                  </a:lnTo>
                  <a:lnTo>
                    <a:pt x="1045" y="1831"/>
                  </a:lnTo>
                  <a:lnTo>
                    <a:pt x="1159" y="1731"/>
                  </a:lnTo>
                  <a:lnTo>
                    <a:pt x="1245" y="1602"/>
                  </a:lnTo>
                  <a:lnTo>
                    <a:pt x="1317" y="1445"/>
                  </a:lnTo>
                  <a:lnTo>
                    <a:pt x="1360" y="1273"/>
                  </a:lnTo>
                  <a:lnTo>
                    <a:pt x="1374" y="1087"/>
                  </a:lnTo>
                  <a:lnTo>
                    <a:pt x="1374" y="887"/>
                  </a:lnTo>
                  <a:lnTo>
                    <a:pt x="1331" y="701"/>
                  </a:lnTo>
                  <a:lnTo>
                    <a:pt x="1274" y="515"/>
                  </a:lnTo>
                  <a:lnTo>
                    <a:pt x="1188" y="358"/>
                  </a:lnTo>
                  <a:lnTo>
                    <a:pt x="1088" y="229"/>
                  </a:lnTo>
                  <a:lnTo>
                    <a:pt x="974" y="115"/>
                  </a:lnTo>
                  <a:lnTo>
                    <a:pt x="859" y="43"/>
                  </a:lnTo>
                  <a:lnTo>
                    <a:pt x="788" y="15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1139925" y="2148050"/>
              <a:ext cx="34350" cy="48300"/>
            </a:xfrm>
            <a:custGeom>
              <a:avLst/>
              <a:gdLst/>
              <a:ahLst/>
              <a:cxnLst/>
              <a:rect l="l" t="t" r="r" b="b"/>
              <a:pathLst>
                <a:path w="1374" h="1932" extrusionOk="0">
                  <a:moveTo>
                    <a:pt x="587" y="1"/>
                  </a:moveTo>
                  <a:lnTo>
                    <a:pt x="516" y="15"/>
                  </a:lnTo>
                  <a:lnTo>
                    <a:pt x="444" y="29"/>
                  </a:lnTo>
                  <a:lnTo>
                    <a:pt x="387" y="72"/>
                  </a:lnTo>
                  <a:lnTo>
                    <a:pt x="330" y="101"/>
                  </a:lnTo>
                  <a:lnTo>
                    <a:pt x="215" y="201"/>
                  </a:lnTo>
                  <a:lnTo>
                    <a:pt x="129" y="330"/>
                  </a:lnTo>
                  <a:lnTo>
                    <a:pt x="58" y="487"/>
                  </a:lnTo>
                  <a:lnTo>
                    <a:pt x="15" y="659"/>
                  </a:lnTo>
                  <a:lnTo>
                    <a:pt x="1" y="845"/>
                  </a:lnTo>
                  <a:lnTo>
                    <a:pt x="1" y="1045"/>
                  </a:lnTo>
                  <a:lnTo>
                    <a:pt x="44" y="1231"/>
                  </a:lnTo>
                  <a:lnTo>
                    <a:pt x="101" y="1417"/>
                  </a:lnTo>
                  <a:lnTo>
                    <a:pt x="172" y="1574"/>
                  </a:lnTo>
                  <a:lnTo>
                    <a:pt x="273" y="1703"/>
                  </a:lnTo>
                  <a:lnTo>
                    <a:pt x="387" y="1803"/>
                  </a:lnTo>
                  <a:lnTo>
                    <a:pt x="516" y="1889"/>
                  </a:lnTo>
                  <a:lnTo>
                    <a:pt x="587" y="1917"/>
                  </a:lnTo>
                  <a:lnTo>
                    <a:pt x="659" y="1932"/>
                  </a:lnTo>
                  <a:lnTo>
                    <a:pt x="787" y="1932"/>
                  </a:lnTo>
                  <a:lnTo>
                    <a:pt x="859" y="1917"/>
                  </a:lnTo>
                  <a:lnTo>
                    <a:pt x="930" y="1903"/>
                  </a:lnTo>
                  <a:lnTo>
                    <a:pt x="988" y="1874"/>
                  </a:lnTo>
                  <a:lnTo>
                    <a:pt x="1045" y="1831"/>
                  </a:lnTo>
                  <a:lnTo>
                    <a:pt x="1159" y="1731"/>
                  </a:lnTo>
                  <a:lnTo>
                    <a:pt x="1245" y="1603"/>
                  </a:lnTo>
                  <a:lnTo>
                    <a:pt x="1317" y="1445"/>
                  </a:lnTo>
                  <a:lnTo>
                    <a:pt x="1360" y="1274"/>
                  </a:lnTo>
                  <a:lnTo>
                    <a:pt x="1374" y="1088"/>
                  </a:lnTo>
                  <a:lnTo>
                    <a:pt x="1374" y="887"/>
                  </a:lnTo>
                  <a:lnTo>
                    <a:pt x="1331" y="702"/>
                  </a:lnTo>
                  <a:lnTo>
                    <a:pt x="1274" y="516"/>
                  </a:lnTo>
                  <a:lnTo>
                    <a:pt x="1202" y="358"/>
                  </a:lnTo>
                  <a:lnTo>
                    <a:pt x="1102" y="230"/>
                  </a:lnTo>
                  <a:lnTo>
                    <a:pt x="988" y="129"/>
                  </a:lnTo>
                  <a:lnTo>
                    <a:pt x="859" y="44"/>
                  </a:lnTo>
                  <a:lnTo>
                    <a:pt x="787" y="15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837775" y="1777950"/>
              <a:ext cx="724850" cy="603625"/>
            </a:xfrm>
            <a:custGeom>
              <a:avLst/>
              <a:gdLst/>
              <a:ahLst/>
              <a:cxnLst/>
              <a:rect l="l" t="t" r="r" b="b"/>
              <a:pathLst>
                <a:path w="28994" h="24145" extrusionOk="0">
                  <a:moveTo>
                    <a:pt x="14576" y="1"/>
                  </a:moveTo>
                  <a:lnTo>
                    <a:pt x="14118" y="15"/>
                  </a:lnTo>
                  <a:lnTo>
                    <a:pt x="13260" y="44"/>
                  </a:lnTo>
                  <a:lnTo>
                    <a:pt x="12502" y="87"/>
                  </a:lnTo>
                  <a:lnTo>
                    <a:pt x="11887" y="144"/>
                  </a:lnTo>
                  <a:lnTo>
                    <a:pt x="11415" y="201"/>
                  </a:lnTo>
                  <a:lnTo>
                    <a:pt x="11028" y="258"/>
                  </a:lnTo>
                  <a:lnTo>
                    <a:pt x="10256" y="430"/>
                  </a:lnTo>
                  <a:lnTo>
                    <a:pt x="9526" y="616"/>
                  </a:lnTo>
                  <a:lnTo>
                    <a:pt x="8826" y="831"/>
                  </a:lnTo>
                  <a:lnTo>
                    <a:pt x="8168" y="1045"/>
                  </a:lnTo>
                  <a:lnTo>
                    <a:pt x="7524" y="1288"/>
                  </a:lnTo>
                  <a:lnTo>
                    <a:pt x="6923" y="1560"/>
                  </a:lnTo>
                  <a:lnTo>
                    <a:pt x="6351" y="1832"/>
                  </a:lnTo>
                  <a:lnTo>
                    <a:pt x="5793" y="2132"/>
                  </a:lnTo>
                  <a:lnTo>
                    <a:pt x="5278" y="2447"/>
                  </a:lnTo>
                  <a:lnTo>
                    <a:pt x="4792" y="2776"/>
                  </a:lnTo>
                  <a:lnTo>
                    <a:pt x="4320" y="3119"/>
                  </a:lnTo>
                  <a:lnTo>
                    <a:pt x="3891" y="3491"/>
                  </a:lnTo>
                  <a:lnTo>
                    <a:pt x="3476" y="3863"/>
                  </a:lnTo>
                  <a:lnTo>
                    <a:pt x="3090" y="4263"/>
                  </a:lnTo>
                  <a:lnTo>
                    <a:pt x="2732" y="4678"/>
                  </a:lnTo>
                  <a:lnTo>
                    <a:pt x="2403" y="5121"/>
                  </a:lnTo>
                  <a:lnTo>
                    <a:pt x="2089" y="5565"/>
                  </a:lnTo>
                  <a:lnTo>
                    <a:pt x="1803" y="6037"/>
                  </a:lnTo>
                  <a:lnTo>
                    <a:pt x="1545" y="6523"/>
                  </a:lnTo>
                  <a:lnTo>
                    <a:pt x="1302" y="7024"/>
                  </a:lnTo>
                  <a:lnTo>
                    <a:pt x="1088" y="7539"/>
                  </a:lnTo>
                  <a:lnTo>
                    <a:pt x="887" y="8082"/>
                  </a:lnTo>
                  <a:lnTo>
                    <a:pt x="716" y="8626"/>
                  </a:lnTo>
                  <a:lnTo>
                    <a:pt x="558" y="9198"/>
                  </a:lnTo>
                  <a:lnTo>
                    <a:pt x="430" y="9784"/>
                  </a:lnTo>
                  <a:lnTo>
                    <a:pt x="315" y="10385"/>
                  </a:lnTo>
                  <a:lnTo>
                    <a:pt x="215" y="11000"/>
                  </a:lnTo>
                  <a:lnTo>
                    <a:pt x="144" y="11629"/>
                  </a:lnTo>
                  <a:lnTo>
                    <a:pt x="72" y="12273"/>
                  </a:lnTo>
                  <a:lnTo>
                    <a:pt x="43" y="12945"/>
                  </a:lnTo>
                  <a:lnTo>
                    <a:pt x="15" y="13632"/>
                  </a:lnTo>
                  <a:lnTo>
                    <a:pt x="1" y="14318"/>
                  </a:lnTo>
                  <a:lnTo>
                    <a:pt x="15" y="14776"/>
                  </a:lnTo>
                  <a:lnTo>
                    <a:pt x="43" y="15234"/>
                  </a:lnTo>
                  <a:lnTo>
                    <a:pt x="86" y="15691"/>
                  </a:lnTo>
                  <a:lnTo>
                    <a:pt x="158" y="16135"/>
                  </a:lnTo>
                  <a:lnTo>
                    <a:pt x="244" y="16593"/>
                  </a:lnTo>
                  <a:lnTo>
                    <a:pt x="344" y="17036"/>
                  </a:lnTo>
                  <a:lnTo>
                    <a:pt x="473" y="17494"/>
                  </a:lnTo>
                  <a:lnTo>
                    <a:pt x="616" y="17937"/>
                  </a:lnTo>
                  <a:lnTo>
                    <a:pt x="773" y="18366"/>
                  </a:lnTo>
                  <a:lnTo>
                    <a:pt x="945" y="18795"/>
                  </a:lnTo>
                  <a:lnTo>
                    <a:pt x="1145" y="19210"/>
                  </a:lnTo>
                  <a:lnTo>
                    <a:pt x="1359" y="19625"/>
                  </a:lnTo>
                  <a:lnTo>
                    <a:pt x="1588" y="20025"/>
                  </a:lnTo>
                  <a:lnTo>
                    <a:pt x="1831" y="20411"/>
                  </a:lnTo>
                  <a:lnTo>
                    <a:pt x="2103" y="20783"/>
                  </a:lnTo>
                  <a:lnTo>
                    <a:pt x="2389" y="21141"/>
                  </a:lnTo>
                  <a:lnTo>
                    <a:pt x="2690" y="21499"/>
                  </a:lnTo>
                  <a:lnTo>
                    <a:pt x="3004" y="21827"/>
                  </a:lnTo>
                  <a:lnTo>
                    <a:pt x="3347" y="22142"/>
                  </a:lnTo>
                  <a:lnTo>
                    <a:pt x="3691" y="22428"/>
                  </a:lnTo>
                  <a:lnTo>
                    <a:pt x="4063" y="22700"/>
                  </a:lnTo>
                  <a:lnTo>
                    <a:pt x="4449" y="22957"/>
                  </a:lnTo>
                  <a:lnTo>
                    <a:pt x="4849" y="23186"/>
                  </a:lnTo>
                  <a:lnTo>
                    <a:pt x="5264" y="23401"/>
                  </a:lnTo>
                  <a:lnTo>
                    <a:pt x="5708" y="23587"/>
                  </a:lnTo>
                  <a:lnTo>
                    <a:pt x="6151" y="23744"/>
                  </a:lnTo>
                  <a:lnTo>
                    <a:pt x="6623" y="23887"/>
                  </a:lnTo>
                  <a:lnTo>
                    <a:pt x="7109" y="24002"/>
                  </a:lnTo>
                  <a:lnTo>
                    <a:pt x="7610" y="24073"/>
                  </a:lnTo>
                  <a:lnTo>
                    <a:pt x="8125" y="24130"/>
                  </a:lnTo>
                  <a:lnTo>
                    <a:pt x="8654" y="24145"/>
                  </a:lnTo>
                  <a:lnTo>
                    <a:pt x="9198" y="24130"/>
                  </a:lnTo>
                  <a:lnTo>
                    <a:pt x="8926" y="23873"/>
                  </a:lnTo>
                  <a:lnTo>
                    <a:pt x="8683" y="23615"/>
                  </a:lnTo>
                  <a:lnTo>
                    <a:pt x="8454" y="23372"/>
                  </a:lnTo>
                  <a:lnTo>
                    <a:pt x="8239" y="23129"/>
                  </a:lnTo>
                  <a:lnTo>
                    <a:pt x="8039" y="22886"/>
                  </a:lnTo>
                  <a:lnTo>
                    <a:pt x="7867" y="22643"/>
                  </a:lnTo>
                  <a:lnTo>
                    <a:pt x="7696" y="22414"/>
                  </a:lnTo>
                  <a:lnTo>
                    <a:pt x="7553" y="22185"/>
                  </a:lnTo>
                  <a:lnTo>
                    <a:pt x="7410" y="21956"/>
                  </a:lnTo>
                  <a:lnTo>
                    <a:pt x="7295" y="21742"/>
                  </a:lnTo>
                  <a:lnTo>
                    <a:pt x="7181" y="21513"/>
                  </a:lnTo>
                  <a:lnTo>
                    <a:pt x="7095" y="21298"/>
                  </a:lnTo>
                  <a:lnTo>
                    <a:pt x="7009" y="21084"/>
                  </a:lnTo>
                  <a:lnTo>
                    <a:pt x="6938" y="20869"/>
                  </a:lnTo>
                  <a:lnTo>
                    <a:pt x="6880" y="20640"/>
                  </a:lnTo>
                  <a:lnTo>
                    <a:pt x="6823" y="20440"/>
                  </a:lnTo>
                  <a:lnTo>
                    <a:pt x="6795" y="20226"/>
                  </a:lnTo>
                  <a:lnTo>
                    <a:pt x="6766" y="20011"/>
                  </a:lnTo>
                  <a:lnTo>
                    <a:pt x="6737" y="19796"/>
                  </a:lnTo>
                  <a:lnTo>
                    <a:pt x="6723" y="19582"/>
                  </a:lnTo>
                  <a:lnTo>
                    <a:pt x="6737" y="19139"/>
                  </a:lnTo>
                  <a:lnTo>
                    <a:pt x="6766" y="18709"/>
                  </a:lnTo>
                  <a:lnTo>
                    <a:pt x="6823" y="18252"/>
                  </a:lnTo>
                  <a:lnTo>
                    <a:pt x="6895" y="17794"/>
                  </a:lnTo>
                  <a:lnTo>
                    <a:pt x="6995" y="17322"/>
                  </a:lnTo>
                  <a:lnTo>
                    <a:pt x="7109" y="16821"/>
                  </a:lnTo>
                  <a:lnTo>
                    <a:pt x="7166" y="16593"/>
                  </a:lnTo>
                  <a:lnTo>
                    <a:pt x="7252" y="16364"/>
                  </a:lnTo>
                  <a:lnTo>
                    <a:pt x="7352" y="16135"/>
                  </a:lnTo>
                  <a:lnTo>
                    <a:pt x="7467" y="15906"/>
                  </a:lnTo>
                  <a:lnTo>
                    <a:pt x="7596" y="15691"/>
                  </a:lnTo>
                  <a:lnTo>
                    <a:pt x="7739" y="15491"/>
                  </a:lnTo>
                  <a:lnTo>
                    <a:pt x="8010" y="15105"/>
                  </a:lnTo>
                  <a:lnTo>
                    <a:pt x="8282" y="14790"/>
                  </a:lnTo>
                  <a:lnTo>
                    <a:pt x="8511" y="14547"/>
                  </a:lnTo>
                  <a:lnTo>
                    <a:pt x="8725" y="14333"/>
                  </a:lnTo>
                  <a:lnTo>
                    <a:pt x="9455" y="14275"/>
                  </a:lnTo>
                  <a:lnTo>
                    <a:pt x="10184" y="14204"/>
                  </a:lnTo>
                  <a:lnTo>
                    <a:pt x="10914" y="14104"/>
                  </a:lnTo>
                  <a:lnTo>
                    <a:pt x="11643" y="13989"/>
                  </a:lnTo>
                  <a:lnTo>
                    <a:pt x="12373" y="13846"/>
                  </a:lnTo>
                  <a:lnTo>
                    <a:pt x="13102" y="13689"/>
                  </a:lnTo>
                  <a:lnTo>
                    <a:pt x="13817" y="13503"/>
                  </a:lnTo>
                  <a:lnTo>
                    <a:pt x="14518" y="13303"/>
                  </a:lnTo>
                  <a:lnTo>
                    <a:pt x="15219" y="13103"/>
                  </a:lnTo>
                  <a:lnTo>
                    <a:pt x="15906" y="12874"/>
                  </a:lnTo>
                  <a:lnTo>
                    <a:pt x="16578" y="12645"/>
                  </a:lnTo>
                  <a:lnTo>
                    <a:pt x="17250" y="12402"/>
                  </a:lnTo>
                  <a:lnTo>
                    <a:pt x="17894" y="12159"/>
                  </a:lnTo>
                  <a:lnTo>
                    <a:pt x="18509" y="11901"/>
                  </a:lnTo>
                  <a:lnTo>
                    <a:pt x="19124" y="11658"/>
                  </a:lnTo>
                  <a:lnTo>
                    <a:pt x="19710" y="11401"/>
                  </a:lnTo>
                  <a:lnTo>
                    <a:pt x="20812" y="10900"/>
                  </a:lnTo>
                  <a:lnTo>
                    <a:pt x="21813" y="10414"/>
                  </a:lnTo>
                  <a:lnTo>
                    <a:pt x="22685" y="9956"/>
                  </a:lnTo>
                  <a:lnTo>
                    <a:pt x="23429" y="9555"/>
                  </a:lnTo>
                  <a:lnTo>
                    <a:pt x="24044" y="9212"/>
                  </a:lnTo>
                  <a:lnTo>
                    <a:pt x="24488" y="8955"/>
                  </a:lnTo>
                  <a:lnTo>
                    <a:pt x="24860" y="8726"/>
                  </a:lnTo>
                  <a:lnTo>
                    <a:pt x="25074" y="8940"/>
                  </a:lnTo>
                  <a:lnTo>
                    <a:pt x="25274" y="9184"/>
                  </a:lnTo>
                  <a:lnTo>
                    <a:pt x="25460" y="9455"/>
                  </a:lnTo>
                  <a:lnTo>
                    <a:pt x="25632" y="9741"/>
                  </a:lnTo>
                  <a:lnTo>
                    <a:pt x="25789" y="10042"/>
                  </a:lnTo>
                  <a:lnTo>
                    <a:pt x="25947" y="10356"/>
                  </a:lnTo>
                  <a:lnTo>
                    <a:pt x="26104" y="10700"/>
                  </a:lnTo>
                  <a:lnTo>
                    <a:pt x="26233" y="11043"/>
                  </a:lnTo>
                  <a:lnTo>
                    <a:pt x="26361" y="11415"/>
                  </a:lnTo>
                  <a:lnTo>
                    <a:pt x="26490" y="11787"/>
                  </a:lnTo>
                  <a:lnTo>
                    <a:pt x="26590" y="12173"/>
                  </a:lnTo>
                  <a:lnTo>
                    <a:pt x="26690" y="12559"/>
                  </a:lnTo>
                  <a:lnTo>
                    <a:pt x="26790" y="12960"/>
                  </a:lnTo>
                  <a:lnTo>
                    <a:pt x="26876" y="13374"/>
                  </a:lnTo>
                  <a:lnTo>
                    <a:pt x="26948" y="13775"/>
                  </a:lnTo>
                  <a:lnTo>
                    <a:pt x="27019" y="14190"/>
                  </a:lnTo>
                  <a:lnTo>
                    <a:pt x="27119" y="15005"/>
                  </a:lnTo>
                  <a:lnTo>
                    <a:pt x="27205" y="15820"/>
                  </a:lnTo>
                  <a:lnTo>
                    <a:pt x="27248" y="16621"/>
                  </a:lnTo>
                  <a:lnTo>
                    <a:pt x="27277" y="17379"/>
                  </a:lnTo>
                  <a:lnTo>
                    <a:pt x="27262" y="18094"/>
                  </a:lnTo>
                  <a:lnTo>
                    <a:pt x="27234" y="18752"/>
                  </a:lnTo>
                  <a:lnTo>
                    <a:pt x="27162" y="19339"/>
                  </a:lnTo>
                  <a:lnTo>
                    <a:pt x="27134" y="19611"/>
                  </a:lnTo>
                  <a:lnTo>
                    <a:pt x="27091" y="19854"/>
                  </a:lnTo>
                  <a:lnTo>
                    <a:pt x="27034" y="20083"/>
                  </a:lnTo>
                  <a:lnTo>
                    <a:pt x="26962" y="20311"/>
                  </a:lnTo>
                  <a:lnTo>
                    <a:pt x="26891" y="20512"/>
                  </a:lnTo>
                  <a:lnTo>
                    <a:pt x="26819" y="20683"/>
                  </a:lnTo>
                  <a:lnTo>
                    <a:pt x="27005" y="20411"/>
                  </a:lnTo>
                  <a:lnTo>
                    <a:pt x="27177" y="20140"/>
                  </a:lnTo>
                  <a:lnTo>
                    <a:pt x="27348" y="19868"/>
                  </a:lnTo>
                  <a:lnTo>
                    <a:pt x="27506" y="19596"/>
                  </a:lnTo>
                  <a:lnTo>
                    <a:pt x="27792" y="19038"/>
                  </a:lnTo>
                  <a:lnTo>
                    <a:pt x="28049" y="18466"/>
                  </a:lnTo>
                  <a:lnTo>
                    <a:pt x="28278" y="17894"/>
                  </a:lnTo>
                  <a:lnTo>
                    <a:pt x="28478" y="17322"/>
                  </a:lnTo>
                  <a:lnTo>
                    <a:pt x="28636" y="16736"/>
                  </a:lnTo>
                  <a:lnTo>
                    <a:pt x="28764" y="16149"/>
                  </a:lnTo>
                  <a:lnTo>
                    <a:pt x="28864" y="15563"/>
                  </a:lnTo>
                  <a:lnTo>
                    <a:pt x="28936" y="14962"/>
                  </a:lnTo>
                  <a:lnTo>
                    <a:pt x="28979" y="14361"/>
                  </a:lnTo>
                  <a:lnTo>
                    <a:pt x="28993" y="13775"/>
                  </a:lnTo>
                  <a:lnTo>
                    <a:pt x="28979" y="13174"/>
                  </a:lnTo>
                  <a:lnTo>
                    <a:pt x="28936" y="12573"/>
                  </a:lnTo>
                  <a:lnTo>
                    <a:pt x="28879" y="11987"/>
                  </a:lnTo>
                  <a:lnTo>
                    <a:pt x="28779" y="11401"/>
                  </a:lnTo>
                  <a:lnTo>
                    <a:pt x="28664" y="10814"/>
                  </a:lnTo>
                  <a:lnTo>
                    <a:pt x="28521" y="10228"/>
                  </a:lnTo>
                  <a:lnTo>
                    <a:pt x="28364" y="9656"/>
                  </a:lnTo>
                  <a:lnTo>
                    <a:pt x="28178" y="9083"/>
                  </a:lnTo>
                  <a:lnTo>
                    <a:pt x="27978" y="8526"/>
                  </a:lnTo>
                  <a:lnTo>
                    <a:pt x="27749" y="7968"/>
                  </a:lnTo>
                  <a:lnTo>
                    <a:pt x="27491" y="7424"/>
                  </a:lnTo>
                  <a:lnTo>
                    <a:pt x="27220" y="6895"/>
                  </a:lnTo>
                  <a:lnTo>
                    <a:pt x="26934" y="6380"/>
                  </a:lnTo>
                  <a:lnTo>
                    <a:pt x="26633" y="5865"/>
                  </a:lnTo>
                  <a:lnTo>
                    <a:pt x="26304" y="5365"/>
                  </a:lnTo>
                  <a:lnTo>
                    <a:pt x="25961" y="4893"/>
                  </a:lnTo>
                  <a:lnTo>
                    <a:pt x="25603" y="4421"/>
                  </a:lnTo>
                  <a:lnTo>
                    <a:pt x="25231" y="3963"/>
                  </a:lnTo>
                  <a:lnTo>
                    <a:pt x="24845" y="3534"/>
                  </a:lnTo>
                  <a:lnTo>
                    <a:pt x="24445" y="3105"/>
                  </a:lnTo>
                  <a:lnTo>
                    <a:pt x="24230" y="2904"/>
                  </a:lnTo>
                  <a:lnTo>
                    <a:pt x="24016" y="2719"/>
                  </a:lnTo>
                  <a:lnTo>
                    <a:pt x="23801" y="2533"/>
                  </a:lnTo>
                  <a:lnTo>
                    <a:pt x="23572" y="2361"/>
                  </a:lnTo>
                  <a:lnTo>
                    <a:pt x="23343" y="2189"/>
                  </a:lnTo>
                  <a:lnTo>
                    <a:pt x="23100" y="2032"/>
                  </a:lnTo>
                  <a:lnTo>
                    <a:pt x="22857" y="1875"/>
                  </a:lnTo>
                  <a:lnTo>
                    <a:pt x="22614" y="1732"/>
                  </a:lnTo>
                  <a:lnTo>
                    <a:pt x="22099" y="1460"/>
                  </a:lnTo>
                  <a:lnTo>
                    <a:pt x="21584" y="1231"/>
                  </a:lnTo>
                  <a:lnTo>
                    <a:pt x="21041" y="1016"/>
                  </a:lnTo>
                  <a:lnTo>
                    <a:pt x="20497" y="816"/>
                  </a:lnTo>
                  <a:lnTo>
                    <a:pt x="19954" y="659"/>
                  </a:lnTo>
                  <a:lnTo>
                    <a:pt x="19396" y="516"/>
                  </a:lnTo>
                  <a:lnTo>
                    <a:pt x="18838" y="387"/>
                  </a:lnTo>
                  <a:lnTo>
                    <a:pt x="18280" y="287"/>
                  </a:lnTo>
                  <a:lnTo>
                    <a:pt x="17722" y="201"/>
                  </a:lnTo>
                  <a:lnTo>
                    <a:pt x="17164" y="130"/>
                  </a:lnTo>
                  <a:lnTo>
                    <a:pt x="16621" y="87"/>
                  </a:lnTo>
                  <a:lnTo>
                    <a:pt x="16092" y="44"/>
                  </a:lnTo>
                  <a:lnTo>
                    <a:pt x="15577" y="15"/>
                  </a:lnTo>
                  <a:lnTo>
                    <a:pt x="1506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948625" y="2203825"/>
              <a:ext cx="81200" cy="81200"/>
            </a:xfrm>
            <a:custGeom>
              <a:avLst/>
              <a:gdLst/>
              <a:ahLst/>
              <a:cxnLst/>
              <a:rect l="l" t="t" r="r" b="b"/>
              <a:pathLst>
                <a:path w="3248" h="3248" extrusionOk="0">
                  <a:moveTo>
                    <a:pt x="1459" y="1"/>
                  </a:moveTo>
                  <a:lnTo>
                    <a:pt x="1302" y="30"/>
                  </a:lnTo>
                  <a:lnTo>
                    <a:pt x="1145" y="72"/>
                  </a:lnTo>
                  <a:lnTo>
                    <a:pt x="987" y="130"/>
                  </a:lnTo>
                  <a:lnTo>
                    <a:pt x="859" y="201"/>
                  </a:lnTo>
                  <a:lnTo>
                    <a:pt x="716" y="273"/>
                  </a:lnTo>
                  <a:lnTo>
                    <a:pt x="587" y="373"/>
                  </a:lnTo>
                  <a:lnTo>
                    <a:pt x="473" y="473"/>
                  </a:lnTo>
                  <a:lnTo>
                    <a:pt x="372" y="587"/>
                  </a:lnTo>
                  <a:lnTo>
                    <a:pt x="287" y="716"/>
                  </a:lnTo>
                  <a:lnTo>
                    <a:pt x="201" y="845"/>
                  </a:lnTo>
                  <a:lnTo>
                    <a:pt x="129" y="988"/>
                  </a:lnTo>
                  <a:lnTo>
                    <a:pt x="72" y="1145"/>
                  </a:lnTo>
                  <a:lnTo>
                    <a:pt x="29" y="1288"/>
                  </a:lnTo>
                  <a:lnTo>
                    <a:pt x="15" y="1460"/>
                  </a:lnTo>
                  <a:lnTo>
                    <a:pt x="1" y="1617"/>
                  </a:lnTo>
                  <a:lnTo>
                    <a:pt x="15" y="1789"/>
                  </a:lnTo>
                  <a:lnTo>
                    <a:pt x="29" y="1946"/>
                  </a:lnTo>
                  <a:lnTo>
                    <a:pt x="72" y="2104"/>
                  </a:lnTo>
                  <a:lnTo>
                    <a:pt x="129" y="2261"/>
                  </a:lnTo>
                  <a:lnTo>
                    <a:pt x="201" y="2390"/>
                  </a:lnTo>
                  <a:lnTo>
                    <a:pt x="287" y="2533"/>
                  </a:lnTo>
                  <a:lnTo>
                    <a:pt x="372" y="2661"/>
                  </a:lnTo>
                  <a:lnTo>
                    <a:pt x="473" y="2776"/>
                  </a:lnTo>
                  <a:lnTo>
                    <a:pt x="587" y="2876"/>
                  </a:lnTo>
                  <a:lnTo>
                    <a:pt x="716" y="2962"/>
                  </a:lnTo>
                  <a:lnTo>
                    <a:pt x="859" y="3048"/>
                  </a:lnTo>
                  <a:lnTo>
                    <a:pt x="987" y="3119"/>
                  </a:lnTo>
                  <a:lnTo>
                    <a:pt x="1145" y="3176"/>
                  </a:lnTo>
                  <a:lnTo>
                    <a:pt x="1302" y="3219"/>
                  </a:lnTo>
                  <a:lnTo>
                    <a:pt x="1459" y="3233"/>
                  </a:lnTo>
                  <a:lnTo>
                    <a:pt x="1631" y="3248"/>
                  </a:lnTo>
                  <a:lnTo>
                    <a:pt x="1788" y="3233"/>
                  </a:lnTo>
                  <a:lnTo>
                    <a:pt x="1960" y="3219"/>
                  </a:lnTo>
                  <a:lnTo>
                    <a:pt x="2103" y="3176"/>
                  </a:lnTo>
                  <a:lnTo>
                    <a:pt x="2260" y="3119"/>
                  </a:lnTo>
                  <a:lnTo>
                    <a:pt x="2403" y="3048"/>
                  </a:lnTo>
                  <a:lnTo>
                    <a:pt x="2532" y="2962"/>
                  </a:lnTo>
                  <a:lnTo>
                    <a:pt x="2661" y="2876"/>
                  </a:lnTo>
                  <a:lnTo>
                    <a:pt x="2775" y="2776"/>
                  </a:lnTo>
                  <a:lnTo>
                    <a:pt x="2875" y="2661"/>
                  </a:lnTo>
                  <a:lnTo>
                    <a:pt x="2976" y="2533"/>
                  </a:lnTo>
                  <a:lnTo>
                    <a:pt x="3047" y="2390"/>
                  </a:lnTo>
                  <a:lnTo>
                    <a:pt x="3119" y="2261"/>
                  </a:lnTo>
                  <a:lnTo>
                    <a:pt x="3176" y="2104"/>
                  </a:lnTo>
                  <a:lnTo>
                    <a:pt x="3219" y="1946"/>
                  </a:lnTo>
                  <a:lnTo>
                    <a:pt x="3247" y="1789"/>
                  </a:lnTo>
                  <a:lnTo>
                    <a:pt x="3247" y="1617"/>
                  </a:lnTo>
                  <a:lnTo>
                    <a:pt x="3247" y="1460"/>
                  </a:lnTo>
                  <a:lnTo>
                    <a:pt x="3219" y="1288"/>
                  </a:lnTo>
                  <a:lnTo>
                    <a:pt x="3176" y="1145"/>
                  </a:lnTo>
                  <a:lnTo>
                    <a:pt x="3119" y="988"/>
                  </a:lnTo>
                  <a:lnTo>
                    <a:pt x="3047" y="845"/>
                  </a:lnTo>
                  <a:lnTo>
                    <a:pt x="2976" y="716"/>
                  </a:lnTo>
                  <a:lnTo>
                    <a:pt x="2875" y="587"/>
                  </a:lnTo>
                  <a:lnTo>
                    <a:pt x="2775" y="473"/>
                  </a:lnTo>
                  <a:lnTo>
                    <a:pt x="2661" y="373"/>
                  </a:lnTo>
                  <a:lnTo>
                    <a:pt x="2532" y="273"/>
                  </a:lnTo>
                  <a:lnTo>
                    <a:pt x="2403" y="201"/>
                  </a:lnTo>
                  <a:lnTo>
                    <a:pt x="2260" y="130"/>
                  </a:lnTo>
                  <a:lnTo>
                    <a:pt x="2103" y="72"/>
                  </a:lnTo>
                  <a:lnTo>
                    <a:pt x="1960" y="30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F6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1339825" y="2580375"/>
              <a:ext cx="519575" cy="318625"/>
            </a:xfrm>
            <a:custGeom>
              <a:avLst/>
              <a:gdLst/>
              <a:ahLst/>
              <a:cxnLst/>
              <a:rect l="l" t="t" r="r" b="b"/>
              <a:pathLst>
                <a:path w="20783" h="12745" extrusionOk="0">
                  <a:moveTo>
                    <a:pt x="0" y="0"/>
                  </a:moveTo>
                  <a:lnTo>
                    <a:pt x="143" y="429"/>
                  </a:lnTo>
                  <a:lnTo>
                    <a:pt x="515" y="1531"/>
                  </a:lnTo>
                  <a:lnTo>
                    <a:pt x="787" y="2289"/>
                  </a:lnTo>
                  <a:lnTo>
                    <a:pt x="1102" y="3132"/>
                  </a:lnTo>
                  <a:lnTo>
                    <a:pt x="1445" y="4034"/>
                  </a:lnTo>
                  <a:lnTo>
                    <a:pt x="1831" y="4992"/>
                  </a:lnTo>
                  <a:lnTo>
                    <a:pt x="2232" y="5950"/>
                  </a:lnTo>
                  <a:lnTo>
                    <a:pt x="2661" y="6894"/>
                  </a:lnTo>
                  <a:lnTo>
                    <a:pt x="2890" y="7352"/>
                  </a:lnTo>
                  <a:lnTo>
                    <a:pt x="3104" y="7795"/>
                  </a:lnTo>
                  <a:lnTo>
                    <a:pt x="3333" y="8210"/>
                  </a:lnTo>
                  <a:lnTo>
                    <a:pt x="3562" y="8625"/>
                  </a:lnTo>
                  <a:lnTo>
                    <a:pt x="3791" y="9011"/>
                  </a:lnTo>
                  <a:lnTo>
                    <a:pt x="4019" y="9354"/>
                  </a:lnTo>
                  <a:lnTo>
                    <a:pt x="4248" y="9683"/>
                  </a:lnTo>
                  <a:lnTo>
                    <a:pt x="4477" y="9969"/>
                  </a:lnTo>
                  <a:lnTo>
                    <a:pt x="4706" y="10227"/>
                  </a:lnTo>
                  <a:lnTo>
                    <a:pt x="4921" y="10427"/>
                  </a:lnTo>
                  <a:lnTo>
                    <a:pt x="5035" y="10527"/>
                  </a:lnTo>
                  <a:lnTo>
                    <a:pt x="5135" y="10599"/>
                  </a:lnTo>
                  <a:lnTo>
                    <a:pt x="5250" y="10670"/>
                  </a:lnTo>
                  <a:lnTo>
                    <a:pt x="5364" y="10713"/>
                  </a:lnTo>
                  <a:lnTo>
                    <a:pt x="5521" y="10770"/>
                  </a:lnTo>
                  <a:lnTo>
                    <a:pt x="5736" y="10828"/>
                  </a:lnTo>
                  <a:lnTo>
                    <a:pt x="5993" y="10885"/>
                  </a:lnTo>
                  <a:lnTo>
                    <a:pt x="6294" y="10928"/>
                  </a:lnTo>
                  <a:lnTo>
                    <a:pt x="6995" y="10999"/>
                  </a:lnTo>
                  <a:lnTo>
                    <a:pt x="7824" y="11056"/>
                  </a:lnTo>
                  <a:lnTo>
                    <a:pt x="8740" y="11099"/>
                  </a:lnTo>
                  <a:lnTo>
                    <a:pt x="9712" y="11128"/>
                  </a:lnTo>
                  <a:lnTo>
                    <a:pt x="10742" y="11142"/>
                  </a:lnTo>
                  <a:lnTo>
                    <a:pt x="11772" y="11157"/>
                  </a:lnTo>
                  <a:lnTo>
                    <a:pt x="13746" y="11142"/>
                  </a:lnTo>
                  <a:lnTo>
                    <a:pt x="15433" y="11128"/>
                  </a:lnTo>
                  <a:lnTo>
                    <a:pt x="17050" y="11085"/>
                  </a:lnTo>
                  <a:lnTo>
                    <a:pt x="17121" y="11357"/>
                  </a:lnTo>
                  <a:lnTo>
                    <a:pt x="17207" y="11629"/>
                  </a:lnTo>
                  <a:lnTo>
                    <a:pt x="17307" y="11943"/>
                  </a:lnTo>
                  <a:lnTo>
                    <a:pt x="17436" y="12244"/>
                  </a:lnTo>
                  <a:lnTo>
                    <a:pt x="17507" y="12387"/>
                  </a:lnTo>
                  <a:lnTo>
                    <a:pt x="17593" y="12515"/>
                  </a:lnTo>
                  <a:lnTo>
                    <a:pt x="17665" y="12615"/>
                  </a:lnTo>
                  <a:lnTo>
                    <a:pt x="17751" y="12701"/>
                  </a:lnTo>
                  <a:lnTo>
                    <a:pt x="17851" y="12744"/>
                  </a:lnTo>
                  <a:lnTo>
                    <a:pt x="17937" y="12744"/>
                  </a:lnTo>
                  <a:lnTo>
                    <a:pt x="18022" y="12730"/>
                  </a:lnTo>
                  <a:lnTo>
                    <a:pt x="18094" y="12673"/>
                  </a:lnTo>
                  <a:lnTo>
                    <a:pt x="18137" y="12615"/>
                  </a:lnTo>
                  <a:lnTo>
                    <a:pt x="18165" y="12530"/>
                  </a:lnTo>
                  <a:lnTo>
                    <a:pt x="18180" y="12429"/>
                  </a:lnTo>
                  <a:lnTo>
                    <a:pt x="18194" y="12315"/>
                  </a:lnTo>
                  <a:lnTo>
                    <a:pt x="18165" y="12086"/>
                  </a:lnTo>
                  <a:lnTo>
                    <a:pt x="18122" y="11857"/>
                  </a:lnTo>
                  <a:lnTo>
                    <a:pt x="18080" y="11657"/>
                  </a:lnTo>
                  <a:lnTo>
                    <a:pt x="18022" y="11471"/>
                  </a:lnTo>
                  <a:lnTo>
                    <a:pt x="18265" y="11471"/>
                  </a:lnTo>
                  <a:lnTo>
                    <a:pt x="18523" y="11500"/>
                  </a:lnTo>
                  <a:lnTo>
                    <a:pt x="18852" y="11543"/>
                  </a:lnTo>
                  <a:lnTo>
                    <a:pt x="19038" y="11586"/>
                  </a:lnTo>
                  <a:lnTo>
                    <a:pt x="19224" y="11643"/>
                  </a:lnTo>
                  <a:lnTo>
                    <a:pt x="19410" y="11700"/>
                  </a:lnTo>
                  <a:lnTo>
                    <a:pt x="19596" y="11786"/>
                  </a:lnTo>
                  <a:lnTo>
                    <a:pt x="19782" y="11886"/>
                  </a:lnTo>
                  <a:lnTo>
                    <a:pt x="19968" y="12000"/>
                  </a:lnTo>
                  <a:lnTo>
                    <a:pt x="20139" y="12143"/>
                  </a:lnTo>
                  <a:lnTo>
                    <a:pt x="20297" y="12301"/>
                  </a:lnTo>
                  <a:lnTo>
                    <a:pt x="20440" y="12444"/>
                  </a:lnTo>
                  <a:lnTo>
                    <a:pt x="20554" y="12544"/>
                  </a:lnTo>
                  <a:lnTo>
                    <a:pt x="20640" y="12601"/>
                  </a:lnTo>
                  <a:lnTo>
                    <a:pt x="20683" y="12615"/>
                  </a:lnTo>
                  <a:lnTo>
                    <a:pt x="20711" y="12615"/>
                  </a:lnTo>
                  <a:lnTo>
                    <a:pt x="20740" y="12601"/>
                  </a:lnTo>
                  <a:lnTo>
                    <a:pt x="20754" y="12587"/>
                  </a:lnTo>
                  <a:lnTo>
                    <a:pt x="20783" y="12530"/>
                  </a:lnTo>
                  <a:lnTo>
                    <a:pt x="20783" y="12444"/>
                  </a:lnTo>
                  <a:lnTo>
                    <a:pt x="20754" y="12329"/>
                  </a:lnTo>
                  <a:lnTo>
                    <a:pt x="20711" y="12186"/>
                  </a:lnTo>
                  <a:lnTo>
                    <a:pt x="20654" y="12029"/>
                  </a:lnTo>
                  <a:lnTo>
                    <a:pt x="20568" y="11857"/>
                  </a:lnTo>
                  <a:lnTo>
                    <a:pt x="20454" y="11686"/>
                  </a:lnTo>
                  <a:lnTo>
                    <a:pt x="20339" y="11500"/>
                  </a:lnTo>
                  <a:lnTo>
                    <a:pt x="20182" y="11314"/>
                  </a:lnTo>
                  <a:lnTo>
                    <a:pt x="20025" y="11128"/>
                  </a:lnTo>
                  <a:lnTo>
                    <a:pt x="19839" y="10942"/>
                  </a:lnTo>
                  <a:lnTo>
                    <a:pt x="19653" y="10770"/>
                  </a:lnTo>
                  <a:lnTo>
                    <a:pt x="19453" y="10613"/>
                  </a:lnTo>
                  <a:lnTo>
                    <a:pt x="19238" y="10470"/>
                  </a:lnTo>
                  <a:lnTo>
                    <a:pt x="19009" y="10313"/>
                  </a:lnTo>
                  <a:lnTo>
                    <a:pt x="18766" y="10184"/>
                  </a:lnTo>
                  <a:lnTo>
                    <a:pt x="18509" y="10041"/>
                  </a:lnTo>
                  <a:lnTo>
                    <a:pt x="18237" y="9912"/>
                  </a:lnTo>
                  <a:lnTo>
                    <a:pt x="17937" y="9798"/>
                  </a:lnTo>
                  <a:lnTo>
                    <a:pt x="17608" y="9669"/>
                  </a:lnTo>
                  <a:lnTo>
                    <a:pt x="17264" y="9555"/>
                  </a:lnTo>
                  <a:lnTo>
                    <a:pt x="16892" y="9440"/>
                  </a:lnTo>
                  <a:lnTo>
                    <a:pt x="16478" y="9311"/>
                  </a:lnTo>
                  <a:lnTo>
                    <a:pt x="15562" y="9083"/>
                  </a:lnTo>
                  <a:lnTo>
                    <a:pt x="14504" y="8854"/>
                  </a:lnTo>
                  <a:lnTo>
                    <a:pt x="13331" y="8596"/>
                  </a:lnTo>
                  <a:lnTo>
                    <a:pt x="12129" y="8296"/>
                  </a:lnTo>
                  <a:lnTo>
                    <a:pt x="11529" y="8139"/>
                  </a:lnTo>
                  <a:lnTo>
                    <a:pt x="10957" y="7967"/>
                  </a:lnTo>
                  <a:lnTo>
                    <a:pt x="10384" y="7795"/>
                  </a:lnTo>
                  <a:lnTo>
                    <a:pt x="9855" y="7624"/>
                  </a:lnTo>
                  <a:lnTo>
                    <a:pt x="9340" y="7452"/>
                  </a:lnTo>
                  <a:lnTo>
                    <a:pt x="8883" y="7280"/>
                  </a:lnTo>
                  <a:lnTo>
                    <a:pt x="8453" y="7094"/>
                  </a:lnTo>
                  <a:lnTo>
                    <a:pt x="8082" y="6923"/>
                  </a:lnTo>
                  <a:lnTo>
                    <a:pt x="7767" y="6751"/>
                  </a:lnTo>
                  <a:lnTo>
                    <a:pt x="7638" y="6665"/>
                  </a:lnTo>
                  <a:lnTo>
                    <a:pt x="7524" y="6580"/>
                  </a:lnTo>
                  <a:lnTo>
                    <a:pt x="7424" y="6508"/>
                  </a:lnTo>
                  <a:lnTo>
                    <a:pt x="7338" y="6422"/>
                  </a:lnTo>
                  <a:lnTo>
                    <a:pt x="7281" y="6336"/>
                  </a:lnTo>
                  <a:lnTo>
                    <a:pt x="7238" y="6265"/>
                  </a:lnTo>
                  <a:lnTo>
                    <a:pt x="7052" y="5836"/>
                  </a:lnTo>
                  <a:lnTo>
                    <a:pt x="6766" y="5206"/>
                  </a:lnTo>
                  <a:lnTo>
                    <a:pt x="6036" y="3676"/>
                  </a:lnTo>
                  <a:lnTo>
                    <a:pt x="5092" y="1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917525" y="2428750"/>
              <a:ext cx="620775" cy="789550"/>
            </a:xfrm>
            <a:custGeom>
              <a:avLst/>
              <a:gdLst/>
              <a:ahLst/>
              <a:cxnLst/>
              <a:rect l="l" t="t" r="r" b="b"/>
              <a:pathLst>
                <a:path w="24831" h="31582" extrusionOk="0">
                  <a:moveTo>
                    <a:pt x="7595" y="1"/>
                  </a:moveTo>
                  <a:lnTo>
                    <a:pt x="7295" y="29"/>
                  </a:lnTo>
                  <a:lnTo>
                    <a:pt x="6923" y="72"/>
                  </a:lnTo>
                  <a:lnTo>
                    <a:pt x="6522" y="129"/>
                  </a:lnTo>
                  <a:lnTo>
                    <a:pt x="6065" y="229"/>
                  </a:lnTo>
                  <a:lnTo>
                    <a:pt x="5593" y="358"/>
                  </a:lnTo>
                  <a:lnTo>
                    <a:pt x="5092" y="516"/>
                  </a:lnTo>
                  <a:lnTo>
                    <a:pt x="4820" y="616"/>
                  </a:lnTo>
                  <a:lnTo>
                    <a:pt x="4563" y="730"/>
                  </a:lnTo>
                  <a:lnTo>
                    <a:pt x="4291" y="844"/>
                  </a:lnTo>
                  <a:lnTo>
                    <a:pt x="4019" y="973"/>
                  </a:lnTo>
                  <a:lnTo>
                    <a:pt x="3748" y="1131"/>
                  </a:lnTo>
                  <a:lnTo>
                    <a:pt x="3476" y="1288"/>
                  </a:lnTo>
                  <a:lnTo>
                    <a:pt x="3190" y="1460"/>
                  </a:lnTo>
                  <a:lnTo>
                    <a:pt x="2918" y="1645"/>
                  </a:lnTo>
                  <a:lnTo>
                    <a:pt x="2646" y="1846"/>
                  </a:lnTo>
                  <a:lnTo>
                    <a:pt x="2374" y="2075"/>
                  </a:lnTo>
                  <a:lnTo>
                    <a:pt x="2103" y="2303"/>
                  </a:lnTo>
                  <a:lnTo>
                    <a:pt x="1845" y="2561"/>
                  </a:lnTo>
                  <a:lnTo>
                    <a:pt x="1545" y="2876"/>
                  </a:lnTo>
                  <a:lnTo>
                    <a:pt x="1302" y="3190"/>
                  </a:lnTo>
                  <a:lnTo>
                    <a:pt x="1073" y="3505"/>
                  </a:lnTo>
                  <a:lnTo>
                    <a:pt x="887" y="3820"/>
                  </a:lnTo>
                  <a:lnTo>
                    <a:pt x="715" y="4148"/>
                  </a:lnTo>
                  <a:lnTo>
                    <a:pt x="587" y="4463"/>
                  </a:lnTo>
                  <a:lnTo>
                    <a:pt x="472" y="4778"/>
                  </a:lnTo>
                  <a:lnTo>
                    <a:pt x="386" y="5092"/>
                  </a:lnTo>
                  <a:lnTo>
                    <a:pt x="315" y="5407"/>
                  </a:lnTo>
                  <a:lnTo>
                    <a:pt x="243" y="5708"/>
                  </a:lnTo>
                  <a:lnTo>
                    <a:pt x="200" y="6008"/>
                  </a:lnTo>
                  <a:lnTo>
                    <a:pt x="157" y="6308"/>
                  </a:lnTo>
                  <a:lnTo>
                    <a:pt x="100" y="6880"/>
                  </a:lnTo>
                  <a:lnTo>
                    <a:pt x="57" y="7410"/>
                  </a:lnTo>
                  <a:lnTo>
                    <a:pt x="29" y="7710"/>
                  </a:lnTo>
                  <a:lnTo>
                    <a:pt x="14" y="8010"/>
                  </a:lnTo>
                  <a:lnTo>
                    <a:pt x="0" y="8311"/>
                  </a:lnTo>
                  <a:lnTo>
                    <a:pt x="0" y="8611"/>
                  </a:lnTo>
                  <a:lnTo>
                    <a:pt x="29" y="9183"/>
                  </a:lnTo>
                  <a:lnTo>
                    <a:pt x="86" y="9741"/>
                  </a:lnTo>
                  <a:lnTo>
                    <a:pt x="172" y="10270"/>
                  </a:lnTo>
                  <a:lnTo>
                    <a:pt x="272" y="10771"/>
                  </a:lnTo>
                  <a:lnTo>
                    <a:pt x="386" y="11243"/>
                  </a:lnTo>
                  <a:lnTo>
                    <a:pt x="515" y="11686"/>
                  </a:lnTo>
                  <a:lnTo>
                    <a:pt x="644" y="12087"/>
                  </a:lnTo>
                  <a:lnTo>
                    <a:pt x="773" y="12444"/>
                  </a:lnTo>
                  <a:lnTo>
                    <a:pt x="901" y="12759"/>
                  </a:lnTo>
                  <a:lnTo>
                    <a:pt x="1016" y="13016"/>
                  </a:lnTo>
                  <a:lnTo>
                    <a:pt x="1187" y="13388"/>
                  </a:lnTo>
                  <a:lnTo>
                    <a:pt x="1245" y="13517"/>
                  </a:lnTo>
                  <a:lnTo>
                    <a:pt x="1030" y="28078"/>
                  </a:lnTo>
                  <a:lnTo>
                    <a:pt x="1030" y="30881"/>
                  </a:lnTo>
                  <a:lnTo>
                    <a:pt x="1430" y="30938"/>
                  </a:lnTo>
                  <a:lnTo>
                    <a:pt x="2532" y="31067"/>
                  </a:lnTo>
                  <a:lnTo>
                    <a:pt x="3304" y="31153"/>
                  </a:lnTo>
                  <a:lnTo>
                    <a:pt x="4191" y="31239"/>
                  </a:lnTo>
                  <a:lnTo>
                    <a:pt x="5178" y="31324"/>
                  </a:lnTo>
                  <a:lnTo>
                    <a:pt x="6236" y="31410"/>
                  </a:lnTo>
                  <a:lnTo>
                    <a:pt x="7381" y="31482"/>
                  </a:lnTo>
                  <a:lnTo>
                    <a:pt x="8553" y="31539"/>
                  </a:lnTo>
                  <a:lnTo>
                    <a:pt x="9755" y="31568"/>
                  </a:lnTo>
                  <a:lnTo>
                    <a:pt x="10956" y="31582"/>
                  </a:lnTo>
                  <a:lnTo>
                    <a:pt x="11557" y="31568"/>
                  </a:lnTo>
                  <a:lnTo>
                    <a:pt x="12158" y="31553"/>
                  </a:lnTo>
                  <a:lnTo>
                    <a:pt x="12744" y="31525"/>
                  </a:lnTo>
                  <a:lnTo>
                    <a:pt x="13316" y="31496"/>
                  </a:lnTo>
                  <a:lnTo>
                    <a:pt x="13874" y="31439"/>
                  </a:lnTo>
                  <a:lnTo>
                    <a:pt x="14432" y="31382"/>
                  </a:lnTo>
                  <a:lnTo>
                    <a:pt x="14961" y="31310"/>
                  </a:lnTo>
                  <a:lnTo>
                    <a:pt x="15476" y="31239"/>
                  </a:lnTo>
                  <a:lnTo>
                    <a:pt x="16463" y="31053"/>
                  </a:lnTo>
                  <a:lnTo>
                    <a:pt x="17421" y="30838"/>
                  </a:lnTo>
                  <a:lnTo>
                    <a:pt x="18323" y="30624"/>
                  </a:lnTo>
                  <a:lnTo>
                    <a:pt x="19195" y="30409"/>
                  </a:lnTo>
                  <a:lnTo>
                    <a:pt x="20025" y="30180"/>
                  </a:lnTo>
                  <a:lnTo>
                    <a:pt x="20783" y="29951"/>
                  </a:lnTo>
                  <a:lnTo>
                    <a:pt x="21498" y="29737"/>
                  </a:lnTo>
                  <a:lnTo>
                    <a:pt x="22156" y="29522"/>
                  </a:lnTo>
                  <a:lnTo>
                    <a:pt x="22757" y="29308"/>
                  </a:lnTo>
                  <a:lnTo>
                    <a:pt x="23286" y="29122"/>
                  </a:lnTo>
                  <a:lnTo>
                    <a:pt x="24115" y="28807"/>
                  </a:lnTo>
                  <a:lnTo>
                    <a:pt x="24645" y="28592"/>
                  </a:lnTo>
                  <a:lnTo>
                    <a:pt x="24831" y="28507"/>
                  </a:lnTo>
                  <a:lnTo>
                    <a:pt x="20325" y="9641"/>
                  </a:lnTo>
                  <a:lnTo>
                    <a:pt x="20454" y="9655"/>
                  </a:lnTo>
                  <a:lnTo>
                    <a:pt x="20783" y="9669"/>
                  </a:lnTo>
                  <a:lnTo>
                    <a:pt x="20997" y="9684"/>
                  </a:lnTo>
                  <a:lnTo>
                    <a:pt x="21240" y="9684"/>
                  </a:lnTo>
                  <a:lnTo>
                    <a:pt x="21498" y="9655"/>
                  </a:lnTo>
                  <a:lnTo>
                    <a:pt x="21755" y="9627"/>
                  </a:lnTo>
                  <a:lnTo>
                    <a:pt x="22013" y="9584"/>
                  </a:lnTo>
                  <a:lnTo>
                    <a:pt x="22256" y="9512"/>
                  </a:lnTo>
                  <a:lnTo>
                    <a:pt x="22370" y="9469"/>
                  </a:lnTo>
                  <a:lnTo>
                    <a:pt x="22471" y="9412"/>
                  </a:lnTo>
                  <a:lnTo>
                    <a:pt x="22571" y="9355"/>
                  </a:lnTo>
                  <a:lnTo>
                    <a:pt x="22656" y="9283"/>
                  </a:lnTo>
                  <a:lnTo>
                    <a:pt x="22728" y="9212"/>
                  </a:lnTo>
                  <a:lnTo>
                    <a:pt x="22800" y="9126"/>
                  </a:lnTo>
                  <a:lnTo>
                    <a:pt x="22857" y="9026"/>
                  </a:lnTo>
                  <a:lnTo>
                    <a:pt x="22885" y="8926"/>
                  </a:lnTo>
                  <a:lnTo>
                    <a:pt x="22914" y="8811"/>
                  </a:lnTo>
                  <a:lnTo>
                    <a:pt x="22914" y="8683"/>
                  </a:lnTo>
                  <a:lnTo>
                    <a:pt x="22914" y="8554"/>
                  </a:lnTo>
                  <a:lnTo>
                    <a:pt x="22871" y="8411"/>
                  </a:lnTo>
                  <a:lnTo>
                    <a:pt x="22771" y="8010"/>
                  </a:lnTo>
                  <a:lnTo>
                    <a:pt x="22642" y="7624"/>
                  </a:lnTo>
                  <a:lnTo>
                    <a:pt x="22513" y="7238"/>
                  </a:lnTo>
                  <a:lnTo>
                    <a:pt x="22370" y="6852"/>
                  </a:lnTo>
                  <a:lnTo>
                    <a:pt x="22213" y="6480"/>
                  </a:lnTo>
                  <a:lnTo>
                    <a:pt x="22056" y="6108"/>
                  </a:lnTo>
                  <a:lnTo>
                    <a:pt x="21884" y="5736"/>
                  </a:lnTo>
                  <a:lnTo>
                    <a:pt x="21712" y="5393"/>
                  </a:lnTo>
                  <a:lnTo>
                    <a:pt x="21527" y="5035"/>
                  </a:lnTo>
                  <a:lnTo>
                    <a:pt x="21341" y="4706"/>
                  </a:lnTo>
                  <a:lnTo>
                    <a:pt x="21140" y="4377"/>
                  </a:lnTo>
                  <a:lnTo>
                    <a:pt x="20940" y="4048"/>
                  </a:lnTo>
                  <a:lnTo>
                    <a:pt x="20726" y="3748"/>
                  </a:lnTo>
                  <a:lnTo>
                    <a:pt x="20525" y="3448"/>
                  </a:lnTo>
                  <a:lnTo>
                    <a:pt x="20311" y="3147"/>
                  </a:lnTo>
                  <a:lnTo>
                    <a:pt x="20096" y="2876"/>
                  </a:lnTo>
                  <a:lnTo>
                    <a:pt x="19882" y="2604"/>
                  </a:lnTo>
                  <a:lnTo>
                    <a:pt x="19667" y="2361"/>
                  </a:lnTo>
                  <a:lnTo>
                    <a:pt x="19438" y="2117"/>
                  </a:lnTo>
                  <a:lnTo>
                    <a:pt x="19224" y="1889"/>
                  </a:lnTo>
                  <a:lnTo>
                    <a:pt x="19009" y="1674"/>
                  </a:lnTo>
                  <a:lnTo>
                    <a:pt x="18795" y="1474"/>
                  </a:lnTo>
                  <a:lnTo>
                    <a:pt x="18580" y="1288"/>
                  </a:lnTo>
                  <a:lnTo>
                    <a:pt x="18365" y="1116"/>
                  </a:lnTo>
                  <a:lnTo>
                    <a:pt x="18151" y="959"/>
                  </a:lnTo>
                  <a:lnTo>
                    <a:pt x="17951" y="816"/>
                  </a:lnTo>
                  <a:lnTo>
                    <a:pt x="17750" y="701"/>
                  </a:lnTo>
                  <a:lnTo>
                    <a:pt x="17550" y="587"/>
                  </a:lnTo>
                  <a:lnTo>
                    <a:pt x="17364" y="501"/>
                  </a:lnTo>
                  <a:lnTo>
                    <a:pt x="17178" y="430"/>
                  </a:lnTo>
                  <a:lnTo>
                    <a:pt x="17007" y="372"/>
                  </a:lnTo>
                  <a:lnTo>
                    <a:pt x="16835" y="344"/>
                  </a:lnTo>
                  <a:lnTo>
                    <a:pt x="16835" y="415"/>
                  </a:lnTo>
                  <a:lnTo>
                    <a:pt x="16806" y="473"/>
                  </a:lnTo>
                  <a:lnTo>
                    <a:pt x="16778" y="544"/>
                  </a:lnTo>
                  <a:lnTo>
                    <a:pt x="16749" y="616"/>
                  </a:lnTo>
                  <a:lnTo>
                    <a:pt x="16635" y="744"/>
                  </a:lnTo>
                  <a:lnTo>
                    <a:pt x="16492" y="887"/>
                  </a:lnTo>
                  <a:lnTo>
                    <a:pt x="16320" y="1016"/>
                  </a:lnTo>
                  <a:lnTo>
                    <a:pt x="16106" y="1145"/>
                  </a:lnTo>
                  <a:lnTo>
                    <a:pt x="15862" y="1274"/>
                  </a:lnTo>
                  <a:lnTo>
                    <a:pt x="15605" y="1388"/>
                  </a:lnTo>
                  <a:lnTo>
                    <a:pt x="15319" y="1488"/>
                  </a:lnTo>
                  <a:lnTo>
                    <a:pt x="15019" y="1588"/>
                  </a:lnTo>
                  <a:lnTo>
                    <a:pt x="14704" y="1660"/>
                  </a:lnTo>
                  <a:lnTo>
                    <a:pt x="14375" y="1731"/>
                  </a:lnTo>
                  <a:lnTo>
                    <a:pt x="14046" y="1774"/>
                  </a:lnTo>
                  <a:lnTo>
                    <a:pt x="13703" y="1803"/>
                  </a:lnTo>
                  <a:lnTo>
                    <a:pt x="13359" y="1817"/>
                  </a:lnTo>
                  <a:lnTo>
                    <a:pt x="13016" y="1803"/>
                  </a:lnTo>
                  <a:lnTo>
                    <a:pt x="12573" y="1731"/>
                  </a:lnTo>
                  <a:lnTo>
                    <a:pt x="12129" y="1645"/>
                  </a:lnTo>
                  <a:lnTo>
                    <a:pt x="11686" y="1531"/>
                  </a:lnTo>
                  <a:lnTo>
                    <a:pt x="11257" y="1417"/>
                  </a:lnTo>
                  <a:lnTo>
                    <a:pt x="10842" y="1274"/>
                  </a:lnTo>
                  <a:lnTo>
                    <a:pt x="10442" y="1116"/>
                  </a:lnTo>
                  <a:lnTo>
                    <a:pt x="10070" y="959"/>
                  </a:lnTo>
                  <a:lnTo>
                    <a:pt x="9712" y="802"/>
                  </a:lnTo>
                  <a:lnTo>
                    <a:pt x="9097" y="501"/>
                  </a:lnTo>
                  <a:lnTo>
                    <a:pt x="8611" y="244"/>
                  </a:lnTo>
                  <a:lnTo>
                    <a:pt x="8310" y="72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917525" y="2428750"/>
              <a:ext cx="620775" cy="789550"/>
            </a:xfrm>
            <a:custGeom>
              <a:avLst/>
              <a:gdLst/>
              <a:ahLst/>
              <a:cxnLst/>
              <a:rect l="l" t="t" r="r" b="b"/>
              <a:pathLst>
                <a:path w="24831" h="31582" fill="none" extrusionOk="0">
                  <a:moveTo>
                    <a:pt x="1030" y="28078"/>
                  </a:moveTo>
                  <a:lnTo>
                    <a:pt x="1245" y="13517"/>
                  </a:lnTo>
                  <a:lnTo>
                    <a:pt x="1245" y="13517"/>
                  </a:lnTo>
                  <a:lnTo>
                    <a:pt x="1187" y="13388"/>
                  </a:lnTo>
                  <a:lnTo>
                    <a:pt x="1016" y="13016"/>
                  </a:lnTo>
                  <a:lnTo>
                    <a:pt x="901" y="12759"/>
                  </a:lnTo>
                  <a:lnTo>
                    <a:pt x="773" y="12444"/>
                  </a:lnTo>
                  <a:lnTo>
                    <a:pt x="644" y="12087"/>
                  </a:lnTo>
                  <a:lnTo>
                    <a:pt x="515" y="11686"/>
                  </a:lnTo>
                  <a:lnTo>
                    <a:pt x="386" y="11243"/>
                  </a:lnTo>
                  <a:lnTo>
                    <a:pt x="272" y="10771"/>
                  </a:lnTo>
                  <a:lnTo>
                    <a:pt x="172" y="10270"/>
                  </a:lnTo>
                  <a:lnTo>
                    <a:pt x="86" y="9741"/>
                  </a:lnTo>
                  <a:lnTo>
                    <a:pt x="29" y="9183"/>
                  </a:lnTo>
                  <a:lnTo>
                    <a:pt x="0" y="8611"/>
                  </a:lnTo>
                  <a:lnTo>
                    <a:pt x="0" y="8311"/>
                  </a:lnTo>
                  <a:lnTo>
                    <a:pt x="14" y="8010"/>
                  </a:lnTo>
                  <a:lnTo>
                    <a:pt x="29" y="7710"/>
                  </a:lnTo>
                  <a:lnTo>
                    <a:pt x="57" y="7410"/>
                  </a:lnTo>
                  <a:lnTo>
                    <a:pt x="57" y="7410"/>
                  </a:lnTo>
                  <a:lnTo>
                    <a:pt x="100" y="6880"/>
                  </a:lnTo>
                  <a:lnTo>
                    <a:pt x="157" y="6308"/>
                  </a:lnTo>
                  <a:lnTo>
                    <a:pt x="200" y="6008"/>
                  </a:lnTo>
                  <a:lnTo>
                    <a:pt x="243" y="5708"/>
                  </a:lnTo>
                  <a:lnTo>
                    <a:pt x="315" y="5407"/>
                  </a:lnTo>
                  <a:lnTo>
                    <a:pt x="386" y="5092"/>
                  </a:lnTo>
                  <a:lnTo>
                    <a:pt x="472" y="4778"/>
                  </a:lnTo>
                  <a:lnTo>
                    <a:pt x="587" y="4463"/>
                  </a:lnTo>
                  <a:lnTo>
                    <a:pt x="715" y="4148"/>
                  </a:lnTo>
                  <a:lnTo>
                    <a:pt x="887" y="3820"/>
                  </a:lnTo>
                  <a:lnTo>
                    <a:pt x="1073" y="3505"/>
                  </a:lnTo>
                  <a:lnTo>
                    <a:pt x="1302" y="3190"/>
                  </a:lnTo>
                  <a:lnTo>
                    <a:pt x="1545" y="2876"/>
                  </a:lnTo>
                  <a:lnTo>
                    <a:pt x="1845" y="2561"/>
                  </a:lnTo>
                  <a:lnTo>
                    <a:pt x="1845" y="2561"/>
                  </a:lnTo>
                  <a:lnTo>
                    <a:pt x="2103" y="2303"/>
                  </a:lnTo>
                  <a:lnTo>
                    <a:pt x="2374" y="2075"/>
                  </a:lnTo>
                  <a:lnTo>
                    <a:pt x="2646" y="1846"/>
                  </a:lnTo>
                  <a:lnTo>
                    <a:pt x="2918" y="1645"/>
                  </a:lnTo>
                  <a:lnTo>
                    <a:pt x="3190" y="1460"/>
                  </a:lnTo>
                  <a:lnTo>
                    <a:pt x="3476" y="1288"/>
                  </a:lnTo>
                  <a:lnTo>
                    <a:pt x="3748" y="1131"/>
                  </a:lnTo>
                  <a:lnTo>
                    <a:pt x="4019" y="973"/>
                  </a:lnTo>
                  <a:lnTo>
                    <a:pt x="4291" y="844"/>
                  </a:lnTo>
                  <a:lnTo>
                    <a:pt x="4563" y="730"/>
                  </a:lnTo>
                  <a:lnTo>
                    <a:pt x="4820" y="616"/>
                  </a:lnTo>
                  <a:lnTo>
                    <a:pt x="5092" y="516"/>
                  </a:lnTo>
                  <a:lnTo>
                    <a:pt x="5593" y="358"/>
                  </a:lnTo>
                  <a:lnTo>
                    <a:pt x="6065" y="229"/>
                  </a:lnTo>
                  <a:lnTo>
                    <a:pt x="6522" y="129"/>
                  </a:lnTo>
                  <a:lnTo>
                    <a:pt x="6923" y="72"/>
                  </a:lnTo>
                  <a:lnTo>
                    <a:pt x="7295" y="29"/>
                  </a:lnTo>
                  <a:lnTo>
                    <a:pt x="7595" y="1"/>
                  </a:lnTo>
                  <a:lnTo>
                    <a:pt x="7853" y="1"/>
                  </a:lnTo>
                  <a:lnTo>
                    <a:pt x="8039" y="1"/>
                  </a:lnTo>
                  <a:lnTo>
                    <a:pt x="8196" y="1"/>
                  </a:lnTo>
                  <a:lnTo>
                    <a:pt x="8196" y="1"/>
                  </a:lnTo>
                  <a:lnTo>
                    <a:pt x="8310" y="72"/>
                  </a:lnTo>
                  <a:lnTo>
                    <a:pt x="8611" y="244"/>
                  </a:lnTo>
                  <a:lnTo>
                    <a:pt x="9097" y="501"/>
                  </a:lnTo>
                  <a:lnTo>
                    <a:pt x="9712" y="802"/>
                  </a:lnTo>
                  <a:lnTo>
                    <a:pt x="10070" y="959"/>
                  </a:lnTo>
                  <a:lnTo>
                    <a:pt x="10442" y="1116"/>
                  </a:lnTo>
                  <a:lnTo>
                    <a:pt x="10842" y="1274"/>
                  </a:lnTo>
                  <a:lnTo>
                    <a:pt x="11257" y="1417"/>
                  </a:lnTo>
                  <a:lnTo>
                    <a:pt x="11686" y="1531"/>
                  </a:lnTo>
                  <a:lnTo>
                    <a:pt x="12129" y="1645"/>
                  </a:lnTo>
                  <a:lnTo>
                    <a:pt x="12573" y="1731"/>
                  </a:lnTo>
                  <a:lnTo>
                    <a:pt x="13016" y="1803"/>
                  </a:lnTo>
                  <a:lnTo>
                    <a:pt x="13016" y="1803"/>
                  </a:lnTo>
                  <a:lnTo>
                    <a:pt x="13359" y="1817"/>
                  </a:lnTo>
                  <a:lnTo>
                    <a:pt x="13703" y="1803"/>
                  </a:lnTo>
                  <a:lnTo>
                    <a:pt x="14046" y="1774"/>
                  </a:lnTo>
                  <a:lnTo>
                    <a:pt x="14375" y="1731"/>
                  </a:lnTo>
                  <a:lnTo>
                    <a:pt x="14704" y="1660"/>
                  </a:lnTo>
                  <a:lnTo>
                    <a:pt x="15019" y="1588"/>
                  </a:lnTo>
                  <a:lnTo>
                    <a:pt x="15319" y="1488"/>
                  </a:lnTo>
                  <a:lnTo>
                    <a:pt x="15605" y="1388"/>
                  </a:lnTo>
                  <a:lnTo>
                    <a:pt x="15862" y="1274"/>
                  </a:lnTo>
                  <a:lnTo>
                    <a:pt x="16106" y="1145"/>
                  </a:lnTo>
                  <a:lnTo>
                    <a:pt x="16320" y="1016"/>
                  </a:lnTo>
                  <a:lnTo>
                    <a:pt x="16492" y="887"/>
                  </a:lnTo>
                  <a:lnTo>
                    <a:pt x="16635" y="744"/>
                  </a:lnTo>
                  <a:lnTo>
                    <a:pt x="16749" y="616"/>
                  </a:lnTo>
                  <a:lnTo>
                    <a:pt x="16778" y="544"/>
                  </a:lnTo>
                  <a:lnTo>
                    <a:pt x="16806" y="473"/>
                  </a:lnTo>
                  <a:lnTo>
                    <a:pt x="16835" y="415"/>
                  </a:lnTo>
                  <a:lnTo>
                    <a:pt x="16835" y="344"/>
                  </a:lnTo>
                  <a:lnTo>
                    <a:pt x="16835" y="344"/>
                  </a:lnTo>
                  <a:lnTo>
                    <a:pt x="17007" y="372"/>
                  </a:lnTo>
                  <a:lnTo>
                    <a:pt x="17178" y="430"/>
                  </a:lnTo>
                  <a:lnTo>
                    <a:pt x="17364" y="501"/>
                  </a:lnTo>
                  <a:lnTo>
                    <a:pt x="17550" y="587"/>
                  </a:lnTo>
                  <a:lnTo>
                    <a:pt x="17750" y="701"/>
                  </a:lnTo>
                  <a:lnTo>
                    <a:pt x="17951" y="816"/>
                  </a:lnTo>
                  <a:lnTo>
                    <a:pt x="18151" y="959"/>
                  </a:lnTo>
                  <a:lnTo>
                    <a:pt x="18365" y="1116"/>
                  </a:lnTo>
                  <a:lnTo>
                    <a:pt x="18580" y="1288"/>
                  </a:lnTo>
                  <a:lnTo>
                    <a:pt x="18795" y="1474"/>
                  </a:lnTo>
                  <a:lnTo>
                    <a:pt x="19009" y="1674"/>
                  </a:lnTo>
                  <a:lnTo>
                    <a:pt x="19224" y="1889"/>
                  </a:lnTo>
                  <a:lnTo>
                    <a:pt x="19438" y="2117"/>
                  </a:lnTo>
                  <a:lnTo>
                    <a:pt x="19667" y="2361"/>
                  </a:lnTo>
                  <a:lnTo>
                    <a:pt x="19882" y="2604"/>
                  </a:lnTo>
                  <a:lnTo>
                    <a:pt x="20096" y="2876"/>
                  </a:lnTo>
                  <a:lnTo>
                    <a:pt x="20311" y="3147"/>
                  </a:lnTo>
                  <a:lnTo>
                    <a:pt x="20525" y="3448"/>
                  </a:lnTo>
                  <a:lnTo>
                    <a:pt x="20726" y="3748"/>
                  </a:lnTo>
                  <a:lnTo>
                    <a:pt x="20940" y="4048"/>
                  </a:lnTo>
                  <a:lnTo>
                    <a:pt x="21140" y="4377"/>
                  </a:lnTo>
                  <a:lnTo>
                    <a:pt x="21341" y="4706"/>
                  </a:lnTo>
                  <a:lnTo>
                    <a:pt x="21527" y="5035"/>
                  </a:lnTo>
                  <a:lnTo>
                    <a:pt x="21712" y="5393"/>
                  </a:lnTo>
                  <a:lnTo>
                    <a:pt x="21884" y="5736"/>
                  </a:lnTo>
                  <a:lnTo>
                    <a:pt x="22056" y="6108"/>
                  </a:lnTo>
                  <a:lnTo>
                    <a:pt x="22213" y="6480"/>
                  </a:lnTo>
                  <a:lnTo>
                    <a:pt x="22370" y="6852"/>
                  </a:lnTo>
                  <a:lnTo>
                    <a:pt x="22513" y="7238"/>
                  </a:lnTo>
                  <a:lnTo>
                    <a:pt x="22642" y="7624"/>
                  </a:lnTo>
                  <a:lnTo>
                    <a:pt x="22771" y="8010"/>
                  </a:lnTo>
                  <a:lnTo>
                    <a:pt x="22871" y="8411"/>
                  </a:lnTo>
                  <a:lnTo>
                    <a:pt x="22871" y="8411"/>
                  </a:lnTo>
                  <a:lnTo>
                    <a:pt x="22914" y="8554"/>
                  </a:lnTo>
                  <a:lnTo>
                    <a:pt x="22914" y="8683"/>
                  </a:lnTo>
                  <a:lnTo>
                    <a:pt x="22914" y="8811"/>
                  </a:lnTo>
                  <a:lnTo>
                    <a:pt x="22885" y="8926"/>
                  </a:lnTo>
                  <a:lnTo>
                    <a:pt x="22857" y="9026"/>
                  </a:lnTo>
                  <a:lnTo>
                    <a:pt x="22800" y="9126"/>
                  </a:lnTo>
                  <a:lnTo>
                    <a:pt x="22728" y="9212"/>
                  </a:lnTo>
                  <a:lnTo>
                    <a:pt x="22656" y="9283"/>
                  </a:lnTo>
                  <a:lnTo>
                    <a:pt x="22571" y="9355"/>
                  </a:lnTo>
                  <a:lnTo>
                    <a:pt x="22471" y="9412"/>
                  </a:lnTo>
                  <a:lnTo>
                    <a:pt x="22370" y="9469"/>
                  </a:lnTo>
                  <a:lnTo>
                    <a:pt x="22256" y="9512"/>
                  </a:lnTo>
                  <a:lnTo>
                    <a:pt x="22013" y="9584"/>
                  </a:lnTo>
                  <a:lnTo>
                    <a:pt x="21755" y="9627"/>
                  </a:lnTo>
                  <a:lnTo>
                    <a:pt x="21498" y="9655"/>
                  </a:lnTo>
                  <a:lnTo>
                    <a:pt x="21240" y="9684"/>
                  </a:lnTo>
                  <a:lnTo>
                    <a:pt x="20997" y="9684"/>
                  </a:lnTo>
                  <a:lnTo>
                    <a:pt x="20783" y="9669"/>
                  </a:lnTo>
                  <a:lnTo>
                    <a:pt x="20454" y="9655"/>
                  </a:lnTo>
                  <a:lnTo>
                    <a:pt x="20325" y="9641"/>
                  </a:lnTo>
                  <a:lnTo>
                    <a:pt x="24831" y="28507"/>
                  </a:lnTo>
                  <a:lnTo>
                    <a:pt x="24831" y="28507"/>
                  </a:lnTo>
                  <a:lnTo>
                    <a:pt x="24645" y="28592"/>
                  </a:lnTo>
                  <a:lnTo>
                    <a:pt x="24115" y="28807"/>
                  </a:lnTo>
                  <a:lnTo>
                    <a:pt x="23286" y="29122"/>
                  </a:lnTo>
                  <a:lnTo>
                    <a:pt x="22757" y="29308"/>
                  </a:lnTo>
                  <a:lnTo>
                    <a:pt x="22156" y="29522"/>
                  </a:lnTo>
                  <a:lnTo>
                    <a:pt x="21498" y="29737"/>
                  </a:lnTo>
                  <a:lnTo>
                    <a:pt x="20783" y="29951"/>
                  </a:lnTo>
                  <a:lnTo>
                    <a:pt x="20025" y="30180"/>
                  </a:lnTo>
                  <a:lnTo>
                    <a:pt x="19195" y="30409"/>
                  </a:lnTo>
                  <a:lnTo>
                    <a:pt x="18323" y="30624"/>
                  </a:lnTo>
                  <a:lnTo>
                    <a:pt x="17421" y="30838"/>
                  </a:lnTo>
                  <a:lnTo>
                    <a:pt x="16463" y="31053"/>
                  </a:lnTo>
                  <a:lnTo>
                    <a:pt x="15476" y="31239"/>
                  </a:lnTo>
                  <a:lnTo>
                    <a:pt x="15476" y="31239"/>
                  </a:lnTo>
                  <a:lnTo>
                    <a:pt x="14961" y="31310"/>
                  </a:lnTo>
                  <a:lnTo>
                    <a:pt x="14432" y="31382"/>
                  </a:lnTo>
                  <a:lnTo>
                    <a:pt x="13874" y="31439"/>
                  </a:lnTo>
                  <a:lnTo>
                    <a:pt x="13316" y="31496"/>
                  </a:lnTo>
                  <a:lnTo>
                    <a:pt x="12744" y="31525"/>
                  </a:lnTo>
                  <a:lnTo>
                    <a:pt x="12158" y="31553"/>
                  </a:lnTo>
                  <a:lnTo>
                    <a:pt x="11557" y="31568"/>
                  </a:lnTo>
                  <a:lnTo>
                    <a:pt x="10956" y="31582"/>
                  </a:lnTo>
                  <a:lnTo>
                    <a:pt x="9755" y="31568"/>
                  </a:lnTo>
                  <a:lnTo>
                    <a:pt x="8553" y="31539"/>
                  </a:lnTo>
                  <a:lnTo>
                    <a:pt x="7381" y="31482"/>
                  </a:lnTo>
                  <a:lnTo>
                    <a:pt x="6236" y="31410"/>
                  </a:lnTo>
                  <a:lnTo>
                    <a:pt x="5178" y="31324"/>
                  </a:lnTo>
                  <a:lnTo>
                    <a:pt x="4191" y="31239"/>
                  </a:lnTo>
                  <a:lnTo>
                    <a:pt x="3304" y="31153"/>
                  </a:lnTo>
                  <a:lnTo>
                    <a:pt x="2532" y="31067"/>
                  </a:lnTo>
                  <a:lnTo>
                    <a:pt x="1430" y="30938"/>
                  </a:lnTo>
                  <a:lnTo>
                    <a:pt x="1030" y="30881"/>
                  </a:lnTo>
                  <a:lnTo>
                    <a:pt x="1030" y="280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1412775" y="2857500"/>
              <a:ext cx="418750" cy="66175"/>
            </a:xfrm>
            <a:custGeom>
              <a:avLst/>
              <a:gdLst/>
              <a:ahLst/>
              <a:cxnLst/>
              <a:rect l="l" t="t" r="r" b="b"/>
              <a:pathLst>
                <a:path w="16750" h="2647" extrusionOk="0">
                  <a:moveTo>
                    <a:pt x="0" y="0"/>
                  </a:moveTo>
                  <a:lnTo>
                    <a:pt x="1359" y="2646"/>
                  </a:lnTo>
                  <a:lnTo>
                    <a:pt x="15390" y="2646"/>
                  </a:lnTo>
                  <a:lnTo>
                    <a:pt x="1674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1493225" y="2772375"/>
              <a:ext cx="178800" cy="94075"/>
            </a:xfrm>
            <a:custGeom>
              <a:avLst/>
              <a:gdLst/>
              <a:ahLst/>
              <a:cxnLst/>
              <a:rect l="l" t="t" r="r" b="b"/>
              <a:pathLst>
                <a:path w="7152" h="3763" extrusionOk="0">
                  <a:moveTo>
                    <a:pt x="6952" y="1"/>
                  </a:moveTo>
                  <a:lnTo>
                    <a:pt x="6837" y="15"/>
                  </a:lnTo>
                  <a:lnTo>
                    <a:pt x="6709" y="44"/>
                  </a:lnTo>
                  <a:lnTo>
                    <a:pt x="6408" y="130"/>
                  </a:lnTo>
                  <a:lnTo>
                    <a:pt x="6036" y="273"/>
                  </a:lnTo>
                  <a:lnTo>
                    <a:pt x="5622" y="459"/>
                  </a:lnTo>
                  <a:lnTo>
                    <a:pt x="5178" y="659"/>
                  </a:lnTo>
                  <a:lnTo>
                    <a:pt x="4720" y="902"/>
                  </a:lnTo>
                  <a:lnTo>
                    <a:pt x="4248" y="1145"/>
                  </a:lnTo>
                  <a:lnTo>
                    <a:pt x="3347" y="1631"/>
                  </a:lnTo>
                  <a:lnTo>
                    <a:pt x="2575" y="2075"/>
                  </a:lnTo>
                  <a:lnTo>
                    <a:pt x="1831" y="2504"/>
                  </a:lnTo>
                  <a:lnTo>
                    <a:pt x="0" y="3376"/>
                  </a:lnTo>
                  <a:lnTo>
                    <a:pt x="1288" y="3763"/>
                  </a:lnTo>
                  <a:lnTo>
                    <a:pt x="2289" y="3233"/>
                  </a:lnTo>
                  <a:lnTo>
                    <a:pt x="3290" y="2676"/>
                  </a:lnTo>
                  <a:lnTo>
                    <a:pt x="4420" y="2032"/>
                  </a:lnTo>
                  <a:lnTo>
                    <a:pt x="4992" y="1689"/>
                  </a:lnTo>
                  <a:lnTo>
                    <a:pt x="5536" y="1360"/>
                  </a:lnTo>
                  <a:lnTo>
                    <a:pt x="6022" y="1045"/>
                  </a:lnTo>
                  <a:lnTo>
                    <a:pt x="6451" y="759"/>
                  </a:lnTo>
                  <a:lnTo>
                    <a:pt x="6794" y="501"/>
                  </a:lnTo>
                  <a:lnTo>
                    <a:pt x="6923" y="387"/>
                  </a:lnTo>
                  <a:lnTo>
                    <a:pt x="7038" y="287"/>
                  </a:lnTo>
                  <a:lnTo>
                    <a:pt x="7109" y="201"/>
                  </a:lnTo>
                  <a:lnTo>
                    <a:pt x="7138" y="130"/>
                  </a:lnTo>
                  <a:lnTo>
                    <a:pt x="7152" y="101"/>
                  </a:lnTo>
                  <a:lnTo>
                    <a:pt x="7152" y="72"/>
                  </a:lnTo>
                  <a:lnTo>
                    <a:pt x="7138" y="44"/>
                  </a:lnTo>
                  <a:lnTo>
                    <a:pt x="7109" y="29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966150" y="2648300"/>
              <a:ext cx="604700" cy="277150"/>
            </a:xfrm>
            <a:custGeom>
              <a:avLst/>
              <a:gdLst/>
              <a:ahLst/>
              <a:cxnLst/>
              <a:rect l="l" t="t" r="r" b="b"/>
              <a:pathLst>
                <a:path w="24188" h="11086" extrusionOk="0">
                  <a:moveTo>
                    <a:pt x="4191" y="1"/>
                  </a:moveTo>
                  <a:lnTo>
                    <a:pt x="4063" y="15"/>
                  </a:lnTo>
                  <a:lnTo>
                    <a:pt x="3719" y="58"/>
                  </a:lnTo>
                  <a:lnTo>
                    <a:pt x="3476" y="101"/>
                  </a:lnTo>
                  <a:lnTo>
                    <a:pt x="3204" y="158"/>
                  </a:lnTo>
                  <a:lnTo>
                    <a:pt x="2890" y="244"/>
                  </a:lnTo>
                  <a:lnTo>
                    <a:pt x="2561" y="358"/>
                  </a:lnTo>
                  <a:lnTo>
                    <a:pt x="2232" y="501"/>
                  </a:lnTo>
                  <a:lnTo>
                    <a:pt x="1874" y="673"/>
                  </a:lnTo>
                  <a:lnTo>
                    <a:pt x="1702" y="773"/>
                  </a:lnTo>
                  <a:lnTo>
                    <a:pt x="1531" y="887"/>
                  </a:lnTo>
                  <a:lnTo>
                    <a:pt x="1359" y="1016"/>
                  </a:lnTo>
                  <a:lnTo>
                    <a:pt x="1188" y="1145"/>
                  </a:lnTo>
                  <a:lnTo>
                    <a:pt x="1016" y="1288"/>
                  </a:lnTo>
                  <a:lnTo>
                    <a:pt x="859" y="1445"/>
                  </a:lnTo>
                  <a:lnTo>
                    <a:pt x="687" y="1617"/>
                  </a:lnTo>
                  <a:lnTo>
                    <a:pt x="544" y="1803"/>
                  </a:lnTo>
                  <a:lnTo>
                    <a:pt x="387" y="1989"/>
                  </a:lnTo>
                  <a:lnTo>
                    <a:pt x="258" y="2203"/>
                  </a:lnTo>
                  <a:lnTo>
                    <a:pt x="115" y="2432"/>
                  </a:lnTo>
                  <a:lnTo>
                    <a:pt x="0" y="2661"/>
                  </a:lnTo>
                  <a:lnTo>
                    <a:pt x="172" y="2947"/>
                  </a:lnTo>
                  <a:lnTo>
                    <a:pt x="401" y="3333"/>
                  </a:lnTo>
                  <a:lnTo>
                    <a:pt x="1002" y="4377"/>
                  </a:lnTo>
                  <a:lnTo>
                    <a:pt x="1731" y="5665"/>
                  </a:lnTo>
                  <a:lnTo>
                    <a:pt x="2146" y="6351"/>
                  </a:lnTo>
                  <a:lnTo>
                    <a:pt x="2575" y="7052"/>
                  </a:lnTo>
                  <a:lnTo>
                    <a:pt x="3033" y="7753"/>
                  </a:lnTo>
                  <a:lnTo>
                    <a:pt x="3505" y="8425"/>
                  </a:lnTo>
                  <a:lnTo>
                    <a:pt x="3734" y="8740"/>
                  </a:lnTo>
                  <a:lnTo>
                    <a:pt x="3977" y="9055"/>
                  </a:lnTo>
                  <a:lnTo>
                    <a:pt x="4220" y="9341"/>
                  </a:lnTo>
                  <a:lnTo>
                    <a:pt x="4463" y="9627"/>
                  </a:lnTo>
                  <a:lnTo>
                    <a:pt x="4706" y="9884"/>
                  </a:lnTo>
                  <a:lnTo>
                    <a:pt x="4935" y="10127"/>
                  </a:lnTo>
                  <a:lnTo>
                    <a:pt x="5178" y="10342"/>
                  </a:lnTo>
                  <a:lnTo>
                    <a:pt x="5421" y="10542"/>
                  </a:lnTo>
                  <a:lnTo>
                    <a:pt x="5650" y="10699"/>
                  </a:lnTo>
                  <a:lnTo>
                    <a:pt x="5893" y="10842"/>
                  </a:lnTo>
                  <a:lnTo>
                    <a:pt x="6122" y="10943"/>
                  </a:lnTo>
                  <a:lnTo>
                    <a:pt x="6351" y="11014"/>
                  </a:lnTo>
                  <a:lnTo>
                    <a:pt x="6523" y="11057"/>
                  </a:lnTo>
                  <a:lnTo>
                    <a:pt x="6752" y="11071"/>
                  </a:lnTo>
                  <a:lnTo>
                    <a:pt x="7038" y="11086"/>
                  </a:lnTo>
                  <a:lnTo>
                    <a:pt x="7367" y="11071"/>
                  </a:lnTo>
                  <a:lnTo>
                    <a:pt x="8125" y="11043"/>
                  </a:lnTo>
                  <a:lnTo>
                    <a:pt x="9040" y="10985"/>
                  </a:lnTo>
                  <a:lnTo>
                    <a:pt x="10041" y="10900"/>
                  </a:lnTo>
                  <a:lnTo>
                    <a:pt x="11128" y="10785"/>
                  </a:lnTo>
                  <a:lnTo>
                    <a:pt x="12244" y="10656"/>
                  </a:lnTo>
                  <a:lnTo>
                    <a:pt x="13388" y="10528"/>
                  </a:lnTo>
                  <a:lnTo>
                    <a:pt x="15577" y="10242"/>
                  </a:lnTo>
                  <a:lnTo>
                    <a:pt x="17436" y="9984"/>
                  </a:lnTo>
                  <a:lnTo>
                    <a:pt x="19224" y="9727"/>
                  </a:lnTo>
                  <a:lnTo>
                    <a:pt x="19624" y="9698"/>
                  </a:lnTo>
                  <a:lnTo>
                    <a:pt x="20054" y="9684"/>
                  </a:lnTo>
                  <a:lnTo>
                    <a:pt x="20554" y="9670"/>
                  </a:lnTo>
                  <a:lnTo>
                    <a:pt x="20754" y="9712"/>
                  </a:lnTo>
                  <a:lnTo>
                    <a:pt x="20940" y="9755"/>
                  </a:lnTo>
                  <a:lnTo>
                    <a:pt x="21141" y="9784"/>
                  </a:lnTo>
                  <a:lnTo>
                    <a:pt x="21341" y="9798"/>
                  </a:lnTo>
                  <a:lnTo>
                    <a:pt x="21655" y="9798"/>
                  </a:lnTo>
                  <a:lnTo>
                    <a:pt x="21813" y="9770"/>
                  </a:lnTo>
                  <a:lnTo>
                    <a:pt x="21956" y="9741"/>
                  </a:lnTo>
                  <a:lnTo>
                    <a:pt x="22099" y="9698"/>
                  </a:lnTo>
                  <a:lnTo>
                    <a:pt x="22242" y="9641"/>
                  </a:lnTo>
                  <a:lnTo>
                    <a:pt x="22499" y="9512"/>
                  </a:lnTo>
                  <a:lnTo>
                    <a:pt x="22757" y="9355"/>
                  </a:lnTo>
                  <a:lnTo>
                    <a:pt x="22986" y="9183"/>
                  </a:lnTo>
                  <a:lnTo>
                    <a:pt x="23200" y="8997"/>
                  </a:lnTo>
                  <a:lnTo>
                    <a:pt x="23400" y="8797"/>
                  </a:lnTo>
                  <a:lnTo>
                    <a:pt x="23572" y="8611"/>
                  </a:lnTo>
                  <a:lnTo>
                    <a:pt x="23729" y="8411"/>
                  </a:lnTo>
                  <a:lnTo>
                    <a:pt x="23973" y="8082"/>
                  </a:lnTo>
                  <a:lnTo>
                    <a:pt x="24130" y="7839"/>
                  </a:lnTo>
                  <a:lnTo>
                    <a:pt x="24187" y="7739"/>
                  </a:lnTo>
                  <a:lnTo>
                    <a:pt x="23987" y="7610"/>
                  </a:lnTo>
                  <a:lnTo>
                    <a:pt x="23772" y="7467"/>
                  </a:lnTo>
                  <a:lnTo>
                    <a:pt x="23515" y="7295"/>
                  </a:lnTo>
                  <a:lnTo>
                    <a:pt x="23215" y="7138"/>
                  </a:lnTo>
                  <a:lnTo>
                    <a:pt x="22900" y="6981"/>
                  </a:lnTo>
                  <a:lnTo>
                    <a:pt x="22743" y="6923"/>
                  </a:lnTo>
                  <a:lnTo>
                    <a:pt x="22585" y="6880"/>
                  </a:lnTo>
                  <a:lnTo>
                    <a:pt x="22442" y="6852"/>
                  </a:lnTo>
                  <a:lnTo>
                    <a:pt x="22185" y="6852"/>
                  </a:lnTo>
                  <a:lnTo>
                    <a:pt x="22027" y="6880"/>
                  </a:lnTo>
                  <a:lnTo>
                    <a:pt x="21655" y="6981"/>
                  </a:lnTo>
                  <a:lnTo>
                    <a:pt x="21198" y="7138"/>
                  </a:lnTo>
                  <a:lnTo>
                    <a:pt x="20711" y="7310"/>
                  </a:lnTo>
                  <a:lnTo>
                    <a:pt x="20197" y="7510"/>
                  </a:lnTo>
                  <a:lnTo>
                    <a:pt x="19710" y="7710"/>
                  </a:lnTo>
                  <a:lnTo>
                    <a:pt x="18895" y="8053"/>
                  </a:lnTo>
                  <a:lnTo>
                    <a:pt x="18537" y="7982"/>
                  </a:lnTo>
                  <a:lnTo>
                    <a:pt x="18151" y="7910"/>
                  </a:lnTo>
                  <a:lnTo>
                    <a:pt x="17736" y="7839"/>
                  </a:lnTo>
                  <a:lnTo>
                    <a:pt x="17279" y="7796"/>
                  </a:lnTo>
                  <a:lnTo>
                    <a:pt x="16792" y="7739"/>
                  </a:lnTo>
                  <a:lnTo>
                    <a:pt x="16263" y="7710"/>
                  </a:lnTo>
                  <a:lnTo>
                    <a:pt x="15047" y="7639"/>
                  </a:lnTo>
                  <a:lnTo>
                    <a:pt x="13846" y="7581"/>
                  </a:lnTo>
                  <a:lnTo>
                    <a:pt x="12616" y="7496"/>
                  </a:lnTo>
                  <a:lnTo>
                    <a:pt x="12001" y="7438"/>
                  </a:lnTo>
                  <a:lnTo>
                    <a:pt x="11400" y="7367"/>
                  </a:lnTo>
                  <a:lnTo>
                    <a:pt x="10814" y="7295"/>
                  </a:lnTo>
                  <a:lnTo>
                    <a:pt x="10256" y="7224"/>
                  </a:lnTo>
                  <a:lnTo>
                    <a:pt x="9727" y="7138"/>
                  </a:lnTo>
                  <a:lnTo>
                    <a:pt x="9240" y="7038"/>
                  </a:lnTo>
                  <a:lnTo>
                    <a:pt x="8797" y="6938"/>
                  </a:lnTo>
                  <a:lnTo>
                    <a:pt x="8396" y="6823"/>
                  </a:lnTo>
                  <a:lnTo>
                    <a:pt x="8053" y="6709"/>
                  </a:lnTo>
                  <a:lnTo>
                    <a:pt x="7910" y="6652"/>
                  </a:lnTo>
                  <a:lnTo>
                    <a:pt x="7781" y="6580"/>
                  </a:lnTo>
                  <a:lnTo>
                    <a:pt x="7681" y="6523"/>
                  </a:lnTo>
                  <a:lnTo>
                    <a:pt x="7581" y="6451"/>
                  </a:lnTo>
                  <a:lnTo>
                    <a:pt x="7510" y="6380"/>
                  </a:lnTo>
                  <a:lnTo>
                    <a:pt x="7452" y="6308"/>
                  </a:lnTo>
                  <a:lnTo>
                    <a:pt x="7181" y="5822"/>
                  </a:lnTo>
                  <a:lnTo>
                    <a:pt x="6752" y="5007"/>
                  </a:lnTo>
                  <a:lnTo>
                    <a:pt x="5650" y="2876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rgbClr val="F6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2124700" y="2525650"/>
              <a:ext cx="176675" cy="144125"/>
            </a:xfrm>
            <a:custGeom>
              <a:avLst/>
              <a:gdLst/>
              <a:ahLst/>
              <a:cxnLst/>
              <a:rect l="l" t="t" r="r" b="b"/>
              <a:pathLst>
                <a:path w="7067" h="5765" extrusionOk="0">
                  <a:moveTo>
                    <a:pt x="2676" y="1"/>
                  </a:moveTo>
                  <a:lnTo>
                    <a:pt x="2547" y="15"/>
                  </a:lnTo>
                  <a:lnTo>
                    <a:pt x="2418" y="58"/>
                  </a:lnTo>
                  <a:lnTo>
                    <a:pt x="2275" y="115"/>
                  </a:lnTo>
                  <a:lnTo>
                    <a:pt x="2118" y="187"/>
                  </a:lnTo>
                  <a:lnTo>
                    <a:pt x="1960" y="272"/>
                  </a:lnTo>
                  <a:lnTo>
                    <a:pt x="1803" y="373"/>
                  </a:lnTo>
                  <a:lnTo>
                    <a:pt x="1660" y="501"/>
                  </a:lnTo>
                  <a:lnTo>
                    <a:pt x="1531" y="659"/>
                  </a:lnTo>
                  <a:lnTo>
                    <a:pt x="1417" y="816"/>
                  </a:lnTo>
                  <a:lnTo>
                    <a:pt x="1317" y="973"/>
                  </a:lnTo>
                  <a:lnTo>
                    <a:pt x="1231" y="1159"/>
                  </a:lnTo>
                  <a:lnTo>
                    <a:pt x="1159" y="1331"/>
                  </a:lnTo>
                  <a:lnTo>
                    <a:pt x="1102" y="1503"/>
                  </a:lnTo>
                  <a:lnTo>
                    <a:pt x="1016" y="1817"/>
                  </a:lnTo>
                  <a:lnTo>
                    <a:pt x="959" y="2089"/>
                  </a:lnTo>
                  <a:lnTo>
                    <a:pt x="931" y="2346"/>
                  </a:lnTo>
                  <a:lnTo>
                    <a:pt x="1" y="5078"/>
                  </a:lnTo>
                  <a:lnTo>
                    <a:pt x="6552" y="5765"/>
                  </a:lnTo>
                  <a:lnTo>
                    <a:pt x="6967" y="4435"/>
                  </a:lnTo>
                  <a:lnTo>
                    <a:pt x="7009" y="4277"/>
                  </a:lnTo>
                  <a:lnTo>
                    <a:pt x="7038" y="4106"/>
                  </a:lnTo>
                  <a:lnTo>
                    <a:pt x="7067" y="3891"/>
                  </a:lnTo>
                  <a:lnTo>
                    <a:pt x="7067" y="3662"/>
                  </a:lnTo>
                  <a:lnTo>
                    <a:pt x="7067" y="3548"/>
                  </a:lnTo>
                  <a:lnTo>
                    <a:pt x="7038" y="3433"/>
                  </a:lnTo>
                  <a:lnTo>
                    <a:pt x="7009" y="3333"/>
                  </a:lnTo>
                  <a:lnTo>
                    <a:pt x="6967" y="3219"/>
                  </a:lnTo>
                  <a:lnTo>
                    <a:pt x="6924" y="3133"/>
                  </a:lnTo>
                  <a:lnTo>
                    <a:pt x="6852" y="3047"/>
                  </a:lnTo>
                  <a:lnTo>
                    <a:pt x="6781" y="2961"/>
                  </a:lnTo>
                  <a:lnTo>
                    <a:pt x="6752" y="2890"/>
                  </a:lnTo>
                  <a:lnTo>
                    <a:pt x="6723" y="2818"/>
                  </a:lnTo>
                  <a:lnTo>
                    <a:pt x="6738" y="2747"/>
                  </a:lnTo>
                  <a:lnTo>
                    <a:pt x="6752" y="2675"/>
                  </a:lnTo>
                  <a:lnTo>
                    <a:pt x="6781" y="2590"/>
                  </a:lnTo>
                  <a:lnTo>
                    <a:pt x="6852" y="2432"/>
                  </a:lnTo>
                  <a:lnTo>
                    <a:pt x="6924" y="2261"/>
                  </a:lnTo>
                  <a:lnTo>
                    <a:pt x="6952" y="2175"/>
                  </a:lnTo>
                  <a:lnTo>
                    <a:pt x="6967" y="2075"/>
                  </a:lnTo>
                  <a:lnTo>
                    <a:pt x="6967" y="1960"/>
                  </a:lnTo>
                  <a:lnTo>
                    <a:pt x="6952" y="1860"/>
                  </a:lnTo>
                  <a:lnTo>
                    <a:pt x="6909" y="1731"/>
                  </a:lnTo>
                  <a:lnTo>
                    <a:pt x="6852" y="1603"/>
                  </a:lnTo>
                  <a:lnTo>
                    <a:pt x="6766" y="1474"/>
                  </a:lnTo>
                  <a:lnTo>
                    <a:pt x="6680" y="1360"/>
                  </a:lnTo>
                  <a:lnTo>
                    <a:pt x="6595" y="1259"/>
                  </a:lnTo>
                  <a:lnTo>
                    <a:pt x="6509" y="1159"/>
                  </a:lnTo>
                  <a:lnTo>
                    <a:pt x="6423" y="1088"/>
                  </a:lnTo>
                  <a:lnTo>
                    <a:pt x="6323" y="1031"/>
                  </a:lnTo>
                  <a:lnTo>
                    <a:pt x="6223" y="988"/>
                  </a:lnTo>
                  <a:lnTo>
                    <a:pt x="6108" y="945"/>
                  </a:lnTo>
                  <a:lnTo>
                    <a:pt x="6008" y="930"/>
                  </a:lnTo>
                  <a:lnTo>
                    <a:pt x="5894" y="916"/>
                  </a:lnTo>
                  <a:lnTo>
                    <a:pt x="5765" y="930"/>
                  </a:lnTo>
                  <a:lnTo>
                    <a:pt x="5651" y="945"/>
                  </a:lnTo>
                  <a:lnTo>
                    <a:pt x="5522" y="988"/>
                  </a:lnTo>
                  <a:lnTo>
                    <a:pt x="5379" y="1031"/>
                  </a:lnTo>
                  <a:lnTo>
                    <a:pt x="5236" y="1102"/>
                  </a:lnTo>
                  <a:lnTo>
                    <a:pt x="5093" y="1174"/>
                  </a:lnTo>
                  <a:lnTo>
                    <a:pt x="4835" y="1331"/>
                  </a:lnTo>
                  <a:lnTo>
                    <a:pt x="4649" y="1474"/>
                  </a:lnTo>
                  <a:lnTo>
                    <a:pt x="4506" y="1560"/>
                  </a:lnTo>
                  <a:lnTo>
                    <a:pt x="4435" y="1588"/>
                  </a:lnTo>
                  <a:lnTo>
                    <a:pt x="4335" y="1588"/>
                  </a:lnTo>
                  <a:lnTo>
                    <a:pt x="4278" y="1560"/>
                  </a:lnTo>
                  <a:lnTo>
                    <a:pt x="4235" y="1517"/>
                  </a:lnTo>
                  <a:lnTo>
                    <a:pt x="4177" y="1445"/>
                  </a:lnTo>
                  <a:lnTo>
                    <a:pt x="4034" y="1245"/>
                  </a:lnTo>
                  <a:lnTo>
                    <a:pt x="3848" y="945"/>
                  </a:lnTo>
                  <a:lnTo>
                    <a:pt x="3648" y="616"/>
                  </a:lnTo>
                  <a:lnTo>
                    <a:pt x="3548" y="473"/>
                  </a:lnTo>
                  <a:lnTo>
                    <a:pt x="3448" y="358"/>
                  </a:lnTo>
                  <a:lnTo>
                    <a:pt x="3348" y="258"/>
                  </a:lnTo>
                  <a:lnTo>
                    <a:pt x="3248" y="172"/>
                  </a:lnTo>
                  <a:lnTo>
                    <a:pt x="3148" y="101"/>
                  </a:lnTo>
                  <a:lnTo>
                    <a:pt x="3033" y="58"/>
                  </a:lnTo>
                  <a:lnTo>
                    <a:pt x="2919" y="15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86C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1811100" y="2529225"/>
              <a:ext cx="182050" cy="136625"/>
            </a:xfrm>
            <a:custGeom>
              <a:avLst/>
              <a:gdLst/>
              <a:ahLst/>
              <a:cxnLst/>
              <a:rect l="l" t="t" r="r" b="b"/>
              <a:pathLst>
                <a:path w="7282" h="5465" extrusionOk="0">
                  <a:moveTo>
                    <a:pt x="2475" y="1"/>
                  </a:moveTo>
                  <a:lnTo>
                    <a:pt x="2361" y="15"/>
                  </a:lnTo>
                  <a:lnTo>
                    <a:pt x="2247" y="44"/>
                  </a:lnTo>
                  <a:lnTo>
                    <a:pt x="2132" y="72"/>
                  </a:lnTo>
                  <a:lnTo>
                    <a:pt x="2032" y="129"/>
                  </a:lnTo>
                  <a:lnTo>
                    <a:pt x="1932" y="187"/>
                  </a:lnTo>
                  <a:lnTo>
                    <a:pt x="1846" y="258"/>
                  </a:lnTo>
                  <a:lnTo>
                    <a:pt x="1760" y="344"/>
                  </a:lnTo>
                  <a:lnTo>
                    <a:pt x="1703" y="430"/>
                  </a:lnTo>
                  <a:lnTo>
                    <a:pt x="1646" y="544"/>
                  </a:lnTo>
                  <a:lnTo>
                    <a:pt x="1603" y="673"/>
                  </a:lnTo>
                  <a:lnTo>
                    <a:pt x="1517" y="945"/>
                  </a:lnTo>
                  <a:lnTo>
                    <a:pt x="1374" y="1531"/>
                  </a:lnTo>
                  <a:lnTo>
                    <a:pt x="1288" y="1789"/>
                  </a:lnTo>
                  <a:lnTo>
                    <a:pt x="1245" y="1889"/>
                  </a:lnTo>
                  <a:lnTo>
                    <a:pt x="1202" y="1975"/>
                  </a:lnTo>
                  <a:lnTo>
                    <a:pt x="1145" y="2046"/>
                  </a:lnTo>
                  <a:lnTo>
                    <a:pt x="1088" y="2075"/>
                  </a:lnTo>
                  <a:lnTo>
                    <a:pt x="1016" y="2075"/>
                  </a:lnTo>
                  <a:lnTo>
                    <a:pt x="931" y="2046"/>
                  </a:lnTo>
                  <a:lnTo>
                    <a:pt x="759" y="1960"/>
                  </a:lnTo>
                  <a:lnTo>
                    <a:pt x="687" y="1932"/>
                  </a:lnTo>
                  <a:lnTo>
                    <a:pt x="602" y="1917"/>
                  </a:lnTo>
                  <a:lnTo>
                    <a:pt x="516" y="1903"/>
                  </a:lnTo>
                  <a:lnTo>
                    <a:pt x="444" y="1903"/>
                  </a:lnTo>
                  <a:lnTo>
                    <a:pt x="373" y="1917"/>
                  </a:lnTo>
                  <a:lnTo>
                    <a:pt x="301" y="1960"/>
                  </a:lnTo>
                  <a:lnTo>
                    <a:pt x="230" y="2003"/>
                  </a:lnTo>
                  <a:lnTo>
                    <a:pt x="173" y="2075"/>
                  </a:lnTo>
                  <a:lnTo>
                    <a:pt x="130" y="2146"/>
                  </a:lnTo>
                  <a:lnTo>
                    <a:pt x="87" y="2261"/>
                  </a:lnTo>
                  <a:lnTo>
                    <a:pt x="44" y="2389"/>
                  </a:lnTo>
                  <a:lnTo>
                    <a:pt x="15" y="2532"/>
                  </a:lnTo>
                  <a:lnTo>
                    <a:pt x="1" y="2704"/>
                  </a:lnTo>
                  <a:lnTo>
                    <a:pt x="1" y="2904"/>
                  </a:lnTo>
                  <a:lnTo>
                    <a:pt x="15" y="3119"/>
                  </a:lnTo>
                  <a:lnTo>
                    <a:pt x="58" y="3348"/>
                  </a:lnTo>
                  <a:lnTo>
                    <a:pt x="144" y="3562"/>
                  </a:lnTo>
                  <a:lnTo>
                    <a:pt x="230" y="3791"/>
                  </a:lnTo>
                  <a:lnTo>
                    <a:pt x="344" y="4006"/>
                  </a:lnTo>
                  <a:lnTo>
                    <a:pt x="473" y="4206"/>
                  </a:lnTo>
                  <a:lnTo>
                    <a:pt x="616" y="4420"/>
                  </a:lnTo>
                  <a:lnTo>
                    <a:pt x="745" y="4606"/>
                  </a:lnTo>
                  <a:lnTo>
                    <a:pt x="1031" y="4950"/>
                  </a:lnTo>
                  <a:lnTo>
                    <a:pt x="1274" y="5221"/>
                  </a:lnTo>
                  <a:lnTo>
                    <a:pt x="1503" y="5465"/>
                  </a:lnTo>
                  <a:lnTo>
                    <a:pt x="6952" y="5465"/>
                  </a:lnTo>
                  <a:lnTo>
                    <a:pt x="7010" y="5136"/>
                  </a:lnTo>
                  <a:lnTo>
                    <a:pt x="7124" y="4363"/>
                  </a:lnTo>
                  <a:lnTo>
                    <a:pt x="7181" y="3906"/>
                  </a:lnTo>
                  <a:lnTo>
                    <a:pt x="7238" y="3448"/>
                  </a:lnTo>
                  <a:lnTo>
                    <a:pt x="7267" y="3047"/>
                  </a:lnTo>
                  <a:lnTo>
                    <a:pt x="7281" y="2733"/>
                  </a:lnTo>
                  <a:lnTo>
                    <a:pt x="7267" y="2618"/>
                  </a:lnTo>
                  <a:lnTo>
                    <a:pt x="7253" y="2518"/>
                  </a:lnTo>
                  <a:lnTo>
                    <a:pt x="7210" y="2447"/>
                  </a:lnTo>
                  <a:lnTo>
                    <a:pt x="7181" y="2389"/>
                  </a:lnTo>
                  <a:lnTo>
                    <a:pt x="7124" y="2346"/>
                  </a:lnTo>
                  <a:lnTo>
                    <a:pt x="7067" y="2318"/>
                  </a:lnTo>
                  <a:lnTo>
                    <a:pt x="6995" y="2304"/>
                  </a:lnTo>
                  <a:lnTo>
                    <a:pt x="6924" y="2304"/>
                  </a:lnTo>
                  <a:lnTo>
                    <a:pt x="6766" y="2318"/>
                  </a:lnTo>
                  <a:lnTo>
                    <a:pt x="6609" y="2346"/>
                  </a:lnTo>
                  <a:lnTo>
                    <a:pt x="6437" y="2375"/>
                  </a:lnTo>
                  <a:lnTo>
                    <a:pt x="6266" y="2389"/>
                  </a:lnTo>
                  <a:lnTo>
                    <a:pt x="6194" y="2389"/>
                  </a:lnTo>
                  <a:lnTo>
                    <a:pt x="6137" y="2361"/>
                  </a:lnTo>
                  <a:lnTo>
                    <a:pt x="6094" y="2332"/>
                  </a:lnTo>
                  <a:lnTo>
                    <a:pt x="6051" y="2289"/>
                  </a:lnTo>
                  <a:lnTo>
                    <a:pt x="6023" y="2232"/>
                  </a:lnTo>
                  <a:lnTo>
                    <a:pt x="6008" y="2161"/>
                  </a:lnTo>
                  <a:lnTo>
                    <a:pt x="5994" y="2018"/>
                  </a:lnTo>
                  <a:lnTo>
                    <a:pt x="6008" y="1846"/>
                  </a:lnTo>
                  <a:lnTo>
                    <a:pt x="6023" y="1674"/>
                  </a:lnTo>
                  <a:lnTo>
                    <a:pt x="6065" y="1345"/>
                  </a:lnTo>
                  <a:lnTo>
                    <a:pt x="6080" y="1202"/>
                  </a:lnTo>
                  <a:lnTo>
                    <a:pt x="6065" y="1073"/>
                  </a:lnTo>
                  <a:lnTo>
                    <a:pt x="6023" y="959"/>
                  </a:lnTo>
                  <a:lnTo>
                    <a:pt x="5980" y="845"/>
                  </a:lnTo>
                  <a:lnTo>
                    <a:pt x="5908" y="745"/>
                  </a:lnTo>
                  <a:lnTo>
                    <a:pt x="5837" y="659"/>
                  </a:lnTo>
                  <a:lnTo>
                    <a:pt x="5737" y="587"/>
                  </a:lnTo>
                  <a:lnTo>
                    <a:pt x="5636" y="516"/>
                  </a:lnTo>
                  <a:lnTo>
                    <a:pt x="5536" y="458"/>
                  </a:lnTo>
                  <a:lnTo>
                    <a:pt x="5422" y="401"/>
                  </a:lnTo>
                  <a:lnTo>
                    <a:pt x="5293" y="358"/>
                  </a:lnTo>
                  <a:lnTo>
                    <a:pt x="5179" y="330"/>
                  </a:lnTo>
                  <a:lnTo>
                    <a:pt x="4921" y="287"/>
                  </a:lnTo>
                  <a:lnTo>
                    <a:pt x="4678" y="273"/>
                  </a:lnTo>
                  <a:lnTo>
                    <a:pt x="4564" y="273"/>
                  </a:lnTo>
                  <a:lnTo>
                    <a:pt x="4478" y="315"/>
                  </a:lnTo>
                  <a:lnTo>
                    <a:pt x="4392" y="358"/>
                  </a:lnTo>
                  <a:lnTo>
                    <a:pt x="4306" y="430"/>
                  </a:lnTo>
                  <a:lnTo>
                    <a:pt x="4235" y="516"/>
                  </a:lnTo>
                  <a:lnTo>
                    <a:pt x="4177" y="601"/>
                  </a:lnTo>
                  <a:lnTo>
                    <a:pt x="4077" y="802"/>
                  </a:lnTo>
                  <a:lnTo>
                    <a:pt x="3920" y="1159"/>
                  </a:lnTo>
                  <a:lnTo>
                    <a:pt x="3891" y="1231"/>
                  </a:lnTo>
                  <a:lnTo>
                    <a:pt x="3848" y="1288"/>
                  </a:lnTo>
                  <a:lnTo>
                    <a:pt x="3806" y="1317"/>
                  </a:lnTo>
                  <a:lnTo>
                    <a:pt x="3763" y="1331"/>
                  </a:lnTo>
                  <a:lnTo>
                    <a:pt x="3663" y="1331"/>
                  </a:lnTo>
                  <a:lnTo>
                    <a:pt x="3548" y="1302"/>
                  </a:lnTo>
                  <a:lnTo>
                    <a:pt x="3419" y="1259"/>
                  </a:lnTo>
                  <a:lnTo>
                    <a:pt x="3305" y="1174"/>
                  </a:lnTo>
                  <a:lnTo>
                    <a:pt x="3248" y="1131"/>
                  </a:lnTo>
                  <a:lnTo>
                    <a:pt x="3191" y="1073"/>
                  </a:lnTo>
                  <a:lnTo>
                    <a:pt x="3133" y="1002"/>
                  </a:lnTo>
                  <a:lnTo>
                    <a:pt x="3090" y="930"/>
                  </a:lnTo>
                  <a:lnTo>
                    <a:pt x="3062" y="830"/>
                  </a:lnTo>
                  <a:lnTo>
                    <a:pt x="3033" y="730"/>
                  </a:lnTo>
                  <a:lnTo>
                    <a:pt x="3019" y="616"/>
                  </a:lnTo>
                  <a:lnTo>
                    <a:pt x="3005" y="487"/>
                  </a:lnTo>
                  <a:lnTo>
                    <a:pt x="3005" y="373"/>
                  </a:lnTo>
                  <a:lnTo>
                    <a:pt x="2962" y="273"/>
                  </a:lnTo>
                  <a:lnTo>
                    <a:pt x="2919" y="187"/>
                  </a:lnTo>
                  <a:lnTo>
                    <a:pt x="2847" y="115"/>
                  </a:lnTo>
                  <a:lnTo>
                    <a:pt x="2761" y="58"/>
                  </a:lnTo>
                  <a:lnTo>
                    <a:pt x="2676" y="29"/>
                  </a:lnTo>
                  <a:lnTo>
                    <a:pt x="2576" y="1"/>
                  </a:lnTo>
                  <a:close/>
                </a:path>
              </a:pathLst>
            </a:custGeom>
            <a:solidFill>
              <a:srgbClr val="86C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1811100" y="2511700"/>
              <a:ext cx="106225" cy="127325"/>
            </a:xfrm>
            <a:custGeom>
              <a:avLst/>
              <a:gdLst/>
              <a:ahLst/>
              <a:cxnLst/>
              <a:rect l="l" t="t" r="r" b="b"/>
              <a:pathLst>
                <a:path w="4249" h="5093" extrusionOk="0">
                  <a:moveTo>
                    <a:pt x="1274" y="1"/>
                  </a:moveTo>
                  <a:lnTo>
                    <a:pt x="1045" y="158"/>
                  </a:lnTo>
                  <a:lnTo>
                    <a:pt x="831" y="344"/>
                  </a:lnTo>
                  <a:lnTo>
                    <a:pt x="645" y="544"/>
                  </a:lnTo>
                  <a:lnTo>
                    <a:pt x="487" y="759"/>
                  </a:lnTo>
                  <a:lnTo>
                    <a:pt x="344" y="988"/>
                  </a:lnTo>
                  <a:lnTo>
                    <a:pt x="230" y="1231"/>
                  </a:lnTo>
                  <a:lnTo>
                    <a:pt x="130" y="1474"/>
                  </a:lnTo>
                  <a:lnTo>
                    <a:pt x="58" y="1732"/>
                  </a:lnTo>
                  <a:lnTo>
                    <a:pt x="15" y="1989"/>
                  </a:lnTo>
                  <a:lnTo>
                    <a:pt x="1" y="2261"/>
                  </a:lnTo>
                  <a:lnTo>
                    <a:pt x="1" y="2533"/>
                  </a:lnTo>
                  <a:lnTo>
                    <a:pt x="44" y="2790"/>
                  </a:lnTo>
                  <a:lnTo>
                    <a:pt x="101" y="3062"/>
                  </a:lnTo>
                  <a:lnTo>
                    <a:pt x="187" y="3319"/>
                  </a:lnTo>
                  <a:lnTo>
                    <a:pt x="287" y="3577"/>
                  </a:lnTo>
                  <a:lnTo>
                    <a:pt x="430" y="3820"/>
                  </a:lnTo>
                  <a:lnTo>
                    <a:pt x="602" y="4049"/>
                  </a:lnTo>
                  <a:lnTo>
                    <a:pt x="788" y="4249"/>
                  </a:lnTo>
                  <a:lnTo>
                    <a:pt x="988" y="4435"/>
                  </a:lnTo>
                  <a:lnTo>
                    <a:pt x="1202" y="4607"/>
                  </a:lnTo>
                  <a:lnTo>
                    <a:pt x="1431" y="4750"/>
                  </a:lnTo>
                  <a:lnTo>
                    <a:pt x="1660" y="4864"/>
                  </a:lnTo>
                  <a:lnTo>
                    <a:pt x="1918" y="4950"/>
                  </a:lnTo>
                  <a:lnTo>
                    <a:pt x="2175" y="5021"/>
                  </a:lnTo>
                  <a:lnTo>
                    <a:pt x="2432" y="5064"/>
                  </a:lnTo>
                  <a:lnTo>
                    <a:pt x="2690" y="5093"/>
                  </a:lnTo>
                  <a:lnTo>
                    <a:pt x="2962" y="5079"/>
                  </a:lnTo>
                  <a:lnTo>
                    <a:pt x="3233" y="5050"/>
                  </a:lnTo>
                  <a:lnTo>
                    <a:pt x="3491" y="4993"/>
                  </a:lnTo>
                  <a:lnTo>
                    <a:pt x="3748" y="4907"/>
                  </a:lnTo>
                  <a:lnTo>
                    <a:pt x="4006" y="4792"/>
                  </a:lnTo>
                  <a:lnTo>
                    <a:pt x="4249" y="4649"/>
                  </a:lnTo>
                  <a:lnTo>
                    <a:pt x="1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1841150" y="2580725"/>
              <a:ext cx="12175" cy="11825"/>
            </a:xfrm>
            <a:custGeom>
              <a:avLst/>
              <a:gdLst/>
              <a:ahLst/>
              <a:cxnLst/>
              <a:rect l="l" t="t" r="r" b="b"/>
              <a:pathLst>
                <a:path w="487" h="473" extrusionOk="0">
                  <a:moveTo>
                    <a:pt x="201" y="0"/>
                  </a:moveTo>
                  <a:lnTo>
                    <a:pt x="158" y="15"/>
                  </a:lnTo>
                  <a:lnTo>
                    <a:pt x="115" y="29"/>
                  </a:lnTo>
                  <a:lnTo>
                    <a:pt x="72" y="58"/>
                  </a:lnTo>
                  <a:lnTo>
                    <a:pt x="43" y="101"/>
                  </a:lnTo>
                  <a:lnTo>
                    <a:pt x="29" y="143"/>
                  </a:lnTo>
                  <a:lnTo>
                    <a:pt x="15" y="186"/>
                  </a:lnTo>
                  <a:lnTo>
                    <a:pt x="0" y="229"/>
                  </a:lnTo>
                  <a:lnTo>
                    <a:pt x="15" y="272"/>
                  </a:lnTo>
                  <a:lnTo>
                    <a:pt x="29" y="315"/>
                  </a:lnTo>
                  <a:lnTo>
                    <a:pt x="43" y="358"/>
                  </a:lnTo>
                  <a:lnTo>
                    <a:pt x="72" y="401"/>
                  </a:lnTo>
                  <a:lnTo>
                    <a:pt x="115" y="430"/>
                  </a:lnTo>
                  <a:lnTo>
                    <a:pt x="143" y="444"/>
                  </a:lnTo>
                  <a:lnTo>
                    <a:pt x="186" y="458"/>
                  </a:lnTo>
                  <a:lnTo>
                    <a:pt x="244" y="472"/>
                  </a:lnTo>
                  <a:lnTo>
                    <a:pt x="286" y="458"/>
                  </a:lnTo>
                  <a:lnTo>
                    <a:pt x="329" y="458"/>
                  </a:lnTo>
                  <a:lnTo>
                    <a:pt x="372" y="430"/>
                  </a:lnTo>
                  <a:lnTo>
                    <a:pt x="415" y="401"/>
                  </a:lnTo>
                  <a:lnTo>
                    <a:pt x="444" y="358"/>
                  </a:lnTo>
                  <a:lnTo>
                    <a:pt x="458" y="329"/>
                  </a:lnTo>
                  <a:lnTo>
                    <a:pt x="472" y="286"/>
                  </a:lnTo>
                  <a:lnTo>
                    <a:pt x="487" y="244"/>
                  </a:lnTo>
                  <a:lnTo>
                    <a:pt x="472" y="186"/>
                  </a:lnTo>
                  <a:lnTo>
                    <a:pt x="458" y="143"/>
                  </a:lnTo>
                  <a:lnTo>
                    <a:pt x="444" y="101"/>
                  </a:lnTo>
                  <a:lnTo>
                    <a:pt x="415" y="72"/>
                  </a:lnTo>
                  <a:lnTo>
                    <a:pt x="372" y="29"/>
                  </a:lnTo>
                  <a:lnTo>
                    <a:pt x="344" y="1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C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2168325" y="2534600"/>
              <a:ext cx="108375" cy="125875"/>
            </a:xfrm>
            <a:custGeom>
              <a:avLst/>
              <a:gdLst/>
              <a:ahLst/>
              <a:cxnLst/>
              <a:rect l="l" t="t" r="r" b="b"/>
              <a:pathLst>
                <a:path w="4335" h="5035" extrusionOk="0">
                  <a:moveTo>
                    <a:pt x="3148" y="0"/>
                  </a:moveTo>
                  <a:lnTo>
                    <a:pt x="1" y="4549"/>
                  </a:lnTo>
                  <a:lnTo>
                    <a:pt x="244" y="4692"/>
                  </a:lnTo>
                  <a:lnTo>
                    <a:pt x="501" y="4806"/>
                  </a:lnTo>
                  <a:lnTo>
                    <a:pt x="759" y="4906"/>
                  </a:lnTo>
                  <a:lnTo>
                    <a:pt x="1016" y="4978"/>
                  </a:lnTo>
                  <a:lnTo>
                    <a:pt x="1274" y="5021"/>
                  </a:lnTo>
                  <a:lnTo>
                    <a:pt x="1546" y="5035"/>
                  </a:lnTo>
                  <a:lnTo>
                    <a:pt x="1803" y="5021"/>
                  </a:lnTo>
                  <a:lnTo>
                    <a:pt x="2075" y="4992"/>
                  </a:lnTo>
                  <a:lnTo>
                    <a:pt x="2332" y="4935"/>
                  </a:lnTo>
                  <a:lnTo>
                    <a:pt x="2590" y="4849"/>
                  </a:lnTo>
                  <a:lnTo>
                    <a:pt x="2833" y="4735"/>
                  </a:lnTo>
                  <a:lnTo>
                    <a:pt x="3062" y="4606"/>
                  </a:lnTo>
                  <a:lnTo>
                    <a:pt x="3276" y="4449"/>
                  </a:lnTo>
                  <a:lnTo>
                    <a:pt x="3491" y="4263"/>
                  </a:lnTo>
                  <a:lnTo>
                    <a:pt x="3677" y="4062"/>
                  </a:lnTo>
                  <a:lnTo>
                    <a:pt x="3848" y="3848"/>
                  </a:lnTo>
                  <a:lnTo>
                    <a:pt x="4006" y="3605"/>
                  </a:lnTo>
                  <a:lnTo>
                    <a:pt x="4120" y="3347"/>
                  </a:lnTo>
                  <a:lnTo>
                    <a:pt x="4220" y="3090"/>
                  </a:lnTo>
                  <a:lnTo>
                    <a:pt x="4278" y="2832"/>
                  </a:lnTo>
                  <a:lnTo>
                    <a:pt x="4320" y="2575"/>
                  </a:lnTo>
                  <a:lnTo>
                    <a:pt x="4335" y="2303"/>
                  </a:lnTo>
                  <a:lnTo>
                    <a:pt x="4335" y="2046"/>
                  </a:lnTo>
                  <a:lnTo>
                    <a:pt x="4292" y="1774"/>
                  </a:lnTo>
                  <a:lnTo>
                    <a:pt x="4235" y="1516"/>
                  </a:lnTo>
                  <a:lnTo>
                    <a:pt x="4149" y="1273"/>
                  </a:lnTo>
                  <a:lnTo>
                    <a:pt x="4049" y="1016"/>
                  </a:lnTo>
                  <a:lnTo>
                    <a:pt x="3906" y="787"/>
                  </a:lnTo>
                  <a:lnTo>
                    <a:pt x="3763" y="572"/>
                  </a:lnTo>
                  <a:lnTo>
                    <a:pt x="3577" y="358"/>
                  </a:lnTo>
                  <a:lnTo>
                    <a:pt x="3376" y="172"/>
                  </a:lnTo>
                  <a:lnTo>
                    <a:pt x="3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2195500" y="2616475"/>
              <a:ext cx="11825" cy="11825"/>
            </a:xfrm>
            <a:custGeom>
              <a:avLst/>
              <a:gdLst/>
              <a:ahLst/>
              <a:cxnLst/>
              <a:rect l="l" t="t" r="r" b="b"/>
              <a:pathLst>
                <a:path w="473" h="473" extrusionOk="0">
                  <a:moveTo>
                    <a:pt x="201" y="1"/>
                  </a:moveTo>
                  <a:lnTo>
                    <a:pt x="158" y="15"/>
                  </a:lnTo>
                  <a:lnTo>
                    <a:pt x="115" y="44"/>
                  </a:lnTo>
                  <a:lnTo>
                    <a:pt x="72" y="72"/>
                  </a:lnTo>
                  <a:lnTo>
                    <a:pt x="44" y="101"/>
                  </a:lnTo>
                  <a:lnTo>
                    <a:pt x="30" y="144"/>
                  </a:lnTo>
                  <a:lnTo>
                    <a:pt x="15" y="187"/>
                  </a:lnTo>
                  <a:lnTo>
                    <a:pt x="1" y="230"/>
                  </a:lnTo>
                  <a:lnTo>
                    <a:pt x="15" y="287"/>
                  </a:lnTo>
                  <a:lnTo>
                    <a:pt x="15" y="330"/>
                  </a:lnTo>
                  <a:lnTo>
                    <a:pt x="44" y="358"/>
                  </a:lnTo>
                  <a:lnTo>
                    <a:pt x="72" y="401"/>
                  </a:lnTo>
                  <a:lnTo>
                    <a:pt x="101" y="430"/>
                  </a:lnTo>
                  <a:lnTo>
                    <a:pt x="144" y="458"/>
                  </a:lnTo>
                  <a:lnTo>
                    <a:pt x="187" y="473"/>
                  </a:lnTo>
                  <a:lnTo>
                    <a:pt x="287" y="473"/>
                  </a:lnTo>
                  <a:lnTo>
                    <a:pt x="330" y="458"/>
                  </a:lnTo>
                  <a:lnTo>
                    <a:pt x="373" y="444"/>
                  </a:lnTo>
                  <a:lnTo>
                    <a:pt x="401" y="416"/>
                  </a:lnTo>
                  <a:lnTo>
                    <a:pt x="430" y="373"/>
                  </a:lnTo>
                  <a:lnTo>
                    <a:pt x="459" y="330"/>
                  </a:lnTo>
                  <a:lnTo>
                    <a:pt x="473" y="287"/>
                  </a:lnTo>
                  <a:lnTo>
                    <a:pt x="473" y="244"/>
                  </a:lnTo>
                  <a:lnTo>
                    <a:pt x="473" y="201"/>
                  </a:lnTo>
                  <a:lnTo>
                    <a:pt x="459" y="158"/>
                  </a:lnTo>
                  <a:lnTo>
                    <a:pt x="444" y="115"/>
                  </a:lnTo>
                  <a:lnTo>
                    <a:pt x="416" y="72"/>
                  </a:lnTo>
                  <a:lnTo>
                    <a:pt x="373" y="44"/>
                  </a:lnTo>
                  <a:lnTo>
                    <a:pt x="330" y="15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FFC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1771050" y="2544600"/>
              <a:ext cx="553225" cy="221375"/>
            </a:xfrm>
            <a:custGeom>
              <a:avLst/>
              <a:gdLst/>
              <a:ahLst/>
              <a:cxnLst/>
              <a:rect l="l" t="t" r="r" b="b"/>
              <a:pathLst>
                <a:path w="22129" h="8855" extrusionOk="0">
                  <a:moveTo>
                    <a:pt x="14075" y="1"/>
                  </a:moveTo>
                  <a:lnTo>
                    <a:pt x="14004" y="15"/>
                  </a:lnTo>
                  <a:lnTo>
                    <a:pt x="13947" y="29"/>
                  </a:lnTo>
                  <a:lnTo>
                    <a:pt x="13904" y="58"/>
                  </a:lnTo>
                  <a:lnTo>
                    <a:pt x="13818" y="130"/>
                  </a:lnTo>
                  <a:lnTo>
                    <a:pt x="13746" y="230"/>
                  </a:lnTo>
                  <a:lnTo>
                    <a:pt x="13689" y="344"/>
                  </a:lnTo>
                  <a:lnTo>
                    <a:pt x="13661" y="473"/>
                  </a:lnTo>
                  <a:lnTo>
                    <a:pt x="13632" y="616"/>
                  </a:lnTo>
                  <a:lnTo>
                    <a:pt x="13618" y="759"/>
                  </a:lnTo>
                  <a:lnTo>
                    <a:pt x="13589" y="1403"/>
                  </a:lnTo>
                  <a:lnTo>
                    <a:pt x="13575" y="1560"/>
                  </a:lnTo>
                  <a:lnTo>
                    <a:pt x="13546" y="1703"/>
                  </a:lnTo>
                  <a:lnTo>
                    <a:pt x="13518" y="1832"/>
                  </a:lnTo>
                  <a:lnTo>
                    <a:pt x="13460" y="1932"/>
                  </a:lnTo>
                  <a:lnTo>
                    <a:pt x="13403" y="2032"/>
                  </a:lnTo>
                  <a:lnTo>
                    <a:pt x="13346" y="2089"/>
                  </a:lnTo>
                  <a:lnTo>
                    <a:pt x="13289" y="2132"/>
                  </a:lnTo>
                  <a:lnTo>
                    <a:pt x="13231" y="2146"/>
                  </a:lnTo>
                  <a:lnTo>
                    <a:pt x="13160" y="2146"/>
                  </a:lnTo>
                  <a:lnTo>
                    <a:pt x="13103" y="2132"/>
                  </a:lnTo>
                  <a:lnTo>
                    <a:pt x="13046" y="2089"/>
                  </a:lnTo>
                  <a:lnTo>
                    <a:pt x="12974" y="2032"/>
                  </a:lnTo>
                  <a:lnTo>
                    <a:pt x="12845" y="1875"/>
                  </a:lnTo>
                  <a:lnTo>
                    <a:pt x="12688" y="1660"/>
                  </a:lnTo>
                  <a:lnTo>
                    <a:pt x="12531" y="1403"/>
                  </a:lnTo>
                  <a:lnTo>
                    <a:pt x="12359" y="1116"/>
                  </a:lnTo>
                  <a:lnTo>
                    <a:pt x="12273" y="973"/>
                  </a:lnTo>
                  <a:lnTo>
                    <a:pt x="12187" y="845"/>
                  </a:lnTo>
                  <a:lnTo>
                    <a:pt x="12102" y="759"/>
                  </a:lnTo>
                  <a:lnTo>
                    <a:pt x="12016" y="687"/>
                  </a:lnTo>
                  <a:lnTo>
                    <a:pt x="11930" y="630"/>
                  </a:lnTo>
                  <a:lnTo>
                    <a:pt x="11858" y="602"/>
                  </a:lnTo>
                  <a:lnTo>
                    <a:pt x="11773" y="602"/>
                  </a:lnTo>
                  <a:lnTo>
                    <a:pt x="11715" y="616"/>
                  </a:lnTo>
                  <a:lnTo>
                    <a:pt x="11644" y="644"/>
                  </a:lnTo>
                  <a:lnTo>
                    <a:pt x="11587" y="687"/>
                  </a:lnTo>
                  <a:lnTo>
                    <a:pt x="11544" y="745"/>
                  </a:lnTo>
                  <a:lnTo>
                    <a:pt x="11501" y="816"/>
                  </a:lnTo>
                  <a:lnTo>
                    <a:pt x="11458" y="902"/>
                  </a:lnTo>
                  <a:lnTo>
                    <a:pt x="11429" y="1002"/>
                  </a:lnTo>
                  <a:lnTo>
                    <a:pt x="11415" y="1116"/>
                  </a:lnTo>
                  <a:lnTo>
                    <a:pt x="11415" y="1245"/>
                  </a:lnTo>
                  <a:lnTo>
                    <a:pt x="11401" y="1860"/>
                  </a:lnTo>
                  <a:lnTo>
                    <a:pt x="11386" y="2218"/>
                  </a:lnTo>
                  <a:lnTo>
                    <a:pt x="11343" y="2575"/>
                  </a:lnTo>
                  <a:lnTo>
                    <a:pt x="11315" y="2747"/>
                  </a:lnTo>
                  <a:lnTo>
                    <a:pt x="11272" y="2919"/>
                  </a:lnTo>
                  <a:lnTo>
                    <a:pt x="11229" y="3076"/>
                  </a:lnTo>
                  <a:lnTo>
                    <a:pt x="11186" y="3219"/>
                  </a:lnTo>
                  <a:lnTo>
                    <a:pt x="11115" y="3348"/>
                  </a:lnTo>
                  <a:lnTo>
                    <a:pt x="11043" y="3462"/>
                  </a:lnTo>
                  <a:lnTo>
                    <a:pt x="10957" y="3562"/>
                  </a:lnTo>
                  <a:lnTo>
                    <a:pt x="10857" y="3634"/>
                  </a:lnTo>
                  <a:lnTo>
                    <a:pt x="10757" y="3677"/>
                  </a:lnTo>
                  <a:lnTo>
                    <a:pt x="10657" y="3705"/>
                  </a:lnTo>
                  <a:lnTo>
                    <a:pt x="10557" y="3720"/>
                  </a:lnTo>
                  <a:lnTo>
                    <a:pt x="10471" y="3705"/>
                  </a:lnTo>
                  <a:lnTo>
                    <a:pt x="10385" y="3691"/>
                  </a:lnTo>
                  <a:lnTo>
                    <a:pt x="10299" y="3648"/>
                  </a:lnTo>
                  <a:lnTo>
                    <a:pt x="10228" y="3605"/>
                  </a:lnTo>
                  <a:lnTo>
                    <a:pt x="10156" y="3548"/>
                  </a:lnTo>
                  <a:lnTo>
                    <a:pt x="10099" y="3476"/>
                  </a:lnTo>
                  <a:lnTo>
                    <a:pt x="10056" y="3405"/>
                  </a:lnTo>
                  <a:lnTo>
                    <a:pt x="10013" y="3319"/>
                  </a:lnTo>
                  <a:lnTo>
                    <a:pt x="9985" y="3233"/>
                  </a:lnTo>
                  <a:lnTo>
                    <a:pt x="9970" y="3147"/>
                  </a:lnTo>
                  <a:lnTo>
                    <a:pt x="9970" y="3062"/>
                  </a:lnTo>
                  <a:lnTo>
                    <a:pt x="9970" y="2962"/>
                  </a:lnTo>
                  <a:lnTo>
                    <a:pt x="9999" y="2876"/>
                  </a:lnTo>
                  <a:lnTo>
                    <a:pt x="10085" y="2590"/>
                  </a:lnTo>
                  <a:lnTo>
                    <a:pt x="10113" y="2361"/>
                  </a:lnTo>
                  <a:lnTo>
                    <a:pt x="10128" y="2246"/>
                  </a:lnTo>
                  <a:lnTo>
                    <a:pt x="10113" y="2146"/>
                  </a:lnTo>
                  <a:lnTo>
                    <a:pt x="10113" y="2060"/>
                  </a:lnTo>
                  <a:lnTo>
                    <a:pt x="10085" y="1989"/>
                  </a:lnTo>
                  <a:lnTo>
                    <a:pt x="10070" y="1917"/>
                  </a:lnTo>
                  <a:lnTo>
                    <a:pt x="10028" y="1846"/>
                  </a:lnTo>
                  <a:lnTo>
                    <a:pt x="9999" y="1789"/>
                  </a:lnTo>
                  <a:lnTo>
                    <a:pt x="9956" y="1746"/>
                  </a:lnTo>
                  <a:lnTo>
                    <a:pt x="9856" y="1660"/>
                  </a:lnTo>
                  <a:lnTo>
                    <a:pt x="9741" y="1603"/>
                  </a:lnTo>
                  <a:lnTo>
                    <a:pt x="9627" y="1574"/>
                  </a:lnTo>
                  <a:lnTo>
                    <a:pt x="9498" y="1560"/>
                  </a:lnTo>
                  <a:lnTo>
                    <a:pt x="9370" y="1560"/>
                  </a:lnTo>
                  <a:lnTo>
                    <a:pt x="9241" y="1588"/>
                  </a:lnTo>
                  <a:lnTo>
                    <a:pt x="9126" y="1617"/>
                  </a:lnTo>
                  <a:lnTo>
                    <a:pt x="9012" y="1660"/>
                  </a:lnTo>
                  <a:lnTo>
                    <a:pt x="8926" y="1703"/>
                  </a:lnTo>
                  <a:lnTo>
                    <a:pt x="8869" y="1760"/>
                  </a:lnTo>
                  <a:lnTo>
                    <a:pt x="8769" y="1860"/>
                  </a:lnTo>
                  <a:lnTo>
                    <a:pt x="8683" y="1989"/>
                  </a:lnTo>
                  <a:lnTo>
                    <a:pt x="8597" y="2132"/>
                  </a:lnTo>
                  <a:lnTo>
                    <a:pt x="8540" y="2275"/>
                  </a:lnTo>
                  <a:lnTo>
                    <a:pt x="8411" y="2575"/>
                  </a:lnTo>
                  <a:lnTo>
                    <a:pt x="8311" y="2876"/>
                  </a:lnTo>
                  <a:lnTo>
                    <a:pt x="8211" y="3147"/>
                  </a:lnTo>
                  <a:lnTo>
                    <a:pt x="8168" y="3262"/>
                  </a:lnTo>
                  <a:lnTo>
                    <a:pt x="8111" y="3362"/>
                  </a:lnTo>
                  <a:lnTo>
                    <a:pt x="8054" y="3448"/>
                  </a:lnTo>
                  <a:lnTo>
                    <a:pt x="7996" y="3519"/>
                  </a:lnTo>
                  <a:lnTo>
                    <a:pt x="7925" y="3562"/>
                  </a:lnTo>
                  <a:lnTo>
                    <a:pt x="7839" y="3577"/>
                  </a:lnTo>
                  <a:lnTo>
                    <a:pt x="7768" y="3562"/>
                  </a:lnTo>
                  <a:lnTo>
                    <a:pt x="7696" y="3548"/>
                  </a:lnTo>
                  <a:lnTo>
                    <a:pt x="7625" y="3519"/>
                  </a:lnTo>
                  <a:lnTo>
                    <a:pt x="7582" y="3476"/>
                  </a:lnTo>
                  <a:lnTo>
                    <a:pt x="7524" y="3434"/>
                  </a:lnTo>
                  <a:lnTo>
                    <a:pt x="7482" y="3362"/>
                  </a:lnTo>
                  <a:lnTo>
                    <a:pt x="7424" y="3205"/>
                  </a:lnTo>
                  <a:lnTo>
                    <a:pt x="7353" y="3004"/>
                  </a:lnTo>
                  <a:lnTo>
                    <a:pt x="7296" y="2761"/>
                  </a:lnTo>
                  <a:lnTo>
                    <a:pt x="7167" y="2146"/>
                  </a:lnTo>
                  <a:lnTo>
                    <a:pt x="7110" y="1917"/>
                  </a:lnTo>
                  <a:lnTo>
                    <a:pt x="7095" y="1703"/>
                  </a:lnTo>
                  <a:lnTo>
                    <a:pt x="7067" y="1517"/>
                  </a:lnTo>
                  <a:lnTo>
                    <a:pt x="7038" y="1431"/>
                  </a:lnTo>
                  <a:lnTo>
                    <a:pt x="7010" y="1360"/>
                  </a:lnTo>
                  <a:lnTo>
                    <a:pt x="6967" y="1288"/>
                  </a:lnTo>
                  <a:lnTo>
                    <a:pt x="6909" y="1231"/>
                  </a:lnTo>
                  <a:lnTo>
                    <a:pt x="6838" y="1174"/>
                  </a:lnTo>
                  <a:lnTo>
                    <a:pt x="6738" y="1131"/>
                  </a:lnTo>
                  <a:lnTo>
                    <a:pt x="6623" y="1102"/>
                  </a:lnTo>
                  <a:lnTo>
                    <a:pt x="6480" y="1074"/>
                  </a:lnTo>
                  <a:lnTo>
                    <a:pt x="6309" y="1059"/>
                  </a:lnTo>
                  <a:lnTo>
                    <a:pt x="6094" y="1059"/>
                  </a:lnTo>
                  <a:lnTo>
                    <a:pt x="5894" y="1074"/>
                  </a:lnTo>
                  <a:lnTo>
                    <a:pt x="5722" y="1116"/>
                  </a:lnTo>
                  <a:lnTo>
                    <a:pt x="5579" y="1174"/>
                  </a:lnTo>
                  <a:lnTo>
                    <a:pt x="5465" y="1259"/>
                  </a:lnTo>
                  <a:lnTo>
                    <a:pt x="5379" y="1374"/>
                  </a:lnTo>
                  <a:lnTo>
                    <a:pt x="5307" y="1488"/>
                  </a:lnTo>
                  <a:lnTo>
                    <a:pt x="5265" y="1617"/>
                  </a:lnTo>
                  <a:lnTo>
                    <a:pt x="5222" y="1760"/>
                  </a:lnTo>
                  <a:lnTo>
                    <a:pt x="5179" y="2060"/>
                  </a:lnTo>
                  <a:lnTo>
                    <a:pt x="5136" y="2361"/>
                  </a:lnTo>
                  <a:lnTo>
                    <a:pt x="5122" y="2504"/>
                  </a:lnTo>
                  <a:lnTo>
                    <a:pt x="5093" y="2633"/>
                  </a:lnTo>
                  <a:lnTo>
                    <a:pt x="5050" y="2761"/>
                  </a:lnTo>
                  <a:lnTo>
                    <a:pt x="5007" y="2876"/>
                  </a:lnTo>
                  <a:lnTo>
                    <a:pt x="4936" y="2962"/>
                  </a:lnTo>
                  <a:lnTo>
                    <a:pt x="4878" y="3019"/>
                  </a:lnTo>
                  <a:lnTo>
                    <a:pt x="4807" y="3047"/>
                  </a:lnTo>
                  <a:lnTo>
                    <a:pt x="4735" y="3062"/>
                  </a:lnTo>
                  <a:lnTo>
                    <a:pt x="4650" y="3033"/>
                  </a:lnTo>
                  <a:lnTo>
                    <a:pt x="4578" y="2990"/>
                  </a:lnTo>
                  <a:lnTo>
                    <a:pt x="4506" y="2919"/>
                  </a:lnTo>
                  <a:lnTo>
                    <a:pt x="4421" y="2833"/>
                  </a:lnTo>
                  <a:lnTo>
                    <a:pt x="4349" y="2733"/>
                  </a:lnTo>
                  <a:lnTo>
                    <a:pt x="4278" y="2604"/>
                  </a:lnTo>
                  <a:lnTo>
                    <a:pt x="4206" y="2475"/>
                  </a:lnTo>
                  <a:lnTo>
                    <a:pt x="4149" y="2318"/>
                  </a:lnTo>
                  <a:lnTo>
                    <a:pt x="4077" y="2146"/>
                  </a:lnTo>
                  <a:lnTo>
                    <a:pt x="4020" y="1975"/>
                  </a:lnTo>
                  <a:lnTo>
                    <a:pt x="3977" y="1789"/>
                  </a:lnTo>
                  <a:lnTo>
                    <a:pt x="3934" y="1603"/>
                  </a:lnTo>
                  <a:lnTo>
                    <a:pt x="3906" y="1474"/>
                  </a:lnTo>
                  <a:lnTo>
                    <a:pt x="3863" y="1374"/>
                  </a:lnTo>
                  <a:lnTo>
                    <a:pt x="3820" y="1259"/>
                  </a:lnTo>
                  <a:lnTo>
                    <a:pt x="3777" y="1174"/>
                  </a:lnTo>
                  <a:lnTo>
                    <a:pt x="3720" y="1088"/>
                  </a:lnTo>
                  <a:lnTo>
                    <a:pt x="3648" y="1002"/>
                  </a:lnTo>
                  <a:lnTo>
                    <a:pt x="3577" y="945"/>
                  </a:lnTo>
                  <a:lnTo>
                    <a:pt x="3491" y="888"/>
                  </a:lnTo>
                  <a:lnTo>
                    <a:pt x="3405" y="845"/>
                  </a:lnTo>
                  <a:lnTo>
                    <a:pt x="3319" y="816"/>
                  </a:lnTo>
                  <a:lnTo>
                    <a:pt x="3219" y="802"/>
                  </a:lnTo>
                  <a:lnTo>
                    <a:pt x="3105" y="802"/>
                  </a:lnTo>
                  <a:lnTo>
                    <a:pt x="3005" y="816"/>
                  </a:lnTo>
                  <a:lnTo>
                    <a:pt x="2876" y="845"/>
                  </a:lnTo>
                  <a:lnTo>
                    <a:pt x="2761" y="888"/>
                  </a:lnTo>
                  <a:lnTo>
                    <a:pt x="2633" y="959"/>
                  </a:lnTo>
                  <a:lnTo>
                    <a:pt x="2518" y="1045"/>
                  </a:lnTo>
                  <a:lnTo>
                    <a:pt x="2433" y="1145"/>
                  </a:lnTo>
                  <a:lnTo>
                    <a:pt x="2375" y="1245"/>
                  </a:lnTo>
                  <a:lnTo>
                    <a:pt x="2332" y="1374"/>
                  </a:lnTo>
                  <a:lnTo>
                    <a:pt x="2304" y="1503"/>
                  </a:lnTo>
                  <a:lnTo>
                    <a:pt x="2304" y="1631"/>
                  </a:lnTo>
                  <a:lnTo>
                    <a:pt x="2318" y="1917"/>
                  </a:lnTo>
                  <a:lnTo>
                    <a:pt x="2347" y="2232"/>
                  </a:lnTo>
                  <a:lnTo>
                    <a:pt x="2361" y="2389"/>
                  </a:lnTo>
                  <a:lnTo>
                    <a:pt x="2361" y="2532"/>
                  </a:lnTo>
                  <a:lnTo>
                    <a:pt x="2347" y="2690"/>
                  </a:lnTo>
                  <a:lnTo>
                    <a:pt x="2332" y="2833"/>
                  </a:lnTo>
                  <a:lnTo>
                    <a:pt x="2289" y="2976"/>
                  </a:lnTo>
                  <a:lnTo>
                    <a:pt x="2218" y="3119"/>
                  </a:lnTo>
                  <a:lnTo>
                    <a:pt x="2175" y="3176"/>
                  </a:lnTo>
                  <a:lnTo>
                    <a:pt x="2132" y="3219"/>
                  </a:lnTo>
                  <a:lnTo>
                    <a:pt x="2089" y="3262"/>
                  </a:lnTo>
                  <a:lnTo>
                    <a:pt x="2032" y="3291"/>
                  </a:lnTo>
                  <a:lnTo>
                    <a:pt x="1975" y="3305"/>
                  </a:lnTo>
                  <a:lnTo>
                    <a:pt x="1903" y="3319"/>
                  </a:lnTo>
                  <a:lnTo>
                    <a:pt x="1775" y="3319"/>
                  </a:lnTo>
                  <a:lnTo>
                    <a:pt x="1617" y="3291"/>
                  </a:lnTo>
                  <a:lnTo>
                    <a:pt x="1474" y="3248"/>
                  </a:lnTo>
                  <a:lnTo>
                    <a:pt x="1145" y="3119"/>
                  </a:lnTo>
                  <a:lnTo>
                    <a:pt x="816" y="2990"/>
                  </a:lnTo>
                  <a:lnTo>
                    <a:pt x="659" y="2947"/>
                  </a:lnTo>
                  <a:lnTo>
                    <a:pt x="516" y="2919"/>
                  </a:lnTo>
                  <a:lnTo>
                    <a:pt x="316" y="2919"/>
                  </a:lnTo>
                  <a:lnTo>
                    <a:pt x="258" y="2947"/>
                  </a:lnTo>
                  <a:lnTo>
                    <a:pt x="201" y="2976"/>
                  </a:lnTo>
                  <a:lnTo>
                    <a:pt x="158" y="3004"/>
                  </a:lnTo>
                  <a:lnTo>
                    <a:pt x="101" y="3062"/>
                  </a:lnTo>
                  <a:lnTo>
                    <a:pt x="72" y="3119"/>
                  </a:lnTo>
                  <a:lnTo>
                    <a:pt x="30" y="3190"/>
                  </a:lnTo>
                  <a:lnTo>
                    <a:pt x="15" y="3262"/>
                  </a:lnTo>
                  <a:lnTo>
                    <a:pt x="1" y="3348"/>
                  </a:lnTo>
                  <a:lnTo>
                    <a:pt x="1" y="3434"/>
                  </a:lnTo>
                  <a:lnTo>
                    <a:pt x="15" y="3619"/>
                  </a:lnTo>
                  <a:lnTo>
                    <a:pt x="58" y="3820"/>
                  </a:lnTo>
                  <a:lnTo>
                    <a:pt x="130" y="4020"/>
                  </a:lnTo>
                  <a:lnTo>
                    <a:pt x="230" y="4235"/>
                  </a:lnTo>
                  <a:lnTo>
                    <a:pt x="330" y="4449"/>
                  </a:lnTo>
                  <a:lnTo>
                    <a:pt x="459" y="4664"/>
                  </a:lnTo>
                  <a:lnTo>
                    <a:pt x="702" y="5050"/>
                  </a:lnTo>
                  <a:lnTo>
                    <a:pt x="916" y="5364"/>
                  </a:lnTo>
                  <a:lnTo>
                    <a:pt x="1145" y="5665"/>
                  </a:lnTo>
                  <a:lnTo>
                    <a:pt x="1388" y="5779"/>
                  </a:lnTo>
                  <a:lnTo>
                    <a:pt x="2061" y="6051"/>
                  </a:lnTo>
                  <a:lnTo>
                    <a:pt x="3119" y="6466"/>
                  </a:lnTo>
                  <a:lnTo>
                    <a:pt x="3777" y="6695"/>
                  </a:lnTo>
                  <a:lnTo>
                    <a:pt x="4506" y="6952"/>
                  </a:lnTo>
                  <a:lnTo>
                    <a:pt x="5293" y="7210"/>
                  </a:lnTo>
                  <a:lnTo>
                    <a:pt x="6151" y="7467"/>
                  </a:lnTo>
                  <a:lnTo>
                    <a:pt x="7067" y="7724"/>
                  </a:lnTo>
                  <a:lnTo>
                    <a:pt x="8011" y="7982"/>
                  </a:lnTo>
                  <a:lnTo>
                    <a:pt x="9012" y="8211"/>
                  </a:lnTo>
                  <a:lnTo>
                    <a:pt x="10042" y="8411"/>
                  </a:lnTo>
                  <a:lnTo>
                    <a:pt x="10557" y="8511"/>
                  </a:lnTo>
                  <a:lnTo>
                    <a:pt x="11086" y="8597"/>
                  </a:lnTo>
                  <a:lnTo>
                    <a:pt x="11615" y="8683"/>
                  </a:lnTo>
                  <a:lnTo>
                    <a:pt x="12159" y="8754"/>
                  </a:lnTo>
                  <a:lnTo>
                    <a:pt x="12688" y="8797"/>
                  </a:lnTo>
                  <a:lnTo>
                    <a:pt x="13203" y="8840"/>
                  </a:lnTo>
                  <a:lnTo>
                    <a:pt x="13703" y="8854"/>
                  </a:lnTo>
                  <a:lnTo>
                    <a:pt x="14190" y="8854"/>
                  </a:lnTo>
                  <a:lnTo>
                    <a:pt x="14662" y="8840"/>
                  </a:lnTo>
                  <a:lnTo>
                    <a:pt x="15105" y="8797"/>
                  </a:lnTo>
                  <a:lnTo>
                    <a:pt x="15549" y="8754"/>
                  </a:lnTo>
                  <a:lnTo>
                    <a:pt x="15978" y="8697"/>
                  </a:lnTo>
                  <a:lnTo>
                    <a:pt x="16378" y="8626"/>
                  </a:lnTo>
                  <a:lnTo>
                    <a:pt x="16779" y="8540"/>
                  </a:lnTo>
                  <a:lnTo>
                    <a:pt x="17165" y="8440"/>
                  </a:lnTo>
                  <a:lnTo>
                    <a:pt x="17522" y="8325"/>
                  </a:lnTo>
                  <a:lnTo>
                    <a:pt x="17880" y="8211"/>
                  </a:lnTo>
                  <a:lnTo>
                    <a:pt x="18209" y="8096"/>
                  </a:lnTo>
                  <a:lnTo>
                    <a:pt x="18524" y="7968"/>
                  </a:lnTo>
                  <a:lnTo>
                    <a:pt x="18824" y="7825"/>
                  </a:lnTo>
                  <a:lnTo>
                    <a:pt x="19124" y="7682"/>
                  </a:lnTo>
                  <a:lnTo>
                    <a:pt x="19396" y="7539"/>
                  </a:lnTo>
                  <a:lnTo>
                    <a:pt x="19654" y="7395"/>
                  </a:lnTo>
                  <a:lnTo>
                    <a:pt x="19897" y="7238"/>
                  </a:lnTo>
                  <a:lnTo>
                    <a:pt x="20126" y="7095"/>
                  </a:lnTo>
                  <a:lnTo>
                    <a:pt x="20340" y="6938"/>
                  </a:lnTo>
                  <a:lnTo>
                    <a:pt x="20712" y="6637"/>
                  </a:lnTo>
                  <a:lnTo>
                    <a:pt x="21041" y="6351"/>
                  </a:lnTo>
                  <a:lnTo>
                    <a:pt x="21298" y="6080"/>
                  </a:lnTo>
                  <a:lnTo>
                    <a:pt x="21499" y="5836"/>
                  </a:lnTo>
                  <a:lnTo>
                    <a:pt x="21642" y="5636"/>
                  </a:lnTo>
                  <a:lnTo>
                    <a:pt x="21828" y="5264"/>
                  </a:lnTo>
                  <a:lnTo>
                    <a:pt x="21914" y="5078"/>
                  </a:lnTo>
                  <a:lnTo>
                    <a:pt x="21985" y="4907"/>
                  </a:lnTo>
                  <a:lnTo>
                    <a:pt x="22042" y="4735"/>
                  </a:lnTo>
                  <a:lnTo>
                    <a:pt x="22085" y="4563"/>
                  </a:lnTo>
                  <a:lnTo>
                    <a:pt x="22114" y="4392"/>
                  </a:lnTo>
                  <a:lnTo>
                    <a:pt x="22128" y="4235"/>
                  </a:lnTo>
                  <a:lnTo>
                    <a:pt x="22128" y="4077"/>
                  </a:lnTo>
                  <a:lnTo>
                    <a:pt x="22099" y="3934"/>
                  </a:lnTo>
                  <a:lnTo>
                    <a:pt x="22057" y="3791"/>
                  </a:lnTo>
                  <a:lnTo>
                    <a:pt x="21999" y="3662"/>
                  </a:lnTo>
                  <a:lnTo>
                    <a:pt x="21914" y="3548"/>
                  </a:lnTo>
                  <a:lnTo>
                    <a:pt x="21799" y="3434"/>
                  </a:lnTo>
                  <a:lnTo>
                    <a:pt x="21670" y="3319"/>
                  </a:lnTo>
                  <a:lnTo>
                    <a:pt x="21527" y="3233"/>
                  </a:lnTo>
                  <a:lnTo>
                    <a:pt x="21313" y="3133"/>
                  </a:lnTo>
                  <a:lnTo>
                    <a:pt x="21127" y="3062"/>
                  </a:lnTo>
                  <a:lnTo>
                    <a:pt x="20970" y="3033"/>
                  </a:lnTo>
                  <a:lnTo>
                    <a:pt x="20841" y="3033"/>
                  </a:lnTo>
                  <a:lnTo>
                    <a:pt x="20726" y="3047"/>
                  </a:lnTo>
                  <a:lnTo>
                    <a:pt x="20626" y="3090"/>
                  </a:lnTo>
                  <a:lnTo>
                    <a:pt x="20555" y="3133"/>
                  </a:lnTo>
                  <a:lnTo>
                    <a:pt x="20483" y="3205"/>
                  </a:lnTo>
                  <a:lnTo>
                    <a:pt x="20383" y="3333"/>
                  </a:lnTo>
                  <a:lnTo>
                    <a:pt x="20297" y="3448"/>
                  </a:lnTo>
                  <a:lnTo>
                    <a:pt x="20269" y="3491"/>
                  </a:lnTo>
                  <a:lnTo>
                    <a:pt x="20226" y="3519"/>
                  </a:lnTo>
                  <a:lnTo>
                    <a:pt x="20183" y="3519"/>
                  </a:lnTo>
                  <a:lnTo>
                    <a:pt x="20126" y="3491"/>
                  </a:lnTo>
                  <a:lnTo>
                    <a:pt x="20011" y="3391"/>
                  </a:lnTo>
                  <a:lnTo>
                    <a:pt x="19925" y="3305"/>
                  </a:lnTo>
                  <a:lnTo>
                    <a:pt x="19854" y="3219"/>
                  </a:lnTo>
                  <a:lnTo>
                    <a:pt x="19811" y="3147"/>
                  </a:lnTo>
                  <a:lnTo>
                    <a:pt x="19782" y="3076"/>
                  </a:lnTo>
                  <a:lnTo>
                    <a:pt x="19768" y="3019"/>
                  </a:lnTo>
                  <a:lnTo>
                    <a:pt x="19768" y="2890"/>
                  </a:lnTo>
                  <a:lnTo>
                    <a:pt x="19754" y="2804"/>
                  </a:lnTo>
                  <a:lnTo>
                    <a:pt x="19739" y="2761"/>
                  </a:lnTo>
                  <a:lnTo>
                    <a:pt x="19725" y="2718"/>
                  </a:lnTo>
                  <a:lnTo>
                    <a:pt x="19682" y="2690"/>
                  </a:lnTo>
                  <a:lnTo>
                    <a:pt x="19639" y="2661"/>
                  </a:lnTo>
                  <a:lnTo>
                    <a:pt x="19553" y="2647"/>
                  </a:lnTo>
                  <a:lnTo>
                    <a:pt x="19453" y="2618"/>
                  </a:lnTo>
                  <a:lnTo>
                    <a:pt x="19339" y="2618"/>
                  </a:lnTo>
                  <a:lnTo>
                    <a:pt x="19239" y="2633"/>
                  </a:lnTo>
                  <a:lnTo>
                    <a:pt x="19167" y="2647"/>
                  </a:lnTo>
                  <a:lnTo>
                    <a:pt x="19096" y="2690"/>
                  </a:lnTo>
                  <a:lnTo>
                    <a:pt x="19039" y="2747"/>
                  </a:lnTo>
                  <a:lnTo>
                    <a:pt x="18981" y="2804"/>
                  </a:lnTo>
                  <a:lnTo>
                    <a:pt x="18953" y="2876"/>
                  </a:lnTo>
                  <a:lnTo>
                    <a:pt x="18910" y="2962"/>
                  </a:lnTo>
                  <a:lnTo>
                    <a:pt x="18853" y="3133"/>
                  </a:lnTo>
                  <a:lnTo>
                    <a:pt x="18795" y="3319"/>
                  </a:lnTo>
                  <a:lnTo>
                    <a:pt x="18738" y="3505"/>
                  </a:lnTo>
                  <a:lnTo>
                    <a:pt x="18695" y="3591"/>
                  </a:lnTo>
                  <a:lnTo>
                    <a:pt x="18652" y="3662"/>
                  </a:lnTo>
                  <a:lnTo>
                    <a:pt x="18595" y="3720"/>
                  </a:lnTo>
                  <a:lnTo>
                    <a:pt x="18552" y="3748"/>
                  </a:lnTo>
                  <a:lnTo>
                    <a:pt x="18495" y="3763"/>
                  </a:lnTo>
                  <a:lnTo>
                    <a:pt x="18438" y="3763"/>
                  </a:lnTo>
                  <a:lnTo>
                    <a:pt x="18366" y="3734"/>
                  </a:lnTo>
                  <a:lnTo>
                    <a:pt x="18309" y="3691"/>
                  </a:lnTo>
                  <a:lnTo>
                    <a:pt x="18252" y="3634"/>
                  </a:lnTo>
                  <a:lnTo>
                    <a:pt x="18195" y="3548"/>
                  </a:lnTo>
                  <a:lnTo>
                    <a:pt x="18137" y="3462"/>
                  </a:lnTo>
                  <a:lnTo>
                    <a:pt x="18095" y="3362"/>
                  </a:lnTo>
                  <a:lnTo>
                    <a:pt x="18052" y="3248"/>
                  </a:lnTo>
                  <a:lnTo>
                    <a:pt x="18009" y="3119"/>
                  </a:lnTo>
                  <a:lnTo>
                    <a:pt x="17980" y="2990"/>
                  </a:lnTo>
                  <a:lnTo>
                    <a:pt x="17952" y="2833"/>
                  </a:lnTo>
                  <a:lnTo>
                    <a:pt x="17937" y="2690"/>
                  </a:lnTo>
                  <a:lnTo>
                    <a:pt x="17923" y="2518"/>
                  </a:lnTo>
                  <a:lnTo>
                    <a:pt x="17923" y="2261"/>
                  </a:lnTo>
                  <a:lnTo>
                    <a:pt x="17894" y="2032"/>
                  </a:lnTo>
                  <a:lnTo>
                    <a:pt x="17851" y="1846"/>
                  </a:lnTo>
                  <a:lnTo>
                    <a:pt x="17794" y="1703"/>
                  </a:lnTo>
                  <a:lnTo>
                    <a:pt x="17708" y="1574"/>
                  </a:lnTo>
                  <a:lnTo>
                    <a:pt x="17608" y="1460"/>
                  </a:lnTo>
                  <a:lnTo>
                    <a:pt x="17480" y="1360"/>
                  </a:lnTo>
                  <a:lnTo>
                    <a:pt x="17322" y="1274"/>
                  </a:lnTo>
                  <a:lnTo>
                    <a:pt x="17265" y="1245"/>
                  </a:lnTo>
                  <a:lnTo>
                    <a:pt x="17208" y="1231"/>
                  </a:lnTo>
                  <a:lnTo>
                    <a:pt x="17151" y="1217"/>
                  </a:lnTo>
                  <a:lnTo>
                    <a:pt x="17108" y="1231"/>
                  </a:lnTo>
                  <a:lnTo>
                    <a:pt x="16993" y="1259"/>
                  </a:lnTo>
                  <a:lnTo>
                    <a:pt x="16893" y="1317"/>
                  </a:lnTo>
                  <a:lnTo>
                    <a:pt x="16793" y="1403"/>
                  </a:lnTo>
                  <a:lnTo>
                    <a:pt x="16693" y="1517"/>
                  </a:lnTo>
                  <a:lnTo>
                    <a:pt x="16507" y="1760"/>
                  </a:lnTo>
                  <a:lnTo>
                    <a:pt x="16321" y="2032"/>
                  </a:lnTo>
                  <a:lnTo>
                    <a:pt x="16149" y="2275"/>
                  </a:lnTo>
                  <a:lnTo>
                    <a:pt x="16063" y="2375"/>
                  </a:lnTo>
                  <a:lnTo>
                    <a:pt x="15963" y="2447"/>
                  </a:lnTo>
                  <a:lnTo>
                    <a:pt x="15878" y="2504"/>
                  </a:lnTo>
                  <a:lnTo>
                    <a:pt x="15835" y="2518"/>
                  </a:lnTo>
                  <a:lnTo>
                    <a:pt x="15706" y="2518"/>
                  </a:lnTo>
                  <a:lnTo>
                    <a:pt x="15620" y="2490"/>
                  </a:lnTo>
                  <a:lnTo>
                    <a:pt x="15534" y="2447"/>
                  </a:lnTo>
                  <a:lnTo>
                    <a:pt x="15463" y="2389"/>
                  </a:lnTo>
                  <a:lnTo>
                    <a:pt x="15391" y="2318"/>
                  </a:lnTo>
                  <a:lnTo>
                    <a:pt x="15320" y="2232"/>
                  </a:lnTo>
                  <a:lnTo>
                    <a:pt x="15248" y="2146"/>
                  </a:lnTo>
                  <a:lnTo>
                    <a:pt x="15191" y="2032"/>
                  </a:lnTo>
                  <a:lnTo>
                    <a:pt x="15134" y="1932"/>
                  </a:lnTo>
                  <a:lnTo>
                    <a:pt x="15077" y="1803"/>
                  </a:lnTo>
                  <a:lnTo>
                    <a:pt x="15005" y="1546"/>
                  </a:lnTo>
                  <a:lnTo>
                    <a:pt x="14962" y="1259"/>
                  </a:lnTo>
                  <a:lnTo>
                    <a:pt x="14948" y="1102"/>
                  </a:lnTo>
                  <a:lnTo>
                    <a:pt x="14934" y="959"/>
                  </a:lnTo>
                  <a:lnTo>
                    <a:pt x="14934" y="687"/>
                  </a:lnTo>
                  <a:lnTo>
                    <a:pt x="14919" y="473"/>
                  </a:lnTo>
                  <a:lnTo>
                    <a:pt x="14891" y="301"/>
                  </a:lnTo>
                  <a:lnTo>
                    <a:pt x="14876" y="244"/>
                  </a:lnTo>
                  <a:lnTo>
                    <a:pt x="14833" y="172"/>
                  </a:lnTo>
                  <a:lnTo>
                    <a:pt x="14791" y="130"/>
                  </a:lnTo>
                  <a:lnTo>
                    <a:pt x="14748" y="87"/>
                  </a:lnTo>
                  <a:lnTo>
                    <a:pt x="14676" y="58"/>
                  </a:lnTo>
                  <a:lnTo>
                    <a:pt x="14605" y="29"/>
                  </a:lnTo>
                  <a:lnTo>
                    <a:pt x="14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1937700" y="2574275"/>
              <a:ext cx="129825" cy="102300"/>
            </a:xfrm>
            <a:custGeom>
              <a:avLst/>
              <a:gdLst/>
              <a:ahLst/>
              <a:cxnLst/>
              <a:rect l="l" t="t" r="r" b="b"/>
              <a:pathLst>
                <a:path w="5193" h="4092" extrusionOk="0">
                  <a:moveTo>
                    <a:pt x="4849" y="1"/>
                  </a:moveTo>
                  <a:lnTo>
                    <a:pt x="0" y="2647"/>
                  </a:lnTo>
                  <a:lnTo>
                    <a:pt x="143" y="2890"/>
                  </a:lnTo>
                  <a:lnTo>
                    <a:pt x="315" y="3105"/>
                  </a:lnTo>
                  <a:lnTo>
                    <a:pt x="501" y="3305"/>
                  </a:lnTo>
                  <a:lnTo>
                    <a:pt x="701" y="3491"/>
                  </a:lnTo>
                  <a:lnTo>
                    <a:pt x="916" y="3648"/>
                  </a:lnTo>
                  <a:lnTo>
                    <a:pt x="1159" y="3777"/>
                  </a:lnTo>
                  <a:lnTo>
                    <a:pt x="1388" y="3891"/>
                  </a:lnTo>
                  <a:lnTo>
                    <a:pt x="1645" y="3977"/>
                  </a:lnTo>
                  <a:lnTo>
                    <a:pt x="1903" y="4034"/>
                  </a:lnTo>
                  <a:lnTo>
                    <a:pt x="2160" y="4077"/>
                  </a:lnTo>
                  <a:lnTo>
                    <a:pt x="2432" y="4092"/>
                  </a:lnTo>
                  <a:lnTo>
                    <a:pt x="2704" y="4077"/>
                  </a:lnTo>
                  <a:lnTo>
                    <a:pt x="2961" y="4034"/>
                  </a:lnTo>
                  <a:lnTo>
                    <a:pt x="3233" y="3963"/>
                  </a:lnTo>
                  <a:lnTo>
                    <a:pt x="3490" y="3877"/>
                  </a:lnTo>
                  <a:lnTo>
                    <a:pt x="3748" y="3748"/>
                  </a:lnTo>
                  <a:lnTo>
                    <a:pt x="3991" y="3605"/>
                  </a:lnTo>
                  <a:lnTo>
                    <a:pt x="4205" y="3434"/>
                  </a:lnTo>
                  <a:lnTo>
                    <a:pt x="4406" y="3248"/>
                  </a:lnTo>
                  <a:lnTo>
                    <a:pt x="4592" y="3048"/>
                  </a:lnTo>
                  <a:lnTo>
                    <a:pt x="4749" y="2833"/>
                  </a:lnTo>
                  <a:lnTo>
                    <a:pt x="4878" y="2590"/>
                  </a:lnTo>
                  <a:lnTo>
                    <a:pt x="4992" y="2361"/>
                  </a:lnTo>
                  <a:lnTo>
                    <a:pt x="5078" y="2104"/>
                  </a:lnTo>
                  <a:lnTo>
                    <a:pt x="5135" y="1846"/>
                  </a:lnTo>
                  <a:lnTo>
                    <a:pt x="5178" y="1589"/>
                  </a:lnTo>
                  <a:lnTo>
                    <a:pt x="5192" y="1317"/>
                  </a:lnTo>
                  <a:lnTo>
                    <a:pt x="5178" y="1045"/>
                  </a:lnTo>
                  <a:lnTo>
                    <a:pt x="5135" y="788"/>
                  </a:lnTo>
                  <a:lnTo>
                    <a:pt x="5064" y="516"/>
                  </a:lnTo>
                  <a:lnTo>
                    <a:pt x="4978" y="258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1758550" y="2641875"/>
              <a:ext cx="579300" cy="289650"/>
            </a:xfrm>
            <a:custGeom>
              <a:avLst/>
              <a:gdLst/>
              <a:ahLst/>
              <a:cxnLst/>
              <a:rect l="l" t="t" r="r" b="b"/>
              <a:pathLst>
                <a:path w="23172" h="11586" extrusionOk="0">
                  <a:moveTo>
                    <a:pt x="0" y="0"/>
                  </a:moveTo>
                  <a:lnTo>
                    <a:pt x="15" y="601"/>
                  </a:lnTo>
                  <a:lnTo>
                    <a:pt x="58" y="1187"/>
                  </a:lnTo>
                  <a:lnTo>
                    <a:pt x="129" y="1774"/>
                  </a:lnTo>
                  <a:lnTo>
                    <a:pt x="229" y="2332"/>
                  </a:lnTo>
                  <a:lnTo>
                    <a:pt x="358" y="2904"/>
                  </a:lnTo>
                  <a:lnTo>
                    <a:pt x="515" y="3447"/>
                  </a:lnTo>
                  <a:lnTo>
                    <a:pt x="701" y="3991"/>
                  </a:lnTo>
                  <a:lnTo>
                    <a:pt x="916" y="4520"/>
                  </a:lnTo>
                  <a:lnTo>
                    <a:pt x="1145" y="5021"/>
                  </a:lnTo>
                  <a:lnTo>
                    <a:pt x="1402" y="5521"/>
                  </a:lnTo>
                  <a:lnTo>
                    <a:pt x="1674" y="6008"/>
                  </a:lnTo>
                  <a:lnTo>
                    <a:pt x="1974" y="6480"/>
                  </a:lnTo>
                  <a:lnTo>
                    <a:pt x="2303" y="6937"/>
                  </a:lnTo>
                  <a:lnTo>
                    <a:pt x="2646" y="7381"/>
                  </a:lnTo>
                  <a:lnTo>
                    <a:pt x="3004" y="7795"/>
                  </a:lnTo>
                  <a:lnTo>
                    <a:pt x="3390" y="8196"/>
                  </a:lnTo>
                  <a:lnTo>
                    <a:pt x="3791" y="8582"/>
                  </a:lnTo>
                  <a:lnTo>
                    <a:pt x="4220" y="8940"/>
                  </a:lnTo>
                  <a:lnTo>
                    <a:pt x="4649" y="9283"/>
                  </a:lnTo>
                  <a:lnTo>
                    <a:pt x="5107" y="9612"/>
                  </a:lnTo>
                  <a:lnTo>
                    <a:pt x="5579" y="9912"/>
                  </a:lnTo>
                  <a:lnTo>
                    <a:pt x="6065" y="10198"/>
                  </a:lnTo>
                  <a:lnTo>
                    <a:pt x="6566" y="10441"/>
                  </a:lnTo>
                  <a:lnTo>
                    <a:pt x="7080" y="10685"/>
                  </a:lnTo>
                  <a:lnTo>
                    <a:pt x="7610" y="10885"/>
                  </a:lnTo>
                  <a:lnTo>
                    <a:pt x="8139" y="11071"/>
                  </a:lnTo>
                  <a:lnTo>
                    <a:pt x="8697" y="11228"/>
                  </a:lnTo>
                  <a:lnTo>
                    <a:pt x="9255" y="11357"/>
                  </a:lnTo>
                  <a:lnTo>
                    <a:pt x="9827" y="11457"/>
                  </a:lnTo>
                  <a:lnTo>
                    <a:pt x="10399" y="11529"/>
                  </a:lnTo>
                  <a:lnTo>
                    <a:pt x="10985" y="11571"/>
                  </a:lnTo>
                  <a:lnTo>
                    <a:pt x="11586" y="11586"/>
                  </a:lnTo>
                  <a:lnTo>
                    <a:pt x="12187" y="11571"/>
                  </a:lnTo>
                  <a:lnTo>
                    <a:pt x="12773" y="11529"/>
                  </a:lnTo>
                  <a:lnTo>
                    <a:pt x="13345" y="11457"/>
                  </a:lnTo>
                  <a:lnTo>
                    <a:pt x="13917" y="11357"/>
                  </a:lnTo>
                  <a:lnTo>
                    <a:pt x="14490" y="11228"/>
                  </a:lnTo>
                  <a:lnTo>
                    <a:pt x="15033" y="11071"/>
                  </a:lnTo>
                  <a:lnTo>
                    <a:pt x="15577" y="10885"/>
                  </a:lnTo>
                  <a:lnTo>
                    <a:pt x="16091" y="10685"/>
                  </a:lnTo>
                  <a:lnTo>
                    <a:pt x="16606" y="10441"/>
                  </a:lnTo>
                  <a:lnTo>
                    <a:pt x="17107" y="10198"/>
                  </a:lnTo>
                  <a:lnTo>
                    <a:pt x="17593" y="9912"/>
                  </a:lnTo>
                  <a:lnTo>
                    <a:pt x="18065" y="9612"/>
                  </a:lnTo>
                  <a:lnTo>
                    <a:pt x="18523" y="9283"/>
                  </a:lnTo>
                  <a:lnTo>
                    <a:pt x="18952" y="8940"/>
                  </a:lnTo>
                  <a:lnTo>
                    <a:pt x="19381" y="8582"/>
                  </a:lnTo>
                  <a:lnTo>
                    <a:pt x="19782" y="8196"/>
                  </a:lnTo>
                  <a:lnTo>
                    <a:pt x="20168" y="7795"/>
                  </a:lnTo>
                  <a:lnTo>
                    <a:pt x="20525" y="7381"/>
                  </a:lnTo>
                  <a:lnTo>
                    <a:pt x="20869" y="6937"/>
                  </a:lnTo>
                  <a:lnTo>
                    <a:pt x="21198" y="6480"/>
                  </a:lnTo>
                  <a:lnTo>
                    <a:pt x="21498" y="6008"/>
                  </a:lnTo>
                  <a:lnTo>
                    <a:pt x="21770" y="5521"/>
                  </a:lnTo>
                  <a:lnTo>
                    <a:pt x="22027" y="5021"/>
                  </a:lnTo>
                  <a:lnTo>
                    <a:pt x="22270" y="4520"/>
                  </a:lnTo>
                  <a:lnTo>
                    <a:pt x="22471" y="3991"/>
                  </a:lnTo>
                  <a:lnTo>
                    <a:pt x="22657" y="3447"/>
                  </a:lnTo>
                  <a:lnTo>
                    <a:pt x="22814" y="2904"/>
                  </a:lnTo>
                  <a:lnTo>
                    <a:pt x="22943" y="2332"/>
                  </a:lnTo>
                  <a:lnTo>
                    <a:pt x="23043" y="1774"/>
                  </a:lnTo>
                  <a:lnTo>
                    <a:pt x="23114" y="1187"/>
                  </a:lnTo>
                  <a:lnTo>
                    <a:pt x="23157" y="601"/>
                  </a:lnTo>
                  <a:lnTo>
                    <a:pt x="23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2144725" y="3079550"/>
              <a:ext cx="102300" cy="975500"/>
            </a:xfrm>
            <a:custGeom>
              <a:avLst/>
              <a:gdLst/>
              <a:ahLst/>
              <a:cxnLst/>
              <a:rect l="l" t="t" r="r" b="b"/>
              <a:pathLst>
                <a:path w="4092" h="39020" extrusionOk="0">
                  <a:moveTo>
                    <a:pt x="1" y="0"/>
                  </a:moveTo>
                  <a:lnTo>
                    <a:pt x="1" y="39019"/>
                  </a:lnTo>
                  <a:lnTo>
                    <a:pt x="4092" y="39019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BD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371500" y="3079550"/>
              <a:ext cx="102275" cy="975500"/>
            </a:xfrm>
            <a:custGeom>
              <a:avLst/>
              <a:gdLst/>
              <a:ahLst/>
              <a:cxnLst/>
              <a:rect l="l" t="t" r="r" b="b"/>
              <a:pathLst>
                <a:path w="4091" h="39020" extrusionOk="0">
                  <a:moveTo>
                    <a:pt x="0" y="0"/>
                  </a:moveTo>
                  <a:lnTo>
                    <a:pt x="0" y="39019"/>
                  </a:lnTo>
                  <a:lnTo>
                    <a:pt x="4091" y="39019"/>
                  </a:lnTo>
                  <a:lnTo>
                    <a:pt x="4091" y="0"/>
                  </a:lnTo>
                  <a:close/>
                </a:path>
              </a:pathLst>
            </a:custGeom>
            <a:solidFill>
              <a:srgbClr val="BD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371500" y="3079550"/>
              <a:ext cx="102275" cy="975500"/>
            </a:xfrm>
            <a:custGeom>
              <a:avLst/>
              <a:gdLst/>
              <a:ahLst/>
              <a:cxnLst/>
              <a:rect l="l" t="t" r="r" b="b"/>
              <a:pathLst>
                <a:path w="4091" h="39020" fill="none" extrusionOk="0">
                  <a:moveTo>
                    <a:pt x="0" y="39019"/>
                  </a:moveTo>
                  <a:lnTo>
                    <a:pt x="4091" y="39019"/>
                  </a:lnTo>
                  <a:lnTo>
                    <a:pt x="4091" y="0"/>
                  </a:lnTo>
                  <a:lnTo>
                    <a:pt x="0" y="0"/>
                  </a:lnTo>
                  <a:lnTo>
                    <a:pt x="0" y="390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1850075" y="3079550"/>
              <a:ext cx="102300" cy="975500"/>
            </a:xfrm>
            <a:custGeom>
              <a:avLst/>
              <a:gdLst/>
              <a:ahLst/>
              <a:cxnLst/>
              <a:rect l="l" t="t" r="r" b="b"/>
              <a:pathLst>
                <a:path w="4092" h="39020" extrusionOk="0">
                  <a:moveTo>
                    <a:pt x="1" y="0"/>
                  </a:moveTo>
                  <a:lnTo>
                    <a:pt x="1" y="39019"/>
                  </a:lnTo>
                  <a:lnTo>
                    <a:pt x="4092" y="39019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BD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669000" y="3079550"/>
              <a:ext cx="102300" cy="975500"/>
            </a:xfrm>
            <a:custGeom>
              <a:avLst/>
              <a:gdLst/>
              <a:ahLst/>
              <a:cxnLst/>
              <a:rect l="l" t="t" r="r" b="b"/>
              <a:pathLst>
                <a:path w="4092" h="39020" extrusionOk="0">
                  <a:moveTo>
                    <a:pt x="0" y="0"/>
                  </a:moveTo>
                  <a:lnTo>
                    <a:pt x="0" y="39019"/>
                  </a:lnTo>
                  <a:lnTo>
                    <a:pt x="4091" y="39019"/>
                  </a:lnTo>
                  <a:lnTo>
                    <a:pt x="4091" y="0"/>
                  </a:lnTo>
                  <a:close/>
                </a:path>
              </a:pathLst>
            </a:custGeom>
            <a:solidFill>
              <a:srgbClr val="BD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669000" y="3079550"/>
              <a:ext cx="102300" cy="975500"/>
            </a:xfrm>
            <a:custGeom>
              <a:avLst/>
              <a:gdLst/>
              <a:ahLst/>
              <a:cxnLst/>
              <a:rect l="l" t="t" r="r" b="b"/>
              <a:pathLst>
                <a:path w="4092" h="39020" fill="none" extrusionOk="0">
                  <a:moveTo>
                    <a:pt x="0" y="39019"/>
                  </a:moveTo>
                  <a:lnTo>
                    <a:pt x="4091" y="39019"/>
                  </a:lnTo>
                  <a:lnTo>
                    <a:pt x="4091" y="0"/>
                  </a:lnTo>
                  <a:lnTo>
                    <a:pt x="0" y="0"/>
                  </a:lnTo>
                  <a:lnTo>
                    <a:pt x="0" y="390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2195875" y="3079550"/>
              <a:ext cx="102275" cy="975500"/>
            </a:xfrm>
            <a:custGeom>
              <a:avLst/>
              <a:gdLst/>
              <a:ahLst/>
              <a:cxnLst/>
              <a:rect l="l" t="t" r="r" b="b"/>
              <a:pathLst>
                <a:path w="4091" h="39020" extrusionOk="0">
                  <a:moveTo>
                    <a:pt x="0" y="0"/>
                  </a:moveTo>
                  <a:lnTo>
                    <a:pt x="0" y="39019"/>
                  </a:lnTo>
                  <a:lnTo>
                    <a:pt x="4091" y="39019"/>
                  </a:lnTo>
                  <a:lnTo>
                    <a:pt x="4091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422625" y="3079550"/>
              <a:ext cx="102300" cy="975500"/>
            </a:xfrm>
            <a:custGeom>
              <a:avLst/>
              <a:gdLst/>
              <a:ahLst/>
              <a:cxnLst/>
              <a:rect l="l" t="t" r="r" b="b"/>
              <a:pathLst>
                <a:path w="4092" h="39020" extrusionOk="0">
                  <a:moveTo>
                    <a:pt x="0" y="0"/>
                  </a:moveTo>
                  <a:lnTo>
                    <a:pt x="0" y="39019"/>
                  </a:lnTo>
                  <a:lnTo>
                    <a:pt x="4091" y="39019"/>
                  </a:lnTo>
                  <a:lnTo>
                    <a:pt x="4091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422625" y="3079550"/>
              <a:ext cx="102300" cy="975500"/>
            </a:xfrm>
            <a:custGeom>
              <a:avLst/>
              <a:gdLst/>
              <a:ahLst/>
              <a:cxnLst/>
              <a:rect l="l" t="t" r="r" b="b"/>
              <a:pathLst>
                <a:path w="4092" h="39020" fill="none" extrusionOk="0">
                  <a:moveTo>
                    <a:pt x="0" y="39019"/>
                  </a:moveTo>
                  <a:lnTo>
                    <a:pt x="4091" y="39019"/>
                  </a:lnTo>
                  <a:lnTo>
                    <a:pt x="4091" y="0"/>
                  </a:lnTo>
                  <a:lnTo>
                    <a:pt x="0" y="0"/>
                  </a:lnTo>
                  <a:lnTo>
                    <a:pt x="0" y="390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1901225" y="3079550"/>
              <a:ext cx="101925" cy="975500"/>
            </a:xfrm>
            <a:custGeom>
              <a:avLst/>
              <a:gdLst/>
              <a:ahLst/>
              <a:cxnLst/>
              <a:rect l="l" t="t" r="r" b="b"/>
              <a:pathLst>
                <a:path w="4077" h="39020" extrusionOk="0">
                  <a:moveTo>
                    <a:pt x="0" y="0"/>
                  </a:moveTo>
                  <a:lnTo>
                    <a:pt x="0" y="39019"/>
                  </a:lnTo>
                  <a:lnTo>
                    <a:pt x="4077" y="39019"/>
                  </a:lnTo>
                  <a:lnTo>
                    <a:pt x="4077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720125" y="3079550"/>
              <a:ext cx="102300" cy="975500"/>
            </a:xfrm>
            <a:custGeom>
              <a:avLst/>
              <a:gdLst/>
              <a:ahLst/>
              <a:cxnLst/>
              <a:rect l="l" t="t" r="r" b="b"/>
              <a:pathLst>
                <a:path w="4092" h="39020" extrusionOk="0">
                  <a:moveTo>
                    <a:pt x="1" y="0"/>
                  </a:moveTo>
                  <a:lnTo>
                    <a:pt x="1" y="39019"/>
                  </a:lnTo>
                  <a:lnTo>
                    <a:pt x="4091" y="39019"/>
                  </a:lnTo>
                  <a:lnTo>
                    <a:pt x="4091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720125" y="3079550"/>
              <a:ext cx="102300" cy="975500"/>
            </a:xfrm>
            <a:custGeom>
              <a:avLst/>
              <a:gdLst/>
              <a:ahLst/>
              <a:cxnLst/>
              <a:rect l="l" t="t" r="r" b="b"/>
              <a:pathLst>
                <a:path w="4092" h="39020" fill="none" extrusionOk="0">
                  <a:moveTo>
                    <a:pt x="1" y="39019"/>
                  </a:moveTo>
                  <a:lnTo>
                    <a:pt x="4091" y="39019"/>
                  </a:lnTo>
                  <a:lnTo>
                    <a:pt x="4091" y="0"/>
                  </a:lnTo>
                  <a:lnTo>
                    <a:pt x="1" y="0"/>
                  </a:lnTo>
                  <a:lnTo>
                    <a:pt x="1" y="390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2112550" y="3079550"/>
              <a:ext cx="101925" cy="34350"/>
            </a:xfrm>
            <a:custGeom>
              <a:avLst/>
              <a:gdLst/>
              <a:ahLst/>
              <a:cxnLst/>
              <a:rect l="l" t="t" r="r" b="b"/>
              <a:pathLst>
                <a:path w="4077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4077" y="1373"/>
                  </a:lnTo>
                  <a:lnTo>
                    <a:pt x="4077" y="0"/>
                  </a:lnTo>
                  <a:close/>
                </a:path>
              </a:pathLst>
            </a:custGeom>
            <a:solidFill>
              <a:srgbClr val="9EB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1817550" y="3079550"/>
              <a:ext cx="102300" cy="34350"/>
            </a:xfrm>
            <a:custGeom>
              <a:avLst/>
              <a:gdLst/>
              <a:ahLst/>
              <a:cxnLst/>
              <a:rect l="l" t="t" r="r" b="b"/>
              <a:pathLst>
                <a:path w="4092" h="1374" extrusionOk="0">
                  <a:moveTo>
                    <a:pt x="0" y="0"/>
                  </a:moveTo>
                  <a:lnTo>
                    <a:pt x="0" y="1373"/>
                  </a:lnTo>
                  <a:lnTo>
                    <a:pt x="4091" y="1373"/>
                  </a:lnTo>
                  <a:lnTo>
                    <a:pt x="4091" y="0"/>
                  </a:lnTo>
                  <a:close/>
                </a:path>
              </a:pathLst>
            </a:custGeom>
            <a:solidFill>
              <a:srgbClr val="9EB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720125" y="3079550"/>
              <a:ext cx="102300" cy="34350"/>
            </a:xfrm>
            <a:custGeom>
              <a:avLst/>
              <a:gdLst/>
              <a:ahLst/>
              <a:cxnLst/>
              <a:rect l="l" t="t" r="r" b="b"/>
              <a:pathLst>
                <a:path w="4092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4091" y="1373"/>
                  </a:lnTo>
                  <a:lnTo>
                    <a:pt x="4091" y="0"/>
                  </a:lnTo>
                  <a:close/>
                </a:path>
              </a:pathLst>
            </a:custGeom>
            <a:solidFill>
              <a:srgbClr val="9EB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720125" y="3079550"/>
              <a:ext cx="102300" cy="34350"/>
            </a:xfrm>
            <a:custGeom>
              <a:avLst/>
              <a:gdLst/>
              <a:ahLst/>
              <a:cxnLst/>
              <a:rect l="l" t="t" r="r" b="b"/>
              <a:pathLst>
                <a:path w="4092" h="1374" fill="none" extrusionOk="0">
                  <a:moveTo>
                    <a:pt x="1" y="1373"/>
                  </a:moveTo>
                  <a:lnTo>
                    <a:pt x="4091" y="1373"/>
                  </a:lnTo>
                  <a:lnTo>
                    <a:pt x="4091" y="0"/>
                  </a:lnTo>
                  <a:lnTo>
                    <a:pt x="1" y="0"/>
                  </a:lnTo>
                  <a:lnTo>
                    <a:pt x="1" y="13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422625" y="3079550"/>
              <a:ext cx="102300" cy="34350"/>
            </a:xfrm>
            <a:custGeom>
              <a:avLst/>
              <a:gdLst/>
              <a:ahLst/>
              <a:cxnLst/>
              <a:rect l="l" t="t" r="r" b="b"/>
              <a:pathLst>
                <a:path w="4092" h="1374" extrusionOk="0">
                  <a:moveTo>
                    <a:pt x="0" y="0"/>
                  </a:moveTo>
                  <a:lnTo>
                    <a:pt x="0" y="1373"/>
                  </a:lnTo>
                  <a:lnTo>
                    <a:pt x="4091" y="1373"/>
                  </a:lnTo>
                  <a:lnTo>
                    <a:pt x="4091" y="0"/>
                  </a:lnTo>
                  <a:close/>
                </a:path>
              </a:pathLst>
            </a:custGeom>
            <a:solidFill>
              <a:srgbClr val="9EB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422625" y="3079550"/>
              <a:ext cx="102300" cy="34350"/>
            </a:xfrm>
            <a:custGeom>
              <a:avLst/>
              <a:gdLst/>
              <a:ahLst/>
              <a:cxnLst/>
              <a:rect l="l" t="t" r="r" b="b"/>
              <a:pathLst>
                <a:path w="4092" h="1374" fill="none" extrusionOk="0">
                  <a:moveTo>
                    <a:pt x="0" y="1373"/>
                  </a:moveTo>
                  <a:lnTo>
                    <a:pt x="4091" y="1373"/>
                  </a:lnTo>
                  <a:lnTo>
                    <a:pt x="4091" y="0"/>
                  </a:lnTo>
                  <a:lnTo>
                    <a:pt x="0" y="0"/>
                  </a:lnTo>
                  <a:lnTo>
                    <a:pt x="0" y="13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238125" y="2921125"/>
              <a:ext cx="2195925" cy="591100"/>
            </a:xfrm>
            <a:custGeom>
              <a:avLst/>
              <a:gdLst/>
              <a:ahLst/>
              <a:cxnLst/>
              <a:rect l="l" t="t" r="r" b="b"/>
              <a:pathLst>
                <a:path w="87837" h="23644" extrusionOk="0">
                  <a:moveTo>
                    <a:pt x="0" y="1"/>
                  </a:moveTo>
                  <a:lnTo>
                    <a:pt x="0" y="8583"/>
                  </a:lnTo>
                  <a:lnTo>
                    <a:pt x="0" y="22643"/>
                  </a:lnTo>
                  <a:lnTo>
                    <a:pt x="172" y="22671"/>
                  </a:lnTo>
                  <a:lnTo>
                    <a:pt x="386" y="22700"/>
                  </a:lnTo>
                  <a:lnTo>
                    <a:pt x="658" y="22729"/>
                  </a:lnTo>
                  <a:lnTo>
                    <a:pt x="987" y="22729"/>
                  </a:lnTo>
                  <a:lnTo>
                    <a:pt x="1373" y="22714"/>
                  </a:lnTo>
                  <a:lnTo>
                    <a:pt x="1817" y="22671"/>
                  </a:lnTo>
                  <a:lnTo>
                    <a:pt x="2045" y="22643"/>
                  </a:lnTo>
                  <a:lnTo>
                    <a:pt x="2289" y="22586"/>
                  </a:lnTo>
                  <a:lnTo>
                    <a:pt x="2532" y="22528"/>
                  </a:lnTo>
                  <a:lnTo>
                    <a:pt x="2789" y="22457"/>
                  </a:lnTo>
                  <a:lnTo>
                    <a:pt x="3061" y="22371"/>
                  </a:lnTo>
                  <a:lnTo>
                    <a:pt x="3318" y="22271"/>
                  </a:lnTo>
                  <a:lnTo>
                    <a:pt x="3604" y="22156"/>
                  </a:lnTo>
                  <a:lnTo>
                    <a:pt x="3876" y="22013"/>
                  </a:lnTo>
                  <a:lnTo>
                    <a:pt x="4148" y="21856"/>
                  </a:lnTo>
                  <a:lnTo>
                    <a:pt x="4434" y="21684"/>
                  </a:lnTo>
                  <a:lnTo>
                    <a:pt x="4720" y="21484"/>
                  </a:lnTo>
                  <a:lnTo>
                    <a:pt x="4992" y="21270"/>
                  </a:lnTo>
                  <a:lnTo>
                    <a:pt x="5278" y="21027"/>
                  </a:lnTo>
                  <a:lnTo>
                    <a:pt x="5550" y="20769"/>
                  </a:lnTo>
                  <a:lnTo>
                    <a:pt x="5821" y="20483"/>
                  </a:lnTo>
                  <a:lnTo>
                    <a:pt x="6093" y="20168"/>
                  </a:lnTo>
                  <a:lnTo>
                    <a:pt x="6365" y="19825"/>
                  </a:lnTo>
                  <a:lnTo>
                    <a:pt x="6622" y="19453"/>
                  </a:lnTo>
                  <a:lnTo>
                    <a:pt x="6908" y="19038"/>
                  </a:lnTo>
                  <a:lnTo>
                    <a:pt x="7223" y="18652"/>
                  </a:lnTo>
                  <a:lnTo>
                    <a:pt x="7538" y="18295"/>
                  </a:lnTo>
                  <a:lnTo>
                    <a:pt x="7881" y="17966"/>
                  </a:lnTo>
                  <a:lnTo>
                    <a:pt x="8224" y="17665"/>
                  </a:lnTo>
                  <a:lnTo>
                    <a:pt x="8582" y="17408"/>
                  </a:lnTo>
                  <a:lnTo>
                    <a:pt x="8954" y="17165"/>
                  </a:lnTo>
                  <a:lnTo>
                    <a:pt x="9326" y="16950"/>
                  </a:lnTo>
                  <a:lnTo>
                    <a:pt x="9712" y="16764"/>
                  </a:lnTo>
                  <a:lnTo>
                    <a:pt x="10098" y="16607"/>
                  </a:lnTo>
                  <a:lnTo>
                    <a:pt x="10499" y="16478"/>
                  </a:lnTo>
                  <a:lnTo>
                    <a:pt x="10899" y="16378"/>
                  </a:lnTo>
                  <a:lnTo>
                    <a:pt x="11300" y="16306"/>
                  </a:lnTo>
                  <a:lnTo>
                    <a:pt x="11700" y="16264"/>
                  </a:lnTo>
                  <a:lnTo>
                    <a:pt x="12101" y="16235"/>
                  </a:lnTo>
                  <a:lnTo>
                    <a:pt x="12501" y="16235"/>
                  </a:lnTo>
                  <a:lnTo>
                    <a:pt x="12902" y="16264"/>
                  </a:lnTo>
                  <a:lnTo>
                    <a:pt x="13288" y="16321"/>
                  </a:lnTo>
                  <a:lnTo>
                    <a:pt x="13688" y="16392"/>
                  </a:lnTo>
                  <a:lnTo>
                    <a:pt x="14074" y="16492"/>
                  </a:lnTo>
                  <a:lnTo>
                    <a:pt x="14446" y="16621"/>
                  </a:lnTo>
                  <a:lnTo>
                    <a:pt x="14818" y="16764"/>
                  </a:lnTo>
                  <a:lnTo>
                    <a:pt x="15176" y="16936"/>
                  </a:lnTo>
                  <a:lnTo>
                    <a:pt x="15533" y="17122"/>
                  </a:lnTo>
                  <a:lnTo>
                    <a:pt x="15862" y="17336"/>
                  </a:lnTo>
                  <a:lnTo>
                    <a:pt x="16191" y="17579"/>
                  </a:lnTo>
                  <a:lnTo>
                    <a:pt x="16506" y="17837"/>
                  </a:lnTo>
                  <a:lnTo>
                    <a:pt x="16806" y="18123"/>
                  </a:lnTo>
                  <a:lnTo>
                    <a:pt x="17092" y="18423"/>
                  </a:lnTo>
                  <a:lnTo>
                    <a:pt x="17350" y="18738"/>
                  </a:lnTo>
                  <a:lnTo>
                    <a:pt x="17593" y="19081"/>
                  </a:lnTo>
                  <a:lnTo>
                    <a:pt x="17822" y="19453"/>
                  </a:lnTo>
                  <a:lnTo>
                    <a:pt x="18079" y="19868"/>
                  </a:lnTo>
                  <a:lnTo>
                    <a:pt x="18351" y="20268"/>
                  </a:lnTo>
                  <a:lnTo>
                    <a:pt x="18651" y="20655"/>
                  </a:lnTo>
                  <a:lnTo>
                    <a:pt x="18952" y="21012"/>
                  </a:lnTo>
                  <a:lnTo>
                    <a:pt x="19281" y="21341"/>
                  </a:lnTo>
                  <a:lnTo>
                    <a:pt x="19610" y="21656"/>
                  </a:lnTo>
                  <a:lnTo>
                    <a:pt x="19953" y="21942"/>
                  </a:lnTo>
                  <a:lnTo>
                    <a:pt x="20311" y="22214"/>
                  </a:lnTo>
                  <a:lnTo>
                    <a:pt x="20682" y="22457"/>
                  </a:lnTo>
                  <a:lnTo>
                    <a:pt x="21054" y="22686"/>
                  </a:lnTo>
                  <a:lnTo>
                    <a:pt x="21441" y="22872"/>
                  </a:lnTo>
                  <a:lnTo>
                    <a:pt x="21827" y="23058"/>
                  </a:lnTo>
                  <a:lnTo>
                    <a:pt x="22227" y="23201"/>
                  </a:lnTo>
                  <a:lnTo>
                    <a:pt x="22613" y="23344"/>
                  </a:lnTo>
                  <a:lnTo>
                    <a:pt x="23028" y="23444"/>
                  </a:lnTo>
                  <a:lnTo>
                    <a:pt x="23429" y="23530"/>
                  </a:lnTo>
                  <a:lnTo>
                    <a:pt x="23829" y="23587"/>
                  </a:lnTo>
                  <a:lnTo>
                    <a:pt x="24244" y="23630"/>
                  </a:lnTo>
                  <a:lnTo>
                    <a:pt x="24644" y="23644"/>
                  </a:lnTo>
                  <a:lnTo>
                    <a:pt x="25045" y="23644"/>
                  </a:lnTo>
                  <a:lnTo>
                    <a:pt x="25445" y="23615"/>
                  </a:lnTo>
                  <a:lnTo>
                    <a:pt x="25846" y="23558"/>
                  </a:lnTo>
                  <a:lnTo>
                    <a:pt x="26246" y="23487"/>
                  </a:lnTo>
                  <a:lnTo>
                    <a:pt x="26633" y="23387"/>
                  </a:lnTo>
                  <a:lnTo>
                    <a:pt x="27019" y="23258"/>
                  </a:lnTo>
                  <a:lnTo>
                    <a:pt x="27391" y="23115"/>
                  </a:lnTo>
                  <a:lnTo>
                    <a:pt x="27748" y="22943"/>
                  </a:lnTo>
                  <a:lnTo>
                    <a:pt x="28106" y="22743"/>
                  </a:lnTo>
                  <a:lnTo>
                    <a:pt x="28449" y="22528"/>
                  </a:lnTo>
                  <a:lnTo>
                    <a:pt x="28778" y="22285"/>
                  </a:lnTo>
                  <a:lnTo>
                    <a:pt x="29107" y="22028"/>
                  </a:lnTo>
                  <a:lnTo>
                    <a:pt x="29407" y="21742"/>
                  </a:lnTo>
                  <a:lnTo>
                    <a:pt x="29994" y="21155"/>
                  </a:lnTo>
                  <a:lnTo>
                    <a:pt x="30552" y="20569"/>
                  </a:lnTo>
                  <a:lnTo>
                    <a:pt x="31610" y="19439"/>
                  </a:lnTo>
                  <a:lnTo>
                    <a:pt x="32125" y="18910"/>
                  </a:lnTo>
                  <a:lnTo>
                    <a:pt x="32626" y="18409"/>
                  </a:lnTo>
                  <a:lnTo>
                    <a:pt x="33141" y="17937"/>
                  </a:lnTo>
                  <a:lnTo>
                    <a:pt x="33412" y="17708"/>
                  </a:lnTo>
                  <a:lnTo>
                    <a:pt x="33670" y="17494"/>
                  </a:lnTo>
                  <a:lnTo>
                    <a:pt x="33942" y="17293"/>
                  </a:lnTo>
                  <a:lnTo>
                    <a:pt x="34213" y="17093"/>
                  </a:lnTo>
                  <a:lnTo>
                    <a:pt x="34485" y="16907"/>
                  </a:lnTo>
                  <a:lnTo>
                    <a:pt x="34771" y="16736"/>
                  </a:lnTo>
                  <a:lnTo>
                    <a:pt x="35057" y="16578"/>
                  </a:lnTo>
                  <a:lnTo>
                    <a:pt x="35358" y="16421"/>
                  </a:lnTo>
                  <a:lnTo>
                    <a:pt x="35658" y="16292"/>
                  </a:lnTo>
                  <a:lnTo>
                    <a:pt x="35973" y="16163"/>
                  </a:lnTo>
                  <a:lnTo>
                    <a:pt x="36302" y="16049"/>
                  </a:lnTo>
                  <a:lnTo>
                    <a:pt x="36631" y="15963"/>
                  </a:lnTo>
                  <a:lnTo>
                    <a:pt x="36974" y="15877"/>
                  </a:lnTo>
                  <a:lnTo>
                    <a:pt x="37331" y="15806"/>
                  </a:lnTo>
                  <a:lnTo>
                    <a:pt x="37703" y="15763"/>
                  </a:lnTo>
                  <a:lnTo>
                    <a:pt x="38090" y="15720"/>
                  </a:lnTo>
                  <a:lnTo>
                    <a:pt x="38476" y="15706"/>
                  </a:lnTo>
                  <a:lnTo>
                    <a:pt x="38890" y="15706"/>
                  </a:lnTo>
                  <a:lnTo>
                    <a:pt x="39334" y="15720"/>
                  </a:lnTo>
                  <a:lnTo>
                    <a:pt x="39763" y="15749"/>
                  </a:lnTo>
                  <a:lnTo>
                    <a:pt x="40178" y="15777"/>
                  </a:lnTo>
                  <a:lnTo>
                    <a:pt x="40578" y="15820"/>
                  </a:lnTo>
                  <a:lnTo>
                    <a:pt x="40950" y="15877"/>
                  </a:lnTo>
                  <a:lnTo>
                    <a:pt x="41322" y="15935"/>
                  </a:lnTo>
                  <a:lnTo>
                    <a:pt x="41665" y="16006"/>
                  </a:lnTo>
                  <a:lnTo>
                    <a:pt x="42009" y="16092"/>
                  </a:lnTo>
                  <a:lnTo>
                    <a:pt x="42338" y="16178"/>
                  </a:lnTo>
                  <a:lnTo>
                    <a:pt x="42652" y="16264"/>
                  </a:lnTo>
                  <a:lnTo>
                    <a:pt x="42953" y="16364"/>
                  </a:lnTo>
                  <a:lnTo>
                    <a:pt x="43239" y="16464"/>
                  </a:lnTo>
                  <a:lnTo>
                    <a:pt x="43510" y="16578"/>
                  </a:lnTo>
                  <a:lnTo>
                    <a:pt x="43782" y="16693"/>
                  </a:lnTo>
                  <a:lnTo>
                    <a:pt x="44040" y="16821"/>
                  </a:lnTo>
                  <a:lnTo>
                    <a:pt x="44283" y="16950"/>
                  </a:lnTo>
                  <a:lnTo>
                    <a:pt x="44526" y="17079"/>
                  </a:lnTo>
                  <a:lnTo>
                    <a:pt x="44755" y="17222"/>
                  </a:lnTo>
                  <a:lnTo>
                    <a:pt x="45184" y="17508"/>
                  </a:lnTo>
                  <a:lnTo>
                    <a:pt x="45599" y="17823"/>
                  </a:lnTo>
                  <a:lnTo>
                    <a:pt x="45971" y="18137"/>
                  </a:lnTo>
                  <a:lnTo>
                    <a:pt x="46328" y="18466"/>
                  </a:lnTo>
                  <a:lnTo>
                    <a:pt x="46671" y="18795"/>
                  </a:lnTo>
                  <a:lnTo>
                    <a:pt x="47000" y="19138"/>
                  </a:lnTo>
                  <a:lnTo>
                    <a:pt x="47329" y="19467"/>
                  </a:lnTo>
                  <a:lnTo>
                    <a:pt x="47944" y="20154"/>
                  </a:lnTo>
                  <a:lnTo>
                    <a:pt x="48259" y="20483"/>
                  </a:lnTo>
                  <a:lnTo>
                    <a:pt x="48574" y="20798"/>
                  </a:lnTo>
                  <a:lnTo>
                    <a:pt x="48903" y="21112"/>
                  </a:lnTo>
                  <a:lnTo>
                    <a:pt x="49246" y="21413"/>
                  </a:lnTo>
                  <a:lnTo>
                    <a:pt x="49604" y="21684"/>
                  </a:lnTo>
                  <a:lnTo>
                    <a:pt x="49990" y="21942"/>
                  </a:lnTo>
                  <a:lnTo>
                    <a:pt x="50405" y="22185"/>
                  </a:lnTo>
                  <a:lnTo>
                    <a:pt x="50605" y="22299"/>
                  </a:lnTo>
                  <a:lnTo>
                    <a:pt x="50834" y="22400"/>
                  </a:lnTo>
                  <a:lnTo>
                    <a:pt x="51063" y="22500"/>
                  </a:lnTo>
                  <a:lnTo>
                    <a:pt x="51306" y="22600"/>
                  </a:lnTo>
                  <a:lnTo>
                    <a:pt x="51549" y="22671"/>
                  </a:lnTo>
                  <a:lnTo>
                    <a:pt x="51806" y="22757"/>
                  </a:lnTo>
                  <a:lnTo>
                    <a:pt x="52078" y="22829"/>
                  </a:lnTo>
                  <a:lnTo>
                    <a:pt x="52350" y="22886"/>
                  </a:lnTo>
                  <a:lnTo>
                    <a:pt x="52650" y="22929"/>
                  </a:lnTo>
                  <a:lnTo>
                    <a:pt x="52951" y="22972"/>
                  </a:lnTo>
                  <a:lnTo>
                    <a:pt x="53265" y="23015"/>
                  </a:lnTo>
                  <a:lnTo>
                    <a:pt x="53580" y="23029"/>
                  </a:lnTo>
                  <a:lnTo>
                    <a:pt x="53923" y="23043"/>
                  </a:lnTo>
                  <a:lnTo>
                    <a:pt x="54281" y="23058"/>
                  </a:lnTo>
                  <a:lnTo>
                    <a:pt x="54667" y="23043"/>
                  </a:lnTo>
                  <a:lnTo>
                    <a:pt x="55039" y="23029"/>
                  </a:lnTo>
                  <a:lnTo>
                    <a:pt x="55396" y="23000"/>
                  </a:lnTo>
                  <a:lnTo>
                    <a:pt x="55754" y="22957"/>
                  </a:lnTo>
                  <a:lnTo>
                    <a:pt x="56097" y="22915"/>
                  </a:lnTo>
                  <a:lnTo>
                    <a:pt x="56441" y="22857"/>
                  </a:lnTo>
                  <a:lnTo>
                    <a:pt x="56770" y="22800"/>
                  </a:lnTo>
                  <a:lnTo>
                    <a:pt x="57084" y="22729"/>
                  </a:lnTo>
                  <a:lnTo>
                    <a:pt x="57399" y="22643"/>
                  </a:lnTo>
                  <a:lnTo>
                    <a:pt x="57699" y="22557"/>
                  </a:lnTo>
                  <a:lnTo>
                    <a:pt x="57985" y="22457"/>
                  </a:lnTo>
                  <a:lnTo>
                    <a:pt x="58286" y="22357"/>
                  </a:lnTo>
                  <a:lnTo>
                    <a:pt x="58557" y="22257"/>
                  </a:lnTo>
                  <a:lnTo>
                    <a:pt x="58829" y="22142"/>
                  </a:lnTo>
                  <a:lnTo>
                    <a:pt x="59358" y="21885"/>
                  </a:lnTo>
                  <a:lnTo>
                    <a:pt x="59859" y="21627"/>
                  </a:lnTo>
                  <a:lnTo>
                    <a:pt x="60345" y="21327"/>
                  </a:lnTo>
                  <a:lnTo>
                    <a:pt x="60789" y="21027"/>
                  </a:lnTo>
                  <a:lnTo>
                    <a:pt x="61232" y="20712"/>
                  </a:lnTo>
                  <a:lnTo>
                    <a:pt x="61647" y="20383"/>
                  </a:lnTo>
                  <a:lnTo>
                    <a:pt x="62047" y="20054"/>
                  </a:lnTo>
                  <a:lnTo>
                    <a:pt x="62434" y="19711"/>
                  </a:lnTo>
                  <a:lnTo>
                    <a:pt x="62806" y="19367"/>
                  </a:lnTo>
                  <a:lnTo>
                    <a:pt x="63506" y="18681"/>
                  </a:lnTo>
                  <a:lnTo>
                    <a:pt x="64179" y="18023"/>
                  </a:lnTo>
                  <a:lnTo>
                    <a:pt x="64508" y="17708"/>
                  </a:lnTo>
                  <a:lnTo>
                    <a:pt x="64837" y="17408"/>
                  </a:lnTo>
                  <a:lnTo>
                    <a:pt x="65166" y="17122"/>
                  </a:lnTo>
                  <a:lnTo>
                    <a:pt x="65495" y="16850"/>
                  </a:lnTo>
                  <a:lnTo>
                    <a:pt x="65823" y="16607"/>
                  </a:lnTo>
                  <a:lnTo>
                    <a:pt x="66152" y="16378"/>
                  </a:lnTo>
                  <a:lnTo>
                    <a:pt x="66496" y="16192"/>
                  </a:lnTo>
                  <a:lnTo>
                    <a:pt x="66853" y="16020"/>
                  </a:lnTo>
                  <a:lnTo>
                    <a:pt x="67025" y="15949"/>
                  </a:lnTo>
                  <a:lnTo>
                    <a:pt x="67197" y="15892"/>
                  </a:lnTo>
                  <a:lnTo>
                    <a:pt x="67383" y="15834"/>
                  </a:lnTo>
                  <a:lnTo>
                    <a:pt x="67568" y="15792"/>
                  </a:lnTo>
                  <a:lnTo>
                    <a:pt x="67754" y="15749"/>
                  </a:lnTo>
                  <a:lnTo>
                    <a:pt x="67955" y="15734"/>
                  </a:lnTo>
                  <a:lnTo>
                    <a:pt x="68155" y="15720"/>
                  </a:lnTo>
                  <a:lnTo>
                    <a:pt x="68355" y="15706"/>
                  </a:lnTo>
                  <a:lnTo>
                    <a:pt x="68641" y="15720"/>
                  </a:lnTo>
                  <a:lnTo>
                    <a:pt x="68927" y="15734"/>
                  </a:lnTo>
                  <a:lnTo>
                    <a:pt x="69199" y="15749"/>
                  </a:lnTo>
                  <a:lnTo>
                    <a:pt x="69471" y="15792"/>
                  </a:lnTo>
                  <a:lnTo>
                    <a:pt x="69743" y="15834"/>
                  </a:lnTo>
                  <a:lnTo>
                    <a:pt x="70000" y="15892"/>
                  </a:lnTo>
                  <a:lnTo>
                    <a:pt x="70257" y="15949"/>
                  </a:lnTo>
                  <a:lnTo>
                    <a:pt x="70501" y="16020"/>
                  </a:lnTo>
                  <a:lnTo>
                    <a:pt x="70744" y="16106"/>
                  </a:lnTo>
                  <a:lnTo>
                    <a:pt x="70987" y="16192"/>
                  </a:lnTo>
                  <a:lnTo>
                    <a:pt x="71445" y="16378"/>
                  </a:lnTo>
                  <a:lnTo>
                    <a:pt x="71888" y="16607"/>
                  </a:lnTo>
                  <a:lnTo>
                    <a:pt x="72317" y="16850"/>
                  </a:lnTo>
                  <a:lnTo>
                    <a:pt x="72732" y="17122"/>
                  </a:lnTo>
                  <a:lnTo>
                    <a:pt x="73147" y="17408"/>
                  </a:lnTo>
                  <a:lnTo>
                    <a:pt x="73533" y="17708"/>
                  </a:lnTo>
                  <a:lnTo>
                    <a:pt x="73919" y="18023"/>
                  </a:lnTo>
                  <a:lnTo>
                    <a:pt x="74305" y="18352"/>
                  </a:lnTo>
                  <a:lnTo>
                    <a:pt x="74677" y="18681"/>
                  </a:lnTo>
                  <a:lnTo>
                    <a:pt x="75435" y="19367"/>
                  </a:lnTo>
                  <a:lnTo>
                    <a:pt x="76179" y="20040"/>
                  </a:lnTo>
                  <a:lnTo>
                    <a:pt x="76565" y="20383"/>
                  </a:lnTo>
                  <a:lnTo>
                    <a:pt x="76966" y="20698"/>
                  </a:lnTo>
                  <a:lnTo>
                    <a:pt x="77366" y="21027"/>
                  </a:lnTo>
                  <a:lnTo>
                    <a:pt x="77767" y="21327"/>
                  </a:lnTo>
                  <a:lnTo>
                    <a:pt x="78196" y="21613"/>
                  </a:lnTo>
                  <a:lnTo>
                    <a:pt x="78639" y="21870"/>
                  </a:lnTo>
                  <a:lnTo>
                    <a:pt x="79097" y="22114"/>
                  </a:lnTo>
                  <a:lnTo>
                    <a:pt x="79569" y="22342"/>
                  </a:lnTo>
                  <a:lnTo>
                    <a:pt x="79812" y="22443"/>
                  </a:lnTo>
                  <a:lnTo>
                    <a:pt x="80070" y="22543"/>
                  </a:lnTo>
                  <a:lnTo>
                    <a:pt x="80327" y="22628"/>
                  </a:lnTo>
                  <a:lnTo>
                    <a:pt x="80584" y="22700"/>
                  </a:lnTo>
                  <a:lnTo>
                    <a:pt x="80856" y="22771"/>
                  </a:lnTo>
                  <a:lnTo>
                    <a:pt x="81128" y="22829"/>
                  </a:lnTo>
                  <a:lnTo>
                    <a:pt x="81414" y="22886"/>
                  </a:lnTo>
                  <a:lnTo>
                    <a:pt x="81700" y="22929"/>
                  </a:lnTo>
                  <a:lnTo>
                    <a:pt x="82000" y="22972"/>
                  </a:lnTo>
                  <a:lnTo>
                    <a:pt x="82301" y="23000"/>
                  </a:lnTo>
                  <a:lnTo>
                    <a:pt x="82601" y="23015"/>
                  </a:lnTo>
                  <a:lnTo>
                    <a:pt x="82930" y="23015"/>
                  </a:lnTo>
                  <a:lnTo>
                    <a:pt x="83273" y="23000"/>
                  </a:lnTo>
                  <a:lnTo>
                    <a:pt x="83617" y="22972"/>
                  </a:lnTo>
                  <a:lnTo>
                    <a:pt x="83931" y="22915"/>
                  </a:lnTo>
                  <a:lnTo>
                    <a:pt x="84246" y="22829"/>
                  </a:lnTo>
                  <a:lnTo>
                    <a:pt x="84532" y="22743"/>
                  </a:lnTo>
                  <a:lnTo>
                    <a:pt x="84804" y="22628"/>
                  </a:lnTo>
                  <a:lnTo>
                    <a:pt x="85061" y="22500"/>
                  </a:lnTo>
                  <a:lnTo>
                    <a:pt x="85319" y="22357"/>
                  </a:lnTo>
                  <a:lnTo>
                    <a:pt x="85548" y="22199"/>
                  </a:lnTo>
                  <a:lnTo>
                    <a:pt x="85762" y="22042"/>
                  </a:lnTo>
                  <a:lnTo>
                    <a:pt x="85977" y="21856"/>
                  </a:lnTo>
                  <a:lnTo>
                    <a:pt x="86163" y="21684"/>
                  </a:lnTo>
                  <a:lnTo>
                    <a:pt x="86349" y="21484"/>
                  </a:lnTo>
                  <a:lnTo>
                    <a:pt x="86520" y="21298"/>
                  </a:lnTo>
                  <a:lnTo>
                    <a:pt x="86678" y="21098"/>
                  </a:lnTo>
                  <a:lnTo>
                    <a:pt x="86821" y="20898"/>
                  </a:lnTo>
                  <a:lnTo>
                    <a:pt x="86949" y="20712"/>
                  </a:lnTo>
                  <a:lnTo>
                    <a:pt x="87078" y="20512"/>
                  </a:lnTo>
                  <a:lnTo>
                    <a:pt x="87293" y="20125"/>
                  </a:lnTo>
                  <a:lnTo>
                    <a:pt x="87464" y="19768"/>
                  </a:lnTo>
                  <a:lnTo>
                    <a:pt x="87607" y="19453"/>
                  </a:lnTo>
                  <a:lnTo>
                    <a:pt x="87707" y="19181"/>
                  </a:lnTo>
                  <a:lnTo>
                    <a:pt x="87779" y="18967"/>
                  </a:lnTo>
                  <a:lnTo>
                    <a:pt x="87836" y="18795"/>
                  </a:lnTo>
                  <a:lnTo>
                    <a:pt x="87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238125" y="2921125"/>
              <a:ext cx="2195925" cy="591100"/>
            </a:xfrm>
            <a:custGeom>
              <a:avLst/>
              <a:gdLst/>
              <a:ahLst/>
              <a:cxnLst/>
              <a:rect l="l" t="t" r="r" b="b"/>
              <a:pathLst>
                <a:path w="87837" h="23644" fill="none" extrusionOk="0">
                  <a:moveTo>
                    <a:pt x="0" y="8583"/>
                  </a:moveTo>
                  <a:lnTo>
                    <a:pt x="0" y="22643"/>
                  </a:lnTo>
                  <a:lnTo>
                    <a:pt x="0" y="22643"/>
                  </a:lnTo>
                  <a:lnTo>
                    <a:pt x="172" y="22671"/>
                  </a:lnTo>
                  <a:lnTo>
                    <a:pt x="386" y="22700"/>
                  </a:lnTo>
                  <a:lnTo>
                    <a:pt x="658" y="22729"/>
                  </a:lnTo>
                  <a:lnTo>
                    <a:pt x="987" y="22729"/>
                  </a:lnTo>
                  <a:lnTo>
                    <a:pt x="1373" y="22714"/>
                  </a:lnTo>
                  <a:lnTo>
                    <a:pt x="1817" y="22671"/>
                  </a:lnTo>
                  <a:lnTo>
                    <a:pt x="2045" y="22643"/>
                  </a:lnTo>
                  <a:lnTo>
                    <a:pt x="2289" y="22586"/>
                  </a:lnTo>
                  <a:lnTo>
                    <a:pt x="2532" y="22528"/>
                  </a:lnTo>
                  <a:lnTo>
                    <a:pt x="2789" y="22457"/>
                  </a:lnTo>
                  <a:lnTo>
                    <a:pt x="3061" y="22371"/>
                  </a:lnTo>
                  <a:lnTo>
                    <a:pt x="3318" y="22271"/>
                  </a:lnTo>
                  <a:lnTo>
                    <a:pt x="3604" y="22156"/>
                  </a:lnTo>
                  <a:lnTo>
                    <a:pt x="3876" y="22013"/>
                  </a:lnTo>
                  <a:lnTo>
                    <a:pt x="4148" y="21856"/>
                  </a:lnTo>
                  <a:lnTo>
                    <a:pt x="4434" y="21684"/>
                  </a:lnTo>
                  <a:lnTo>
                    <a:pt x="4720" y="21484"/>
                  </a:lnTo>
                  <a:lnTo>
                    <a:pt x="4992" y="21270"/>
                  </a:lnTo>
                  <a:lnTo>
                    <a:pt x="5278" y="21027"/>
                  </a:lnTo>
                  <a:lnTo>
                    <a:pt x="5550" y="20769"/>
                  </a:lnTo>
                  <a:lnTo>
                    <a:pt x="5821" y="20483"/>
                  </a:lnTo>
                  <a:lnTo>
                    <a:pt x="6093" y="20168"/>
                  </a:lnTo>
                  <a:lnTo>
                    <a:pt x="6365" y="19825"/>
                  </a:lnTo>
                  <a:lnTo>
                    <a:pt x="6622" y="19453"/>
                  </a:lnTo>
                  <a:lnTo>
                    <a:pt x="6622" y="19453"/>
                  </a:lnTo>
                  <a:lnTo>
                    <a:pt x="6908" y="19038"/>
                  </a:lnTo>
                  <a:lnTo>
                    <a:pt x="7223" y="18652"/>
                  </a:lnTo>
                  <a:lnTo>
                    <a:pt x="7538" y="18295"/>
                  </a:lnTo>
                  <a:lnTo>
                    <a:pt x="7881" y="17966"/>
                  </a:lnTo>
                  <a:lnTo>
                    <a:pt x="8224" y="17665"/>
                  </a:lnTo>
                  <a:lnTo>
                    <a:pt x="8582" y="17408"/>
                  </a:lnTo>
                  <a:lnTo>
                    <a:pt x="8954" y="17165"/>
                  </a:lnTo>
                  <a:lnTo>
                    <a:pt x="9326" y="16950"/>
                  </a:lnTo>
                  <a:lnTo>
                    <a:pt x="9712" y="16764"/>
                  </a:lnTo>
                  <a:lnTo>
                    <a:pt x="10098" y="16607"/>
                  </a:lnTo>
                  <a:lnTo>
                    <a:pt x="10499" y="16478"/>
                  </a:lnTo>
                  <a:lnTo>
                    <a:pt x="10899" y="16378"/>
                  </a:lnTo>
                  <a:lnTo>
                    <a:pt x="11300" y="16306"/>
                  </a:lnTo>
                  <a:lnTo>
                    <a:pt x="11700" y="16264"/>
                  </a:lnTo>
                  <a:lnTo>
                    <a:pt x="12101" y="16235"/>
                  </a:lnTo>
                  <a:lnTo>
                    <a:pt x="12501" y="16235"/>
                  </a:lnTo>
                  <a:lnTo>
                    <a:pt x="12902" y="16264"/>
                  </a:lnTo>
                  <a:lnTo>
                    <a:pt x="13288" y="16321"/>
                  </a:lnTo>
                  <a:lnTo>
                    <a:pt x="13688" y="16392"/>
                  </a:lnTo>
                  <a:lnTo>
                    <a:pt x="14074" y="16492"/>
                  </a:lnTo>
                  <a:lnTo>
                    <a:pt x="14446" y="16621"/>
                  </a:lnTo>
                  <a:lnTo>
                    <a:pt x="14818" y="16764"/>
                  </a:lnTo>
                  <a:lnTo>
                    <a:pt x="15176" y="16936"/>
                  </a:lnTo>
                  <a:lnTo>
                    <a:pt x="15533" y="17122"/>
                  </a:lnTo>
                  <a:lnTo>
                    <a:pt x="15862" y="17336"/>
                  </a:lnTo>
                  <a:lnTo>
                    <a:pt x="16191" y="17579"/>
                  </a:lnTo>
                  <a:lnTo>
                    <a:pt x="16506" y="17837"/>
                  </a:lnTo>
                  <a:lnTo>
                    <a:pt x="16806" y="18123"/>
                  </a:lnTo>
                  <a:lnTo>
                    <a:pt x="17092" y="18423"/>
                  </a:lnTo>
                  <a:lnTo>
                    <a:pt x="17350" y="18738"/>
                  </a:lnTo>
                  <a:lnTo>
                    <a:pt x="17593" y="19081"/>
                  </a:lnTo>
                  <a:lnTo>
                    <a:pt x="17822" y="19453"/>
                  </a:lnTo>
                  <a:lnTo>
                    <a:pt x="17822" y="19453"/>
                  </a:lnTo>
                  <a:lnTo>
                    <a:pt x="18079" y="19868"/>
                  </a:lnTo>
                  <a:lnTo>
                    <a:pt x="18351" y="20268"/>
                  </a:lnTo>
                  <a:lnTo>
                    <a:pt x="18651" y="20655"/>
                  </a:lnTo>
                  <a:lnTo>
                    <a:pt x="18952" y="21012"/>
                  </a:lnTo>
                  <a:lnTo>
                    <a:pt x="19281" y="21341"/>
                  </a:lnTo>
                  <a:lnTo>
                    <a:pt x="19610" y="21656"/>
                  </a:lnTo>
                  <a:lnTo>
                    <a:pt x="19953" y="21942"/>
                  </a:lnTo>
                  <a:lnTo>
                    <a:pt x="20311" y="22214"/>
                  </a:lnTo>
                  <a:lnTo>
                    <a:pt x="20682" y="22457"/>
                  </a:lnTo>
                  <a:lnTo>
                    <a:pt x="21054" y="22686"/>
                  </a:lnTo>
                  <a:lnTo>
                    <a:pt x="21441" y="22872"/>
                  </a:lnTo>
                  <a:lnTo>
                    <a:pt x="21827" y="23058"/>
                  </a:lnTo>
                  <a:lnTo>
                    <a:pt x="22227" y="23201"/>
                  </a:lnTo>
                  <a:lnTo>
                    <a:pt x="22613" y="23344"/>
                  </a:lnTo>
                  <a:lnTo>
                    <a:pt x="23028" y="23444"/>
                  </a:lnTo>
                  <a:lnTo>
                    <a:pt x="23429" y="23530"/>
                  </a:lnTo>
                  <a:lnTo>
                    <a:pt x="23829" y="23587"/>
                  </a:lnTo>
                  <a:lnTo>
                    <a:pt x="24244" y="23630"/>
                  </a:lnTo>
                  <a:lnTo>
                    <a:pt x="24644" y="23644"/>
                  </a:lnTo>
                  <a:lnTo>
                    <a:pt x="25045" y="23644"/>
                  </a:lnTo>
                  <a:lnTo>
                    <a:pt x="25445" y="23615"/>
                  </a:lnTo>
                  <a:lnTo>
                    <a:pt x="25846" y="23558"/>
                  </a:lnTo>
                  <a:lnTo>
                    <a:pt x="26246" y="23487"/>
                  </a:lnTo>
                  <a:lnTo>
                    <a:pt x="26633" y="23387"/>
                  </a:lnTo>
                  <a:lnTo>
                    <a:pt x="27019" y="23258"/>
                  </a:lnTo>
                  <a:lnTo>
                    <a:pt x="27391" y="23115"/>
                  </a:lnTo>
                  <a:lnTo>
                    <a:pt x="27748" y="22943"/>
                  </a:lnTo>
                  <a:lnTo>
                    <a:pt x="28106" y="22743"/>
                  </a:lnTo>
                  <a:lnTo>
                    <a:pt x="28449" y="22528"/>
                  </a:lnTo>
                  <a:lnTo>
                    <a:pt x="28778" y="22285"/>
                  </a:lnTo>
                  <a:lnTo>
                    <a:pt x="29107" y="22028"/>
                  </a:lnTo>
                  <a:lnTo>
                    <a:pt x="29407" y="21742"/>
                  </a:lnTo>
                  <a:lnTo>
                    <a:pt x="29407" y="21742"/>
                  </a:lnTo>
                  <a:lnTo>
                    <a:pt x="29994" y="21155"/>
                  </a:lnTo>
                  <a:lnTo>
                    <a:pt x="30552" y="20569"/>
                  </a:lnTo>
                  <a:lnTo>
                    <a:pt x="31610" y="19439"/>
                  </a:lnTo>
                  <a:lnTo>
                    <a:pt x="32125" y="18910"/>
                  </a:lnTo>
                  <a:lnTo>
                    <a:pt x="32626" y="18409"/>
                  </a:lnTo>
                  <a:lnTo>
                    <a:pt x="33141" y="17937"/>
                  </a:lnTo>
                  <a:lnTo>
                    <a:pt x="33412" y="17708"/>
                  </a:lnTo>
                  <a:lnTo>
                    <a:pt x="33670" y="17494"/>
                  </a:lnTo>
                  <a:lnTo>
                    <a:pt x="33942" y="17293"/>
                  </a:lnTo>
                  <a:lnTo>
                    <a:pt x="34213" y="17093"/>
                  </a:lnTo>
                  <a:lnTo>
                    <a:pt x="34485" y="16907"/>
                  </a:lnTo>
                  <a:lnTo>
                    <a:pt x="34771" y="16736"/>
                  </a:lnTo>
                  <a:lnTo>
                    <a:pt x="35057" y="16578"/>
                  </a:lnTo>
                  <a:lnTo>
                    <a:pt x="35358" y="16421"/>
                  </a:lnTo>
                  <a:lnTo>
                    <a:pt x="35658" y="16292"/>
                  </a:lnTo>
                  <a:lnTo>
                    <a:pt x="35973" y="16163"/>
                  </a:lnTo>
                  <a:lnTo>
                    <a:pt x="36302" y="16049"/>
                  </a:lnTo>
                  <a:lnTo>
                    <a:pt x="36631" y="15963"/>
                  </a:lnTo>
                  <a:lnTo>
                    <a:pt x="36974" y="15877"/>
                  </a:lnTo>
                  <a:lnTo>
                    <a:pt x="37331" y="15806"/>
                  </a:lnTo>
                  <a:lnTo>
                    <a:pt x="37703" y="15763"/>
                  </a:lnTo>
                  <a:lnTo>
                    <a:pt x="38090" y="15720"/>
                  </a:lnTo>
                  <a:lnTo>
                    <a:pt x="38476" y="15706"/>
                  </a:lnTo>
                  <a:lnTo>
                    <a:pt x="38890" y="15706"/>
                  </a:lnTo>
                  <a:lnTo>
                    <a:pt x="38890" y="15706"/>
                  </a:lnTo>
                  <a:lnTo>
                    <a:pt x="39334" y="15720"/>
                  </a:lnTo>
                  <a:lnTo>
                    <a:pt x="39763" y="15749"/>
                  </a:lnTo>
                  <a:lnTo>
                    <a:pt x="40178" y="15777"/>
                  </a:lnTo>
                  <a:lnTo>
                    <a:pt x="40578" y="15820"/>
                  </a:lnTo>
                  <a:lnTo>
                    <a:pt x="40950" y="15877"/>
                  </a:lnTo>
                  <a:lnTo>
                    <a:pt x="41322" y="15935"/>
                  </a:lnTo>
                  <a:lnTo>
                    <a:pt x="41665" y="16006"/>
                  </a:lnTo>
                  <a:lnTo>
                    <a:pt x="42009" y="16092"/>
                  </a:lnTo>
                  <a:lnTo>
                    <a:pt x="42338" y="16178"/>
                  </a:lnTo>
                  <a:lnTo>
                    <a:pt x="42652" y="16264"/>
                  </a:lnTo>
                  <a:lnTo>
                    <a:pt x="42953" y="16364"/>
                  </a:lnTo>
                  <a:lnTo>
                    <a:pt x="43239" y="16464"/>
                  </a:lnTo>
                  <a:lnTo>
                    <a:pt x="43510" y="16578"/>
                  </a:lnTo>
                  <a:lnTo>
                    <a:pt x="43782" y="16693"/>
                  </a:lnTo>
                  <a:lnTo>
                    <a:pt x="44040" y="16821"/>
                  </a:lnTo>
                  <a:lnTo>
                    <a:pt x="44283" y="16950"/>
                  </a:lnTo>
                  <a:lnTo>
                    <a:pt x="44526" y="17079"/>
                  </a:lnTo>
                  <a:lnTo>
                    <a:pt x="44755" y="17222"/>
                  </a:lnTo>
                  <a:lnTo>
                    <a:pt x="45184" y="17508"/>
                  </a:lnTo>
                  <a:lnTo>
                    <a:pt x="45599" y="17823"/>
                  </a:lnTo>
                  <a:lnTo>
                    <a:pt x="45971" y="18137"/>
                  </a:lnTo>
                  <a:lnTo>
                    <a:pt x="46328" y="18466"/>
                  </a:lnTo>
                  <a:lnTo>
                    <a:pt x="46671" y="18795"/>
                  </a:lnTo>
                  <a:lnTo>
                    <a:pt x="47000" y="19138"/>
                  </a:lnTo>
                  <a:lnTo>
                    <a:pt x="47329" y="19467"/>
                  </a:lnTo>
                  <a:lnTo>
                    <a:pt x="47944" y="20154"/>
                  </a:lnTo>
                  <a:lnTo>
                    <a:pt x="48259" y="20483"/>
                  </a:lnTo>
                  <a:lnTo>
                    <a:pt x="48574" y="20798"/>
                  </a:lnTo>
                  <a:lnTo>
                    <a:pt x="48903" y="21112"/>
                  </a:lnTo>
                  <a:lnTo>
                    <a:pt x="49246" y="21413"/>
                  </a:lnTo>
                  <a:lnTo>
                    <a:pt x="49604" y="21684"/>
                  </a:lnTo>
                  <a:lnTo>
                    <a:pt x="49990" y="21942"/>
                  </a:lnTo>
                  <a:lnTo>
                    <a:pt x="50405" y="22185"/>
                  </a:lnTo>
                  <a:lnTo>
                    <a:pt x="50605" y="22299"/>
                  </a:lnTo>
                  <a:lnTo>
                    <a:pt x="50834" y="22400"/>
                  </a:lnTo>
                  <a:lnTo>
                    <a:pt x="51063" y="22500"/>
                  </a:lnTo>
                  <a:lnTo>
                    <a:pt x="51306" y="22600"/>
                  </a:lnTo>
                  <a:lnTo>
                    <a:pt x="51549" y="22671"/>
                  </a:lnTo>
                  <a:lnTo>
                    <a:pt x="51806" y="22757"/>
                  </a:lnTo>
                  <a:lnTo>
                    <a:pt x="52078" y="22829"/>
                  </a:lnTo>
                  <a:lnTo>
                    <a:pt x="52350" y="22886"/>
                  </a:lnTo>
                  <a:lnTo>
                    <a:pt x="52650" y="22929"/>
                  </a:lnTo>
                  <a:lnTo>
                    <a:pt x="52951" y="22972"/>
                  </a:lnTo>
                  <a:lnTo>
                    <a:pt x="53265" y="23015"/>
                  </a:lnTo>
                  <a:lnTo>
                    <a:pt x="53580" y="23029"/>
                  </a:lnTo>
                  <a:lnTo>
                    <a:pt x="53923" y="23043"/>
                  </a:lnTo>
                  <a:lnTo>
                    <a:pt x="54281" y="23058"/>
                  </a:lnTo>
                  <a:lnTo>
                    <a:pt x="54281" y="23058"/>
                  </a:lnTo>
                  <a:lnTo>
                    <a:pt x="54667" y="23043"/>
                  </a:lnTo>
                  <a:lnTo>
                    <a:pt x="55039" y="23029"/>
                  </a:lnTo>
                  <a:lnTo>
                    <a:pt x="55396" y="23000"/>
                  </a:lnTo>
                  <a:lnTo>
                    <a:pt x="55754" y="22957"/>
                  </a:lnTo>
                  <a:lnTo>
                    <a:pt x="56097" y="22915"/>
                  </a:lnTo>
                  <a:lnTo>
                    <a:pt x="56441" y="22857"/>
                  </a:lnTo>
                  <a:lnTo>
                    <a:pt x="56770" y="22800"/>
                  </a:lnTo>
                  <a:lnTo>
                    <a:pt x="57084" y="22729"/>
                  </a:lnTo>
                  <a:lnTo>
                    <a:pt x="57399" y="22643"/>
                  </a:lnTo>
                  <a:lnTo>
                    <a:pt x="57699" y="22557"/>
                  </a:lnTo>
                  <a:lnTo>
                    <a:pt x="57985" y="22457"/>
                  </a:lnTo>
                  <a:lnTo>
                    <a:pt x="58286" y="22357"/>
                  </a:lnTo>
                  <a:lnTo>
                    <a:pt x="58557" y="22257"/>
                  </a:lnTo>
                  <a:lnTo>
                    <a:pt x="58829" y="22142"/>
                  </a:lnTo>
                  <a:lnTo>
                    <a:pt x="59358" y="21885"/>
                  </a:lnTo>
                  <a:lnTo>
                    <a:pt x="59859" y="21627"/>
                  </a:lnTo>
                  <a:lnTo>
                    <a:pt x="60345" y="21327"/>
                  </a:lnTo>
                  <a:lnTo>
                    <a:pt x="60789" y="21027"/>
                  </a:lnTo>
                  <a:lnTo>
                    <a:pt x="61232" y="20712"/>
                  </a:lnTo>
                  <a:lnTo>
                    <a:pt x="61647" y="20383"/>
                  </a:lnTo>
                  <a:lnTo>
                    <a:pt x="62047" y="20054"/>
                  </a:lnTo>
                  <a:lnTo>
                    <a:pt x="62434" y="19711"/>
                  </a:lnTo>
                  <a:lnTo>
                    <a:pt x="62806" y="19367"/>
                  </a:lnTo>
                  <a:lnTo>
                    <a:pt x="63506" y="18681"/>
                  </a:lnTo>
                  <a:lnTo>
                    <a:pt x="64179" y="18023"/>
                  </a:lnTo>
                  <a:lnTo>
                    <a:pt x="64508" y="17708"/>
                  </a:lnTo>
                  <a:lnTo>
                    <a:pt x="64837" y="17408"/>
                  </a:lnTo>
                  <a:lnTo>
                    <a:pt x="65166" y="17122"/>
                  </a:lnTo>
                  <a:lnTo>
                    <a:pt x="65495" y="16850"/>
                  </a:lnTo>
                  <a:lnTo>
                    <a:pt x="65823" y="16607"/>
                  </a:lnTo>
                  <a:lnTo>
                    <a:pt x="66152" y="16378"/>
                  </a:lnTo>
                  <a:lnTo>
                    <a:pt x="66496" y="16192"/>
                  </a:lnTo>
                  <a:lnTo>
                    <a:pt x="66853" y="16020"/>
                  </a:lnTo>
                  <a:lnTo>
                    <a:pt x="67025" y="15949"/>
                  </a:lnTo>
                  <a:lnTo>
                    <a:pt x="67197" y="15892"/>
                  </a:lnTo>
                  <a:lnTo>
                    <a:pt x="67383" y="15834"/>
                  </a:lnTo>
                  <a:lnTo>
                    <a:pt x="67568" y="15792"/>
                  </a:lnTo>
                  <a:lnTo>
                    <a:pt x="67754" y="15749"/>
                  </a:lnTo>
                  <a:lnTo>
                    <a:pt x="67955" y="15734"/>
                  </a:lnTo>
                  <a:lnTo>
                    <a:pt x="68155" y="15720"/>
                  </a:lnTo>
                  <a:lnTo>
                    <a:pt x="68355" y="15706"/>
                  </a:lnTo>
                  <a:lnTo>
                    <a:pt x="68355" y="15706"/>
                  </a:lnTo>
                  <a:lnTo>
                    <a:pt x="68641" y="15720"/>
                  </a:lnTo>
                  <a:lnTo>
                    <a:pt x="68927" y="15734"/>
                  </a:lnTo>
                  <a:lnTo>
                    <a:pt x="69199" y="15749"/>
                  </a:lnTo>
                  <a:lnTo>
                    <a:pt x="69471" y="15792"/>
                  </a:lnTo>
                  <a:lnTo>
                    <a:pt x="69743" y="15834"/>
                  </a:lnTo>
                  <a:lnTo>
                    <a:pt x="70000" y="15892"/>
                  </a:lnTo>
                  <a:lnTo>
                    <a:pt x="70257" y="15949"/>
                  </a:lnTo>
                  <a:lnTo>
                    <a:pt x="70501" y="16020"/>
                  </a:lnTo>
                  <a:lnTo>
                    <a:pt x="70744" y="16106"/>
                  </a:lnTo>
                  <a:lnTo>
                    <a:pt x="70987" y="16192"/>
                  </a:lnTo>
                  <a:lnTo>
                    <a:pt x="71445" y="16378"/>
                  </a:lnTo>
                  <a:lnTo>
                    <a:pt x="71888" y="16607"/>
                  </a:lnTo>
                  <a:lnTo>
                    <a:pt x="72317" y="16850"/>
                  </a:lnTo>
                  <a:lnTo>
                    <a:pt x="72732" y="17122"/>
                  </a:lnTo>
                  <a:lnTo>
                    <a:pt x="73147" y="17408"/>
                  </a:lnTo>
                  <a:lnTo>
                    <a:pt x="73533" y="17708"/>
                  </a:lnTo>
                  <a:lnTo>
                    <a:pt x="73919" y="18023"/>
                  </a:lnTo>
                  <a:lnTo>
                    <a:pt x="74305" y="18352"/>
                  </a:lnTo>
                  <a:lnTo>
                    <a:pt x="74677" y="18681"/>
                  </a:lnTo>
                  <a:lnTo>
                    <a:pt x="75435" y="19367"/>
                  </a:lnTo>
                  <a:lnTo>
                    <a:pt x="76179" y="20040"/>
                  </a:lnTo>
                  <a:lnTo>
                    <a:pt x="76565" y="20383"/>
                  </a:lnTo>
                  <a:lnTo>
                    <a:pt x="76966" y="20698"/>
                  </a:lnTo>
                  <a:lnTo>
                    <a:pt x="77366" y="21027"/>
                  </a:lnTo>
                  <a:lnTo>
                    <a:pt x="77767" y="21327"/>
                  </a:lnTo>
                  <a:lnTo>
                    <a:pt x="78196" y="21613"/>
                  </a:lnTo>
                  <a:lnTo>
                    <a:pt x="78639" y="21870"/>
                  </a:lnTo>
                  <a:lnTo>
                    <a:pt x="79097" y="22114"/>
                  </a:lnTo>
                  <a:lnTo>
                    <a:pt x="79569" y="22342"/>
                  </a:lnTo>
                  <a:lnTo>
                    <a:pt x="79812" y="22443"/>
                  </a:lnTo>
                  <a:lnTo>
                    <a:pt x="80070" y="22543"/>
                  </a:lnTo>
                  <a:lnTo>
                    <a:pt x="80327" y="22628"/>
                  </a:lnTo>
                  <a:lnTo>
                    <a:pt x="80584" y="22700"/>
                  </a:lnTo>
                  <a:lnTo>
                    <a:pt x="80856" y="22771"/>
                  </a:lnTo>
                  <a:lnTo>
                    <a:pt x="81128" y="22829"/>
                  </a:lnTo>
                  <a:lnTo>
                    <a:pt x="81414" y="22886"/>
                  </a:lnTo>
                  <a:lnTo>
                    <a:pt x="81700" y="22929"/>
                  </a:lnTo>
                  <a:lnTo>
                    <a:pt x="82000" y="22972"/>
                  </a:lnTo>
                  <a:lnTo>
                    <a:pt x="82301" y="23000"/>
                  </a:lnTo>
                  <a:lnTo>
                    <a:pt x="82601" y="23015"/>
                  </a:lnTo>
                  <a:lnTo>
                    <a:pt x="82930" y="23015"/>
                  </a:lnTo>
                  <a:lnTo>
                    <a:pt x="82930" y="23015"/>
                  </a:lnTo>
                  <a:lnTo>
                    <a:pt x="83273" y="23000"/>
                  </a:lnTo>
                  <a:lnTo>
                    <a:pt x="83617" y="22972"/>
                  </a:lnTo>
                  <a:lnTo>
                    <a:pt x="83931" y="22915"/>
                  </a:lnTo>
                  <a:lnTo>
                    <a:pt x="84246" y="22829"/>
                  </a:lnTo>
                  <a:lnTo>
                    <a:pt x="84532" y="22743"/>
                  </a:lnTo>
                  <a:lnTo>
                    <a:pt x="84804" y="22628"/>
                  </a:lnTo>
                  <a:lnTo>
                    <a:pt x="85061" y="22500"/>
                  </a:lnTo>
                  <a:lnTo>
                    <a:pt x="85319" y="22357"/>
                  </a:lnTo>
                  <a:lnTo>
                    <a:pt x="85548" y="22199"/>
                  </a:lnTo>
                  <a:lnTo>
                    <a:pt x="85762" y="22042"/>
                  </a:lnTo>
                  <a:lnTo>
                    <a:pt x="85977" y="21856"/>
                  </a:lnTo>
                  <a:lnTo>
                    <a:pt x="86163" y="21684"/>
                  </a:lnTo>
                  <a:lnTo>
                    <a:pt x="86349" y="21484"/>
                  </a:lnTo>
                  <a:lnTo>
                    <a:pt x="86520" y="21298"/>
                  </a:lnTo>
                  <a:lnTo>
                    <a:pt x="86678" y="21098"/>
                  </a:lnTo>
                  <a:lnTo>
                    <a:pt x="86821" y="20898"/>
                  </a:lnTo>
                  <a:lnTo>
                    <a:pt x="86949" y="20712"/>
                  </a:lnTo>
                  <a:lnTo>
                    <a:pt x="87078" y="20512"/>
                  </a:lnTo>
                  <a:lnTo>
                    <a:pt x="87293" y="20125"/>
                  </a:lnTo>
                  <a:lnTo>
                    <a:pt x="87464" y="19768"/>
                  </a:lnTo>
                  <a:lnTo>
                    <a:pt x="87607" y="19453"/>
                  </a:lnTo>
                  <a:lnTo>
                    <a:pt x="87707" y="19181"/>
                  </a:lnTo>
                  <a:lnTo>
                    <a:pt x="87779" y="18967"/>
                  </a:lnTo>
                  <a:lnTo>
                    <a:pt x="87836" y="18795"/>
                  </a:lnTo>
                  <a:lnTo>
                    <a:pt x="87836" y="1"/>
                  </a:lnTo>
                  <a:lnTo>
                    <a:pt x="0" y="1"/>
                  </a:lnTo>
                  <a:lnTo>
                    <a:pt x="0" y="85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238125" y="2920075"/>
              <a:ext cx="526725" cy="1075"/>
            </a:xfrm>
            <a:custGeom>
              <a:avLst/>
              <a:gdLst/>
              <a:ahLst/>
              <a:cxnLst/>
              <a:rect l="l" t="t" r="r" b="b"/>
              <a:pathLst>
                <a:path w="21069" h="43" extrusionOk="0">
                  <a:moveTo>
                    <a:pt x="21069" y="0"/>
                  </a:moveTo>
                  <a:lnTo>
                    <a:pt x="0" y="43"/>
                  </a:lnTo>
                  <a:lnTo>
                    <a:pt x="21069" y="43"/>
                  </a:lnTo>
                  <a:lnTo>
                    <a:pt x="21069" y="0"/>
                  </a:lnTo>
                  <a:close/>
                </a:path>
              </a:pathLst>
            </a:custGeom>
            <a:solidFill>
              <a:srgbClr val="D4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238125" y="2920075"/>
              <a:ext cx="526725" cy="1075"/>
            </a:xfrm>
            <a:custGeom>
              <a:avLst/>
              <a:gdLst/>
              <a:ahLst/>
              <a:cxnLst/>
              <a:rect l="l" t="t" r="r" b="b"/>
              <a:pathLst>
                <a:path w="21069" h="43" fill="none" extrusionOk="0">
                  <a:moveTo>
                    <a:pt x="21069" y="0"/>
                  </a:moveTo>
                  <a:lnTo>
                    <a:pt x="0" y="43"/>
                  </a:lnTo>
                  <a:lnTo>
                    <a:pt x="21069" y="43"/>
                  </a:lnTo>
                  <a:lnTo>
                    <a:pt x="21069" y="43"/>
                  </a:lnTo>
                  <a:lnTo>
                    <a:pt x="210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764825" y="2919350"/>
              <a:ext cx="181675" cy="1800"/>
            </a:xfrm>
            <a:custGeom>
              <a:avLst/>
              <a:gdLst/>
              <a:ahLst/>
              <a:cxnLst/>
              <a:rect l="l" t="t" r="r" b="b"/>
              <a:pathLst>
                <a:path w="7267" h="72" extrusionOk="0">
                  <a:moveTo>
                    <a:pt x="7267" y="0"/>
                  </a:moveTo>
                  <a:lnTo>
                    <a:pt x="1" y="29"/>
                  </a:lnTo>
                  <a:lnTo>
                    <a:pt x="1" y="72"/>
                  </a:lnTo>
                  <a:lnTo>
                    <a:pt x="7267" y="72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A05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764825" y="2919350"/>
              <a:ext cx="181675" cy="1800"/>
            </a:xfrm>
            <a:custGeom>
              <a:avLst/>
              <a:gdLst/>
              <a:ahLst/>
              <a:cxnLst/>
              <a:rect l="l" t="t" r="r" b="b"/>
              <a:pathLst>
                <a:path w="7267" h="72" fill="none" extrusionOk="0">
                  <a:moveTo>
                    <a:pt x="7267" y="0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72"/>
                  </a:lnTo>
                  <a:lnTo>
                    <a:pt x="7267" y="72"/>
                  </a:lnTo>
                  <a:lnTo>
                    <a:pt x="72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946475" y="2919000"/>
              <a:ext cx="115525" cy="2150"/>
            </a:xfrm>
            <a:custGeom>
              <a:avLst/>
              <a:gdLst/>
              <a:ahLst/>
              <a:cxnLst/>
              <a:rect l="l" t="t" r="r" b="b"/>
              <a:pathLst>
                <a:path w="4621" h="86" extrusionOk="0">
                  <a:moveTo>
                    <a:pt x="4621" y="0"/>
                  </a:moveTo>
                  <a:lnTo>
                    <a:pt x="1" y="14"/>
                  </a:lnTo>
                  <a:lnTo>
                    <a:pt x="1" y="86"/>
                  </a:lnTo>
                  <a:lnTo>
                    <a:pt x="4621" y="86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rgbClr val="BC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946475" y="2919000"/>
              <a:ext cx="115525" cy="2150"/>
            </a:xfrm>
            <a:custGeom>
              <a:avLst/>
              <a:gdLst/>
              <a:ahLst/>
              <a:cxnLst/>
              <a:rect l="l" t="t" r="r" b="b"/>
              <a:pathLst>
                <a:path w="4621" h="86" fill="none" extrusionOk="0">
                  <a:moveTo>
                    <a:pt x="4621" y="0"/>
                  </a:moveTo>
                  <a:lnTo>
                    <a:pt x="1" y="14"/>
                  </a:lnTo>
                  <a:lnTo>
                    <a:pt x="1" y="86"/>
                  </a:lnTo>
                  <a:lnTo>
                    <a:pt x="4621" y="86"/>
                  </a:lnTo>
                  <a:lnTo>
                    <a:pt x="46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991525" y="3420675"/>
              <a:ext cx="25075" cy="25400"/>
            </a:xfrm>
            <a:custGeom>
              <a:avLst/>
              <a:gdLst/>
              <a:ahLst/>
              <a:cxnLst/>
              <a:rect l="l" t="t" r="r" b="b"/>
              <a:pathLst>
                <a:path w="1003" h="1016" extrusionOk="0">
                  <a:moveTo>
                    <a:pt x="959" y="0"/>
                  </a:moveTo>
                  <a:lnTo>
                    <a:pt x="1" y="1016"/>
                  </a:lnTo>
                  <a:lnTo>
                    <a:pt x="1" y="1016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D4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991525" y="3420675"/>
              <a:ext cx="25075" cy="25400"/>
            </a:xfrm>
            <a:custGeom>
              <a:avLst/>
              <a:gdLst/>
              <a:ahLst/>
              <a:cxnLst/>
              <a:rect l="l" t="t" r="r" b="b"/>
              <a:pathLst>
                <a:path w="1003" h="1016" fill="none" extrusionOk="0">
                  <a:moveTo>
                    <a:pt x="1002" y="0"/>
                  </a:moveTo>
                  <a:lnTo>
                    <a:pt x="959" y="0"/>
                  </a:lnTo>
                  <a:lnTo>
                    <a:pt x="959" y="0"/>
                  </a:lnTo>
                  <a:lnTo>
                    <a:pt x="1" y="1016"/>
                  </a:lnTo>
                  <a:lnTo>
                    <a:pt x="10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1015500" y="3373825"/>
              <a:ext cx="46500" cy="46875"/>
            </a:xfrm>
            <a:custGeom>
              <a:avLst/>
              <a:gdLst/>
              <a:ahLst/>
              <a:cxnLst/>
              <a:rect l="l" t="t" r="r" b="b"/>
              <a:pathLst>
                <a:path w="1860" h="1875" extrusionOk="0">
                  <a:moveTo>
                    <a:pt x="1860" y="1"/>
                  </a:moveTo>
                  <a:lnTo>
                    <a:pt x="1402" y="430"/>
                  </a:lnTo>
                  <a:lnTo>
                    <a:pt x="944" y="887"/>
                  </a:lnTo>
                  <a:lnTo>
                    <a:pt x="472" y="1374"/>
                  </a:lnTo>
                  <a:lnTo>
                    <a:pt x="0" y="1874"/>
                  </a:lnTo>
                  <a:lnTo>
                    <a:pt x="43" y="1874"/>
                  </a:lnTo>
                  <a:lnTo>
                    <a:pt x="1860" y="1"/>
                  </a:lnTo>
                  <a:close/>
                </a:path>
              </a:pathLst>
            </a:custGeom>
            <a:solidFill>
              <a:srgbClr val="A05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1015500" y="3373825"/>
              <a:ext cx="46500" cy="46875"/>
            </a:xfrm>
            <a:custGeom>
              <a:avLst/>
              <a:gdLst/>
              <a:ahLst/>
              <a:cxnLst/>
              <a:rect l="l" t="t" r="r" b="b"/>
              <a:pathLst>
                <a:path w="1860" h="1875" fill="none" extrusionOk="0">
                  <a:moveTo>
                    <a:pt x="1860" y="1"/>
                  </a:moveTo>
                  <a:lnTo>
                    <a:pt x="1860" y="1"/>
                  </a:lnTo>
                  <a:lnTo>
                    <a:pt x="1402" y="430"/>
                  </a:lnTo>
                  <a:lnTo>
                    <a:pt x="944" y="887"/>
                  </a:lnTo>
                  <a:lnTo>
                    <a:pt x="472" y="1374"/>
                  </a:lnTo>
                  <a:lnTo>
                    <a:pt x="0" y="1874"/>
                  </a:lnTo>
                  <a:lnTo>
                    <a:pt x="43" y="1874"/>
                  </a:lnTo>
                  <a:lnTo>
                    <a:pt x="1860" y="1"/>
                  </a:lnTo>
                  <a:lnTo>
                    <a:pt x="18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238125" y="2921125"/>
              <a:ext cx="823875" cy="591100"/>
            </a:xfrm>
            <a:custGeom>
              <a:avLst/>
              <a:gdLst/>
              <a:ahLst/>
              <a:cxnLst/>
              <a:rect l="l" t="t" r="r" b="b"/>
              <a:pathLst>
                <a:path w="32955" h="23644" extrusionOk="0">
                  <a:moveTo>
                    <a:pt x="0" y="1"/>
                  </a:moveTo>
                  <a:lnTo>
                    <a:pt x="0" y="8583"/>
                  </a:lnTo>
                  <a:lnTo>
                    <a:pt x="0" y="22643"/>
                  </a:lnTo>
                  <a:lnTo>
                    <a:pt x="72" y="22657"/>
                  </a:lnTo>
                  <a:lnTo>
                    <a:pt x="272" y="22686"/>
                  </a:lnTo>
                  <a:lnTo>
                    <a:pt x="572" y="22714"/>
                  </a:lnTo>
                  <a:lnTo>
                    <a:pt x="973" y="22729"/>
                  </a:lnTo>
                  <a:lnTo>
                    <a:pt x="1244" y="22729"/>
                  </a:lnTo>
                  <a:lnTo>
                    <a:pt x="1516" y="22700"/>
                  </a:lnTo>
                  <a:lnTo>
                    <a:pt x="1831" y="22671"/>
                  </a:lnTo>
                  <a:lnTo>
                    <a:pt x="2160" y="22614"/>
                  </a:lnTo>
                  <a:lnTo>
                    <a:pt x="2489" y="22543"/>
                  </a:lnTo>
                  <a:lnTo>
                    <a:pt x="2846" y="22443"/>
                  </a:lnTo>
                  <a:lnTo>
                    <a:pt x="3218" y="22314"/>
                  </a:lnTo>
                  <a:lnTo>
                    <a:pt x="3590" y="22156"/>
                  </a:lnTo>
                  <a:lnTo>
                    <a:pt x="3976" y="21956"/>
                  </a:lnTo>
                  <a:lnTo>
                    <a:pt x="4362" y="21742"/>
                  </a:lnTo>
                  <a:lnTo>
                    <a:pt x="4749" y="21470"/>
                  </a:lnTo>
                  <a:lnTo>
                    <a:pt x="4935" y="21313"/>
                  </a:lnTo>
                  <a:lnTo>
                    <a:pt x="5135" y="21155"/>
                  </a:lnTo>
                  <a:lnTo>
                    <a:pt x="5321" y="20984"/>
                  </a:lnTo>
                  <a:lnTo>
                    <a:pt x="5507" y="20812"/>
                  </a:lnTo>
                  <a:lnTo>
                    <a:pt x="5707" y="20612"/>
                  </a:lnTo>
                  <a:lnTo>
                    <a:pt x="5893" y="20411"/>
                  </a:lnTo>
                  <a:lnTo>
                    <a:pt x="6079" y="20183"/>
                  </a:lnTo>
                  <a:lnTo>
                    <a:pt x="6265" y="19954"/>
                  </a:lnTo>
                  <a:lnTo>
                    <a:pt x="6436" y="19711"/>
                  </a:lnTo>
                  <a:lnTo>
                    <a:pt x="6622" y="19453"/>
                  </a:lnTo>
                  <a:lnTo>
                    <a:pt x="6894" y="19053"/>
                  </a:lnTo>
                  <a:lnTo>
                    <a:pt x="7195" y="18666"/>
                  </a:lnTo>
                  <a:lnTo>
                    <a:pt x="7509" y="18323"/>
                  </a:lnTo>
                  <a:lnTo>
                    <a:pt x="7824" y="18009"/>
                  </a:lnTo>
                  <a:lnTo>
                    <a:pt x="8167" y="17722"/>
                  </a:lnTo>
                  <a:lnTo>
                    <a:pt x="8510" y="17451"/>
                  </a:lnTo>
                  <a:lnTo>
                    <a:pt x="8854" y="17222"/>
                  </a:lnTo>
                  <a:lnTo>
                    <a:pt x="9226" y="17007"/>
                  </a:lnTo>
                  <a:lnTo>
                    <a:pt x="9583" y="16821"/>
                  </a:lnTo>
                  <a:lnTo>
                    <a:pt x="9955" y="16664"/>
                  </a:lnTo>
                  <a:lnTo>
                    <a:pt x="10341" y="16535"/>
                  </a:lnTo>
                  <a:lnTo>
                    <a:pt x="10727" y="16421"/>
                  </a:lnTo>
                  <a:lnTo>
                    <a:pt x="11114" y="16335"/>
                  </a:lnTo>
                  <a:lnTo>
                    <a:pt x="11500" y="16278"/>
                  </a:lnTo>
                  <a:lnTo>
                    <a:pt x="11886" y="16249"/>
                  </a:lnTo>
                  <a:lnTo>
                    <a:pt x="12272" y="16235"/>
                  </a:lnTo>
                  <a:lnTo>
                    <a:pt x="12687" y="16249"/>
                  </a:lnTo>
                  <a:lnTo>
                    <a:pt x="13087" y="16278"/>
                  </a:lnTo>
                  <a:lnTo>
                    <a:pt x="13502" y="16349"/>
                  </a:lnTo>
                  <a:lnTo>
                    <a:pt x="13903" y="16450"/>
                  </a:lnTo>
                  <a:lnTo>
                    <a:pt x="14303" y="16564"/>
                  </a:lnTo>
                  <a:lnTo>
                    <a:pt x="14689" y="16707"/>
                  </a:lnTo>
                  <a:lnTo>
                    <a:pt x="15061" y="16879"/>
                  </a:lnTo>
                  <a:lnTo>
                    <a:pt x="15433" y="17065"/>
                  </a:lnTo>
                  <a:lnTo>
                    <a:pt x="15791" y="17279"/>
                  </a:lnTo>
                  <a:lnTo>
                    <a:pt x="16120" y="17522"/>
                  </a:lnTo>
                  <a:lnTo>
                    <a:pt x="16449" y="17794"/>
                  </a:lnTo>
                  <a:lnTo>
                    <a:pt x="16763" y="18080"/>
                  </a:lnTo>
                  <a:lnTo>
                    <a:pt x="17049" y="18380"/>
                  </a:lnTo>
                  <a:lnTo>
                    <a:pt x="17336" y="18724"/>
                  </a:lnTo>
                  <a:lnTo>
                    <a:pt x="17579" y="19067"/>
                  </a:lnTo>
                  <a:lnTo>
                    <a:pt x="17822" y="19453"/>
                  </a:lnTo>
                  <a:lnTo>
                    <a:pt x="17979" y="19711"/>
                  </a:lnTo>
                  <a:lnTo>
                    <a:pt x="18137" y="19954"/>
                  </a:lnTo>
                  <a:lnTo>
                    <a:pt x="18294" y="20197"/>
                  </a:lnTo>
                  <a:lnTo>
                    <a:pt x="18465" y="20426"/>
                  </a:lnTo>
                  <a:lnTo>
                    <a:pt x="18651" y="20655"/>
                  </a:lnTo>
                  <a:lnTo>
                    <a:pt x="18837" y="20869"/>
                  </a:lnTo>
                  <a:lnTo>
                    <a:pt x="19023" y="21084"/>
                  </a:lnTo>
                  <a:lnTo>
                    <a:pt x="19209" y="21284"/>
                  </a:lnTo>
                  <a:lnTo>
                    <a:pt x="19409" y="21470"/>
                  </a:lnTo>
                  <a:lnTo>
                    <a:pt x="19610" y="21656"/>
                  </a:lnTo>
                  <a:lnTo>
                    <a:pt x="19810" y="21827"/>
                  </a:lnTo>
                  <a:lnTo>
                    <a:pt x="20025" y="21999"/>
                  </a:lnTo>
                  <a:lnTo>
                    <a:pt x="20239" y="22156"/>
                  </a:lnTo>
                  <a:lnTo>
                    <a:pt x="20454" y="22314"/>
                  </a:lnTo>
                  <a:lnTo>
                    <a:pt x="20682" y="22457"/>
                  </a:lnTo>
                  <a:lnTo>
                    <a:pt x="20897" y="22586"/>
                  </a:lnTo>
                  <a:lnTo>
                    <a:pt x="21355" y="22843"/>
                  </a:lnTo>
                  <a:lnTo>
                    <a:pt x="21827" y="23058"/>
                  </a:lnTo>
                  <a:lnTo>
                    <a:pt x="22299" y="23229"/>
                  </a:lnTo>
                  <a:lnTo>
                    <a:pt x="22771" y="23387"/>
                  </a:lnTo>
                  <a:lnTo>
                    <a:pt x="23257" y="23501"/>
                  </a:lnTo>
                  <a:lnTo>
                    <a:pt x="23743" y="23587"/>
                  </a:lnTo>
                  <a:lnTo>
                    <a:pt x="24230" y="23630"/>
                  </a:lnTo>
                  <a:lnTo>
                    <a:pt x="24716" y="23644"/>
                  </a:lnTo>
                  <a:lnTo>
                    <a:pt x="25045" y="23644"/>
                  </a:lnTo>
                  <a:lnTo>
                    <a:pt x="25374" y="23615"/>
                  </a:lnTo>
                  <a:lnTo>
                    <a:pt x="25689" y="23587"/>
                  </a:lnTo>
                  <a:lnTo>
                    <a:pt x="26003" y="23530"/>
                  </a:lnTo>
                  <a:lnTo>
                    <a:pt x="26318" y="23458"/>
                  </a:lnTo>
                  <a:lnTo>
                    <a:pt x="26633" y="23387"/>
                  </a:lnTo>
                  <a:lnTo>
                    <a:pt x="26933" y="23286"/>
                  </a:lnTo>
                  <a:lnTo>
                    <a:pt x="27233" y="23172"/>
                  </a:lnTo>
                  <a:lnTo>
                    <a:pt x="27534" y="23043"/>
                  </a:lnTo>
                  <a:lnTo>
                    <a:pt x="27820" y="22900"/>
                  </a:lnTo>
                  <a:lnTo>
                    <a:pt x="28106" y="22743"/>
                  </a:lnTo>
                  <a:lnTo>
                    <a:pt x="28378" y="22571"/>
                  </a:lnTo>
                  <a:lnTo>
                    <a:pt x="28649" y="22385"/>
                  </a:lnTo>
                  <a:lnTo>
                    <a:pt x="28907" y="22185"/>
                  </a:lnTo>
                  <a:lnTo>
                    <a:pt x="29164" y="21971"/>
                  </a:lnTo>
                  <a:lnTo>
                    <a:pt x="29407" y="21742"/>
                  </a:lnTo>
                  <a:lnTo>
                    <a:pt x="30137" y="20998"/>
                  </a:lnTo>
                  <a:lnTo>
                    <a:pt x="31095" y="19982"/>
                  </a:lnTo>
                  <a:lnTo>
                    <a:pt x="31567" y="19482"/>
                  </a:lnTo>
                  <a:lnTo>
                    <a:pt x="32039" y="18995"/>
                  </a:lnTo>
                  <a:lnTo>
                    <a:pt x="32497" y="18538"/>
                  </a:lnTo>
                  <a:lnTo>
                    <a:pt x="32955" y="18109"/>
                  </a:lnTo>
                  <a:lnTo>
                    <a:pt x="32955" y="1"/>
                  </a:lnTo>
                  <a:close/>
                </a:path>
              </a:pathLst>
            </a:custGeom>
            <a:solidFill>
              <a:srgbClr val="EB5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238125" y="2921125"/>
              <a:ext cx="823875" cy="591100"/>
            </a:xfrm>
            <a:custGeom>
              <a:avLst/>
              <a:gdLst/>
              <a:ahLst/>
              <a:cxnLst/>
              <a:rect l="l" t="t" r="r" b="b"/>
              <a:pathLst>
                <a:path w="32955" h="23644" fill="none" extrusionOk="0">
                  <a:moveTo>
                    <a:pt x="32955" y="1"/>
                  </a:moveTo>
                  <a:lnTo>
                    <a:pt x="28335" y="1"/>
                  </a:lnTo>
                  <a:lnTo>
                    <a:pt x="21069" y="1"/>
                  </a:lnTo>
                  <a:lnTo>
                    <a:pt x="0" y="1"/>
                  </a:lnTo>
                  <a:lnTo>
                    <a:pt x="0" y="8583"/>
                  </a:lnTo>
                  <a:lnTo>
                    <a:pt x="0" y="22643"/>
                  </a:lnTo>
                  <a:lnTo>
                    <a:pt x="0" y="22643"/>
                  </a:lnTo>
                  <a:lnTo>
                    <a:pt x="72" y="22657"/>
                  </a:lnTo>
                  <a:lnTo>
                    <a:pt x="272" y="22686"/>
                  </a:lnTo>
                  <a:lnTo>
                    <a:pt x="572" y="22714"/>
                  </a:lnTo>
                  <a:lnTo>
                    <a:pt x="973" y="22729"/>
                  </a:lnTo>
                  <a:lnTo>
                    <a:pt x="973" y="22729"/>
                  </a:lnTo>
                  <a:lnTo>
                    <a:pt x="1244" y="22729"/>
                  </a:lnTo>
                  <a:lnTo>
                    <a:pt x="1516" y="22700"/>
                  </a:lnTo>
                  <a:lnTo>
                    <a:pt x="1831" y="22671"/>
                  </a:lnTo>
                  <a:lnTo>
                    <a:pt x="2160" y="22614"/>
                  </a:lnTo>
                  <a:lnTo>
                    <a:pt x="2489" y="22543"/>
                  </a:lnTo>
                  <a:lnTo>
                    <a:pt x="2846" y="22443"/>
                  </a:lnTo>
                  <a:lnTo>
                    <a:pt x="3218" y="22314"/>
                  </a:lnTo>
                  <a:lnTo>
                    <a:pt x="3590" y="22156"/>
                  </a:lnTo>
                  <a:lnTo>
                    <a:pt x="3976" y="21956"/>
                  </a:lnTo>
                  <a:lnTo>
                    <a:pt x="4362" y="21742"/>
                  </a:lnTo>
                  <a:lnTo>
                    <a:pt x="4749" y="21470"/>
                  </a:lnTo>
                  <a:lnTo>
                    <a:pt x="4935" y="21313"/>
                  </a:lnTo>
                  <a:lnTo>
                    <a:pt x="5135" y="21155"/>
                  </a:lnTo>
                  <a:lnTo>
                    <a:pt x="5321" y="20984"/>
                  </a:lnTo>
                  <a:lnTo>
                    <a:pt x="5507" y="20812"/>
                  </a:lnTo>
                  <a:lnTo>
                    <a:pt x="5707" y="20612"/>
                  </a:lnTo>
                  <a:lnTo>
                    <a:pt x="5893" y="20411"/>
                  </a:lnTo>
                  <a:lnTo>
                    <a:pt x="6079" y="20183"/>
                  </a:lnTo>
                  <a:lnTo>
                    <a:pt x="6265" y="19954"/>
                  </a:lnTo>
                  <a:lnTo>
                    <a:pt x="6436" y="19711"/>
                  </a:lnTo>
                  <a:lnTo>
                    <a:pt x="6622" y="19453"/>
                  </a:lnTo>
                  <a:lnTo>
                    <a:pt x="6622" y="19453"/>
                  </a:lnTo>
                  <a:lnTo>
                    <a:pt x="6894" y="19053"/>
                  </a:lnTo>
                  <a:lnTo>
                    <a:pt x="7195" y="18666"/>
                  </a:lnTo>
                  <a:lnTo>
                    <a:pt x="7509" y="18323"/>
                  </a:lnTo>
                  <a:lnTo>
                    <a:pt x="7824" y="18009"/>
                  </a:lnTo>
                  <a:lnTo>
                    <a:pt x="8167" y="17722"/>
                  </a:lnTo>
                  <a:lnTo>
                    <a:pt x="8510" y="17451"/>
                  </a:lnTo>
                  <a:lnTo>
                    <a:pt x="8854" y="17222"/>
                  </a:lnTo>
                  <a:lnTo>
                    <a:pt x="9226" y="17007"/>
                  </a:lnTo>
                  <a:lnTo>
                    <a:pt x="9583" y="16821"/>
                  </a:lnTo>
                  <a:lnTo>
                    <a:pt x="9955" y="16664"/>
                  </a:lnTo>
                  <a:lnTo>
                    <a:pt x="10341" y="16535"/>
                  </a:lnTo>
                  <a:lnTo>
                    <a:pt x="10727" y="16421"/>
                  </a:lnTo>
                  <a:lnTo>
                    <a:pt x="11114" y="16335"/>
                  </a:lnTo>
                  <a:lnTo>
                    <a:pt x="11500" y="16278"/>
                  </a:lnTo>
                  <a:lnTo>
                    <a:pt x="11886" y="16249"/>
                  </a:lnTo>
                  <a:lnTo>
                    <a:pt x="12272" y="16235"/>
                  </a:lnTo>
                  <a:lnTo>
                    <a:pt x="12272" y="16235"/>
                  </a:lnTo>
                  <a:lnTo>
                    <a:pt x="12687" y="16249"/>
                  </a:lnTo>
                  <a:lnTo>
                    <a:pt x="13087" y="16278"/>
                  </a:lnTo>
                  <a:lnTo>
                    <a:pt x="13502" y="16349"/>
                  </a:lnTo>
                  <a:lnTo>
                    <a:pt x="13903" y="16450"/>
                  </a:lnTo>
                  <a:lnTo>
                    <a:pt x="14303" y="16564"/>
                  </a:lnTo>
                  <a:lnTo>
                    <a:pt x="14689" y="16707"/>
                  </a:lnTo>
                  <a:lnTo>
                    <a:pt x="15061" y="16879"/>
                  </a:lnTo>
                  <a:lnTo>
                    <a:pt x="15433" y="17065"/>
                  </a:lnTo>
                  <a:lnTo>
                    <a:pt x="15791" y="17279"/>
                  </a:lnTo>
                  <a:lnTo>
                    <a:pt x="16120" y="17522"/>
                  </a:lnTo>
                  <a:lnTo>
                    <a:pt x="16449" y="17794"/>
                  </a:lnTo>
                  <a:lnTo>
                    <a:pt x="16763" y="18080"/>
                  </a:lnTo>
                  <a:lnTo>
                    <a:pt x="17049" y="18380"/>
                  </a:lnTo>
                  <a:lnTo>
                    <a:pt x="17336" y="18724"/>
                  </a:lnTo>
                  <a:lnTo>
                    <a:pt x="17579" y="19067"/>
                  </a:lnTo>
                  <a:lnTo>
                    <a:pt x="17822" y="19453"/>
                  </a:lnTo>
                  <a:lnTo>
                    <a:pt x="17822" y="19453"/>
                  </a:lnTo>
                  <a:lnTo>
                    <a:pt x="17979" y="19711"/>
                  </a:lnTo>
                  <a:lnTo>
                    <a:pt x="18137" y="19954"/>
                  </a:lnTo>
                  <a:lnTo>
                    <a:pt x="18294" y="20197"/>
                  </a:lnTo>
                  <a:lnTo>
                    <a:pt x="18465" y="20426"/>
                  </a:lnTo>
                  <a:lnTo>
                    <a:pt x="18651" y="20655"/>
                  </a:lnTo>
                  <a:lnTo>
                    <a:pt x="18837" y="20869"/>
                  </a:lnTo>
                  <a:lnTo>
                    <a:pt x="19023" y="21084"/>
                  </a:lnTo>
                  <a:lnTo>
                    <a:pt x="19209" y="21284"/>
                  </a:lnTo>
                  <a:lnTo>
                    <a:pt x="19409" y="21470"/>
                  </a:lnTo>
                  <a:lnTo>
                    <a:pt x="19610" y="21656"/>
                  </a:lnTo>
                  <a:lnTo>
                    <a:pt x="19810" y="21827"/>
                  </a:lnTo>
                  <a:lnTo>
                    <a:pt x="20025" y="21999"/>
                  </a:lnTo>
                  <a:lnTo>
                    <a:pt x="20239" y="22156"/>
                  </a:lnTo>
                  <a:lnTo>
                    <a:pt x="20454" y="22314"/>
                  </a:lnTo>
                  <a:lnTo>
                    <a:pt x="20682" y="22457"/>
                  </a:lnTo>
                  <a:lnTo>
                    <a:pt x="20897" y="22586"/>
                  </a:lnTo>
                  <a:lnTo>
                    <a:pt x="21355" y="22843"/>
                  </a:lnTo>
                  <a:lnTo>
                    <a:pt x="21827" y="23058"/>
                  </a:lnTo>
                  <a:lnTo>
                    <a:pt x="22299" y="23229"/>
                  </a:lnTo>
                  <a:lnTo>
                    <a:pt x="22771" y="23387"/>
                  </a:lnTo>
                  <a:lnTo>
                    <a:pt x="23257" y="23501"/>
                  </a:lnTo>
                  <a:lnTo>
                    <a:pt x="23743" y="23587"/>
                  </a:lnTo>
                  <a:lnTo>
                    <a:pt x="24230" y="23630"/>
                  </a:lnTo>
                  <a:lnTo>
                    <a:pt x="24716" y="23644"/>
                  </a:lnTo>
                  <a:lnTo>
                    <a:pt x="24716" y="23644"/>
                  </a:lnTo>
                  <a:lnTo>
                    <a:pt x="25045" y="23644"/>
                  </a:lnTo>
                  <a:lnTo>
                    <a:pt x="25374" y="23615"/>
                  </a:lnTo>
                  <a:lnTo>
                    <a:pt x="25689" y="23587"/>
                  </a:lnTo>
                  <a:lnTo>
                    <a:pt x="26003" y="23530"/>
                  </a:lnTo>
                  <a:lnTo>
                    <a:pt x="26318" y="23458"/>
                  </a:lnTo>
                  <a:lnTo>
                    <a:pt x="26633" y="23387"/>
                  </a:lnTo>
                  <a:lnTo>
                    <a:pt x="26933" y="23286"/>
                  </a:lnTo>
                  <a:lnTo>
                    <a:pt x="27233" y="23172"/>
                  </a:lnTo>
                  <a:lnTo>
                    <a:pt x="27534" y="23043"/>
                  </a:lnTo>
                  <a:lnTo>
                    <a:pt x="27820" y="22900"/>
                  </a:lnTo>
                  <a:lnTo>
                    <a:pt x="28106" y="22743"/>
                  </a:lnTo>
                  <a:lnTo>
                    <a:pt x="28378" y="22571"/>
                  </a:lnTo>
                  <a:lnTo>
                    <a:pt x="28649" y="22385"/>
                  </a:lnTo>
                  <a:lnTo>
                    <a:pt x="28907" y="22185"/>
                  </a:lnTo>
                  <a:lnTo>
                    <a:pt x="29164" y="21971"/>
                  </a:lnTo>
                  <a:lnTo>
                    <a:pt x="29407" y="21742"/>
                  </a:lnTo>
                  <a:lnTo>
                    <a:pt x="30137" y="20998"/>
                  </a:lnTo>
                  <a:lnTo>
                    <a:pt x="30137" y="20998"/>
                  </a:lnTo>
                  <a:lnTo>
                    <a:pt x="31095" y="19982"/>
                  </a:lnTo>
                  <a:lnTo>
                    <a:pt x="31095" y="19982"/>
                  </a:lnTo>
                  <a:lnTo>
                    <a:pt x="31567" y="19482"/>
                  </a:lnTo>
                  <a:lnTo>
                    <a:pt x="32039" y="18995"/>
                  </a:lnTo>
                  <a:lnTo>
                    <a:pt x="32497" y="18538"/>
                  </a:lnTo>
                  <a:lnTo>
                    <a:pt x="32955" y="18109"/>
                  </a:lnTo>
                  <a:lnTo>
                    <a:pt x="329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6" name="Google Shape;866;p18"/>
          <p:cNvCxnSpPr/>
          <p:nvPr/>
        </p:nvCxnSpPr>
        <p:spPr>
          <a:xfrm>
            <a:off x="1280225" y="4346188"/>
            <a:ext cx="158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7" name="Google Shape;867;p18"/>
          <p:cNvSpPr/>
          <p:nvPr/>
        </p:nvSpPr>
        <p:spPr>
          <a:xfrm>
            <a:off x="1976975" y="4250488"/>
            <a:ext cx="191400" cy="19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8"/>
          <p:cNvSpPr txBox="1"/>
          <p:nvPr/>
        </p:nvSpPr>
        <p:spPr>
          <a:xfrm>
            <a:off x="1745513" y="4375513"/>
            <a:ext cx="654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50 %</a:t>
            </a:r>
            <a:endParaRPr sz="18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69" name="Google Shape;869;p18"/>
          <p:cNvGrpSpPr/>
          <p:nvPr/>
        </p:nvGrpSpPr>
        <p:grpSpPr>
          <a:xfrm>
            <a:off x="6278865" y="4179869"/>
            <a:ext cx="331965" cy="332665"/>
            <a:chOff x="238125" y="3720500"/>
            <a:chExt cx="709175" cy="708250"/>
          </a:xfrm>
        </p:grpSpPr>
        <p:sp>
          <p:nvSpPr>
            <p:cNvPr id="870" name="Google Shape;870;p18"/>
            <p:cNvSpPr/>
            <p:nvPr/>
          </p:nvSpPr>
          <p:spPr>
            <a:xfrm>
              <a:off x="655200" y="4025475"/>
              <a:ext cx="500" cy="500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" y="1"/>
                  </a:moveTo>
                  <a:lnTo>
                    <a:pt x="1" y="1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655200" y="4025475"/>
              <a:ext cx="500" cy="500"/>
            </a:xfrm>
            <a:custGeom>
              <a:avLst/>
              <a:gdLst/>
              <a:ahLst/>
              <a:cxnLst/>
              <a:rect l="l" t="t" r="r" b="b"/>
              <a:pathLst>
                <a:path w="20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238125" y="4207725"/>
              <a:ext cx="221025" cy="221025"/>
            </a:xfrm>
            <a:custGeom>
              <a:avLst/>
              <a:gdLst/>
              <a:ahLst/>
              <a:cxnLst/>
              <a:rect l="l" t="t" r="r" b="b"/>
              <a:pathLst>
                <a:path w="8841" h="8841" extrusionOk="0">
                  <a:moveTo>
                    <a:pt x="4134" y="2252"/>
                  </a:moveTo>
                  <a:lnTo>
                    <a:pt x="4374" y="2271"/>
                  </a:lnTo>
                  <a:lnTo>
                    <a:pt x="4614" y="2308"/>
                  </a:lnTo>
                  <a:lnTo>
                    <a:pt x="4835" y="2363"/>
                  </a:lnTo>
                  <a:lnTo>
                    <a:pt x="5057" y="2437"/>
                  </a:lnTo>
                  <a:lnTo>
                    <a:pt x="5278" y="2529"/>
                  </a:lnTo>
                  <a:lnTo>
                    <a:pt x="5500" y="2658"/>
                  </a:lnTo>
                  <a:lnTo>
                    <a:pt x="5684" y="2806"/>
                  </a:lnTo>
                  <a:lnTo>
                    <a:pt x="5887" y="2972"/>
                  </a:lnTo>
                  <a:lnTo>
                    <a:pt x="6017" y="3120"/>
                  </a:lnTo>
                  <a:lnTo>
                    <a:pt x="6127" y="3267"/>
                  </a:lnTo>
                  <a:lnTo>
                    <a:pt x="6238" y="3434"/>
                  </a:lnTo>
                  <a:lnTo>
                    <a:pt x="6330" y="3581"/>
                  </a:lnTo>
                  <a:lnTo>
                    <a:pt x="6404" y="3747"/>
                  </a:lnTo>
                  <a:lnTo>
                    <a:pt x="6478" y="3932"/>
                  </a:lnTo>
                  <a:lnTo>
                    <a:pt x="6515" y="4098"/>
                  </a:lnTo>
                  <a:lnTo>
                    <a:pt x="6552" y="4264"/>
                  </a:lnTo>
                  <a:lnTo>
                    <a:pt x="6570" y="4449"/>
                  </a:lnTo>
                  <a:lnTo>
                    <a:pt x="6589" y="4633"/>
                  </a:lnTo>
                  <a:lnTo>
                    <a:pt x="6589" y="4799"/>
                  </a:lnTo>
                  <a:lnTo>
                    <a:pt x="6570" y="4984"/>
                  </a:lnTo>
                  <a:lnTo>
                    <a:pt x="6533" y="5150"/>
                  </a:lnTo>
                  <a:lnTo>
                    <a:pt x="6496" y="5316"/>
                  </a:lnTo>
                  <a:lnTo>
                    <a:pt x="6441" y="5482"/>
                  </a:lnTo>
                  <a:lnTo>
                    <a:pt x="6386" y="5648"/>
                  </a:lnTo>
                  <a:lnTo>
                    <a:pt x="6312" y="5814"/>
                  </a:lnTo>
                  <a:lnTo>
                    <a:pt x="6238" y="5962"/>
                  </a:lnTo>
                  <a:lnTo>
                    <a:pt x="6146" y="6110"/>
                  </a:lnTo>
                  <a:lnTo>
                    <a:pt x="6035" y="6257"/>
                  </a:lnTo>
                  <a:lnTo>
                    <a:pt x="5924" y="6386"/>
                  </a:lnTo>
                  <a:lnTo>
                    <a:pt x="5795" y="6516"/>
                  </a:lnTo>
                  <a:lnTo>
                    <a:pt x="5666" y="6626"/>
                  </a:lnTo>
                  <a:lnTo>
                    <a:pt x="5537" y="6737"/>
                  </a:lnTo>
                  <a:lnTo>
                    <a:pt x="5389" y="6848"/>
                  </a:lnTo>
                  <a:lnTo>
                    <a:pt x="5223" y="6922"/>
                  </a:lnTo>
                  <a:lnTo>
                    <a:pt x="5057" y="7014"/>
                  </a:lnTo>
                  <a:lnTo>
                    <a:pt x="4891" y="7069"/>
                  </a:lnTo>
                  <a:lnTo>
                    <a:pt x="4706" y="7125"/>
                  </a:lnTo>
                  <a:lnTo>
                    <a:pt x="4522" y="7162"/>
                  </a:lnTo>
                  <a:lnTo>
                    <a:pt x="4337" y="7180"/>
                  </a:lnTo>
                  <a:lnTo>
                    <a:pt x="3931" y="7180"/>
                  </a:lnTo>
                  <a:lnTo>
                    <a:pt x="3747" y="7162"/>
                  </a:lnTo>
                  <a:lnTo>
                    <a:pt x="3562" y="7125"/>
                  </a:lnTo>
                  <a:lnTo>
                    <a:pt x="3377" y="7069"/>
                  </a:lnTo>
                  <a:lnTo>
                    <a:pt x="3211" y="7014"/>
                  </a:lnTo>
                  <a:lnTo>
                    <a:pt x="3045" y="6922"/>
                  </a:lnTo>
                  <a:lnTo>
                    <a:pt x="2898" y="6848"/>
                  </a:lnTo>
                  <a:lnTo>
                    <a:pt x="2750" y="6737"/>
                  </a:lnTo>
                  <a:lnTo>
                    <a:pt x="2602" y="6626"/>
                  </a:lnTo>
                  <a:lnTo>
                    <a:pt x="2473" y="6516"/>
                  </a:lnTo>
                  <a:lnTo>
                    <a:pt x="2344" y="6386"/>
                  </a:lnTo>
                  <a:lnTo>
                    <a:pt x="2233" y="6257"/>
                  </a:lnTo>
                  <a:lnTo>
                    <a:pt x="2141" y="6110"/>
                  </a:lnTo>
                  <a:lnTo>
                    <a:pt x="2049" y="5962"/>
                  </a:lnTo>
                  <a:lnTo>
                    <a:pt x="1956" y="5814"/>
                  </a:lnTo>
                  <a:lnTo>
                    <a:pt x="1882" y="5648"/>
                  </a:lnTo>
                  <a:lnTo>
                    <a:pt x="1827" y="5482"/>
                  </a:lnTo>
                  <a:lnTo>
                    <a:pt x="1772" y="5316"/>
                  </a:lnTo>
                  <a:lnTo>
                    <a:pt x="1735" y="5150"/>
                  </a:lnTo>
                  <a:lnTo>
                    <a:pt x="1698" y="4965"/>
                  </a:lnTo>
                  <a:lnTo>
                    <a:pt x="1698" y="4799"/>
                  </a:lnTo>
                  <a:lnTo>
                    <a:pt x="1679" y="4615"/>
                  </a:lnTo>
                  <a:lnTo>
                    <a:pt x="1698" y="4449"/>
                  </a:lnTo>
                  <a:lnTo>
                    <a:pt x="1716" y="4264"/>
                  </a:lnTo>
                  <a:lnTo>
                    <a:pt x="1753" y="4098"/>
                  </a:lnTo>
                  <a:lnTo>
                    <a:pt x="1790" y="3932"/>
                  </a:lnTo>
                  <a:lnTo>
                    <a:pt x="1864" y="3747"/>
                  </a:lnTo>
                  <a:lnTo>
                    <a:pt x="1938" y="3581"/>
                  </a:lnTo>
                  <a:lnTo>
                    <a:pt x="2030" y="3434"/>
                  </a:lnTo>
                  <a:lnTo>
                    <a:pt x="2122" y="3267"/>
                  </a:lnTo>
                  <a:lnTo>
                    <a:pt x="2252" y="3120"/>
                  </a:lnTo>
                  <a:lnTo>
                    <a:pt x="2381" y="2972"/>
                  </a:lnTo>
                  <a:lnTo>
                    <a:pt x="2565" y="2806"/>
                  </a:lnTo>
                  <a:lnTo>
                    <a:pt x="2768" y="2658"/>
                  </a:lnTo>
                  <a:lnTo>
                    <a:pt x="2971" y="2529"/>
                  </a:lnTo>
                  <a:lnTo>
                    <a:pt x="3193" y="2437"/>
                  </a:lnTo>
                  <a:lnTo>
                    <a:pt x="3433" y="2363"/>
                  </a:lnTo>
                  <a:lnTo>
                    <a:pt x="3654" y="2308"/>
                  </a:lnTo>
                  <a:lnTo>
                    <a:pt x="3894" y="2271"/>
                  </a:lnTo>
                  <a:lnTo>
                    <a:pt x="4134" y="2252"/>
                  </a:lnTo>
                  <a:close/>
                  <a:moveTo>
                    <a:pt x="7659" y="1"/>
                  </a:moveTo>
                  <a:lnTo>
                    <a:pt x="6404" y="1256"/>
                  </a:lnTo>
                  <a:lnTo>
                    <a:pt x="6146" y="1108"/>
                  </a:lnTo>
                  <a:lnTo>
                    <a:pt x="5887" y="979"/>
                  </a:lnTo>
                  <a:lnTo>
                    <a:pt x="5611" y="868"/>
                  </a:lnTo>
                  <a:lnTo>
                    <a:pt x="5352" y="776"/>
                  </a:lnTo>
                  <a:lnTo>
                    <a:pt x="5075" y="702"/>
                  </a:lnTo>
                  <a:lnTo>
                    <a:pt x="4798" y="647"/>
                  </a:lnTo>
                  <a:lnTo>
                    <a:pt x="4540" y="610"/>
                  </a:lnTo>
                  <a:lnTo>
                    <a:pt x="4263" y="591"/>
                  </a:lnTo>
                  <a:lnTo>
                    <a:pt x="3986" y="610"/>
                  </a:lnTo>
                  <a:lnTo>
                    <a:pt x="3728" y="628"/>
                  </a:lnTo>
                  <a:lnTo>
                    <a:pt x="3451" y="665"/>
                  </a:lnTo>
                  <a:lnTo>
                    <a:pt x="3193" y="721"/>
                  </a:lnTo>
                  <a:lnTo>
                    <a:pt x="2934" y="794"/>
                  </a:lnTo>
                  <a:lnTo>
                    <a:pt x="2676" y="887"/>
                  </a:lnTo>
                  <a:lnTo>
                    <a:pt x="2436" y="997"/>
                  </a:lnTo>
                  <a:lnTo>
                    <a:pt x="2196" y="1108"/>
                  </a:lnTo>
                  <a:lnTo>
                    <a:pt x="1956" y="1256"/>
                  </a:lnTo>
                  <a:lnTo>
                    <a:pt x="1735" y="1403"/>
                  </a:lnTo>
                  <a:lnTo>
                    <a:pt x="1513" y="1570"/>
                  </a:lnTo>
                  <a:lnTo>
                    <a:pt x="1310" y="1736"/>
                  </a:lnTo>
                  <a:lnTo>
                    <a:pt x="1126" y="1939"/>
                  </a:lnTo>
                  <a:lnTo>
                    <a:pt x="941" y="2142"/>
                  </a:lnTo>
                  <a:lnTo>
                    <a:pt x="775" y="2345"/>
                  </a:lnTo>
                  <a:lnTo>
                    <a:pt x="627" y="2566"/>
                  </a:lnTo>
                  <a:lnTo>
                    <a:pt x="480" y="2806"/>
                  </a:lnTo>
                  <a:lnTo>
                    <a:pt x="351" y="3046"/>
                  </a:lnTo>
                  <a:lnTo>
                    <a:pt x="258" y="3304"/>
                  </a:lnTo>
                  <a:lnTo>
                    <a:pt x="166" y="3581"/>
                  </a:lnTo>
                  <a:lnTo>
                    <a:pt x="92" y="3858"/>
                  </a:lnTo>
                  <a:lnTo>
                    <a:pt x="37" y="4135"/>
                  </a:lnTo>
                  <a:lnTo>
                    <a:pt x="18" y="4430"/>
                  </a:lnTo>
                  <a:lnTo>
                    <a:pt x="0" y="4725"/>
                  </a:lnTo>
                  <a:lnTo>
                    <a:pt x="18" y="5131"/>
                  </a:lnTo>
                  <a:lnTo>
                    <a:pt x="92" y="5537"/>
                  </a:lnTo>
                  <a:lnTo>
                    <a:pt x="185" y="5943"/>
                  </a:lnTo>
                  <a:lnTo>
                    <a:pt x="332" y="6313"/>
                  </a:lnTo>
                  <a:lnTo>
                    <a:pt x="517" y="6682"/>
                  </a:lnTo>
                  <a:lnTo>
                    <a:pt x="720" y="7014"/>
                  </a:lnTo>
                  <a:lnTo>
                    <a:pt x="960" y="7328"/>
                  </a:lnTo>
                  <a:lnTo>
                    <a:pt x="1218" y="7623"/>
                  </a:lnTo>
                  <a:lnTo>
                    <a:pt x="1513" y="7900"/>
                  </a:lnTo>
                  <a:lnTo>
                    <a:pt x="1846" y="8140"/>
                  </a:lnTo>
                  <a:lnTo>
                    <a:pt x="2178" y="8343"/>
                  </a:lnTo>
                  <a:lnTo>
                    <a:pt x="2547" y="8527"/>
                  </a:lnTo>
                  <a:lnTo>
                    <a:pt x="2916" y="8656"/>
                  </a:lnTo>
                  <a:lnTo>
                    <a:pt x="3322" y="8767"/>
                  </a:lnTo>
                  <a:lnTo>
                    <a:pt x="3728" y="8823"/>
                  </a:lnTo>
                  <a:lnTo>
                    <a:pt x="4134" y="8841"/>
                  </a:lnTo>
                  <a:lnTo>
                    <a:pt x="4429" y="8841"/>
                  </a:lnTo>
                  <a:lnTo>
                    <a:pt x="4725" y="8804"/>
                  </a:lnTo>
                  <a:lnTo>
                    <a:pt x="5002" y="8749"/>
                  </a:lnTo>
                  <a:lnTo>
                    <a:pt x="5278" y="8675"/>
                  </a:lnTo>
                  <a:lnTo>
                    <a:pt x="5555" y="8601"/>
                  </a:lnTo>
                  <a:lnTo>
                    <a:pt x="5814" y="8490"/>
                  </a:lnTo>
                  <a:lnTo>
                    <a:pt x="6053" y="8361"/>
                  </a:lnTo>
                  <a:lnTo>
                    <a:pt x="6293" y="8232"/>
                  </a:lnTo>
                  <a:lnTo>
                    <a:pt x="6515" y="8066"/>
                  </a:lnTo>
                  <a:lnTo>
                    <a:pt x="6718" y="7900"/>
                  </a:lnTo>
                  <a:lnTo>
                    <a:pt x="6921" y="7715"/>
                  </a:lnTo>
                  <a:lnTo>
                    <a:pt x="7124" y="7531"/>
                  </a:lnTo>
                  <a:lnTo>
                    <a:pt x="7290" y="7328"/>
                  </a:lnTo>
                  <a:lnTo>
                    <a:pt x="7456" y="7106"/>
                  </a:lnTo>
                  <a:lnTo>
                    <a:pt x="7604" y="6885"/>
                  </a:lnTo>
                  <a:lnTo>
                    <a:pt x="7733" y="6645"/>
                  </a:lnTo>
                  <a:lnTo>
                    <a:pt x="7862" y="6405"/>
                  </a:lnTo>
                  <a:lnTo>
                    <a:pt x="7973" y="6165"/>
                  </a:lnTo>
                  <a:lnTo>
                    <a:pt x="8047" y="5907"/>
                  </a:lnTo>
                  <a:lnTo>
                    <a:pt x="8121" y="5648"/>
                  </a:lnTo>
                  <a:lnTo>
                    <a:pt x="8176" y="5390"/>
                  </a:lnTo>
                  <a:lnTo>
                    <a:pt x="8231" y="5113"/>
                  </a:lnTo>
                  <a:lnTo>
                    <a:pt x="8250" y="4855"/>
                  </a:lnTo>
                  <a:lnTo>
                    <a:pt x="8250" y="4578"/>
                  </a:lnTo>
                  <a:lnTo>
                    <a:pt x="8231" y="4301"/>
                  </a:lnTo>
                  <a:lnTo>
                    <a:pt x="8194" y="4024"/>
                  </a:lnTo>
                  <a:lnTo>
                    <a:pt x="8157" y="3766"/>
                  </a:lnTo>
                  <a:lnTo>
                    <a:pt x="8084" y="3489"/>
                  </a:lnTo>
                  <a:lnTo>
                    <a:pt x="7991" y="3212"/>
                  </a:lnTo>
                  <a:lnTo>
                    <a:pt x="7862" y="2954"/>
                  </a:lnTo>
                  <a:lnTo>
                    <a:pt x="7733" y="2695"/>
                  </a:lnTo>
                  <a:lnTo>
                    <a:pt x="7585" y="2437"/>
                  </a:lnTo>
                  <a:lnTo>
                    <a:pt x="8840" y="1182"/>
                  </a:lnTo>
                  <a:lnTo>
                    <a:pt x="76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238125" y="4207725"/>
              <a:ext cx="221025" cy="221025"/>
            </a:xfrm>
            <a:custGeom>
              <a:avLst/>
              <a:gdLst/>
              <a:ahLst/>
              <a:cxnLst/>
              <a:rect l="l" t="t" r="r" b="b"/>
              <a:pathLst>
                <a:path w="8841" h="8841" fill="none" extrusionOk="0">
                  <a:moveTo>
                    <a:pt x="8840" y="1182"/>
                  </a:moveTo>
                  <a:lnTo>
                    <a:pt x="7659" y="1"/>
                  </a:lnTo>
                  <a:lnTo>
                    <a:pt x="6404" y="1256"/>
                  </a:lnTo>
                  <a:lnTo>
                    <a:pt x="6404" y="1256"/>
                  </a:lnTo>
                  <a:lnTo>
                    <a:pt x="6146" y="1108"/>
                  </a:lnTo>
                  <a:lnTo>
                    <a:pt x="5887" y="979"/>
                  </a:lnTo>
                  <a:lnTo>
                    <a:pt x="5611" y="868"/>
                  </a:lnTo>
                  <a:lnTo>
                    <a:pt x="5352" y="776"/>
                  </a:lnTo>
                  <a:lnTo>
                    <a:pt x="5075" y="702"/>
                  </a:lnTo>
                  <a:lnTo>
                    <a:pt x="4798" y="647"/>
                  </a:lnTo>
                  <a:lnTo>
                    <a:pt x="4540" y="610"/>
                  </a:lnTo>
                  <a:lnTo>
                    <a:pt x="4263" y="591"/>
                  </a:lnTo>
                  <a:lnTo>
                    <a:pt x="3986" y="610"/>
                  </a:lnTo>
                  <a:lnTo>
                    <a:pt x="3728" y="628"/>
                  </a:lnTo>
                  <a:lnTo>
                    <a:pt x="3451" y="665"/>
                  </a:lnTo>
                  <a:lnTo>
                    <a:pt x="3193" y="721"/>
                  </a:lnTo>
                  <a:lnTo>
                    <a:pt x="2934" y="794"/>
                  </a:lnTo>
                  <a:lnTo>
                    <a:pt x="2676" y="887"/>
                  </a:lnTo>
                  <a:lnTo>
                    <a:pt x="2436" y="997"/>
                  </a:lnTo>
                  <a:lnTo>
                    <a:pt x="2196" y="1108"/>
                  </a:lnTo>
                  <a:lnTo>
                    <a:pt x="1956" y="1256"/>
                  </a:lnTo>
                  <a:lnTo>
                    <a:pt x="1735" y="1403"/>
                  </a:lnTo>
                  <a:lnTo>
                    <a:pt x="1513" y="1570"/>
                  </a:lnTo>
                  <a:lnTo>
                    <a:pt x="1310" y="1736"/>
                  </a:lnTo>
                  <a:lnTo>
                    <a:pt x="1126" y="1939"/>
                  </a:lnTo>
                  <a:lnTo>
                    <a:pt x="941" y="2142"/>
                  </a:lnTo>
                  <a:lnTo>
                    <a:pt x="775" y="2345"/>
                  </a:lnTo>
                  <a:lnTo>
                    <a:pt x="627" y="2566"/>
                  </a:lnTo>
                  <a:lnTo>
                    <a:pt x="480" y="2806"/>
                  </a:lnTo>
                  <a:lnTo>
                    <a:pt x="351" y="3046"/>
                  </a:lnTo>
                  <a:lnTo>
                    <a:pt x="258" y="3304"/>
                  </a:lnTo>
                  <a:lnTo>
                    <a:pt x="166" y="3581"/>
                  </a:lnTo>
                  <a:lnTo>
                    <a:pt x="92" y="3858"/>
                  </a:lnTo>
                  <a:lnTo>
                    <a:pt x="37" y="4135"/>
                  </a:lnTo>
                  <a:lnTo>
                    <a:pt x="18" y="4430"/>
                  </a:lnTo>
                  <a:lnTo>
                    <a:pt x="0" y="4725"/>
                  </a:lnTo>
                  <a:lnTo>
                    <a:pt x="0" y="4725"/>
                  </a:lnTo>
                  <a:lnTo>
                    <a:pt x="18" y="5131"/>
                  </a:lnTo>
                  <a:lnTo>
                    <a:pt x="92" y="5537"/>
                  </a:lnTo>
                  <a:lnTo>
                    <a:pt x="185" y="5943"/>
                  </a:lnTo>
                  <a:lnTo>
                    <a:pt x="332" y="6313"/>
                  </a:lnTo>
                  <a:lnTo>
                    <a:pt x="517" y="6682"/>
                  </a:lnTo>
                  <a:lnTo>
                    <a:pt x="720" y="7014"/>
                  </a:lnTo>
                  <a:lnTo>
                    <a:pt x="960" y="7328"/>
                  </a:lnTo>
                  <a:lnTo>
                    <a:pt x="1218" y="7623"/>
                  </a:lnTo>
                  <a:lnTo>
                    <a:pt x="1513" y="7900"/>
                  </a:lnTo>
                  <a:lnTo>
                    <a:pt x="1846" y="8140"/>
                  </a:lnTo>
                  <a:lnTo>
                    <a:pt x="2178" y="8343"/>
                  </a:lnTo>
                  <a:lnTo>
                    <a:pt x="2547" y="8527"/>
                  </a:lnTo>
                  <a:lnTo>
                    <a:pt x="2916" y="8656"/>
                  </a:lnTo>
                  <a:lnTo>
                    <a:pt x="3322" y="8767"/>
                  </a:lnTo>
                  <a:lnTo>
                    <a:pt x="3728" y="8823"/>
                  </a:lnTo>
                  <a:lnTo>
                    <a:pt x="4134" y="8841"/>
                  </a:lnTo>
                  <a:lnTo>
                    <a:pt x="4134" y="8841"/>
                  </a:lnTo>
                  <a:lnTo>
                    <a:pt x="4429" y="8841"/>
                  </a:lnTo>
                  <a:lnTo>
                    <a:pt x="4725" y="8804"/>
                  </a:lnTo>
                  <a:lnTo>
                    <a:pt x="5002" y="8749"/>
                  </a:lnTo>
                  <a:lnTo>
                    <a:pt x="5278" y="8675"/>
                  </a:lnTo>
                  <a:lnTo>
                    <a:pt x="5555" y="8601"/>
                  </a:lnTo>
                  <a:lnTo>
                    <a:pt x="5814" y="8490"/>
                  </a:lnTo>
                  <a:lnTo>
                    <a:pt x="6053" y="8361"/>
                  </a:lnTo>
                  <a:lnTo>
                    <a:pt x="6293" y="8232"/>
                  </a:lnTo>
                  <a:lnTo>
                    <a:pt x="6515" y="8066"/>
                  </a:lnTo>
                  <a:lnTo>
                    <a:pt x="6718" y="7900"/>
                  </a:lnTo>
                  <a:lnTo>
                    <a:pt x="6921" y="7715"/>
                  </a:lnTo>
                  <a:lnTo>
                    <a:pt x="7124" y="7531"/>
                  </a:lnTo>
                  <a:lnTo>
                    <a:pt x="7290" y="7328"/>
                  </a:lnTo>
                  <a:lnTo>
                    <a:pt x="7456" y="7106"/>
                  </a:lnTo>
                  <a:lnTo>
                    <a:pt x="7604" y="6885"/>
                  </a:lnTo>
                  <a:lnTo>
                    <a:pt x="7733" y="6645"/>
                  </a:lnTo>
                  <a:lnTo>
                    <a:pt x="7862" y="6405"/>
                  </a:lnTo>
                  <a:lnTo>
                    <a:pt x="7973" y="6165"/>
                  </a:lnTo>
                  <a:lnTo>
                    <a:pt x="8047" y="5907"/>
                  </a:lnTo>
                  <a:lnTo>
                    <a:pt x="8121" y="5648"/>
                  </a:lnTo>
                  <a:lnTo>
                    <a:pt x="8176" y="5390"/>
                  </a:lnTo>
                  <a:lnTo>
                    <a:pt x="8231" y="5113"/>
                  </a:lnTo>
                  <a:lnTo>
                    <a:pt x="8250" y="4855"/>
                  </a:lnTo>
                  <a:lnTo>
                    <a:pt x="8250" y="4578"/>
                  </a:lnTo>
                  <a:lnTo>
                    <a:pt x="8231" y="4301"/>
                  </a:lnTo>
                  <a:lnTo>
                    <a:pt x="8194" y="4024"/>
                  </a:lnTo>
                  <a:lnTo>
                    <a:pt x="8157" y="3766"/>
                  </a:lnTo>
                  <a:lnTo>
                    <a:pt x="8084" y="3489"/>
                  </a:lnTo>
                  <a:lnTo>
                    <a:pt x="7991" y="3212"/>
                  </a:lnTo>
                  <a:lnTo>
                    <a:pt x="7862" y="2954"/>
                  </a:lnTo>
                  <a:lnTo>
                    <a:pt x="7733" y="2695"/>
                  </a:lnTo>
                  <a:lnTo>
                    <a:pt x="7585" y="2437"/>
                  </a:lnTo>
                  <a:lnTo>
                    <a:pt x="8840" y="118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280100" y="4264025"/>
              <a:ext cx="122750" cy="123200"/>
            </a:xfrm>
            <a:custGeom>
              <a:avLst/>
              <a:gdLst/>
              <a:ahLst/>
              <a:cxnLst/>
              <a:rect l="l" t="t" r="r" b="b"/>
              <a:pathLst>
                <a:path w="4910" h="4928" fill="none" extrusionOk="0">
                  <a:moveTo>
                    <a:pt x="2455" y="4928"/>
                  </a:moveTo>
                  <a:lnTo>
                    <a:pt x="2455" y="4928"/>
                  </a:lnTo>
                  <a:lnTo>
                    <a:pt x="2252" y="4928"/>
                  </a:lnTo>
                  <a:lnTo>
                    <a:pt x="2068" y="4910"/>
                  </a:lnTo>
                  <a:lnTo>
                    <a:pt x="1883" y="4873"/>
                  </a:lnTo>
                  <a:lnTo>
                    <a:pt x="1698" y="4817"/>
                  </a:lnTo>
                  <a:lnTo>
                    <a:pt x="1532" y="4762"/>
                  </a:lnTo>
                  <a:lnTo>
                    <a:pt x="1366" y="4670"/>
                  </a:lnTo>
                  <a:lnTo>
                    <a:pt x="1219" y="4596"/>
                  </a:lnTo>
                  <a:lnTo>
                    <a:pt x="1071" y="4485"/>
                  </a:lnTo>
                  <a:lnTo>
                    <a:pt x="923" y="4374"/>
                  </a:lnTo>
                  <a:lnTo>
                    <a:pt x="794" y="4264"/>
                  </a:lnTo>
                  <a:lnTo>
                    <a:pt x="665" y="4134"/>
                  </a:lnTo>
                  <a:lnTo>
                    <a:pt x="554" y="4005"/>
                  </a:lnTo>
                  <a:lnTo>
                    <a:pt x="462" y="3858"/>
                  </a:lnTo>
                  <a:lnTo>
                    <a:pt x="370" y="3710"/>
                  </a:lnTo>
                  <a:lnTo>
                    <a:pt x="277" y="3562"/>
                  </a:lnTo>
                  <a:lnTo>
                    <a:pt x="203" y="3396"/>
                  </a:lnTo>
                  <a:lnTo>
                    <a:pt x="148" y="3230"/>
                  </a:lnTo>
                  <a:lnTo>
                    <a:pt x="93" y="3064"/>
                  </a:lnTo>
                  <a:lnTo>
                    <a:pt x="56" y="2898"/>
                  </a:lnTo>
                  <a:lnTo>
                    <a:pt x="19" y="2713"/>
                  </a:lnTo>
                  <a:lnTo>
                    <a:pt x="19" y="2547"/>
                  </a:lnTo>
                  <a:lnTo>
                    <a:pt x="0" y="2363"/>
                  </a:lnTo>
                  <a:lnTo>
                    <a:pt x="19" y="2197"/>
                  </a:lnTo>
                  <a:lnTo>
                    <a:pt x="37" y="2012"/>
                  </a:lnTo>
                  <a:lnTo>
                    <a:pt x="74" y="1846"/>
                  </a:lnTo>
                  <a:lnTo>
                    <a:pt x="111" y="1680"/>
                  </a:lnTo>
                  <a:lnTo>
                    <a:pt x="185" y="1495"/>
                  </a:lnTo>
                  <a:lnTo>
                    <a:pt x="259" y="1329"/>
                  </a:lnTo>
                  <a:lnTo>
                    <a:pt x="351" y="1182"/>
                  </a:lnTo>
                  <a:lnTo>
                    <a:pt x="443" y="1015"/>
                  </a:lnTo>
                  <a:lnTo>
                    <a:pt x="573" y="868"/>
                  </a:lnTo>
                  <a:lnTo>
                    <a:pt x="702" y="720"/>
                  </a:lnTo>
                  <a:lnTo>
                    <a:pt x="702" y="720"/>
                  </a:lnTo>
                  <a:lnTo>
                    <a:pt x="886" y="554"/>
                  </a:lnTo>
                  <a:lnTo>
                    <a:pt x="1089" y="406"/>
                  </a:lnTo>
                  <a:lnTo>
                    <a:pt x="1292" y="277"/>
                  </a:lnTo>
                  <a:lnTo>
                    <a:pt x="1514" y="185"/>
                  </a:lnTo>
                  <a:lnTo>
                    <a:pt x="1754" y="111"/>
                  </a:lnTo>
                  <a:lnTo>
                    <a:pt x="1975" y="56"/>
                  </a:lnTo>
                  <a:lnTo>
                    <a:pt x="2215" y="19"/>
                  </a:lnTo>
                  <a:lnTo>
                    <a:pt x="2455" y="0"/>
                  </a:lnTo>
                  <a:lnTo>
                    <a:pt x="2695" y="19"/>
                  </a:lnTo>
                  <a:lnTo>
                    <a:pt x="2935" y="56"/>
                  </a:lnTo>
                  <a:lnTo>
                    <a:pt x="3156" y="111"/>
                  </a:lnTo>
                  <a:lnTo>
                    <a:pt x="3378" y="185"/>
                  </a:lnTo>
                  <a:lnTo>
                    <a:pt x="3599" y="277"/>
                  </a:lnTo>
                  <a:lnTo>
                    <a:pt x="3821" y="406"/>
                  </a:lnTo>
                  <a:lnTo>
                    <a:pt x="4005" y="554"/>
                  </a:lnTo>
                  <a:lnTo>
                    <a:pt x="4208" y="720"/>
                  </a:lnTo>
                  <a:lnTo>
                    <a:pt x="4208" y="720"/>
                  </a:lnTo>
                  <a:lnTo>
                    <a:pt x="4338" y="868"/>
                  </a:lnTo>
                  <a:lnTo>
                    <a:pt x="4448" y="1015"/>
                  </a:lnTo>
                  <a:lnTo>
                    <a:pt x="4559" y="1182"/>
                  </a:lnTo>
                  <a:lnTo>
                    <a:pt x="4651" y="1329"/>
                  </a:lnTo>
                  <a:lnTo>
                    <a:pt x="4725" y="1495"/>
                  </a:lnTo>
                  <a:lnTo>
                    <a:pt x="4799" y="1680"/>
                  </a:lnTo>
                  <a:lnTo>
                    <a:pt x="4836" y="1846"/>
                  </a:lnTo>
                  <a:lnTo>
                    <a:pt x="4873" y="2012"/>
                  </a:lnTo>
                  <a:lnTo>
                    <a:pt x="4891" y="2197"/>
                  </a:lnTo>
                  <a:lnTo>
                    <a:pt x="4910" y="2381"/>
                  </a:lnTo>
                  <a:lnTo>
                    <a:pt x="4910" y="2547"/>
                  </a:lnTo>
                  <a:lnTo>
                    <a:pt x="4891" y="2732"/>
                  </a:lnTo>
                  <a:lnTo>
                    <a:pt x="4854" y="2898"/>
                  </a:lnTo>
                  <a:lnTo>
                    <a:pt x="4817" y="3064"/>
                  </a:lnTo>
                  <a:lnTo>
                    <a:pt x="4762" y="3230"/>
                  </a:lnTo>
                  <a:lnTo>
                    <a:pt x="4707" y="3396"/>
                  </a:lnTo>
                  <a:lnTo>
                    <a:pt x="4633" y="3562"/>
                  </a:lnTo>
                  <a:lnTo>
                    <a:pt x="4559" y="3710"/>
                  </a:lnTo>
                  <a:lnTo>
                    <a:pt x="4467" y="3858"/>
                  </a:lnTo>
                  <a:lnTo>
                    <a:pt x="4356" y="4005"/>
                  </a:lnTo>
                  <a:lnTo>
                    <a:pt x="4245" y="4134"/>
                  </a:lnTo>
                  <a:lnTo>
                    <a:pt x="4116" y="4264"/>
                  </a:lnTo>
                  <a:lnTo>
                    <a:pt x="3987" y="4374"/>
                  </a:lnTo>
                  <a:lnTo>
                    <a:pt x="3858" y="4485"/>
                  </a:lnTo>
                  <a:lnTo>
                    <a:pt x="3710" y="4596"/>
                  </a:lnTo>
                  <a:lnTo>
                    <a:pt x="3544" y="4670"/>
                  </a:lnTo>
                  <a:lnTo>
                    <a:pt x="3378" y="4762"/>
                  </a:lnTo>
                  <a:lnTo>
                    <a:pt x="3212" y="4817"/>
                  </a:lnTo>
                  <a:lnTo>
                    <a:pt x="3027" y="4873"/>
                  </a:lnTo>
                  <a:lnTo>
                    <a:pt x="2843" y="4910"/>
                  </a:lnTo>
                  <a:lnTo>
                    <a:pt x="2658" y="4928"/>
                  </a:lnTo>
                  <a:lnTo>
                    <a:pt x="2455" y="4928"/>
                  </a:lnTo>
                  <a:lnTo>
                    <a:pt x="2455" y="49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341475" y="438722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726275" y="3773575"/>
              <a:ext cx="131050" cy="209475"/>
            </a:xfrm>
            <a:custGeom>
              <a:avLst/>
              <a:gdLst/>
              <a:ahLst/>
              <a:cxnLst/>
              <a:rect l="l" t="t" r="r" b="b"/>
              <a:pathLst>
                <a:path w="5242" h="8379" extrusionOk="0">
                  <a:moveTo>
                    <a:pt x="1034" y="0"/>
                  </a:moveTo>
                  <a:lnTo>
                    <a:pt x="794" y="277"/>
                  </a:lnTo>
                  <a:lnTo>
                    <a:pt x="572" y="591"/>
                  </a:lnTo>
                  <a:lnTo>
                    <a:pt x="388" y="904"/>
                  </a:lnTo>
                  <a:lnTo>
                    <a:pt x="240" y="1237"/>
                  </a:lnTo>
                  <a:lnTo>
                    <a:pt x="129" y="1569"/>
                  </a:lnTo>
                  <a:lnTo>
                    <a:pt x="56" y="1919"/>
                  </a:lnTo>
                  <a:lnTo>
                    <a:pt x="0" y="2270"/>
                  </a:lnTo>
                  <a:lnTo>
                    <a:pt x="0" y="2639"/>
                  </a:lnTo>
                  <a:lnTo>
                    <a:pt x="19" y="2990"/>
                  </a:lnTo>
                  <a:lnTo>
                    <a:pt x="74" y="3341"/>
                  </a:lnTo>
                  <a:lnTo>
                    <a:pt x="148" y="3691"/>
                  </a:lnTo>
                  <a:lnTo>
                    <a:pt x="277" y="4023"/>
                  </a:lnTo>
                  <a:lnTo>
                    <a:pt x="425" y="4356"/>
                  </a:lnTo>
                  <a:lnTo>
                    <a:pt x="609" y="4669"/>
                  </a:lnTo>
                  <a:lnTo>
                    <a:pt x="831" y="4983"/>
                  </a:lnTo>
                  <a:lnTo>
                    <a:pt x="1089" y="5260"/>
                  </a:lnTo>
                  <a:lnTo>
                    <a:pt x="4208" y="8379"/>
                  </a:lnTo>
                  <a:lnTo>
                    <a:pt x="4448" y="8102"/>
                  </a:lnTo>
                  <a:lnTo>
                    <a:pt x="4669" y="7788"/>
                  </a:lnTo>
                  <a:lnTo>
                    <a:pt x="4836" y="7475"/>
                  </a:lnTo>
                  <a:lnTo>
                    <a:pt x="4983" y="7142"/>
                  </a:lnTo>
                  <a:lnTo>
                    <a:pt x="5094" y="6792"/>
                  </a:lnTo>
                  <a:lnTo>
                    <a:pt x="5168" y="6441"/>
                  </a:lnTo>
                  <a:lnTo>
                    <a:pt x="5223" y="6090"/>
                  </a:lnTo>
                  <a:lnTo>
                    <a:pt x="5242" y="5721"/>
                  </a:lnTo>
                  <a:lnTo>
                    <a:pt x="5205" y="5371"/>
                  </a:lnTo>
                  <a:lnTo>
                    <a:pt x="5168" y="5002"/>
                  </a:lnTo>
                  <a:lnTo>
                    <a:pt x="5075" y="4651"/>
                  </a:lnTo>
                  <a:lnTo>
                    <a:pt x="4946" y="4319"/>
                  </a:lnTo>
                  <a:lnTo>
                    <a:pt x="4799" y="3986"/>
                  </a:lnTo>
                  <a:lnTo>
                    <a:pt x="4614" y="3673"/>
                  </a:lnTo>
                  <a:lnTo>
                    <a:pt x="4393" y="3377"/>
                  </a:lnTo>
                  <a:lnTo>
                    <a:pt x="4134" y="310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726275" y="3773575"/>
              <a:ext cx="131050" cy="209475"/>
            </a:xfrm>
            <a:custGeom>
              <a:avLst/>
              <a:gdLst/>
              <a:ahLst/>
              <a:cxnLst/>
              <a:rect l="l" t="t" r="r" b="b"/>
              <a:pathLst>
                <a:path w="5242" h="8379" fill="none" extrusionOk="0">
                  <a:moveTo>
                    <a:pt x="4208" y="8379"/>
                  </a:moveTo>
                  <a:lnTo>
                    <a:pt x="1089" y="5260"/>
                  </a:lnTo>
                  <a:lnTo>
                    <a:pt x="1089" y="5260"/>
                  </a:lnTo>
                  <a:lnTo>
                    <a:pt x="831" y="4983"/>
                  </a:lnTo>
                  <a:lnTo>
                    <a:pt x="609" y="4669"/>
                  </a:lnTo>
                  <a:lnTo>
                    <a:pt x="425" y="4356"/>
                  </a:lnTo>
                  <a:lnTo>
                    <a:pt x="277" y="4023"/>
                  </a:lnTo>
                  <a:lnTo>
                    <a:pt x="148" y="3691"/>
                  </a:lnTo>
                  <a:lnTo>
                    <a:pt x="74" y="3341"/>
                  </a:lnTo>
                  <a:lnTo>
                    <a:pt x="19" y="2990"/>
                  </a:lnTo>
                  <a:lnTo>
                    <a:pt x="0" y="2639"/>
                  </a:lnTo>
                  <a:lnTo>
                    <a:pt x="0" y="2270"/>
                  </a:lnTo>
                  <a:lnTo>
                    <a:pt x="56" y="1919"/>
                  </a:lnTo>
                  <a:lnTo>
                    <a:pt x="129" y="1569"/>
                  </a:lnTo>
                  <a:lnTo>
                    <a:pt x="240" y="1237"/>
                  </a:lnTo>
                  <a:lnTo>
                    <a:pt x="388" y="904"/>
                  </a:lnTo>
                  <a:lnTo>
                    <a:pt x="572" y="591"/>
                  </a:lnTo>
                  <a:lnTo>
                    <a:pt x="794" y="277"/>
                  </a:lnTo>
                  <a:lnTo>
                    <a:pt x="1034" y="0"/>
                  </a:lnTo>
                  <a:lnTo>
                    <a:pt x="4134" y="3101"/>
                  </a:lnTo>
                  <a:lnTo>
                    <a:pt x="4134" y="3101"/>
                  </a:lnTo>
                  <a:lnTo>
                    <a:pt x="4393" y="3377"/>
                  </a:lnTo>
                  <a:lnTo>
                    <a:pt x="4614" y="3673"/>
                  </a:lnTo>
                  <a:lnTo>
                    <a:pt x="4799" y="3986"/>
                  </a:lnTo>
                  <a:lnTo>
                    <a:pt x="4946" y="4319"/>
                  </a:lnTo>
                  <a:lnTo>
                    <a:pt x="5075" y="4651"/>
                  </a:lnTo>
                  <a:lnTo>
                    <a:pt x="5168" y="5002"/>
                  </a:lnTo>
                  <a:lnTo>
                    <a:pt x="5205" y="5371"/>
                  </a:lnTo>
                  <a:lnTo>
                    <a:pt x="5242" y="5721"/>
                  </a:lnTo>
                  <a:lnTo>
                    <a:pt x="5223" y="6090"/>
                  </a:lnTo>
                  <a:lnTo>
                    <a:pt x="5168" y="6441"/>
                  </a:lnTo>
                  <a:lnTo>
                    <a:pt x="5094" y="6792"/>
                  </a:lnTo>
                  <a:lnTo>
                    <a:pt x="4983" y="7142"/>
                  </a:lnTo>
                  <a:lnTo>
                    <a:pt x="4836" y="7475"/>
                  </a:lnTo>
                  <a:lnTo>
                    <a:pt x="4669" y="7788"/>
                  </a:lnTo>
                  <a:lnTo>
                    <a:pt x="4448" y="8102"/>
                  </a:lnTo>
                  <a:lnTo>
                    <a:pt x="4208" y="8379"/>
                  </a:lnTo>
                  <a:lnTo>
                    <a:pt x="4208" y="837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831475" y="3983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537100" y="3962725"/>
              <a:ext cx="131050" cy="209500"/>
            </a:xfrm>
            <a:custGeom>
              <a:avLst/>
              <a:gdLst/>
              <a:ahLst/>
              <a:cxnLst/>
              <a:rect l="l" t="t" r="r" b="b"/>
              <a:pathLst>
                <a:path w="5242" h="8380" extrusionOk="0">
                  <a:moveTo>
                    <a:pt x="1052" y="1"/>
                  </a:moveTo>
                  <a:lnTo>
                    <a:pt x="794" y="278"/>
                  </a:lnTo>
                  <a:lnTo>
                    <a:pt x="591" y="573"/>
                  </a:lnTo>
                  <a:lnTo>
                    <a:pt x="406" y="905"/>
                  </a:lnTo>
                  <a:lnTo>
                    <a:pt x="259" y="1237"/>
                  </a:lnTo>
                  <a:lnTo>
                    <a:pt x="148" y="1570"/>
                  </a:lnTo>
                  <a:lnTo>
                    <a:pt x="74" y="1920"/>
                  </a:lnTo>
                  <a:lnTo>
                    <a:pt x="19" y="2271"/>
                  </a:lnTo>
                  <a:lnTo>
                    <a:pt x="0" y="2640"/>
                  </a:lnTo>
                  <a:lnTo>
                    <a:pt x="19" y="2991"/>
                  </a:lnTo>
                  <a:lnTo>
                    <a:pt x="74" y="3341"/>
                  </a:lnTo>
                  <a:lnTo>
                    <a:pt x="166" y="3692"/>
                  </a:lnTo>
                  <a:lnTo>
                    <a:pt x="277" y="4024"/>
                  </a:lnTo>
                  <a:lnTo>
                    <a:pt x="443" y="4356"/>
                  </a:lnTo>
                  <a:lnTo>
                    <a:pt x="628" y="4670"/>
                  </a:lnTo>
                  <a:lnTo>
                    <a:pt x="849" y="4984"/>
                  </a:lnTo>
                  <a:lnTo>
                    <a:pt x="1089" y="5261"/>
                  </a:lnTo>
                  <a:lnTo>
                    <a:pt x="4208" y="8380"/>
                  </a:lnTo>
                  <a:lnTo>
                    <a:pt x="4467" y="8084"/>
                  </a:lnTo>
                  <a:lnTo>
                    <a:pt x="4670" y="7789"/>
                  </a:lnTo>
                  <a:lnTo>
                    <a:pt x="4854" y="7475"/>
                  </a:lnTo>
                  <a:lnTo>
                    <a:pt x="5002" y="7125"/>
                  </a:lnTo>
                  <a:lnTo>
                    <a:pt x="5113" y="6793"/>
                  </a:lnTo>
                  <a:lnTo>
                    <a:pt x="5186" y="6442"/>
                  </a:lnTo>
                  <a:lnTo>
                    <a:pt x="5242" y="6073"/>
                  </a:lnTo>
                  <a:lnTo>
                    <a:pt x="5242" y="5722"/>
                  </a:lnTo>
                  <a:lnTo>
                    <a:pt x="5223" y="5371"/>
                  </a:lnTo>
                  <a:lnTo>
                    <a:pt x="5168" y="5002"/>
                  </a:lnTo>
                  <a:lnTo>
                    <a:pt x="5076" y="4652"/>
                  </a:lnTo>
                  <a:lnTo>
                    <a:pt x="4965" y="4319"/>
                  </a:lnTo>
                  <a:lnTo>
                    <a:pt x="4817" y="3987"/>
                  </a:lnTo>
                  <a:lnTo>
                    <a:pt x="4633" y="3674"/>
                  </a:lnTo>
                  <a:lnTo>
                    <a:pt x="4411" y="3378"/>
                  </a:lnTo>
                  <a:lnTo>
                    <a:pt x="4153" y="3101"/>
                  </a:lnTo>
                  <a:lnTo>
                    <a:pt x="10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537100" y="3962725"/>
              <a:ext cx="131050" cy="209500"/>
            </a:xfrm>
            <a:custGeom>
              <a:avLst/>
              <a:gdLst/>
              <a:ahLst/>
              <a:cxnLst/>
              <a:rect l="l" t="t" r="r" b="b"/>
              <a:pathLst>
                <a:path w="5242" h="8380" fill="none" extrusionOk="0">
                  <a:moveTo>
                    <a:pt x="4208" y="8380"/>
                  </a:moveTo>
                  <a:lnTo>
                    <a:pt x="1089" y="5261"/>
                  </a:lnTo>
                  <a:lnTo>
                    <a:pt x="1089" y="5261"/>
                  </a:lnTo>
                  <a:lnTo>
                    <a:pt x="849" y="4984"/>
                  </a:lnTo>
                  <a:lnTo>
                    <a:pt x="628" y="4670"/>
                  </a:lnTo>
                  <a:lnTo>
                    <a:pt x="443" y="4356"/>
                  </a:lnTo>
                  <a:lnTo>
                    <a:pt x="277" y="4024"/>
                  </a:lnTo>
                  <a:lnTo>
                    <a:pt x="166" y="3692"/>
                  </a:lnTo>
                  <a:lnTo>
                    <a:pt x="74" y="3341"/>
                  </a:lnTo>
                  <a:lnTo>
                    <a:pt x="19" y="2991"/>
                  </a:lnTo>
                  <a:lnTo>
                    <a:pt x="0" y="2640"/>
                  </a:lnTo>
                  <a:lnTo>
                    <a:pt x="19" y="2271"/>
                  </a:lnTo>
                  <a:lnTo>
                    <a:pt x="74" y="1920"/>
                  </a:lnTo>
                  <a:lnTo>
                    <a:pt x="148" y="1570"/>
                  </a:lnTo>
                  <a:lnTo>
                    <a:pt x="259" y="1237"/>
                  </a:lnTo>
                  <a:lnTo>
                    <a:pt x="406" y="905"/>
                  </a:lnTo>
                  <a:lnTo>
                    <a:pt x="591" y="573"/>
                  </a:lnTo>
                  <a:lnTo>
                    <a:pt x="794" y="278"/>
                  </a:lnTo>
                  <a:lnTo>
                    <a:pt x="1052" y="1"/>
                  </a:lnTo>
                  <a:lnTo>
                    <a:pt x="4153" y="3101"/>
                  </a:lnTo>
                  <a:lnTo>
                    <a:pt x="4153" y="3101"/>
                  </a:lnTo>
                  <a:lnTo>
                    <a:pt x="4411" y="3378"/>
                  </a:lnTo>
                  <a:lnTo>
                    <a:pt x="4633" y="3674"/>
                  </a:lnTo>
                  <a:lnTo>
                    <a:pt x="4817" y="3987"/>
                  </a:lnTo>
                  <a:lnTo>
                    <a:pt x="4965" y="4319"/>
                  </a:lnTo>
                  <a:lnTo>
                    <a:pt x="5076" y="4652"/>
                  </a:lnTo>
                  <a:lnTo>
                    <a:pt x="5168" y="5002"/>
                  </a:lnTo>
                  <a:lnTo>
                    <a:pt x="5223" y="5371"/>
                  </a:lnTo>
                  <a:lnTo>
                    <a:pt x="5242" y="5722"/>
                  </a:lnTo>
                  <a:lnTo>
                    <a:pt x="5242" y="6073"/>
                  </a:lnTo>
                  <a:lnTo>
                    <a:pt x="5186" y="6442"/>
                  </a:lnTo>
                  <a:lnTo>
                    <a:pt x="5113" y="6793"/>
                  </a:lnTo>
                  <a:lnTo>
                    <a:pt x="5002" y="7125"/>
                  </a:lnTo>
                  <a:lnTo>
                    <a:pt x="4854" y="7475"/>
                  </a:lnTo>
                  <a:lnTo>
                    <a:pt x="4670" y="7789"/>
                  </a:lnTo>
                  <a:lnTo>
                    <a:pt x="4467" y="8084"/>
                  </a:lnTo>
                  <a:lnTo>
                    <a:pt x="4208" y="8380"/>
                  </a:lnTo>
                  <a:lnTo>
                    <a:pt x="4208" y="83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642300" y="4172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401900" y="4055925"/>
              <a:ext cx="209975" cy="209975"/>
            </a:xfrm>
            <a:custGeom>
              <a:avLst/>
              <a:gdLst/>
              <a:ahLst/>
              <a:cxnLst/>
              <a:rect l="l" t="t" r="r" b="b"/>
              <a:pathLst>
                <a:path w="8399" h="8399" extrusionOk="0">
                  <a:moveTo>
                    <a:pt x="2621" y="1"/>
                  </a:moveTo>
                  <a:lnTo>
                    <a:pt x="1" y="2622"/>
                  </a:lnTo>
                  <a:lnTo>
                    <a:pt x="5796" y="8398"/>
                  </a:lnTo>
                  <a:lnTo>
                    <a:pt x="8398" y="5777"/>
                  </a:lnTo>
                  <a:lnTo>
                    <a:pt x="2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401900" y="4055925"/>
              <a:ext cx="209975" cy="209975"/>
            </a:xfrm>
            <a:custGeom>
              <a:avLst/>
              <a:gdLst/>
              <a:ahLst/>
              <a:cxnLst/>
              <a:rect l="l" t="t" r="r" b="b"/>
              <a:pathLst>
                <a:path w="8399" h="8399" fill="none" extrusionOk="0">
                  <a:moveTo>
                    <a:pt x="5796" y="8398"/>
                  </a:moveTo>
                  <a:lnTo>
                    <a:pt x="1" y="2622"/>
                  </a:lnTo>
                  <a:lnTo>
                    <a:pt x="2621" y="1"/>
                  </a:lnTo>
                  <a:lnTo>
                    <a:pt x="8398" y="5777"/>
                  </a:lnTo>
                  <a:lnTo>
                    <a:pt x="5796" y="839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546775" y="4265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590625" y="3866775"/>
              <a:ext cx="209950" cy="209475"/>
            </a:xfrm>
            <a:custGeom>
              <a:avLst/>
              <a:gdLst/>
              <a:ahLst/>
              <a:cxnLst/>
              <a:rect l="l" t="t" r="r" b="b"/>
              <a:pathLst>
                <a:path w="8398" h="8379" extrusionOk="0">
                  <a:moveTo>
                    <a:pt x="2621" y="0"/>
                  </a:moveTo>
                  <a:lnTo>
                    <a:pt x="0" y="2602"/>
                  </a:lnTo>
                  <a:lnTo>
                    <a:pt x="5795" y="8379"/>
                  </a:lnTo>
                  <a:lnTo>
                    <a:pt x="8398" y="5777"/>
                  </a:lnTo>
                  <a:lnTo>
                    <a:pt x="26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590625" y="3866775"/>
              <a:ext cx="209950" cy="209475"/>
            </a:xfrm>
            <a:custGeom>
              <a:avLst/>
              <a:gdLst/>
              <a:ahLst/>
              <a:cxnLst/>
              <a:rect l="l" t="t" r="r" b="b"/>
              <a:pathLst>
                <a:path w="8398" h="8379" fill="none" extrusionOk="0">
                  <a:moveTo>
                    <a:pt x="5795" y="8379"/>
                  </a:moveTo>
                  <a:lnTo>
                    <a:pt x="0" y="2602"/>
                  </a:lnTo>
                  <a:lnTo>
                    <a:pt x="2621" y="0"/>
                  </a:lnTo>
                  <a:lnTo>
                    <a:pt x="8398" y="5777"/>
                  </a:lnTo>
                  <a:lnTo>
                    <a:pt x="5795" y="837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735500" y="4076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37925" y="3720500"/>
              <a:ext cx="109375" cy="109375"/>
            </a:xfrm>
            <a:custGeom>
              <a:avLst/>
              <a:gdLst/>
              <a:ahLst/>
              <a:cxnLst/>
              <a:rect l="l" t="t" r="r" b="b"/>
              <a:pathLst>
                <a:path w="4375" h="4375" extrusionOk="0">
                  <a:moveTo>
                    <a:pt x="3193" y="1"/>
                  </a:moveTo>
                  <a:lnTo>
                    <a:pt x="0" y="3212"/>
                  </a:lnTo>
                  <a:lnTo>
                    <a:pt x="1182" y="4375"/>
                  </a:lnTo>
                  <a:lnTo>
                    <a:pt x="4374" y="1182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37925" y="3720500"/>
              <a:ext cx="109375" cy="109375"/>
            </a:xfrm>
            <a:custGeom>
              <a:avLst/>
              <a:gdLst/>
              <a:ahLst/>
              <a:cxnLst/>
              <a:rect l="l" t="t" r="r" b="b"/>
              <a:pathLst>
                <a:path w="4375" h="4375" fill="none" extrusionOk="0">
                  <a:moveTo>
                    <a:pt x="3193" y="1"/>
                  </a:moveTo>
                  <a:lnTo>
                    <a:pt x="4374" y="1182"/>
                  </a:lnTo>
                  <a:lnTo>
                    <a:pt x="1182" y="4375"/>
                  </a:lnTo>
                  <a:lnTo>
                    <a:pt x="0" y="3212"/>
                  </a:lnTo>
                  <a:lnTo>
                    <a:pt x="3193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917750" y="3720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8"/>
          <p:cNvGrpSpPr/>
          <p:nvPr/>
        </p:nvGrpSpPr>
        <p:grpSpPr>
          <a:xfrm>
            <a:off x="800384" y="4179858"/>
            <a:ext cx="331754" cy="332677"/>
            <a:chOff x="1339000" y="3708500"/>
            <a:chExt cx="708725" cy="708275"/>
          </a:xfrm>
        </p:grpSpPr>
        <p:sp>
          <p:nvSpPr>
            <p:cNvPr id="892" name="Google Shape;892;p18"/>
            <p:cNvSpPr/>
            <p:nvPr/>
          </p:nvSpPr>
          <p:spPr>
            <a:xfrm>
              <a:off x="1839600" y="3708500"/>
              <a:ext cx="208125" cy="207200"/>
            </a:xfrm>
            <a:custGeom>
              <a:avLst/>
              <a:gdLst/>
              <a:ahLst/>
              <a:cxnLst/>
              <a:rect l="l" t="t" r="r" b="b"/>
              <a:pathLst>
                <a:path w="8325" h="8288" extrusionOk="0">
                  <a:moveTo>
                    <a:pt x="4190" y="2142"/>
                  </a:moveTo>
                  <a:lnTo>
                    <a:pt x="4190" y="3784"/>
                  </a:lnTo>
                  <a:lnTo>
                    <a:pt x="4172" y="3803"/>
                  </a:lnTo>
                  <a:lnTo>
                    <a:pt x="2474" y="3803"/>
                  </a:lnTo>
                  <a:lnTo>
                    <a:pt x="2474" y="2142"/>
                  </a:lnTo>
                  <a:close/>
                  <a:moveTo>
                    <a:pt x="3286" y="1"/>
                  </a:moveTo>
                  <a:lnTo>
                    <a:pt x="2880" y="19"/>
                  </a:lnTo>
                  <a:lnTo>
                    <a:pt x="2455" y="56"/>
                  </a:lnTo>
                  <a:lnTo>
                    <a:pt x="2049" y="112"/>
                  </a:lnTo>
                  <a:lnTo>
                    <a:pt x="1643" y="167"/>
                  </a:lnTo>
                  <a:lnTo>
                    <a:pt x="1219" y="241"/>
                  </a:lnTo>
                  <a:lnTo>
                    <a:pt x="813" y="315"/>
                  </a:lnTo>
                  <a:lnTo>
                    <a:pt x="407" y="407"/>
                  </a:lnTo>
                  <a:lnTo>
                    <a:pt x="1" y="518"/>
                  </a:lnTo>
                  <a:lnTo>
                    <a:pt x="1" y="905"/>
                  </a:lnTo>
                  <a:lnTo>
                    <a:pt x="19" y="1293"/>
                  </a:lnTo>
                  <a:lnTo>
                    <a:pt x="56" y="1680"/>
                  </a:lnTo>
                  <a:lnTo>
                    <a:pt x="112" y="2068"/>
                  </a:lnTo>
                  <a:lnTo>
                    <a:pt x="185" y="2455"/>
                  </a:lnTo>
                  <a:lnTo>
                    <a:pt x="278" y="2825"/>
                  </a:lnTo>
                  <a:lnTo>
                    <a:pt x="370" y="3194"/>
                  </a:lnTo>
                  <a:lnTo>
                    <a:pt x="499" y="3563"/>
                  </a:lnTo>
                  <a:lnTo>
                    <a:pt x="628" y="3932"/>
                  </a:lnTo>
                  <a:lnTo>
                    <a:pt x="794" y="4283"/>
                  </a:lnTo>
                  <a:lnTo>
                    <a:pt x="961" y="4615"/>
                  </a:lnTo>
                  <a:lnTo>
                    <a:pt x="1145" y="4947"/>
                  </a:lnTo>
                  <a:lnTo>
                    <a:pt x="1367" y="5279"/>
                  </a:lnTo>
                  <a:lnTo>
                    <a:pt x="1588" y="5593"/>
                  </a:lnTo>
                  <a:lnTo>
                    <a:pt x="1846" y="5888"/>
                  </a:lnTo>
                  <a:lnTo>
                    <a:pt x="2123" y="6183"/>
                  </a:lnTo>
                  <a:lnTo>
                    <a:pt x="2419" y="6460"/>
                  </a:lnTo>
                  <a:lnTo>
                    <a:pt x="2714" y="6700"/>
                  </a:lnTo>
                  <a:lnTo>
                    <a:pt x="3028" y="6940"/>
                  </a:lnTo>
                  <a:lnTo>
                    <a:pt x="3360" y="7162"/>
                  </a:lnTo>
                  <a:lnTo>
                    <a:pt x="3692" y="7346"/>
                  </a:lnTo>
                  <a:lnTo>
                    <a:pt x="4043" y="7531"/>
                  </a:lnTo>
                  <a:lnTo>
                    <a:pt x="4393" y="7697"/>
                  </a:lnTo>
                  <a:lnTo>
                    <a:pt x="4762" y="7826"/>
                  </a:lnTo>
                  <a:lnTo>
                    <a:pt x="5132" y="7955"/>
                  </a:lnTo>
                  <a:lnTo>
                    <a:pt x="5501" y="8047"/>
                  </a:lnTo>
                  <a:lnTo>
                    <a:pt x="5888" y="8140"/>
                  </a:lnTo>
                  <a:lnTo>
                    <a:pt x="6276" y="8195"/>
                  </a:lnTo>
                  <a:lnTo>
                    <a:pt x="6663" y="8250"/>
                  </a:lnTo>
                  <a:lnTo>
                    <a:pt x="7051" y="8287"/>
                  </a:lnTo>
                  <a:lnTo>
                    <a:pt x="7845" y="8287"/>
                  </a:lnTo>
                  <a:lnTo>
                    <a:pt x="8029" y="7475"/>
                  </a:lnTo>
                  <a:lnTo>
                    <a:pt x="8103" y="7069"/>
                  </a:lnTo>
                  <a:lnTo>
                    <a:pt x="8177" y="6663"/>
                  </a:lnTo>
                  <a:lnTo>
                    <a:pt x="8232" y="6257"/>
                  </a:lnTo>
                  <a:lnTo>
                    <a:pt x="8269" y="5851"/>
                  </a:lnTo>
                  <a:lnTo>
                    <a:pt x="8306" y="5445"/>
                  </a:lnTo>
                  <a:lnTo>
                    <a:pt x="8324" y="5039"/>
                  </a:lnTo>
                  <a:lnTo>
                    <a:pt x="8324" y="4633"/>
                  </a:lnTo>
                  <a:lnTo>
                    <a:pt x="8324" y="4227"/>
                  </a:lnTo>
                  <a:lnTo>
                    <a:pt x="8306" y="3821"/>
                  </a:lnTo>
                  <a:lnTo>
                    <a:pt x="8269" y="3434"/>
                  </a:lnTo>
                  <a:lnTo>
                    <a:pt x="8232" y="3028"/>
                  </a:lnTo>
                  <a:lnTo>
                    <a:pt x="8195" y="2640"/>
                  </a:lnTo>
                  <a:lnTo>
                    <a:pt x="8121" y="2252"/>
                  </a:lnTo>
                  <a:lnTo>
                    <a:pt x="8048" y="1865"/>
                  </a:lnTo>
                  <a:lnTo>
                    <a:pt x="6516" y="315"/>
                  </a:lnTo>
                  <a:lnTo>
                    <a:pt x="6110" y="222"/>
                  </a:lnTo>
                  <a:lnTo>
                    <a:pt x="5722" y="148"/>
                  </a:lnTo>
                  <a:lnTo>
                    <a:pt x="5316" y="93"/>
                  </a:lnTo>
                  <a:lnTo>
                    <a:pt x="4910" y="56"/>
                  </a:lnTo>
                  <a:lnTo>
                    <a:pt x="4504" y="19"/>
                  </a:lnTo>
                  <a:lnTo>
                    <a:pt x="4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1839600" y="3708500"/>
              <a:ext cx="208125" cy="207200"/>
            </a:xfrm>
            <a:custGeom>
              <a:avLst/>
              <a:gdLst/>
              <a:ahLst/>
              <a:cxnLst/>
              <a:rect l="l" t="t" r="r" b="b"/>
              <a:pathLst>
                <a:path w="8325" h="8288" fill="none" extrusionOk="0">
                  <a:moveTo>
                    <a:pt x="8048" y="1865"/>
                  </a:moveTo>
                  <a:lnTo>
                    <a:pt x="6516" y="315"/>
                  </a:lnTo>
                  <a:lnTo>
                    <a:pt x="6516" y="315"/>
                  </a:lnTo>
                  <a:lnTo>
                    <a:pt x="6110" y="222"/>
                  </a:lnTo>
                  <a:lnTo>
                    <a:pt x="5722" y="148"/>
                  </a:lnTo>
                  <a:lnTo>
                    <a:pt x="5316" y="93"/>
                  </a:lnTo>
                  <a:lnTo>
                    <a:pt x="4910" y="56"/>
                  </a:lnTo>
                  <a:lnTo>
                    <a:pt x="4504" y="19"/>
                  </a:lnTo>
                  <a:lnTo>
                    <a:pt x="4098" y="1"/>
                  </a:lnTo>
                  <a:lnTo>
                    <a:pt x="3692" y="1"/>
                  </a:lnTo>
                  <a:lnTo>
                    <a:pt x="3286" y="1"/>
                  </a:lnTo>
                  <a:lnTo>
                    <a:pt x="2880" y="19"/>
                  </a:lnTo>
                  <a:lnTo>
                    <a:pt x="2455" y="56"/>
                  </a:lnTo>
                  <a:lnTo>
                    <a:pt x="2049" y="112"/>
                  </a:lnTo>
                  <a:lnTo>
                    <a:pt x="1643" y="167"/>
                  </a:lnTo>
                  <a:lnTo>
                    <a:pt x="1219" y="241"/>
                  </a:lnTo>
                  <a:lnTo>
                    <a:pt x="813" y="315"/>
                  </a:lnTo>
                  <a:lnTo>
                    <a:pt x="407" y="407"/>
                  </a:lnTo>
                  <a:lnTo>
                    <a:pt x="1" y="518"/>
                  </a:lnTo>
                  <a:lnTo>
                    <a:pt x="1" y="518"/>
                  </a:lnTo>
                  <a:lnTo>
                    <a:pt x="1" y="905"/>
                  </a:lnTo>
                  <a:lnTo>
                    <a:pt x="19" y="1293"/>
                  </a:lnTo>
                  <a:lnTo>
                    <a:pt x="56" y="1680"/>
                  </a:lnTo>
                  <a:lnTo>
                    <a:pt x="112" y="2068"/>
                  </a:lnTo>
                  <a:lnTo>
                    <a:pt x="185" y="2455"/>
                  </a:lnTo>
                  <a:lnTo>
                    <a:pt x="278" y="2825"/>
                  </a:lnTo>
                  <a:lnTo>
                    <a:pt x="370" y="3194"/>
                  </a:lnTo>
                  <a:lnTo>
                    <a:pt x="499" y="3563"/>
                  </a:lnTo>
                  <a:lnTo>
                    <a:pt x="628" y="3932"/>
                  </a:lnTo>
                  <a:lnTo>
                    <a:pt x="794" y="4283"/>
                  </a:lnTo>
                  <a:lnTo>
                    <a:pt x="961" y="4615"/>
                  </a:lnTo>
                  <a:lnTo>
                    <a:pt x="1145" y="4947"/>
                  </a:lnTo>
                  <a:lnTo>
                    <a:pt x="1367" y="5279"/>
                  </a:lnTo>
                  <a:lnTo>
                    <a:pt x="1588" y="5593"/>
                  </a:lnTo>
                  <a:lnTo>
                    <a:pt x="1846" y="5888"/>
                  </a:lnTo>
                  <a:lnTo>
                    <a:pt x="2123" y="6183"/>
                  </a:lnTo>
                  <a:lnTo>
                    <a:pt x="2123" y="6183"/>
                  </a:lnTo>
                  <a:lnTo>
                    <a:pt x="2419" y="6460"/>
                  </a:lnTo>
                  <a:lnTo>
                    <a:pt x="2714" y="6700"/>
                  </a:lnTo>
                  <a:lnTo>
                    <a:pt x="3028" y="6940"/>
                  </a:lnTo>
                  <a:lnTo>
                    <a:pt x="3360" y="7162"/>
                  </a:lnTo>
                  <a:lnTo>
                    <a:pt x="3692" y="7346"/>
                  </a:lnTo>
                  <a:lnTo>
                    <a:pt x="4043" y="7531"/>
                  </a:lnTo>
                  <a:lnTo>
                    <a:pt x="4393" y="7697"/>
                  </a:lnTo>
                  <a:lnTo>
                    <a:pt x="4762" y="7826"/>
                  </a:lnTo>
                  <a:lnTo>
                    <a:pt x="5132" y="7955"/>
                  </a:lnTo>
                  <a:lnTo>
                    <a:pt x="5501" y="8047"/>
                  </a:lnTo>
                  <a:lnTo>
                    <a:pt x="5888" y="8140"/>
                  </a:lnTo>
                  <a:lnTo>
                    <a:pt x="6276" y="8195"/>
                  </a:lnTo>
                  <a:lnTo>
                    <a:pt x="6663" y="8250"/>
                  </a:lnTo>
                  <a:lnTo>
                    <a:pt x="7051" y="8287"/>
                  </a:lnTo>
                  <a:lnTo>
                    <a:pt x="7457" y="8287"/>
                  </a:lnTo>
                  <a:lnTo>
                    <a:pt x="7845" y="8287"/>
                  </a:lnTo>
                  <a:lnTo>
                    <a:pt x="7845" y="8287"/>
                  </a:lnTo>
                  <a:lnTo>
                    <a:pt x="8029" y="7475"/>
                  </a:lnTo>
                  <a:lnTo>
                    <a:pt x="8103" y="7069"/>
                  </a:lnTo>
                  <a:lnTo>
                    <a:pt x="8177" y="6663"/>
                  </a:lnTo>
                  <a:lnTo>
                    <a:pt x="8232" y="6257"/>
                  </a:lnTo>
                  <a:lnTo>
                    <a:pt x="8269" y="5851"/>
                  </a:lnTo>
                  <a:lnTo>
                    <a:pt x="8306" y="5445"/>
                  </a:lnTo>
                  <a:lnTo>
                    <a:pt x="8324" y="5039"/>
                  </a:lnTo>
                  <a:lnTo>
                    <a:pt x="8324" y="4633"/>
                  </a:lnTo>
                  <a:lnTo>
                    <a:pt x="8324" y="4227"/>
                  </a:lnTo>
                  <a:lnTo>
                    <a:pt x="8306" y="3821"/>
                  </a:lnTo>
                  <a:lnTo>
                    <a:pt x="8269" y="3434"/>
                  </a:lnTo>
                  <a:lnTo>
                    <a:pt x="8232" y="3028"/>
                  </a:lnTo>
                  <a:lnTo>
                    <a:pt x="8195" y="2640"/>
                  </a:lnTo>
                  <a:lnTo>
                    <a:pt x="8121" y="2252"/>
                  </a:lnTo>
                  <a:lnTo>
                    <a:pt x="8048" y="1865"/>
                  </a:lnTo>
                  <a:lnTo>
                    <a:pt x="8048" y="186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1901425" y="3762025"/>
              <a:ext cx="42950" cy="41550"/>
            </a:xfrm>
            <a:custGeom>
              <a:avLst/>
              <a:gdLst/>
              <a:ahLst/>
              <a:cxnLst/>
              <a:rect l="l" t="t" r="r" b="b"/>
              <a:pathLst>
                <a:path w="1718" h="1662" fill="none" extrusionOk="0">
                  <a:moveTo>
                    <a:pt x="1717" y="1643"/>
                  </a:moveTo>
                  <a:lnTo>
                    <a:pt x="1699" y="1662"/>
                  </a:lnTo>
                  <a:lnTo>
                    <a:pt x="1" y="1662"/>
                  </a:lnTo>
                  <a:lnTo>
                    <a:pt x="1" y="1"/>
                  </a:lnTo>
                  <a:lnTo>
                    <a:pt x="1717" y="1"/>
                  </a:lnTo>
                  <a:lnTo>
                    <a:pt x="1717" y="164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1944350" y="3803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1532325" y="3738025"/>
              <a:ext cx="166575" cy="170750"/>
            </a:xfrm>
            <a:custGeom>
              <a:avLst/>
              <a:gdLst/>
              <a:ahLst/>
              <a:cxnLst/>
              <a:rect l="l" t="t" r="r" b="b"/>
              <a:pathLst>
                <a:path w="6663" h="6830" extrusionOk="0">
                  <a:moveTo>
                    <a:pt x="6663" y="1"/>
                  </a:moveTo>
                  <a:lnTo>
                    <a:pt x="2916" y="112"/>
                  </a:lnTo>
                  <a:lnTo>
                    <a:pt x="130" y="3341"/>
                  </a:lnTo>
                  <a:lnTo>
                    <a:pt x="0" y="6830"/>
                  </a:lnTo>
                  <a:lnTo>
                    <a:pt x="314" y="6313"/>
                  </a:lnTo>
                  <a:lnTo>
                    <a:pt x="646" y="5796"/>
                  </a:lnTo>
                  <a:lnTo>
                    <a:pt x="997" y="5316"/>
                  </a:lnTo>
                  <a:lnTo>
                    <a:pt x="1348" y="4836"/>
                  </a:lnTo>
                  <a:lnTo>
                    <a:pt x="1717" y="4357"/>
                  </a:lnTo>
                  <a:lnTo>
                    <a:pt x="2104" y="3895"/>
                  </a:lnTo>
                  <a:lnTo>
                    <a:pt x="2510" y="3452"/>
                  </a:lnTo>
                  <a:lnTo>
                    <a:pt x="2935" y="3009"/>
                  </a:lnTo>
                  <a:lnTo>
                    <a:pt x="3359" y="2585"/>
                  </a:lnTo>
                  <a:lnTo>
                    <a:pt x="3802" y="2179"/>
                  </a:lnTo>
                  <a:lnTo>
                    <a:pt x="4245" y="1773"/>
                  </a:lnTo>
                  <a:lnTo>
                    <a:pt x="4707" y="1385"/>
                  </a:lnTo>
                  <a:lnTo>
                    <a:pt x="5186" y="1016"/>
                  </a:lnTo>
                  <a:lnTo>
                    <a:pt x="5666" y="665"/>
                  </a:lnTo>
                  <a:lnTo>
                    <a:pt x="6165" y="333"/>
                  </a:lnTo>
                  <a:lnTo>
                    <a:pt x="6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1532325" y="3738025"/>
              <a:ext cx="166575" cy="170750"/>
            </a:xfrm>
            <a:custGeom>
              <a:avLst/>
              <a:gdLst/>
              <a:ahLst/>
              <a:cxnLst/>
              <a:rect l="l" t="t" r="r" b="b"/>
              <a:pathLst>
                <a:path w="6663" h="6830" fill="none" extrusionOk="0">
                  <a:moveTo>
                    <a:pt x="6663" y="1"/>
                  </a:moveTo>
                  <a:lnTo>
                    <a:pt x="6663" y="1"/>
                  </a:lnTo>
                  <a:lnTo>
                    <a:pt x="6165" y="333"/>
                  </a:lnTo>
                  <a:lnTo>
                    <a:pt x="5666" y="665"/>
                  </a:lnTo>
                  <a:lnTo>
                    <a:pt x="5186" y="1016"/>
                  </a:lnTo>
                  <a:lnTo>
                    <a:pt x="4707" y="1385"/>
                  </a:lnTo>
                  <a:lnTo>
                    <a:pt x="4245" y="1773"/>
                  </a:lnTo>
                  <a:lnTo>
                    <a:pt x="3802" y="2179"/>
                  </a:lnTo>
                  <a:lnTo>
                    <a:pt x="3359" y="2585"/>
                  </a:lnTo>
                  <a:lnTo>
                    <a:pt x="2935" y="3009"/>
                  </a:lnTo>
                  <a:lnTo>
                    <a:pt x="2510" y="3452"/>
                  </a:lnTo>
                  <a:lnTo>
                    <a:pt x="2104" y="3895"/>
                  </a:lnTo>
                  <a:lnTo>
                    <a:pt x="1717" y="4357"/>
                  </a:lnTo>
                  <a:lnTo>
                    <a:pt x="1348" y="4836"/>
                  </a:lnTo>
                  <a:lnTo>
                    <a:pt x="997" y="5316"/>
                  </a:lnTo>
                  <a:lnTo>
                    <a:pt x="646" y="5796"/>
                  </a:lnTo>
                  <a:lnTo>
                    <a:pt x="314" y="6313"/>
                  </a:lnTo>
                  <a:lnTo>
                    <a:pt x="0" y="6830"/>
                  </a:lnTo>
                  <a:lnTo>
                    <a:pt x="130" y="3341"/>
                  </a:lnTo>
                  <a:lnTo>
                    <a:pt x="2916" y="112"/>
                  </a:lnTo>
                  <a:lnTo>
                    <a:pt x="6663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1698875" y="373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1448800" y="4273700"/>
              <a:ext cx="149075" cy="143075"/>
            </a:xfrm>
            <a:custGeom>
              <a:avLst/>
              <a:gdLst/>
              <a:ahLst/>
              <a:cxnLst/>
              <a:rect l="l" t="t" r="r" b="b"/>
              <a:pathLst>
                <a:path w="5963" h="5723" extrusionOk="0">
                  <a:moveTo>
                    <a:pt x="2640" y="1"/>
                  </a:moveTo>
                  <a:lnTo>
                    <a:pt x="130" y="2511"/>
                  </a:lnTo>
                  <a:lnTo>
                    <a:pt x="38" y="2935"/>
                  </a:lnTo>
                  <a:lnTo>
                    <a:pt x="1" y="3360"/>
                  </a:lnTo>
                  <a:lnTo>
                    <a:pt x="1" y="3581"/>
                  </a:lnTo>
                  <a:lnTo>
                    <a:pt x="1" y="3803"/>
                  </a:lnTo>
                  <a:lnTo>
                    <a:pt x="19" y="4006"/>
                  </a:lnTo>
                  <a:lnTo>
                    <a:pt x="38" y="4227"/>
                  </a:lnTo>
                  <a:lnTo>
                    <a:pt x="93" y="4430"/>
                  </a:lnTo>
                  <a:lnTo>
                    <a:pt x="148" y="4633"/>
                  </a:lnTo>
                  <a:lnTo>
                    <a:pt x="204" y="4836"/>
                  </a:lnTo>
                  <a:lnTo>
                    <a:pt x="296" y="5021"/>
                  </a:lnTo>
                  <a:lnTo>
                    <a:pt x="388" y="5205"/>
                  </a:lnTo>
                  <a:lnTo>
                    <a:pt x="518" y="5390"/>
                  </a:lnTo>
                  <a:lnTo>
                    <a:pt x="647" y="5556"/>
                  </a:lnTo>
                  <a:lnTo>
                    <a:pt x="794" y="5722"/>
                  </a:lnTo>
                  <a:lnTo>
                    <a:pt x="5962" y="555"/>
                  </a:lnTo>
                  <a:lnTo>
                    <a:pt x="5501" y="518"/>
                  </a:lnTo>
                  <a:lnTo>
                    <a:pt x="4984" y="444"/>
                  </a:lnTo>
                  <a:lnTo>
                    <a:pt x="3895" y="259"/>
                  </a:lnTo>
                  <a:lnTo>
                    <a:pt x="2991" y="93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1448800" y="4273700"/>
              <a:ext cx="149075" cy="143075"/>
            </a:xfrm>
            <a:custGeom>
              <a:avLst/>
              <a:gdLst/>
              <a:ahLst/>
              <a:cxnLst/>
              <a:rect l="l" t="t" r="r" b="b"/>
              <a:pathLst>
                <a:path w="5963" h="5723" fill="none" extrusionOk="0">
                  <a:moveTo>
                    <a:pt x="5962" y="555"/>
                  </a:moveTo>
                  <a:lnTo>
                    <a:pt x="794" y="5722"/>
                  </a:lnTo>
                  <a:lnTo>
                    <a:pt x="794" y="5722"/>
                  </a:lnTo>
                  <a:lnTo>
                    <a:pt x="647" y="5556"/>
                  </a:lnTo>
                  <a:lnTo>
                    <a:pt x="518" y="5390"/>
                  </a:lnTo>
                  <a:lnTo>
                    <a:pt x="388" y="5205"/>
                  </a:lnTo>
                  <a:lnTo>
                    <a:pt x="296" y="5021"/>
                  </a:lnTo>
                  <a:lnTo>
                    <a:pt x="204" y="4836"/>
                  </a:lnTo>
                  <a:lnTo>
                    <a:pt x="148" y="4633"/>
                  </a:lnTo>
                  <a:lnTo>
                    <a:pt x="93" y="4430"/>
                  </a:lnTo>
                  <a:lnTo>
                    <a:pt x="38" y="4227"/>
                  </a:lnTo>
                  <a:lnTo>
                    <a:pt x="19" y="4006"/>
                  </a:lnTo>
                  <a:lnTo>
                    <a:pt x="1" y="3803"/>
                  </a:lnTo>
                  <a:lnTo>
                    <a:pt x="1" y="3581"/>
                  </a:lnTo>
                  <a:lnTo>
                    <a:pt x="1" y="3360"/>
                  </a:lnTo>
                  <a:lnTo>
                    <a:pt x="38" y="2935"/>
                  </a:lnTo>
                  <a:lnTo>
                    <a:pt x="130" y="2511"/>
                  </a:lnTo>
                  <a:lnTo>
                    <a:pt x="2640" y="1"/>
                  </a:lnTo>
                  <a:lnTo>
                    <a:pt x="2640" y="1"/>
                  </a:lnTo>
                  <a:lnTo>
                    <a:pt x="2991" y="93"/>
                  </a:lnTo>
                  <a:lnTo>
                    <a:pt x="3895" y="259"/>
                  </a:lnTo>
                  <a:lnTo>
                    <a:pt x="4984" y="444"/>
                  </a:lnTo>
                  <a:lnTo>
                    <a:pt x="5501" y="518"/>
                  </a:lnTo>
                  <a:lnTo>
                    <a:pt x="5962" y="555"/>
                  </a:lnTo>
                  <a:lnTo>
                    <a:pt x="5962" y="5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1597850" y="42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1339000" y="4158375"/>
              <a:ext cx="145825" cy="149975"/>
            </a:xfrm>
            <a:custGeom>
              <a:avLst/>
              <a:gdLst/>
              <a:ahLst/>
              <a:cxnLst/>
              <a:rect l="l" t="t" r="r" b="b"/>
              <a:pathLst>
                <a:path w="5833" h="5999" extrusionOk="0">
                  <a:moveTo>
                    <a:pt x="5223" y="0"/>
                  </a:moveTo>
                  <a:lnTo>
                    <a:pt x="0" y="5186"/>
                  </a:lnTo>
                  <a:lnTo>
                    <a:pt x="185" y="5352"/>
                  </a:lnTo>
                  <a:lnTo>
                    <a:pt x="369" y="5500"/>
                  </a:lnTo>
                  <a:lnTo>
                    <a:pt x="572" y="5611"/>
                  </a:lnTo>
                  <a:lnTo>
                    <a:pt x="776" y="5721"/>
                  </a:lnTo>
                  <a:lnTo>
                    <a:pt x="997" y="5814"/>
                  </a:lnTo>
                  <a:lnTo>
                    <a:pt x="1200" y="5869"/>
                  </a:lnTo>
                  <a:lnTo>
                    <a:pt x="1440" y="5924"/>
                  </a:lnTo>
                  <a:lnTo>
                    <a:pt x="1661" y="5961"/>
                  </a:lnTo>
                  <a:lnTo>
                    <a:pt x="1901" y="5980"/>
                  </a:lnTo>
                  <a:lnTo>
                    <a:pt x="2141" y="5998"/>
                  </a:lnTo>
                  <a:lnTo>
                    <a:pt x="2363" y="5980"/>
                  </a:lnTo>
                  <a:lnTo>
                    <a:pt x="2603" y="5961"/>
                  </a:lnTo>
                  <a:lnTo>
                    <a:pt x="2843" y="5943"/>
                  </a:lnTo>
                  <a:lnTo>
                    <a:pt x="3064" y="5887"/>
                  </a:lnTo>
                  <a:lnTo>
                    <a:pt x="3525" y="5777"/>
                  </a:lnTo>
                  <a:lnTo>
                    <a:pt x="5832" y="3451"/>
                  </a:lnTo>
                  <a:lnTo>
                    <a:pt x="5759" y="3082"/>
                  </a:lnTo>
                  <a:lnTo>
                    <a:pt x="5556" y="2178"/>
                  </a:lnTo>
                  <a:lnTo>
                    <a:pt x="5445" y="1606"/>
                  </a:lnTo>
                  <a:lnTo>
                    <a:pt x="5334" y="1034"/>
                  </a:lnTo>
                  <a:lnTo>
                    <a:pt x="5260" y="498"/>
                  </a:lnTo>
                  <a:lnTo>
                    <a:pt x="5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1339000" y="4158375"/>
              <a:ext cx="145825" cy="149975"/>
            </a:xfrm>
            <a:custGeom>
              <a:avLst/>
              <a:gdLst/>
              <a:ahLst/>
              <a:cxnLst/>
              <a:rect l="l" t="t" r="r" b="b"/>
              <a:pathLst>
                <a:path w="5833" h="5999" fill="none" extrusionOk="0">
                  <a:moveTo>
                    <a:pt x="5832" y="3451"/>
                  </a:moveTo>
                  <a:lnTo>
                    <a:pt x="3525" y="5777"/>
                  </a:lnTo>
                  <a:lnTo>
                    <a:pt x="3525" y="5777"/>
                  </a:lnTo>
                  <a:lnTo>
                    <a:pt x="3064" y="5887"/>
                  </a:lnTo>
                  <a:lnTo>
                    <a:pt x="2843" y="5943"/>
                  </a:lnTo>
                  <a:lnTo>
                    <a:pt x="2603" y="5961"/>
                  </a:lnTo>
                  <a:lnTo>
                    <a:pt x="2363" y="5980"/>
                  </a:lnTo>
                  <a:lnTo>
                    <a:pt x="2141" y="5998"/>
                  </a:lnTo>
                  <a:lnTo>
                    <a:pt x="1901" y="5980"/>
                  </a:lnTo>
                  <a:lnTo>
                    <a:pt x="1661" y="5961"/>
                  </a:lnTo>
                  <a:lnTo>
                    <a:pt x="1440" y="5924"/>
                  </a:lnTo>
                  <a:lnTo>
                    <a:pt x="1200" y="5869"/>
                  </a:lnTo>
                  <a:lnTo>
                    <a:pt x="997" y="5814"/>
                  </a:lnTo>
                  <a:lnTo>
                    <a:pt x="776" y="5721"/>
                  </a:lnTo>
                  <a:lnTo>
                    <a:pt x="572" y="5611"/>
                  </a:lnTo>
                  <a:lnTo>
                    <a:pt x="369" y="5500"/>
                  </a:lnTo>
                  <a:lnTo>
                    <a:pt x="185" y="5352"/>
                  </a:lnTo>
                  <a:lnTo>
                    <a:pt x="0" y="5186"/>
                  </a:lnTo>
                  <a:lnTo>
                    <a:pt x="5223" y="0"/>
                  </a:lnTo>
                  <a:lnTo>
                    <a:pt x="5223" y="0"/>
                  </a:lnTo>
                  <a:lnTo>
                    <a:pt x="5260" y="498"/>
                  </a:lnTo>
                  <a:lnTo>
                    <a:pt x="5334" y="1034"/>
                  </a:lnTo>
                  <a:lnTo>
                    <a:pt x="5445" y="1606"/>
                  </a:lnTo>
                  <a:lnTo>
                    <a:pt x="5556" y="2178"/>
                  </a:lnTo>
                  <a:lnTo>
                    <a:pt x="5759" y="3082"/>
                  </a:lnTo>
                  <a:lnTo>
                    <a:pt x="5832" y="3451"/>
                  </a:lnTo>
                  <a:lnTo>
                    <a:pt x="5832" y="345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1484800" y="424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1818375" y="4184675"/>
              <a:ext cx="136150" cy="136125"/>
            </a:xfrm>
            <a:custGeom>
              <a:avLst/>
              <a:gdLst/>
              <a:ahLst/>
              <a:cxnLst/>
              <a:rect l="l" t="t" r="r" b="b"/>
              <a:pathLst>
                <a:path w="5446" h="5445" extrusionOk="0">
                  <a:moveTo>
                    <a:pt x="4523" y="0"/>
                  </a:moveTo>
                  <a:lnTo>
                    <a:pt x="1" y="4522"/>
                  </a:lnTo>
                  <a:lnTo>
                    <a:pt x="222" y="4743"/>
                  </a:lnTo>
                  <a:lnTo>
                    <a:pt x="481" y="4909"/>
                  </a:lnTo>
                  <a:lnTo>
                    <a:pt x="758" y="5075"/>
                  </a:lnTo>
                  <a:lnTo>
                    <a:pt x="1034" y="5204"/>
                  </a:lnTo>
                  <a:lnTo>
                    <a:pt x="1330" y="5297"/>
                  </a:lnTo>
                  <a:lnTo>
                    <a:pt x="1625" y="5389"/>
                  </a:lnTo>
                  <a:lnTo>
                    <a:pt x="1939" y="5426"/>
                  </a:lnTo>
                  <a:lnTo>
                    <a:pt x="2271" y="5444"/>
                  </a:lnTo>
                  <a:lnTo>
                    <a:pt x="2585" y="5426"/>
                  </a:lnTo>
                  <a:lnTo>
                    <a:pt x="2880" y="5389"/>
                  </a:lnTo>
                  <a:lnTo>
                    <a:pt x="3175" y="5315"/>
                  </a:lnTo>
                  <a:lnTo>
                    <a:pt x="3471" y="5204"/>
                  </a:lnTo>
                  <a:lnTo>
                    <a:pt x="3692" y="5094"/>
                  </a:lnTo>
                  <a:lnTo>
                    <a:pt x="3895" y="4983"/>
                  </a:lnTo>
                  <a:lnTo>
                    <a:pt x="4098" y="4854"/>
                  </a:lnTo>
                  <a:lnTo>
                    <a:pt x="4283" y="4706"/>
                  </a:lnTo>
                  <a:lnTo>
                    <a:pt x="4449" y="4559"/>
                  </a:lnTo>
                  <a:lnTo>
                    <a:pt x="4615" y="4392"/>
                  </a:lnTo>
                  <a:lnTo>
                    <a:pt x="4762" y="4208"/>
                  </a:lnTo>
                  <a:lnTo>
                    <a:pt x="4892" y="4023"/>
                  </a:lnTo>
                  <a:lnTo>
                    <a:pt x="5021" y="3820"/>
                  </a:lnTo>
                  <a:lnTo>
                    <a:pt x="5132" y="3617"/>
                  </a:lnTo>
                  <a:lnTo>
                    <a:pt x="5224" y="3396"/>
                  </a:lnTo>
                  <a:lnTo>
                    <a:pt x="5298" y="3174"/>
                  </a:lnTo>
                  <a:lnTo>
                    <a:pt x="5353" y="2953"/>
                  </a:lnTo>
                  <a:lnTo>
                    <a:pt x="5408" y="2713"/>
                  </a:lnTo>
                  <a:lnTo>
                    <a:pt x="5427" y="2492"/>
                  </a:lnTo>
                  <a:lnTo>
                    <a:pt x="5445" y="2252"/>
                  </a:lnTo>
                  <a:lnTo>
                    <a:pt x="5427" y="1938"/>
                  </a:lnTo>
                  <a:lnTo>
                    <a:pt x="5390" y="1624"/>
                  </a:lnTo>
                  <a:lnTo>
                    <a:pt x="5316" y="1329"/>
                  </a:lnTo>
                  <a:lnTo>
                    <a:pt x="5205" y="1034"/>
                  </a:lnTo>
                  <a:lnTo>
                    <a:pt x="5076" y="757"/>
                  </a:lnTo>
                  <a:lnTo>
                    <a:pt x="4910" y="480"/>
                  </a:lnTo>
                  <a:lnTo>
                    <a:pt x="4726" y="240"/>
                  </a:lnTo>
                  <a:lnTo>
                    <a:pt x="4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1818375" y="4184675"/>
              <a:ext cx="136150" cy="136125"/>
            </a:xfrm>
            <a:custGeom>
              <a:avLst/>
              <a:gdLst/>
              <a:ahLst/>
              <a:cxnLst/>
              <a:rect l="l" t="t" r="r" b="b"/>
              <a:pathLst>
                <a:path w="5446" h="5445" fill="none" extrusionOk="0">
                  <a:moveTo>
                    <a:pt x="5445" y="2252"/>
                  </a:moveTo>
                  <a:lnTo>
                    <a:pt x="5445" y="2252"/>
                  </a:lnTo>
                  <a:lnTo>
                    <a:pt x="5427" y="2492"/>
                  </a:lnTo>
                  <a:lnTo>
                    <a:pt x="5408" y="2713"/>
                  </a:lnTo>
                  <a:lnTo>
                    <a:pt x="5353" y="2953"/>
                  </a:lnTo>
                  <a:lnTo>
                    <a:pt x="5298" y="3174"/>
                  </a:lnTo>
                  <a:lnTo>
                    <a:pt x="5224" y="3396"/>
                  </a:lnTo>
                  <a:lnTo>
                    <a:pt x="5132" y="3617"/>
                  </a:lnTo>
                  <a:lnTo>
                    <a:pt x="5021" y="3820"/>
                  </a:lnTo>
                  <a:lnTo>
                    <a:pt x="4892" y="4023"/>
                  </a:lnTo>
                  <a:lnTo>
                    <a:pt x="4762" y="4208"/>
                  </a:lnTo>
                  <a:lnTo>
                    <a:pt x="4615" y="4392"/>
                  </a:lnTo>
                  <a:lnTo>
                    <a:pt x="4449" y="4559"/>
                  </a:lnTo>
                  <a:lnTo>
                    <a:pt x="4283" y="4706"/>
                  </a:lnTo>
                  <a:lnTo>
                    <a:pt x="4098" y="4854"/>
                  </a:lnTo>
                  <a:lnTo>
                    <a:pt x="3895" y="4983"/>
                  </a:lnTo>
                  <a:lnTo>
                    <a:pt x="3692" y="5094"/>
                  </a:lnTo>
                  <a:lnTo>
                    <a:pt x="3471" y="5204"/>
                  </a:lnTo>
                  <a:lnTo>
                    <a:pt x="3471" y="5204"/>
                  </a:lnTo>
                  <a:lnTo>
                    <a:pt x="3175" y="5315"/>
                  </a:lnTo>
                  <a:lnTo>
                    <a:pt x="2880" y="5389"/>
                  </a:lnTo>
                  <a:lnTo>
                    <a:pt x="2585" y="5426"/>
                  </a:lnTo>
                  <a:lnTo>
                    <a:pt x="2271" y="5444"/>
                  </a:lnTo>
                  <a:lnTo>
                    <a:pt x="2271" y="5444"/>
                  </a:lnTo>
                  <a:lnTo>
                    <a:pt x="1939" y="5426"/>
                  </a:lnTo>
                  <a:lnTo>
                    <a:pt x="1625" y="5389"/>
                  </a:lnTo>
                  <a:lnTo>
                    <a:pt x="1330" y="5297"/>
                  </a:lnTo>
                  <a:lnTo>
                    <a:pt x="1034" y="5204"/>
                  </a:lnTo>
                  <a:lnTo>
                    <a:pt x="758" y="5075"/>
                  </a:lnTo>
                  <a:lnTo>
                    <a:pt x="481" y="4909"/>
                  </a:lnTo>
                  <a:lnTo>
                    <a:pt x="222" y="4743"/>
                  </a:lnTo>
                  <a:lnTo>
                    <a:pt x="1" y="4522"/>
                  </a:lnTo>
                  <a:lnTo>
                    <a:pt x="4523" y="0"/>
                  </a:lnTo>
                  <a:lnTo>
                    <a:pt x="4523" y="0"/>
                  </a:lnTo>
                  <a:lnTo>
                    <a:pt x="4726" y="240"/>
                  </a:lnTo>
                  <a:lnTo>
                    <a:pt x="4910" y="480"/>
                  </a:lnTo>
                  <a:lnTo>
                    <a:pt x="5076" y="757"/>
                  </a:lnTo>
                  <a:lnTo>
                    <a:pt x="5205" y="1034"/>
                  </a:lnTo>
                  <a:lnTo>
                    <a:pt x="5316" y="1329"/>
                  </a:lnTo>
                  <a:lnTo>
                    <a:pt x="5390" y="1624"/>
                  </a:lnTo>
                  <a:lnTo>
                    <a:pt x="5427" y="1938"/>
                  </a:lnTo>
                  <a:lnTo>
                    <a:pt x="5445" y="2252"/>
                  </a:lnTo>
                  <a:lnTo>
                    <a:pt x="5445" y="225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1954500" y="424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1750100" y="4119600"/>
              <a:ext cx="297625" cy="297175"/>
            </a:xfrm>
            <a:custGeom>
              <a:avLst/>
              <a:gdLst/>
              <a:ahLst/>
              <a:cxnLst/>
              <a:rect l="l" t="t" r="r" b="b"/>
              <a:pathLst>
                <a:path w="11905" h="11887" extrusionOk="0">
                  <a:moveTo>
                    <a:pt x="9856" y="1"/>
                  </a:moveTo>
                  <a:lnTo>
                    <a:pt x="8435" y="1422"/>
                  </a:lnTo>
                  <a:lnTo>
                    <a:pt x="8638" y="1662"/>
                  </a:lnTo>
                  <a:lnTo>
                    <a:pt x="8841" y="1902"/>
                  </a:lnTo>
                  <a:lnTo>
                    <a:pt x="9025" y="2160"/>
                  </a:lnTo>
                  <a:lnTo>
                    <a:pt x="9191" y="2437"/>
                  </a:lnTo>
                  <a:lnTo>
                    <a:pt x="9339" y="2714"/>
                  </a:lnTo>
                  <a:lnTo>
                    <a:pt x="9468" y="2991"/>
                  </a:lnTo>
                  <a:lnTo>
                    <a:pt x="9579" y="3286"/>
                  </a:lnTo>
                  <a:lnTo>
                    <a:pt x="9671" y="3581"/>
                  </a:lnTo>
                  <a:lnTo>
                    <a:pt x="9727" y="3895"/>
                  </a:lnTo>
                  <a:lnTo>
                    <a:pt x="9782" y="4190"/>
                  </a:lnTo>
                  <a:lnTo>
                    <a:pt x="9819" y="4504"/>
                  </a:lnTo>
                  <a:lnTo>
                    <a:pt x="9837" y="4818"/>
                  </a:lnTo>
                  <a:lnTo>
                    <a:pt x="9819" y="5131"/>
                  </a:lnTo>
                  <a:lnTo>
                    <a:pt x="9800" y="5445"/>
                  </a:lnTo>
                  <a:lnTo>
                    <a:pt x="9745" y="5759"/>
                  </a:lnTo>
                  <a:lnTo>
                    <a:pt x="9671" y="6073"/>
                  </a:lnTo>
                  <a:lnTo>
                    <a:pt x="9560" y="6423"/>
                  </a:lnTo>
                  <a:lnTo>
                    <a:pt x="9431" y="6774"/>
                  </a:lnTo>
                  <a:lnTo>
                    <a:pt x="9265" y="7106"/>
                  </a:lnTo>
                  <a:lnTo>
                    <a:pt x="9081" y="7420"/>
                  </a:lnTo>
                  <a:lnTo>
                    <a:pt x="8878" y="7734"/>
                  </a:lnTo>
                  <a:lnTo>
                    <a:pt x="8656" y="8010"/>
                  </a:lnTo>
                  <a:lnTo>
                    <a:pt x="8398" y="8287"/>
                  </a:lnTo>
                  <a:lnTo>
                    <a:pt x="8139" y="8527"/>
                  </a:lnTo>
                  <a:lnTo>
                    <a:pt x="7844" y="8749"/>
                  </a:lnTo>
                  <a:lnTo>
                    <a:pt x="7549" y="8970"/>
                  </a:lnTo>
                  <a:lnTo>
                    <a:pt x="7235" y="9155"/>
                  </a:lnTo>
                  <a:lnTo>
                    <a:pt x="6903" y="9302"/>
                  </a:lnTo>
                  <a:lnTo>
                    <a:pt x="6571" y="9450"/>
                  </a:lnTo>
                  <a:lnTo>
                    <a:pt x="6202" y="9542"/>
                  </a:lnTo>
                  <a:lnTo>
                    <a:pt x="5851" y="9635"/>
                  </a:lnTo>
                  <a:lnTo>
                    <a:pt x="5463" y="9690"/>
                  </a:lnTo>
                  <a:lnTo>
                    <a:pt x="5205" y="9708"/>
                  </a:lnTo>
                  <a:lnTo>
                    <a:pt x="4928" y="9708"/>
                  </a:lnTo>
                  <a:lnTo>
                    <a:pt x="4670" y="9690"/>
                  </a:lnTo>
                  <a:lnTo>
                    <a:pt x="4393" y="9671"/>
                  </a:lnTo>
                  <a:lnTo>
                    <a:pt x="4134" y="9635"/>
                  </a:lnTo>
                  <a:lnTo>
                    <a:pt x="3876" y="9579"/>
                  </a:lnTo>
                  <a:lnTo>
                    <a:pt x="3618" y="9505"/>
                  </a:lnTo>
                  <a:lnTo>
                    <a:pt x="3359" y="9432"/>
                  </a:lnTo>
                  <a:lnTo>
                    <a:pt x="3119" y="9339"/>
                  </a:lnTo>
                  <a:lnTo>
                    <a:pt x="2861" y="9229"/>
                  </a:lnTo>
                  <a:lnTo>
                    <a:pt x="2621" y="9099"/>
                  </a:lnTo>
                  <a:lnTo>
                    <a:pt x="2400" y="8970"/>
                  </a:lnTo>
                  <a:lnTo>
                    <a:pt x="2178" y="8823"/>
                  </a:lnTo>
                  <a:lnTo>
                    <a:pt x="1957" y="8656"/>
                  </a:lnTo>
                  <a:lnTo>
                    <a:pt x="1754" y="8490"/>
                  </a:lnTo>
                  <a:lnTo>
                    <a:pt x="1551" y="8306"/>
                  </a:lnTo>
                  <a:lnTo>
                    <a:pt x="0" y="9856"/>
                  </a:lnTo>
                  <a:lnTo>
                    <a:pt x="370" y="10207"/>
                  </a:lnTo>
                  <a:lnTo>
                    <a:pt x="776" y="10520"/>
                  </a:lnTo>
                  <a:lnTo>
                    <a:pt x="1200" y="10816"/>
                  </a:lnTo>
                  <a:lnTo>
                    <a:pt x="1643" y="11074"/>
                  </a:lnTo>
                  <a:lnTo>
                    <a:pt x="2086" y="11277"/>
                  </a:lnTo>
                  <a:lnTo>
                    <a:pt x="2566" y="11480"/>
                  </a:lnTo>
                  <a:lnTo>
                    <a:pt x="3046" y="11628"/>
                  </a:lnTo>
                  <a:lnTo>
                    <a:pt x="3544" y="11739"/>
                  </a:lnTo>
                  <a:lnTo>
                    <a:pt x="4042" y="11831"/>
                  </a:lnTo>
                  <a:lnTo>
                    <a:pt x="4541" y="11886"/>
                  </a:lnTo>
                  <a:lnTo>
                    <a:pt x="5057" y="11886"/>
                  </a:lnTo>
                  <a:lnTo>
                    <a:pt x="5556" y="11868"/>
                  </a:lnTo>
                  <a:lnTo>
                    <a:pt x="6054" y="11812"/>
                  </a:lnTo>
                  <a:lnTo>
                    <a:pt x="6571" y="11720"/>
                  </a:lnTo>
                  <a:lnTo>
                    <a:pt x="7051" y="11572"/>
                  </a:lnTo>
                  <a:lnTo>
                    <a:pt x="7530" y="11406"/>
                  </a:lnTo>
                  <a:lnTo>
                    <a:pt x="8010" y="11185"/>
                  </a:lnTo>
                  <a:lnTo>
                    <a:pt x="8472" y="10945"/>
                  </a:lnTo>
                  <a:lnTo>
                    <a:pt x="8896" y="10668"/>
                  </a:lnTo>
                  <a:lnTo>
                    <a:pt x="9321" y="10354"/>
                  </a:lnTo>
                  <a:lnTo>
                    <a:pt x="9708" y="10004"/>
                  </a:lnTo>
                  <a:lnTo>
                    <a:pt x="10059" y="9635"/>
                  </a:lnTo>
                  <a:lnTo>
                    <a:pt x="10391" y="9247"/>
                  </a:lnTo>
                  <a:lnTo>
                    <a:pt x="10686" y="8823"/>
                  </a:lnTo>
                  <a:lnTo>
                    <a:pt x="10963" y="8398"/>
                  </a:lnTo>
                  <a:lnTo>
                    <a:pt x="11203" y="7937"/>
                  </a:lnTo>
                  <a:lnTo>
                    <a:pt x="11406" y="7475"/>
                  </a:lnTo>
                  <a:lnTo>
                    <a:pt x="11591" y="6977"/>
                  </a:lnTo>
                  <a:lnTo>
                    <a:pt x="11720" y="6479"/>
                  </a:lnTo>
                  <a:lnTo>
                    <a:pt x="11831" y="5980"/>
                  </a:lnTo>
                  <a:lnTo>
                    <a:pt x="11886" y="5464"/>
                  </a:lnTo>
                  <a:lnTo>
                    <a:pt x="11904" y="4947"/>
                  </a:lnTo>
                  <a:lnTo>
                    <a:pt x="11904" y="4596"/>
                  </a:lnTo>
                  <a:lnTo>
                    <a:pt x="11867" y="4246"/>
                  </a:lnTo>
                  <a:lnTo>
                    <a:pt x="11831" y="3913"/>
                  </a:lnTo>
                  <a:lnTo>
                    <a:pt x="11775" y="3581"/>
                  </a:lnTo>
                  <a:lnTo>
                    <a:pt x="11701" y="3249"/>
                  </a:lnTo>
                  <a:lnTo>
                    <a:pt x="11609" y="2917"/>
                  </a:lnTo>
                  <a:lnTo>
                    <a:pt x="11498" y="2585"/>
                  </a:lnTo>
                  <a:lnTo>
                    <a:pt x="11369" y="2271"/>
                  </a:lnTo>
                  <a:lnTo>
                    <a:pt x="11240" y="1957"/>
                  </a:lnTo>
                  <a:lnTo>
                    <a:pt x="11074" y="1643"/>
                  </a:lnTo>
                  <a:lnTo>
                    <a:pt x="10908" y="1348"/>
                  </a:lnTo>
                  <a:lnTo>
                    <a:pt x="10723" y="1053"/>
                  </a:lnTo>
                  <a:lnTo>
                    <a:pt x="10539" y="776"/>
                  </a:lnTo>
                  <a:lnTo>
                    <a:pt x="10317" y="518"/>
                  </a:lnTo>
                  <a:lnTo>
                    <a:pt x="10096" y="259"/>
                  </a:lnTo>
                  <a:lnTo>
                    <a:pt x="9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1750100" y="4119600"/>
              <a:ext cx="297625" cy="297175"/>
            </a:xfrm>
            <a:custGeom>
              <a:avLst/>
              <a:gdLst/>
              <a:ahLst/>
              <a:cxnLst/>
              <a:rect l="l" t="t" r="r" b="b"/>
              <a:pathLst>
                <a:path w="11905" h="11887" fill="none" extrusionOk="0">
                  <a:moveTo>
                    <a:pt x="11904" y="4947"/>
                  </a:moveTo>
                  <a:lnTo>
                    <a:pt x="11904" y="4947"/>
                  </a:lnTo>
                  <a:lnTo>
                    <a:pt x="11886" y="5464"/>
                  </a:lnTo>
                  <a:lnTo>
                    <a:pt x="11831" y="5980"/>
                  </a:lnTo>
                  <a:lnTo>
                    <a:pt x="11720" y="6479"/>
                  </a:lnTo>
                  <a:lnTo>
                    <a:pt x="11591" y="6977"/>
                  </a:lnTo>
                  <a:lnTo>
                    <a:pt x="11406" y="7475"/>
                  </a:lnTo>
                  <a:lnTo>
                    <a:pt x="11203" y="7937"/>
                  </a:lnTo>
                  <a:lnTo>
                    <a:pt x="10963" y="8398"/>
                  </a:lnTo>
                  <a:lnTo>
                    <a:pt x="10686" y="8823"/>
                  </a:lnTo>
                  <a:lnTo>
                    <a:pt x="10391" y="9247"/>
                  </a:lnTo>
                  <a:lnTo>
                    <a:pt x="10059" y="9635"/>
                  </a:lnTo>
                  <a:lnTo>
                    <a:pt x="9708" y="10004"/>
                  </a:lnTo>
                  <a:lnTo>
                    <a:pt x="9321" y="10354"/>
                  </a:lnTo>
                  <a:lnTo>
                    <a:pt x="8896" y="10668"/>
                  </a:lnTo>
                  <a:lnTo>
                    <a:pt x="8472" y="10945"/>
                  </a:lnTo>
                  <a:lnTo>
                    <a:pt x="8010" y="11185"/>
                  </a:lnTo>
                  <a:lnTo>
                    <a:pt x="7530" y="11406"/>
                  </a:lnTo>
                  <a:lnTo>
                    <a:pt x="7530" y="11406"/>
                  </a:lnTo>
                  <a:lnTo>
                    <a:pt x="7051" y="11572"/>
                  </a:lnTo>
                  <a:lnTo>
                    <a:pt x="6571" y="11720"/>
                  </a:lnTo>
                  <a:lnTo>
                    <a:pt x="6054" y="11812"/>
                  </a:lnTo>
                  <a:lnTo>
                    <a:pt x="5556" y="11868"/>
                  </a:lnTo>
                  <a:lnTo>
                    <a:pt x="5057" y="11886"/>
                  </a:lnTo>
                  <a:lnTo>
                    <a:pt x="4541" y="11886"/>
                  </a:lnTo>
                  <a:lnTo>
                    <a:pt x="4042" y="11831"/>
                  </a:lnTo>
                  <a:lnTo>
                    <a:pt x="3544" y="11739"/>
                  </a:lnTo>
                  <a:lnTo>
                    <a:pt x="3046" y="11628"/>
                  </a:lnTo>
                  <a:lnTo>
                    <a:pt x="2566" y="11480"/>
                  </a:lnTo>
                  <a:lnTo>
                    <a:pt x="2086" y="11277"/>
                  </a:lnTo>
                  <a:lnTo>
                    <a:pt x="1643" y="11074"/>
                  </a:lnTo>
                  <a:lnTo>
                    <a:pt x="1200" y="10816"/>
                  </a:lnTo>
                  <a:lnTo>
                    <a:pt x="776" y="10520"/>
                  </a:lnTo>
                  <a:lnTo>
                    <a:pt x="370" y="10207"/>
                  </a:lnTo>
                  <a:lnTo>
                    <a:pt x="0" y="9856"/>
                  </a:lnTo>
                  <a:lnTo>
                    <a:pt x="1551" y="8306"/>
                  </a:lnTo>
                  <a:lnTo>
                    <a:pt x="1551" y="8306"/>
                  </a:lnTo>
                  <a:lnTo>
                    <a:pt x="1754" y="8490"/>
                  </a:lnTo>
                  <a:lnTo>
                    <a:pt x="1957" y="8656"/>
                  </a:lnTo>
                  <a:lnTo>
                    <a:pt x="2178" y="8823"/>
                  </a:lnTo>
                  <a:lnTo>
                    <a:pt x="2400" y="8970"/>
                  </a:lnTo>
                  <a:lnTo>
                    <a:pt x="2621" y="9099"/>
                  </a:lnTo>
                  <a:lnTo>
                    <a:pt x="2861" y="9229"/>
                  </a:lnTo>
                  <a:lnTo>
                    <a:pt x="3119" y="9339"/>
                  </a:lnTo>
                  <a:lnTo>
                    <a:pt x="3359" y="9432"/>
                  </a:lnTo>
                  <a:lnTo>
                    <a:pt x="3618" y="9505"/>
                  </a:lnTo>
                  <a:lnTo>
                    <a:pt x="3876" y="9579"/>
                  </a:lnTo>
                  <a:lnTo>
                    <a:pt x="4134" y="9635"/>
                  </a:lnTo>
                  <a:lnTo>
                    <a:pt x="4393" y="9671"/>
                  </a:lnTo>
                  <a:lnTo>
                    <a:pt x="4670" y="9690"/>
                  </a:lnTo>
                  <a:lnTo>
                    <a:pt x="4928" y="9708"/>
                  </a:lnTo>
                  <a:lnTo>
                    <a:pt x="5205" y="9708"/>
                  </a:lnTo>
                  <a:lnTo>
                    <a:pt x="5463" y="9690"/>
                  </a:lnTo>
                  <a:lnTo>
                    <a:pt x="5463" y="9690"/>
                  </a:lnTo>
                  <a:lnTo>
                    <a:pt x="5851" y="9635"/>
                  </a:lnTo>
                  <a:lnTo>
                    <a:pt x="6202" y="9542"/>
                  </a:lnTo>
                  <a:lnTo>
                    <a:pt x="6571" y="9450"/>
                  </a:lnTo>
                  <a:lnTo>
                    <a:pt x="6903" y="9302"/>
                  </a:lnTo>
                  <a:lnTo>
                    <a:pt x="7235" y="9155"/>
                  </a:lnTo>
                  <a:lnTo>
                    <a:pt x="7549" y="8970"/>
                  </a:lnTo>
                  <a:lnTo>
                    <a:pt x="7844" y="8749"/>
                  </a:lnTo>
                  <a:lnTo>
                    <a:pt x="8139" y="8527"/>
                  </a:lnTo>
                  <a:lnTo>
                    <a:pt x="8398" y="8287"/>
                  </a:lnTo>
                  <a:lnTo>
                    <a:pt x="8656" y="8010"/>
                  </a:lnTo>
                  <a:lnTo>
                    <a:pt x="8878" y="7734"/>
                  </a:lnTo>
                  <a:lnTo>
                    <a:pt x="9081" y="7420"/>
                  </a:lnTo>
                  <a:lnTo>
                    <a:pt x="9265" y="7106"/>
                  </a:lnTo>
                  <a:lnTo>
                    <a:pt x="9431" y="6774"/>
                  </a:lnTo>
                  <a:lnTo>
                    <a:pt x="9560" y="6423"/>
                  </a:lnTo>
                  <a:lnTo>
                    <a:pt x="9671" y="6073"/>
                  </a:lnTo>
                  <a:lnTo>
                    <a:pt x="9671" y="6073"/>
                  </a:lnTo>
                  <a:lnTo>
                    <a:pt x="9745" y="5759"/>
                  </a:lnTo>
                  <a:lnTo>
                    <a:pt x="9800" y="5445"/>
                  </a:lnTo>
                  <a:lnTo>
                    <a:pt x="9819" y="5131"/>
                  </a:lnTo>
                  <a:lnTo>
                    <a:pt x="9837" y="4818"/>
                  </a:lnTo>
                  <a:lnTo>
                    <a:pt x="9819" y="4504"/>
                  </a:lnTo>
                  <a:lnTo>
                    <a:pt x="9782" y="4190"/>
                  </a:lnTo>
                  <a:lnTo>
                    <a:pt x="9727" y="3895"/>
                  </a:lnTo>
                  <a:lnTo>
                    <a:pt x="9671" y="3581"/>
                  </a:lnTo>
                  <a:lnTo>
                    <a:pt x="9579" y="3286"/>
                  </a:lnTo>
                  <a:lnTo>
                    <a:pt x="9468" y="2991"/>
                  </a:lnTo>
                  <a:lnTo>
                    <a:pt x="9339" y="2714"/>
                  </a:lnTo>
                  <a:lnTo>
                    <a:pt x="9191" y="2437"/>
                  </a:lnTo>
                  <a:lnTo>
                    <a:pt x="9025" y="2160"/>
                  </a:lnTo>
                  <a:lnTo>
                    <a:pt x="8841" y="1902"/>
                  </a:lnTo>
                  <a:lnTo>
                    <a:pt x="8638" y="1662"/>
                  </a:lnTo>
                  <a:lnTo>
                    <a:pt x="8435" y="1422"/>
                  </a:lnTo>
                  <a:lnTo>
                    <a:pt x="9856" y="1"/>
                  </a:lnTo>
                  <a:lnTo>
                    <a:pt x="9856" y="1"/>
                  </a:lnTo>
                  <a:lnTo>
                    <a:pt x="10096" y="259"/>
                  </a:lnTo>
                  <a:lnTo>
                    <a:pt x="10317" y="518"/>
                  </a:lnTo>
                  <a:lnTo>
                    <a:pt x="10539" y="776"/>
                  </a:lnTo>
                  <a:lnTo>
                    <a:pt x="10723" y="1053"/>
                  </a:lnTo>
                  <a:lnTo>
                    <a:pt x="10908" y="1348"/>
                  </a:lnTo>
                  <a:lnTo>
                    <a:pt x="11074" y="1643"/>
                  </a:lnTo>
                  <a:lnTo>
                    <a:pt x="11240" y="1957"/>
                  </a:lnTo>
                  <a:lnTo>
                    <a:pt x="11369" y="2271"/>
                  </a:lnTo>
                  <a:lnTo>
                    <a:pt x="11498" y="2585"/>
                  </a:lnTo>
                  <a:lnTo>
                    <a:pt x="11609" y="2917"/>
                  </a:lnTo>
                  <a:lnTo>
                    <a:pt x="11701" y="3249"/>
                  </a:lnTo>
                  <a:lnTo>
                    <a:pt x="11775" y="3581"/>
                  </a:lnTo>
                  <a:lnTo>
                    <a:pt x="11831" y="3913"/>
                  </a:lnTo>
                  <a:lnTo>
                    <a:pt x="11867" y="4246"/>
                  </a:lnTo>
                  <a:lnTo>
                    <a:pt x="11904" y="4596"/>
                  </a:lnTo>
                  <a:lnTo>
                    <a:pt x="11904" y="4947"/>
                  </a:lnTo>
                  <a:lnTo>
                    <a:pt x="11904" y="494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2047700" y="4243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1510175" y="3735275"/>
              <a:ext cx="512175" cy="512625"/>
            </a:xfrm>
            <a:custGeom>
              <a:avLst/>
              <a:gdLst/>
              <a:ahLst/>
              <a:cxnLst/>
              <a:rect l="l" t="t" r="r" b="b"/>
              <a:pathLst>
                <a:path w="20487" h="20505" extrusionOk="0">
                  <a:moveTo>
                    <a:pt x="11997" y="5925"/>
                  </a:moveTo>
                  <a:lnTo>
                    <a:pt x="13086" y="11886"/>
                  </a:lnTo>
                  <a:lnTo>
                    <a:pt x="11443" y="12181"/>
                  </a:lnTo>
                  <a:lnTo>
                    <a:pt x="10373" y="6220"/>
                  </a:lnTo>
                  <a:lnTo>
                    <a:pt x="11997" y="5925"/>
                  </a:lnTo>
                  <a:close/>
                  <a:moveTo>
                    <a:pt x="8712" y="8674"/>
                  </a:moveTo>
                  <a:lnTo>
                    <a:pt x="9800" y="14617"/>
                  </a:lnTo>
                  <a:lnTo>
                    <a:pt x="8158" y="14912"/>
                  </a:lnTo>
                  <a:lnTo>
                    <a:pt x="7087" y="8970"/>
                  </a:lnTo>
                  <a:lnTo>
                    <a:pt x="8712" y="8674"/>
                  </a:lnTo>
                  <a:close/>
                  <a:moveTo>
                    <a:pt x="5703" y="11683"/>
                  </a:moveTo>
                  <a:lnTo>
                    <a:pt x="6774" y="17644"/>
                  </a:lnTo>
                  <a:lnTo>
                    <a:pt x="5150" y="17939"/>
                  </a:lnTo>
                  <a:lnTo>
                    <a:pt x="4061" y="11978"/>
                  </a:lnTo>
                  <a:lnTo>
                    <a:pt x="5703" y="11683"/>
                  </a:lnTo>
                  <a:close/>
                  <a:moveTo>
                    <a:pt x="11517" y="0"/>
                  </a:moveTo>
                  <a:lnTo>
                    <a:pt x="11092" y="166"/>
                  </a:lnTo>
                  <a:lnTo>
                    <a:pt x="10668" y="332"/>
                  </a:lnTo>
                  <a:lnTo>
                    <a:pt x="10243" y="535"/>
                  </a:lnTo>
                  <a:lnTo>
                    <a:pt x="9819" y="738"/>
                  </a:lnTo>
                  <a:lnTo>
                    <a:pt x="9413" y="960"/>
                  </a:lnTo>
                  <a:lnTo>
                    <a:pt x="9007" y="1181"/>
                  </a:lnTo>
                  <a:lnTo>
                    <a:pt x="8601" y="1421"/>
                  </a:lnTo>
                  <a:lnTo>
                    <a:pt x="8195" y="1680"/>
                  </a:lnTo>
                  <a:lnTo>
                    <a:pt x="7789" y="1938"/>
                  </a:lnTo>
                  <a:lnTo>
                    <a:pt x="7401" y="2215"/>
                  </a:lnTo>
                  <a:lnTo>
                    <a:pt x="7014" y="2510"/>
                  </a:lnTo>
                  <a:lnTo>
                    <a:pt x="6626" y="2806"/>
                  </a:lnTo>
                  <a:lnTo>
                    <a:pt x="6257" y="3119"/>
                  </a:lnTo>
                  <a:lnTo>
                    <a:pt x="5869" y="3451"/>
                  </a:lnTo>
                  <a:lnTo>
                    <a:pt x="5519" y="3784"/>
                  </a:lnTo>
                  <a:lnTo>
                    <a:pt x="5150" y="4134"/>
                  </a:lnTo>
                  <a:lnTo>
                    <a:pt x="4780" y="4522"/>
                  </a:lnTo>
                  <a:lnTo>
                    <a:pt x="4411" y="4909"/>
                  </a:lnTo>
                  <a:lnTo>
                    <a:pt x="4061" y="5315"/>
                  </a:lnTo>
                  <a:lnTo>
                    <a:pt x="3728" y="5740"/>
                  </a:lnTo>
                  <a:lnTo>
                    <a:pt x="3396" y="6164"/>
                  </a:lnTo>
                  <a:lnTo>
                    <a:pt x="3083" y="6589"/>
                  </a:lnTo>
                  <a:lnTo>
                    <a:pt x="2787" y="7050"/>
                  </a:lnTo>
                  <a:lnTo>
                    <a:pt x="2492" y="7493"/>
                  </a:lnTo>
                  <a:lnTo>
                    <a:pt x="2215" y="7973"/>
                  </a:lnTo>
                  <a:lnTo>
                    <a:pt x="1957" y="8434"/>
                  </a:lnTo>
                  <a:lnTo>
                    <a:pt x="1717" y="8914"/>
                  </a:lnTo>
                  <a:lnTo>
                    <a:pt x="1477" y="9413"/>
                  </a:lnTo>
                  <a:lnTo>
                    <a:pt x="1255" y="9892"/>
                  </a:lnTo>
                  <a:lnTo>
                    <a:pt x="1052" y="10391"/>
                  </a:lnTo>
                  <a:lnTo>
                    <a:pt x="868" y="10908"/>
                  </a:lnTo>
                  <a:lnTo>
                    <a:pt x="702" y="11406"/>
                  </a:lnTo>
                  <a:lnTo>
                    <a:pt x="554" y="11923"/>
                  </a:lnTo>
                  <a:lnTo>
                    <a:pt x="425" y="12458"/>
                  </a:lnTo>
                  <a:lnTo>
                    <a:pt x="296" y="12975"/>
                  </a:lnTo>
                  <a:lnTo>
                    <a:pt x="203" y="13491"/>
                  </a:lnTo>
                  <a:lnTo>
                    <a:pt x="130" y="14027"/>
                  </a:lnTo>
                  <a:lnTo>
                    <a:pt x="56" y="14562"/>
                  </a:lnTo>
                  <a:lnTo>
                    <a:pt x="19" y="15097"/>
                  </a:lnTo>
                  <a:lnTo>
                    <a:pt x="0" y="15632"/>
                  </a:lnTo>
                  <a:lnTo>
                    <a:pt x="0" y="16167"/>
                  </a:lnTo>
                  <a:lnTo>
                    <a:pt x="19" y="16684"/>
                  </a:lnTo>
                  <a:lnTo>
                    <a:pt x="56" y="17219"/>
                  </a:lnTo>
                  <a:lnTo>
                    <a:pt x="111" y="17755"/>
                  </a:lnTo>
                  <a:lnTo>
                    <a:pt x="185" y="18290"/>
                  </a:lnTo>
                  <a:lnTo>
                    <a:pt x="296" y="18825"/>
                  </a:lnTo>
                  <a:lnTo>
                    <a:pt x="425" y="19360"/>
                  </a:lnTo>
                  <a:lnTo>
                    <a:pt x="573" y="19877"/>
                  </a:lnTo>
                  <a:lnTo>
                    <a:pt x="1071" y="20043"/>
                  </a:lnTo>
                  <a:lnTo>
                    <a:pt x="1569" y="20191"/>
                  </a:lnTo>
                  <a:lnTo>
                    <a:pt x="2086" y="20301"/>
                  </a:lnTo>
                  <a:lnTo>
                    <a:pt x="2603" y="20394"/>
                  </a:lnTo>
                  <a:lnTo>
                    <a:pt x="3138" y="20449"/>
                  </a:lnTo>
                  <a:lnTo>
                    <a:pt x="3673" y="20486"/>
                  </a:lnTo>
                  <a:lnTo>
                    <a:pt x="4208" y="20504"/>
                  </a:lnTo>
                  <a:lnTo>
                    <a:pt x="4744" y="20504"/>
                  </a:lnTo>
                  <a:lnTo>
                    <a:pt x="5279" y="20468"/>
                  </a:lnTo>
                  <a:lnTo>
                    <a:pt x="5832" y="20431"/>
                  </a:lnTo>
                  <a:lnTo>
                    <a:pt x="6368" y="20357"/>
                  </a:lnTo>
                  <a:lnTo>
                    <a:pt x="6884" y="20283"/>
                  </a:lnTo>
                  <a:lnTo>
                    <a:pt x="7420" y="20191"/>
                  </a:lnTo>
                  <a:lnTo>
                    <a:pt x="7936" y="20080"/>
                  </a:lnTo>
                  <a:lnTo>
                    <a:pt x="8435" y="19951"/>
                  </a:lnTo>
                  <a:lnTo>
                    <a:pt x="8933" y="19803"/>
                  </a:lnTo>
                  <a:lnTo>
                    <a:pt x="9450" y="19637"/>
                  </a:lnTo>
                  <a:lnTo>
                    <a:pt x="9967" y="19452"/>
                  </a:lnTo>
                  <a:lnTo>
                    <a:pt x="10465" y="19249"/>
                  </a:lnTo>
                  <a:lnTo>
                    <a:pt x="10982" y="19028"/>
                  </a:lnTo>
                  <a:lnTo>
                    <a:pt x="11461" y="18807"/>
                  </a:lnTo>
                  <a:lnTo>
                    <a:pt x="11960" y="18548"/>
                  </a:lnTo>
                  <a:lnTo>
                    <a:pt x="12440" y="18290"/>
                  </a:lnTo>
                  <a:lnTo>
                    <a:pt x="12901" y="18013"/>
                  </a:lnTo>
                  <a:lnTo>
                    <a:pt x="13362" y="17718"/>
                  </a:lnTo>
                  <a:lnTo>
                    <a:pt x="13824" y="17422"/>
                  </a:lnTo>
                  <a:lnTo>
                    <a:pt x="14267" y="17109"/>
                  </a:lnTo>
                  <a:lnTo>
                    <a:pt x="14710" y="16776"/>
                  </a:lnTo>
                  <a:lnTo>
                    <a:pt x="15134" y="16426"/>
                  </a:lnTo>
                  <a:lnTo>
                    <a:pt x="15540" y="16057"/>
                  </a:lnTo>
                  <a:lnTo>
                    <a:pt x="15946" y="15688"/>
                  </a:lnTo>
                  <a:lnTo>
                    <a:pt x="16334" y="15318"/>
                  </a:lnTo>
                  <a:lnTo>
                    <a:pt x="16684" y="14949"/>
                  </a:lnTo>
                  <a:lnTo>
                    <a:pt x="17035" y="14580"/>
                  </a:lnTo>
                  <a:lnTo>
                    <a:pt x="17349" y="14211"/>
                  </a:lnTo>
                  <a:lnTo>
                    <a:pt x="17663" y="13823"/>
                  </a:lnTo>
                  <a:lnTo>
                    <a:pt x="17976" y="13436"/>
                  </a:lnTo>
                  <a:lnTo>
                    <a:pt x="18272" y="13048"/>
                  </a:lnTo>
                  <a:lnTo>
                    <a:pt x="18548" y="12642"/>
                  </a:lnTo>
                  <a:lnTo>
                    <a:pt x="18807" y="12255"/>
                  </a:lnTo>
                  <a:lnTo>
                    <a:pt x="19065" y="11849"/>
                  </a:lnTo>
                  <a:lnTo>
                    <a:pt x="19305" y="11424"/>
                  </a:lnTo>
                  <a:lnTo>
                    <a:pt x="19527" y="11018"/>
                  </a:lnTo>
                  <a:lnTo>
                    <a:pt x="19748" y="10594"/>
                  </a:lnTo>
                  <a:lnTo>
                    <a:pt x="19951" y="10169"/>
                  </a:lnTo>
                  <a:lnTo>
                    <a:pt x="20154" y="9745"/>
                  </a:lnTo>
                  <a:lnTo>
                    <a:pt x="20320" y="9320"/>
                  </a:lnTo>
                  <a:lnTo>
                    <a:pt x="20486" y="8896"/>
                  </a:lnTo>
                  <a:lnTo>
                    <a:pt x="19970" y="8896"/>
                  </a:lnTo>
                  <a:lnTo>
                    <a:pt x="19527" y="8859"/>
                  </a:lnTo>
                  <a:lnTo>
                    <a:pt x="19084" y="8804"/>
                  </a:lnTo>
                  <a:lnTo>
                    <a:pt x="18659" y="8711"/>
                  </a:lnTo>
                  <a:lnTo>
                    <a:pt x="18216" y="8619"/>
                  </a:lnTo>
                  <a:lnTo>
                    <a:pt x="17810" y="8490"/>
                  </a:lnTo>
                  <a:lnTo>
                    <a:pt x="17386" y="8361"/>
                  </a:lnTo>
                  <a:lnTo>
                    <a:pt x="16980" y="8195"/>
                  </a:lnTo>
                  <a:lnTo>
                    <a:pt x="16592" y="8010"/>
                  </a:lnTo>
                  <a:lnTo>
                    <a:pt x="16205" y="7807"/>
                  </a:lnTo>
                  <a:lnTo>
                    <a:pt x="15835" y="7604"/>
                  </a:lnTo>
                  <a:lnTo>
                    <a:pt x="15485" y="7364"/>
                  </a:lnTo>
                  <a:lnTo>
                    <a:pt x="15134" y="7106"/>
                  </a:lnTo>
                  <a:lnTo>
                    <a:pt x="14783" y="6847"/>
                  </a:lnTo>
                  <a:lnTo>
                    <a:pt x="14470" y="6570"/>
                  </a:lnTo>
                  <a:lnTo>
                    <a:pt x="14156" y="6275"/>
                  </a:lnTo>
                  <a:lnTo>
                    <a:pt x="13861" y="5961"/>
                  </a:lnTo>
                  <a:lnTo>
                    <a:pt x="13565" y="5629"/>
                  </a:lnTo>
                  <a:lnTo>
                    <a:pt x="13307" y="5297"/>
                  </a:lnTo>
                  <a:lnTo>
                    <a:pt x="13049" y="4946"/>
                  </a:lnTo>
                  <a:lnTo>
                    <a:pt x="12827" y="4577"/>
                  </a:lnTo>
                  <a:lnTo>
                    <a:pt x="12606" y="4208"/>
                  </a:lnTo>
                  <a:lnTo>
                    <a:pt x="12403" y="3821"/>
                  </a:lnTo>
                  <a:lnTo>
                    <a:pt x="12218" y="3433"/>
                  </a:lnTo>
                  <a:lnTo>
                    <a:pt x="12070" y="3027"/>
                  </a:lnTo>
                  <a:lnTo>
                    <a:pt x="11923" y="2621"/>
                  </a:lnTo>
                  <a:lnTo>
                    <a:pt x="11794" y="2196"/>
                  </a:lnTo>
                  <a:lnTo>
                    <a:pt x="11701" y="1772"/>
                  </a:lnTo>
                  <a:lnTo>
                    <a:pt x="11609" y="1329"/>
                  </a:lnTo>
                  <a:lnTo>
                    <a:pt x="11554" y="905"/>
                  </a:lnTo>
                  <a:lnTo>
                    <a:pt x="11517" y="443"/>
                  </a:lnTo>
                  <a:lnTo>
                    <a:pt x="115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1510175" y="3735275"/>
              <a:ext cx="512175" cy="512625"/>
            </a:xfrm>
            <a:custGeom>
              <a:avLst/>
              <a:gdLst/>
              <a:ahLst/>
              <a:cxnLst/>
              <a:rect l="l" t="t" r="r" b="b"/>
              <a:pathLst>
                <a:path w="20487" h="20505" fill="none" extrusionOk="0">
                  <a:moveTo>
                    <a:pt x="20431" y="8896"/>
                  </a:moveTo>
                  <a:lnTo>
                    <a:pt x="20431" y="8896"/>
                  </a:lnTo>
                  <a:lnTo>
                    <a:pt x="19970" y="8896"/>
                  </a:lnTo>
                  <a:lnTo>
                    <a:pt x="19527" y="8859"/>
                  </a:lnTo>
                  <a:lnTo>
                    <a:pt x="19084" y="8804"/>
                  </a:lnTo>
                  <a:lnTo>
                    <a:pt x="18659" y="8711"/>
                  </a:lnTo>
                  <a:lnTo>
                    <a:pt x="18216" y="8619"/>
                  </a:lnTo>
                  <a:lnTo>
                    <a:pt x="17810" y="8490"/>
                  </a:lnTo>
                  <a:lnTo>
                    <a:pt x="17386" y="8361"/>
                  </a:lnTo>
                  <a:lnTo>
                    <a:pt x="16980" y="8195"/>
                  </a:lnTo>
                  <a:lnTo>
                    <a:pt x="16592" y="8010"/>
                  </a:lnTo>
                  <a:lnTo>
                    <a:pt x="16205" y="7807"/>
                  </a:lnTo>
                  <a:lnTo>
                    <a:pt x="15835" y="7604"/>
                  </a:lnTo>
                  <a:lnTo>
                    <a:pt x="15485" y="7364"/>
                  </a:lnTo>
                  <a:lnTo>
                    <a:pt x="15134" y="7106"/>
                  </a:lnTo>
                  <a:lnTo>
                    <a:pt x="14783" y="6847"/>
                  </a:lnTo>
                  <a:lnTo>
                    <a:pt x="14470" y="6570"/>
                  </a:lnTo>
                  <a:lnTo>
                    <a:pt x="14156" y="6275"/>
                  </a:lnTo>
                  <a:lnTo>
                    <a:pt x="13861" y="5961"/>
                  </a:lnTo>
                  <a:lnTo>
                    <a:pt x="13565" y="5629"/>
                  </a:lnTo>
                  <a:lnTo>
                    <a:pt x="13307" y="5297"/>
                  </a:lnTo>
                  <a:lnTo>
                    <a:pt x="13049" y="4946"/>
                  </a:lnTo>
                  <a:lnTo>
                    <a:pt x="12827" y="4577"/>
                  </a:lnTo>
                  <a:lnTo>
                    <a:pt x="12606" y="4208"/>
                  </a:lnTo>
                  <a:lnTo>
                    <a:pt x="12403" y="3821"/>
                  </a:lnTo>
                  <a:lnTo>
                    <a:pt x="12218" y="3433"/>
                  </a:lnTo>
                  <a:lnTo>
                    <a:pt x="12070" y="3027"/>
                  </a:lnTo>
                  <a:lnTo>
                    <a:pt x="11923" y="2621"/>
                  </a:lnTo>
                  <a:lnTo>
                    <a:pt x="11794" y="2196"/>
                  </a:lnTo>
                  <a:lnTo>
                    <a:pt x="11701" y="1772"/>
                  </a:lnTo>
                  <a:lnTo>
                    <a:pt x="11609" y="1329"/>
                  </a:lnTo>
                  <a:lnTo>
                    <a:pt x="11554" y="905"/>
                  </a:lnTo>
                  <a:lnTo>
                    <a:pt x="11517" y="443"/>
                  </a:lnTo>
                  <a:lnTo>
                    <a:pt x="11517" y="0"/>
                  </a:lnTo>
                  <a:lnTo>
                    <a:pt x="11517" y="0"/>
                  </a:lnTo>
                  <a:lnTo>
                    <a:pt x="11092" y="166"/>
                  </a:lnTo>
                  <a:lnTo>
                    <a:pt x="10668" y="332"/>
                  </a:lnTo>
                  <a:lnTo>
                    <a:pt x="10243" y="535"/>
                  </a:lnTo>
                  <a:lnTo>
                    <a:pt x="9819" y="738"/>
                  </a:lnTo>
                  <a:lnTo>
                    <a:pt x="9413" y="960"/>
                  </a:lnTo>
                  <a:lnTo>
                    <a:pt x="9007" y="1181"/>
                  </a:lnTo>
                  <a:lnTo>
                    <a:pt x="8601" y="1421"/>
                  </a:lnTo>
                  <a:lnTo>
                    <a:pt x="8195" y="1680"/>
                  </a:lnTo>
                  <a:lnTo>
                    <a:pt x="7789" y="1938"/>
                  </a:lnTo>
                  <a:lnTo>
                    <a:pt x="7401" y="2215"/>
                  </a:lnTo>
                  <a:lnTo>
                    <a:pt x="7014" y="2510"/>
                  </a:lnTo>
                  <a:lnTo>
                    <a:pt x="6626" y="2806"/>
                  </a:lnTo>
                  <a:lnTo>
                    <a:pt x="6257" y="3119"/>
                  </a:lnTo>
                  <a:lnTo>
                    <a:pt x="5869" y="3451"/>
                  </a:lnTo>
                  <a:lnTo>
                    <a:pt x="5519" y="3784"/>
                  </a:lnTo>
                  <a:lnTo>
                    <a:pt x="5150" y="4134"/>
                  </a:lnTo>
                  <a:lnTo>
                    <a:pt x="5150" y="4134"/>
                  </a:lnTo>
                  <a:lnTo>
                    <a:pt x="4780" y="4522"/>
                  </a:lnTo>
                  <a:lnTo>
                    <a:pt x="4411" y="4909"/>
                  </a:lnTo>
                  <a:lnTo>
                    <a:pt x="4061" y="5315"/>
                  </a:lnTo>
                  <a:lnTo>
                    <a:pt x="3728" y="5740"/>
                  </a:lnTo>
                  <a:lnTo>
                    <a:pt x="3396" y="6164"/>
                  </a:lnTo>
                  <a:lnTo>
                    <a:pt x="3083" y="6589"/>
                  </a:lnTo>
                  <a:lnTo>
                    <a:pt x="2787" y="7050"/>
                  </a:lnTo>
                  <a:lnTo>
                    <a:pt x="2492" y="7493"/>
                  </a:lnTo>
                  <a:lnTo>
                    <a:pt x="2215" y="7973"/>
                  </a:lnTo>
                  <a:lnTo>
                    <a:pt x="1957" y="8434"/>
                  </a:lnTo>
                  <a:lnTo>
                    <a:pt x="1717" y="8914"/>
                  </a:lnTo>
                  <a:lnTo>
                    <a:pt x="1477" y="9413"/>
                  </a:lnTo>
                  <a:lnTo>
                    <a:pt x="1255" y="9892"/>
                  </a:lnTo>
                  <a:lnTo>
                    <a:pt x="1052" y="10391"/>
                  </a:lnTo>
                  <a:lnTo>
                    <a:pt x="868" y="10908"/>
                  </a:lnTo>
                  <a:lnTo>
                    <a:pt x="702" y="11406"/>
                  </a:lnTo>
                  <a:lnTo>
                    <a:pt x="554" y="11923"/>
                  </a:lnTo>
                  <a:lnTo>
                    <a:pt x="425" y="12458"/>
                  </a:lnTo>
                  <a:lnTo>
                    <a:pt x="296" y="12975"/>
                  </a:lnTo>
                  <a:lnTo>
                    <a:pt x="203" y="13491"/>
                  </a:lnTo>
                  <a:lnTo>
                    <a:pt x="130" y="14027"/>
                  </a:lnTo>
                  <a:lnTo>
                    <a:pt x="56" y="14562"/>
                  </a:lnTo>
                  <a:lnTo>
                    <a:pt x="19" y="15097"/>
                  </a:lnTo>
                  <a:lnTo>
                    <a:pt x="0" y="15632"/>
                  </a:lnTo>
                  <a:lnTo>
                    <a:pt x="0" y="16167"/>
                  </a:lnTo>
                  <a:lnTo>
                    <a:pt x="19" y="16684"/>
                  </a:lnTo>
                  <a:lnTo>
                    <a:pt x="56" y="17219"/>
                  </a:lnTo>
                  <a:lnTo>
                    <a:pt x="111" y="17755"/>
                  </a:lnTo>
                  <a:lnTo>
                    <a:pt x="185" y="18290"/>
                  </a:lnTo>
                  <a:lnTo>
                    <a:pt x="296" y="18825"/>
                  </a:lnTo>
                  <a:lnTo>
                    <a:pt x="425" y="19360"/>
                  </a:lnTo>
                  <a:lnTo>
                    <a:pt x="573" y="19877"/>
                  </a:lnTo>
                  <a:lnTo>
                    <a:pt x="573" y="19877"/>
                  </a:lnTo>
                  <a:lnTo>
                    <a:pt x="1071" y="20043"/>
                  </a:lnTo>
                  <a:lnTo>
                    <a:pt x="1569" y="20191"/>
                  </a:lnTo>
                  <a:lnTo>
                    <a:pt x="2086" y="20301"/>
                  </a:lnTo>
                  <a:lnTo>
                    <a:pt x="2603" y="20394"/>
                  </a:lnTo>
                  <a:lnTo>
                    <a:pt x="3138" y="20449"/>
                  </a:lnTo>
                  <a:lnTo>
                    <a:pt x="3673" y="20486"/>
                  </a:lnTo>
                  <a:lnTo>
                    <a:pt x="4208" y="20504"/>
                  </a:lnTo>
                  <a:lnTo>
                    <a:pt x="4744" y="20504"/>
                  </a:lnTo>
                  <a:lnTo>
                    <a:pt x="5279" y="20468"/>
                  </a:lnTo>
                  <a:lnTo>
                    <a:pt x="5832" y="20431"/>
                  </a:lnTo>
                  <a:lnTo>
                    <a:pt x="6368" y="20357"/>
                  </a:lnTo>
                  <a:lnTo>
                    <a:pt x="6884" y="20283"/>
                  </a:lnTo>
                  <a:lnTo>
                    <a:pt x="7420" y="20191"/>
                  </a:lnTo>
                  <a:lnTo>
                    <a:pt x="7936" y="20080"/>
                  </a:lnTo>
                  <a:lnTo>
                    <a:pt x="8435" y="19951"/>
                  </a:lnTo>
                  <a:lnTo>
                    <a:pt x="8933" y="19803"/>
                  </a:lnTo>
                  <a:lnTo>
                    <a:pt x="8933" y="19803"/>
                  </a:lnTo>
                  <a:lnTo>
                    <a:pt x="9450" y="19637"/>
                  </a:lnTo>
                  <a:lnTo>
                    <a:pt x="9967" y="19452"/>
                  </a:lnTo>
                  <a:lnTo>
                    <a:pt x="10465" y="19249"/>
                  </a:lnTo>
                  <a:lnTo>
                    <a:pt x="10982" y="19028"/>
                  </a:lnTo>
                  <a:lnTo>
                    <a:pt x="11461" y="18807"/>
                  </a:lnTo>
                  <a:lnTo>
                    <a:pt x="11960" y="18548"/>
                  </a:lnTo>
                  <a:lnTo>
                    <a:pt x="12440" y="18290"/>
                  </a:lnTo>
                  <a:lnTo>
                    <a:pt x="12901" y="18013"/>
                  </a:lnTo>
                  <a:lnTo>
                    <a:pt x="13362" y="17718"/>
                  </a:lnTo>
                  <a:lnTo>
                    <a:pt x="13824" y="17422"/>
                  </a:lnTo>
                  <a:lnTo>
                    <a:pt x="14267" y="17109"/>
                  </a:lnTo>
                  <a:lnTo>
                    <a:pt x="14710" y="16776"/>
                  </a:lnTo>
                  <a:lnTo>
                    <a:pt x="15134" y="16426"/>
                  </a:lnTo>
                  <a:lnTo>
                    <a:pt x="15540" y="16057"/>
                  </a:lnTo>
                  <a:lnTo>
                    <a:pt x="15946" y="15688"/>
                  </a:lnTo>
                  <a:lnTo>
                    <a:pt x="16334" y="15318"/>
                  </a:lnTo>
                  <a:lnTo>
                    <a:pt x="16334" y="15318"/>
                  </a:lnTo>
                  <a:lnTo>
                    <a:pt x="16684" y="14949"/>
                  </a:lnTo>
                  <a:lnTo>
                    <a:pt x="17035" y="14580"/>
                  </a:lnTo>
                  <a:lnTo>
                    <a:pt x="17349" y="14211"/>
                  </a:lnTo>
                  <a:lnTo>
                    <a:pt x="17663" y="13823"/>
                  </a:lnTo>
                  <a:lnTo>
                    <a:pt x="17976" y="13436"/>
                  </a:lnTo>
                  <a:lnTo>
                    <a:pt x="18272" y="13048"/>
                  </a:lnTo>
                  <a:lnTo>
                    <a:pt x="18548" y="12642"/>
                  </a:lnTo>
                  <a:lnTo>
                    <a:pt x="18807" y="12255"/>
                  </a:lnTo>
                  <a:lnTo>
                    <a:pt x="19065" y="11849"/>
                  </a:lnTo>
                  <a:lnTo>
                    <a:pt x="19305" y="11424"/>
                  </a:lnTo>
                  <a:lnTo>
                    <a:pt x="19527" y="11018"/>
                  </a:lnTo>
                  <a:lnTo>
                    <a:pt x="19748" y="10594"/>
                  </a:lnTo>
                  <a:lnTo>
                    <a:pt x="19951" y="10169"/>
                  </a:lnTo>
                  <a:lnTo>
                    <a:pt x="20154" y="9745"/>
                  </a:lnTo>
                  <a:lnTo>
                    <a:pt x="20320" y="9320"/>
                  </a:lnTo>
                  <a:lnTo>
                    <a:pt x="20486" y="8896"/>
                  </a:lnTo>
                  <a:lnTo>
                    <a:pt x="20486" y="8896"/>
                  </a:lnTo>
                  <a:lnTo>
                    <a:pt x="20431" y="8896"/>
                  </a:lnTo>
                  <a:lnTo>
                    <a:pt x="20431" y="889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1611675" y="4027325"/>
              <a:ext cx="67850" cy="156450"/>
            </a:xfrm>
            <a:custGeom>
              <a:avLst/>
              <a:gdLst/>
              <a:ahLst/>
              <a:cxnLst/>
              <a:rect l="l" t="t" r="r" b="b"/>
              <a:pathLst>
                <a:path w="2714" h="6258" fill="none" extrusionOk="0">
                  <a:moveTo>
                    <a:pt x="1090" y="6257"/>
                  </a:moveTo>
                  <a:lnTo>
                    <a:pt x="1" y="296"/>
                  </a:lnTo>
                  <a:lnTo>
                    <a:pt x="1643" y="1"/>
                  </a:lnTo>
                  <a:lnTo>
                    <a:pt x="2714" y="5962"/>
                  </a:lnTo>
                  <a:lnTo>
                    <a:pt x="1090" y="625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1687350" y="3952125"/>
              <a:ext cx="67850" cy="155975"/>
            </a:xfrm>
            <a:custGeom>
              <a:avLst/>
              <a:gdLst/>
              <a:ahLst/>
              <a:cxnLst/>
              <a:rect l="l" t="t" r="r" b="b"/>
              <a:pathLst>
                <a:path w="2714" h="6239" fill="none" extrusionOk="0">
                  <a:moveTo>
                    <a:pt x="1071" y="6238"/>
                  </a:moveTo>
                  <a:lnTo>
                    <a:pt x="0" y="296"/>
                  </a:lnTo>
                  <a:lnTo>
                    <a:pt x="1625" y="0"/>
                  </a:lnTo>
                  <a:lnTo>
                    <a:pt x="2713" y="5943"/>
                  </a:lnTo>
                  <a:lnTo>
                    <a:pt x="1071" y="62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1769475" y="3883375"/>
              <a:ext cx="67850" cy="156425"/>
            </a:xfrm>
            <a:custGeom>
              <a:avLst/>
              <a:gdLst/>
              <a:ahLst/>
              <a:cxnLst/>
              <a:rect l="l" t="t" r="r" b="b"/>
              <a:pathLst>
                <a:path w="2714" h="6257" fill="none" extrusionOk="0">
                  <a:moveTo>
                    <a:pt x="1071" y="6257"/>
                  </a:moveTo>
                  <a:lnTo>
                    <a:pt x="1" y="296"/>
                  </a:lnTo>
                  <a:lnTo>
                    <a:pt x="1625" y="1"/>
                  </a:lnTo>
                  <a:lnTo>
                    <a:pt x="2714" y="5962"/>
                  </a:lnTo>
                  <a:lnTo>
                    <a:pt x="1071" y="625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796225" y="4039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58" name="Google Shape;958;p18"/>
          <p:cNvCxnSpPr/>
          <p:nvPr/>
        </p:nvCxnSpPr>
        <p:spPr>
          <a:xfrm>
            <a:off x="6699225" y="4346188"/>
            <a:ext cx="1584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9" name="Google Shape;959;p18"/>
          <p:cNvSpPr/>
          <p:nvPr/>
        </p:nvSpPr>
        <p:spPr>
          <a:xfrm>
            <a:off x="7395975" y="4250488"/>
            <a:ext cx="191400" cy="191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18"/>
          <p:cNvSpPr txBox="1"/>
          <p:nvPr/>
        </p:nvSpPr>
        <p:spPr>
          <a:xfrm>
            <a:off x="7164513" y="4375513"/>
            <a:ext cx="654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50 %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61" name="Google Shape;961;p18"/>
          <p:cNvGrpSpPr/>
          <p:nvPr/>
        </p:nvGrpSpPr>
        <p:grpSpPr>
          <a:xfrm>
            <a:off x="3187328" y="2604141"/>
            <a:ext cx="5071119" cy="1347495"/>
            <a:chOff x="893263" y="3198113"/>
            <a:chExt cx="1875300" cy="788000"/>
          </a:xfrm>
        </p:grpSpPr>
        <p:sp>
          <p:nvSpPr>
            <p:cNvPr id="962" name="Google Shape;962;p18"/>
            <p:cNvSpPr txBox="1"/>
            <p:nvPr/>
          </p:nvSpPr>
          <p:spPr>
            <a:xfrm>
              <a:off x="1287913" y="3198113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3" name="Google Shape;963;p18"/>
            <p:cNvSpPr txBox="1"/>
            <p:nvPr/>
          </p:nvSpPr>
          <p:spPr>
            <a:xfrm>
              <a:off x="893263" y="3539713"/>
              <a:ext cx="1875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0" name="Google Shape;970;p18"/>
          <p:cNvGrpSpPr/>
          <p:nvPr/>
        </p:nvGrpSpPr>
        <p:grpSpPr>
          <a:xfrm>
            <a:off x="4401982" y="2264870"/>
            <a:ext cx="340204" cy="339271"/>
            <a:chOff x="3270450" y="3213625"/>
            <a:chExt cx="483175" cy="481850"/>
          </a:xfrm>
        </p:grpSpPr>
        <p:sp>
          <p:nvSpPr>
            <p:cNvPr id="971" name="Google Shape;971;p18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77" name="Google Shape;977;p18"/>
          <p:cNvSpPr txBox="1"/>
          <p:nvPr/>
        </p:nvSpPr>
        <p:spPr>
          <a:xfrm>
            <a:off x="4903712" y="2949100"/>
            <a:ext cx="604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24" name="Google Shape;1024;p18"/>
          <p:cNvGrpSpPr/>
          <p:nvPr/>
        </p:nvGrpSpPr>
        <p:grpSpPr>
          <a:xfrm>
            <a:off x="4401527" y="3690742"/>
            <a:ext cx="341101" cy="339253"/>
            <a:chOff x="1535000" y="3223325"/>
            <a:chExt cx="484450" cy="481825"/>
          </a:xfrm>
        </p:grpSpPr>
        <p:sp>
          <p:nvSpPr>
            <p:cNvPr id="1025" name="Google Shape;1025;p18"/>
            <p:cNvSpPr/>
            <p:nvPr/>
          </p:nvSpPr>
          <p:spPr>
            <a:xfrm>
              <a:off x="1760150" y="3308225"/>
              <a:ext cx="143825" cy="140600"/>
            </a:xfrm>
            <a:custGeom>
              <a:avLst/>
              <a:gdLst/>
              <a:ahLst/>
              <a:cxnLst/>
              <a:rect l="l" t="t" r="r" b="b"/>
              <a:pathLst>
                <a:path w="5753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1873075" y="3421150"/>
              <a:ext cx="146375" cy="140600"/>
            </a:xfrm>
            <a:custGeom>
              <a:avLst/>
              <a:gdLst/>
              <a:ahLst/>
              <a:cxnLst/>
              <a:rect l="l" t="t" r="r" b="b"/>
              <a:pathLst>
                <a:path w="5855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1535000" y="3223325"/>
              <a:ext cx="406450" cy="481825"/>
            </a:xfrm>
            <a:custGeom>
              <a:avLst/>
              <a:gdLst/>
              <a:ahLst/>
              <a:cxnLst/>
              <a:rect l="l" t="t" r="r" b="b"/>
              <a:pathLst>
                <a:path w="16258" h="19273" extrusionOk="0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3" name="Google Shape;966;p18"/>
          <p:cNvSpPr txBox="1"/>
          <p:nvPr/>
        </p:nvSpPr>
        <p:spPr>
          <a:xfrm>
            <a:off x="3112198" y="923601"/>
            <a:ext cx="5574602" cy="305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management has become more important as the volume of business data has grown.</a:t>
            </a:r>
          </a:p>
          <a:p>
            <a:pPr lvl="0" algn="ctr"/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Rapid data growth creates a wide variety of negative conditions, including poor application performance and compliance risk, to name a few. </a:t>
            </a:r>
          </a:p>
          <a:p>
            <a:pPr lvl="0" algn="ctr"/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database in SQL Server is made up of a collection of tables that stores a specific set of structured data. 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5" name="Google Shape;2025;p26"/>
          <p:cNvGrpSpPr/>
          <p:nvPr/>
        </p:nvGrpSpPr>
        <p:grpSpPr>
          <a:xfrm>
            <a:off x="2951878" y="1587269"/>
            <a:ext cx="5955825" cy="5228500"/>
            <a:chOff x="823275" y="238125"/>
            <a:chExt cx="5955825" cy="5228500"/>
          </a:xfrm>
        </p:grpSpPr>
        <p:sp>
          <p:nvSpPr>
            <p:cNvPr id="2026" name="Google Shape;2026;p26"/>
            <p:cNvSpPr/>
            <p:nvPr/>
          </p:nvSpPr>
          <p:spPr>
            <a:xfrm>
              <a:off x="3138775" y="3174575"/>
              <a:ext cx="3640325" cy="2292050"/>
            </a:xfrm>
            <a:custGeom>
              <a:avLst/>
              <a:gdLst/>
              <a:ahLst/>
              <a:cxnLst/>
              <a:rect l="l" t="t" r="r" b="b"/>
              <a:pathLst>
                <a:path w="145613" h="91682" extrusionOk="0">
                  <a:moveTo>
                    <a:pt x="18545" y="0"/>
                  </a:moveTo>
                  <a:lnTo>
                    <a:pt x="0" y="19513"/>
                  </a:lnTo>
                  <a:lnTo>
                    <a:pt x="71361" y="91681"/>
                  </a:lnTo>
                  <a:lnTo>
                    <a:pt x="145612" y="58656"/>
                  </a:lnTo>
                  <a:lnTo>
                    <a:pt x="144219" y="58304"/>
                  </a:lnTo>
                  <a:lnTo>
                    <a:pt x="142839" y="57937"/>
                  </a:lnTo>
                  <a:lnTo>
                    <a:pt x="141446" y="57570"/>
                  </a:lnTo>
                  <a:lnTo>
                    <a:pt x="140052" y="57189"/>
                  </a:lnTo>
                  <a:lnTo>
                    <a:pt x="137250" y="56382"/>
                  </a:lnTo>
                  <a:lnTo>
                    <a:pt x="134448" y="55561"/>
                  </a:lnTo>
                  <a:lnTo>
                    <a:pt x="131645" y="54695"/>
                  </a:lnTo>
                  <a:lnTo>
                    <a:pt x="128828" y="53785"/>
                  </a:lnTo>
                  <a:lnTo>
                    <a:pt x="126012" y="52846"/>
                  </a:lnTo>
                  <a:lnTo>
                    <a:pt x="123195" y="51878"/>
                  </a:lnTo>
                  <a:lnTo>
                    <a:pt x="120378" y="50895"/>
                  </a:lnTo>
                  <a:lnTo>
                    <a:pt x="117576" y="49868"/>
                  </a:lnTo>
                  <a:lnTo>
                    <a:pt x="114759" y="48812"/>
                  </a:lnTo>
                  <a:lnTo>
                    <a:pt x="111956" y="47741"/>
                  </a:lnTo>
                  <a:lnTo>
                    <a:pt x="109169" y="46655"/>
                  </a:lnTo>
                  <a:lnTo>
                    <a:pt x="106381" y="45540"/>
                  </a:lnTo>
                  <a:lnTo>
                    <a:pt x="103609" y="44396"/>
                  </a:lnTo>
                  <a:lnTo>
                    <a:pt x="100850" y="43251"/>
                  </a:lnTo>
                  <a:lnTo>
                    <a:pt x="98107" y="42078"/>
                  </a:lnTo>
                  <a:lnTo>
                    <a:pt x="95378" y="40889"/>
                  </a:lnTo>
                  <a:lnTo>
                    <a:pt x="92664" y="39701"/>
                  </a:lnTo>
                  <a:lnTo>
                    <a:pt x="89979" y="38498"/>
                  </a:lnTo>
                  <a:lnTo>
                    <a:pt x="87309" y="37280"/>
                  </a:lnTo>
                  <a:lnTo>
                    <a:pt x="84668" y="36062"/>
                  </a:lnTo>
                  <a:lnTo>
                    <a:pt x="82042" y="34830"/>
                  </a:lnTo>
                  <a:lnTo>
                    <a:pt x="79460" y="33598"/>
                  </a:lnTo>
                  <a:lnTo>
                    <a:pt x="76892" y="32351"/>
                  </a:lnTo>
                  <a:lnTo>
                    <a:pt x="74369" y="31118"/>
                  </a:lnTo>
                  <a:lnTo>
                    <a:pt x="71875" y="29886"/>
                  </a:lnTo>
                  <a:lnTo>
                    <a:pt x="69410" y="28653"/>
                  </a:lnTo>
                  <a:lnTo>
                    <a:pt x="66974" y="27421"/>
                  </a:lnTo>
                  <a:lnTo>
                    <a:pt x="64598" y="26203"/>
                  </a:lnTo>
                  <a:lnTo>
                    <a:pt x="62236" y="24986"/>
                  </a:lnTo>
                  <a:lnTo>
                    <a:pt x="59932" y="23782"/>
                  </a:lnTo>
                  <a:lnTo>
                    <a:pt x="57673" y="22579"/>
                  </a:lnTo>
                  <a:lnTo>
                    <a:pt x="55457" y="21406"/>
                  </a:lnTo>
                  <a:lnTo>
                    <a:pt x="53271" y="20232"/>
                  </a:lnTo>
                  <a:lnTo>
                    <a:pt x="51159" y="19073"/>
                  </a:lnTo>
                  <a:lnTo>
                    <a:pt x="47051" y="16828"/>
                  </a:lnTo>
                  <a:lnTo>
                    <a:pt x="43178" y="14657"/>
                  </a:lnTo>
                  <a:lnTo>
                    <a:pt x="39524" y="12588"/>
                  </a:lnTo>
                  <a:lnTo>
                    <a:pt x="36121" y="10622"/>
                  </a:lnTo>
                  <a:lnTo>
                    <a:pt x="32966" y="8788"/>
                  </a:lnTo>
                  <a:lnTo>
                    <a:pt x="30091" y="7087"/>
                  </a:lnTo>
                  <a:lnTo>
                    <a:pt x="27494" y="5531"/>
                  </a:lnTo>
                  <a:lnTo>
                    <a:pt x="25205" y="4152"/>
                  </a:lnTo>
                  <a:lnTo>
                    <a:pt x="23225" y="2935"/>
                  </a:lnTo>
                  <a:lnTo>
                    <a:pt x="21582" y="1922"/>
                  </a:lnTo>
                  <a:lnTo>
                    <a:pt x="19322" y="499"/>
                  </a:lnTo>
                  <a:lnTo>
                    <a:pt x="18545" y="0"/>
                  </a:lnTo>
                  <a:close/>
                </a:path>
              </a:pathLst>
            </a:custGeom>
            <a:solidFill>
              <a:schemeClr val="accent4"/>
            </a:solidFill>
            <a:ln w="16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6"/>
            <p:cNvSpPr/>
            <p:nvPr/>
          </p:nvSpPr>
          <p:spPr>
            <a:xfrm>
              <a:off x="2477825" y="1765400"/>
              <a:ext cx="222300" cy="777600"/>
            </a:xfrm>
            <a:custGeom>
              <a:avLst/>
              <a:gdLst/>
              <a:ahLst/>
              <a:cxnLst/>
              <a:rect l="l" t="t" r="r" b="b"/>
              <a:pathLst>
                <a:path w="8892" h="31104" extrusionOk="0">
                  <a:moveTo>
                    <a:pt x="2187" y="0"/>
                  </a:moveTo>
                  <a:lnTo>
                    <a:pt x="2010" y="15"/>
                  </a:lnTo>
                  <a:lnTo>
                    <a:pt x="1834" y="30"/>
                  </a:lnTo>
                  <a:lnTo>
                    <a:pt x="1658" y="74"/>
                  </a:lnTo>
                  <a:lnTo>
                    <a:pt x="1482" y="132"/>
                  </a:lnTo>
                  <a:lnTo>
                    <a:pt x="1306" y="191"/>
                  </a:lnTo>
                  <a:lnTo>
                    <a:pt x="1145" y="279"/>
                  </a:lnTo>
                  <a:lnTo>
                    <a:pt x="983" y="382"/>
                  </a:lnTo>
                  <a:lnTo>
                    <a:pt x="822" y="514"/>
                  </a:lnTo>
                  <a:lnTo>
                    <a:pt x="675" y="660"/>
                  </a:lnTo>
                  <a:lnTo>
                    <a:pt x="543" y="822"/>
                  </a:lnTo>
                  <a:lnTo>
                    <a:pt x="426" y="1027"/>
                  </a:lnTo>
                  <a:lnTo>
                    <a:pt x="309" y="1247"/>
                  </a:lnTo>
                  <a:lnTo>
                    <a:pt x="206" y="1497"/>
                  </a:lnTo>
                  <a:lnTo>
                    <a:pt x="133" y="1775"/>
                  </a:lnTo>
                  <a:lnTo>
                    <a:pt x="74" y="2084"/>
                  </a:lnTo>
                  <a:lnTo>
                    <a:pt x="30" y="2421"/>
                  </a:lnTo>
                  <a:lnTo>
                    <a:pt x="0" y="2788"/>
                  </a:lnTo>
                  <a:lnTo>
                    <a:pt x="0" y="3199"/>
                  </a:lnTo>
                  <a:lnTo>
                    <a:pt x="30" y="3653"/>
                  </a:lnTo>
                  <a:lnTo>
                    <a:pt x="103" y="4768"/>
                  </a:lnTo>
                  <a:lnTo>
                    <a:pt x="206" y="6250"/>
                  </a:lnTo>
                  <a:lnTo>
                    <a:pt x="411" y="10021"/>
                  </a:lnTo>
                  <a:lnTo>
                    <a:pt x="631" y="14495"/>
                  </a:lnTo>
                  <a:lnTo>
                    <a:pt x="866" y="19205"/>
                  </a:lnTo>
                  <a:lnTo>
                    <a:pt x="1248" y="27450"/>
                  </a:lnTo>
                  <a:lnTo>
                    <a:pt x="1394" y="31045"/>
                  </a:lnTo>
                  <a:lnTo>
                    <a:pt x="8891" y="31103"/>
                  </a:lnTo>
                  <a:lnTo>
                    <a:pt x="8818" y="29856"/>
                  </a:lnTo>
                  <a:lnTo>
                    <a:pt x="8715" y="28419"/>
                  </a:lnTo>
                  <a:lnTo>
                    <a:pt x="8569" y="26555"/>
                  </a:lnTo>
                  <a:lnTo>
                    <a:pt x="8392" y="24340"/>
                  </a:lnTo>
                  <a:lnTo>
                    <a:pt x="8158" y="21860"/>
                  </a:lnTo>
                  <a:lnTo>
                    <a:pt x="7894" y="19176"/>
                  </a:lnTo>
                  <a:lnTo>
                    <a:pt x="7747" y="17797"/>
                  </a:lnTo>
                  <a:lnTo>
                    <a:pt x="7586" y="16403"/>
                  </a:lnTo>
                  <a:lnTo>
                    <a:pt x="7409" y="15009"/>
                  </a:lnTo>
                  <a:lnTo>
                    <a:pt x="7233" y="13601"/>
                  </a:lnTo>
                  <a:lnTo>
                    <a:pt x="7043" y="12221"/>
                  </a:lnTo>
                  <a:lnTo>
                    <a:pt x="6837" y="10872"/>
                  </a:lnTo>
                  <a:lnTo>
                    <a:pt x="6632" y="9537"/>
                  </a:lnTo>
                  <a:lnTo>
                    <a:pt x="6412" y="8260"/>
                  </a:lnTo>
                  <a:lnTo>
                    <a:pt x="6177" y="7042"/>
                  </a:lnTo>
                  <a:lnTo>
                    <a:pt x="5928" y="5883"/>
                  </a:lnTo>
                  <a:lnTo>
                    <a:pt x="5678" y="4798"/>
                  </a:lnTo>
                  <a:lnTo>
                    <a:pt x="5414" y="3800"/>
                  </a:lnTo>
                  <a:lnTo>
                    <a:pt x="5267" y="3345"/>
                  </a:lnTo>
                  <a:lnTo>
                    <a:pt x="5135" y="2905"/>
                  </a:lnTo>
                  <a:lnTo>
                    <a:pt x="4989" y="2494"/>
                  </a:lnTo>
                  <a:lnTo>
                    <a:pt x="4842" y="2113"/>
                  </a:lnTo>
                  <a:lnTo>
                    <a:pt x="4695" y="1761"/>
                  </a:lnTo>
                  <a:lnTo>
                    <a:pt x="4549" y="1438"/>
                  </a:lnTo>
                  <a:lnTo>
                    <a:pt x="4387" y="1145"/>
                  </a:lnTo>
                  <a:lnTo>
                    <a:pt x="4240" y="895"/>
                  </a:lnTo>
                  <a:lnTo>
                    <a:pt x="4079" y="660"/>
                  </a:lnTo>
                  <a:lnTo>
                    <a:pt x="3918" y="484"/>
                  </a:lnTo>
                  <a:lnTo>
                    <a:pt x="3756" y="323"/>
                  </a:lnTo>
                  <a:lnTo>
                    <a:pt x="3595" y="206"/>
                  </a:lnTo>
                  <a:lnTo>
                    <a:pt x="3419" y="162"/>
                  </a:lnTo>
                  <a:lnTo>
                    <a:pt x="3228" y="103"/>
                  </a:lnTo>
                  <a:lnTo>
                    <a:pt x="2979" y="59"/>
                  </a:lnTo>
                  <a:lnTo>
                    <a:pt x="2685" y="1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6"/>
            <p:cNvSpPr/>
            <p:nvPr/>
          </p:nvSpPr>
          <p:spPr>
            <a:xfrm>
              <a:off x="1939750" y="1701200"/>
              <a:ext cx="594575" cy="840325"/>
            </a:xfrm>
            <a:custGeom>
              <a:avLst/>
              <a:gdLst/>
              <a:ahLst/>
              <a:cxnLst/>
              <a:rect l="l" t="t" r="r" b="b"/>
              <a:pathLst>
                <a:path w="23783" h="33613" extrusionOk="0">
                  <a:moveTo>
                    <a:pt x="2964" y="1"/>
                  </a:moveTo>
                  <a:lnTo>
                    <a:pt x="2759" y="30"/>
                  </a:lnTo>
                  <a:lnTo>
                    <a:pt x="2524" y="59"/>
                  </a:lnTo>
                  <a:lnTo>
                    <a:pt x="2245" y="133"/>
                  </a:lnTo>
                  <a:lnTo>
                    <a:pt x="1908" y="236"/>
                  </a:lnTo>
                  <a:lnTo>
                    <a:pt x="1732" y="294"/>
                  </a:lnTo>
                  <a:lnTo>
                    <a:pt x="1556" y="382"/>
                  </a:lnTo>
                  <a:lnTo>
                    <a:pt x="1380" y="456"/>
                  </a:lnTo>
                  <a:lnTo>
                    <a:pt x="1204" y="558"/>
                  </a:lnTo>
                  <a:lnTo>
                    <a:pt x="1028" y="676"/>
                  </a:lnTo>
                  <a:lnTo>
                    <a:pt x="866" y="808"/>
                  </a:lnTo>
                  <a:lnTo>
                    <a:pt x="705" y="940"/>
                  </a:lnTo>
                  <a:lnTo>
                    <a:pt x="558" y="1101"/>
                  </a:lnTo>
                  <a:lnTo>
                    <a:pt x="412" y="1277"/>
                  </a:lnTo>
                  <a:lnTo>
                    <a:pt x="294" y="1468"/>
                  </a:lnTo>
                  <a:lnTo>
                    <a:pt x="191" y="1673"/>
                  </a:lnTo>
                  <a:lnTo>
                    <a:pt x="118" y="1908"/>
                  </a:lnTo>
                  <a:lnTo>
                    <a:pt x="59" y="2143"/>
                  </a:lnTo>
                  <a:lnTo>
                    <a:pt x="15" y="2422"/>
                  </a:lnTo>
                  <a:lnTo>
                    <a:pt x="1" y="2700"/>
                  </a:lnTo>
                  <a:lnTo>
                    <a:pt x="30" y="3008"/>
                  </a:lnTo>
                  <a:lnTo>
                    <a:pt x="74" y="3346"/>
                  </a:lnTo>
                  <a:lnTo>
                    <a:pt x="162" y="3698"/>
                  </a:lnTo>
                  <a:lnTo>
                    <a:pt x="294" y="4079"/>
                  </a:lnTo>
                  <a:lnTo>
                    <a:pt x="456" y="4490"/>
                  </a:lnTo>
                  <a:lnTo>
                    <a:pt x="646" y="4916"/>
                  </a:lnTo>
                  <a:lnTo>
                    <a:pt x="896" y="5385"/>
                  </a:lnTo>
                  <a:lnTo>
                    <a:pt x="1541" y="6529"/>
                  </a:lnTo>
                  <a:lnTo>
                    <a:pt x="2363" y="8041"/>
                  </a:lnTo>
                  <a:lnTo>
                    <a:pt x="4431" y="11914"/>
                  </a:lnTo>
                  <a:lnTo>
                    <a:pt x="6882" y="16521"/>
                  </a:lnTo>
                  <a:lnTo>
                    <a:pt x="9434" y="21392"/>
                  </a:lnTo>
                  <a:lnTo>
                    <a:pt x="13909" y="29916"/>
                  </a:lnTo>
                  <a:lnTo>
                    <a:pt x="15831" y="33613"/>
                  </a:lnTo>
                  <a:lnTo>
                    <a:pt x="23783" y="29989"/>
                  </a:lnTo>
                  <a:lnTo>
                    <a:pt x="23079" y="28712"/>
                  </a:lnTo>
                  <a:lnTo>
                    <a:pt x="22272" y="27245"/>
                  </a:lnTo>
                  <a:lnTo>
                    <a:pt x="21201" y="25353"/>
                  </a:lnTo>
                  <a:lnTo>
                    <a:pt x="19910" y="23093"/>
                  </a:lnTo>
                  <a:lnTo>
                    <a:pt x="18443" y="20585"/>
                  </a:lnTo>
                  <a:lnTo>
                    <a:pt x="16858" y="17900"/>
                  </a:lnTo>
                  <a:lnTo>
                    <a:pt x="16022" y="16521"/>
                  </a:lnTo>
                  <a:lnTo>
                    <a:pt x="15156" y="15127"/>
                  </a:lnTo>
                  <a:lnTo>
                    <a:pt x="14291" y="13733"/>
                  </a:lnTo>
                  <a:lnTo>
                    <a:pt x="13410" y="12339"/>
                  </a:lnTo>
                  <a:lnTo>
                    <a:pt x="12530" y="10975"/>
                  </a:lnTo>
                  <a:lnTo>
                    <a:pt x="11650" y="9640"/>
                  </a:lnTo>
                  <a:lnTo>
                    <a:pt x="10769" y="8349"/>
                  </a:lnTo>
                  <a:lnTo>
                    <a:pt x="9904" y="7116"/>
                  </a:lnTo>
                  <a:lnTo>
                    <a:pt x="9053" y="5928"/>
                  </a:lnTo>
                  <a:lnTo>
                    <a:pt x="8231" y="4828"/>
                  </a:lnTo>
                  <a:lnTo>
                    <a:pt x="7424" y="3815"/>
                  </a:lnTo>
                  <a:lnTo>
                    <a:pt x="7043" y="3346"/>
                  </a:lnTo>
                  <a:lnTo>
                    <a:pt x="6662" y="2891"/>
                  </a:lnTo>
                  <a:lnTo>
                    <a:pt x="6280" y="2480"/>
                  </a:lnTo>
                  <a:lnTo>
                    <a:pt x="5928" y="2084"/>
                  </a:lnTo>
                  <a:lnTo>
                    <a:pt x="5576" y="1717"/>
                  </a:lnTo>
                  <a:lnTo>
                    <a:pt x="5224" y="1395"/>
                  </a:lnTo>
                  <a:lnTo>
                    <a:pt x="4901" y="1086"/>
                  </a:lnTo>
                  <a:lnTo>
                    <a:pt x="4578" y="822"/>
                  </a:lnTo>
                  <a:lnTo>
                    <a:pt x="4270" y="588"/>
                  </a:lnTo>
                  <a:lnTo>
                    <a:pt x="3977" y="397"/>
                  </a:lnTo>
                  <a:lnTo>
                    <a:pt x="3713" y="236"/>
                  </a:lnTo>
                  <a:lnTo>
                    <a:pt x="3449" y="118"/>
                  </a:lnTo>
                  <a:lnTo>
                    <a:pt x="3199" y="45"/>
                  </a:lnTo>
                  <a:lnTo>
                    <a:pt x="3082" y="15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6"/>
            <p:cNvSpPr/>
            <p:nvPr/>
          </p:nvSpPr>
          <p:spPr>
            <a:xfrm>
              <a:off x="1494125" y="1826650"/>
              <a:ext cx="828200" cy="636750"/>
            </a:xfrm>
            <a:custGeom>
              <a:avLst/>
              <a:gdLst/>
              <a:ahLst/>
              <a:cxnLst/>
              <a:rect l="l" t="t" r="r" b="b"/>
              <a:pathLst>
                <a:path w="33128" h="25470" extrusionOk="0">
                  <a:moveTo>
                    <a:pt x="2333" y="0"/>
                  </a:moveTo>
                  <a:lnTo>
                    <a:pt x="2069" y="30"/>
                  </a:lnTo>
                  <a:lnTo>
                    <a:pt x="1951" y="59"/>
                  </a:lnTo>
                  <a:lnTo>
                    <a:pt x="1849" y="88"/>
                  </a:lnTo>
                  <a:lnTo>
                    <a:pt x="1673" y="206"/>
                  </a:lnTo>
                  <a:lnTo>
                    <a:pt x="1482" y="338"/>
                  </a:lnTo>
                  <a:lnTo>
                    <a:pt x="1233" y="514"/>
                  </a:lnTo>
                  <a:lnTo>
                    <a:pt x="983" y="734"/>
                  </a:lnTo>
                  <a:lnTo>
                    <a:pt x="851" y="866"/>
                  </a:lnTo>
                  <a:lnTo>
                    <a:pt x="719" y="1013"/>
                  </a:lnTo>
                  <a:lnTo>
                    <a:pt x="587" y="1159"/>
                  </a:lnTo>
                  <a:lnTo>
                    <a:pt x="470" y="1335"/>
                  </a:lnTo>
                  <a:lnTo>
                    <a:pt x="352" y="1497"/>
                  </a:lnTo>
                  <a:lnTo>
                    <a:pt x="250" y="1688"/>
                  </a:lnTo>
                  <a:lnTo>
                    <a:pt x="176" y="1878"/>
                  </a:lnTo>
                  <a:lnTo>
                    <a:pt x="103" y="2084"/>
                  </a:lnTo>
                  <a:lnTo>
                    <a:pt x="44" y="2304"/>
                  </a:lnTo>
                  <a:lnTo>
                    <a:pt x="15" y="2524"/>
                  </a:lnTo>
                  <a:lnTo>
                    <a:pt x="0" y="2759"/>
                  </a:lnTo>
                  <a:lnTo>
                    <a:pt x="30" y="2993"/>
                  </a:lnTo>
                  <a:lnTo>
                    <a:pt x="74" y="3243"/>
                  </a:lnTo>
                  <a:lnTo>
                    <a:pt x="147" y="3507"/>
                  </a:lnTo>
                  <a:lnTo>
                    <a:pt x="264" y="3771"/>
                  </a:lnTo>
                  <a:lnTo>
                    <a:pt x="411" y="4050"/>
                  </a:lnTo>
                  <a:lnTo>
                    <a:pt x="587" y="4328"/>
                  </a:lnTo>
                  <a:lnTo>
                    <a:pt x="807" y="4622"/>
                  </a:lnTo>
                  <a:lnTo>
                    <a:pt x="1086" y="4915"/>
                  </a:lnTo>
                  <a:lnTo>
                    <a:pt x="1394" y="5223"/>
                  </a:lnTo>
                  <a:lnTo>
                    <a:pt x="1761" y="5531"/>
                  </a:lnTo>
                  <a:lnTo>
                    <a:pt x="2172" y="5854"/>
                  </a:lnTo>
                  <a:lnTo>
                    <a:pt x="3213" y="6632"/>
                  </a:lnTo>
                  <a:lnTo>
                    <a:pt x="4592" y="7673"/>
                  </a:lnTo>
                  <a:lnTo>
                    <a:pt x="8069" y="10358"/>
                  </a:lnTo>
                  <a:lnTo>
                    <a:pt x="12192" y="13557"/>
                  </a:lnTo>
                  <a:lnTo>
                    <a:pt x="16520" y="16946"/>
                  </a:lnTo>
                  <a:lnTo>
                    <a:pt x="24090" y="22888"/>
                  </a:lnTo>
                  <a:lnTo>
                    <a:pt x="27377" y="25470"/>
                  </a:lnTo>
                  <a:lnTo>
                    <a:pt x="33128" y="18897"/>
                  </a:lnTo>
                  <a:lnTo>
                    <a:pt x="31969" y="18031"/>
                  </a:lnTo>
                  <a:lnTo>
                    <a:pt x="30619" y="17034"/>
                  </a:lnTo>
                  <a:lnTo>
                    <a:pt x="28873" y="15728"/>
                  </a:lnTo>
                  <a:lnTo>
                    <a:pt x="26775" y="14217"/>
                  </a:lnTo>
                  <a:lnTo>
                    <a:pt x="24413" y="12515"/>
                  </a:lnTo>
                  <a:lnTo>
                    <a:pt x="21860" y="10725"/>
                  </a:lnTo>
                  <a:lnTo>
                    <a:pt x="20525" y="9801"/>
                  </a:lnTo>
                  <a:lnTo>
                    <a:pt x="19176" y="8891"/>
                  </a:lnTo>
                  <a:lnTo>
                    <a:pt x="17811" y="7967"/>
                  </a:lnTo>
                  <a:lnTo>
                    <a:pt x="16432" y="7072"/>
                  </a:lnTo>
                  <a:lnTo>
                    <a:pt x="15068" y="6177"/>
                  </a:lnTo>
                  <a:lnTo>
                    <a:pt x="13718" y="5326"/>
                  </a:lnTo>
                  <a:lnTo>
                    <a:pt x="12383" y="4504"/>
                  </a:lnTo>
                  <a:lnTo>
                    <a:pt x="11092" y="3727"/>
                  </a:lnTo>
                  <a:lnTo>
                    <a:pt x="9830" y="3008"/>
                  </a:lnTo>
                  <a:lnTo>
                    <a:pt x="8627" y="2348"/>
                  </a:lnTo>
                  <a:lnTo>
                    <a:pt x="7483" y="1746"/>
                  </a:lnTo>
                  <a:lnTo>
                    <a:pt x="6940" y="1467"/>
                  </a:lnTo>
                  <a:lnTo>
                    <a:pt x="6397" y="1218"/>
                  </a:lnTo>
                  <a:lnTo>
                    <a:pt x="5883" y="998"/>
                  </a:lnTo>
                  <a:lnTo>
                    <a:pt x="5399" y="778"/>
                  </a:lnTo>
                  <a:lnTo>
                    <a:pt x="4930" y="602"/>
                  </a:lnTo>
                  <a:lnTo>
                    <a:pt x="4475" y="426"/>
                  </a:lnTo>
                  <a:lnTo>
                    <a:pt x="4049" y="294"/>
                  </a:lnTo>
                  <a:lnTo>
                    <a:pt x="3653" y="176"/>
                  </a:lnTo>
                  <a:lnTo>
                    <a:pt x="3287" y="88"/>
                  </a:lnTo>
                  <a:lnTo>
                    <a:pt x="2934" y="30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6"/>
            <p:cNvSpPr/>
            <p:nvPr/>
          </p:nvSpPr>
          <p:spPr>
            <a:xfrm>
              <a:off x="1391425" y="2003800"/>
              <a:ext cx="2211700" cy="1490275"/>
            </a:xfrm>
            <a:custGeom>
              <a:avLst/>
              <a:gdLst/>
              <a:ahLst/>
              <a:cxnLst/>
              <a:rect l="l" t="t" r="r" b="b"/>
              <a:pathLst>
                <a:path w="88468" h="59611" extrusionOk="0">
                  <a:moveTo>
                    <a:pt x="6147" y="1"/>
                  </a:moveTo>
                  <a:lnTo>
                    <a:pt x="5546" y="15"/>
                  </a:lnTo>
                  <a:lnTo>
                    <a:pt x="4974" y="45"/>
                  </a:lnTo>
                  <a:lnTo>
                    <a:pt x="4446" y="103"/>
                  </a:lnTo>
                  <a:lnTo>
                    <a:pt x="3932" y="191"/>
                  </a:lnTo>
                  <a:lnTo>
                    <a:pt x="3448" y="294"/>
                  </a:lnTo>
                  <a:lnTo>
                    <a:pt x="3008" y="411"/>
                  </a:lnTo>
                  <a:lnTo>
                    <a:pt x="2582" y="558"/>
                  </a:lnTo>
                  <a:lnTo>
                    <a:pt x="2186" y="734"/>
                  </a:lnTo>
                  <a:lnTo>
                    <a:pt x="1996" y="837"/>
                  </a:lnTo>
                  <a:lnTo>
                    <a:pt x="1805" y="954"/>
                  </a:lnTo>
                  <a:lnTo>
                    <a:pt x="1614" y="1057"/>
                  </a:lnTo>
                  <a:lnTo>
                    <a:pt x="1453" y="1189"/>
                  </a:lnTo>
                  <a:lnTo>
                    <a:pt x="1277" y="1321"/>
                  </a:lnTo>
                  <a:lnTo>
                    <a:pt x="1130" y="1453"/>
                  </a:lnTo>
                  <a:lnTo>
                    <a:pt x="983" y="1585"/>
                  </a:lnTo>
                  <a:lnTo>
                    <a:pt x="851" y="1746"/>
                  </a:lnTo>
                  <a:lnTo>
                    <a:pt x="719" y="1893"/>
                  </a:lnTo>
                  <a:lnTo>
                    <a:pt x="602" y="2055"/>
                  </a:lnTo>
                  <a:lnTo>
                    <a:pt x="484" y="2231"/>
                  </a:lnTo>
                  <a:lnTo>
                    <a:pt x="396" y="2392"/>
                  </a:lnTo>
                  <a:lnTo>
                    <a:pt x="294" y="2583"/>
                  </a:lnTo>
                  <a:lnTo>
                    <a:pt x="220" y="2759"/>
                  </a:lnTo>
                  <a:lnTo>
                    <a:pt x="147" y="2950"/>
                  </a:lnTo>
                  <a:lnTo>
                    <a:pt x="88" y="3155"/>
                  </a:lnTo>
                  <a:lnTo>
                    <a:pt x="0" y="3448"/>
                  </a:lnTo>
                  <a:lnTo>
                    <a:pt x="279" y="3566"/>
                  </a:lnTo>
                  <a:lnTo>
                    <a:pt x="2260" y="4446"/>
                  </a:lnTo>
                  <a:lnTo>
                    <a:pt x="4402" y="5414"/>
                  </a:lnTo>
                  <a:lnTo>
                    <a:pt x="7042" y="6632"/>
                  </a:lnTo>
                  <a:lnTo>
                    <a:pt x="10006" y="8011"/>
                  </a:lnTo>
                  <a:lnTo>
                    <a:pt x="11547" y="8745"/>
                  </a:lnTo>
                  <a:lnTo>
                    <a:pt x="13087" y="9508"/>
                  </a:lnTo>
                  <a:lnTo>
                    <a:pt x="14627" y="10256"/>
                  </a:lnTo>
                  <a:lnTo>
                    <a:pt x="16109" y="11019"/>
                  </a:lnTo>
                  <a:lnTo>
                    <a:pt x="17547" y="11752"/>
                  </a:lnTo>
                  <a:lnTo>
                    <a:pt x="18897" y="12471"/>
                  </a:lnTo>
                  <a:lnTo>
                    <a:pt x="20731" y="13469"/>
                  </a:lnTo>
                  <a:lnTo>
                    <a:pt x="22682" y="14496"/>
                  </a:lnTo>
                  <a:lnTo>
                    <a:pt x="24971" y="15743"/>
                  </a:lnTo>
                  <a:lnTo>
                    <a:pt x="26247" y="16447"/>
                  </a:lnTo>
                  <a:lnTo>
                    <a:pt x="27582" y="17210"/>
                  </a:lnTo>
                  <a:lnTo>
                    <a:pt x="28991" y="18017"/>
                  </a:lnTo>
                  <a:lnTo>
                    <a:pt x="30472" y="18897"/>
                  </a:lnTo>
                  <a:lnTo>
                    <a:pt x="32013" y="19821"/>
                  </a:lnTo>
                  <a:lnTo>
                    <a:pt x="33612" y="20819"/>
                  </a:lnTo>
                  <a:lnTo>
                    <a:pt x="35270" y="21861"/>
                  </a:lnTo>
                  <a:lnTo>
                    <a:pt x="36972" y="22976"/>
                  </a:lnTo>
                  <a:lnTo>
                    <a:pt x="38718" y="24150"/>
                  </a:lnTo>
                  <a:lnTo>
                    <a:pt x="40522" y="25382"/>
                  </a:lnTo>
                  <a:lnTo>
                    <a:pt x="42341" y="26688"/>
                  </a:lnTo>
                  <a:lnTo>
                    <a:pt x="44219" y="28052"/>
                  </a:lnTo>
                  <a:lnTo>
                    <a:pt x="45364" y="28903"/>
                  </a:lnTo>
                  <a:lnTo>
                    <a:pt x="46493" y="29783"/>
                  </a:lnTo>
                  <a:lnTo>
                    <a:pt x="47623" y="30649"/>
                  </a:lnTo>
                  <a:lnTo>
                    <a:pt x="48738" y="31544"/>
                  </a:lnTo>
                  <a:lnTo>
                    <a:pt x="49838" y="32439"/>
                  </a:lnTo>
                  <a:lnTo>
                    <a:pt x="50924" y="33334"/>
                  </a:lnTo>
                  <a:lnTo>
                    <a:pt x="52010" y="34243"/>
                  </a:lnTo>
                  <a:lnTo>
                    <a:pt x="53066" y="35153"/>
                  </a:lnTo>
                  <a:lnTo>
                    <a:pt x="54122" y="36077"/>
                  </a:lnTo>
                  <a:lnTo>
                    <a:pt x="55164" y="37016"/>
                  </a:lnTo>
                  <a:lnTo>
                    <a:pt x="56191" y="37941"/>
                  </a:lnTo>
                  <a:lnTo>
                    <a:pt x="57218" y="38894"/>
                  </a:lnTo>
                  <a:lnTo>
                    <a:pt x="58216" y="39848"/>
                  </a:lnTo>
                  <a:lnTo>
                    <a:pt x="59213" y="40801"/>
                  </a:lnTo>
                  <a:lnTo>
                    <a:pt x="60196" y="41770"/>
                  </a:lnTo>
                  <a:lnTo>
                    <a:pt x="61165" y="42738"/>
                  </a:lnTo>
                  <a:lnTo>
                    <a:pt x="62118" y="43721"/>
                  </a:lnTo>
                  <a:lnTo>
                    <a:pt x="63057" y="44719"/>
                  </a:lnTo>
                  <a:lnTo>
                    <a:pt x="63996" y="45716"/>
                  </a:lnTo>
                  <a:lnTo>
                    <a:pt x="64906" y="46714"/>
                  </a:lnTo>
                  <a:lnTo>
                    <a:pt x="65815" y="47726"/>
                  </a:lnTo>
                  <a:lnTo>
                    <a:pt x="66710" y="48739"/>
                  </a:lnTo>
                  <a:lnTo>
                    <a:pt x="67591" y="49766"/>
                  </a:lnTo>
                  <a:lnTo>
                    <a:pt x="68456" y="50793"/>
                  </a:lnTo>
                  <a:lnTo>
                    <a:pt x="69307" y="51820"/>
                  </a:lnTo>
                  <a:lnTo>
                    <a:pt x="70158" y="52861"/>
                  </a:lnTo>
                  <a:lnTo>
                    <a:pt x="70980" y="53918"/>
                  </a:lnTo>
                  <a:lnTo>
                    <a:pt x="71801" y="54974"/>
                  </a:lnTo>
                  <a:lnTo>
                    <a:pt x="72594" y="56030"/>
                  </a:lnTo>
                  <a:lnTo>
                    <a:pt x="73386" y="57101"/>
                  </a:lnTo>
                  <a:lnTo>
                    <a:pt x="74163" y="58172"/>
                  </a:lnTo>
                  <a:lnTo>
                    <a:pt x="74926" y="59258"/>
                  </a:lnTo>
                  <a:lnTo>
                    <a:pt x="75176" y="59610"/>
                  </a:lnTo>
                  <a:lnTo>
                    <a:pt x="75455" y="59287"/>
                  </a:lnTo>
                  <a:lnTo>
                    <a:pt x="75660" y="59097"/>
                  </a:lnTo>
                  <a:lnTo>
                    <a:pt x="76217" y="58510"/>
                  </a:lnTo>
                  <a:lnTo>
                    <a:pt x="77156" y="57571"/>
                  </a:lnTo>
                  <a:lnTo>
                    <a:pt x="78506" y="56280"/>
                  </a:lnTo>
                  <a:lnTo>
                    <a:pt x="79328" y="55502"/>
                  </a:lnTo>
                  <a:lnTo>
                    <a:pt x="80267" y="54636"/>
                  </a:lnTo>
                  <a:lnTo>
                    <a:pt x="81308" y="53697"/>
                  </a:lnTo>
                  <a:lnTo>
                    <a:pt x="82453" y="52656"/>
                  </a:lnTo>
                  <a:lnTo>
                    <a:pt x="83714" y="51541"/>
                  </a:lnTo>
                  <a:lnTo>
                    <a:pt x="85094" y="50338"/>
                  </a:lnTo>
                  <a:lnTo>
                    <a:pt x="86590" y="49061"/>
                  </a:lnTo>
                  <a:lnTo>
                    <a:pt x="88189" y="47697"/>
                  </a:lnTo>
                  <a:lnTo>
                    <a:pt x="88468" y="47477"/>
                  </a:lnTo>
                  <a:lnTo>
                    <a:pt x="88233" y="47213"/>
                  </a:lnTo>
                  <a:lnTo>
                    <a:pt x="86722" y="45570"/>
                  </a:lnTo>
                  <a:lnTo>
                    <a:pt x="85079" y="43809"/>
                  </a:lnTo>
                  <a:lnTo>
                    <a:pt x="83392" y="42019"/>
                  </a:lnTo>
                  <a:lnTo>
                    <a:pt x="81734" y="40288"/>
                  </a:lnTo>
                  <a:lnTo>
                    <a:pt x="80193" y="38689"/>
                  </a:lnTo>
                  <a:lnTo>
                    <a:pt x="78858" y="37324"/>
                  </a:lnTo>
                  <a:lnTo>
                    <a:pt x="77127" y="35564"/>
                  </a:lnTo>
                  <a:lnTo>
                    <a:pt x="77347" y="35256"/>
                  </a:lnTo>
                  <a:lnTo>
                    <a:pt x="77553" y="34918"/>
                  </a:lnTo>
                  <a:lnTo>
                    <a:pt x="77729" y="34551"/>
                  </a:lnTo>
                  <a:lnTo>
                    <a:pt x="77905" y="34155"/>
                  </a:lnTo>
                  <a:lnTo>
                    <a:pt x="78051" y="33730"/>
                  </a:lnTo>
                  <a:lnTo>
                    <a:pt x="78183" y="33290"/>
                  </a:lnTo>
                  <a:lnTo>
                    <a:pt x="78301" y="32820"/>
                  </a:lnTo>
                  <a:lnTo>
                    <a:pt x="78403" y="32336"/>
                  </a:lnTo>
                  <a:lnTo>
                    <a:pt x="78477" y="31837"/>
                  </a:lnTo>
                  <a:lnTo>
                    <a:pt x="78535" y="31309"/>
                  </a:lnTo>
                  <a:lnTo>
                    <a:pt x="78579" y="30766"/>
                  </a:lnTo>
                  <a:lnTo>
                    <a:pt x="78609" y="30209"/>
                  </a:lnTo>
                  <a:lnTo>
                    <a:pt x="78624" y="29651"/>
                  </a:lnTo>
                  <a:lnTo>
                    <a:pt x="78609" y="29064"/>
                  </a:lnTo>
                  <a:lnTo>
                    <a:pt x="78565" y="28478"/>
                  </a:lnTo>
                  <a:lnTo>
                    <a:pt x="78521" y="27891"/>
                  </a:lnTo>
                  <a:lnTo>
                    <a:pt x="78433" y="27201"/>
                  </a:lnTo>
                  <a:lnTo>
                    <a:pt x="78330" y="26526"/>
                  </a:lnTo>
                  <a:lnTo>
                    <a:pt x="78198" y="25866"/>
                  </a:lnTo>
                  <a:lnTo>
                    <a:pt x="78051" y="25206"/>
                  </a:lnTo>
                  <a:lnTo>
                    <a:pt x="77875" y="24560"/>
                  </a:lnTo>
                  <a:lnTo>
                    <a:pt x="77685" y="23929"/>
                  </a:lnTo>
                  <a:lnTo>
                    <a:pt x="77464" y="23313"/>
                  </a:lnTo>
                  <a:lnTo>
                    <a:pt x="77230" y="22697"/>
                  </a:lnTo>
                  <a:lnTo>
                    <a:pt x="76980" y="22110"/>
                  </a:lnTo>
                  <a:lnTo>
                    <a:pt x="76702" y="21523"/>
                  </a:lnTo>
                  <a:lnTo>
                    <a:pt x="76408" y="20966"/>
                  </a:lnTo>
                  <a:lnTo>
                    <a:pt x="76100" y="20438"/>
                  </a:lnTo>
                  <a:lnTo>
                    <a:pt x="75777" y="19910"/>
                  </a:lnTo>
                  <a:lnTo>
                    <a:pt x="75425" y="19411"/>
                  </a:lnTo>
                  <a:lnTo>
                    <a:pt x="75073" y="18941"/>
                  </a:lnTo>
                  <a:lnTo>
                    <a:pt x="74692" y="18486"/>
                  </a:lnTo>
                  <a:lnTo>
                    <a:pt x="74516" y="18281"/>
                  </a:lnTo>
                  <a:lnTo>
                    <a:pt x="74354" y="18046"/>
                  </a:lnTo>
                  <a:lnTo>
                    <a:pt x="74178" y="17782"/>
                  </a:lnTo>
                  <a:lnTo>
                    <a:pt x="74031" y="17503"/>
                  </a:lnTo>
                  <a:lnTo>
                    <a:pt x="73885" y="17195"/>
                  </a:lnTo>
                  <a:lnTo>
                    <a:pt x="73738" y="16843"/>
                  </a:lnTo>
                  <a:lnTo>
                    <a:pt x="73621" y="16476"/>
                  </a:lnTo>
                  <a:lnTo>
                    <a:pt x="73533" y="16066"/>
                  </a:lnTo>
                  <a:lnTo>
                    <a:pt x="73445" y="15640"/>
                  </a:lnTo>
                  <a:lnTo>
                    <a:pt x="73386" y="15171"/>
                  </a:lnTo>
                  <a:lnTo>
                    <a:pt x="73357" y="14657"/>
                  </a:lnTo>
                  <a:lnTo>
                    <a:pt x="73357" y="14129"/>
                  </a:lnTo>
                  <a:lnTo>
                    <a:pt x="73386" y="13557"/>
                  </a:lnTo>
                  <a:lnTo>
                    <a:pt x="73459" y="12941"/>
                  </a:lnTo>
                  <a:lnTo>
                    <a:pt x="73547" y="12280"/>
                  </a:lnTo>
                  <a:lnTo>
                    <a:pt x="73694" y="11591"/>
                  </a:lnTo>
                  <a:lnTo>
                    <a:pt x="73811" y="11107"/>
                  </a:lnTo>
                  <a:lnTo>
                    <a:pt x="73943" y="10623"/>
                  </a:lnTo>
                  <a:lnTo>
                    <a:pt x="74090" y="10138"/>
                  </a:lnTo>
                  <a:lnTo>
                    <a:pt x="74251" y="9640"/>
                  </a:lnTo>
                  <a:lnTo>
                    <a:pt x="74428" y="9141"/>
                  </a:lnTo>
                  <a:lnTo>
                    <a:pt x="74618" y="8657"/>
                  </a:lnTo>
                  <a:lnTo>
                    <a:pt x="74824" y="8158"/>
                  </a:lnTo>
                  <a:lnTo>
                    <a:pt x="75044" y="7674"/>
                  </a:lnTo>
                  <a:lnTo>
                    <a:pt x="75278" y="7190"/>
                  </a:lnTo>
                  <a:lnTo>
                    <a:pt x="75528" y="6705"/>
                  </a:lnTo>
                  <a:lnTo>
                    <a:pt x="75777" y="6236"/>
                  </a:lnTo>
                  <a:lnTo>
                    <a:pt x="76041" y="5781"/>
                  </a:lnTo>
                  <a:lnTo>
                    <a:pt x="76320" y="5326"/>
                  </a:lnTo>
                  <a:lnTo>
                    <a:pt x="76599" y="4886"/>
                  </a:lnTo>
                  <a:lnTo>
                    <a:pt x="76892" y="4461"/>
                  </a:lnTo>
                  <a:lnTo>
                    <a:pt x="77186" y="4035"/>
                  </a:lnTo>
                  <a:lnTo>
                    <a:pt x="77464" y="3654"/>
                  </a:lnTo>
                  <a:lnTo>
                    <a:pt x="77567" y="3478"/>
                  </a:lnTo>
                  <a:lnTo>
                    <a:pt x="77670" y="3287"/>
                  </a:lnTo>
                  <a:lnTo>
                    <a:pt x="77758" y="3111"/>
                  </a:lnTo>
                  <a:lnTo>
                    <a:pt x="77831" y="2935"/>
                  </a:lnTo>
                  <a:lnTo>
                    <a:pt x="77890" y="2773"/>
                  </a:lnTo>
                  <a:lnTo>
                    <a:pt x="77934" y="2597"/>
                  </a:lnTo>
                  <a:lnTo>
                    <a:pt x="77978" y="2451"/>
                  </a:lnTo>
                  <a:lnTo>
                    <a:pt x="77993" y="2289"/>
                  </a:lnTo>
                  <a:lnTo>
                    <a:pt x="78007" y="2128"/>
                  </a:lnTo>
                  <a:lnTo>
                    <a:pt x="78007" y="1981"/>
                  </a:lnTo>
                  <a:lnTo>
                    <a:pt x="77978" y="1849"/>
                  </a:lnTo>
                  <a:lnTo>
                    <a:pt x="77949" y="1702"/>
                  </a:lnTo>
                  <a:lnTo>
                    <a:pt x="77905" y="1570"/>
                  </a:lnTo>
                  <a:lnTo>
                    <a:pt x="77846" y="1438"/>
                  </a:lnTo>
                  <a:lnTo>
                    <a:pt x="77758" y="1277"/>
                  </a:lnTo>
                  <a:lnTo>
                    <a:pt x="77641" y="1130"/>
                  </a:lnTo>
                  <a:lnTo>
                    <a:pt x="77508" y="998"/>
                  </a:lnTo>
                  <a:lnTo>
                    <a:pt x="77347" y="866"/>
                  </a:lnTo>
                  <a:lnTo>
                    <a:pt x="77186" y="749"/>
                  </a:lnTo>
                  <a:lnTo>
                    <a:pt x="76980" y="631"/>
                  </a:lnTo>
                  <a:lnTo>
                    <a:pt x="76775" y="529"/>
                  </a:lnTo>
                  <a:lnTo>
                    <a:pt x="76526" y="441"/>
                  </a:lnTo>
                  <a:lnTo>
                    <a:pt x="76276" y="367"/>
                  </a:lnTo>
                  <a:lnTo>
                    <a:pt x="75997" y="309"/>
                  </a:lnTo>
                  <a:lnTo>
                    <a:pt x="75704" y="250"/>
                  </a:lnTo>
                  <a:lnTo>
                    <a:pt x="75381" y="191"/>
                  </a:lnTo>
                  <a:lnTo>
                    <a:pt x="75044" y="162"/>
                  </a:lnTo>
                  <a:lnTo>
                    <a:pt x="74692" y="133"/>
                  </a:lnTo>
                  <a:lnTo>
                    <a:pt x="74325" y="118"/>
                  </a:lnTo>
                  <a:lnTo>
                    <a:pt x="73929" y="118"/>
                  </a:lnTo>
                  <a:lnTo>
                    <a:pt x="73342" y="133"/>
                  </a:lnTo>
                  <a:lnTo>
                    <a:pt x="72858" y="147"/>
                  </a:lnTo>
                  <a:lnTo>
                    <a:pt x="72418" y="191"/>
                  </a:lnTo>
                  <a:lnTo>
                    <a:pt x="72344" y="191"/>
                  </a:lnTo>
                  <a:lnTo>
                    <a:pt x="72286" y="235"/>
                  </a:lnTo>
                  <a:lnTo>
                    <a:pt x="72168" y="294"/>
                  </a:lnTo>
                  <a:lnTo>
                    <a:pt x="71889" y="470"/>
                  </a:lnTo>
                  <a:lnTo>
                    <a:pt x="71479" y="734"/>
                  </a:lnTo>
                  <a:lnTo>
                    <a:pt x="70950" y="1101"/>
                  </a:lnTo>
                  <a:lnTo>
                    <a:pt x="70334" y="1570"/>
                  </a:lnTo>
                  <a:lnTo>
                    <a:pt x="69997" y="1849"/>
                  </a:lnTo>
                  <a:lnTo>
                    <a:pt x="69630" y="2157"/>
                  </a:lnTo>
                  <a:lnTo>
                    <a:pt x="69263" y="2480"/>
                  </a:lnTo>
                  <a:lnTo>
                    <a:pt x="68882" y="2832"/>
                  </a:lnTo>
                  <a:lnTo>
                    <a:pt x="68500" y="3214"/>
                  </a:lnTo>
                  <a:lnTo>
                    <a:pt x="68104" y="3624"/>
                  </a:lnTo>
                  <a:lnTo>
                    <a:pt x="67649" y="4123"/>
                  </a:lnTo>
                  <a:lnTo>
                    <a:pt x="67209" y="4637"/>
                  </a:lnTo>
                  <a:lnTo>
                    <a:pt x="66798" y="5150"/>
                  </a:lnTo>
                  <a:lnTo>
                    <a:pt x="66402" y="5678"/>
                  </a:lnTo>
                  <a:lnTo>
                    <a:pt x="66036" y="6221"/>
                  </a:lnTo>
                  <a:lnTo>
                    <a:pt x="65698" y="6764"/>
                  </a:lnTo>
                  <a:lnTo>
                    <a:pt x="65361" y="7322"/>
                  </a:lnTo>
                  <a:lnTo>
                    <a:pt x="65067" y="7894"/>
                  </a:lnTo>
                  <a:lnTo>
                    <a:pt x="64891" y="8246"/>
                  </a:lnTo>
                  <a:lnTo>
                    <a:pt x="64715" y="8598"/>
                  </a:lnTo>
                  <a:lnTo>
                    <a:pt x="64554" y="8965"/>
                  </a:lnTo>
                  <a:lnTo>
                    <a:pt x="64407" y="9332"/>
                  </a:lnTo>
                  <a:lnTo>
                    <a:pt x="64275" y="9698"/>
                  </a:lnTo>
                  <a:lnTo>
                    <a:pt x="64143" y="10065"/>
                  </a:lnTo>
                  <a:lnTo>
                    <a:pt x="64011" y="10447"/>
                  </a:lnTo>
                  <a:lnTo>
                    <a:pt x="63908" y="10813"/>
                  </a:lnTo>
                  <a:lnTo>
                    <a:pt x="63806" y="11195"/>
                  </a:lnTo>
                  <a:lnTo>
                    <a:pt x="63703" y="11576"/>
                  </a:lnTo>
                  <a:lnTo>
                    <a:pt x="63615" y="11958"/>
                  </a:lnTo>
                  <a:lnTo>
                    <a:pt x="63541" y="12339"/>
                  </a:lnTo>
                  <a:lnTo>
                    <a:pt x="63483" y="12735"/>
                  </a:lnTo>
                  <a:lnTo>
                    <a:pt x="63424" y="13117"/>
                  </a:lnTo>
                  <a:lnTo>
                    <a:pt x="63380" y="13513"/>
                  </a:lnTo>
                  <a:lnTo>
                    <a:pt x="63336" y="13894"/>
                  </a:lnTo>
                  <a:lnTo>
                    <a:pt x="63307" y="14217"/>
                  </a:lnTo>
                  <a:lnTo>
                    <a:pt x="63248" y="14525"/>
                  </a:lnTo>
                  <a:lnTo>
                    <a:pt x="63189" y="14833"/>
                  </a:lnTo>
                  <a:lnTo>
                    <a:pt x="63101" y="15127"/>
                  </a:lnTo>
                  <a:lnTo>
                    <a:pt x="62999" y="15435"/>
                  </a:lnTo>
                  <a:lnTo>
                    <a:pt x="62896" y="15728"/>
                  </a:lnTo>
                  <a:lnTo>
                    <a:pt x="62764" y="16007"/>
                  </a:lnTo>
                  <a:lnTo>
                    <a:pt x="62617" y="16300"/>
                  </a:lnTo>
                  <a:lnTo>
                    <a:pt x="62456" y="16579"/>
                  </a:lnTo>
                  <a:lnTo>
                    <a:pt x="62294" y="16843"/>
                  </a:lnTo>
                  <a:lnTo>
                    <a:pt x="62104" y="17107"/>
                  </a:lnTo>
                  <a:lnTo>
                    <a:pt x="61913" y="17371"/>
                  </a:lnTo>
                  <a:lnTo>
                    <a:pt x="61693" y="17621"/>
                  </a:lnTo>
                  <a:lnTo>
                    <a:pt x="61473" y="17856"/>
                  </a:lnTo>
                  <a:lnTo>
                    <a:pt x="61223" y="18090"/>
                  </a:lnTo>
                  <a:lnTo>
                    <a:pt x="60974" y="18325"/>
                  </a:lnTo>
                  <a:lnTo>
                    <a:pt x="60681" y="18560"/>
                  </a:lnTo>
                  <a:lnTo>
                    <a:pt x="60387" y="18780"/>
                  </a:lnTo>
                  <a:lnTo>
                    <a:pt x="60079" y="18985"/>
                  </a:lnTo>
                  <a:lnTo>
                    <a:pt x="59756" y="19176"/>
                  </a:lnTo>
                  <a:lnTo>
                    <a:pt x="59419" y="19352"/>
                  </a:lnTo>
                  <a:lnTo>
                    <a:pt x="59081" y="19513"/>
                  </a:lnTo>
                  <a:lnTo>
                    <a:pt x="58729" y="19660"/>
                  </a:lnTo>
                  <a:lnTo>
                    <a:pt x="58377" y="19792"/>
                  </a:lnTo>
                  <a:lnTo>
                    <a:pt x="58010" y="19910"/>
                  </a:lnTo>
                  <a:lnTo>
                    <a:pt x="57629" y="20012"/>
                  </a:lnTo>
                  <a:lnTo>
                    <a:pt x="57247" y="20100"/>
                  </a:lnTo>
                  <a:lnTo>
                    <a:pt x="56851" y="20174"/>
                  </a:lnTo>
                  <a:lnTo>
                    <a:pt x="56455" y="20218"/>
                  </a:lnTo>
                  <a:lnTo>
                    <a:pt x="56059" y="20262"/>
                  </a:lnTo>
                  <a:lnTo>
                    <a:pt x="55634" y="20291"/>
                  </a:lnTo>
                  <a:lnTo>
                    <a:pt x="55223" y="20291"/>
                  </a:lnTo>
                  <a:lnTo>
                    <a:pt x="54651" y="20276"/>
                  </a:lnTo>
                  <a:lnTo>
                    <a:pt x="54078" y="20232"/>
                  </a:lnTo>
                  <a:lnTo>
                    <a:pt x="53506" y="20159"/>
                  </a:lnTo>
                  <a:lnTo>
                    <a:pt x="52905" y="20056"/>
                  </a:lnTo>
                  <a:lnTo>
                    <a:pt x="52318" y="19939"/>
                  </a:lnTo>
                  <a:lnTo>
                    <a:pt x="51716" y="19777"/>
                  </a:lnTo>
                  <a:lnTo>
                    <a:pt x="51115" y="19587"/>
                  </a:lnTo>
                  <a:lnTo>
                    <a:pt x="50513" y="19381"/>
                  </a:lnTo>
                  <a:lnTo>
                    <a:pt x="49897" y="19147"/>
                  </a:lnTo>
                  <a:lnTo>
                    <a:pt x="49281" y="18868"/>
                  </a:lnTo>
                  <a:lnTo>
                    <a:pt x="48665" y="18574"/>
                  </a:lnTo>
                  <a:lnTo>
                    <a:pt x="48034" y="18252"/>
                  </a:lnTo>
                  <a:lnTo>
                    <a:pt x="47418" y="17914"/>
                  </a:lnTo>
                  <a:lnTo>
                    <a:pt x="46787" y="17533"/>
                  </a:lnTo>
                  <a:lnTo>
                    <a:pt x="46171" y="17137"/>
                  </a:lnTo>
                  <a:lnTo>
                    <a:pt x="45540" y="16711"/>
                  </a:lnTo>
                  <a:lnTo>
                    <a:pt x="44337" y="15875"/>
                  </a:lnTo>
                  <a:lnTo>
                    <a:pt x="43104" y="15039"/>
                  </a:lnTo>
                  <a:lnTo>
                    <a:pt x="41857" y="14217"/>
                  </a:lnTo>
                  <a:lnTo>
                    <a:pt x="40581" y="13410"/>
                  </a:lnTo>
                  <a:lnTo>
                    <a:pt x="39290" y="12618"/>
                  </a:lnTo>
                  <a:lnTo>
                    <a:pt x="37969" y="11840"/>
                  </a:lnTo>
                  <a:lnTo>
                    <a:pt x="36649" y="11063"/>
                  </a:lnTo>
                  <a:lnTo>
                    <a:pt x="35314" y="10314"/>
                  </a:lnTo>
                  <a:lnTo>
                    <a:pt x="33964" y="9566"/>
                  </a:lnTo>
                  <a:lnTo>
                    <a:pt x="32600" y="8847"/>
                  </a:lnTo>
                  <a:lnTo>
                    <a:pt x="31235" y="8143"/>
                  </a:lnTo>
                  <a:lnTo>
                    <a:pt x="29856" y="7454"/>
                  </a:lnTo>
                  <a:lnTo>
                    <a:pt x="28492" y="6793"/>
                  </a:lnTo>
                  <a:lnTo>
                    <a:pt x="27113" y="6148"/>
                  </a:lnTo>
                  <a:lnTo>
                    <a:pt x="25734" y="5532"/>
                  </a:lnTo>
                  <a:lnTo>
                    <a:pt x="24369" y="4930"/>
                  </a:lnTo>
                  <a:lnTo>
                    <a:pt x="22990" y="4343"/>
                  </a:lnTo>
                  <a:lnTo>
                    <a:pt x="21626" y="3800"/>
                  </a:lnTo>
                  <a:lnTo>
                    <a:pt x="20291" y="3302"/>
                  </a:lnTo>
                  <a:lnTo>
                    <a:pt x="19000" y="2817"/>
                  </a:lnTo>
                  <a:lnTo>
                    <a:pt x="17723" y="2377"/>
                  </a:lnTo>
                  <a:lnTo>
                    <a:pt x="16476" y="1981"/>
                  </a:lnTo>
                  <a:lnTo>
                    <a:pt x="15258" y="1614"/>
                  </a:lnTo>
                  <a:lnTo>
                    <a:pt x="14085" y="1277"/>
                  </a:lnTo>
                  <a:lnTo>
                    <a:pt x="12955" y="984"/>
                  </a:lnTo>
                  <a:lnTo>
                    <a:pt x="11855" y="719"/>
                  </a:lnTo>
                  <a:lnTo>
                    <a:pt x="10784" y="514"/>
                  </a:lnTo>
                  <a:lnTo>
                    <a:pt x="9771" y="323"/>
                  </a:lnTo>
                  <a:lnTo>
                    <a:pt x="8788" y="191"/>
                  </a:lnTo>
                  <a:lnTo>
                    <a:pt x="7864" y="89"/>
                  </a:lnTo>
                  <a:lnTo>
                    <a:pt x="7409" y="45"/>
                  </a:lnTo>
                  <a:lnTo>
                    <a:pt x="6984" y="30"/>
                  </a:lnTo>
                  <a:lnTo>
                    <a:pt x="6558" y="15"/>
                  </a:lnTo>
                  <a:lnTo>
                    <a:pt x="6147" y="1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6"/>
            <p:cNvSpPr/>
            <p:nvPr/>
          </p:nvSpPr>
          <p:spPr>
            <a:xfrm>
              <a:off x="1381150" y="1995375"/>
              <a:ext cx="2234100" cy="1512250"/>
            </a:xfrm>
            <a:custGeom>
              <a:avLst/>
              <a:gdLst/>
              <a:ahLst/>
              <a:cxnLst/>
              <a:rect l="l" t="t" r="r" b="b"/>
              <a:pathLst>
                <a:path w="89364" h="60490" extrusionOk="0">
                  <a:moveTo>
                    <a:pt x="6984" y="690"/>
                  </a:moveTo>
                  <a:lnTo>
                    <a:pt x="7409" y="704"/>
                  </a:lnTo>
                  <a:lnTo>
                    <a:pt x="7864" y="734"/>
                  </a:lnTo>
                  <a:lnTo>
                    <a:pt x="8319" y="763"/>
                  </a:lnTo>
                  <a:lnTo>
                    <a:pt x="8789" y="822"/>
                  </a:lnTo>
                  <a:lnTo>
                    <a:pt x="9273" y="880"/>
                  </a:lnTo>
                  <a:lnTo>
                    <a:pt x="10270" y="1027"/>
                  </a:lnTo>
                  <a:lnTo>
                    <a:pt x="11312" y="1218"/>
                  </a:lnTo>
                  <a:lnTo>
                    <a:pt x="12383" y="1438"/>
                  </a:lnTo>
                  <a:lnTo>
                    <a:pt x="13483" y="1702"/>
                  </a:lnTo>
                  <a:lnTo>
                    <a:pt x="14628" y="1995"/>
                  </a:lnTo>
                  <a:lnTo>
                    <a:pt x="15801" y="2333"/>
                  </a:lnTo>
                  <a:lnTo>
                    <a:pt x="16990" y="2700"/>
                  </a:lnTo>
                  <a:lnTo>
                    <a:pt x="18222" y="3110"/>
                  </a:lnTo>
                  <a:lnTo>
                    <a:pt x="19469" y="3536"/>
                  </a:lnTo>
                  <a:lnTo>
                    <a:pt x="20731" y="4005"/>
                  </a:lnTo>
                  <a:lnTo>
                    <a:pt x="22022" y="4504"/>
                  </a:lnTo>
                  <a:lnTo>
                    <a:pt x="23328" y="5032"/>
                  </a:lnTo>
                  <a:lnTo>
                    <a:pt x="24648" y="5575"/>
                  </a:lnTo>
                  <a:lnTo>
                    <a:pt x="25969" y="6162"/>
                  </a:lnTo>
                  <a:lnTo>
                    <a:pt x="27318" y="6764"/>
                  </a:lnTo>
                  <a:lnTo>
                    <a:pt x="28653" y="7394"/>
                  </a:lnTo>
                  <a:lnTo>
                    <a:pt x="30003" y="8040"/>
                  </a:lnTo>
                  <a:lnTo>
                    <a:pt x="31368" y="8715"/>
                  </a:lnTo>
                  <a:lnTo>
                    <a:pt x="32717" y="9419"/>
                  </a:lnTo>
                  <a:lnTo>
                    <a:pt x="34067" y="10138"/>
                  </a:lnTo>
                  <a:lnTo>
                    <a:pt x="35417" y="10872"/>
                  </a:lnTo>
                  <a:lnTo>
                    <a:pt x="36752" y="11620"/>
                  </a:lnTo>
                  <a:lnTo>
                    <a:pt x="38087" y="12397"/>
                  </a:lnTo>
                  <a:lnTo>
                    <a:pt x="39407" y="13190"/>
                  </a:lnTo>
                  <a:lnTo>
                    <a:pt x="40713" y="13982"/>
                  </a:lnTo>
                  <a:lnTo>
                    <a:pt x="42004" y="14803"/>
                  </a:lnTo>
                  <a:lnTo>
                    <a:pt x="43281" y="15625"/>
                  </a:lnTo>
                  <a:lnTo>
                    <a:pt x="44528" y="16476"/>
                  </a:lnTo>
                  <a:lnTo>
                    <a:pt x="45760" y="17327"/>
                  </a:lnTo>
                  <a:lnTo>
                    <a:pt x="46450" y="17796"/>
                  </a:lnTo>
                  <a:lnTo>
                    <a:pt x="47139" y="18237"/>
                  </a:lnTo>
                  <a:lnTo>
                    <a:pt x="47799" y="18633"/>
                  </a:lnTo>
                  <a:lnTo>
                    <a:pt x="48474" y="18999"/>
                  </a:lnTo>
                  <a:lnTo>
                    <a:pt x="49134" y="19322"/>
                  </a:lnTo>
                  <a:lnTo>
                    <a:pt x="49780" y="19630"/>
                  </a:lnTo>
                  <a:lnTo>
                    <a:pt x="50411" y="19894"/>
                  </a:lnTo>
                  <a:lnTo>
                    <a:pt x="51042" y="20129"/>
                  </a:lnTo>
                  <a:lnTo>
                    <a:pt x="51658" y="20335"/>
                  </a:lnTo>
                  <a:lnTo>
                    <a:pt x="52259" y="20511"/>
                  </a:lnTo>
                  <a:lnTo>
                    <a:pt x="52846" y="20657"/>
                  </a:lnTo>
                  <a:lnTo>
                    <a:pt x="53433" y="20775"/>
                  </a:lnTo>
                  <a:lnTo>
                    <a:pt x="54005" y="20863"/>
                  </a:lnTo>
                  <a:lnTo>
                    <a:pt x="54548" y="20921"/>
                  </a:lnTo>
                  <a:lnTo>
                    <a:pt x="55106" y="20965"/>
                  </a:lnTo>
                  <a:lnTo>
                    <a:pt x="56089" y="20965"/>
                  </a:lnTo>
                  <a:lnTo>
                    <a:pt x="56543" y="20936"/>
                  </a:lnTo>
                  <a:lnTo>
                    <a:pt x="56984" y="20892"/>
                  </a:lnTo>
                  <a:lnTo>
                    <a:pt x="57409" y="20819"/>
                  </a:lnTo>
                  <a:lnTo>
                    <a:pt x="57820" y="20745"/>
                  </a:lnTo>
                  <a:lnTo>
                    <a:pt x="58231" y="20643"/>
                  </a:lnTo>
                  <a:lnTo>
                    <a:pt x="58627" y="20540"/>
                  </a:lnTo>
                  <a:lnTo>
                    <a:pt x="59008" y="20408"/>
                  </a:lnTo>
                  <a:lnTo>
                    <a:pt x="59375" y="20276"/>
                  </a:lnTo>
                  <a:lnTo>
                    <a:pt x="59727" y="20114"/>
                  </a:lnTo>
                  <a:lnTo>
                    <a:pt x="60079" y="19938"/>
                  </a:lnTo>
                  <a:lnTo>
                    <a:pt x="60402" y="19762"/>
                  </a:lnTo>
                  <a:lnTo>
                    <a:pt x="60725" y="19572"/>
                  </a:lnTo>
                  <a:lnTo>
                    <a:pt x="61033" y="19366"/>
                  </a:lnTo>
                  <a:lnTo>
                    <a:pt x="61326" y="19146"/>
                  </a:lnTo>
                  <a:lnTo>
                    <a:pt x="61605" y="18911"/>
                  </a:lnTo>
                  <a:lnTo>
                    <a:pt x="61869" y="18677"/>
                  </a:lnTo>
                  <a:lnTo>
                    <a:pt x="62133" y="18427"/>
                  </a:lnTo>
                  <a:lnTo>
                    <a:pt x="62368" y="18178"/>
                  </a:lnTo>
                  <a:lnTo>
                    <a:pt x="62588" y="17914"/>
                  </a:lnTo>
                  <a:lnTo>
                    <a:pt x="62793" y="17635"/>
                  </a:lnTo>
                  <a:lnTo>
                    <a:pt x="62999" y="17356"/>
                  </a:lnTo>
                  <a:lnTo>
                    <a:pt x="63175" y="17063"/>
                  </a:lnTo>
                  <a:lnTo>
                    <a:pt x="63336" y="16769"/>
                  </a:lnTo>
                  <a:lnTo>
                    <a:pt x="63483" y="16476"/>
                  </a:lnTo>
                  <a:lnTo>
                    <a:pt x="63615" y="16168"/>
                  </a:lnTo>
                  <a:lnTo>
                    <a:pt x="63732" y="15860"/>
                  </a:lnTo>
                  <a:lnTo>
                    <a:pt x="63835" y="15552"/>
                  </a:lnTo>
                  <a:lnTo>
                    <a:pt x="63923" y="15229"/>
                  </a:lnTo>
                  <a:lnTo>
                    <a:pt x="63996" y="14906"/>
                  </a:lnTo>
                  <a:lnTo>
                    <a:pt x="64055" y="14583"/>
                  </a:lnTo>
                  <a:lnTo>
                    <a:pt x="64084" y="14261"/>
                  </a:lnTo>
                  <a:lnTo>
                    <a:pt x="64129" y="13850"/>
                  </a:lnTo>
                  <a:lnTo>
                    <a:pt x="64173" y="13439"/>
                  </a:lnTo>
                  <a:lnTo>
                    <a:pt x="64246" y="13028"/>
                  </a:lnTo>
                  <a:lnTo>
                    <a:pt x="64305" y="12632"/>
                  </a:lnTo>
                  <a:lnTo>
                    <a:pt x="64393" y="12236"/>
                  </a:lnTo>
                  <a:lnTo>
                    <a:pt x="64481" y="11855"/>
                  </a:lnTo>
                  <a:lnTo>
                    <a:pt x="64583" y="11473"/>
                  </a:lnTo>
                  <a:lnTo>
                    <a:pt x="64686" y="11106"/>
                  </a:lnTo>
                  <a:lnTo>
                    <a:pt x="64789" y="10740"/>
                  </a:lnTo>
                  <a:lnTo>
                    <a:pt x="64921" y="10387"/>
                  </a:lnTo>
                  <a:lnTo>
                    <a:pt x="65185" y="9698"/>
                  </a:lnTo>
                  <a:lnTo>
                    <a:pt x="65464" y="9023"/>
                  </a:lnTo>
                  <a:lnTo>
                    <a:pt x="65786" y="8377"/>
                  </a:lnTo>
                  <a:lnTo>
                    <a:pt x="66109" y="7761"/>
                  </a:lnTo>
                  <a:lnTo>
                    <a:pt x="66461" y="7174"/>
                  </a:lnTo>
                  <a:lnTo>
                    <a:pt x="66828" y="6617"/>
                  </a:lnTo>
                  <a:lnTo>
                    <a:pt x="67195" y="6074"/>
                  </a:lnTo>
                  <a:lnTo>
                    <a:pt x="67576" y="5561"/>
                  </a:lnTo>
                  <a:lnTo>
                    <a:pt x="67972" y="5076"/>
                  </a:lnTo>
                  <a:lnTo>
                    <a:pt x="68368" y="4622"/>
                  </a:lnTo>
                  <a:lnTo>
                    <a:pt x="68765" y="4196"/>
                  </a:lnTo>
                  <a:lnTo>
                    <a:pt x="69146" y="3785"/>
                  </a:lnTo>
                  <a:lnTo>
                    <a:pt x="69542" y="3419"/>
                  </a:lnTo>
                  <a:lnTo>
                    <a:pt x="69924" y="3066"/>
                  </a:lnTo>
                  <a:lnTo>
                    <a:pt x="70290" y="2729"/>
                  </a:lnTo>
                  <a:lnTo>
                    <a:pt x="70643" y="2436"/>
                  </a:lnTo>
                  <a:lnTo>
                    <a:pt x="70980" y="2157"/>
                  </a:lnTo>
                  <a:lnTo>
                    <a:pt x="71596" y="1687"/>
                  </a:lnTo>
                  <a:lnTo>
                    <a:pt x="72124" y="1335"/>
                  </a:lnTo>
                  <a:lnTo>
                    <a:pt x="72520" y="1071"/>
                  </a:lnTo>
                  <a:lnTo>
                    <a:pt x="72858" y="866"/>
                  </a:lnTo>
                  <a:lnTo>
                    <a:pt x="73283" y="822"/>
                  </a:lnTo>
                  <a:lnTo>
                    <a:pt x="73753" y="807"/>
                  </a:lnTo>
                  <a:lnTo>
                    <a:pt x="74340" y="792"/>
                  </a:lnTo>
                  <a:lnTo>
                    <a:pt x="74721" y="792"/>
                  </a:lnTo>
                  <a:lnTo>
                    <a:pt x="75132" y="822"/>
                  </a:lnTo>
                  <a:lnTo>
                    <a:pt x="75557" y="851"/>
                  </a:lnTo>
                  <a:lnTo>
                    <a:pt x="75968" y="910"/>
                  </a:lnTo>
                  <a:lnTo>
                    <a:pt x="76364" y="983"/>
                  </a:lnTo>
                  <a:lnTo>
                    <a:pt x="76746" y="1086"/>
                  </a:lnTo>
                  <a:lnTo>
                    <a:pt x="76937" y="1145"/>
                  </a:lnTo>
                  <a:lnTo>
                    <a:pt x="77098" y="1218"/>
                  </a:lnTo>
                  <a:lnTo>
                    <a:pt x="77259" y="1291"/>
                  </a:lnTo>
                  <a:lnTo>
                    <a:pt x="77421" y="1379"/>
                  </a:lnTo>
                  <a:lnTo>
                    <a:pt x="77553" y="1467"/>
                  </a:lnTo>
                  <a:lnTo>
                    <a:pt x="77685" y="1570"/>
                  </a:lnTo>
                  <a:lnTo>
                    <a:pt x="77787" y="1687"/>
                  </a:lnTo>
                  <a:lnTo>
                    <a:pt x="77890" y="1805"/>
                  </a:lnTo>
                  <a:lnTo>
                    <a:pt x="77964" y="1937"/>
                  </a:lnTo>
                  <a:lnTo>
                    <a:pt x="78022" y="2083"/>
                  </a:lnTo>
                  <a:lnTo>
                    <a:pt x="78052" y="2230"/>
                  </a:lnTo>
                  <a:lnTo>
                    <a:pt x="78081" y="2406"/>
                  </a:lnTo>
                  <a:lnTo>
                    <a:pt x="78066" y="2582"/>
                  </a:lnTo>
                  <a:lnTo>
                    <a:pt x="78037" y="2758"/>
                  </a:lnTo>
                  <a:lnTo>
                    <a:pt x="77993" y="2964"/>
                  </a:lnTo>
                  <a:lnTo>
                    <a:pt x="77919" y="3184"/>
                  </a:lnTo>
                  <a:lnTo>
                    <a:pt x="77817" y="3404"/>
                  </a:lnTo>
                  <a:lnTo>
                    <a:pt x="77685" y="3653"/>
                  </a:lnTo>
                  <a:lnTo>
                    <a:pt x="77523" y="3903"/>
                  </a:lnTo>
                  <a:lnTo>
                    <a:pt x="77333" y="4167"/>
                  </a:lnTo>
                  <a:lnTo>
                    <a:pt x="77039" y="4578"/>
                  </a:lnTo>
                  <a:lnTo>
                    <a:pt x="76760" y="4988"/>
                  </a:lnTo>
                  <a:lnTo>
                    <a:pt x="76482" y="5414"/>
                  </a:lnTo>
                  <a:lnTo>
                    <a:pt x="76203" y="5869"/>
                  </a:lnTo>
                  <a:lnTo>
                    <a:pt x="75939" y="6323"/>
                  </a:lnTo>
                  <a:lnTo>
                    <a:pt x="75689" y="6793"/>
                  </a:lnTo>
                  <a:lnTo>
                    <a:pt x="75440" y="7277"/>
                  </a:lnTo>
                  <a:lnTo>
                    <a:pt x="75205" y="7761"/>
                  </a:lnTo>
                  <a:lnTo>
                    <a:pt x="74971" y="8260"/>
                  </a:lnTo>
                  <a:lnTo>
                    <a:pt x="74765" y="8759"/>
                  </a:lnTo>
                  <a:lnTo>
                    <a:pt x="74560" y="9272"/>
                  </a:lnTo>
                  <a:lnTo>
                    <a:pt x="74369" y="9786"/>
                  </a:lnTo>
                  <a:lnTo>
                    <a:pt x="74193" y="10299"/>
                  </a:lnTo>
                  <a:lnTo>
                    <a:pt x="74032" y="10828"/>
                  </a:lnTo>
                  <a:lnTo>
                    <a:pt x="73900" y="11341"/>
                  </a:lnTo>
                  <a:lnTo>
                    <a:pt x="73768" y="11855"/>
                  </a:lnTo>
                  <a:lnTo>
                    <a:pt x="73665" y="12383"/>
                  </a:lnTo>
                  <a:lnTo>
                    <a:pt x="73577" y="12896"/>
                  </a:lnTo>
                  <a:lnTo>
                    <a:pt x="73503" y="13395"/>
                  </a:lnTo>
                  <a:lnTo>
                    <a:pt x="73459" y="13909"/>
                  </a:lnTo>
                  <a:lnTo>
                    <a:pt x="73430" y="14393"/>
                  </a:lnTo>
                  <a:lnTo>
                    <a:pt x="73430" y="14891"/>
                  </a:lnTo>
                  <a:lnTo>
                    <a:pt x="73459" y="15361"/>
                  </a:lnTo>
                  <a:lnTo>
                    <a:pt x="73503" y="15830"/>
                  </a:lnTo>
                  <a:lnTo>
                    <a:pt x="73562" y="16285"/>
                  </a:lnTo>
                  <a:lnTo>
                    <a:pt x="73665" y="16740"/>
                  </a:lnTo>
                  <a:lnTo>
                    <a:pt x="73782" y="17166"/>
                  </a:lnTo>
                  <a:lnTo>
                    <a:pt x="73944" y="17576"/>
                  </a:lnTo>
                  <a:lnTo>
                    <a:pt x="74120" y="17972"/>
                  </a:lnTo>
                  <a:lnTo>
                    <a:pt x="74222" y="18163"/>
                  </a:lnTo>
                  <a:lnTo>
                    <a:pt x="74340" y="18354"/>
                  </a:lnTo>
                  <a:lnTo>
                    <a:pt x="74442" y="18530"/>
                  </a:lnTo>
                  <a:lnTo>
                    <a:pt x="74574" y="18706"/>
                  </a:lnTo>
                  <a:lnTo>
                    <a:pt x="74706" y="18882"/>
                  </a:lnTo>
                  <a:lnTo>
                    <a:pt x="74853" y="19058"/>
                  </a:lnTo>
                  <a:lnTo>
                    <a:pt x="75249" y="19528"/>
                  </a:lnTo>
                  <a:lnTo>
                    <a:pt x="75631" y="20026"/>
                  </a:lnTo>
                  <a:lnTo>
                    <a:pt x="75983" y="20555"/>
                  </a:lnTo>
                  <a:lnTo>
                    <a:pt x="76306" y="21097"/>
                  </a:lnTo>
                  <a:lnTo>
                    <a:pt x="76614" y="21640"/>
                  </a:lnTo>
                  <a:lnTo>
                    <a:pt x="76907" y="22212"/>
                  </a:lnTo>
                  <a:lnTo>
                    <a:pt x="77171" y="22785"/>
                  </a:lnTo>
                  <a:lnTo>
                    <a:pt x="77421" y="23386"/>
                  </a:lnTo>
                  <a:lnTo>
                    <a:pt x="77641" y="23973"/>
                  </a:lnTo>
                  <a:lnTo>
                    <a:pt x="77831" y="24589"/>
                  </a:lnTo>
                  <a:lnTo>
                    <a:pt x="78022" y="25191"/>
                  </a:lnTo>
                  <a:lnTo>
                    <a:pt x="78169" y="25807"/>
                  </a:lnTo>
                  <a:lnTo>
                    <a:pt x="78316" y="26423"/>
                  </a:lnTo>
                  <a:lnTo>
                    <a:pt x="78418" y="27039"/>
                  </a:lnTo>
                  <a:lnTo>
                    <a:pt x="78521" y="27656"/>
                  </a:lnTo>
                  <a:lnTo>
                    <a:pt x="78594" y="28257"/>
                  </a:lnTo>
                  <a:lnTo>
                    <a:pt x="78638" y="28859"/>
                  </a:lnTo>
                  <a:lnTo>
                    <a:pt x="78682" y="29445"/>
                  </a:lnTo>
                  <a:lnTo>
                    <a:pt x="78682" y="30032"/>
                  </a:lnTo>
                  <a:lnTo>
                    <a:pt x="78682" y="30604"/>
                  </a:lnTo>
                  <a:lnTo>
                    <a:pt x="78653" y="31162"/>
                  </a:lnTo>
                  <a:lnTo>
                    <a:pt x="78609" y="31719"/>
                  </a:lnTo>
                  <a:lnTo>
                    <a:pt x="78536" y="32233"/>
                  </a:lnTo>
                  <a:lnTo>
                    <a:pt x="78448" y="32746"/>
                  </a:lnTo>
                  <a:lnTo>
                    <a:pt x="78345" y="33231"/>
                  </a:lnTo>
                  <a:lnTo>
                    <a:pt x="78228" y="33700"/>
                  </a:lnTo>
                  <a:lnTo>
                    <a:pt x="78081" y="34140"/>
                  </a:lnTo>
                  <a:lnTo>
                    <a:pt x="77919" y="34566"/>
                  </a:lnTo>
                  <a:lnTo>
                    <a:pt x="77743" y="34947"/>
                  </a:lnTo>
                  <a:lnTo>
                    <a:pt x="77538" y="35314"/>
                  </a:lnTo>
                  <a:lnTo>
                    <a:pt x="77318" y="35637"/>
                  </a:lnTo>
                  <a:lnTo>
                    <a:pt x="77201" y="35783"/>
                  </a:lnTo>
                  <a:lnTo>
                    <a:pt x="77083" y="35930"/>
                  </a:lnTo>
                  <a:lnTo>
                    <a:pt x="78257" y="37119"/>
                  </a:lnTo>
                  <a:lnTo>
                    <a:pt x="79548" y="38439"/>
                  </a:lnTo>
                  <a:lnTo>
                    <a:pt x="81162" y="40097"/>
                  </a:lnTo>
                  <a:lnTo>
                    <a:pt x="82966" y="41975"/>
                  </a:lnTo>
                  <a:lnTo>
                    <a:pt x="84844" y="43955"/>
                  </a:lnTo>
                  <a:lnTo>
                    <a:pt x="86693" y="45921"/>
                  </a:lnTo>
                  <a:lnTo>
                    <a:pt x="87573" y="46875"/>
                  </a:lnTo>
                  <a:lnTo>
                    <a:pt x="88380" y="47785"/>
                  </a:lnTo>
                  <a:lnTo>
                    <a:pt x="86752" y="49164"/>
                  </a:lnTo>
                  <a:lnTo>
                    <a:pt x="85240" y="50455"/>
                  </a:lnTo>
                  <a:lnTo>
                    <a:pt x="83861" y="51658"/>
                  </a:lnTo>
                  <a:lnTo>
                    <a:pt x="82585" y="52787"/>
                  </a:lnTo>
                  <a:lnTo>
                    <a:pt x="81426" y="53829"/>
                  </a:lnTo>
                  <a:lnTo>
                    <a:pt x="80384" y="54783"/>
                  </a:lnTo>
                  <a:lnTo>
                    <a:pt x="79445" y="55648"/>
                  </a:lnTo>
                  <a:lnTo>
                    <a:pt x="78624" y="56426"/>
                  </a:lnTo>
                  <a:lnTo>
                    <a:pt x="77274" y="57717"/>
                  </a:lnTo>
                  <a:lnTo>
                    <a:pt x="76350" y="58641"/>
                  </a:lnTo>
                  <a:lnTo>
                    <a:pt x="75792" y="59213"/>
                  </a:lnTo>
                  <a:lnTo>
                    <a:pt x="75616" y="59404"/>
                  </a:lnTo>
                  <a:lnTo>
                    <a:pt x="74662" y="58040"/>
                  </a:lnTo>
                  <a:lnTo>
                    <a:pt x="73679" y="56705"/>
                  </a:lnTo>
                  <a:lnTo>
                    <a:pt x="72697" y="55384"/>
                  </a:lnTo>
                  <a:lnTo>
                    <a:pt x="71699" y="54093"/>
                  </a:lnTo>
                  <a:lnTo>
                    <a:pt x="70701" y="52831"/>
                  </a:lnTo>
                  <a:lnTo>
                    <a:pt x="69689" y="51570"/>
                  </a:lnTo>
                  <a:lnTo>
                    <a:pt x="68662" y="50352"/>
                  </a:lnTo>
                  <a:lnTo>
                    <a:pt x="67635" y="49149"/>
                  </a:lnTo>
                  <a:lnTo>
                    <a:pt x="66593" y="47961"/>
                  </a:lnTo>
                  <a:lnTo>
                    <a:pt x="65552" y="46802"/>
                  </a:lnTo>
                  <a:lnTo>
                    <a:pt x="64510" y="45657"/>
                  </a:lnTo>
                  <a:lnTo>
                    <a:pt x="63454" y="44542"/>
                  </a:lnTo>
                  <a:lnTo>
                    <a:pt x="62397" y="43442"/>
                  </a:lnTo>
                  <a:lnTo>
                    <a:pt x="61341" y="42371"/>
                  </a:lnTo>
                  <a:lnTo>
                    <a:pt x="60285" y="41314"/>
                  </a:lnTo>
                  <a:lnTo>
                    <a:pt x="59214" y="40273"/>
                  </a:lnTo>
                  <a:lnTo>
                    <a:pt x="58157" y="39261"/>
                  </a:lnTo>
                  <a:lnTo>
                    <a:pt x="57086" y="38263"/>
                  </a:lnTo>
                  <a:lnTo>
                    <a:pt x="56030" y="37295"/>
                  </a:lnTo>
                  <a:lnTo>
                    <a:pt x="54959" y="36341"/>
                  </a:lnTo>
                  <a:lnTo>
                    <a:pt x="53903" y="35402"/>
                  </a:lnTo>
                  <a:lnTo>
                    <a:pt x="52832" y="34492"/>
                  </a:lnTo>
                  <a:lnTo>
                    <a:pt x="51775" y="33597"/>
                  </a:lnTo>
                  <a:lnTo>
                    <a:pt x="50734" y="32717"/>
                  </a:lnTo>
                  <a:lnTo>
                    <a:pt x="49677" y="31866"/>
                  </a:lnTo>
                  <a:lnTo>
                    <a:pt x="48636" y="31030"/>
                  </a:lnTo>
                  <a:lnTo>
                    <a:pt x="47594" y="30208"/>
                  </a:lnTo>
                  <a:lnTo>
                    <a:pt x="46567" y="29416"/>
                  </a:lnTo>
                  <a:lnTo>
                    <a:pt x="45540" y="28638"/>
                  </a:lnTo>
                  <a:lnTo>
                    <a:pt x="44513" y="27876"/>
                  </a:lnTo>
                  <a:lnTo>
                    <a:pt x="43515" y="27142"/>
                  </a:lnTo>
                  <a:lnTo>
                    <a:pt x="42518" y="26423"/>
                  </a:lnTo>
                  <a:lnTo>
                    <a:pt x="41520" y="25719"/>
                  </a:lnTo>
                  <a:lnTo>
                    <a:pt x="40537" y="25044"/>
                  </a:lnTo>
                  <a:lnTo>
                    <a:pt x="38615" y="23724"/>
                  </a:lnTo>
                  <a:lnTo>
                    <a:pt x="36737" y="22491"/>
                  </a:lnTo>
                  <a:lnTo>
                    <a:pt x="34933" y="21318"/>
                  </a:lnTo>
                  <a:lnTo>
                    <a:pt x="33172" y="20217"/>
                  </a:lnTo>
                  <a:lnTo>
                    <a:pt x="31485" y="19190"/>
                  </a:lnTo>
                  <a:lnTo>
                    <a:pt x="29856" y="18237"/>
                  </a:lnTo>
                  <a:lnTo>
                    <a:pt x="28316" y="17342"/>
                  </a:lnTo>
                  <a:lnTo>
                    <a:pt x="26864" y="16520"/>
                  </a:lnTo>
                  <a:lnTo>
                    <a:pt x="25499" y="15757"/>
                  </a:lnTo>
                  <a:lnTo>
                    <a:pt x="24223" y="15053"/>
                  </a:lnTo>
                  <a:lnTo>
                    <a:pt x="23049" y="14422"/>
                  </a:lnTo>
                  <a:lnTo>
                    <a:pt x="21024" y="13351"/>
                  </a:lnTo>
                  <a:lnTo>
                    <a:pt x="19469" y="12515"/>
                  </a:lnTo>
                  <a:lnTo>
                    <a:pt x="18105" y="11781"/>
                  </a:lnTo>
                  <a:lnTo>
                    <a:pt x="16652" y="11033"/>
                  </a:lnTo>
                  <a:lnTo>
                    <a:pt x="15156" y="10270"/>
                  </a:lnTo>
                  <a:lnTo>
                    <a:pt x="13601" y="9507"/>
                  </a:lnTo>
                  <a:lnTo>
                    <a:pt x="12046" y="8759"/>
                  </a:lnTo>
                  <a:lnTo>
                    <a:pt x="10490" y="8011"/>
                  </a:lnTo>
                  <a:lnTo>
                    <a:pt x="7527" y="6617"/>
                  </a:lnTo>
                  <a:lnTo>
                    <a:pt x="4871" y="5399"/>
                  </a:lnTo>
                  <a:lnTo>
                    <a:pt x="2759" y="4446"/>
                  </a:lnTo>
                  <a:lnTo>
                    <a:pt x="822" y="3580"/>
                  </a:lnTo>
                  <a:lnTo>
                    <a:pt x="881" y="3404"/>
                  </a:lnTo>
                  <a:lnTo>
                    <a:pt x="954" y="3228"/>
                  </a:lnTo>
                  <a:lnTo>
                    <a:pt x="1027" y="3052"/>
                  </a:lnTo>
                  <a:lnTo>
                    <a:pt x="1101" y="2876"/>
                  </a:lnTo>
                  <a:lnTo>
                    <a:pt x="1203" y="2729"/>
                  </a:lnTo>
                  <a:lnTo>
                    <a:pt x="1306" y="2568"/>
                  </a:lnTo>
                  <a:lnTo>
                    <a:pt x="1409" y="2421"/>
                  </a:lnTo>
                  <a:lnTo>
                    <a:pt x="1526" y="2289"/>
                  </a:lnTo>
                  <a:lnTo>
                    <a:pt x="1658" y="2142"/>
                  </a:lnTo>
                  <a:lnTo>
                    <a:pt x="1790" y="2025"/>
                  </a:lnTo>
                  <a:lnTo>
                    <a:pt x="1922" y="1893"/>
                  </a:lnTo>
                  <a:lnTo>
                    <a:pt x="2084" y="1775"/>
                  </a:lnTo>
                  <a:lnTo>
                    <a:pt x="2230" y="1673"/>
                  </a:lnTo>
                  <a:lnTo>
                    <a:pt x="2407" y="1570"/>
                  </a:lnTo>
                  <a:lnTo>
                    <a:pt x="2759" y="1379"/>
                  </a:lnTo>
                  <a:lnTo>
                    <a:pt x="3125" y="1218"/>
                  </a:lnTo>
                  <a:lnTo>
                    <a:pt x="3536" y="1071"/>
                  </a:lnTo>
                  <a:lnTo>
                    <a:pt x="3976" y="954"/>
                  </a:lnTo>
                  <a:lnTo>
                    <a:pt x="4446" y="851"/>
                  </a:lnTo>
                  <a:lnTo>
                    <a:pt x="4930" y="778"/>
                  </a:lnTo>
                  <a:lnTo>
                    <a:pt x="5443" y="719"/>
                  </a:lnTo>
                  <a:lnTo>
                    <a:pt x="5986" y="690"/>
                  </a:lnTo>
                  <a:close/>
                  <a:moveTo>
                    <a:pt x="6558" y="0"/>
                  </a:move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6"/>
            <p:cNvSpPr/>
            <p:nvPr/>
          </p:nvSpPr>
          <p:spPr>
            <a:xfrm>
              <a:off x="1401700" y="2012600"/>
              <a:ext cx="2188975" cy="1467900"/>
            </a:xfrm>
            <a:custGeom>
              <a:avLst/>
              <a:gdLst/>
              <a:ahLst/>
              <a:cxnLst/>
              <a:rect l="l" t="t" r="r" b="b"/>
              <a:pathLst>
                <a:path w="87559" h="58716" fill="none" extrusionOk="0">
                  <a:moveTo>
                    <a:pt x="5736" y="1"/>
                  </a:moveTo>
                  <a:lnTo>
                    <a:pt x="5736" y="1"/>
                  </a:lnTo>
                  <a:lnTo>
                    <a:pt x="6162" y="1"/>
                  </a:lnTo>
                  <a:lnTo>
                    <a:pt x="6587" y="15"/>
                  </a:lnTo>
                  <a:lnTo>
                    <a:pt x="7042" y="45"/>
                  </a:lnTo>
                  <a:lnTo>
                    <a:pt x="7497" y="74"/>
                  </a:lnTo>
                  <a:lnTo>
                    <a:pt x="7967" y="133"/>
                  </a:lnTo>
                  <a:lnTo>
                    <a:pt x="8451" y="191"/>
                  </a:lnTo>
                  <a:lnTo>
                    <a:pt x="9448" y="338"/>
                  </a:lnTo>
                  <a:lnTo>
                    <a:pt x="10490" y="529"/>
                  </a:lnTo>
                  <a:lnTo>
                    <a:pt x="11561" y="749"/>
                  </a:lnTo>
                  <a:lnTo>
                    <a:pt x="12661" y="1013"/>
                  </a:lnTo>
                  <a:lnTo>
                    <a:pt x="13806" y="1306"/>
                  </a:lnTo>
                  <a:lnTo>
                    <a:pt x="14979" y="1644"/>
                  </a:lnTo>
                  <a:lnTo>
                    <a:pt x="16168" y="2011"/>
                  </a:lnTo>
                  <a:lnTo>
                    <a:pt x="17400" y="2421"/>
                  </a:lnTo>
                  <a:lnTo>
                    <a:pt x="18647" y="2847"/>
                  </a:lnTo>
                  <a:lnTo>
                    <a:pt x="19909" y="3316"/>
                  </a:lnTo>
                  <a:lnTo>
                    <a:pt x="21200" y="3815"/>
                  </a:lnTo>
                  <a:lnTo>
                    <a:pt x="22506" y="4343"/>
                  </a:lnTo>
                  <a:lnTo>
                    <a:pt x="23826" y="4886"/>
                  </a:lnTo>
                  <a:lnTo>
                    <a:pt x="25147" y="5473"/>
                  </a:lnTo>
                  <a:lnTo>
                    <a:pt x="26496" y="6075"/>
                  </a:lnTo>
                  <a:lnTo>
                    <a:pt x="27831" y="6705"/>
                  </a:lnTo>
                  <a:lnTo>
                    <a:pt x="29181" y="7351"/>
                  </a:lnTo>
                  <a:lnTo>
                    <a:pt x="30546" y="8026"/>
                  </a:lnTo>
                  <a:lnTo>
                    <a:pt x="31895" y="8730"/>
                  </a:lnTo>
                  <a:lnTo>
                    <a:pt x="33245" y="9449"/>
                  </a:lnTo>
                  <a:lnTo>
                    <a:pt x="34595" y="10183"/>
                  </a:lnTo>
                  <a:lnTo>
                    <a:pt x="35930" y="10931"/>
                  </a:lnTo>
                  <a:lnTo>
                    <a:pt x="37265" y="11708"/>
                  </a:lnTo>
                  <a:lnTo>
                    <a:pt x="38585" y="12501"/>
                  </a:lnTo>
                  <a:lnTo>
                    <a:pt x="39891" y="13293"/>
                  </a:lnTo>
                  <a:lnTo>
                    <a:pt x="41182" y="14114"/>
                  </a:lnTo>
                  <a:lnTo>
                    <a:pt x="42459" y="14936"/>
                  </a:lnTo>
                  <a:lnTo>
                    <a:pt x="43706" y="15787"/>
                  </a:lnTo>
                  <a:lnTo>
                    <a:pt x="44938" y="16638"/>
                  </a:lnTo>
                  <a:lnTo>
                    <a:pt x="44938" y="16638"/>
                  </a:lnTo>
                  <a:lnTo>
                    <a:pt x="45628" y="17107"/>
                  </a:lnTo>
                  <a:lnTo>
                    <a:pt x="46317" y="17548"/>
                  </a:lnTo>
                  <a:lnTo>
                    <a:pt x="46977" y="17944"/>
                  </a:lnTo>
                  <a:lnTo>
                    <a:pt x="47652" y="18310"/>
                  </a:lnTo>
                  <a:lnTo>
                    <a:pt x="48312" y="18633"/>
                  </a:lnTo>
                  <a:lnTo>
                    <a:pt x="48958" y="18941"/>
                  </a:lnTo>
                  <a:lnTo>
                    <a:pt x="49589" y="19205"/>
                  </a:lnTo>
                  <a:lnTo>
                    <a:pt x="50220" y="19440"/>
                  </a:lnTo>
                  <a:lnTo>
                    <a:pt x="50836" y="19646"/>
                  </a:lnTo>
                  <a:lnTo>
                    <a:pt x="51437" y="19822"/>
                  </a:lnTo>
                  <a:lnTo>
                    <a:pt x="52024" y="19968"/>
                  </a:lnTo>
                  <a:lnTo>
                    <a:pt x="52611" y="20086"/>
                  </a:lnTo>
                  <a:lnTo>
                    <a:pt x="53183" y="20174"/>
                  </a:lnTo>
                  <a:lnTo>
                    <a:pt x="53726" y="20232"/>
                  </a:lnTo>
                  <a:lnTo>
                    <a:pt x="54284" y="20276"/>
                  </a:lnTo>
                  <a:lnTo>
                    <a:pt x="54812" y="20276"/>
                  </a:lnTo>
                  <a:lnTo>
                    <a:pt x="54812" y="20276"/>
                  </a:lnTo>
                  <a:lnTo>
                    <a:pt x="55267" y="20276"/>
                  </a:lnTo>
                  <a:lnTo>
                    <a:pt x="55721" y="20247"/>
                  </a:lnTo>
                  <a:lnTo>
                    <a:pt x="56162" y="20203"/>
                  </a:lnTo>
                  <a:lnTo>
                    <a:pt x="56587" y="20130"/>
                  </a:lnTo>
                  <a:lnTo>
                    <a:pt x="56998" y="20056"/>
                  </a:lnTo>
                  <a:lnTo>
                    <a:pt x="57409" y="19954"/>
                  </a:lnTo>
                  <a:lnTo>
                    <a:pt x="57805" y="19851"/>
                  </a:lnTo>
                  <a:lnTo>
                    <a:pt x="58186" y="19719"/>
                  </a:lnTo>
                  <a:lnTo>
                    <a:pt x="58553" y="19587"/>
                  </a:lnTo>
                  <a:lnTo>
                    <a:pt x="58905" y="19425"/>
                  </a:lnTo>
                  <a:lnTo>
                    <a:pt x="59257" y="19249"/>
                  </a:lnTo>
                  <a:lnTo>
                    <a:pt x="59580" y="19073"/>
                  </a:lnTo>
                  <a:lnTo>
                    <a:pt x="59903" y="18883"/>
                  </a:lnTo>
                  <a:lnTo>
                    <a:pt x="60211" y="18677"/>
                  </a:lnTo>
                  <a:lnTo>
                    <a:pt x="60504" y="18457"/>
                  </a:lnTo>
                  <a:lnTo>
                    <a:pt x="60783" y="18222"/>
                  </a:lnTo>
                  <a:lnTo>
                    <a:pt x="61047" y="17988"/>
                  </a:lnTo>
                  <a:lnTo>
                    <a:pt x="61311" y="17738"/>
                  </a:lnTo>
                  <a:lnTo>
                    <a:pt x="61546" y="17489"/>
                  </a:lnTo>
                  <a:lnTo>
                    <a:pt x="61766" y="17225"/>
                  </a:lnTo>
                  <a:lnTo>
                    <a:pt x="61971" y="16946"/>
                  </a:lnTo>
                  <a:lnTo>
                    <a:pt x="62177" y="16667"/>
                  </a:lnTo>
                  <a:lnTo>
                    <a:pt x="62353" y="16374"/>
                  </a:lnTo>
                  <a:lnTo>
                    <a:pt x="62514" y="16080"/>
                  </a:lnTo>
                  <a:lnTo>
                    <a:pt x="62661" y="15787"/>
                  </a:lnTo>
                  <a:lnTo>
                    <a:pt x="62793" y="15479"/>
                  </a:lnTo>
                  <a:lnTo>
                    <a:pt x="62910" y="15171"/>
                  </a:lnTo>
                  <a:lnTo>
                    <a:pt x="63013" y="14863"/>
                  </a:lnTo>
                  <a:lnTo>
                    <a:pt x="63101" y="14540"/>
                  </a:lnTo>
                  <a:lnTo>
                    <a:pt x="63174" y="14217"/>
                  </a:lnTo>
                  <a:lnTo>
                    <a:pt x="63233" y="13894"/>
                  </a:lnTo>
                  <a:lnTo>
                    <a:pt x="63262" y="13572"/>
                  </a:lnTo>
                  <a:lnTo>
                    <a:pt x="63262" y="13572"/>
                  </a:lnTo>
                  <a:lnTo>
                    <a:pt x="63307" y="13161"/>
                  </a:lnTo>
                  <a:lnTo>
                    <a:pt x="63351" y="12750"/>
                  </a:lnTo>
                  <a:lnTo>
                    <a:pt x="63424" y="12339"/>
                  </a:lnTo>
                  <a:lnTo>
                    <a:pt x="63483" y="11943"/>
                  </a:lnTo>
                  <a:lnTo>
                    <a:pt x="63571" y="11547"/>
                  </a:lnTo>
                  <a:lnTo>
                    <a:pt x="63659" y="11166"/>
                  </a:lnTo>
                  <a:lnTo>
                    <a:pt x="63761" y="10784"/>
                  </a:lnTo>
                  <a:lnTo>
                    <a:pt x="63864" y="10417"/>
                  </a:lnTo>
                  <a:lnTo>
                    <a:pt x="63967" y="10051"/>
                  </a:lnTo>
                  <a:lnTo>
                    <a:pt x="64099" y="9698"/>
                  </a:lnTo>
                  <a:lnTo>
                    <a:pt x="64363" y="9009"/>
                  </a:lnTo>
                  <a:lnTo>
                    <a:pt x="64642" y="8334"/>
                  </a:lnTo>
                  <a:lnTo>
                    <a:pt x="64964" y="7688"/>
                  </a:lnTo>
                  <a:lnTo>
                    <a:pt x="65287" y="7072"/>
                  </a:lnTo>
                  <a:lnTo>
                    <a:pt x="65639" y="6485"/>
                  </a:lnTo>
                  <a:lnTo>
                    <a:pt x="66006" y="5928"/>
                  </a:lnTo>
                  <a:lnTo>
                    <a:pt x="66373" y="5385"/>
                  </a:lnTo>
                  <a:lnTo>
                    <a:pt x="66754" y="4872"/>
                  </a:lnTo>
                  <a:lnTo>
                    <a:pt x="67150" y="4387"/>
                  </a:lnTo>
                  <a:lnTo>
                    <a:pt x="67546" y="3933"/>
                  </a:lnTo>
                  <a:lnTo>
                    <a:pt x="67943" y="3507"/>
                  </a:lnTo>
                  <a:lnTo>
                    <a:pt x="68324" y="3096"/>
                  </a:lnTo>
                  <a:lnTo>
                    <a:pt x="68720" y="2730"/>
                  </a:lnTo>
                  <a:lnTo>
                    <a:pt x="69102" y="2377"/>
                  </a:lnTo>
                  <a:lnTo>
                    <a:pt x="69468" y="2040"/>
                  </a:lnTo>
                  <a:lnTo>
                    <a:pt x="69821" y="1747"/>
                  </a:lnTo>
                  <a:lnTo>
                    <a:pt x="70158" y="1468"/>
                  </a:lnTo>
                  <a:lnTo>
                    <a:pt x="70774" y="998"/>
                  </a:lnTo>
                  <a:lnTo>
                    <a:pt x="71302" y="646"/>
                  </a:lnTo>
                  <a:lnTo>
                    <a:pt x="71698" y="382"/>
                  </a:lnTo>
                  <a:lnTo>
                    <a:pt x="72036" y="177"/>
                  </a:lnTo>
                  <a:lnTo>
                    <a:pt x="72036" y="177"/>
                  </a:lnTo>
                  <a:lnTo>
                    <a:pt x="72461" y="133"/>
                  </a:lnTo>
                  <a:lnTo>
                    <a:pt x="72931" y="118"/>
                  </a:lnTo>
                  <a:lnTo>
                    <a:pt x="73518" y="103"/>
                  </a:lnTo>
                  <a:lnTo>
                    <a:pt x="73518" y="103"/>
                  </a:lnTo>
                  <a:lnTo>
                    <a:pt x="73899" y="103"/>
                  </a:lnTo>
                  <a:lnTo>
                    <a:pt x="74310" y="133"/>
                  </a:lnTo>
                  <a:lnTo>
                    <a:pt x="74735" y="162"/>
                  </a:lnTo>
                  <a:lnTo>
                    <a:pt x="75146" y="221"/>
                  </a:lnTo>
                  <a:lnTo>
                    <a:pt x="75542" y="294"/>
                  </a:lnTo>
                  <a:lnTo>
                    <a:pt x="75924" y="397"/>
                  </a:lnTo>
                  <a:lnTo>
                    <a:pt x="76115" y="456"/>
                  </a:lnTo>
                  <a:lnTo>
                    <a:pt x="76276" y="529"/>
                  </a:lnTo>
                  <a:lnTo>
                    <a:pt x="76437" y="602"/>
                  </a:lnTo>
                  <a:lnTo>
                    <a:pt x="76599" y="690"/>
                  </a:lnTo>
                  <a:lnTo>
                    <a:pt x="76731" y="778"/>
                  </a:lnTo>
                  <a:lnTo>
                    <a:pt x="76863" y="881"/>
                  </a:lnTo>
                  <a:lnTo>
                    <a:pt x="76965" y="998"/>
                  </a:lnTo>
                  <a:lnTo>
                    <a:pt x="77068" y="1116"/>
                  </a:lnTo>
                  <a:lnTo>
                    <a:pt x="77142" y="1248"/>
                  </a:lnTo>
                  <a:lnTo>
                    <a:pt x="77200" y="1394"/>
                  </a:lnTo>
                  <a:lnTo>
                    <a:pt x="77230" y="1541"/>
                  </a:lnTo>
                  <a:lnTo>
                    <a:pt x="77259" y="1717"/>
                  </a:lnTo>
                  <a:lnTo>
                    <a:pt x="77244" y="1893"/>
                  </a:lnTo>
                  <a:lnTo>
                    <a:pt x="77215" y="2069"/>
                  </a:lnTo>
                  <a:lnTo>
                    <a:pt x="77171" y="2275"/>
                  </a:lnTo>
                  <a:lnTo>
                    <a:pt x="77097" y="2495"/>
                  </a:lnTo>
                  <a:lnTo>
                    <a:pt x="76995" y="2715"/>
                  </a:lnTo>
                  <a:lnTo>
                    <a:pt x="76863" y="2964"/>
                  </a:lnTo>
                  <a:lnTo>
                    <a:pt x="76701" y="3214"/>
                  </a:lnTo>
                  <a:lnTo>
                    <a:pt x="76511" y="3478"/>
                  </a:lnTo>
                  <a:lnTo>
                    <a:pt x="76511" y="3478"/>
                  </a:lnTo>
                  <a:lnTo>
                    <a:pt x="76217" y="3889"/>
                  </a:lnTo>
                  <a:lnTo>
                    <a:pt x="75938" y="4299"/>
                  </a:lnTo>
                  <a:lnTo>
                    <a:pt x="75660" y="4725"/>
                  </a:lnTo>
                  <a:lnTo>
                    <a:pt x="75381" y="5180"/>
                  </a:lnTo>
                  <a:lnTo>
                    <a:pt x="75117" y="5634"/>
                  </a:lnTo>
                  <a:lnTo>
                    <a:pt x="74867" y="6104"/>
                  </a:lnTo>
                  <a:lnTo>
                    <a:pt x="74618" y="6588"/>
                  </a:lnTo>
                  <a:lnTo>
                    <a:pt x="74383" y="7072"/>
                  </a:lnTo>
                  <a:lnTo>
                    <a:pt x="74149" y="7571"/>
                  </a:lnTo>
                  <a:lnTo>
                    <a:pt x="73943" y="8070"/>
                  </a:lnTo>
                  <a:lnTo>
                    <a:pt x="73738" y="8583"/>
                  </a:lnTo>
                  <a:lnTo>
                    <a:pt x="73547" y="9097"/>
                  </a:lnTo>
                  <a:lnTo>
                    <a:pt x="73371" y="9610"/>
                  </a:lnTo>
                  <a:lnTo>
                    <a:pt x="73210" y="10139"/>
                  </a:lnTo>
                  <a:lnTo>
                    <a:pt x="73078" y="10652"/>
                  </a:lnTo>
                  <a:lnTo>
                    <a:pt x="72946" y="11166"/>
                  </a:lnTo>
                  <a:lnTo>
                    <a:pt x="72843" y="11694"/>
                  </a:lnTo>
                  <a:lnTo>
                    <a:pt x="72755" y="12207"/>
                  </a:lnTo>
                  <a:lnTo>
                    <a:pt x="72681" y="12706"/>
                  </a:lnTo>
                  <a:lnTo>
                    <a:pt x="72637" y="13220"/>
                  </a:lnTo>
                  <a:lnTo>
                    <a:pt x="72608" y="13704"/>
                  </a:lnTo>
                  <a:lnTo>
                    <a:pt x="72608" y="14202"/>
                  </a:lnTo>
                  <a:lnTo>
                    <a:pt x="72637" y="14672"/>
                  </a:lnTo>
                  <a:lnTo>
                    <a:pt x="72681" y="15141"/>
                  </a:lnTo>
                  <a:lnTo>
                    <a:pt x="72740" y="15596"/>
                  </a:lnTo>
                  <a:lnTo>
                    <a:pt x="72843" y="16051"/>
                  </a:lnTo>
                  <a:lnTo>
                    <a:pt x="72960" y="16477"/>
                  </a:lnTo>
                  <a:lnTo>
                    <a:pt x="73122" y="16887"/>
                  </a:lnTo>
                  <a:lnTo>
                    <a:pt x="73298" y="17283"/>
                  </a:lnTo>
                  <a:lnTo>
                    <a:pt x="73400" y="17474"/>
                  </a:lnTo>
                  <a:lnTo>
                    <a:pt x="73518" y="17665"/>
                  </a:lnTo>
                  <a:lnTo>
                    <a:pt x="73620" y="17841"/>
                  </a:lnTo>
                  <a:lnTo>
                    <a:pt x="73752" y="18017"/>
                  </a:lnTo>
                  <a:lnTo>
                    <a:pt x="73884" y="18193"/>
                  </a:lnTo>
                  <a:lnTo>
                    <a:pt x="74031" y="18369"/>
                  </a:lnTo>
                  <a:lnTo>
                    <a:pt x="74031" y="18369"/>
                  </a:lnTo>
                  <a:lnTo>
                    <a:pt x="74427" y="18839"/>
                  </a:lnTo>
                  <a:lnTo>
                    <a:pt x="74809" y="19337"/>
                  </a:lnTo>
                  <a:lnTo>
                    <a:pt x="75161" y="19866"/>
                  </a:lnTo>
                  <a:lnTo>
                    <a:pt x="75484" y="20408"/>
                  </a:lnTo>
                  <a:lnTo>
                    <a:pt x="75792" y="20951"/>
                  </a:lnTo>
                  <a:lnTo>
                    <a:pt x="76085" y="21523"/>
                  </a:lnTo>
                  <a:lnTo>
                    <a:pt x="76349" y="22096"/>
                  </a:lnTo>
                  <a:lnTo>
                    <a:pt x="76599" y="22697"/>
                  </a:lnTo>
                  <a:lnTo>
                    <a:pt x="76819" y="23284"/>
                  </a:lnTo>
                  <a:lnTo>
                    <a:pt x="77009" y="23900"/>
                  </a:lnTo>
                  <a:lnTo>
                    <a:pt x="77200" y="24502"/>
                  </a:lnTo>
                  <a:lnTo>
                    <a:pt x="77347" y="25118"/>
                  </a:lnTo>
                  <a:lnTo>
                    <a:pt x="77494" y="25734"/>
                  </a:lnTo>
                  <a:lnTo>
                    <a:pt x="77596" y="26350"/>
                  </a:lnTo>
                  <a:lnTo>
                    <a:pt x="77699" y="26967"/>
                  </a:lnTo>
                  <a:lnTo>
                    <a:pt x="77772" y="27568"/>
                  </a:lnTo>
                  <a:lnTo>
                    <a:pt x="77816" y="28170"/>
                  </a:lnTo>
                  <a:lnTo>
                    <a:pt x="77860" y="28756"/>
                  </a:lnTo>
                  <a:lnTo>
                    <a:pt x="77860" y="29343"/>
                  </a:lnTo>
                  <a:lnTo>
                    <a:pt x="77860" y="29915"/>
                  </a:lnTo>
                  <a:lnTo>
                    <a:pt x="77831" y="30473"/>
                  </a:lnTo>
                  <a:lnTo>
                    <a:pt x="77787" y="31030"/>
                  </a:lnTo>
                  <a:lnTo>
                    <a:pt x="77714" y="31544"/>
                  </a:lnTo>
                  <a:lnTo>
                    <a:pt x="77626" y="32057"/>
                  </a:lnTo>
                  <a:lnTo>
                    <a:pt x="77523" y="32542"/>
                  </a:lnTo>
                  <a:lnTo>
                    <a:pt x="77406" y="33011"/>
                  </a:lnTo>
                  <a:lnTo>
                    <a:pt x="77259" y="33451"/>
                  </a:lnTo>
                  <a:lnTo>
                    <a:pt x="77097" y="33877"/>
                  </a:lnTo>
                  <a:lnTo>
                    <a:pt x="76921" y="34258"/>
                  </a:lnTo>
                  <a:lnTo>
                    <a:pt x="76716" y="34625"/>
                  </a:lnTo>
                  <a:lnTo>
                    <a:pt x="76496" y="34948"/>
                  </a:lnTo>
                  <a:lnTo>
                    <a:pt x="76379" y="35094"/>
                  </a:lnTo>
                  <a:lnTo>
                    <a:pt x="76261" y="35241"/>
                  </a:lnTo>
                  <a:lnTo>
                    <a:pt x="76261" y="35241"/>
                  </a:lnTo>
                  <a:lnTo>
                    <a:pt x="77435" y="36430"/>
                  </a:lnTo>
                  <a:lnTo>
                    <a:pt x="78726" y="37750"/>
                  </a:lnTo>
                  <a:lnTo>
                    <a:pt x="80340" y="39408"/>
                  </a:lnTo>
                  <a:lnTo>
                    <a:pt x="82144" y="41286"/>
                  </a:lnTo>
                  <a:lnTo>
                    <a:pt x="84022" y="43266"/>
                  </a:lnTo>
                  <a:lnTo>
                    <a:pt x="85871" y="45232"/>
                  </a:lnTo>
                  <a:lnTo>
                    <a:pt x="86751" y="46186"/>
                  </a:lnTo>
                  <a:lnTo>
                    <a:pt x="87558" y="47096"/>
                  </a:lnTo>
                  <a:lnTo>
                    <a:pt x="87558" y="47096"/>
                  </a:lnTo>
                  <a:lnTo>
                    <a:pt x="85930" y="48475"/>
                  </a:lnTo>
                  <a:lnTo>
                    <a:pt x="84418" y="49766"/>
                  </a:lnTo>
                  <a:lnTo>
                    <a:pt x="83039" y="50969"/>
                  </a:lnTo>
                  <a:lnTo>
                    <a:pt x="81763" y="52098"/>
                  </a:lnTo>
                  <a:lnTo>
                    <a:pt x="80604" y="53140"/>
                  </a:lnTo>
                  <a:lnTo>
                    <a:pt x="79562" y="54094"/>
                  </a:lnTo>
                  <a:lnTo>
                    <a:pt x="78623" y="54959"/>
                  </a:lnTo>
                  <a:lnTo>
                    <a:pt x="77802" y="55737"/>
                  </a:lnTo>
                  <a:lnTo>
                    <a:pt x="76452" y="57028"/>
                  </a:lnTo>
                  <a:lnTo>
                    <a:pt x="75528" y="57952"/>
                  </a:lnTo>
                  <a:lnTo>
                    <a:pt x="74970" y="58524"/>
                  </a:lnTo>
                  <a:lnTo>
                    <a:pt x="74794" y="58715"/>
                  </a:lnTo>
                  <a:lnTo>
                    <a:pt x="74794" y="58715"/>
                  </a:lnTo>
                  <a:lnTo>
                    <a:pt x="73840" y="57351"/>
                  </a:lnTo>
                  <a:lnTo>
                    <a:pt x="72857" y="56016"/>
                  </a:lnTo>
                  <a:lnTo>
                    <a:pt x="71875" y="54695"/>
                  </a:lnTo>
                  <a:lnTo>
                    <a:pt x="70877" y="53404"/>
                  </a:lnTo>
                  <a:lnTo>
                    <a:pt x="69879" y="52142"/>
                  </a:lnTo>
                  <a:lnTo>
                    <a:pt x="68867" y="50881"/>
                  </a:lnTo>
                  <a:lnTo>
                    <a:pt x="67840" y="49663"/>
                  </a:lnTo>
                  <a:lnTo>
                    <a:pt x="66813" y="48460"/>
                  </a:lnTo>
                  <a:lnTo>
                    <a:pt x="65771" y="47272"/>
                  </a:lnTo>
                  <a:lnTo>
                    <a:pt x="64730" y="46113"/>
                  </a:lnTo>
                  <a:lnTo>
                    <a:pt x="63688" y="44968"/>
                  </a:lnTo>
                  <a:lnTo>
                    <a:pt x="62632" y="43853"/>
                  </a:lnTo>
                  <a:lnTo>
                    <a:pt x="61575" y="42753"/>
                  </a:lnTo>
                  <a:lnTo>
                    <a:pt x="60519" y="41682"/>
                  </a:lnTo>
                  <a:lnTo>
                    <a:pt x="59463" y="40625"/>
                  </a:lnTo>
                  <a:lnTo>
                    <a:pt x="58392" y="39584"/>
                  </a:lnTo>
                  <a:lnTo>
                    <a:pt x="57335" y="38572"/>
                  </a:lnTo>
                  <a:lnTo>
                    <a:pt x="56264" y="37574"/>
                  </a:lnTo>
                  <a:lnTo>
                    <a:pt x="55208" y="36606"/>
                  </a:lnTo>
                  <a:lnTo>
                    <a:pt x="54137" y="35652"/>
                  </a:lnTo>
                  <a:lnTo>
                    <a:pt x="53081" y="34713"/>
                  </a:lnTo>
                  <a:lnTo>
                    <a:pt x="52010" y="33803"/>
                  </a:lnTo>
                  <a:lnTo>
                    <a:pt x="50953" y="32908"/>
                  </a:lnTo>
                  <a:lnTo>
                    <a:pt x="49912" y="32028"/>
                  </a:lnTo>
                  <a:lnTo>
                    <a:pt x="48855" y="31177"/>
                  </a:lnTo>
                  <a:lnTo>
                    <a:pt x="47814" y="30341"/>
                  </a:lnTo>
                  <a:lnTo>
                    <a:pt x="46772" y="29519"/>
                  </a:lnTo>
                  <a:lnTo>
                    <a:pt x="45745" y="28727"/>
                  </a:lnTo>
                  <a:lnTo>
                    <a:pt x="44718" y="27949"/>
                  </a:lnTo>
                  <a:lnTo>
                    <a:pt x="43691" y="27187"/>
                  </a:lnTo>
                  <a:lnTo>
                    <a:pt x="42693" y="26453"/>
                  </a:lnTo>
                  <a:lnTo>
                    <a:pt x="41696" y="25734"/>
                  </a:lnTo>
                  <a:lnTo>
                    <a:pt x="40698" y="25030"/>
                  </a:lnTo>
                  <a:lnTo>
                    <a:pt x="39715" y="24355"/>
                  </a:lnTo>
                  <a:lnTo>
                    <a:pt x="37793" y="23035"/>
                  </a:lnTo>
                  <a:lnTo>
                    <a:pt x="35915" y="21802"/>
                  </a:lnTo>
                  <a:lnTo>
                    <a:pt x="34111" y="20629"/>
                  </a:lnTo>
                  <a:lnTo>
                    <a:pt x="32350" y="19528"/>
                  </a:lnTo>
                  <a:lnTo>
                    <a:pt x="30663" y="18501"/>
                  </a:lnTo>
                  <a:lnTo>
                    <a:pt x="29034" y="17548"/>
                  </a:lnTo>
                  <a:lnTo>
                    <a:pt x="27494" y="16653"/>
                  </a:lnTo>
                  <a:lnTo>
                    <a:pt x="26042" y="15831"/>
                  </a:lnTo>
                  <a:lnTo>
                    <a:pt x="24677" y="15068"/>
                  </a:lnTo>
                  <a:lnTo>
                    <a:pt x="23401" y="14364"/>
                  </a:lnTo>
                  <a:lnTo>
                    <a:pt x="22227" y="13733"/>
                  </a:lnTo>
                  <a:lnTo>
                    <a:pt x="20202" y="12662"/>
                  </a:lnTo>
                  <a:lnTo>
                    <a:pt x="18647" y="11826"/>
                  </a:lnTo>
                  <a:lnTo>
                    <a:pt x="18647" y="11826"/>
                  </a:lnTo>
                  <a:lnTo>
                    <a:pt x="17283" y="11092"/>
                  </a:lnTo>
                  <a:lnTo>
                    <a:pt x="15830" y="10344"/>
                  </a:lnTo>
                  <a:lnTo>
                    <a:pt x="14334" y="9581"/>
                  </a:lnTo>
                  <a:lnTo>
                    <a:pt x="12779" y="8818"/>
                  </a:lnTo>
                  <a:lnTo>
                    <a:pt x="11224" y="8070"/>
                  </a:lnTo>
                  <a:lnTo>
                    <a:pt x="9668" y="7322"/>
                  </a:lnTo>
                  <a:lnTo>
                    <a:pt x="6705" y="5928"/>
                  </a:lnTo>
                  <a:lnTo>
                    <a:pt x="4049" y="4710"/>
                  </a:lnTo>
                  <a:lnTo>
                    <a:pt x="1937" y="3757"/>
                  </a:lnTo>
                  <a:lnTo>
                    <a:pt x="0" y="2891"/>
                  </a:lnTo>
                  <a:lnTo>
                    <a:pt x="0" y="2891"/>
                  </a:lnTo>
                  <a:lnTo>
                    <a:pt x="59" y="2715"/>
                  </a:lnTo>
                  <a:lnTo>
                    <a:pt x="132" y="2539"/>
                  </a:lnTo>
                  <a:lnTo>
                    <a:pt x="205" y="2363"/>
                  </a:lnTo>
                  <a:lnTo>
                    <a:pt x="279" y="2187"/>
                  </a:lnTo>
                  <a:lnTo>
                    <a:pt x="381" y="2040"/>
                  </a:lnTo>
                  <a:lnTo>
                    <a:pt x="484" y="1879"/>
                  </a:lnTo>
                  <a:lnTo>
                    <a:pt x="587" y="1732"/>
                  </a:lnTo>
                  <a:lnTo>
                    <a:pt x="704" y="1600"/>
                  </a:lnTo>
                  <a:lnTo>
                    <a:pt x="836" y="1453"/>
                  </a:lnTo>
                  <a:lnTo>
                    <a:pt x="968" y="1336"/>
                  </a:lnTo>
                  <a:lnTo>
                    <a:pt x="1100" y="1204"/>
                  </a:lnTo>
                  <a:lnTo>
                    <a:pt x="1262" y="1086"/>
                  </a:lnTo>
                  <a:lnTo>
                    <a:pt x="1408" y="984"/>
                  </a:lnTo>
                  <a:lnTo>
                    <a:pt x="1585" y="881"/>
                  </a:lnTo>
                  <a:lnTo>
                    <a:pt x="1937" y="690"/>
                  </a:lnTo>
                  <a:lnTo>
                    <a:pt x="2303" y="529"/>
                  </a:lnTo>
                  <a:lnTo>
                    <a:pt x="2714" y="382"/>
                  </a:lnTo>
                  <a:lnTo>
                    <a:pt x="3154" y="265"/>
                  </a:lnTo>
                  <a:lnTo>
                    <a:pt x="3624" y="162"/>
                  </a:lnTo>
                  <a:lnTo>
                    <a:pt x="4108" y="89"/>
                  </a:lnTo>
                  <a:lnTo>
                    <a:pt x="4621" y="30"/>
                  </a:lnTo>
                  <a:lnTo>
                    <a:pt x="5164" y="1"/>
                  </a:lnTo>
                  <a:lnTo>
                    <a:pt x="57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6"/>
            <p:cNvSpPr/>
            <p:nvPr/>
          </p:nvSpPr>
          <p:spPr>
            <a:xfrm>
              <a:off x="1381150" y="1995375"/>
              <a:ext cx="2234100" cy="1512250"/>
            </a:xfrm>
            <a:custGeom>
              <a:avLst/>
              <a:gdLst/>
              <a:ahLst/>
              <a:cxnLst/>
              <a:rect l="l" t="t" r="r" b="b"/>
              <a:pathLst>
                <a:path w="89364" h="60490" fill="none" extrusionOk="0">
                  <a:moveTo>
                    <a:pt x="6558" y="0"/>
                  </a:moveTo>
                  <a:lnTo>
                    <a:pt x="6558" y="0"/>
                  </a:ln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4340" y="118"/>
                  </a:lnTo>
                  <a:lnTo>
                    <a:pt x="7434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lnTo>
                    <a:pt x="6558" y="0"/>
                  </a:lnTo>
                  <a:lnTo>
                    <a:pt x="65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6"/>
            <p:cNvSpPr/>
            <p:nvPr/>
          </p:nvSpPr>
          <p:spPr>
            <a:xfrm>
              <a:off x="3301975" y="3622050"/>
              <a:ext cx="95400" cy="95375"/>
            </a:xfrm>
            <a:custGeom>
              <a:avLst/>
              <a:gdLst/>
              <a:ahLst/>
              <a:cxnLst/>
              <a:rect l="l" t="t" r="r" b="b"/>
              <a:pathLst>
                <a:path w="3816" h="3815" extrusionOk="0">
                  <a:moveTo>
                    <a:pt x="1937" y="0"/>
                  </a:moveTo>
                  <a:lnTo>
                    <a:pt x="1747" y="15"/>
                  </a:lnTo>
                  <a:lnTo>
                    <a:pt x="1571" y="30"/>
                  </a:lnTo>
                  <a:lnTo>
                    <a:pt x="1395" y="74"/>
                  </a:lnTo>
                  <a:lnTo>
                    <a:pt x="1219" y="132"/>
                  </a:lnTo>
                  <a:lnTo>
                    <a:pt x="1042" y="206"/>
                  </a:lnTo>
                  <a:lnTo>
                    <a:pt x="881" y="294"/>
                  </a:lnTo>
                  <a:lnTo>
                    <a:pt x="734" y="411"/>
                  </a:lnTo>
                  <a:lnTo>
                    <a:pt x="602" y="528"/>
                  </a:lnTo>
                  <a:lnTo>
                    <a:pt x="470" y="661"/>
                  </a:lnTo>
                  <a:lnTo>
                    <a:pt x="353" y="807"/>
                  </a:lnTo>
                  <a:lnTo>
                    <a:pt x="250" y="954"/>
                  </a:lnTo>
                  <a:lnTo>
                    <a:pt x="162" y="1130"/>
                  </a:lnTo>
                  <a:lnTo>
                    <a:pt x="104" y="1306"/>
                  </a:lnTo>
                  <a:lnTo>
                    <a:pt x="45" y="1497"/>
                  </a:lnTo>
                  <a:lnTo>
                    <a:pt x="15" y="1688"/>
                  </a:lnTo>
                  <a:lnTo>
                    <a:pt x="1" y="1878"/>
                  </a:lnTo>
                  <a:lnTo>
                    <a:pt x="1" y="2069"/>
                  </a:lnTo>
                  <a:lnTo>
                    <a:pt x="30" y="2245"/>
                  </a:lnTo>
                  <a:lnTo>
                    <a:pt x="74" y="2436"/>
                  </a:lnTo>
                  <a:lnTo>
                    <a:pt x="133" y="2612"/>
                  </a:lnTo>
                  <a:lnTo>
                    <a:pt x="206" y="2773"/>
                  </a:lnTo>
                  <a:lnTo>
                    <a:pt x="294" y="2935"/>
                  </a:lnTo>
                  <a:lnTo>
                    <a:pt x="397" y="3081"/>
                  </a:lnTo>
                  <a:lnTo>
                    <a:pt x="514" y="3228"/>
                  </a:lnTo>
                  <a:lnTo>
                    <a:pt x="661" y="3345"/>
                  </a:lnTo>
                  <a:lnTo>
                    <a:pt x="793" y="3463"/>
                  </a:lnTo>
                  <a:lnTo>
                    <a:pt x="954" y="3565"/>
                  </a:lnTo>
                  <a:lnTo>
                    <a:pt x="1131" y="3653"/>
                  </a:lnTo>
                  <a:lnTo>
                    <a:pt x="1307" y="3727"/>
                  </a:lnTo>
                  <a:lnTo>
                    <a:pt x="1497" y="3771"/>
                  </a:lnTo>
                  <a:lnTo>
                    <a:pt x="1688" y="3815"/>
                  </a:lnTo>
                  <a:lnTo>
                    <a:pt x="2069" y="3815"/>
                  </a:lnTo>
                  <a:lnTo>
                    <a:pt x="2246" y="3785"/>
                  </a:lnTo>
                  <a:lnTo>
                    <a:pt x="2436" y="3741"/>
                  </a:lnTo>
                  <a:lnTo>
                    <a:pt x="2612" y="3683"/>
                  </a:lnTo>
                  <a:lnTo>
                    <a:pt x="2774" y="3609"/>
                  </a:lnTo>
                  <a:lnTo>
                    <a:pt x="2935" y="3521"/>
                  </a:lnTo>
                  <a:lnTo>
                    <a:pt x="3082" y="3419"/>
                  </a:lnTo>
                  <a:lnTo>
                    <a:pt x="3214" y="3301"/>
                  </a:lnTo>
                  <a:lnTo>
                    <a:pt x="3346" y="3169"/>
                  </a:lnTo>
                  <a:lnTo>
                    <a:pt x="3463" y="3023"/>
                  </a:lnTo>
                  <a:lnTo>
                    <a:pt x="3566" y="2861"/>
                  </a:lnTo>
                  <a:lnTo>
                    <a:pt x="3654" y="2700"/>
                  </a:lnTo>
                  <a:lnTo>
                    <a:pt x="3727" y="2524"/>
                  </a:lnTo>
                  <a:lnTo>
                    <a:pt x="3771" y="2333"/>
                  </a:lnTo>
                  <a:lnTo>
                    <a:pt x="3801" y="2142"/>
                  </a:lnTo>
                  <a:lnTo>
                    <a:pt x="3815" y="1952"/>
                  </a:lnTo>
                  <a:lnTo>
                    <a:pt x="3815" y="1761"/>
                  </a:lnTo>
                  <a:lnTo>
                    <a:pt x="3786" y="1570"/>
                  </a:lnTo>
                  <a:lnTo>
                    <a:pt x="3742" y="1394"/>
                  </a:lnTo>
                  <a:lnTo>
                    <a:pt x="3683" y="1218"/>
                  </a:lnTo>
                  <a:lnTo>
                    <a:pt x="3610" y="1042"/>
                  </a:lnTo>
                  <a:lnTo>
                    <a:pt x="3522" y="895"/>
                  </a:lnTo>
                  <a:lnTo>
                    <a:pt x="3419" y="734"/>
                  </a:lnTo>
                  <a:lnTo>
                    <a:pt x="3302" y="602"/>
                  </a:lnTo>
                  <a:lnTo>
                    <a:pt x="3170" y="470"/>
                  </a:lnTo>
                  <a:lnTo>
                    <a:pt x="3023" y="352"/>
                  </a:lnTo>
                  <a:lnTo>
                    <a:pt x="2862" y="250"/>
                  </a:lnTo>
                  <a:lnTo>
                    <a:pt x="2700" y="176"/>
                  </a:lnTo>
                  <a:lnTo>
                    <a:pt x="2510" y="103"/>
                  </a:lnTo>
                  <a:lnTo>
                    <a:pt x="2319" y="44"/>
                  </a:lnTo>
                  <a:lnTo>
                    <a:pt x="2128" y="1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6"/>
            <p:cNvSpPr/>
            <p:nvPr/>
          </p:nvSpPr>
          <p:spPr>
            <a:xfrm>
              <a:off x="858067" y="288572"/>
              <a:ext cx="3078050" cy="1528775"/>
            </a:xfrm>
            <a:custGeom>
              <a:avLst/>
              <a:gdLst/>
              <a:ahLst/>
              <a:cxnLst/>
              <a:rect l="l" t="t" r="r" b="b"/>
              <a:pathLst>
                <a:path w="123122" h="61151" extrusionOk="0">
                  <a:moveTo>
                    <a:pt x="61781" y="0"/>
                  </a:moveTo>
                  <a:lnTo>
                    <a:pt x="61004" y="15"/>
                  </a:lnTo>
                  <a:lnTo>
                    <a:pt x="60212" y="15"/>
                  </a:lnTo>
                  <a:lnTo>
                    <a:pt x="59419" y="44"/>
                  </a:lnTo>
                  <a:lnTo>
                    <a:pt x="58642" y="74"/>
                  </a:lnTo>
                  <a:lnTo>
                    <a:pt x="57864" y="118"/>
                  </a:lnTo>
                  <a:lnTo>
                    <a:pt x="57087" y="162"/>
                  </a:lnTo>
                  <a:lnTo>
                    <a:pt x="56309" y="220"/>
                  </a:lnTo>
                  <a:lnTo>
                    <a:pt x="55532" y="294"/>
                  </a:lnTo>
                  <a:lnTo>
                    <a:pt x="54754" y="382"/>
                  </a:lnTo>
                  <a:lnTo>
                    <a:pt x="53991" y="470"/>
                  </a:lnTo>
                  <a:lnTo>
                    <a:pt x="53228" y="558"/>
                  </a:lnTo>
                  <a:lnTo>
                    <a:pt x="52465" y="675"/>
                  </a:lnTo>
                  <a:lnTo>
                    <a:pt x="51702" y="793"/>
                  </a:lnTo>
                  <a:lnTo>
                    <a:pt x="50954" y="910"/>
                  </a:lnTo>
                  <a:lnTo>
                    <a:pt x="50206" y="1057"/>
                  </a:lnTo>
                  <a:lnTo>
                    <a:pt x="49458" y="1203"/>
                  </a:lnTo>
                  <a:lnTo>
                    <a:pt x="48709" y="1350"/>
                  </a:lnTo>
                  <a:lnTo>
                    <a:pt x="47961" y="1511"/>
                  </a:lnTo>
                  <a:lnTo>
                    <a:pt x="47228" y="1687"/>
                  </a:lnTo>
                  <a:lnTo>
                    <a:pt x="46494" y="1864"/>
                  </a:lnTo>
                  <a:lnTo>
                    <a:pt x="45760" y="2054"/>
                  </a:lnTo>
                  <a:lnTo>
                    <a:pt x="45027" y="2245"/>
                  </a:lnTo>
                  <a:lnTo>
                    <a:pt x="44308" y="2465"/>
                  </a:lnTo>
                  <a:lnTo>
                    <a:pt x="43574" y="2670"/>
                  </a:lnTo>
                  <a:lnTo>
                    <a:pt x="42856" y="2891"/>
                  </a:lnTo>
                  <a:lnTo>
                    <a:pt x="42151" y="3125"/>
                  </a:lnTo>
                  <a:lnTo>
                    <a:pt x="41432" y="3375"/>
                  </a:lnTo>
                  <a:lnTo>
                    <a:pt x="40728" y="3624"/>
                  </a:lnTo>
                  <a:lnTo>
                    <a:pt x="40024" y="3874"/>
                  </a:lnTo>
                  <a:lnTo>
                    <a:pt x="39334" y="4138"/>
                  </a:lnTo>
                  <a:lnTo>
                    <a:pt x="38630" y="4416"/>
                  </a:lnTo>
                  <a:lnTo>
                    <a:pt x="37941" y="4695"/>
                  </a:lnTo>
                  <a:lnTo>
                    <a:pt x="37266" y="4989"/>
                  </a:lnTo>
                  <a:lnTo>
                    <a:pt x="36576" y="5282"/>
                  </a:lnTo>
                  <a:lnTo>
                    <a:pt x="35901" y="5590"/>
                  </a:lnTo>
                  <a:lnTo>
                    <a:pt x="35226" y="5913"/>
                  </a:lnTo>
                  <a:lnTo>
                    <a:pt x="34566" y="6221"/>
                  </a:lnTo>
                  <a:lnTo>
                    <a:pt x="33891" y="6558"/>
                  </a:lnTo>
                  <a:lnTo>
                    <a:pt x="33231" y="6896"/>
                  </a:lnTo>
                  <a:lnTo>
                    <a:pt x="32586" y="7233"/>
                  </a:lnTo>
                  <a:lnTo>
                    <a:pt x="31925" y="7585"/>
                  </a:lnTo>
                  <a:lnTo>
                    <a:pt x="31280" y="7952"/>
                  </a:lnTo>
                  <a:lnTo>
                    <a:pt x="30649" y="8319"/>
                  </a:lnTo>
                  <a:lnTo>
                    <a:pt x="30004" y="8700"/>
                  </a:lnTo>
                  <a:lnTo>
                    <a:pt x="29373" y="9082"/>
                  </a:lnTo>
                  <a:lnTo>
                    <a:pt x="28756" y="9463"/>
                  </a:lnTo>
                  <a:lnTo>
                    <a:pt x="28126" y="9859"/>
                  </a:lnTo>
                  <a:lnTo>
                    <a:pt x="27509" y="10270"/>
                  </a:lnTo>
                  <a:lnTo>
                    <a:pt x="26292" y="11092"/>
                  </a:lnTo>
                  <a:lnTo>
                    <a:pt x="25103" y="11957"/>
                  </a:lnTo>
                  <a:lnTo>
                    <a:pt x="23930" y="12838"/>
                  </a:lnTo>
                  <a:lnTo>
                    <a:pt x="22771" y="13762"/>
                  </a:lnTo>
                  <a:lnTo>
                    <a:pt x="21656" y="14701"/>
                  </a:lnTo>
                  <a:lnTo>
                    <a:pt x="20541" y="15655"/>
                  </a:lnTo>
                  <a:lnTo>
                    <a:pt x="19455" y="16652"/>
                  </a:lnTo>
                  <a:lnTo>
                    <a:pt x="18399" y="17665"/>
                  </a:lnTo>
                  <a:lnTo>
                    <a:pt x="17372" y="18706"/>
                  </a:lnTo>
                  <a:lnTo>
                    <a:pt x="16359" y="19777"/>
                  </a:lnTo>
                  <a:lnTo>
                    <a:pt x="15376" y="20863"/>
                  </a:lnTo>
                  <a:lnTo>
                    <a:pt x="14408" y="21978"/>
                  </a:lnTo>
                  <a:lnTo>
                    <a:pt x="13484" y="23108"/>
                  </a:lnTo>
                  <a:lnTo>
                    <a:pt x="12574" y="24267"/>
                  </a:lnTo>
                  <a:lnTo>
                    <a:pt x="11694" y="25455"/>
                  </a:lnTo>
                  <a:lnTo>
                    <a:pt x="10843" y="26658"/>
                  </a:lnTo>
                  <a:lnTo>
                    <a:pt x="10432" y="27260"/>
                  </a:lnTo>
                  <a:lnTo>
                    <a:pt x="10021" y="27876"/>
                  </a:lnTo>
                  <a:lnTo>
                    <a:pt x="9625" y="28492"/>
                  </a:lnTo>
                  <a:lnTo>
                    <a:pt x="9229" y="29123"/>
                  </a:lnTo>
                  <a:lnTo>
                    <a:pt x="8848" y="29754"/>
                  </a:lnTo>
                  <a:lnTo>
                    <a:pt x="8466" y="30385"/>
                  </a:lnTo>
                  <a:lnTo>
                    <a:pt x="8099" y="31015"/>
                  </a:lnTo>
                  <a:lnTo>
                    <a:pt x="7733" y="31661"/>
                  </a:lnTo>
                  <a:lnTo>
                    <a:pt x="7380" y="32306"/>
                  </a:lnTo>
                  <a:lnTo>
                    <a:pt x="7028" y="32967"/>
                  </a:lnTo>
                  <a:lnTo>
                    <a:pt x="6691" y="33627"/>
                  </a:lnTo>
                  <a:lnTo>
                    <a:pt x="6353" y="34287"/>
                  </a:lnTo>
                  <a:lnTo>
                    <a:pt x="6031" y="34947"/>
                  </a:lnTo>
                  <a:lnTo>
                    <a:pt x="5708" y="35622"/>
                  </a:lnTo>
                  <a:lnTo>
                    <a:pt x="5400" y="36297"/>
                  </a:lnTo>
                  <a:lnTo>
                    <a:pt x="5106" y="36987"/>
                  </a:lnTo>
                  <a:lnTo>
                    <a:pt x="4813" y="37661"/>
                  </a:lnTo>
                  <a:lnTo>
                    <a:pt x="4520" y="38351"/>
                  </a:lnTo>
                  <a:lnTo>
                    <a:pt x="4241" y="39041"/>
                  </a:lnTo>
                  <a:lnTo>
                    <a:pt x="3977" y="39745"/>
                  </a:lnTo>
                  <a:lnTo>
                    <a:pt x="3713" y="40449"/>
                  </a:lnTo>
                  <a:lnTo>
                    <a:pt x="3463" y="41153"/>
                  </a:lnTo>
                  <a:lnTo>
                    <a:pt x="3214" y="41857"/>
                  </a:lnTo>
                  <a:lnTo>
                    <a:pt x="2979" y="42576"/>
                  </a:lnTo>
                  <a:lnTo>
                    <a:pt x="2759" y="43295"/>
                  </a:lnTo>
                  <a:lnTo>
                    <a:pt x="2539" y="44014"/>
                  </a:lnTo>
                  <a:lnTo>
                    <a:pt x="2319" y="44733"/>
                  </a:lnTo>
                  <a:lnTo>
                    <a:pt x="2128" y="45467"/>
                  </a:lnTo>
                  <a:lnTo>
                    <a:pt x="1937" y="46200"/>
                  </a:lnTo>
                  <a:lnTo>
                    <a:pt x="1747" y="46934"/>
                  </a:lnTo>
                  <a:lnTo>
                    <a:pt x="1571" y="47667"/>
                  </a:lnTo>
                  <a:lnTo>
                    <a:pt x="1409" y="48416"/>
                  </a:lnTo>
                  <a:lnTo>
                    <a:pt x="1248" y="49149"/>
                  </a:lnTo>
                  <a:lnTo>
                    <a:pt x="1101" y="49897"/>
                  </a:lnTo>
                  <a:lnTo>
                    <a:pt x="954" y="50660"/>
                  </a:lnTo>
                  <a:lnTo>
                    <a:pt x="837" y="51408"/>
                  </a:lnTo>
                  <a:lnTo>
                    <a:pt x="705" y="52171"/>
                  </a:lnTo>
                  <a:lnTo>
                    <a:pt x="602" y="52934"/>
                  </a:lnTo>
                  <a:lnTo>
                    <a:pt x="500" y="53697"/>
                  </a:lnTo>
                  <a:lnTo>
                    <a:pt x="397" y="54460"/>
                  </a:lnTo>
                  <a:lnTo>
                    <a:pt x="324" y="55238"/>
                  </a:lnTo>
                  <a:lnTo>
                    <a:pt x="250" y="56001"/>
                  </a:lnTo>
                  <a:lnTo>
                    <a:pt x="177" y="56778"/>
                  </a:lnTo>
                  <a:lnTo>
                    <a:pt x="118" y="57556"/>
                  </a:lnTo>
                  <a:lnTo>
                    <a:pt x="74" y="58348"/>
                  </a:lnTo>
                  <a:lnTo>
                    <a:pt x="45" y="59126"/>
                  </a:lnTo>
                  <a:lnTo>
                    <a:pt x="15" y="59918"/>
                  </a:lnTo>
                  <a:lnTo>
                    <a:pt x="1" y="60695"/>
                  </a:lnTo>
                  <a:lnTo>
                    <a:pt x="123122" y="61150"/>
                  </a:lnTo>
                  <a:lnTo>
                    <a:pt x="123107" y="60373"/>
                  </a:lnTo>
                  <a:lnTo>
                    <a:pt x="123093" y="59580"/>
                  </a:lnTo>
                  <a:lnTo>
                    <a:pt x="123063" y="58803"/>
                  </a:lnTo>
                  <a:lnTo>
                    <a:pt x="123019" y="58011"/>
                  </a:lnTo>
                  <a:lnTo>
                    <a:pt x="122975" y="57233"/>
                  </a:lnTo>
                  <a:lnTo>
                    <a:pt x="122917" y="56455"/>
                  </a:lnTo>
                  <a:lnTo>
                    <a:pt x="122843" y="55693"/>
                  </a:lnTo>
                  <a:lnTo>
                    <a:pt x="122770" y="54915"/>
                  </a:lnTo>
                  <a:lnTo>
                    <a:pt x="122682" y="54152"/>
                  </a:lnTo>
                  <a:lnTo>
                    <a:pt x="122579" y="53389"/>
                  </a:lnTo>
                  <a:lnTo>
                    <a:pt x="122476" y="52626"/>
                  </a:lnTo>
                  <a:lnTo>
                    <a:pt x="122359" y="51863"/>
                  </a:lnTo>
                  <a:lnTo>
                    <a:pt x="122242" y="51100"/>
                  </a:lnTo>
                  <a:lnTo>
                    <a:pt x="122110" y="50352"/>
                  </a:lnTo>
                  <a:lnTo>
                    <a:pt x="121963" y="49604"/>
                  </a:lnTo>
                  <a:lnTo>
                    <a:pt x="121816" y="48856"/>
                  </a:lnTo>
                  <a:lnTo>
                    <a:pt x="121655" y="48107"/>
                  </a:lnTo>
                  <a:lnTo>
                    <a:pt x="121479" y="47374"/>
                  </a:lnTo>
                  <a:lnTo>
                    <a:pt x="121303" y="46640"/>
                  </a:lnTo>
                  <a:lnTo>
                    <a:pt x="121112" y="45907"/>
                  </a:lnTo>
                  <a:lnTo>
                    <a:pt x="120921" y="45173"/>
                  </a:lnTo>
                  <a:lnTo>
                    <a:pt x="120716" y="44440"/>
                  </a:lnTo>
                  <a:lnTo>
                    <a:pt x="120496" y="43721"/>
                  </a:lnTo>
                  <a:lnTo>
                    <a:pt x="120276" y="43002"/>
                  </a:lnTo>
                  <a:lnTo>
                    <a:pt x="120041" y="42298"/>
                  </a:lnTo>
                  <a:lnTo>
                    <a:pt x="119806" y="41579"/>
                  </a:lnTo>
                  <a:lnTo>
                    <a:pt x="119557" y="40874"/>
                  </a:lnTo>
                  <a:lnTo>
                    <a:pt x="119307" y="40170"/>
                  </a:lnTo>
                  <a:lnTo>
                    <a:pt x="119043" y="39466"/>
                  </a:lnTo>
                  <a:lnTo>
                    <a:pt x="118765" y="38777"/>
                  </a:lnTo>
                  <a:lnTo>
                    <a:pt x="118486" y="38087"/>
                  </a:lnTo>
                  <a:lnTo>
                    <a:pt x="118192" y="37397"/>
                  </a:lnTo>
                  <a:lnTo>
                    <a:pt x="117899" y="36723"/>
                  </a:lnTo>
                  <a:lnTo>
                    <a:pt x="117591" y="36033"/>
                  </a:lnTo>
                  <a:lnTo>
                    <a:pt x="117283" y="35358"/>
                  </a:lnTo>
                  <a:lnTo>
                    <a:pt x="116960" y="34698"/>
                  </a:lnTo>
                  <a:lnTo>
                    <a:pt x="116637" y="34023"/>
                  </a:lnTo>
                  <a:lnTo>
                    <a:pt x="116300" y="33363"/>
                  </a:lnTo>
                  <a:lnTo>
                    <a:pt x="115962" y="32717"/>
                  </a:lnTo>
                  <a:lnTo>
                    <a:pt x="115610" y="32057"/>
                  </a:lnTo>
                  <a:lnTo>
                    <a:pt x="115244" y="31412"/>
                  </a:lnTo>
                  <a:lnTo>
                    <a:pt x="114877" y="30781"/>
                  </a:lnTo>
                  <a:lnTo>
                    <a:pt x="114510" y="30135"/>
                  </a:lnTo>
                  <a:lnTo>
                    <a:pt x="114129" y="29504"/>
                  </a:lnTo>
                  <a:lnTo>
                    <a:pt x="113732" y="28873"/>
                  </a:lnTo>
                  <a:lnTo>
                    <a:pt x="113336" y="28257"/>
                  </a:lnTo>
                  <a:lnTo>
                    <a:pt x="112529" y="27025"/>
                  </a:lnTo>
                  <a:lnTo>
                    <a:pt x="111693" y="25822"/>
                  </a:lnTo>
                  <a:lnTo>
                    <a:pt x="110813" y="24633"/>
                  </a:lnTo>
                  <a:lnTo>
                    <a:pt x="109918" y="23474"/>
                  </a:lnTo>
                  <a:lnTo>
                    <a:pt x="108994" y="22330"/>
                  </a:lnTo>
                  <a:lnTo>
                    <a:pt x="108040" y="21200"/>
                  </a:lnTo>
                  <a:lnTo>
                    <a:pt x="107072" y="20115"/>
                  </a:lnTo>
                  <a:lnTo>
                    <a:pt x="106074" y="19044"/>
                  </a:lnTo>
                  <a:lnTo>
                    <a:pt x="105047" y="17987"/>
                  </a:lnTo>
                  <a:lnTo>
                    <a:pt x="103991" y="16960"/>
                  </a:lnTo>
                  <a:lnTo>
                    <a:pt x="102920" y="15963"/>
                  </a:lnTo>
                  <a:lnTo>
                    <a:pt x="101819" y="14994"/>
                  </a:lnTo>
                  <a:lnTo>
                    <a:pt x="100690" y="14041"/>
                  </a:lnTo>
                  <a:lnTo>
                    <a:pt x="99545" y="13116"/>
                  </a:lnTo>
                  <a:lnTo>
                    <a:pt x="98386" y="12221"/>
                  </a:lnTo>
                  <a:lnTo>
                    <a:pt x="97198" y="11356"/>
                  </a:lnTo>
                  <a:lnTo>
                    <a:pt x="95980" y="10520"/>
                  </a:lnTo>
                  <a:lnTo>
                    <a:pt x="95364" y="10109"/>
                  </a:lnTo>
                  <a:lnTo>
                    <a:pt x="94748" y="9713"/>
                  </a:lnTo>
                  <a:lnTo>
                    <a:pt x="94132" y="9317"/>
                  </a:lnTo>
                  <a:lnTo>
                    <a:pt x="93501" y="8935"/>
                  </a:lnTo>
                  <a:lnTo>
                    <a:pt x="92870" y="8554"/>
                  </a:lnTo>
                  <a:lnTo>
                    <a:pt x="92224" y="8172"/>
                  </a:lnTo>
                  <a:lnTo>
                    <a:pt x="91593" y="7805"/>
                  </a:lnTo>
                  <a:lnTo>
                    <a:pt x="90933" y="7453"/>
                  </a:lnTo>
                  <a:lnTo>
                    <a:pt x="90288" y="7101"/>
                  </a:lnTo>
                  <a:lnTo>
                    <a:pt x="89628" y="6764"/>
                  </a:lnTo>
                  <a:lnTo>
                    <a:pt x="88967" y="6426"/>
                  </a:lnTo>
                  <a:lnTo>
                    <a:pt x="88307" y="6104"/>
                  </a:lnTo>
                  <a:lnTo>
                    <a:pt x="87632" y="5781"/>
                  </a:lnTo>
                  <a:lnTo>
                    <a:pt x="86957" y="5473"/>
                  </a:lnTo>
                  <a:lnTo>
                    <a:pt x="86282" y="5165"/>
                  </a:lnTo>
                  <a:lnTo>
                    <a:pt x="85593" y="4871"/>
                  </a:lnTo>
                  <a:lnTo>
                    <a:pt x="84903" y="4592"/>
                  </a:lnTo>
                  <a:lnTo>
                    <a:pt x="84214" y="4314"/>
                  </a:lnTo>
                  <a:lnTo>
                    <a:pt x="83524" y="4035"/>
                  </a:lnTo>
                  <a:lnTo>
                    <a:pt x="82820" y="3771"/>
                  </a:lnTo>
                  <a:lnTo>
                    <a:pt x="82116" y="3521"/>
                  </a:lnTo>
                  <a:lnTo>
                    <a:pt x="81397" y="3272"/>
                  </a:lnTo>
                  <a:lnTo>
                    <a:pt x="80693" y="3037"/>
                  </a:lnTo>
                  <a:lnTo>
                    <a:pt x="79974" y="2803"/>
                  </a:lnTo>
                  <a:lnTo>
                    <a:pt x="79255" y="2582"/>
                  </a:lnTo>
                  <a:lnTo>
                    <a:pt x="78536" y="2377"/>
                  </a:lnTo>
                  <a:lnTo>
                    <a:pt x="77802" y="2172"/>
                  </a:lnTo>
                  <a:lnTo>
                    <a:pt x="77069" y="1981"/>
                  </a:lnTo>
                  <a:lnTo>
                    <a:pt x="76335" y="1790"/>
                  </a:lnTo>
                  <a:lnTo>
                    <a:pt x="75602" y="1614"/>
                  </a:lnTo>
                  <a:lnTo>
                    <a:pt x="74854" y="1453"/>
                  </a:lnTo>
                  <a:lnTo>
                    <a:pt x="74120" y="1291"/>
                  </a:lnTo>
                  <a:lnTo>
                    <a:pt x="73372" y="1145"/>
                  </a:lnTo>
                  <a:lnTo>
                    <a:pt x="72609" y="998"/>
                  </a:lnTo>
                  <a:lnTo>
                    <a:pt x="71861" y="866"/>
                  </a:lnTo>
                  <a:lnTo>
                    <a:pt x="71098" y="749"/>
                  </a:lnTo>
                  <a:lnTo>
                    <a:pt x="70335" y="631"/>
                  </a:lnTo>
                  <a:lnTo>
                    <a:pt x="69572" y="528"/>
                  </a:lnTo>
                  <a:lnTo>
                    <a:pt x="68809" y="426"/>
                  </a:lnTo>
                  <a:lnTo>
                    <a:pt x="68046" y="338"/>
                  </a:lnTo>
                  <a:lnTo>
                    <a:pt x="67269" y="264"/>
                  </a:lnTo>
                  <a:lnTo>
                    <a:pt x="66491" y="206"/>
                  </a:lnTo>
                  <a:lnTo>
                    <a:pt x="65713" y="147"/>
                  </a:lnTo>
                  <a:lnTo>
                    <a:pt x="64936" y="103"/>
                  </a:lnTo>
                  <a:lnTo>
                    <a:pt x="64158" y="59"/>
                  </a:lnTo>
                  <a:lnTo>
                    <a:pt x="63366" y="30"/>
                  </a:lnTo>
                  <a:lnTo>
                    <a:pt x="62574" y="15"/>
                  </a:lnTo>
                  <a:lnTo>
                    <a:pt x="61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6"/>
            <p:cNvSpPr/>
            <p:nvPr/>
          </p:nvSpPr>
          <p:spPr>
            <a:xfrm>
              <a:off x="2426850" y="238125"/>
              <a:ext cx="193675" cy="194050"/>
            </a:xfrm>
            <a:custGeom>
              <a:avLst/>
              <a:gdLst/>
              <a:ahLst/>
              <a:cxnLst/>
              <a:rect l="l" t="t" r="r" b="b"/>
              <a:pathLst>
                <a:path w="7747" h="7762" extrusionOk="0">
                  <a:moveTo>
                    <a:pt x="3697" y="0"/>
                  </a:moveTo>
                  <a:lnTo>
                    <a:pt x="3507" y="15"/>
                  </a:lnTo>
                  <a:lnTo>
                    <a:pt x="3331" y="44"/>
                  </a:lnTo>
                  <a:lnTo>
                    <a:pt x="3140" y="73"/>
                  </a:lnTo>
                  <a:lnTo>
                    <a:pt x="2949" y="117"/>
                  </a:lnTo>
                  <a:lnTo>
                    <a:pt x="2773" y="161"/>
                  </a:lnTo>
                  <a:lnTo>
                    <a:pt x="2597" y="220"/>
                  </a:lnTo>
                  <a:lnTo>
                    <a:pt x="2421" y="279"/>
                  </a:lnTo>
                  <a:lnTo>
                    <a:pt x="2245" y="352"/>
                  </a:lnTo>
                  <a:lnTo>
                    <a:pt x="2084" y="440"/>
                  </a:lnTo>
                  <a:lnTo>
                    <a:pt x="1922" y="528"/>
                  </a:lnTo>
                  <a:lnTo>
                    <a:pt x="1761" y="631"/>
                  </a:lnTo>
                  <a:lnTo>
                    <a:pt x="1599" y="734"/>
                  </a:lnTo>
                  <a:lnTo>
                    <a:pt x="1453" y="851"/>
                  </a:lnTo>
                  <a:lnTo>
                    <a:pt x="1321" y="968"/>
                  </a:lnTo>
                  <a:lnTo>
                    <a:pt x="1174" y="1086"/>
                  </a:lnTo>
                  <a:lnTo>
                    <a:pt x="1042" y="1218"/>
                  </a:lnTo>
                  <a:lnTo>
                    <a:pt x="924" y="1364"/>
                  </a:lnTo>
                  <a:lnTo>
                    <a:pt x="807" y="1511"/>
                  </a:lnTo>
                  <a:lnTo>
                    <a:pt x="690" y="1658"/>
                  </a:lnTo>
                  <a:lnTo>
                    <a:pt x="587" y="1819"/>
                  </a:lnTo>
                  <a:lnTo>
                    <a:pt x="484" y="1981"/>
                  </a:lnTo>
                  <a:lnTo>
                    <a:pt x="396" y="2157"/>
                  </a:lnTo>
                  <a:lnTo>
                    <a:pt x="323" y="2333"/>
                  </a:lnTo>
                  <a:lnTo>
                    <a:pt x="250" y="2509"/>
                  </a:lnTo>
                  <a:lnTo>
                    <a:pt x="176" y="2700"/>
                  </a:lnTo>
                  <a:lnTo>
                    <a:pt x="132" y="2876"/>
                  </a:lnTo>
                  <a:lnTo>
                    <a:pt x="74" y="3081"/>
                  </a:lnTo>
                  <a:lnTo>
                    <a:pt x="44" y="3272"/>
                  </a:lnTo>
                  <a:lnTo>
                    <a:pt x="15" y="3462"/>
                  </a:lnTo>
                  <a:lnTo>
                    <a:pt x="0" y="3668"/>
                  </a:lnTo>
                  <a:lnTo>
                    <a:pt x="0" y="3859"/>
                  </a:lnTo>
                  <a:lnTo>
                    <a:pt x="0" y="4049"/>
                  </a:lnTo>
                  <a:lnTo>
                    <a:pt x="15" y="4240"/>
                  </a:lnTo>
                  <a:lnTo>
                    <a:pt x="30" y="4431"/>
                  </a:lnTo>
                  <a:lnTo>
                    <a:pt x="59" y="4621"/>
                  </a:lnTo>
                  <a:lnTo>
                    <a:pt x="103" y="4798"/>
                  </a:lnTo>
                  <a:lnTo>
                    <a:pt x="162" y="4988"/>
                  </a:lnTo>
                  <a:lnTo>
                    <a:pt x="220" y="5164"/>
                  </a:lnTo>
                  <a:lnTo>
                    <a:pt x="279" y="5340"/>
                  </a:lnTo>
                  <a:lnTo>
                    <a:pt x="352" y="5502"/>
                  </a:lnTo>
                  <a:lnTo>
                    <a:pt x="440" y="5678"/>
                  </a:lnTo>
                  <a:lnTo>
                    <a:pt x="528" y="5839"/>
                  </a:lnTo>
                  <a:lnTo>
                    <a:pt x="631" y="6001"/>
                  </a:lnTo>
                  <a:lnTo>
                    <a:pt x="734" y="6147"/>
                  </a:lnTo>
                  <a:lnTo>
                    <a:pt x="836" y="6294"/>
                  </a:lnTo>
                  <a:lnTo>
                    <a:pt x="954" y="6441"/>
                  </a:lnTo>
                  <a:lnTo>
                    <a:pt x="1086" y="6573"/>
                  </a:lnTo>
                  <a:lnTo>
                    <a:pt x="1218" y="6705"/>
                  </a:lnTo>
                  <a:lnTo>
                    <a:pt x="1365" y="6837"/>
                  </a:lnTo>
                  <a:lnTo>
                    <a:pt x="1511" y="6954"/>
                  </a:lnTo>
                  <a:lnTo>
                    <a:pt x="1658" y="7057"/>
                  </a:lnTo>
                  <a:lnTo>
                    <a:pt x="1819" y="7174"/>
                  </a:lnTo>
                  <a:lnTo>
                    <a:pt x="1981" y="7262"/>
                  </a:lnTo>
                  <a:lnTo>
                    <a:pt x="2142" y="7350"/>
                  </a:lnTo>
                  <a:lnTo>
                    <a:pt x="2318" y="7438"/>
                  </a:lnTo>
                  <a:lnTo>
                    <a:pt x="2509" y="7512"/>
                  </a:lnTo>
                  <a:lnTo>
                    <a:pt x="2685" y="7570"/>
                  </a:lnTo>
                  <a:lnTo>
                    <a:pt x="2876" y="7629"/>
                  </a:lnTo>
                  <a:lnTo>
                    <a:pt x="3066" y="7673"/>
                  </a:lnTo>
                  <a:lnTo>
                    <a:pt x="3272" y="7717"/>
                  </a:lnTo>
                  <a:lnTo>
                    <a:pt x="3463" y="7732"/>
                  </a:lnTo>
                  <a:lnTo>
                    <a:pt x="3653" y="7746"/>
                  </a:lnTo>
                  <a:lnTo>
                    <a:pt x="3859" y="7761"/>
                  </a:lnTo>
                  <a:lnTo>
                    <a:pt x="4049" y="7761"/>
                  </a:lnTo>
                  <a:lnTo>
                    <a:pt x="4240" y="7746"/>
                  </a:lnTo>
                  <a:lnTo>
                    <a:pt x="4431" y="7717"/>
                  </a:lnTo>
                  <a:lnTo>
                    <a:pt x="4607" y="7688"/>
                  </a:lnTo>
                  <a:lnTo>
                    <a:pt x="4798" y="7644"/>
                  </a:lnTo>
                  <a:lnTo>
                    <a:pt x="4974" y="7600"/>
                  </a:lnTo>
                  <a:lnTo>
                    <a:pt x="5150" y="7541"/>
                  </a:lnTo>
                  <a:lnTo>
                    <a:pt x="5326" y="7468"/>
                  </a:lnTo>
                  <a:lnTo>
                    <a:pt x="5502" y="7394"/>
                  </a:lnTo>
                  <a:lnTo>
                    <a:pt x="5663" y="7321"/>
                  </a:lnTo>
                  <a:lnTo>
                    <a:pt x="5825" y="7233"/>
                  </a:lnTo>
                  <a:lnTo>
                    <a:pt x="5986" y="7130"/>
                  </a:lnTo>
                  <a:lnTo>
                    <a:pt x="6147" y="7028"/>
                  </a:lnTo>
                  <a:lnTo>
                    <a:pt x="6294" y="6910"/>
                  </a:lnTo>
                  <a:lnTo>
                    <a:pt x="6441" y="6793"/>
                  </a:lnTo>
                  <a:lnTo>
                    <a:pt x="6573" y="6661"/>
                  </a:lnTo>
                  <a:lnTo>
                    <a:pt x="6705" y="6529"/>
                  </a:lnTo>
                  <a:lnTo>
                    <a:pt x="6822" y="6397"/>
                  </a:lnTo>
                  <a:lnTo>
                    <a:pt x="6940" y="6250"/>
                  </a:lnTo>
                  <a:lnTo>
                    <a:pt x="7057" y="6089"/>
                  </a:lnTo>
                  <a:lnTo>
                    <a:pt x="7160" y="5942"/>
                  </a:lnTo>
                  <a:lnTo>
                    <a:pt x="7262" y="5780"/>
                  </a:lnTo>
                  <a:lnTo>
                    <a:pt x="7350" y="5604"/>
                  </a:lnTo>
                  <a:lnTo>
                    <a:pt x="7424" y="5428"/>
                  </a:lnTo>
                  <a:lnTo>
                    <a:pt x="7497" y="5252"/>
                  </a:lnTo>
                  <a:lnTo>
                    <a:pt x="7571" y="5062"/>
                  </a:lnTo>
                  <a:lnTo>
                    <a:pt x="7629" y="4871"/>
                  </a:lnTo>
                  <a:lnTo>
                    <a:pt x="7673" y="4680"/>
                  </a:lnTo>
                  <a:lnTo>
                    <a:pt x="7703" y="4489"/>
                  </a:lnTo>
                  <a:lnTo>
                    <a:pt x="7732" y="4284"/>
                  </a:lnTo>
                  <a:lnTo>
                    <a:pt x="7747" y="4093"/>
                  </a:lnTo>
                  <a:lnTo>
                    <a:pt x="7747" y="3903"/>
                  </a:lnTo>
                  <a:lnTo>
                    <a:pt x="7747" y="3712"/>
                  </a:lnTo>
                  <a:lnTo>
                    <a:pt x="7732" y="3521"/>
                  </a:lnTo>
                  <a:lnTo>
                    <a:pt x="7717" y="3330"/>
                  </a:lnTo>
                  <a:lnTo>
                    <a:pt x="7688" y="3140"/>
                  </a:lnTo>
                  <a:lnTo>
                    <a:pt x="7644" y="2964"/>
                  </a:lnTo>
                  <a:lnTo>
                    <a:pt x="7600" y="2773"/>
                  </a:lnTo>
                  <a:lnTo>
                    <a:pt x="7541" y="2597"/>
                  </a:lnTo>
                  <a:lnTo>
                    <a:pt x="7468" y="2421"/>
                  </a:lnTo>
                  <a:lnTo>
                    <a:pt x="7395" y="2259"/>
                  </a:lnTo>
                  <a:lnTo>
                    <a:pt x="7306" y="2083"/>
                  </a:lnTo>
                  <a:lnTo>
                    <a:pt x="7218" y="1922"/>
                  </a:lnTo>
                  <a:lnTo>
                    <a:pt x="7130" y="1761"/>
                  </a:lnTo>
                  <a:lnTo>
                    <a:pt x="7013" y="1614"/>
                  </a:lnTo>
                  <a:lnTo>
                    <a:pt x="6910" y="1467"/>
                  </a:lnTo>
                  <a:lnTo>
                    <a:pt x="6793" y="1320"/>
                  </a:lnTo>
                  <a:lnTo>
                    <a:pt x="6661" y="1188"/>
                  </a:lnTo>
                  <a:lnTo>
                    <a:pt x="6529" y="1056"/>
                  </a:lnTo>
                  <a:lnTo>
                    <a:pt x="6382" y="924"/>
                  </a:lnTo>
                  <a:lnTo>
                    <a:pt x="6250" y="807"/>
                  </a:lnTo>
                  <a:lnTo>
                    <a:pt x="6089" y="690"/>
                  </a:lnTo>
                  <a:lnTo>
                    <a:pt x="5927" y="587"/>
                  </a:lnTo>
                  <a:lnTo>
                    <a:pt x="5766" y="499"/>
                  </a:lnTo>
                  <a:lnTo>
                    <a:pt x="5605" y="411"/>
                  </a:lnTo>
                  <a:lnTo>
                    <a:pt x="5429" y="323"/>
                  </a:lnTo>
                  <a:lnTo>
                    <a:pt x="5252" y="249"/>
                  </a:lnTo>
                  <a:lnTo>
                    <a:pt x="5062" y="191"/>
                  </a:lnTo>
                  <a:lnTo>
                    <a:pt x="4871" y="132"/>
                  </a:lnTo>
                  <a:lnTo>
                    <a:pt x="4680" y="88"/>
                  </a:lnTo>
                  <a:lnTo>
                    <a:pt x="4475" y="44"/>
                  </a:lnTo>
                  <a:lnTo>
                    <a:pt x="4284" y="29"/>
                  </a:lnTo>
                  <a:lnTo>
                    <a:pt x="40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6"/>
            <p:cNvSpPr/>
            <p:nvPr/>
          </p:nvSpPr>
          <p:spPr>
            <a:xfrm>
              <a:off x="823275" y="1826650"/>
              <a:ext cx="3400825" cy="184525"/>
            </a:xfrm>
            <a:custGeom>
              <a:avLst/>
              <a:gdLst/>
              <a:ahLst/>
              <a:cxnLst/>
              <a:rect l="l" t="t" r="r" b="b"/>
              <a:pathLst>
                <a:path w="136033" h="7381" extrusionOk="0">
                  <a:moveTo>
                    <a:pt x="3448" y="0"/>
                  </a:moveTo>
                  <a:lnTo>
                    <a:pt x="3272" y="15"/>
                  </a:lnTo>
                  <a:lnTo>
                    <a:pt x="3096" y="30"/>
                  </a:lnTo>
                  <a:lnTo>
                    <a:pt x="2759" y="74"/>
                  </a:lnTo>
                  <a:lnTo>
                    <a:pt x="2436" y="162"/>
                  </a:lnTo>
                  <a:lnTo>
                    <a:pt x="2113" y="279"/>
                  </a:lnTo>
                  <a:lnTo>
                    <a:pt x="1820" y="426"/>
                  </a:lnTo>
                  <a:lnTo>
                    <a:pt x="1526" y="602"/>
                  </a:lnTo>
                  <a:lnTo>
                    <a:pt x="1262" y="793"/>
                  </a:lnTo>
                  <a:lnTo>
                    <a:pt x="1013" y="1013"/>
                  </a:lnTo>
                  <a:lnTo>
                    <a:pt x="793" y="1262"/>
                  </a:lnTo>
                  <a:lnTo>
                    <a:pt x="602" y="1526"/>
                  </a:lnTo>
                  <a:lnTo>
                    <a:pt x="426" y="1805"/>
                  </a:lnTo>
                  <a:lnTo>
                    <a:pt x="279" y="2113"/>
                  </a:lnTo>
                  <a:lnTo>
                    <a:pt x="162" y="2421"/>
                  </a:lnTo>
                  <a:lnTo>
                    <a:pt x="74" y="2759"/>
                  </a:lnTo>
                  <a:lnTo>
                    <a:pt x="15" y="3096"/>
                  </a:lnTo>
                  <a:lnTo>
                    <a:pt x="15" y="3272"/>
                  </a:lnTo>
                  <a:lnTo>
                    <a:pt x="0" y="3448"/>
                  </a:lnTo>
                  <a:lnTo>
                    <a:pt x="0" y="3624"/>
                  </a:lnTo>
                  <a:lnTo>
                    <a:pt x="15" y="3800"/>
                  </a:lnTo>
                  <a:lnTo>
                    <a:pt x="74" y="4138"/>
                  </a:lnTo>
                  <a:lnTo>
                    <a:pt x="147" y="4460"/>
                  </a:lnTo>
                  <a:lnTo>
                    <a:pt x="265" y="4783"/>
                  </a:lnTo>
                  <a:lnTo>
                    <a:pt x="411" y="5091"/>
                  </a:lnTo>
                  <a:lnTo>
                    <a:pt x="587" y="5370"/>
                  </a:lnTo>
                  <a:lnTo>
                    <a:pt x="778" y="5634"/>
                  </a:lnTo>
                  <a:lnTo>
                    <a:pt x="998" y="5884"/>
                  </a:lnTo>
                  <a:lnTo>
                    <a:pt x="1247" y="6104"/>
                  </a:lnTo>
                  <a:lnTo>
                    <a:pt x="1512" y="6309"/>
                  </a:lnTo>
                  <a:lnTo>
                    <a:pt x="1790" y="6485"/>
                  </a:lnTo>
                  <a:lnTo>
                    <a:pt x="2098" y="6632"/>
                  </a:lnTo>
                  <a:lnTo>
                    <a:pt x="2407" y="6749"/>
                  </a:lnTo>
                  <a:lnTo>
                    <a:pt x="2744" y="6822"/>
                  </a:lnTo>
                  <a:lnTo>
                    <a:pt x="3081" y="6881"/>
                  </a:lnTo>
                  <a:lnTo>
                    <a:pt x="3257" y="6896"/>
                  </a:lnTo>
                  <a:lnTo>
                    <a:pt x="3434" y="6896"/>
                  </a:lnTo>
                  <a:lnTo>
                    <a:pt x="132585" y="7380"/>
                  </a:lnTo>
                  <a:lnTo>
                    <a:pt x="132761" y="7380"/>
                  </a:lnTo>
                  <a:lnTo>
                    <a:pt x="132937" y="7365"/>
                  </a:lnTo>
                  <a:lnTo>
                    <a:pt x="133274" y="7307"/>
                  </a:lnTo>
                  <a:lnTo>
                    <a:pt x="133612" y="7219"/>
                  </a:lnTo>
                  <a:lnTo>
                    <a:pt x="133920" y="7116"/>
                  </a:lnTo>
                  <a:lnTo>
                    <a:pt x="134228" y="6969"/>
                  </a:lnTo>
                  <a:lnTo>
                    <a:pt x="134507" y="6793"/>
                  </a:lnTo>
                  <a:lnTo>
                    <a:pt x="134771" y="6588"/>
                  </a:lnTo>
                  <a:lnTo>
                    <a:pt x="135020" y="6368"/>
                  </a:lnTo>
                  <a:lnTo>
                    <a:pt x="135240" y="6133"/>
                  </a:lnTo>
                  <a:lnTo>
                    <a:pt x="135431" y="5869"/>
                  </a:lnTo>
                  <a:lnTo>
                    <a:pt x="135607" y="5575"/>
                  </a:lnTo>
                  <a:lnTo>
                    <a:pt x="135754" y="5282"/>
                  </a:lnTo>
                  <a:lnTo>
                    <a:pt x="135871" y="4959"/>
                  </a:lnTo>
                  <a:lnTo>
                    <a:pt x="135959" y="4636"/>
                  </a:lnTo>
                  <a:lnTo>
                    <a:pt x="136018" y="4299"/>
                  </a:lnTo>
                  <a:lnTo>
                    <a:pt x="136032" y="4123"/>
                  </a:lnTo>
                  <a:lnTo>
                    <a:pt x="136032" y="3947"/>
                  </a:lnTo>
                  <a:lnTo>
                    <a:pt x="136032" y="3771"/>
                  </a:lnTo>
                  <a:lnTo>
                    <a:pt x="136018" y="3595"/>
                  </a:lnTo>
                  <a:lnTo>
                    <a:pt x="135959" y="3257"/>
                  </a:lnTo>
                  <a:lnTo>
                    <a:pt x="135886" y="2920"/>
                  </a:lnTo>
                  <a:lnTo>
                    <a:pt x="135768" y="2597"/>
                  </a:lnTo>
                  <a:lnTo>
                    <a:pt x="135622" y="2304"/>
                  </a:lnTo>
                  <a:lnTo>
                    <a:pt x="135446" y="2010"/>
                  </a:lnTo>
                  <a:lnTo>
                    <a:pt x="135255" y="1746"/>
                  </a:lnTo>
                  <a:lnTo>
                    <a:pt x="135035" y="1511"/>
                  </a:lnTo>
                  <a:lnTo>
                    <a:pt x="134785" y="1277"/>
                  </a:lnTo>
                  <a:lnTo>
                    <a:pt x="134521" y="1086"/>
                  </a:lnTo>
                  <a:lnTo>
                    <a:pt x="134242" y="910"/>
                  </a:lnTo>
                  <a:lnTo>
                    <a:pt x="133934" y="763"/>
                  </a:lnTo>
                  <a:lnTo>
                    <a:pt x="133626" y="646"/>
                  </a:lnTo>
                  <a:lnTo>
                    <a:pt x="133289" y="558"/>
                  </a:lnTo>
                  <a:lnTo>
                    <a:pt x="132951" y="499"/>
                  </a:lnTo>
                  <a:lnTo>
                    <a:pt x="132775" y="485"/>
                  </a:lnTo>
                  <a:lnTo>
                    <a:pt x="132599" y="485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E-R Diagrams</a:t>
            </a:r>
            <a:endParaRPr sz="3200" b="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039" name="Google Shape;2039;p26"/>
          <p:cNvGrpSpPr/>
          <p:nvPr/>
        </p:nvGrpSpPr>
        <p:grpSpPr>
          <a:xfrm>
            <a:off x="3244675" y="1345900"/>
            <a:ext cx="2654525" cy="2474100"/>
            <a:chOff x="3244675" y="1345900"/>
            <a:chExt cx="2654525" cy="2474100"/>
          </a:xfrm>
        </p:grpSpPr>
        <p:sp>
          <p:nvSpPr>
            <p:cNvPr id="2040" name="Google Shape;2040;p26"/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name="adj1" fmla="val 13537766"/>
                <a:gd name="adj2" fmla="val 0"/>
                <a:gd name="adj3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name="adj1" fmla="val 16736545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6"/>
            <p:cNvSpPr/>
            <p:nvPr/>
          </p:nvSpPr>
          <p:spPr>
            <a:xfrm>
              <a:off x="3244800" y="1345900"/>
              <a:ext cx="2654400" cy="2474100"/>
            </a:xfrm>
            <a:prstGeom prst="blockArc">
              <a:avLst>
                <a:gd name="adj1" fmla="val 18675159"/>
                <a:gd name="adj2" fmla="val 0"/>
                <a:gd name="adj3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5" name="Google Shape;2045;p26"/>
          <p:cNvSpPr txBox="1"/>
          <p:nvPr/>
        </p:nvSpPr>
        <p:spPr>
          <a:xfrm>
            <a:off x="421832" y="1076081"/>
            <a:ext cx="874496" cy="12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0" name="Google Shape;2050;p26"/>
          <p:cNvSpPr txBox="1"/>
          <p:nvPr/>
        </p:nvSpPr>
        <p:spPr>
          <a:xfrm>
            <a:off x="6731784" y="1248153"/>
            <a:ext cx="2061000" cy="93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6" name="Google Shape;2056;p26"/>
          <p:cNvGrpSpPr/>
          <p:nvPr/>
        </p:nvGrpSpPr>
        <p:grpSpPr>
          <a:xfrm>
            <a:off x="6625800" y="3574395"/>
            <a:ext cx="2061000" cy="886857"/>
            <a:chOff x="6625788" y="3112875"/>
            <a:chExt cx="2061000" cy="824600"/>
          </a:xfrm>
        </p:grpSpPr>
        <p:sp>
          <p:nvSpPr>
            <p:cNvPr id="2057" name="Google Shape;2057;p26"/>
            <p:cNvSpPr txBox="1"/>
            <p:nvPr/>
          </p:nvSpPr>
          <p:spPr>
            <a:xfrm>
              <a:off x="7035588" y="311287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8" name="Google Shape;2058;p26"/>
            <p:cNvSpPr txBox="1"/>
            <p:nvPr/>
          </p:nvSpPr>
          <p:spPr>
            <a:xfrm>
              <a:off x="6625788" y="34544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235688" y="1654237"/>
            <a:ext cx="2370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Public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C1E75-ED14-4174-85C0-688A21F68EBD}"/>
              </a:ext>
            </a:extLst>
          </p:cNvPr>
          <p:cNvSpPr txBox="1"/>
          <p:nvPr/>
        </p:nvSpPr>
        <p:spPr>
          <a:xfrm>
            <a:off x="402316" y="1001168"/>
            <a:ext cx="2281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propose to build a software project that can efficiently handle and manage various activities of any hotel.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42810-02BB-4D7F-986B-C5D17860621E}"/>
              </a:ext>
            </a:extLst>
          </p:cNvPr>
          <p:cNvSpPr txBox="1"/>
          <p:nvPr/>
        </p:nvSpPr>
        <p:spPr>
          <a:xfrm>
            <a:off x="6269778" y="1197002"/>
            <a:ext cx="2523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businesses in hotels are now growing constantly. At the same time, the need for managing its operations and tasks arises.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EE94F-2481-4DFA-81BF-656B99DF2872}"/>
              </a:ext>
            </a:extLst>
          </p:cNvPr>
          <p:cNvSpPr txBox="1"/>
          <p:nvPr/>
        </p:nvSpPr>
        <p:spPr>
          <a:xfrm>
            <a:off x="235688" y="3360319"/>
            <a:ext cx="2557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best way to optimize it’s database via ER diagrams. An entity relationship diagram (ERD) shows the relationships of entity sets stored in a database.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D082C-B3FE-4B70-B79B-DDD5F1193760}"/>
              </a:ext>
            </a:extLst>
          </p:cNvPr>
          <p:cNvSpPr txBox="1"/>
          <p:nvPr/>
        </p:nvSpPr>
        <p:spPr>
          <a:xfrm>
            <a:off x="6578914" y="3624381"/>
            <a:ext cx="2366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ER diagrams are used to sketch out the design of a database.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THREE HOTELS IN MUMBAI</a:t>
            </a:r>
            <a:endParaRPr dirty="0"/>
          </a:p>
        </p:txBody>
      </p:sp>
      <p:grpSp>
        <p:nvGrpSpPr>
          <p:cNvPr id="2065" name="Google Shape;2065;p27"/>
          <p:cNvGrpSpPr/>
          <p:nvPr/>
        </p:nvGrpSpPr>
        <p:grpSpPr>
          <a:xfrm>
            <a:off x="4572000" y="1173063"/>
            <a:ext cx="4114939" cy="2679300"/>
            <a:chOff x="4572000" y="1173063"/>
            <a:chExt cx="4114939" cy="2679300"/>
          </a:xfrm>
        </p:grpSpPr>
        <p:sp>
          <p:nvSpPr>
            <p:cNvPr id="2066" name="Google Shape;2066;p27"/>
            <p:cNvSpPr/>
            <p:nvPr/>
          </p:nvSpPr>
          <p:spPr>
            <a:xfrm>
              <a:off x="5289645" y="1173063"/>
              <a:ext cx="2679300" cy="267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7" name="Google Shape;2067;p27"/>
            <p:cNvGrpSpPr/>
            <p:nvPr/>
          </p:nvGrpSpPr>
          <p:grpSpPr>
            <a:xfrm>
              <a:off x="4572000" y="1767545"/>
              <a:ext cx="439055" cy="1490693"/>
              <a:chOff x="1020777" y="2571773"/>
              <a:chExt cx="279067" cy="947494"/>
            </a:xfrm>
          </p:grpSpPr>
          <p:sp>
            <p:nvSpPr>
              <p:cNvPr id="2068" name="Google Shape;2068;p27"/>
              <p:cNvSpPr/>
              <p:nvPr/>
            </p:nvSpPr>
            <p:spPr>
              <a:xfrm>
                <a:off x="1020777" y="2571773"/>
                <a:ext cx="279067" cy="505850"/>
              </a:xfrm>
              <a:custGeom>
                <a:avLst/>
                <a:gdLst/>
                <a:ahLst/>
                <a:cxnLst/>
                <a:rect l="l" t="t" r="r" b="b"/>
                <a:pathLst>
                  <a:path w="8454" h="15135" extrusionOk="0">
                    <a:moveTo>
                      <a:pt x="1" y="1"/>
                    </a:moveTo>
                    <a:lnTo>
                      <a:pt x="1" y="8583"/>
                    </a:lnTo>
                    <a:lnTo>
                      <a:pt x="19" y="8952"/>
                    </a:lnTo>
                    <a:lnTo>
                      <a:pt x="74" y="9302"/>
                    </a:lnTo>
                    <a:lnTo>
                      <a:pt x="148" y="9634"/>
                    </a:lnTo>
                    <a:lnTo>
                      <a:pt x="259" y="9967"/>
                    </a:lnTo>
                    <a:lnTo>
                      <a:pt x="388" y="10280"/>
                    </a:lnTo>
                    <a:lnTo>
                      <a:pt x="554" y="10576"/>
                    </a:lnTo>
                    <a:lnTo>
                      <a:pt x="739" y="10853"/>
                    </a:lnTo>
                    <a:lnTo>
                      <a:pt x="960" y="11129"/>
                    </a:lnTo>
                    <a:lnTo>
                      <a:pt x="1182" y="11369"/>
                    </a:lnTo>
                    <a:lnTo>
                      <a:pt x="1440" y="11591"/>
                    </a:lnTo>
                    <a:lnTo>
                      <a:pt x="1717" y="11794"/>
                    </a:lnTo>
                    <a:lnTo>
                      <a:pt x="1994" y="11978"/>
                    </a:lnTo>
                    <a:lnTo>
                      <a:pt x="2308" y="12126"/>
                    </a:lnTo>
                    <a:lnTo>
                      <a:pt x="2621" y="12255"/>
                    </a:lnTo>
                    <a:lnTo>
                      <a:pt x="2953" y="12347"/>
                    </a:lnTo>
                    <a:lnTo>
                      <a:pt x="3304" y="12421"/>
                    </a:lnTo>
                    <a:lnTo>
                      <a:pt x="3304" y="15134"/>
                    </a:lnTo>
                    <a:lnTo>
                      <a:pt x="5150" y="15134"/>
                    </a:lnTo>
                    <a:lnTo>
                      <a:pt x="5150" y="12421"/>
                    </a:lnTo>
                    <a:lnTo>
                      <a:pt x="5500" y="12347"/>
                    </a:lnTo>
                    <a:lnTo>
                      <a:pt x="5833" y="12255"/>
                    </a:lnTo>
                    <a:lnTo>
                      <a:pt x="6146" y="12126"/>
                    </a:lnTo>
                    <a:lnTo>
                      <a:pt x="6460" y="11978"/>
                    </a:lnTo>
                    <a:lnTo>
                      <a:pt x="6755" y="11794"/>
                    </a:lnTo>
                    <a:lnTo>
                      <a:pt x="7014" y="11591"/>
                    </a:lnTo>
                    <a:lnTo>
                      <a:pt x="7272" y="11369"/>
                    </a:lnTo>
                    <a:lnTo>
                      <a:pt x="7512" y="11129"/>
                    </a:lnTo>
                    <a:lnTo>
                      <a:pt x="7715" y="10871"/>
                    </a:lnTo>
                    <a:lnTo>
                      <a:pt x="7900" y="10576"/>
                    </a:lnTo>
                    <a:lnTo>
                      <a:pt x="8066" y="10280"/>
                    </a:lnTo>
                    <a:lnTo>
                      <a:pt x="8195" y="9967"/>
                    </a:lnTo>
                    <a:lnTo>
                      <a:pt x="8306" y="9634"/>
                    </a:lnTo>
                    <a:lnTo>
                      <a:pt x="8379" y="9302"/>
                    </a:lnTo>
                    <a:lnTo>
                      <a:pt x="8435" y="8952"/>
                    </a:lnTo>
                    <a:lnTo>
                      <a:pt x="8453" y="8583"/>
                    </a:lnTo>
                    <a:lnTo>
                      <a:pt x="8453" y="1"/>
                    </a:lnTo>
                    <a:lnTo>
                      <a:pt x="6792" y="1"/>
                    </a:lnTo>
                    <a:lnTo>
                      <a:pt x="6792" y="5261"/>
                    </a:lnTo>
                    <a:lnTo>
                      <a:pt x="5057" y="5261"/>
                    </a:lnTo>
                    <a:lnTo>
                      <a:pt x="5057" y="1"/>
                    </a:lnTo>
                    <a:lnTo>
                      <a:pt x="3396" y="1"/>
                    </a:lnTo>
                    <a:lnTo>
                      <a:pt x="3396" y="5261"/>
                    </a:lnTo>
                    <a:lnTo>
                      <a:pt x="1662" y="5261"/>
                    </a:lnTo>
                    <a:lnTo>
                      <a:pt x="1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27"/>
              <p:cNvSpPr/>
              <p:nvPr/>
            </p:nvSpPr>
            <p:spPr>
              <a:xfrm>
                <a:off x="1093895" y="3133104"/>
                <a:ext cx="132832" cy="386164"/>
              </a:xfrm>
              <a:custGeom>
                <a:avLst/>
                <a:gdLst/>
                <a:ahLst/>
                <a:cxnLst/>
                <a:rect l="l" t="t" r="r" b="b"/>
                <a:pathLst>
                  <a:path w="4024" h="11554" extrusionOk="0">
                    <a:moveTo>
                      <a:pt x="0" y="0"/>
                    </a:moveTo>
                    <a:lnTo>
                      <a:pt x="0" y="11553"/>
                    </a:lnTo>
                    <a:lnTo>
                      <a:pt x="4024" y="11553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0" name="Google Shape;2070;p27"/>
            <p:cNvGrpSpPr/>
            <p:nvPr/>
          </p:nvGrpSpPr>
          <p:grpSpPr>
            <a:xfrm>
              <a:off x="8409868" y="1767545"/>
              <a:ext cx="277071" cy="1490693"/>
              <a:chOff x="3460152" y="2571773"/>
              <a:chExt cx="176108" cy="947494"/>
            </a:xfrm>
          </p:grpSpPr>
          <p:sp>
            <p:nvSpPr>
              <p:cNvPr id="2071" name="Google Shape;2071;p27"/>
              <p:cNvSpPr/>
              <p:nvPr/>
            </p:nvSpPr>
            <p:spPr>
              <a:xfrm>
                <a:off x="3460152" y="2571773"/>
                <a:ext cx="176108" cy="503376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15061" extrusionOk="0">
                    <a:moveTo>
                      <a:pt x="5334" y="1"/>
                    </a:moveTo>
                    <a:lnTo>
                      <a:pt x="4817" y="19"/>
                    </a:lnTo>
                    <a:lnTo>
                      <a:pt x="4319" y="74"/>
                    </a:lnTo>
                    <a:lnTo>
                      <a:pt x="3821" y="167"/>
                    </a:lnTo>
                    <a:lnTo>
                      <a:pt x="3581" y="222"/>
                    </a:lnTo>
                    <a:lnTo>
                      <a:pt x="3341" y="296"/>
                    </a:lnTo>
                    <a:lnTo>
                      <a:pt x="3101" y="388"/>
                    </a:lnTo>
                    <a:lnTo>
                      <a:pt x="2880" y="481"/>
                    </a:lnTo>
                    <a:lnTo>
                      <a:pt x="2658" y="591"/>
                    </a:lnTo>
                    <a:lnTo>
                      <a:pt x="2437" y="720"/>
                    </a:lnTo>
                    <a:lnTo>
                      <a:pt x="2215" y="850"/>
                    </a:lnTo>
                    <a:lnTo>
                      <a:pt x="2012" y="997"/>
                    </a:lnTo>
                    <a:lnTo>
                      <a:pt x="1809" y="1145"/>
                    </a:lnTo>
                    <a:lnTo>
                      <a:pt x="1606" y="1329"/>
                    </a:lnTo>
                    <a:lnTo>
                      <a:pt x="1422" y="1514"/>
                    </a:lnTo>
                    <a:lnTo>
                      <a:pt x="1237" y="1699"/>
                    </a:lnTo>
                    <a:lnTo>
                      <a:pt x="1089" y="1902"/>
                    </a:lnTo>
                    <a:lnTo>
                      <a:pt x="923" y="2105"/>
                    </a:lnTo>
                    <a:lnTo>
                      <a:pt x="776" y="2308"/>
                    </a:lnTo>
                    <a:lnTo>
                      <a:pt x="646" y="2529"/>
                    </a:lnTo>
                    <a:lnTo>
                      <a:pt x="536" y="2769"/>
                    </a:lnTo>
                    <a:lnTo>
                      <a:pt x="425" y="2990"/>
                    </a:lnTo>
                    <a:lnTo>
                      <a:pt x="333" y="3230"/>
                    </a:lnTo>
                    <a:lnTo>
                      <a:pt x="240" y="3470"/>
                    </a:lnTo>
                    <a:lnTo>
                      <a:pt x="167" y="3729"/>
                    </a:lnTo>
                    <a:lnTo>
                      <a:pt x="111" y="3969"/>
                    </a:lnTo>
                    <a:lnTo>
                      <a:pt x="56" y="4227"/>
                    </a:lnTo>
                    <a:lnTo>
                      <a:pt x="19" y="4485"/>
                    </a:lnTo>
                    <a:lnTo>
                      <a:pt x="1" y="4744"/>
                    </a:lnTo>
                    <a:lnTo>
                      <a:pt x="1" y="5002"/>
                    </a:lnTo>
                    <a:lnTo>
                      <a:pt x="1" y="12403"/>
                    </a:lnTo>
                    <a:lnTo>
                      <a:pt x="3323" y="12403"/>
                    </a:lnTo>
                    <a:lnTo>
                      <a:pt x="3323" y="15060"/>
                    </a:lnTo>
                    <a:lnTo>
                      <a:pt x="5334" y="15060"/>
                    </a:lnTo>
                    <a:lnTo>
                      <a:pt x="53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27"/>
              <p:cNvSpPr/>
              <p:nvPr/>
            </p:nvSpPr>
            <p:spPr>
              <a:xfrm>
                <a:off x="3460152" y="2571773"/>
                <a:ext cx="176108" cy="503376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15061" fill="none" extrusionOk="0">
                    <a:moveTo>
                      <a:pt x="5334" y="1"/>
                    </a:moveTo>
                    <a:lnTo>
                      <a:pt x="5334" y="15060"/>
                    </a:lnTo>
                    <a:lnTo>
                      <a:pt x="3323" y="15060"/>
                    </a:lnTo>
                    <a:lnTo>
                      <a:pt x="3323" y="12403"/>
                    </a:lnTo>
                    <a:lnTo>
                      <a:pt x="1" y="12403"/>
                    </a:lnTo>
                    <a:lnTo>
                      <a:pt x="1" y="5002"/>
                    </a:lnTo>
                    <a:lnTo>
                      <a:pt x="1" y="5002"/>
                    </a:lnTo>
                    <a:lnTo>
                      <a:pt x="1" y="4744"/>
                    </a:lnTo>
                    <a:lnTo>
                      <a:pt x="19" y="4485"/>
                    </a:lnTo>
                    <a:lnTo>
                      <a:pt x="56" y="4227"/>
                    </a:lnTo>
                    <a:lnTo>
                      <a:pt x="111" y="3969"/>
                    </a:lnTo>
                    <a:lnTo>
                      <a:pt x="167" y="3729"/>
                    </a:lnTo>
                    <a:lnTo>
                      <a:pt x="240" y="3470"/>
                    </a:lnTo>
                    <a:lnTo>
                      <a:pt x="333" y="3230"/>
                    </a:lnTo>
                    <a:lnTo>
                      <a:pt x="425" y="2990"/>
                    </a:lnTo>
                    <a:lnTo>
                      <a:pt x="536" y="2769"/>
                    </a:lnTo>
                    <a:lnTo>
                      <a:pt x="646" y="2529"/>
                    </a:lnTo>
                    <a:lnTo>
                      <a:pt x="776" y="2308"/>
                    </a:lnTo>
                    <a:lnTo>
                      <a:pt x="923" y="2105"/>
                    </a:lnTo>
                    <a:lnTo>
                      <a:pt x="1089" y="1902"/>
                    </a:lnTo>
                    <a:lnTo>
                      <a:pt x="1237" y="1699"/>
                    </a:lnTo>
                    <a:lnTo>
                      <a:pt x="1422" y="1514"/>
                    </a:lnTo>
                    <a:lnTo>
                      <a:pt x="1606" y="1329"/>
                    </a:lnTo>
                    <a:lnTo>
                      <a:pt x="1606" y="1329"/>
                    </a:lnTo>
                    <a:lnTo>
                      <a:pt x="1809" y="1145"/>
                    </a:lnTo>
                    <a:lnTo>
                      <a:pt x="2012" y="997"/>
                    </a:lnTo>
                    <a:lnTo>
                      <a:pt x="2215" y="850"/>
                    </a:lnTo>
                    <a:lnTo>
                      <a:pt x="2437" y="720"/>
                    </a:lnTo>
                    <a:lnTo>
                      <a:pt x="2658" y="591"/>
                    </a:lnTo>
                    <a:lnTo>
                      <a:pt x="2880" y="481"/>
                    </a:lnTo>
                    <a:lnTo>
                      <a:pt x="3101" y="388"/>
                    </a:lnTo>
                    <a:lnTo>
                      <a:pt x="3341" y="296"/>
                    </a:lnTo>
                    <a:lnTo>
                      <a:pt x="3581" y="222"/>
                    </a:lnTo>
                    <a:lnTo>
                      <a:pt x="3821" y="167"/>
                    </a:lnTo>
                    <a:lnTo>
                      <a:pt x="4319" y="74"/>
                    </a:lnTo>
                    <a:lnTo>
                      <a:pt x="4817" y="19"/>
                    </a:lnTo>
                    <a:lnTo>
                      <a:pt x="5334" y="1"/>
                    </a:lnTo>
                    <a:lnTo>
                      <a:pt x="5334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27"/>
              <p:cNvSpPr/>
              <p:nvPr/>
            </p:nvSpPr>
            <p:spPr>
              <a:xfrm>
                <a:off x="3503395" y="3133104"/>
                <a:ext cx="132865" cy="386164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1554" extrusionOk="0">
                    <a:moveTo>
                      <a:pt x="1" y="0"/>
                    </a:moveTo>
                    <a:lnTo>
                      <a:pt x="1" y="11553"/>
                    </a:lnTo>
                    <a:lnTo>
                      <a:pt x="4024" y="11553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74" name="Google Shape;2074;p27"/>
          <p:cNvGrpSpPr/>
          <p:nvPr/>
        </p:nvGrpSpPr>
        <p:grpSpPr>
          <a:xfrm>
            <a:off x="5635583" y="1519022"/>
            <a:ext cx="1987520" cy="1987514"/>
            <a:chOff x="5635583" y="1519022"/>
            <a:chExt cx="1987520" cy="1987514"/>
          </a:xfrm>
        </p:grpSpPr>
        <p:sp>
          <p:nvSpPr>
            <p:cNvPr id="2075" name="Google Shape;2075;p27"/>
            <p:cNvSpPr/>
            <p:nvPr/>
          </p:nvSpPr>
          <p:spPr>
            <a:xfrm>
              <a:off x="5635583" y="1519036"/>
              <a:ext cx="1987500" cy="198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5635603" y="1519022"/>
              <a:ext cx="1987500" cy="19875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5635603" y="1519022"/>
              <a:ext cx="1987500" cy="1987500"/>
            </a:xfrm>
            <a:prstGeom prst="pie">
              <a:avLst>
                <a:gd name="adj1" fmla="val 7070678"/>
                <a:gd name="adj2" fmla="val 162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8" name="Google Shape;2078;p27"/>
          <p:cNvGrpSpPr/>
          <p:nvPr/>
        </p:nvGrpSpPr>
        <p:grpSpPr>
          <a:xfrm>
            <a:off x="6778599" y="1919691"/>
            <a:ext cx="423043" cy="421927"/>
            <a:chOff x="-2670575" y="3956600"/>
            <a:chExt cx="293800" cy="293025"/>
          </a:xfrm>
        </p:grpSpPr>
        <p:sp>
          <p:nvSpPr>
            <p:cNvPr id="2079" name="Google Shape;2079;p27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7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7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27"/>
          <p:cNvGrpSpPr/>
          <p:nvPr/>
        </p:nvGrpSpPr>
        <p:grpSpPr>
          <a:xfrm>
            <a:off x="5940894" y="2235594"/>
            <a:ext cx="369730" cy="420775"/>
            <a:chOff x="-778700" y="3612425"/>
            <a:chExt cx="256775" cy="292225"/>
          </a:xfrm>
        </p:grpSpPr>
        <p:sp>
          <p:nvSpPr>
            <p:cNvPr id="2084" name="Google Shape;2084;p27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7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27"/>
          <p:cNvGrpSpPr/>
          <p:nvPr/>
        </p:nvGrpSpPr>
        <p:grpSpPr>
          <a:xfrm>
            <a:off x="6672634" y="2938778"/>
            <a:ext cx="423042" cy="234408"/>
            <a:chOff x="903075" y="2730000"/>
            <a:chExt cx="475275" cy="263350"/>
          </a:xfrm>
        </p:grpSpPr>
        <p:sp>
          <p:nvSpPr>
            <p:cNvPr id="2091" name="Google Shape;2091;p27"/>
            <p:cNvSpPr/>
            <p:nvPr/>
          </p:nvSpPr>
          <p:spPr>
            <a:xfrm>
              <a:off x="986725" y="2807325"/>
              <a:ext cx="308000" cy="108800"/>
            </a:xfrm>
            <a:custGeom>
              <a:avLst/>
              <a:gdLst/>
              <a:ahLst/>
              <a:cxnLst/>
              <a:rect l="l" t="t" r="r" b="b"/>
              <a:pathLst>
                <a:path w="12320" h="4352" extrusionOk="0">
                  <a:moveTo>
                    <a:pt x="6161" y="482"/>
                  </a:moveTo>
                  <a:cubicBezTo>
                    <a:pt x="6845" y="482"/>
                    <a:pt x="7462" y="894"/>
                    <a:pt x="7724" y="1527"/>
                  </a:cubicBezTo>
                  <a:cubicBezTo>
                    <a:pt x="7986" y="2159"/>
                    <a:pt x="7838" y="2888"/>
                    <a:pt x="7357" y="3370"/>
                  </a:cubicBezTo>
                  <a:cubicBezTo>
                    <a:pt x="7032" y="3694"/>
                    <a:pt x="6599" y="3866"/>
                    <a:pt x="6158" y="3866"/>
                  </a:cubicBezTo>
                  <a:cubicBezTo>
                    <a:pt x="5940" y="3866"/>
                    <a:pt x="5720" y="3824"/>
                    <a:pt x="5511" y="3737"/>
                  </a:cubicBezTo>
                  <a:cubicBezTo>
                    <a:pt x="4881" y="3475"/>
                    <a:pt x="4469" y="2858"/>
                    <a:pt x="4469" y="2174"/>
                  </a:cubicBezTo>
                  <a:cubicBezTo>
                    <a:pt x="4469" y="1241"/>
                    <a:pt x="5225" y="482"/>
                    <a:pt x="6161" y="482"/>
                  </a:cubicBezTo>
                  <a:close/>
                  <a:moveTo>
                    <a:pt x="1418" y="0"/>
                  </a:moveTo>
                  <a:cubicBezTo>
                    <a:pt x="1220" y="684"/>
                    <a:pt x="684" y="1220"/>
                    <a:pt x="0" y="1415"/>
                  </a:cubicBezTo>
                  <a:lnTo>
                    <a:pt x="0" y="2933"/>
                  </a:lnTo>
                  <a:cubicBezTo>
                    <a:pt x="684" y="3129"/>
                    <a:pt x="1220" y="3665"/>
                    <a:pt x="1418" y="4351"/>
                  </a:cubicBezTo>
                  <a:lnTo>
                    <a:pt x="10904" y="4351"/>
                  </a:lnTo>
                  <a:cubicBezTo>
                    <a:pt x="11100" y="3665"/>
                    <a:pt x="11636" y="3129"/>
                    <a:pt x="12319" y="2933"/>
                  </a:cubicBezTo>
                  <a:lnTo>
                    <a:pt x="12319" y="1415"/>
                  </a:lnTo>
                  <a:cubicBezTo>
                    <a:pt x="11636" y="1220"/>
                    <a:pt x="11100" y="684"/>
                    <a:pt x="10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1126675" y="2847600"/>
              <a:ext cx="28100" cy="28175"/>
            </a:xfrm>
            <a:custGeom>
              <a:avLst/>
              <a:gdLst/>
              <a:ahLst/>
              <a:cxnLst/>
              <a:rect l="l" t="t" r="r" b="b"/>
              <a:pathLst>
                <a:path w="1124" h="1127" extrusionOk="0">
                  <a:moveTo>
                    <a:pt x="563" y="0"/>
                  </a:moveTo>
                  <a:cubicBezTo>
                    <a:pt x="250" y="0"/>
                    <a:pt x="0" y="253"/>
                    <a:pt x="0" y="563"/>
                  </a:cubicBezTo>
                  <a:cubicBezTo>
                    <a:pt x="0" y="873"/>
                    <a:pt x="250" y="1126"/>
                    <a:pt x="563" y="1126"/>
                  </a:cubicBezTo>
                  <a:cubicBezTo>
                    <a:pt x="873" y="1126"/>
                    <a:pt x="1123" y="873"/>
                    <a:pt x="1123" y="563"/>
                  </a:cubicBezTo>
                  <a:cubicBezTo>
                    <a:pt x="1123" y="253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903075" y="2730000"/>
              <a:ext cx="475275" cy="263350"/>
            </a:xfrm>
            <a:custGeom>
              <a:avLst/>
              <a:gdLst/>
              <a:ahLst/>
              <a:cxnLst/>
              <a:rect l="l" t="t" r="r" b="b"/>
              <a:pathLst>
                <a:path w="19011" h="10534" extrusionOk="0">
                  <a:moveTo>
                    <a:pt x="14735" y="1964"/>
                  </a:moveTo>
                  <a:cubicBezTo>
                    <a:pt x="15045" y="1964"/>
                    <a:pt x="15298" y="2217"/>
                    <a:pt x="15298" y="2530"/>
                  </a:cubicBezTo>
                  <a:cubicBezTo>
                    <a:pt x="15298" y="3042"/>
                    <a:pt x="15716" y="3460"/>
                    <a:pt x="16231" y="3460"/>
                  </a:cubicBezTo>
                  <a:cubicBezTo>
                    <a:pt x="16541" y="3460"/>
                    <a:pt x="16794" y="3713"/>
                    <a:pt x="16794" y="4026"/>
                  </a:cubicBezTo>
                  <a:lnTo>
                    <a:pt x="16794" y="6511"/>
                  </a:lnTo>
                  <a:cubicBezTo>
                    <a:pt x="16794" y="6821"/>
                    <a:pt x="16541" y="7074"/>
                    <a:pt x="16231" y="7074"/>
                  </a:cubicBezTo>
                  <a:cubicBezTo>
                    <a:pt x="15716" y="7074"/>
                    <a:pt x="15298" y="7492"/>
                    <a:pt x="15298" y="8007"/>
                  </a:cubicBezTo>
                  <a:cubicBezTo>
                    <a:pt x="15298" y="8318"/>
                    <a:pt x="15045" y="8570"/>
                    <a:pt x="14735" y="8570"/>
                  </a:cubicBezTo>
                  <a:lnTo>
                    <a:pt x="4277" y="8570"/>
                  </a:lnTo>
                  <a:cubicBezTo>
                    <a:pt x="3966" y="8570"/>
                    <a:pt x="3714" y="8318"/>
                    <a:pt x="3714" y="8007"/>
                  </a:cubicBezTo>
                  <a:cubicBezTo>
                    <a:pt x="3714" y="7492"/>
                    <a:pt x="3295" y="7074"/>
                    <a:pt x="2783" y="7074"/>
                  </a:cubicBezTo>
                  <a:cubicBezTo>
                    <a:pt x="2470" y="7074"/>
                    <a:pt x="2217" y="6821"/>
                    <a:pt x="2217" y="6511"/>
                  </a:cubicBezTo>
                  <a:lnTo>
                    <a:pt x="2217" y="4026"/>
                  </a:lnTo>
                  <a:cubicBezTo>
                    <a:pt x="2217" y="3713"/>
                    <a:pt x="2470" y="3460"/>
                    <a:pt x="2783" y="3460"/>
                  </a:cubicBezTo>
                  <a:cubicBezTo>
                    <a:pt x="3295" y="3460"/>
                    <a:pt x="3714" y="3042"/>
                    <a:pt x="3714" y="2530"/>
                  </a:cubicBezTo>
                  <a:cubicBezTo>
                    <a:pt x="3714" y="2217"/>
                    <a:pt x="3966" y="1964"/>
                    <a:pt x="4277" y="1964"/>
                  </a:cubicBezTo>
                  <a:close/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lnTo>
                    <a:pt x="1" y="9968"/>
                  </a:lnTo>
                  <a:cubicBezTo>
                    <a:pt x="1" y="10281"/>
                    <a:pt x="254" y="10534"/>
                    <a:pt x="567" y="10534"/>
                  </a:cubicBezTo>
                  <a:lnTo>
                    <a:pt x="18445" y="10534"/>
                  </a:lnTo>
                  <a:cubicBezTo>
                    <a:pt x="18758" y="10534"/>
                    <a:pt x="19011" y="10281"/>
                    <a:pt x="19011" y="9968"/>
                  </a:cubicBezTo>
                  <a:lnTo>
                    <a:pt x="19011" y="567"/>
                  </a:lnTo>
                  <a:cubicBezTo>
                    <a:pt x="19011" y="253"/>
                    <a:pt x="18758" y="0"/>
                    <a:pt x="18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94" name="Google Shape;2094;p27"/>
          <p:cNvGrpSpPr/>
          <p:nvPr/>
        </p:nvGrpSpPr>
        <p:grpSpPr>
          <a:xfrm>
            <a:off x="457200" y="870094"/>
            <a:ext cx="3207550" cy="1043306"/>
            <a:chOff x="5479125" y="1363775"/>
            <a:chExt cx="3207550" cy="702900"/>
          </a:xfrm>
        </p:grpSpPr>
        <p:sp>
          <p:nvSpPr>
            <p:cNvPr id="2096" name="Google Shape;2096;p27"/>
            <p:cNvSpPr txBox="1"/>
            <p:nvPr/>
          </p:nvSpPr>
          <p:spPr>
            <a:xfrm>
              <a:off x="6625675" y="1414627"/>
              <a:ext cx="2061000" cy="553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050" dirty="0">
                  <a:ea typeface="Roboto"/>
                </a:rPr>
                <a:t> </a:t>
              </a:r>
              <a:r>
                <a:rPr lang="en-US" sz="2400" dirty="0">
                  <a:ea typeface="Roboto"/>
                </a:rPr>
                <a:t>TAJ MAHAL PALACE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5479125" y="1363775"/>
              <a:ext cx="1045200" cy="7029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</a:rPr>
                <a:t>4.7 STARS</a:t>
              </a:r>
              <a:endParaRPr sz="12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98" name="Google Shape;2098;p27"/>
          <p:cNvGrpSpPr/>
          <p:nvPr/>
        </p:nvGrpSpPr>
        <p:grpSpPr>
          <a:xfrm>
            <a:off x="484266" y="2440118"/>
            <a:ext cx="3224612" cy="733068"/>
            <a:chOff x="5506166" y="2712195"/>
            <a:chExt cx="3224612" cy="733068"/>
          </a:xfrm>
        </p:grpSpPr>
        <p:sp>
          <p:nvSpPr>
            <p:cNvPr id="2100" name="Google Shape;2100;p27"/>
            <p:cNvSpPr txBox="1"/>
            <p:nvPr/>
          </p:nvSpPr>
          <p:spPr>
            <a:xfrm>
              <a:off x="6669778" y="2712195"/>
              <a:ext cx="2061000" cy="519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OBEROI HOTEL MUMBAI</a:t>
              </a:r>
              <a:endParaRPr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5506166" y="2742363"/>
              <a:ext cx="1045200" cy="702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4.7 STARS</a:t>
              </a:r>
              <a:endParaRPr sz="9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102" name="Google Shape;2102;p27"/>
          <p:cNvGrpSpPr/>
          <p:nvPr/>
        </p:nvGrpSpPr>
        <p:grpSpPr>
          <a:xfrm>
            <a:off x="419255" y="3826025"/>
            <a:ext cx="3245495" cy="702900"/>
            <a:chOff x="5441155" y="4029050"/>
            <a:chExt cx="3245495" cy="702900"/>
          </a:xfrm>
        </p:grpSpPr>
        <p:sp>
          <p:nvSpPr>
            <p:cNvPr id="2104" name="Google Shape;2104;p27"/>
            <p:cNvSpPr txBox="1"/>
            <p:nvPr/>
          </p:nvSpPr>
          <p:spPr>
            <a:xfrm>
              <a:off x="6625650" y="4121900"/>
              <a:ext cx="20610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GRAND HYATT MUMBAI</a:t>
              </a:r>
              <a:endParaRPr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5441155" y="4029050"/>
              <a:ext cx="1045200" cy="702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4.5  STARS</a:t>
              </a:r>
              <a:r>
                <a:rPr lang="en" sz="32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 </a:t>
              </a:r>
              <a:endParaRPr sz="1600" dirty="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3" name="Google Shape;2163;p29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8012" t="13817" b="18418"/>
          <a:stretch/>
        </p:blipFill>
        <p:spPr>
          <a:xfrm>
            <a:off x="1626313" y="1202400"/>
            <a:ext cx="4353925" cy="2174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7" name="Google Shape;2167;p29"/>
          <p:cNvGrpSpPr/>
          <p:nvPr/>
        </p:nvGrpSpPr>
        <p:grpSpPr>
          <a:xfrm>
            <a:off x="6911663" y="1034311"/>
            <a:ext cx="1438800" cy="742265"/>
            <a:chOff x="3440272" y="3520430"/>
            <a:chExt cx="1438800" cy="955420"/>
          </a:xfrm>
        </p:grpSpPr>
        <p:sp>
          <p:nvSpPr>
            <p:cNvPr id="2168" name="Google Shape;2168;p29"/>
            <p:cNvSpPr txBox="1"/>
            <p:nvPr/>
          </p:nvSpPr>
          <p:spPr>
            <a:xfrm>
              <a:off x="3440272" y="3520430"/>
              <a:ext cx="14388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9" name="Google Shape;2169;p29"/>
            <p:cNvSpPr txBox="1"/>
            <p:nvPr/>
          </p:nvSpPr>
          <p:spPr>
            <a:xfrm>
              <a:off x="3440272" y="3862050"/>
              <a:ext cx="14388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2" name="Google Shape;2172;p29"/>
          <p:cNvGrpSpPr/>
          <p:nvPr/>
        </p:nvGrpSpPr>
        <p:grpSpPr>
          <a:xfrm>
            <a:off x="6911663" y="1886840"/>
            <a:ext cx="1524225" cy="701600"/>
            <a:chOff x="3440272" y="3572773"/>
            <a:chExt cx="1524225" cy="903077"/>
          </a:xfrm>
        </p:grpSpPr>
        <p:sp>
          <p:nvSpPr>
            <p:cNvPr id="2173" name="Google Shape;2173;p29"/>
            <p:cNvSpPr txBox="1"/>
            <p:nvPr/>
          </p:nvSpPr>
          <p:spPr>
            <a:xfrm>
              <a:off x="3525697" y="3572773"/>
              <a:ext cx="14388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4" name="Google Shape;2174;p29"/>
            <p:cNvSpPr txBox="1"/>
            <p:nvPr/>
          </p:nvSpPr>
          <p:spPr>
            <a:xfrm>
              <a:off x="3440272" y="3862050"/>
              <a:ext cx="14388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7" name="Google Shape;2177;p29"/>
          <p:cNvGrpSpPr/>
          <p:nvPr/>
        </p:nvGrpSpPr>
        <p:grpSpPr>
          <a:xfrm>
            <a:off x="6911663" y="2660911"/>
            <a:ext cx="1438800" cy="742265"/>
            <a:chOff x="3440272" y="3520430"/>
            <a:chExt cx="1438800" cy="955420"/>
          </a:xfrm>
        </p:grpSpPr>
        <p:sp>
          <p:nvSpPr>
            <p:cNvPr id="2178" name="Google Shape;2178;p29"/>
            <p:cNvSpPr txBox="1"/>
            <p:nvPr/>
          </p:nvSpPr>
          <p:spPr>
            <a:xfrm>
              <a:off x="3440272" y="3520430"/>
              <a:ext cx="14388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9" name="Google Shape;2179;p29"/>
            <p:cNvSpPr txBox="1"/>
            <p:nvPr/>
          </p:nvSpPr>
          <p:spPr>
            <a:xfrm>
              <a:off x="3440272" y="3862050"/>
              <a:ext cx="14388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1" name="Google Shape;2181;p29"/>
          <p:cNvGrpSpPr/>
          <p:nvPr/>
        </p:nvGrpSpPr>
        <p:grpSpPr>
          <a:xfrm>
            <a:off x="793546" y="788412"/>
            <a:ext cx="1718367" cy="3948957"/>
            <a:chOff x="3050975" y="943997"/>
            <a:chExt cx="1460700" cy="3356815"/>
          </a:xfrm>
        </p:grpSpPr>
        <p:sp>
          <p:nvSpPr>
            <p:cNvPr id="2182" name="Google Shape;2182;p29"/>
            <p:cNvSpPr/>
            <p:nvPr/>
          </p:nvSpPr>
          <p:spPr>
            <a:xfrm>
              <a:off x="3050975" y="4143013"/>
              <a:ext cx="1460700" cy="157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3" name="Google Shape;2183;p29"/>
            <p:cNvGrpSpPr/>
            <p:nvPr/>
          </p:nvGrpSpPr>
          <p:grpSpPr>
            <a:xfrm>
              <a:off x="3233293" y="943997"/>
              <a:ext cx="1096093" cy="3308504"/>
              <a:chOff x="6288825" y="1010725"/>
              <a:chExt cx="984544" cy="2971799"/>
            </a:xfrm>
          </p:grpSpPr>
          <p:sp>
            <p:nvSpPr>
              <p:cNvPr id="2184" name="Google Shape;2184;p29"/>
              <p:cNvSpPr/>
              <p:nvPr/>
            </p:nvSpPr>
            <p:spPr>
              <a:xfrm>
                <a:off x="6515251" y="3804842"/>
                <a:ext cx="270593" cy="177681"/>
              </a:xfrm>
              <a:custGeom>
                <a:avLst/>
                <a:gdLst/>
                <a:ahLst/>
                <a:cxnLst/>
                <a:rect l="l" t="t" r="r" b="b"/>
                <a:pathLst>
                  <a:path w="14422" h="9470" extrusionOk="0">
                    <a:moveTo>
                      <a:pt x="6571" y="1"/>
                    </a:moveTo>
                    <a:lnTo>
                      <a:pt x="7069" y="4555"/>
                    </a:lnTo>
                    <a:lnTo>
                      <a:pt x="6916" y="4754"/>
                    </a:lnTo>
                    <a:lnTo>
                      <a:pt x="6739" y="4977"/>
                    </a:lnTo>
                    <a:lnTo>
                      <a:pt x="6532" y="5214"/>
                    </a:lnTo>
                    <a:lnTo>
                      <a:pt x="6302" y="5467"/>
                    </a:lnTo>
                    <a:lnTo>
                      <a:pt x="6034" y="5728"/>
                    </a:lnTo>
                    <a:lnTo>
                      <a:pt x="5888" y="5866"/>
                    </a:lnTo>
                    <a:lnTo>
                      <a:pt x="5735" y="6004"/>
                    </a:lnTo>
                    <a:lnTo>
                      <a:pt x="5566" y="6142"/>
                    </a:lnTo>
                    <a:lnTo>
                      <a:pt x="5390" y="6280"/>
                    </a:lnTo>
                    <a:lnTo>
                      <a:pt x="5198" y="6426"/>
                    </a:lnTo>
                    <a:lnTo>
                      <a:pt x="5007" y="6572"/>
                    </a:lnTo>
                    <a:lnTo>
                      <a:pt x="4792" y="6710"/>
                    </a:lnTo>
                    <a:lnTo>
                      <a:pt x="4570" y="6855"/>
                    </a:lnTo>
                    <a:lnTo>
                      <a:pt x="4340" y="7001"/>
                    </a:lnTo>
                    <a:lnTo>
                      <a:pt x="4094" y="7139"/>
                    </a:lnTo>
                    <a:lnTo>
                      <a:pt x="3834" y="7285"/>
                    </a:lnTo>
                    <a:lnTo>
                      <a:pt x="3558" y="7423"/>
                    </a:lnTo>
                    <a:lnTo>
                      <a:pt x="3274" y="7561"/>
                    </a:lnTo>
                    <a:lnTo>
                      <a:pt x="2967" y="7699"/>
                    </a:lnTo>
                    <a:lnTo>
                      <a:pt x="2653" y="7837"/>
                    </a:lnTo>
                    <a:lnTo>
                      <a:pt x="2323" y="7967"/>
                    </a:lnTo>
                    <a:lnTo>
                      <a:pt x="1978" y="8097"/>
                    </a:lnTo>
                    <a:lnTo>
                      <a:pt x="1618" y="8220"/>
                    </a:lnTo>
                    <a:lnTo>
                      <a:pt x="1235" y="8343"/>
                    </a:lnTo>
                    <a:lnTo>
                      <a:pt x="843" y="8465"/>
                    </a:lnTo>
                    <a:lnTo>
                      <a:pt x="429" y="8573"/>
                    </a:lnTo>
                    <a:lnTo>
                      <a:pt x="0" y="8688"/>
                    </a:lnTo>
                    <a:lnTo>
                      <a:pt x="54" y="9470"/>
                    </a:lnTo>
                    <a:lnTo>
                      <a:pt x="13640" y="9470"/>
                    </a:lnTo>
                    <a:lnTo>
                      <a:pt x="13717" y="9454"/>
                    </a:lnTo>
                    <a:lnTo>
                      <a:pt x="13786" y="9439"/>
                    </a:lnTo>
                    <a:lnTo>
                      <a:pt x="13855" y="9416"/>
                    </a:lnTo>
                    <a:lnTo>
                      <a:pt x="13924" y="9393"/>
                    </a:lnTo>
                    <a:lnTo>
                      <a:pt x="13985" y="9355"/>
                    </a:lnTo>
                    <a:lnTo>
                      <a:pt x="14046" y="9316"/>
                    </a:lnTo>
                    <a:lnTo>
                      <a:pt x="14100" y="9270"/>
                    </a:lnTo>
                    <a:lnTo>
                      <a:pt x="14154" y="9224"/>
                    </a:lnTo>
                    <a:lnTo>
                      <a:pt x="14200" y="9171"/>
                    </a:lnTo>
                    <a:lnTo>
                      <a:pt x="14246" y="9109"/>
                    </a:lnTo>
                    <a:lnTo>
                      <a:pt x="14284" y="9048"/>
                    </a:lnTo>
                    <a:lnTo>
                      <a:pt x="14315" y="8987"/>
                    </a:lnTo>
                    <a:lnTo>
                      <a:pt x="14345" y="8910"/>
                    </a:lnTo>
                    <a:lnTo>
                      <a:pt x="14368" y="8841"/>
                    </a:lnTo>
                    <a:lnTo>
                      <a:pt x="14384" y="8764"/>
                    </a:lnTo>
                    <a:lnTo>
                      <a:pt x="14407" y="8573"/>
                    </a:lnTo>
                    <a:lnTo>
                      <a:pt x="14422" y="8366"/>
                    </a:lnTo>
                    <a:lnTo>
                      <a:pt x="14414" y="8120"/>
                    </a:lnTo>
                    <a:lnTo>
                      <a:pt x="14391" y="7860"/>
                    </a:lnTo>
                    <a:lnTo>
                      <a:pt x="14376" y="7714"/>
                    </a:lnTo>
                    <a:lnTo>
                      <a:pt x="14353" y="7561"/>
                    </a:lnTo>
                    <a:lnTo>
                      <a:pt x="14322" y="7407"/>
                    </a:lnTo>
                    <a:lnTo>
                      <a:pt x="14284" y="7239"/>
                    </a:lnTo>
                    <a:lnTo>
                      <a:pt x="14238" y="7070"/>
                    </a:lnTo>
                    <a:lnTo>
                      <a:pt x="14192" y="6886"/>
                    </a:lnTo>
                    <a:lnTo>
                      <a:pt x="14131" y="6702"/>
                    </a:lnTo>
                    <a:lnTo>
                      <a:pt x="14062" y="6510"/>
                    </a:lnTo>
                    <a:lnTo>
                      <a:pt x="14023" y="6411"/>
                    </a:lnTo>
                    <a:lnTo>
                      <a:pt x="13970" y="6303"/>
                    </a:lnTo>
                    <a:lnTo>
                      <a:pt x="13908" y="6196"/>
                    </a:lnTo>
                    <a:lnTo>
                      <a:pt x="13832" y="6081"/>
                    </a:lnTo>
                    <a:lnTo>
                      <a:pt x="13655" y="5836"/>
                    </a:lnTo>
                    <a:lnTo>
                      <a:pt x="13448" y="5582"/>
                    </a:lnTo>
                    <a:lnTo>
                      <a:pt x="13233" y="5322"/>
                    </a:lnTo>
                    <a:lnTo>
                      <a:pt x="13003" y="5069"/>
                    </a:lnTo>
                    <a:lnTo>
                      <a:pt x="12773" y="4831"/>
                    </a:lnTo>
                    <a:lnTo>
                      <a:pt x="12566" y="4616"/>
                    </a:lnTo>
                    <a:lnTo>
                      <a:pt x="12712" y="4110"/>
                    </a:lnTo>
                    <a:lnTo>
                      <a:pt x="12827" y="3689"/>
                    </a:lnTo>
                    <a:lnTo>
                      <a:pt x="12965" y="3160"/>
                    </a:lnTo>
                    <a:lnTo>
                      <a:pt x="13118" y="2531"/>
                    </a:lnTo>
                    <a:lnTo>
                      <a:pt x="13287" y="1787"/>
                    </a:lnTo>
                    <a:lnTo>
                      <a:pt x="13471" y="944"/>
                    </a:lnTo>
                    <a:lnTo>
                      <a:pt x="13655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29"/>
              <p:cNvSpPr/>
              <p:nvPr/>
            </p:nvSpPr>
            <p:spPr>
              <a:xfrm>
                <a:off x="6508478" y="3892746"/>
                <a:ext cx="274214" cy="89779"/>
              </a:xfrm>
              <a:custGeom>
                <a:avLst/>
                <a:gdLst/>
                <a:ahLst/>
                <a:cxnLst/>
                <a:rect l="l" t="t" r="r" b="b"/>
                <a:pathLst>
                  <a:path w="14615" h="4785" extrusionOk="0">
                    <a:moveTo>
                      <a:pt x="13096" y="0"/>
                    </a:moveTo>
                    <a:lnTo>
                      <a:pt x="12889" y="161"/>
                    </a:lnTo>
                    <a:lnTo>
                      <a:pt x="12337" y="575"/>
                    </a:lnTo>
                    <a:lnTo>
                      <a:pt x="11540" y="1166"/>
                    </a:lnTo>
                    <a:lnTo>
                      <a:pt x="11080" y="1503"/>
                    </a:lnTo>
                    <a:lnTo>
                      <a:pt x="10589" y="1848"/>
                    </a:lnTo>
                    <a:lnTo>
                      <a:pt x="10083" y="2193"/>
                    </a:lnTo>
                    <a:lnTo>
                      <a:pt x="9577" y="2538"/>
                    </a:lnTo>
                    <a:lnTo>
                      <a:pt x="9079" y="2853"/>
                    </a:lnTo>
                    <a:lnTo>
                      <a:pt x="8596" y="3144"/>
                    </a:lnTo>
                    <a:lnTo>
                      <a:pt x="8366" y="3274"/>
                    </a:lnTo>
                    <a:lnTo>
                      <a:pt x="8151" y="3397"/>
                    </a:lnTo>
                    <a:lnTo>
                      <a:pt x="7944" y="3504"/>
                    </a:lnTo>
                    <a:lnTo>
                      <a:pt x="7745" y="3596"/>
                    </a:lnTo>
                    <a:lnTo>
                      <a:pt x="7568" y="3673"/>
                    </a:lnTo>
                    <a:lnTo>
                      <a:pt x="7399" y="3734"/>
                    </a:lnTo>
                    <a:lnTo>
                      <a:pt x="7254" y="3780"/>
                    </a:lnTo>
                    <a:lnTo>
                      <a:pt x="7123" y="3803"/>
                    </a:lnTo>
                    <a:lnTo>
                      <a:pt x="7001" y="3811"/>
                    </a:lnTo>
                    <a:lnTo>
                      <a:pt x="6740" y="3811"/>
                    </a:lnTo>
                    <a:lnTo>
                      <a:pt x="6610" y="3796"/>
                    </a:lnTo>
                    <a:lnTo>
                      <a:pt x="6479" y="3780"/>
                    </a:lnTo>
                    <a:lnTo>
                      <a:pt x="6341" y="3750"/>
                    </a:lnTo>
                    <a:lnTo>
                      <a:pt x="6203" y="3719"/>
                    </a:lnTo>
                    <a:lnTo>
                      <a:pt x="6065" y="3688"/>
                    </a:lnTo>
                    <a:lnTo>
                      <a:pt x="5789" y="3604"/>
                    </a:lnTo>
                    <a:lnTo>
                      <a:pt x="5513" y="3504"/>
                    </a:lnTo>
                    <a:lnTo>
                      <a:pt x="5245" y="3405"/>
                    </a:lnTo>
                    <a:lnTo>
                      <a:pt x="4984" y="3290"/>
                    </a:lnTo>
                    <a:lnTo>
                      <a:pt x="4747" y="3175"/>
                    </a:lnTo>
                    <a:lnTo>
                      <a:pt x="4524" y="3067"/>
                    </a:lnTo>
                    <a:lnTo>
                      <a:pt x="4149" y="2868"/>
                    </a:lnTo>
                    <a:lnTo>
                      <a:pt x="3903" y="2722"/>
                    </a:lnTo>
                    <a:lnTo>
                      <a:pt x="3819" y="2669"/>
                    </a:lnTo>
                    <a:lnTo>
                      <a:pt x="3581" y="2676"/>
                    </a:lnTo>
                    <a:lnTo>
                      <a:pt x="3305" y="2692"/>
                    </a:lnTo>
                    <a:lnTo>
                      <a:pt x="2960" y="2722"/>
                    </a:lnTo>
                    <a:lnTo>
                      <a:pt x="2546" y="2776"/>
                    </a:lnTo>
                    <a:lnTo>
                      <a:pt x="2324" y="2814"/>
                    </a:lnTo>
                    <a:lnTo>
                      <a:pt x="2086" y="2853"/>
                    </a:lnTo>
                    <a:lnTo>
                      <a:pt x="1849" y="2906"/>
                    </a:lnTo>
                    <a:lnTo>
                      <a:pt x="1603" y="2968"/>
                    </a:lnTo>
                    <a:lnTo>
                      <a:pt x="1350" y="3029"/>
                    </a:lnTo>
                    <a:lnTo>
                      <a:pt x="1105" y="3113"/>
                    </a:lnTo>
                    <a:lnTo>
                      <a:pt x="982" y="3152"/>
                    </a:lnTo>
                    <a:lnTo>
                      <a:pt x="867" y="3205"/>
                    </a:lnTo>
                    <a:lnTo>
                      <a:pt x="767" y="3251"/>
                    </a:lnTo>
                    <a:lnTo>
                      <a:pt x="675" y="3313"/>
                    </a:lnTo>
                    <a:lnTo>
                      <a:pt x="583" y="3366"/>
                    </a:lnTo>
                    <a:lnTo>
                      <a:pt x="507" y="3428"/>
                    </a:lnTo>
                    <a:lnTo>
                      <a:pt x="438" y="3497"/>
                    </a:lnTo>
                    <a:lnTo>
                      <a:pt x="369" y="3558"/>
                    </a:lnTo>
                    <a:lnTo>
                      <a:pt x="307" y="3627"/>
                    </a:lnTo>
                    <a:lnTo>
                      <a:pt x="261" y="3696"/>
                    </a:lnTo>
                    <a:lnTo>
                      <a:pt x="215" y="3765"/>
                    </a:lnTo>
                    <a:lnTo>
                      <a:pt x="169" y="3834"/>
                    </a:lnTo>
                    <a:lnTo>
                      <a:pt x="108" y="3980"/>
                    </a:lnTo>
                    <a:lnTo>
                      <a:pt x="62" y="4118"/>
                    </a:lnTo>
                    <a:lnTo>
                      <a:pt x="24" y="4248"/>
                    </a:lnTo>
                    <a:lnTo>
                      <a:pt x="8" y="4371"/>
                    </a:lnTo>
                    <a:lnTo>
                      <a:pt x="1" y="4486"/>
                    </a:lnTo>
                    <a:lnTo>
                      <a:pt x="1" y="4585"/>
                    </a:lnTo>
                    <a:lnTo>
                      <a:pt x="8" y="4731"/>
                    </a:lnTo>
                    <a:lnTo>
                      <a:pt x="16" y="4785"/>
                    </a:lnTo>
                    <a:lnTo>
                      <a:pt x="13449" y="4785"/>
                    </a:lnTo>
                    <a:lnTo>
                      <a:pt x="13518" y="4777"/>
                    </a:lnTo>
                    <a:lnTo>
                      <a:pt x="13587" y="4762"/>
                    </a:lnTo>
                    <a:lnTo>
                      <a:pt x="13648" y="4746"/>
                    </a:lnTo>
                    <a:lnTo>
                      <a:pt x="13717" y="4723"/>
                    </a:lnTo>
                    <a:lnTo>
                      <a:pt x="13779" y="4700"/>
                    </a:lnTo>
                    <a:lnTo>
                      <a:pt x="13840" y="4670"/>
                    </a:lnTo>
                    <a:lnTo>
                      <a:pt x="13894" y="4639"/>
                    </a:lnTo>
                    <a:lnTo>
                      <a:pt x="14009" y="4555"/>
                    </a:lnTo>
                    <a:lnTo>
                      <a:pt x="14055" y="4516"/>
                    </a:lnTo>
                    <a:lnTo>
                      <a:pt x="14108" y="4463"/>
                    </a:lnTo>
                    <a:lnTo>
                      <a:pt x="14147" y="4417"/>
                    </a:lnTo>
                    <a:lnTo>
                      <a:pt x="14193" y="4355"/>
                    </a:lnTo>
                    <a:lnTo>
                      <a:pt x="14231" y="4302"/>
                    </a:lnTo>
                    <a:lnTo>
                      <a:pt x="14262" y="4240"/>
                    </a:lnTo>
                    <a:lnTo>
                      <a:pt x="14361" y="4026"/>
                    </a:lnTo>
                    <a:lnTo>
                      <a:pt x="14438" y="3819"/>
                    </a:lnTo>
                    <a:lnTo>
                      <a:pt x="14507" y="3619"/>
                    </a:lnTo>
                    <a:lnTo>
                      <a:pt x="14553" y="3412"/>
                    </a:lnTo>
                    <a:lnTo>
                      <a:pt x="14591" y="3221"/>
                    </a:lnTo>
                    <a:lnTo>
                      <a:pt x="14607" y="3021"/>
                    </a:lnTo>
                    <a:lnTo>
                      <a:pt x="14614" y="2837"/>
                    </a:lnTo>
                    <a:lnTo>
                      <a:pt x="14607" y="2653"/>
                    </a:lnTo>
                    <a:lnTo>
                      <a:pt x="14591" y="2469"/>
                    </a:lnTo>
                    <a:lnTo>
                      <a:pt x="14568" y="2301"/>
                    </a:lnTo>
                    <a:lnTo>
                      <a:pt x="14538" y="2132"/>
                    </a:lnTo>
                    <a:lnTo>
                      <a:pt x="14492" y="1963"/>
                    </a:lnTo>
                    <a:lnTo>
                      <a:pt x="14438" y="1810"/>
                    </a:lnTo>
                    <a:lnTo>
                      <a:pt x="14384" y="1657"/>
                    </a:lnTo>
                    <a:lnTo>
                      <a:pt x="14323" y="1511"/>
                    </a:lnTo>
                    <a:lnTo>
                      <a:pt x="14254" y="1373"/>
                    </a:lnTo>
                    <a:lnTo>
                      <a:pt x="14185" y="1235"/>
                    </a:lnTo>
                    <a:lnTo>
                      <a:pt x="14116" y="1112"/>
                    </a:lnTo>
                    <a:lnTo>
                      <a:pt x="14039" y="989"/>
                    </a:lnTo>
                    <a:lnTo>
                      <a:pt x="13970" y="882"/>
                    </a:lnTo>
                    <a:lnTo>
                      <a:pt x="13825" y="683"/>
                    </a:lnTo>
                    <a:lnTo>
                      <a:pt x="13686" y="514"/>
                    </a:lnTo>
                    <a:lnTo>
                      <a:pt x="13564" y="376"/>
                    </a:lnTo>
                    <a:lnTo>
                      <a:pt x="13472" y="276"/>
                    </a:lnTo>
                    <a:lnTo>
                      <a:pt x="13387" y="200"/>
                    </a:lnTo>
                    <a:lnTo>
                      <a:pt x="13364" y="169"/>
                    </a:lnTo>
                    <a:lnTo>
                      <a:pt x="13295" y="100"/>
                    </a:lnTo>
                    <a:lnTo>
                      <a:pt x="13249" y="62"/>
                    </a:lnTo>
                    <a:lnTo>
                      <a:pt x="13203" y="31"/>
                    </a:lnTo>
                    <a:lnTo>
                      <a:pt x="13150" y="8"/>
                    </a:lnTo>
                    <a:lnTo>
                      <a:pt x="130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9"/>
              <p:cNvSpPr/>
              <p:nvPr/>
            </p:nvSpPr>
            <p:spPr>
              <a:xfrm>
                <a:off x="6610039" y="3919652"/>
                <a:ext cx="67639" cy="464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477" extrusionOk="0">
                    <a:moveTo>
                      <a:pt x="392" y="0"/>
                    </a:moveTo>
                    <a:lnTo>
                      <a:pt x="1" y="361"/>
                    </a:lnTo>
                    <a:lnTo>
                      <a:pt x="3344" y="2477"/>
                    </a:lnTo>
                    <a:lnTo>
                      <a:pt x="3604" y="205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9"/>
              <p:cNvSpPr/>
              <p:nvPr/>
            </p:nvSpPr>
            <p:spPr>
              <a:xfrm>
                <a:off x="6770590" y="3804842"/>
                <a:ext cx="226445" cy="177681"/>
              </a:xfrm>
              <a:custGeom>
                <a:avLst/>
                <a:gdLst/>
                <a:ahLst/>
                <a:cxnLst/>
                <a:rect l="l" t="t" r="r" b="b"/>
                <a:pathLst>
                  <a:path w="12069" h="9470" extrusionOk="0">
                    <a:moveTo>
                      <a:pt x="253" y="1"/>
                    </a:moveTo>
                    <a:lnTo>
                      <a:pt x="437" y="944"/>
                    </a:lnTo>
                    <a:lnTo>
                      <a:pt x="621" y="1787"/>
                    </a:lnTo>
                    <a:lnTo>
                      <a:pt x="790" y="2531"/>
                    </a:lnTo>
                    <a:lnTo>
                      <a:pt x="943" y="3160"/>
                    </a:lnTo>
                    <a:lnTo>
                      <a:pt x="1081" y="3689"/>
                    </a:lnTo>
                    <a:lnTo>
                      <a:pt x="1196" y="4110"/>
                    </a:lnTo>
                    <a:lnTo>
                      <a:pt x="1342" y="4616"/>
                    </a:lnTo>
                    <a:lnTo>
                      <a:pt x="989" y="4984"/>
                    </a:lnTo>
                    <a:lnTo>
                      <a:pt x="805" y="5184"/>
                    </a:lnTo>
                    <a:lnTo>
                      <a:pt x="621" y="5391"/>
                    </a:lnTo>
                    <a:lnTo>
                      <a:pt x="445" y="5598"/>
                    </a:lnTo>
                    <a:lnTo>
                      <a:pt x="276" y="5805"/>
                    </a:lnTo>
                    <a:lnTo>
                      <a:pt x="123" y="6012"/>
                    </a:lnTo>
                    <a:lnTo>
                      <a:pt x="0" y="6204"/>
                    </a:lnTo>
                    <a:lnTo>
                      <a:pt x="138" y="6372"/>
                    </a:lnTo>
                    <a:lnTo>
                      <a:pt x="276" y="6549"/>
                    </a:lnTo>
                    <a:lnTo>
                      <a:pt x="430" y="6717"/>
                    </a:lnTo>
                    <a:lnTo>
                      <a:pt x="591" y="6886"/>
                    </a:lnTo>
                    <a:lnTo>
                      <a:pt x="752" y="7047"/>
                    </a:lnTo>
                    <a:lnTo>
                      <a:pt x="920" y="7216"/>
                    </a:lnTo>
                    <a:lnTo>
                      <a:pt x="1265" y="7538"/>
                    </a:lnTo>
                    <a:lnTo>
                      <a:pt x="1618" y="7852"/>
                    </a:lnTo>
                    <a:lnTo>
                      <a:pt x="1963" y="8159"/>
                    </a:lnTo>
                    <a:lnTo>
                      <a:pt x="2300" y="8458"/>
                    </a:lnTo>
                    <a:lnTo>
                      <a:pt x="2622" y="8757"/>
                    </a:lnTo>
                    <a:lnTo>
                      <a:pt x="3006" y="9117"/>
                    </a:lnTo>
                    <a:lnTo>
                      <a:pt x="3389" y="9470"/>
                    </a:lnTo>
                    <a:lnTo>
                      <a:pt x="11409" y="9470"/>
                    </a:lnTo>
                    <a:lnTo>
                      <a:pt x="11478" y="9301"/>
                    </a:lnTo>
                    <a:lnTo>
                      <a:pt x="11554" y="9125"/>
                    </a:lnTo>
                    <a:lnTo>
                      <a:pt x="11715" y="8795"/>
                    </a:lnTo>
                    <a:lnTo>
                      <a:pt x="11884" y="8465"/>
                    </a:lnTo>
                    <a:lnTo>
                      <a:pt x="12068" y="8143"/>
                    </a:lnTo>
                    <a:lnTo>
                      <a:pt x="11761" y="8028"/>
                    </a:lnTo>
                    <a:lnTo>
                      <a:pt x="11470" y="7921"/>
                    </a:lnTo>
                    <a:lnTo>
                      <a:pt x="11194" y="7806"/>
                    </a:lnTo>
                    <a:lnTo>
                      <a:pt x="10926" y="7691"/>
                    </a:lnTo>
                    <a:lnTo>
                      <a:pt x="10665" y="7576"/>
                    </a:lnTo>
                    <a:lnTo>
                      <a:pt x="10420" y="7453"/>
                    </a:lnTo>
                    <a:lnTo>
                      <a:pt x="10182" y="7338"/>
                    </a:lnTo>
                    <a:lnTo>
                      <a:pt x="9952" y="7216"/>
                    </a:lnTo>
                    <a:lnTo>
                      <a:pt x="9737" y="7093"/>
                    </a:lnTo>
                    <a:lnTo>
                      <a:pt x="9530" y="6970"/>
                    </a:lnTo>
                    <a:lnTo>
                      <a:pt x="9331" y="6848"/>
                    </a:lnTo>
                    <a:lnTo>
                      <a:pt x="9139" y="6725"/>
                    </a:lnTo>
                    <a:lnTo>
                      <a:pt x="8955" y="6602"/>
                    </a:lnTo>
                    <a:lnTo>
                      <a:pt x="8787" y="6480"/>
                    </a:lnTo>
                    <a:lnTo>
                      <a:pt x="8465" y="6234"/>
                    </a:lnTo>
                    <a:lnTo>
                      <a:pt x="8173" y="5997"/>
                    </a:lnTo>
                    <a:lnTo>
                      <a:pt x="7913" y="5767"/>
                    </a:lnTo>
                    <a:lnTo>
                      <a:pt x="7675" y="5536"/>
                    </a:lnTo>
                    <a:lnTo>
                      <a:pt x="7468" y="5314"/>
                    </a:lnTo>
                    <a:lnTo>
                      <a:pt x="7276" y="5107"/>
                    </a:lnTo>
                    <a:lnTo>
                      <a:pt x="7115" y="4908"/>
                    </a:lnTo>
                    <a:lnTo>
                      <a:pt x="6970" y="4724"/>
                    </a:lnTo>
                    <a:lnTo>
                      <a:pt x="6839" y="4555"/>
                    </a:lnTo>
                    <a:lnTo>
                      <a:pt x="7338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9"/>
              <p:cNvSpPr/>
              <p:nvPr/>
            </p:nvSpPr>
            <p:spPr>
              <a:xfrm>
                <a:off x="6757925" y="3892746"/>
                <a:ext cx="274345" cy="89779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4785" extrusionOk="0">
                    <a:moveTo>
                      <a:pt x="1526" y="0"/>
                    </a:moveTo>
                    <a:lnTo>
                      <a:pt x="1473" y="8"/>
                    </a:lnTo>
                    <a:lnTo>
                      <a:pt x="1419" y="31"/>
                    </a:lnTo>
                    <a:lnTo>
                      <a:pt x="1365" y="62"/>
                    </a:lnTo>
                    <a:lnTo>
                      <a:pt x="1319" y="100"/>
                    </a:lnTo>
                    <a:lnTo>
                      <a:pt x="1250" y="169"/>
                    </a:lnTo>
                    <a:lnTo>
                      <a:pt x="1227" y="200"/>
                    </a:lnTo>
                    <a:lnTo>
                      <a:pt x="1143" y="276"/>
                    </a:lnTo>
                    <a:lnTo>
                      <a:pt x="1051" y="376"/>
                    </a:lnTo>
                    <a:lnTo>
                      <a:pt x="928" y="514"/>
                    </a:lnTo>
                    <a:lnTo>
                      <a:pt x="790" y="683"/>
                    </a:lnTo>
                    <a:lnTo>
                      <a:pt x="652" y="882"/>
                    </a:lnTo>
                    <a:lnTo>
                      <a:pt x="576" y="989"/>
                    </a:lnTo>
                    <a:lnTo>
                      <a:pt x="499" y="1112"/>
                    </a:lnTo>
                    <a:lnTo>
                      <a:pt x="430" y="1235"/>
                    </a:lnTo>
                    <a:lnTo>
                      <a:pt x="361" y="1373"/>
                    </a:lnTo>
                    <a:lnTo>
                      <a:pt x="292" y="1511"/>
                    </a:lnTo>
                    <a:lnTo>
                      <a:pt x="230" y="1657"/>
                    </a:lnTo>
                    <a:lnTo>
                      <a:pt x="177" y="1810"/>
                    </a:lnTo>
                    <a:lnTo>
                      <a:pt x="123" y="1963"/>
                    </a:lnTo>
                    <a:lnTo>
                      <a:pt x="85" y="2132"/>
                    </a:lnTo>
                    <a:lnTo>
                      <a:pt x="46" y="2301"/>
                    </a:lnTo>
                    <a:lnTo>
                      <a:pt x="23" y="2469"/>
                    </a:lnTo>
                    <a:lnTo>
                      <a:pt x="8" y="2653"/>
                    </a:lnTo>
                    <a:lnTo>
                      <a:pt x="0" y="2837"/>
                    </a:lnTo>
                    <a:lnTo>
                      <a:pt x="8" y="3021"/>
                    </a:lnTo>
                    <a:lnTo>
                      <a:pt x="31" y="3221"/>
                    </a:lnTo>
                    <a:lnTo>
                      <a:pt x="62" y="3412"/>
                    </a:lnTo>
                    <a:lnTo>
                      <a:pt x="108" y="3619"/>
                    </a:lnTo>
                    <a:lnTo>
                      <a:pt x="177" y="3819"/>
                    </a:lnTo>
                    <a:lnTo>
                      <a:pt x="253" y="4026"/>
                    </a:lnTo>
                    <a:lnTo>
                      <a:pt x="353" y="4240"/>
                    </a:lnTo>
                    <a:lnTo>
                      <a:pt x="391" y="4302"/>
                    </a:lnTo>
                    <a:lnTo>
                      <a:pt x="430" y="4355"/>
                    </a:lnTo>
                    <a:lnTo>
                      <a:pt x="468" y="4417"/>
                    </a:lnTo>
                    <a:lnTo>
                      <a:pt x="514" y="4463"/>
                    </a:lnTo>
                    <a:lnTo>
                      <a:pt x="560" y="4516"/>
                    </a:lnTo>
                    <a:lnTo>
                      <a:pt x="614" y="4555"/>
                    </a:lnTo>
                    <a:lnTo>
                      <a:pt x="721" y="4639"/>
                    </a:lnTo>
                    <a:lnTo>
                      <a:pt x="783" y="4670"/>
                    </a:lnTo>
                    <a:lnTo>
                      <a:pt x="836" y="4700"/>
                    </a:lnTo>
                    <a:lnTo>
                      <a:pt x="905" y="4723"/>
                    </a:lnTo>
                    <a:lnTo>
                      <a:pt x="967" y="4746"/>
                    </a:lnTo>
                    <a:lnTo>
                      <a:pt x="1036" y="4762"/>
                    </a:lnTo>
                    <a:lnTo>
                      <a:pt x="1097" y="4777"/>
                    </a:lnTo>
                    <a:lnTo>
                      <a:pt x="1166" y="4785"/>
                    </a:lnTo>
                    <a:lnTo>
                      <a:pt x="14599" y="4785"/>
                    </a:lnTo>
                    <a:lnTo>
                      <a:pt x="14606" y="4731"/>
                    </a:lnTo>
                    <a:lnTo>
                      <a:pt x="14622" y="4585"/>
                    </a:lnTo>
                    <a:lnTo>
                      <a:pt x="14614" y="4486"/>
                    </a:lnTo>
                    <a:lnTo>
                      <a:pt x="14606" y="4371"/>
                    </a:lnTo>
                    <a:lnTo>
                      <a:pt x="14591" y="4248"/>
                    </a:lnTo>
                    <a:lnTo>
                      <a:pt x="14560" y="4118"/>
                    </a:lnTo>
                    <a:lnTo>
                      <a:pt x="14507" y="3980"/>
                    </a:lnTo>
                    <a:lnTo>
                      <a:pt x="14445" y="3834"/>
                    </a:lnTo>
                    <a:lnTo>
                      <a:pt x="14407" y="3765"/>
                    </a:lnTo>
                    <a:lnTo>
                      <a:pt x="14361" y="3696"/>
                    </a:lnTo>
                    <a:lnTo>
                      <a:pt x="14307" y="3627"/>
                    </a:lnTo>
                    <a:lnTo>
                      <a:pt x="14246" y="3558"/>
                    </a:lnTo>
                    <a:lnTo>
                      <a:pt x="14185" y="3497"/>
                    </a:lnTo>
                    <a:lnTo>
                      <a:pt x="14108" y="3428"/>
                    </a:lnTo>
                    <a:lnTo>
                      <a:pt x="14031" y="3366"/>
                    </a:lnTo>
                    <a:lnTo>
                      <a:pt x="13947" y="3313"/>
                    </a:lnTo>
                    <a:lnTo>
                      <a:pt x="13847" y="3251"/>
                    </a:lnTo>
                    <a:lnTo>
                      <a:pt x="13748" y="3205"/>
                    </a:lnTo>
                    <a:lnTo>
                      <a:pt x="13633" y="3152"/>
                    </a:lnTo>
                    <a:lnTo>
                      <a:pt x="13518" y="3113"/>
                    </a:lnTo>
                    <a:lnTo>
                      <a:pt x="13265" y="3029"/>
                    </a:lnTo>
                    <a:lnTo>
                      <a:pt x="13019" y="2968"/>
                    </a:lnTo>
                    <a:lnTo>
                      <a:pt x="12774" y="2906"/>
                    </a:lnTo>
                    <a:lnTo>
                      <a:pt x="12528" y="2853"/>
                    </a:lnTo>
                    <a:lnTo>
                      <a:pt x="12298" y="2814"/>
                    </a:lnTo>
                    <a:lnTo>
                      <a:pt x="12068" y="2776"/>
                    </a:lnTo>
                    <a:lnTo>
                      <a:pt x="11662" y="2722"/>
                    </a:lnTo>
                    <a:lnTo>
                      <a:pt x="11309" y="2692"/>
                    </a:lnTo>
                    <a:lnTo>
                      <a:pt x="11041" y="2676"/>
                    </a:lnTo>
                    <a:lnTo>
                      <a:pt x="10803" y="2669"/>
                    </a:lnTo>
                    <a:lnTo>
                      <a:pt x="10711" y="2722"/>
                    </a:lnTo>
                    <a:lnTo>
                      <a:pt x="10466" y="2868"/>
                    </a:lnTo>
                    <a:lnTo>
                      <a:pt x="10090" y="3067"/>
                    </a:lnTo>
                    <a:lnTo>
                      <a:pt x="9868" y="3175"/>
                    </a:lnTo>
                    <a:lnTo>
                      <a:pt x="9630" y="3290"/>
                    </a:lnTo>
                    <a:lnTo>
                      <a:pt x="9370" y="3405"/>
                    </a:lnTo>
                    <a:lnTo>
                      <a:pt x="9101" y="3504"/>
                    </a:lnTo>
                    <a:lnTo>
                      <a:pt x="8833" y="3604"/>
                    </a:lnTo>
                    <a:lnTo>
                      <a:pt x="8549" y="3688"/>
                    </a:lnTo>
                    <a:lnTo>
                      <a:pt x="8411" y="3719"/>
                    </a:lnTo>
                    <a:lnTo>
                      <a:pt x="8273" y="3750"/>
                    </a:lnTo>
                    <a:lnTo>
                      <a:pt x="8143" y="3780"/>
                    </a:lnTo>
                    <a:lnTo>
                      <a:pt x="8005" y="3796"/>
                    </a:lnTo>
                    <a:lnTo>
                      <a:pt x="7875" y="3811"/>
                    </a:lnTo>
                    <a:lnTo>
                      <a:pt x="7614" y="3811"/>
                    </a:lnTo>
                    <a:lnTo>
                      <a:pt x="7499" y="3803"/>
                    </a:lnTo>
                    <a:lnTo>
                      <a:pt x="7369" y="3780"/>
                    </a:lnTo>
                    <a:lnTo>
                      <a:pt x="7215" y="3734"/>
                    </a:lnTo>
                    <a:lnTo>
                      <a:pt x="7054" y="3673"/>
                    </a:lnTo>
                    <a:lnTo>
                      <a:pt x="6870" y="3596"/>
                    </a:lnTo>
                    <a:lnTo>
                      <a:pt x="6678" y="3504"/>
                    </a:lnTo>
                    <a:lnTo>
                      <a:pt x="6471" y="3397"/>
                    </a:lnTo>
                    <a:lnTo>
                      <a:pt x="6249" y="3274"/>
                    </a:lnTo>
                    <a:lnTo>
                      <a:pt x="6019" y="3144"/>
                    </a:lnTo>
                    <a:lnTo>
                      <a:pt x="5544" y="2853"/>
                    </a:lnTo>
                    <a:lnTo>
                      <a:pt x="5045" y="2538"/>
                    </a:lnTo>
                    <a:lnTo>
                      <a:pt x="4532" y="2193"/>
                    </a:lnTo>
                    <a:lnTo>
                      <a:pt x="4026" y="1848"/>
                    </a:lnTo>
                    <a:lnTo>
                      <a:pt x="3535" y="1503"/>
                    </a:lnTo>
                    <a:lnTo>
                      <a:pt x="3075" y="1166"/>
                    </a:lnTo>
                    <a:lnTo>
                      <a:pt x="2278" y="575"/>
                    </a:lnTo>
                    <a:lnTo>
                      <a:pt x="1726" y="161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9"/>
              <p:cNvSpPr/>
              <p:nvPr/>
            </p:nvSpPr>
            <p:spPr>
              <a:xfrm>
                <a:off x="6862939" y="3918357"/>
                <a:ext cx="70791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3773" h="2546" extrusionOk="0">
                    <a:moveTo>
                      <a:pt x="3443" y="0"/>
                    </a:moveTo>
                    <a:lnTo>
                      <a:pt x="0" y="2124"/>
                    </a:lnTo>
                    <a:lnTo>
                      <a:pt x="261" y="2546"/>
                    </a:lnTo>
                    <a:lnTo>
                      <a:pt x="3773" y="269"/>
                    </a:lnTo>
                    <a:lnTo>
                      <a:pt x="3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9"/>
              <p:cNvSpPr/>
              <p:nvPr/>
            </p:nvSpPr>
            <p:spPr>
              <a:xfrm>
                <a:off x="6483449" y="2185163"/>
                <a:ext cx="574996" cy="1673915"/>
              </a:xfrm>
              <a:custGeom>
                <a:avLst/>
                <a:gdLst/>
                <a:ahLst/>
                <a:cxnLst/>
                <a:rect l="l" t="t" r="r" b="b"/>
                <a:pathLst>
                  <a:path w="30646" h="89216" extrusionOk="0">
                    <a:moveTo>
                      <a:pt x="2339" y="1"/>
                    </a:moveTo>
                    <a:lnTo>
                      <a:pt x="2178" y="238"/>
                    </a:lnTo>
                    <a:lnTo>
                      <a:pt x="2002" y="530"/>
                    </a:lnTo>
                    <a:lnTo>
                      <a:pt x="1810" y="844"/>
                    </a:lnTo>
                    <a:lnTo>
                      <a:pt x="1611" y="1204"/>
                    </a:lnTo>
                    <a:lnTo>
                      <a:pt x="1404" y="1596"/>
                    </a:lnTo>
                    <a:lnTo>
                      <a:pt x="1197" y="2017"/>
                    </a:lnTo>
                    <a:lnTo>
                      <a:pt x="990" y="2462"/>
                    </a:lnTo>
                    <a:lnTo>
                      <a:pt x="890" y="2700"/>
                    </a:lnTo>
                    <a:lnTo>
                      <a:pt x="790" y="2937"/>
                    </a:lnTo>
                    <a:lnTo>
                      <a:pt x="698" y="3183"/>
                    </a:lnTo>
                    <a:lnTo>
                      <a:pt x="606" y="3436"/>
                    </a:lnTo>
                    <a:lnTo>
                      <a:pt x="522" y="3689"/>
                    </a:lnTo>
                    <a:lnTo>
                      <a:pt x="438" y="3949"/>
                    </a:lnTo>
                    <a:lnTo>
                      <a:pt x="361" y="4210"/>
                    </a:lnTo>
                    <a:lnTo>
                      <a:pt x="292" y="4478"/>
                    </a:lnTo>
                    <a:lnTo>
                      <a:pt x="231" y="4754"/>
                    </a:lnTo>
                    <a:lnTo>
                      <a:pt x="169" y="5030"/>
                    </a:lnTo>
                    <a:lnTo>
                      <a:pt x="123" y="5306"/>
                    </a:lnTo>
                    <a:lnTo>
                      <a:pt x="77" y="5590"/>
                    </a:lnTo>
                    <a:lnTo>
                      <a:pt x="47" y="5874"/>
                    </a:lnTo>
                    <a:lnTo>
                      <a:pt x="24" y="6157"/>
                    </a:lnTo>
                    <a:lnTo>
                      <a:pt x="8" y="6449"/>
                    </a:lnTo>
                    <a:lnTo>
                      <a:pt x="1" y="6740"/>
                    </a:lnTo>
                    <a:lnTo>
                      <a:pt x="8" y="7024"/>
                    </a:lnTo>
                    <a:lnTo>
                      <a:pt x="24" y="7315"/>
                    </a:lnTo>
                    <a:lnTo>
                      <a:pt x="169" y="8895"/>
                    </a:lnTo>
                    <a:lnTo>
                      <a:pt x="468" y="11984"/>
                    </a:lnTo>
                    <a:lnTo>
                      <a:pt x="1427" y="21798"/>
                    </a:lnTo>
                    <a:lnTo>
                      <a:pt x="2723" y="34986"/>
                    </a:lnTo>
                    <a:lnTo>
                      <a:pt x="4187" y="49768"/>
                    </a:lnTo>
                    <a:lnTo>
                      <a:pt x="6893" y="76986"/>
                    </a:lnTo>
                    <a:lnTo>
                      <a:pt x="8112" y="89215"/>
                    </a:lnTo>
                    <a:lnTo>
                      <a:pt x="15212" y="89215"/>
                    </a:lnTo>
                    <a:lnTo>
                      <a:pt x="15573" y="87245"/>
                    </a:lnTo>
                    <a:lnTo>
                      <a:pt x="16002" y="89215"/>
                    </a:lnTo>
                    <a:lnTo>
                      <a:pt x="22450" y="89215"/>
                    </a:lnTo>
                    <a:lnTo>
                      <a:pt x="23738" y="76595"/>
                    </a:lnTo>
                    <a:lnTo>
                      <a:pt x="25057" y="63615"/>
                    </a:lnTo>
                    <a:lnTo>
                      <a:pt x="26567" y="48687"/>
                    </a:lnTo>
                    <a:lnTo>
                      <a:pt x="28070" y="33682"/>
                    </a:lnTo>
                    <a:lnTo>
                      <a:pt x="28760" y="26728"/>
                    </a:lnTo>
                    <a:lnTo>
                      <a:pt x="29381" y="20457"/>
                    </a:lnTo>
                    <a:lnTo>
                      <a:pt x="29902" y="15105"/>
                    </a:lnTo>
                    <a:lnTo>
                      <a:pt x="30309" y="10896"/>
                    </a:lnTo>
                    <a:lnTo>
                      <a:pt x="30454" y="9293"/>
                    </a:lnTo>
                    <a:lnTo>
                      <a:pt x="30562" y="8074"/>
                    </a:lnTo>
                    <a:lnTo>
                      <a:pt x="30623" y="7246"/>
                    </a:lnTo>
                    <a:lnTo>
                      <a:pt x="30646" y="7001"/>
                    </a:lnTo>
                    <a:lnTo>
                      <a:pt x="30646" y="6863"/>
                    </a:lnTo>
                    <a:lnTo>
                      <a:pt x="30638" y="6725"/>
                    </a:lnTo>
                    <a:lnTo>
                      <a:pt x="30623" y="6579"/>
                    </a:lnTo>
                    <a:lnTo>
                      <a:pt x="30608" y="6418"/>
                    </a:lnTo>
                    <a:lnTo>
                      <a:pt x="30577" y="6249"/>
                    </a:lnTo>
                    <a:lnTo>
                      <a:pt x="30500" y="5874"/>
                    </a:lnTo>
                    <a:lnTo>
                      <a:pt x="30401" y="5460"/>
                    </a:lnTo>
                    <a:lnTo>
                      <a:pt x="30278" y="5015"/>
                    </a:lnTo>
                    <a:lnTo>
                      <a:pt x="30140" y="4540"/>
                    </a:lnTo>
                    <a:lnTo>
                      <a:pt x="29994" y="4057"/>
                    </a:lnTo>
                    <a:lnTo>
                      <a:pt x="29833" y="3551"/>
                    </a:lnTo>
                    <a:lnTo>
                      <a:pt x="29665" y="3052"/>
                    </a:lnTo>
                    <a:lnTo>
                      <a:pt x="29488" y="2554"/>
                    </a:lnTo>
                    <a:lnTo>
                      <a:pt x="29143" y="1588"/>
                    </a:lnTo>
                    <a:lnTo>
                      <a:pt x="28821" y="721"/>
                    </a:lnTo>
                    <a:lnTo>
                      <a:pt x="28553" y="1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9"/>
              <p:cNvSpPr/>
              <p:nvPr/>
            </p:nvSpPr>
            <p:spPr>
              <a:xfrm>
                <a:off x="6775618" y="2991907"/>
                <a:ext cx="5197" cy="83136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44310" extrusionOk="0">
                    <a:moveTo>
                      <a:pt x="139" y="1"/>
                    </a:moveTo>
                    <a:lnTo>
                      <a:pt x="70" y="5537"/>
                    </a:lnTo>
                    <a:lnTo>
                      <a:pt x="31" y="11080"/>
                    </a:lnTo>
                    <a:lnTo>
                      <a:pt x="1" y="22159"/>
                    </a:lnTo>
                    <a:lnTo>
                      <a:pt x="31" y="33238"/>
                    </a:lnTo>
                    <a:lnTo>
                      <a:pt x="70" y="38774"/>
                    </a:lnTo>
                    <a:lnTo>
                      <a:pt x="139" y="44309"/>
                    </a:lnTo>
                    <a:lnTo>
                      <a:pt x="208" y="38774"/>
                    </a:lnTo>
                    <a:lnTo>
                      <a:pt x="238" y="33238"/>
                    </a:lnTo>
                    <a:lnTo>
                      <a:pt x="277" y="22159"/>
                    </a:lnTo>
                    <a:lnTo>
                      <a:pt x="246" y="11080"/>
                    </a:lnTo>
                    <a:lnTo>
                      <a:pt x="208" y="5537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9"/>
              <p:cNvSpPr/>
              <p:nvPr/>
            </p:nvSpPr>
            <p:spPr>
              <a:xfrm>
                <a:off x="6475118" y="2197547"/>
                <a:ext cx="592539" cy="787612"/>
              </a:xfrm>
              <a:custGeom>
                <a:avLst/>
                <a:gdLst/>
                <a:ahLst/>
                <a:cxnLst/>
                <a:rect l="l" t="t" r="r" b="b"/>
                <a:pathLst>
                  <a:path w="31581" h="41978" extrusionOk="0">
                    <a:moveTo>
                      <a:pt x="2239" y="0"/>
                    </a:moveTo>
                    <a:lnTo>
                      <a:pt x="2139" y="184"/>
                    </a:lnTo>
                    <a:lnTo>
                      <a:pt x="1886" y="713"/>
                    </a:lnTo>
                    <a:lnTo>
                      <a:pt x="1717" y="1074"/>
                    </a:lnTo>
                    <a:lnTo>
                      <a:pt x="1533" y="1503"/>
                    </a:lnTo>
                    <a:lnTo>
                      <a:pt x="1326" y="1978"/>
                    </a:lnTo>
                    <a:lnTo>
                      <a:pt x="1119" y="2500"/>
                    </a:lnTo>
                    <a:lnTo>
                      <a:pt x="912" y="3052"/>
                    </a:lnTo>
                    <a:lnTo>
                      <a:pt x="705" y="3627"/>
                    </a:lnTo>
                    <a:lnTo>
                      <a:pt x="613" y="3926"/>
                    </a:lnTo>
                    <a:lnTo>
                      <a:pt x="521" y="4225"/>
                    </a:lnTo>
                    <a:lnTo>
                      <a:pt x="429" y="4524"/>
                    </a:lnTo>
                    <a:lnTo>
                      <a:pt x="353" y="4830"/>
                    </a:lnTo>
                    <a:lnTo>
                      <a:pt x="276" y="5129"/>
                    </a:lnTo>
                    <a:lnTo>
                      <a:pt x="207" y="5428"/>
                    </a:lnTo>
                    <a:lnTo>
                      <a:pt x="146" y="5735"/>
                    </a:lnTo>
                    <a:lnTo>
                      <a:pt x="100" y="6026"/>
                    </a:lnTo>
                    <a:lnTo>
                      <a:pt x="54" y="6325"/>
                    </a:lnTo>
                    <a:lnTo>
                      <a:pt x="23" y="6609"/>
                    </a:lnTo>
                    <a:lnTo>
                      <a:pt x="8" y="6893"/>
                    </a:lnTo>
                    <a:lnTo>
                      <a:pt x="0" y="7169"/>
                    </a:lnTo>
                    <a:lnTo>
                      <a:pt x="8" y="7322"/>
                    </a:lnTo>
                    <a:lnTo>
                      <a:pt x="15" y="7522"/>
                    </a:lnTo>
                    <a:lnTo>
                      <a:pt x="61" y="8035"/>
                    </a:lnTo>
                    <a:lnTo>
                      <a:pt x="138" y="8695"/>
                    </a:lnTo>
                    <a:lnTo>
                      <a:pt x="230" y="9492"/>
                    </a:lnTo>
                    <a:lnTo>
                      <a:pt x="360" y="10420"/>
                    </a:lnTo>
                    <a:lnTo>
                      <a:pt x="498" y="11455"/>
                    </a:lnTo>
                    <a:lnTo>
                      <a:pt x="851" y="13832"/>
                    </a:lnTo>
                    <a:lnTo>
                      <a:pt x="1257" y="16523"/>
                    </a:lnTo>
                    <a:lnTo>
                      <a:pt x="1717" y="19452"/>
                    </a:lnTo>
                    <a:lnTo>
                      <a:pt x="2208" y="22526"/>
                    </a:lnTo>
                    <a:lnTo>
                      <a:pt x="2714" y="25654"/>
                    </a:lnTo>
                    <a:lnTo>
                      <a:pt x="3220" y="28752"/>
                    </a:lnTo>
                    <a:lnTo>
                      <a:pt x="3711" y="31727"/>
                    </a:lnTo>
                    <a:lnTo>
                      <a:pt x="4577" y="36940"/>
                    </a:lnTo>
                    <a:lnTo>
                      <a:pt x="5428" y="41978"/>
                    </a:lnTo>
                    <a:lnTo>
                      <a:pt x="26612" y="41978"/>
                    </a:lnTo>
                    <a:lnTo>
                      <a:pt x="26835" y="40644"/>
                    </a:lnTo>
                    <a:lnTo>
                      <a:pt x="27402" y="37109"/>
                    </a:lnTo>
                    <a:lnTo>
                      <a:pt x="28207" y="32033"/>
                    </a:lnTo>
                    <a:lnTo>
                      <a:pt x="28660" y="29127"/>
                    </a:lnTo>
                    <a:lnTo>
                      <a:pt x="29120" y="26084"/>
                    </a:lnTo>
                    <a:lnTo>
                      <a:pt x="29587" y="22994"/>
                    </a:lnTo>
                    <a:lnTo>
                      <a:pt x="30040" y="19942"/>
                    </a:lnTo>
                    <a:lnTo>
                      <a:pt x="30461" y="17006"/>
                    </a:lnTo>
                    <a:lnTo>
                      <a:pt x="30653" y="15610"/>
                    </a:lnTo>
                    <a:lnTo>
                      <a:pt x="30837" y="14276"/>
                    </a:lnTo>
                    <a:lnTo>
                      <a:pt x="30998" y="13011"/>
                    </a:lnTo>
                    <a:lnTo>
                      <a:pt x="31151" y="11823"/>
                    </a:lnTo>
                    <a:lnTo>
                      <a:pt x="31282" y="10734"/>
                    </a:lnTo>
                    <a:lnTo>
                      <a:pt x="31389" y="9745"/>
                    </a:lnTo>
                    <a:lnTo>
                      <a:pt x="31473" y="8871"/>
                    </a:lnTo>
                    <a:lnTo>
                      <a:pt x="31535" y="8120"/>
                    </a:lnTo>
                    <a:lnTo>
                      <a:pt x="31558" y="7798"/>
                    </a:lnTo>
                    <a:lnTo>
                      <a:pt x="31573" y="7506"/>
                    </a:lnTo>
                    <a:lnTo>
                      <a:pt x="31581" y="7253"/>
                    </a:lnTo>
                    <a:lnTo>
                      <a:pt x="31581" y="7039"/>
                    </a:lnTo>
                    <a:lnTo>
                      <a:pt x="31573" y="6893"/>
                    </a:lnTo>
                    <a:lnTo>
                      <a:pt x="31565" y="6732"/>
                    </a:lnTo>
                    <a:lnTo>
                      <a:pt x="31512" y="6348"/>
                    </a:lnTo>
                    <a:lnTo>
                      <a:pt x="31443" y="5888"/>
                    </a:lnTo>
                    <a:lnTo>
                      <a:pt x="31351" y="5382"/>
                    </a:lnTo>
                    <a:lnTo>
                      <a:pt x="31236" y="4838"/>
                    </a:lnTo>
                    <a:lnTo>
                      <a:pt x="31113" y="4263"/>
                    </a:lnTo>
                    <a:lnTo>
                      <a:pt x="30983" y="3680"/>
                    </a:lnTo>
                    <a:lnTo>
                      <a:pt x="30852" y="3098"/>
                    </a:lnTo>
                    <a:lnTo>
                      <a:pt x="30584" y="1994"/>
                    </a:lnTo>
                    <a:lnTo>
                      <a:pt x="30362" y="1066"/>
                    </a:lnTo>
                    <a:lnTo>
                      <a:pt x="30132" y="192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9"/>
              <p:cNvSpPr/>
              <p:nvPr/>
            </p:nvSpPr>
            <p:spPr>
              <a:xfrm>
                <a:off x="6498552" y="2144448"/>
                <a:ext cx="554282" cy="71523"/>
              </a:xfrm>
              <a:custGeom>
                <a:avLst/>
                <a:gdLst/>
                <a:ahLst/>
                <a:cxnLst/>
                <a:rect l="l" t="t" r="r" b="b"/>
                <a:pathLst>
                  <a:path w="29542" h="3812" extrusionOk="0">
                    <a:moveTo>
                      <a:pt x="1450" y="1"/>
                    </a:moveTo>
                    <a:lnTo>
                      <a:pt x="1" y="3812"/>
                    </a:lnTo>
                    <a:lnTo>
                      <a:pt x="29542" y="3812"/>
                    </a:lnTo>
                    <a:lnTo>
                      <a:pt x="27901" y="1"/>
                    </a:lnTo>
                    <a:close/>
                  </a:path>
                </a:pathLst>
              </a:custGeom>
              <a:solidFill>
                <a:srgbClr val="4D2A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9"/>
              <p:cNvSpPr/>
              <p:nvPr/>
            </p:nvSpPr>
            <p:spPr>
              <a:xfrm>
                <a:off x="6737493" y="2401104"/>
                <a:ext cx="49646" cy="131788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7024" extrusionOk="0">
                    <a:moveTo>
                      <a:pt x="1" y="0"/>
                    </a:moveTo>
                    <a:lnTo>
                      <a:pt x="85" y="468"/>
                    </a:lnTo>
                    <a:lnTo>
                      <a:pt x="177" y="928"/>
                    </a:lnTo>
                    <a:lnTo>
                      <a:pt x="284" y="1388"/>
                    </a:lnTo>
                    <a:lnTo>
                      <a:pt x="399" y="1848"/>
                    </a:lnTo>
                    <a:lnTo>
                      <a:pt x="530" y="2300"/>
                    </a:lnTo>
                    <a:lnTo>
                      <a:pt x="668" y="2753"/>
                    </a:lnTo>
                    <a:lnTo>
                      <a:pt x="821" y="3197"/>
                    </a:lnTo>
                    <a:lnTo>
                      <a:pt x="974" y="3642"/>
                    </a:lnTo>
                    <a:lnTo>
                      <a:pt x="1151" y="4079"/>
                    </a:lnTo>
                    <a:lnTo>
                      <a:pt x="1335" y="4516"/>
                    </a:lnTo>
                    <a:lnTo>
                      <a:pt x="1526" y="4945"/>
                    </a:lnTo>
                    <a:lnTo>
                      <a:pt x="1726" y="5375"/>
                    </a:lnTo>
                    <a:lnTo>
                      <a:pt x="1941" y="5796"/>
                    </a:lnTo>
                    <a:lnTo>
                      <a:pt x="2163" y="6210"/>
                    </a:lnTo>
                    <a:lnTo>
                      <a:pt x="2401" y="6617"/>
                    </a:lnTo>
                    <a:lnTo>
                      <a:pt x="2646" y="7023"/>
                    </a:lnTo>
                    <a:lnTo>
                      <a:pt x="2646" y="7023"/>
                    </a:lnTo>
                    <a:lnTo>
                      <a:pt x="1918" y="5290"/>
                    </a:lnTo>
                    <a:lnTo>
                      <a:pt x="1565" y="4424"/>
                    </a:lnTo>
                    <a:lnTo>
                      <a:pt x="1396" y="3987"/>
                    </a:lnTo>
                    <a:lnTo>
                      <a:pt x="1235" y="3542"/>
                    </a:lnTo>
                    <a:lnTo>
                      <a:pt x="1066" y="3105"/>
                    </a:lnTo>
                    <a:lnTo>
                      <a:pt x="905" y="2668"/>
                    </a:lnTo>
                    <a:lnTo>
                      <a:pt x="599" y="17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D2A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9"/>
              <p:cNvSpPr/>
              <p:nvPr/>
            </p:nvSpPr>
            <p:spPr>
              <a:xfrm>
                <a:off x="6696928" y="2429004"/>
                <a:ext cx="116965" cy="332903"/>
              </a:xfrm>
              <a:custGeom>
                <a:avLst/>
                <a:gdLst/>
                <a:ahLst/>
                <a:cxnLst/>
                <a:rect l="l" t="t" r="r" b="b"/>
                <a:pathLst>
                  <a:path w="6234" h="17743" extrusionOk="0">
                    <a:moveTo>
                      <a:pt x="1" y="1"/>
                    </a:moveTo>
                    <a:lnTo>
                      <a:pt x="1" y="599"/>
                    </a:lnTo>
                    <a:lnTo>
                      <a:pt x="24" y="1189"/>
                    </a:lnTo>
                    <a:lnTo>
                      <a:pt x="54" y="1787"/>
                    </a:lnTo>
                    <a:lnTo>
                      <a:pt x="100" y="2385"/>
                    </a:lnTo>
                    <a:lnTo>
                      <a:pt x="154" y="2983"/>
                    </a:lnTo>
                    <a:lnTo>
                      <a:pt x="231" y="3573"/>
                    </a:lnTo>
                    <a:lnTo>
                      <a:pt x="315" y="4171"/>
                    </a:lnTo>
                    <a:lnTo>
                      <a:pt x="407" y="4762"/>
                    </a:lnTo>
                    <a:lnTo>
                      <a:pt x="514" y="5352"/>
                    </a:lnTo>
                    <a:lnTo>
                      <a:pt x="637" y="5935"/>
                    </a:lnTo>
                    <a:lnTo>
                      <a:pt x="775" y="6518"/>
                    </a:lnTo>
                    <a:lnTo>
                      <a:pt x="921" y="7100"/>
                    </a:lnTo>
                    <a:lnTo>
                      <a:pt x="1082" y="7683"/>
                    </a:lnTo>
                    <a:lnTo>
                      <a:pt x="1250" y="8258"/>
                    </a:lnTo>
                    <a:lnTo>
                      <a:pt x="1427" y="8825"/>
                    </a:lnTo>
                    <a:lnTo>
                      <a:pt x="1618" y="9400"/>
                    </a:lnTo>
                    <a:lnTo>
                      <a:pt x="1825" y="9960"/>
                    </a:lnTo>
                    <a:lnTo>
                      <a:pt x="2040" y="10520"/>
                    </a:lnTo>
                    <a:lnTo>
                      <a:pt x="2270" y="11072"/>
                    </a:lnTo>
                    <a:lnTo>
                      <a:pt x="2508" y="11624"/>
                    </a:lnTo>
                    <a:lnTo>
                      <a:pt x="2753" y="12168"/>
                    </a:lnTo>
                    <a:lnTo>
                      <a:pt x="3014" y="12705"/>
                    </a:lnTo>
                    <a:lnTo>
                      <a:pt x="3290" y="13242"/>
                    </a:lnTo>
                    <a:lnTo>
                      <a:pt x="3573" y="13771"/>
                    </a:lnTo>
                    <a:lnTo>
                      <a:pt x="3865" y="14292"/>
                    </a:lnTo>
                    <a:lnTo>
                      <a:pt x="4172" y="14806"/>
                    </a:lnTo>
                    <a:lnTo>
                      <a:pt x="4486" y="15319"/>
                    </a:lnTo>
                    <a:lnTo>
                      <a:pt x="4816" y="15818"/>
                    </a:lnTo>
                    <a:lnTo>
                      <a:pt x="5153" y="16308"/>
                    </a:lnTo>
                    <a:lnTo>
                      <a:pt x="5498" y="16799"/>
                    </a:lnTo>
                    <a:lnTo>
                      <a:pt x="5858" y="17275"/>
                    </a:lnTo>
                    <a:lnTo>
                      <a:pt x="6234" y="17742"/>
                    </a:lnTo>
                    <a:lnTo>
                      <a:pt x="5889" y="17252"/>
                    </a:lnTo>
                    <a:lnTo>
                      <a:pt x="5559" y="16753"/>
                    </a:lnTo>
                    <a:lnTo>
                      <a:pt x="5237" y="16255"/>
                    </a:lnTo>
                    <a:lnTo>
                      <a:pt x="4923" y="15749"/>
                    </a:lnTo>
                    <a:lnTo>
                      <a:pt x="4616" y="15235"/>
                    </a:lnTo>
                    <a:lnTo>
                      <a:pt x="4325" y="14721"/>
                    </a:lnTo>
                    <a:lnTo>
                      <a:pt x="4034" y="14200"/>
                    </a:lnTo>
                    <a:lnTo>
                      <a:pt x="3758" y="13671"/>
                    </a:lnTo>
                    <a:lnTo>
                      <a:pt x="3489" y="13142"/>
                    </a:lnTo>
                    <a:lnTo>
                      <a:pt x="3228" y="12605"/>
                    </a:lnTo>
                    <a:lnTo>
                      <a:pt x="2975" y="12069"/>
                    </a:lnTo>
                    <a:lnTo>
                      <a:pt x="2738" y="11524"/>
                    </a:lnTo>
                    <a:lnTo>
                      <a:pt x="2508" y="10972"/>
                    </a:lnTo>
                    <a:lnTo>
                      <a:pt x="2285" y="10420"/>
                    </a:lnTo>
                    <a:lnTo>
                      <a:pt x="2071" y="9868"/>
                    </a:lnTo>
                    <a:lnTo>
                      <a:pt x="1871" y="9308"/>
                    </a:lnTo>
                    <a:lnTo>
                      <a:pt x="1680" y="8741"/>
                    </a:lnTo>
                    <a:lnTo>
                      <a:pt x="1496" y="8181"/>
                    </a:lnTo>
                    <a:lnTo>
                      <a:pt x="1319" y="7614"/>
                    </a:lnTo>
                    <a:lnTo>
                      <a:pt x="1158" y="7039"/>
                    </a:lnTo>
                    <a:lnTo>
                      <a:pt x="1013" y="6464"/>
                    </a:lnTo>
                    <a:lnTo>
                      <a:pt x="867" y="5881"/>
                    </a:lnTo>
                    <a:lnTo>
                      <a:pt x="737" y="5306"/>
                    </a:lnTo>
                    <a:lnTo>
                      <a:pt x="614" y="4723"/>
                    </a:lnTo>
                    <a:lnTo>
                      <a:pt x="499" y="4141"/>
                    </a:lnTo>
                    <a:lnTo>
                      <a:pt x="399" y="3550"/>
                    </a:lnTo>
                    <a:lnTo>
                      <a:pt x="307" y="2960"/>
                    </a:lnTo>
                    <a:lnTo>
                      <a:pt x="231" y="2370"/>
                    </a:lnTo>
                    <a:lnTo>
                      <a:pt x="154" y="1779"/>
                    </a:lnTo>
                    <a:lnTo>
                      <a:pt x="93" y="1189"/>
                    </a:lnTo>
                    <a:lnTo>
                      <a:pt x="47" y="5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D2A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29"/>
              <p:cNvSpPr/>
              <p:nvPr/>
            </p:nvSpPr>
            <p:spPr>
              <a:xfrm>
                <a:off x="6706704" y="1350651"/>
                <a:ext cx="126628" cy="196106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10452" extrusionOk="0">
                    <a:moveTo>
                      <a:pt x="1" y="1"/>
                    </a:moveTo>
                    <a:lnTo>
                      <a:pt x="1" y="10451"/>
                    </a:lnTo>
                    <a:lnTo>
                      <a:pt x="6748" y="10451"/>
                    </a:lnTo>
                    <a:lnTo>
                      <a:pt x="6748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29"/>
              <p:cNvSpPr/>
              <p:nvPr/>
            </p:nvSpPr>
            <p:spPr>
              <a:xfrm>
                <a:off x="6706704" y="1443733"/>
                <a:ext cx="126628" cy="40865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2178" extrusionOk="0">
                    <a:moveTo>
                      <a:pt x="1" y="0"/>
                    </a:moveTo>
                    <a:lnTo>
                      <a:pt x="1" y="1120"/>
                    </a:lnTo>
                    <a:lnTo>
                      <a:pt x="147" y="1227"/>
                    </a:lnTo>
                    <a:lnTo>
                      <a:pt x="300" y="1327"/>
                    </a:lnTo>
                    <a:lnTo>
                      <a:pt x="446" y="1426"/>
                    </a:lnTo>
                    <a:lnTo>
                      <a:pt x="591" y="1511"/>
                    </a:lnTo>
                    <a:lnTo>
                      <a:pt x="737" y="1588"/>
                    </a:lnTo>
                    <a:lnTo>
                      <a:pt x="883" y="1657"/>
                    </a:lnTo>
                    <a:lnTo>
                      <a:pt x="1159" y="1787"/>
                    </a:lnTo>
                    <a:lnTo>
                      <a:pt x="1427" y="1894"/>
                    </a:lnTo>
                    <a:lnTo>
                      <a:pt x="1680" y="1979"/>
                    </a:lnTo>
                    <a:lnTo>
                      <a:pt x="1918" y="2040"/>
                    </a:lnTo>
                    <a:lnTo>
                      <a:pt x="2140" y="2094"/>
                    </a:lnTo>
                    <a:lnTo>
                      <a:pt x="2339" y="2124"/>
                    </a:lnTo>
                    <a:lnTo>
                      <a:pt x="2523" y="2155"/>
                    </a:lnTo>
                    <a:lnTo>
                      <a:pt x="2684" y="2163"/>
                    </a:lnTo>
                    <a:lnTo>
                      <a:pt x="2822" y="2170"/>
                    </a:lnTo>
                    <a:lnTo>
                      <a:pt x="3006" y="2178"/>
                    </a:lnTo>
                    <a:lnTo>
                      <a:pt x="3075" y="2170"/>
                    </a:lnTo>
                    <a:lnTo>
                      <a:pt x="3674" y="2170"/>
                    </a:lnTo>
                    <a:lnTo>
                      <a:pt x="3743" y="2178"/>
                    </a:lnTo>
                    <a:lnTo>
                      <a:pt x="3927" y="2170"/>
                    </a:lnTo>
                    <a:lnTo>
                      <a:pt x="4065" y="2163"/>
                    </a:lnTo>
                    <a:lnTo>
                      <a:pt x="4226" y="2155"/>
                    </a:lnTo>
                    <a:lnTo>
                      <a:pt x="4410" y="2124"/>
                    </a:lnTo>
                    <a:lnTo>
                      <a:pt x="4609" y="2094"/>
                    </a:lnTo>
                    <a:lnTo>
                      <a:pt x="4831" y="2040"/>
                    </a:lnTo>
                    <a:lnTo>
                      <a:pt x="5069" y="1979"/>
                    </a:lnTo>
                    <a:lnTo>
                      <a:pt x="5322" y="1894"/>
                    </a:lnTo>
                    <a:lnTo>
                      <a:pt x="5590" y="1787"/>
                    </a:lnTo>
                    <a:lnTo>
                      <a:pt x="5866" y="1657"/>
                    </a:lnTo>
                    <a:lnTo>
                      <a:pt x="6012" y="1588"/>
                    </a:lnTo>
                    <a:lnTo>
                      <a:pt x="6158" y="1511"/>
                    </a:lnTo>
                    <a:lnTo>
                      <a:pt x="6303" y="1426"/>
                    </a:lnTo>
                    <a:lnTo>
                      <a:pt x="6449" y="1327"/>
                    </a:lnTo>
                    <a:lnTo>
                      <a:pt x="6602" y="1227"/>
                    </a:lnTo>
                    <a:lnTo>
                      <a:pt x="6748" y="1120"/>
                    </a:lnTo>
                    <a:lnTo>
                      <a:pt x="6748" y="0"/>
                    </a:lnTo>
                    <a:lnTo>
                      <a:pt x="6602" y="108"/>
                    </a:lnTo>
                    <a:lnTo>
                      <a:pt x="6449" y="207"/>
                    </a:lnTo>
                    <a:lnTo>
                      <a:pt x="6303" y="299"/>
                    </a:lnTo>
                    <a:lnTo>
                      <a:pt x="6158" y="384"/>
                    </a:lnTo>
                    <a:lnTo>
                      <a:pt x="6012" y="460"/>
                    </a:lnTo>
                    <a:lnTo>
                      <a:pt x="5866" y="537"/>
                    </a:lnTo>
                    <a:lnTo>
                      <a:pt x="5590" y="660"/>
                    </a:lnTo>
                    <a:lnTo>
                      <a:pt x="5322" y="767"/>
                    </a:lnTo>
                    <a:lnTo>
                      <a:pt x="5069" y="851"/>
                    </a:lnTo>
                    <a:lnTo>
                      <a:pt x="4831" y="920"/>
                    </a:lnTo>
                    <a:lnTo>
                      <a:pt x="4609" y="966"/>
                    </a:lnTo>
                    <a:lnTo>
                      <a:pt x="4410" y="1005"/>
                    </a:lnTo>
                    <a:lnTo>
                      <a:pt x="4226" y="1028"/>
                    </a:lnTo>
                    <a:lnTo>
                      <a:pt x="4065" y="1043"/>
                    </a:lnTo>
                    <a:lnTo>
                      <a:pt x="3927" y="1051"/>
                    </a:lnTo>
                    <a:lnTo>
                      <a:pt x="3743" y="1051"/>
                    </a:lnTo>
                    <a:lnTo>
                      <a:pt x="3674" y="1043"/>
                    </a:lnTo>
                    <a:lnTo>
                      <a:pt x="3075" y="1043"/>
                    </a:lnTo>
                    <a:lnTo>
                      <a:pt x="3006" y="1051"/>
                    </a:lnTo>
                    <a:lnTo>
                      <a:pt x="2822" y="1051"/>
                    </a:lnTo>
                    <a:lnTo>
                      <a:pt x="2684" y="1043"/>
                    </a:lnTo>
                    <a:lnTo>
                      <a:pt x="2523" y="1028"/>
                    </a:lnTo>
                    <a:lnTo>
                      <a:pt x="2339" y="1005"/>
                    </a:lnTo>
                    <a:lnTo>
                      <a:pt x="2140" y="966"/>
                    </a:lnTo>
                    <a:lnTo>
                      <a:pt x="1918" y="920"/>
                    </a:lnTo>
                    <a:lnTo>
                      <a:pt x="1680" y="851"/>
                    </a:lnTo>
                    <a:lnTo>
                      <a:pt x="1427" y="767"/>
                    </a:lnTo>
                    <a:lnTo>
                      <a:pt x="1159" y="667"/>
                    </a:lnTo>
                    <a:lnTo>
                      <a:pt x="883" y="537"/>
                    </a:lnTo>
                    <a:lnTo>
                      <a:pt x="737" y="468"/>
                    </a:lnTo>
                    <a:lnTo>
                      <a:pt x="591" y="384"/>
                    </a:lnTo>
                    <a:lnTo>
                      <a:pt x="446" y="299"/>
                    </a:lnTo>
                    <a:lnTo>
                      <a:pt x="300" y="207"/>
                    </a:lnTo>
                    <a:lnTo>
                      <a:pt x="147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9"/>
              <p:cNvSpPr/>
              <p:nvPr/>
            </p:nvSpPr>
            <p:spPr>
              <a:xfrm>
                <a:off x="6380030" y="1472796"/>
                <a:ext cx="818533" cy="67166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35798" extrusionOk="0">
                    <a:moveTo>
                      <a:pt x="24412" y="0"/>
                    </a:moveTo>
                    <a:lnTo>
                      <a:pt x="20072" y="1449"/>
                    </a:lnTo>
                    <a:lnTo>
                      <a:pt x="20072" y="3558"/>
                    </a:lnTo>
                    <a:lnTo>
                      <a:pt x="18823" y="1189"/>
                    </a:lnTo>
                    <a:lnTo>
                      <a:pt x="18577" y="1043"/>
                    </a:lnTo>
                    <a:lnTo>
                      <a:pt x="18025" y="721"/>
                    </a:lnTo>
                    <a:lnTo>
                      <a:pt x="17726" y="537"/>
                    </a:lnTo>
                    <a:lnTo>
                      <a:pt x="17443" y="368"/>
                    </a:lnTo>
                    <a:lnTo>
                      <a:pt x="17228" y="223"/>
                    </a:lnTo>
                    <a:lnTo>
                      <a:pt x="17159" y="169"/>
                    </a:lnTo>
                    <a:lnTo>
                      <a:pt x="17113" y="131"/>
                    </a:lnTo>
                    <a:lnTo>
                      <a:pt x="17098" y="123"/>
                    </a:lnTo>
                    <a:lnTo>
                      <a:pt x="17082" y="131"/>
                    </a:lnTo>
                    <a:lnTo>
                      <a:pt x="17075" y="154"/>
                    </a:lnTo>
                    <a:lnTo>
                      <a:pt x="17059" y="192"/>
                    </a:lnTo>
                    <a:lnTo>
                      <a:pt x="17052" y="299"/>
                    </a:lnTo>
                    <a:lnTo>
                      <a:pt x="17036" y="445"/>
                    </a:lnTo>
                    <a:lnTo>
                      <a:pt x="17036" y="828"/>
                    </a:lnTo>
                    <a:lnTo>
                      <a:pt x="17044" y="1288"/>
                    </a:lnTo>
                    <a:lnTo>
                      <a:pt x="17067" y="1756"/>
                    </a:lnTo>
                    <a:lnTo>
                      <a:pt x="17082" y="2162"/>
                    </a:lnTo>
                    <a:lnTo>
                      <a:pt x="17113" y="2569"/>
                    </a:lnTo>
                    <a:lnTo>
                      <a:pt x="17113" y="2569"/>
                    </a:lnTo>
                    <a:lnTo>
                      <a:pt x="16921" y="2538"/>
                    </a:lnTo>
                    <a:lnTo>
                      <a:pt x="16415" y="2469"/>
                    </a:lnTo>
                    <a:lnTo>
                      <a:pt x="16063" y="2423"/>
                    </a:lnTo>
                    <a:lnTo>
                      <a:pt x="15649" y="2385"/>
                    </a:lnTo>
                    <a:lnTo>
                      <a:pt x="15196" y="2346"/>
                    </a:lnTo>
                    <a:lnTo>
                      <a:pt x="14706" y="2316"/>
                    </a:lnTo>
                    <a:lnTo>
                      <a:pt x="14192" y="2293"/>
                    </a:lnTo>
                    <a:lnTo>
                      <a:pt x="13655" y="2285"/>
                    </a:lnTo>
                    <a:lnTo>
                      <a:pt x="13379" y="2285"/>
                    </a:lnTo>
                    <a:lnTo>
                      <a:pt x="13103" y="2293"/>
                    </a:lnTo>
                    <a:lnTo>
                      <a:pt x="12827" y="2300"/>
                    </a:lnTo>
                    <a:lnTo>
                      <a:pt x="12559" y="2316"/>
                    </a:lnTo>
                    <a:lnTo>
                      <a:pt x="12283" y="2339"/>
                    </a:lnTo>
                    <a:lnTo>
                      <a:pt x="12014" y="2369"/>
                    </a:lnTo>
                    <a:lnTo>
                      <a:pt x="11754" y="2408"/>
                    </a:lnTo>
                    <a:lnTo>
                      <a:pt x="11493" y="2446"/>
                    </a:lnTo>
                    <a:lnTo>
                      <a:pt x="11240" y="2500"/>
                    </a:lnTo>
                    <a:lnTo>
                      <a:pt x="10995" y="2553"/>
                    </a:lnTo>
                    <a:lnTo>
                      <a:pt x="10757" y="2622"/>
                    </a:lnTo>
                    <a:lnTo>
                      <a:pt x="10527" y="2699"/>
                    </a:lnTo>
                    <a:lnTo>
                      <a:pt x="10412" y="2745"/>
                    </a:lnTo>
                    <a:lnTo>
                      <a:pt x="10289" y="2806"/>
                    </a:lnTo>
                    <a:lnTo>
                      <a:pt x="10159" y="2883"/>
                    </a:lnTo>
                    <a:lnTo>
                      <a:pt x="10021" y="2967"/>
                    </a:lnTo>
                    <a:lnTo>
                      <a:pt x="9875" y="3067"/>
                    </a:lnTo>
                    <a:lnTo>
                      <a:pt x="9722" y="3182"/>
                    </a:lnTo>
                    <a:lnTo>
                      <a:pt x="9561" y="3305"/>
                    </a:lnTo>
                    <a:lnTo>
                      <a:pt x="9400" y="3435"/>
                    </a:lnTo>
                    <a:lnTo>
                      <a:pt x="9047" y="3734"/>
                    </a:lnTo>
                    <a:lnTo>
                      <a:pt x="8679" y="4071"/>
                    </a:lnTo>
                    <a:lnTo>
                      <a:pt x="8288" y="4447"/>
                    </a:lnTo>
                    <a:lnTo>
                      <a:pt x="7882" y="4846"/>
                    </a:lnTo>
                    <a:lnTo>
                      <a:pt x="7468" y="5283"/>
                    </a:lnTo>
                    <a:lnTo>
                      <a:pt x="7038" y="5735"/>
                    </a:lnTo>
                    <a:lnTo>
                      <a:pt x="6601" y="6211"/>
                    </a:lnTo>
                    <a:lnTo>
                      <a:pt x="6157" y="6701"/>
                    </a:lnTo>
                    <a:lnTo>
                      <a:pt x="5712" y="7200"/>
                    </a:lnTo>
                    <a:lnTo>
                      <a:pt x="5267" y="7713"/>
                    </a:lnTo>
                    <a:lnTo>
                      <a:pt x="4378" y="8741"/>
                    </a:lnTo>
                    <a:lnTo>
                      <a:pt x="3519" y="9768"/>
                    </a:lnTo>
                    <a:lnTo>
                      <a:pt x="2707" y="10749"/>
                    </a:lnTo>
                    <a:lnTo>
                      <a:pt x="1971" y="11662"/>
                    </a:lnTo>
                    <a:lnTo>
                      <a:pt x="1311" y="12482"/>
                    </a:lnTo>
                    <a:lnTo>
                      <a:pt x="360" y="13694"/>
                    </a:lnTo>
                    <a:lnTo>
                      <a:pt x="0" y="14146"/>
                    </a:lnTo>
                    <a:lnTo>
                      <a:pt x="8227" y="18884"/>
                    </a:lnTo>
                    <a:lnTo>
                      <a:pt x="9875" y="17044"/>
                    </a:lnTo>
                    <a:lnTo>
                      <a:pt x="12505" y="27241"/>
                    </a:lnTo>
                    <a:lnTo>
                      <a:pt x="8143" y="35798"/>
                    </a:lnTo>
                    <a:lnTo>
                      <a:pt x="33942" y="35798"/>
                    </a:lnTo>
                    <a:lnTo>
                      <a:pt x="31412" y="30998"/>
                    </a:lnTo>
                    <a:lnTo>
                      <a:pt x="30339" y="28944"/>
                    </a:lnTo>
                    <a:lnTo>
                      <a:pt x="30009" y="28300"/>
                    </a:lnTo>
                    <a:lnTo>
                      <a:pt x="29871" y="28031"/>
                    </a:lnTo>
                    <a:lnTo>
                      <a:pt x="29871" y="28000"/>
                    </a:lnTo>
                    <a:lnTo>
                      <a:pt x="29879" y="27931"/>
                    </a:lnTo>
                    <a:lnTo>
                      <a:pt x="29925" y="27694"/>
                    </a:lnTo>
                    <a:lnTo>
                      <a:pt x="30101" y="26850"/>
                    </a:lnTo>
                    <a:lnTo>
                      <a:pt x="30362" y="25624"/>
                    </a:lnTo>
                    <a:lnTo>
                      <a:pt x="30699" y="24129"/>
                    </a:lnTo>
                    <a:lnTo>
                      <a:pt x="31473" y="20732"/>
                    </a:lnTo>
                    <a:lnTo>
                      <a:pt x="32209" y="17550"/>
                    </a:lnTo>
                    <a:lnTo>
                      <a:pt x="34740" y="20004"/>
                    </a:lnTo>
                    <a:lnTo>
                      <a:pt x="43626" y="15526"/>
                    </a:lnTo>
                    <a:lnTo>
                      <a:pt x="42782" y="14184"/>
                    </a:lnTo>
                    <a:lnTo>
                      <a:pt x="41901" y="12781"/>
                    </a:lnTo>
                    <a:lnTo>
                      <a:pt x="40873" y="11163"/>
                    </a:lnTo>
                    <a:lnTo>
                      <a:pt x="39808" y="9507"/>
                    </a:lnTo>
                    <a:lnTo>
                      <a:pt x="39294" y="8725"/>
                    </a:lnTo>
                    <a:lnTo>
                      <a:pt x="38826" y="8005"/>
                    </a:lnTo>
                    <a:lnTo>
                      <a:pt x="38397" y="7376"/>
                    </a:lnTo>
                    <a:lnTo>
                      <a:pt x="38036" y="6862"/>
                    </a:lnTo>
                    <a:lnTo>
                      <a:pt x="37760" y="6479"/>
                    </a:lnTo>
                    <a:lnTo>
                      <a:pt x="37653" y="6341"/>
                    </a:lnTo>
                    <a:lnTo>
                      <a:pt x="37569" y="6249"/>
                    </a:lnTo>
                    <a:lnTo>
                      <a:pt x="37492" y="6180"/>
                    </a:lnTo>
                    <a:lnTo>
                      <a:pt x="37385" y="6103"/>
                    </a:lnTo>
                    <a:lnTo>
                      <a:pt x="37262" y="6019"/>
                    </a:lnTo>
                    <a:lnTo>
                      <a:pt x="37116" y="5935"/>
                    </a:lnTo>
                    <a:lnTo>
                      <a:pt x="36948" y="5843"/>
                    </a:lnTo>
                    <a:lnTo>
                      <a:pt x="36771" y="5743"/>
                    </a:lnTo>
                    <a:lnTo>
                      <a:pt x="36365" y="5543"/>
                    </a:lnTo>
                    <a:lnTo>
                      <a:pt x="35905" y="5336"/>
                    </a:lnTo>
                    <a:lnTo>
                      <a:pt x="35422" y="5122"/>
                    </a:lnTo>
                    <a:lnTo>
                      <a:pt x="34916" y="4907"/>
                    </a:lnTo>
                    <a:lnTo>
                      <a:pt x="34402" y="4700"/>
                    </a:lnTo>
                    <a:lnTo>
                      <a:pt x="33421" y="4309"/>
                    </a:lnTo>
                    <a:lnTo>
                      <a:pt x="32585" y="3987"/>
                    </a:lnTo>
                    <a:lnTo>
                      <a:pt x="31780" y="3688"/>
                    </a:lnTo>
                    <a:lnTo>
                      <a:pt x="24742" y="2369"/>
                    </a:lnTo>
                    <a:lnTo>
                      <a:pt x="24412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9"/>
              <p:cNvSpPr/>
              <p:nvPr/>
            </p:nvSpPr>
            <p:spPr>
              <a:xfrm>
                <a:off x="6756481" y="1542556"/>
                <a:ext cx="5197" cy="514881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442" extrusionOk="0">
                    <a:moveTo>
                      <a:pt x="139" y="1"/>
                    </a:moveTo>
                    <a:lnTo>
                      <a:pt x="70" y="3428"/>
                    </a:lnTo>
                    <a:lnTo>
                      <a:pt x="31" y="6863"/>
                    </a:lnTo>
                    <a:lnTo>
                      <a:pt x="1" y="13717"/>
                    </a:lnTo>
                    <a:lnTo>
                      <a:pt x="31" y="20579"/>
                    </a:lnTo>
                    <a:lnTo>
                      <a:pt x="70" y="24006"/>
                    </a:lnTo>
                    <a:lnTo>
                      <a:pt x="139" y="27441"/>
                    </a:lnTo>
                    <a:lnTo>
                      <a:pt x="208" y="24006"/>
                    </a:lnTo>
                    <a:lnTo>
                      <a:pt x="246" y="20579"/>
                    </a:lnTo>
                    <a:lnTo>
                      <a:pt x="277" y="13717"/>
                    </a:lnTo>
                    <a:lnTo>
                      <a:pt x="238" y="6863"/>
                    </a:lnTo>
                    <a:lnTo>
                      <a:pt x="208" y="342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9"/>
              <p:cNvSpPr/>
              <p:nvPr/>
            </p:nvSpPr>
            <p:spPr>
              <a:xfrm>
                <a:off x="6567036" y="1741949"/>
                <a:ext cx="45762" cy="46343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470" extrusionOk="0">
                    <a:moveTo>
                      <a:pt x="2438" y="0"/>
                    </a:moveTo>
                    <a:lnTo>
                      <a:pt x="2262" y="131"/>
                    </a:lnTo>
                    <a:lnTo>
                      <a:pt x="2086" y="261"/>
                    </a:lnTo>
                    <a:lnTo>
                      <a:pt x="1917" y="399"/>
                    </a:lnTo>
                    <a:lnTo>
                      <a:pt x="1756" y="545"/>
                    </a:lnTo>
                    <a:lnTo>
                      <a:pt x="1434" y="836"/>
                    </a:lnTo>
                    <a:lnTo>
                      <a:pt x="1120" y="1135"/>
                    </a:lnTo>
                    <a:lnTo>
                      <a:pt x="828" y="1449"/>
                    </a:lnTo>
                    <a:lnTo>
                      <a:pt x="537" y="1779"/>
                    </a:lnTo>
                    <a:lnTo>
                      <a:pt x="399" y="1940"/>
                    </a:lnTo>
                    <a:lnTo>
                      <a:pt x="261" y="2109"/>
                    </a:lnTo>
                    <a:lnTo>
                      <a:pt x="131" y="2285"/>
                    </a:lnTo>
                    <a:lnTo>
                      <a:pt x="0" y="2469"/>
                    </a:lnTo>
                    <a:lnTo>
                      <a:pt x="0" y="2469"/>
                    </a:lnTo>
                    <a:lnTo>
                      <a:pt x="184" y="2339"/>
                    </a:lnTo>
                    <a:lnTo>
                      <a:pt x="353" y="2208"/>
                    </a:lnTo>
                    <a:lnTo>
                      <a:pt x="522" y="2070"/>
                    </a:lnTo>
                    <a:lnTo>
                      <a:pt x="690" y="1925"/>
                    </a:lnTo>
                    <a:lnTo>
                      <a:pt x="1005" y="1633"/>
                    </a:lnTo>
                    <a:lnTo>
                      <a:pt x="1319" y="1327"/>
                    </a:lnTo>
                    <a:lnTo>
                      <a:pt x="1618" y="1012"/>
                    </a:lnTo>
                    <a:lnTo>
                      <a:pt x="1909" y="690"/>
                    </a:lnTo>
                    <a:lnTo>
                      <a:pt x="2047" y="529"/>
                    </a:lnTo>
                    <a:lnTo>
                      <a:pt x="2178" y="353"/>
                    </a:lnTo>
                    <a:lnTo>
                      <a:pt x="2308" y="177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9"/>
              <p:cNvSpPr/>
              <p:nvPr/>
            </p:nvSpPr>
            <p:spPr>
              <a:xfrm>
                <a:off x="6926375" y="1747559"/>
                <a:ext cx="56119" cy="51803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761" extrusionOk="0">
                    <a:moveTo>
                      <a:pt x="1" y="0"/>
                    </a:moveTo>
                    <a:lnTo>
                      <a:pt x="162" y="200"/>
                    </a:lnTo>
                    <a:lnTo>
                      <a:pt x="330" y="391"/>
                    </a:lnTo>
                    <a:lnTo>
                      <a:pt x="499" y="583"/>
                    </a:lnTo>
                    <a:lnTo>
                      <a:pt x="675" y="767"/>
                    </a:lnTo>
                    <a:lnTo>
                      <a:pt x="1036" y="1127"/>
                    </a:lnTo>
                    <a:lnTo>
                      <a:pt x="1404" y="1480"/>
                    </a:lnTo>
                    <a:lnTo>
                      <a:pt x="1779" y="1817"/>
                    </a:lnTo>
                    <a:lnTo>
                      <a:pt x="2170" y="2147"/>
                    </a:lnTo>
                    <a:lnTo>
                      <a:pt x="2370" y="2308"/>
                    </a:lnTo>
                    <a:lnTo>
                      <a:pt x="2569" y="2462"/>
                    </a:lnTo>
                    <a:lnTo>
                      <a:pt x="2776" y="2615"/>
                    </a:lnTo>
                    <a:lnTo>
                      <a:pt x="2991" y="2761"/>
                    </a:lnTo>
                    <a:lnTo>
                      <a:pt x="2830" y="2561"/>
                    </a:lnTo>
                    <a:lnTo>
                      <a:pt x="2661" y="2370"/>
                    </a:lnTo>
                    <a:lnTo>
                      <a:pt x="2492" y="2178"/>
                    </a:lnTo>
                    <a:lnTo>
                      <a:pt x="2316" y="1994"/>
                    </a:lnTo>
                    <a:lnTo>
                      <a:pt x="1956" y="1633"/>
                    </a:lnTo>
                    <a:lnTo>
                      <a:pt x="1588" y="1281"/>
                    </a:lnTo>
                    <a:lnTo>
                      <a:pt x="1204" y="936"/>
                    </a:lnTo>
                    <a:lnTo>
                      <a:pt x="821" y="606"/>
                    </a:lnTo>
                    <a:lnTo>
                      <a:pt x="622" y="453"/>
                    </a:lnTo>
                    <a:lnTo>
                      <a:pt x="415" y="292"/>
                    </a:lnTo>
                    <a:lnTo>
                      <a:pt x="208" y="1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9"/>
              <p:cNvSpPr/>
              <p:nvPr/>
            </p:nvSpPr>
            <p:spPr>
              <a:xfrm>
                <a:off x="7015854" y="1740072"/>
                <a:ext cx="161714" cy="80866"/>
              </a:xfrm>
              <a:custGeom>
                <a:avLst/>
                <a:gdLst/>
                <a:ahLst/>
                <a:cxnLst/>
                <a:rect l="l" t="t" r="r" b="b"/>
                <a:pathLst>
                  <a:path w="8619" h="4310" extrusionOk="0">
                    <a:moveTo>
                      <a:pt x="6916" y="951"/>
                    </a:moveTo>
                    <a:lnTo>
                      <a:pt x="6947" y="967"/>
                    </a:lnTo>
                    <a:lnTo>
                      <a:pt x="6939" y="967"/>
                    </a:lnTo>
                    <a:lnTo>
                      <a:pt x="6916" y="951"/>
                    </a:lnTo>
                    <a:close/>
                    <a:moveTo>
                      <a:pt x="8618" y="1"/>
                    </a:moveTo>
                    <a:lnTo>
                      <a:pt x="8128" y="254"/>
                    </a:lnTo>
                    <a:lnTo>
                      <a:pt x="7637" y="514"/>
                    </a:lnTo>
                    <a:lnTo>
                      <a:pt x="7614" y="530"/>
                    </a:lnTo>
                    <a:lnTo>
                      <a:pt x="7606" y="560"/>
                    </a:lnTo>
                    <a:lnTo>
                      <a:pt x="7606" y="568"/>
                    </a:lnTo>
                    <a:lnTo>
                      <a:pt x="7622" y="944"/>
                    </a:lnTo>
                    <a:lnTo>
                      <a:pt x="7634" y="1152"/>
                    </a:lnTo>
                    <a:lnTo>
                      <a:pt x="7323" y="951"/>
                    </a:lnTo>
                    <a:lnTo>
                      <a:pt x="7093" y="806"/>
                    </a:lnTo>
                    <a:lnTo>
                      <a:pt x="7039" y="767"/>
                    </a:lnTo>
                    <a:lnTo>
                      <a:pt x="7024" y="760"/>
                    </a:lnTo>
                    <a:lnTo>
                      <a:pt x="6985" y="752"/>
                    </a:lnTo>
                    <a:lnTo>
                      <a:pt x="6947" y="752"/>
                    </a:lnTo>
                    <a:lnTo>
                      <a:pt x="6916" y="760"/>
                    </a:lnTo>
                    <a:lnTo>
                      <a:pt x="6878" y="767"/>
                    </a:lnTo>
                    <a:lnTo>
                      <a:pt x="6740" y="821"/>
                    </a:lnTo>
                    <a:lnTo>
                      <a:pt x="6495" y="928"/>
                    </a:lnTo>
                    <a:lnTo>
                      <a:pt x="6242" y="1043"/>
                    </a:lnTo>
                    <a:lnTo>
                      <a:pt x="5751" y="1273"/>
                    </a:lnTo>
                    <a:lnTo>
                      <a:pt x="5260" y="1503"/>
                    </a:lnTo>
                    <a:lnTo>
                      <a:pt x="4777" y="1741"/>
                    </a:lnTo>
                    <a:lnTo>
                      <a:pt x="4294" y="1986"/>
                    </a:lnTo>
                    <a:lnTo>
                      <a:pt x="3811" y="2239"/>
                    </a:lnTo>
                    <a:lnTo>
                      <a:pt x="2845" y="2730"/>
                    </a:lnTo>
                    <a:lnTo>
                      <a:pt x="1887" y="3244"/>
                    </a:lnTo>
                    <a:lnTo>
                      <a:pt x="936" y="3773"/>
                    </a:lnTo>
                    <a:lnTo>
                      <a:pt x="468" y="4041"/>
                    </a:lnTo>
                    <a:lnTo>
                      <a:pt x="1" y="4310"/>
                    </a:lnTo>
                    <a:lnTo>
                      <a:pt x="990" y="3865"/>
                    </a:lnTo>
                    <a:lnTo>
                      <a:pt x="1971" y="3413"/>
                    </a:lnTo>
                    <a:lnTo>
                      <a:pt x="2952" y="2945"/>
                    </a:lnTo>
                    <a:lnTo>
                      <a:pt x="3926" y="2462"/>
                    </a:lnTo>
                    <a:lnTo>
                      <a:pt x="4409" y="2224"/>
                    </a:lnTo>
                    <a:lnTo>
                      <a:pt x="4892" y="1986"/>
                    </a:lnTo>
                    <a:lnTo>
                      <a:pt x="5866" y="1496"/>
                    </a:lnTo>
                    <a:lnTo>
                      <a:pt x="6349" y="1258"/>
                    </a:lnTo>
                    <a:lnTo>
                      <a:pt x="6832" y="1028"/>
                    </a:lnTo>
                    <a:lnTo>
                      <a:pt x="6947" y="974"/>
                    </a:lnTo>
                    <a:lnTo>
                      <a:pt x="6957" y="972"/>
                    </a:lnTo>
                    <a:lnTo>
                      <a:pt x="6978" y="982"/>
                    </a:lnTo>
                    <a:lnTo>
                      <a:pt x="7215" y="1120"/>
                    </a:lnTo>
                    <a:lnTo>
                      <a:pt x="7691" y="1388"/>
                    </a:lnTo>
                    <a:lnTo>
                      <a:pt x="7714" y="1396"/>
                    </a:lnTo>
                    <a:lnTo>
                      <a:pt x="7744" y="1404"/>
                    </a:lnTo>
                    <a:lnTo>
                      <a:pt x="7775" y="1388"/>
                    </a:lnTo>
                    <a:lnTo>
                      <a:pt x="7798" y="1373"/>
                    </a:lnTo>
                    <a:lnTo>
                      <a:pt x="7813" y="1342"/>
                    </a:lnTo>
                    <a:lnTo>
                      <a:pt x="7813" y="1312"/>
                    </a:lnTo>
                    <a:lnTo>
                      <a:pt x="7767" y="936"/>
                    </a:lnTo>
                    <a:lnTo>
                      <a:pt x="7725" y="584"/>
                    </a:lnTo>
                    <a:lnTo>
                      <a:pt x="8158" y="307"/>
                    </a:lnTo>
                    <a:lnTo>
                      <a:pt x="861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9"/>
              <p:cNvSpPr/>
              <p:nvPr/>
            </p:nvSpPr>
            <p:spPr>
              <a:xfrm>
                <a:off x="6398586" y="1715324"/>
                <a:ext cx="145015" cy="87771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4678" extrusionOk="0">
                    <a:moveTo>
                      <a:pt x="0" y="1"/>
                    </a:moveTo>
                    <a:lnTo>
                      <a:pt x="682" y="461"/>
                    </a:lnTo>
                    <a:lnTo>
                      <a:pt x="1373" y="913"/>
                    </a:lnTo>
                    <a:lnTo>
                      <a:pt x="2070" y="1350"/>
                    </a:lnTo>
                    <a:lnTo>
                      <a:pt x="2415" y="1573"/>
                    </a:lnTo>
                    <a:lnTo>
                      <a:pt x="2768" y="1787"/>
                    </a:lnTo>
                    <a:lnTo>
                      <a:pt x="4179" y="2638"/>
                    </a:lnTo>
                    <a:lnTo>
                      <a:pt x="4531" y="2845"/>
                    </a:lnTo>
                    <a:lnTo>
                      <a:pt x="4884" y="3052"/>
                    </a:lnTo>
                    <a:lnTo>
                      <a:pt x="5519" y="3421"/>
                    </a:lnTo>
                    <a:lnTo>
                      <a:pt x="5519" y="3421"/>
                    </a:lnTo>
                    <a:lnTo>
                      <a:pt x="5352" y="4295"/>
                    </a:lnTo>
                    <a:lnTo>
                      <a:pt x="5352" y="4318"/>
                    </a:lnTo>
                    <a:lnTo>
                      <a:pt x="5352" y="4341"/>
                    </a:lnTo>
                    <a:lnTo>
                      <a:pt x="5359" y="4364"/>
                    </a:lnTo>
                    <a:lnTo>
                      <a:pt x="5375" y="4387"/>
                    </a:lnTo>
                    <a:lnTo>
                      <a:pt x="5405" y="4417"/>
                    </a:lnTo>
                    <a:lnTo>
                      <a:pt x="5444" y="4425"/>
                    </a:lnTo>
                    <a:lnTo>
                      <a:pt x="5490" y="4425"/>
                    </a:lnTo>
                    <a:lnTo>
                      <a:pt x="5528" y="4402"/>
                    </a:lnTo>
                    <a:lnTo>
                      <a:pt x="6386" y="3726"/>
                    </a:lnTo>
                    <a:lnTo>
                      <a:pt x="6386" y="3726"/>
                    </a:lnTo>
                    <a:lnTo>
                      <a:pt x="6678" y="3934"/>
                    </a:lnTo>
                    <a:lnTo>
                      <a:pt x="7031" y="4187"/>
                    </a:lnTo>
                    <a:lnTo>
                      <a:pt x="7729" y="4678"/>
                    </a:lnTo>
                    <a:lnTo>
                      <a:pt x="7085" y="4111"/>
                    </a:lnTo>
                    <a:lnTo>
                      <a:pt x="6762" y="3834"/>
                    </a:lnTo>
                    <a:lnTo>
                      <a:pt x="6433" y="3558"/>
                    </a:lnTo>
                    <a:lnTo>
                      <a:pt x="6410" y="3551"/>
                    </a:lnTo>
                    <a:lnTo>
                      <a:pt x="6387" y="3543"/>
                    </a:lnTo>
                    <a:lnTo>
                      <a:pt x="6364" y="3543"/>
                    </a:lnTo>
                    <a:lnTo>
                      <a:pt x="6341" y="3558"/>
                    </a:lnTo>
                    <a:lnTo>
                      <a:pt x="6333" y="3558"/>
                    </a:lnTo>
                    <a:lnTo>
                      <a:pt x="5637" y="4051"/>
                    </a:lnTo>
                    <a:lnTo>
                      <a:pt x="5781" y="3382"/>
                    </a:lnTo>
                    <a:lnTo>
                      <a:pt x="5781" y="3351"/>
                    </a:lnTo>
                    <a:lnTo>
                      <a:pt x="5773" y="3313"/>
                    </a:lnTo>
                    <a:lnTo>
                      <a:pt x="5750" y="3282"/>
                    </a:lnTo>
                    <a:lnTo>
                      <a:pt x="5720" y="3252"/>
                    </a:lnTo>
                    <a:lnTo>
                      <a:pt x="5022" y="2830"/>
                    </a:lnTo>
                    <a:lnTo>
                      <a:pt x="4669" y="2615"/>
                    </a:lnTo>
                    <a:lnTo>
                      <a:pt x="4309" y="2408"/>
                    </a:lnTo>
                    <a:lnTo>
                      <a:pt x="2891" y="1580"/>
                    </a:lnTo>
                    <a:lnTo>
                      <a:pt x="2530" y="1373"/>
                    </a:lnTo>
                    <a:lnTo>
                      <a:pt x="2178" y="1174"/>
                    </a:lnTo>
                    <a:lnTo>
                      <a:pt x="1457" y="775"/>
                    </a:lnTo>
                    <a:lnTo>
                      <a:pt x="728" y="3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9"/>
              <p:cNvSpPr/>
              <p:nvPr/>
            </p:nvSpPr>
            <p:spPr>
              <a:xfrm>
                <a:off x="6774324" y="1625713"/>
                <a:ext cx="23603" cy="23753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66" extrusionOk="0">
                    <a:moveTo>
                      <a:pt x="1235" y="476"/>
                    </a:moveTo>
                    <a:lnTo>
                      <a:pt x="1243" y="529"/>
                    </a:lnTo>
                    <a:lnTo>
                      <a:pt x="1258" y="583"/>
                    </a:lnTo>
                    <a:lnTo>
                      <a:pt x="1250" y="529"/>
                    </a:lnTo>
                    <a:lnTo>
                      <a:pt x="1235" y="476"/>
                    </a:lnTo>
                    <a:close/>
                    <a:moveTo>
                      <a:pt x="1258" y="690"/>
                    </a:moveTo>
                    <a:lnTo>
                      <a:pt x="1243" y="744"/>
                    </a:lnTo>
                    <a:lnTo>
                      <a:pt x="1235" y="798"/>
                    </a:lnTo>
                    <a:lnTo>
                      <a:pt x="1250" y="744"/>
                    </a:lnTo>
                    <a:lnTo>
                      <a:pt x="1258" y="690"/>
                    </a:lnTo>
                    <a:close/>
                    <a:moveTo>
                      <a:pt x="637" y="0"/>
                    </a:moveTo>
                    <a:lnTo>
                      <a:pt x="576" y="8"/>
                    </a:lnTo>
                    <a:lnTo>
                      <a:pt x="514" y="16"/>
                    </a:lnTo>
                    <a:lnTo>
                      <a:pt x="453" y="31"/>
                    </a:lnTo>
                    <a:lnTo>
                      <a:pt x="392" y="54"/>
                    </a:lnTo>
                    <a:lnTo>
                      <a:pt x="330" y="85"/>
                    </a:lnTo>
                    <a:lnTo>
                      <a:pt x="277" y="115"/>
                    </a:lnTo>
                    <a:lnTo>
                      <a:pt x="223" y="154"/>
                    </a:lnTo>
                    <a:lnTo>
                      <a:pt x="169" y="200"/>
                    </a:lnTo>
                    <a:lnTo>
                      <a:pt x="131" y="253"/>
                    </a:lnTo>
                    <a:lnTo>
                      <a:pt x="93" y="315"/>
                    </a:lnTo>
                    <a:lnTo>
                      <a:pt x="62" y="368"/>
                    </a:lnTo>
                    <a:lnTo>
                      <a:pt x="39" y="437"/>
                    </a:lnTo>
                    <a:lnTo>
                      <a:pt x="16" y="499"/>
                    </a:lnTo>
                    <a:lnTo>
                      <a:pt x="8" y="568"/>
                    </a:lnTo>
                    <a:lnTo>
                      <a:pt x="1" y="637"/>
                    </a:lnTo>
                    <a:lnTo>
                      <a:pt x="8" y="706"/>
                    </a:lnTo>
                    <a:lnTo>
                      <a:pt x="16" y="767"/>
                    </a:lnTo>
                    <a:lnTo>
                      <a:pt x="39" y="836"/>
                    </a:lnTo>
                    <a:lnTo>
                      <a:pt x="62" y="897"/>
                    </a:lnTo>
                    <a:lnTo>
                      <a:pt x="93" y="959"/>
                    </a:lnTo>
                    <a:lnTo>
                      <a:pt x="131" y="1012"/>
                    </a:lnTo>
                    <a:lnTo>
                      <a:pt x="177" y="1066"/>
                    </a:lnTo>
                    <a:lnTo>
                      <a:pt x="223" y="1112"/>
                    </a:lnTo>
                    <a:lnTo>
                      <a:pt x="277" y="1150"/>
                    </a:lnTo>
                    <a:lnTo>
                      <a:pt x="330" y="1189"/>
                    </a:lnTo>
                    <a:lnTo>
                      <a:pt x="392" y="1219"/>
                    </a:lnTo>
                    <a:lnTo>
                      <a:pt x="453" y="1235"/>
                    </a:lnTo>
                    <a:lnTo>
                      <a:pt x="514" y="1250"/>
                    </a:lnTo>
                    <a:lnTo>
                      <a:pt x="576" y="1265"/>
                    </a:lnTo>
                    <a:lnTo>
                      <a:pt x="698" y="1265"/>
                    </a:lnTo>
                    <a:lnTo>
                      <a:pt x="760" y="1250"/>
                    </a:lnTo>
                    <a:lnTo>
                      <a:pt x="821" y="1235"/>
                    </a:lnTo>
                    <a:lnTo>
                      <a:pt x="875" y="1219"/>
                    </a:lnTo>
                    <a:lnTo>
                      <a:pt x="928" y="1189"/>
                    </a:lnTo>
                    <a:lnTo>
                      <a:pt x="982" y="1158"/>
                    </a:lnTo>
                    <a:lnTo>
                      <a:pt x="1028" y="1127"/>
                    </a:lnTo>
                    <a:lnTo>
                      <a:pt x="1066" y="1089"/>
                    </a:lnTo>
                    <a:lnTo>
                      <a:pt x="1105" y="1043"/>
                    </a:lnTo>
                    <a:lnTo>
                      <a:pt x="1143" y="997"/>
                    </a:lnTo>
                    <a:lnTo>
                      <a:pt x="1174" y="951"/>
                    </a:lnTo>
                    <a:lnTo>
                      <a:pt x="1197" y="905"/>
                    </a:lnTo>
                    <a:lnTo>
                      <a:pt x="1220" y="851"/>
                    </a:lnTo>
                    <a:lnTo>
                      <a:pt x="1235" y="798"/>
                    </a:lnTo>
                    <a:lnTo>
                      <a:pt x="1212" y="844"/>
                    </a:lnTo>
                    <a:lnTo>
                      <a:pt x="1189" y="897"/>
                    </a:lnTo>
                    <a:lnTo>
                      <a:pt x="1158" y="943"/>
                    </a:lnTo>
                    <a:lnTo>
                      <a:pt x="1120" y="982"/>
                    </a:lnTo>
                    <a:lnTo>
                      <a:pt x="1082" y="1020"/>
                    </a:lnTo>
                    <a:lnTo>
                      <a:pt x="1036" y="1051"/>
                    </a:lnTo>
                    <a:lnTo>
                      <a:pt x="997" y="1074"/>
                    </a:lnTo>
                    <a:lnTo>
                      <a:pt x="944" y="1097"/>
                    </a:lnTo>
                    <a:lnTo>
                      <a:pt x="898" y="1112"/>
                    </a:lnTo>
                    <a:lnTo>
                      <a:pt x="852" y="1127"/>
                    </a:lnTo>
                    <a:lnTo>
                      <a:pt x="698" y="1127"/>
                    </a:lnTo>
                    <a:lnTo>
                      <a:pt x="652" y="1120"/>
                    </a:lnTo>
                    <a:lnTo>
                      <a:pt x="606" y="1104"/>
                    </a:lnTo>
                    <a:lnTo>
                      <a:pt x="560" y="1089"/>
                    </a:lnTo>
                    <a:lnTo>
                      <a:pt x="522" y="1066"/>
                    </a:lnTo>
                    <a:lnTo>
                      <a:pt x="445" y="1012"/>
                    </a:lnTo>
                    <a:lnTo>
                      <a:pt x="384" y="951"/>
                    </a:lnTo>
                    <a:lnTo>
                      <a:pt x="338" y="874"/>
                    </a:lnTo>
                    <a:lnTo>
                      <a:pt x="307" y="798"/>
                    </a:lnTo>
                    <a:lnTo>
                      <a:pt x="284" y="713"/>
                    </a:lnTo>
                    <a:lnTo>
                      <a:pt x="277" y="637"/>
                    </a:lnTo>
                    <a:lnTo>
                      <a:pt x="284" y="552"/>
                    </a:lnTo>
                    <a:lnTo>
                      <a:pt x="307" y="476"/>
                    </a:lnTo>
                    <a:lnTo>
                      <a:pt x="338" y="391"/>
                    </a:lnTo>
                    <a:lnTo>
                      <a:pt x="392" y="322"/>
                    </a:lnTo>
                    <a:lnTo>
                      <a:pt x="445" y="261"/>
                    </a:lnTo>
                    <a:lnTo>
                      <a:pt x="522" y="207"/>
                    </a:lnTo>
                    <a:lnTo>
                      <a:pt x="560" y="184"/>
                    </a:lnTo>
                    <a:lnTo>
                      <a:pt x="606" y="169"/>
                    </a:lnTo>
                    <a:lnTo>
                      <a:pt x="652" y="154"/>
                    </a:lnTo>
                    <a:lnTo>
                      <a:pt x="698" y="146"/>
                    </a:lnTo>
                    <a:lnTo>
                      <a:pt x="752" y="138"/>
                    </a:lnTo>
                    <a:lnTo>
                      <a:pt x="798" y="138"/>
                    </a:lnTo>
                    <a:lnTo>
                      <a:pt x="852" y="146"/>
                    </a:lnTo>
                    <a:lnTo>
                      <a:pt x="898" y="161"/>
                    </a:lnTo>
                    <a:lnTo>
                      <a:pt x="944" y="177"/>
                    </a:lnTo>
                    <a:lnTo>
                      <a:pt x="997" y="192"/>
                    </a:lnTo>
                    <a:lnTo>
                      <a:pt x="1036" y="223"/>
                    </a:lnTo>
                    <a:lnTo>
                      <a:pt x="1082" y="253"/>
                    </a:lnTo>
                    <a:lnTo>
                      <a:pt x="1120" y="292"/>
                    </a:lnTo>
                    <a:lnTo>
                      <a:pt x="1158" y="330"/>
                    </a:lnTo>
                    <a:lnTo>
                      <a:pt x="1189" y="376"/>
                    </a:lnTo>
                    <a:lnTo>
                      <a:pt x="1212" y="422"/>
                    </a:lnTo>
                    <a:lnTo>
                      <a:pt x="1235" y="476"/>
                    </a:lnTo>
                    <a:lnTo>
                      <a:pt x="1220" y="422"/>
                    </a:lnTo>
                    <a:lnTo>
                      <a:pt x="1197" y="368"/>
                    </a:lnTo>
                    <a:lnTo>
                      <a:pt x="1174" y="315"/>
                    </a:lnTo>
                    <a:lnTo>
                      <a:pt x="1143" y="269"/>
                    </a:lnTo>
                    <a:lnTo>
                      <a:pt x="1112" y="223"/>
                    </a:lnTo>
                    <a:lnTo>
                      <a:pt x="1066" y="184"/>
                    </a:lnTo>
                    <a:lnTo>
                      <a:pt x="1028" y="146"/>
                    </a:lnTo>
                    <a:lnTo>
                      <a:pt x="982" y="108"/>
                    </a:lnTo>
                    <a:lnTo>
                      <a:pt x="928" y="77"/>
                    </a:lnTo>
                    <a:lnTo>
                      <a:pt x="875" y="54"/>
                    </a:lnTo>
                    <a:lnTo>
                      <a:pt x="821" y="31"/>
                    </a:lnTo>
                    <a:lnTo>
                      <a:pt x="760" y="16"/>
                    </a:lnTo>
                    <a:lnTo>
                      <a:pt x="698" y="8"/>
                    </a:lnTo>
                    <a:lnTo>
                      <a:pt x="637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29"/>
              <p:cNvSpPr/>
              <p:nvPr/>
            </p:nvSpPr>
            <p:spPr>
              <a:xfrm>
                <a:off x="6776913" y="1755477"/>
                <a:ext cx="23322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258" extrusionOk="0">
                    <a:moveTo>
                      <a:pt x="568" y="0"/>
                    </a:moveTo>
                    <a:lnTo>
                      <a:pt x="507" y="8"/>
                    </a:lnTo>
                    <a:lnTo>
                      <a:pt x="445" y="23"/>
                    </a:lnTo>
                    <a:lnTo>
                      <a:pt x="384" y="46"/>
                    </a:lnTo>
                    <a:lnTo>
                      <a:pt x="323" y="77"/>
                    </a:lnTo>
                    <a:lnTo>
                      <a:pt x="269" y="107"/>
                    </a:lnTo>
                    <a:lnTo>
                      <a:pt x="215" y="146"/>
                    </a:lnTo>
                    <a:lnTo>
                      <a:pt x="169" y="192"/>
                    </a:lnTo>
                    <a:lnTo>
                      <a:pt x="123" y="245"/>
                    </a:lnTo>
                    <a:lnTo>
                      <a:pt x="85" y="307"/>
                    </a:lnTo>
                    <a:lnTo>
                      <a:pt x="54" y="360"/>
                    </a:lnTo>
                    <a:lnTo>
                      <a:pt x="31" y="429"/>
                    </a:lnTo>
                    <a:lnTo>
                      <a:pt x="16" y="491"/>
                    </a:lnTo>
                    <a:lnTo>
                      <a:pt x="1" y="560"/>
                    </a:lnTo>
                    <a:lnTo>
                      <a:pt x="1" y="629"/>
                    </a:lnTo>
                    <a:lnTo>
                      <a:pt x="1" y="698"/>
                    </a:lnTo>
                    <a:lnTo>
                      <a:pt x="16" y="767"/>
                    </a:lnTo>
                    <a:lnTo>
                      <a:pt x="31" y="828"/>
                    </a:lnTo>
                    <a:lnTo>
                      <a:pt x="54" y="889"/>
                    </a:lnTo>
                    <a:lnTo>
                      <a:pt x="85" y="951"/>
                    </a:lnTo>
                    <a:lnTo>
                      <a:pt x="123" y="1004"/>
                    </a:lnTo>
                    <a:lnTo>
                      <a:pt x="169" y="1058"/>
                    </a:lnTo>
                    <a:lnTo>
                      <a:pt x="215" y="1104"/>
                    </a:lnTo>
                    <a:lnTo>
                      <a:pt x="269" y="1150"/>
                    </a:lnTo>
                    <a:lnTo>
                      <a:pt x="323" y="1181"/>
                    </a:lnTo>
                    <a:lnTo>
                      <a:pt x="384" y="1211"/>
                    </a:lnTo>
                    <a:lnTo>
                      <a:pt x="445" y="1234"/>
                    </a:lnTo>
                    <a:lnTo>
                      <a:pt x="507" y="1250"/>
                    </a:lnTo>
                    <a:lnTo>
                      <a:pt x="568" y="1257"/>
                    </a:lnTo>
                    <a:lnTo>
                      <a:pt x="691" y="1257"/>
                    </a:lnTo>
                    <a:lnTo>
                      <a:pt x="752" y="1242"/>
                    </a:lnTo>
                    <a:lnTo>
                      <a:pt x="813" y="1227"/>
                    </a:lnTo>
                    <a:lnTo>
                      <a:pt x="875" y="1211"/>
                    </a:lnTo>
                    <a:lnTo>
                      <a:pt x="921" y="1181"/>
                    </a:lnTo>
                    <a:lnTo>
                      <a:pt x="974" y="1150"/>
                    </a:lnTo>
                    <a:lnTo>
                      <a:pt x="1020" y="1119"/>
                    </a:lnTo>
                    <a:lnTo>
                      <a:pt x="1066" y="1081"/>
                    </a:lnTo>
                    <a:lnTo>
                      <a:pt x="1105" y="1035"/>
                    </a:lnTo>
                    <a:lnTo>
                      <a:pt x="1135" y="989"/>
                    </a:lnTo>
                    <a:lnTo>
                      <a:pt x="1166" y="943"/>
                    </a:lnTo>
                    <a:lnTo>
                      <a:pt x="1197" y="897"/>
                    </a:lnTo>
                    <a:lnTo>
                      <a:pt x="1212" y="843"/>
                    </a:lnTo>
                    <a:lnTo>
                      <a:pt x="1235" y="790"/>
                    </a:lnTo>
                    <a:lnTo>
                      <a:pt x="1243" y="736"/>
                    </a:lnTo>
                    <a:lnTo>
                      <a:pt x="1227" y="790"/>
                    </a:lnTo>
                    <a:lnTo>
                      <a:pt x="1204" y="843"/>
                    </a:lnTo>
                    <a:lnTo>
                      <a:pt x="1181" y="889"/>
                    </a:lnTo>
                    <a:lnTo>
                      <a:pt x="1151" y="935"/>
                    </a:lnTo>
                    <a:lnTo>
                      <a:pt x="1112" y="974"/>
                    </a:lnTo>
                    <a:lnTo>
                      <a:pt x="1074" y="1012"/>
                    </a:lnTo>
                    <a:lnTo>
                      <a:pt x="1036" y="1043"/>
                    </a:lnTo>
                    <a:lnTo>
                      <a:pt x="990" y="1066"/>
                    </a:lnTo>
                    <a:lnTo>
                      <a:pt x="944" y="1089"/>
                    </a:lnTo>
                    <a:lnTo>
                      <a:pt x="890" y="1104"/>
                    </a:lnTo>
                    <a:lnTo>
                      <a:pt x="844" y="1119"/>
                    </a:lnTo>
                    <a:lnTo>
                      <a:pt x="691" y="1119"/>
                    </a:lnTo>
                    <a:lnTo>
                      <a:pt x="645" y="1112"/>
                    </a:lnTo>
                    <a:lnTo>
                      <a:pt x="599" y="1096"/>
                    </a:lnTo>
                    <a:lnTo>
                      <a:pt x="553" y="1081"/>
                    </a:lnTo>
                    <a:lnTo>
                      <a:pt x="514" y="1058"/>
                    </a:lnTo>
                    <a:lnTo>
                      <a:pt x="445" y="1004"/>
                    </a:lnTo>
                    <a:lnTo>
                      <a:pt x="384" y="943"/>
                    </a:lnTo>
                    <a:lnTo>
                      <a:pt x="330" y="866"/>
                    </a:lnTo>
                    <a:lnTo>
                      <a:pt x="300" y="790"/>
                    </a:lnTo>
                    <a:lnTo>
                      <a:pt x="277" y="713"/>
                    </a:lnTo>
                    <a:lnTo>
                      <a:pt x="269" y="629"/>
                    </a:lnTo>
                    <a:lnTo>
                      <a:pt x="277" y="544"/>
                    </a:lnTo>
                    <a:lnTo>
                      <a:pt x="300" y="468"/>
                    </a:lnTo>
                    <a:lnTo>
                      <a:pt x="330" y="383"/>
                    </a:lnTo>
                    <a:lnTo>
                      <a:pt x="384" y="314"/>
                    </a:lnTo>
                    <a:lnTo>
                      <a:pt x="445" y="253"/>
                    </a:lnTo>
                    <a:lnTo>
                      <a:pt x="514" y="199"/>
                    </a:lnTo>
                    <a:lnTo>
                      <a:pt x="553" y="176"/>
                    </a:lnTo>
                    <a:lnTo>
                      <a:pt x="599" y="161"/>
                    </a:lnTo>
                    <a:lnTo>
                      <a:pt x="645" y="146"/>
                    </a:lnTo>
                    <a:lnTo>
                      <a:pt x="691" y="138"/>
                    </a:lnTo>
                    <a:lnTo>
                      <a:pt x="744" y="130"/>
                    </a:lnTo>
                    <a:lnTo>
                      <a:pt x="790" y="138"/>
                    </a:lnTo>
                    <a:lnTo>
                      <a:pt x="844" y="138"/>
                    </a:lnTo>
                    <a:lnTo>
                      <a:pt x="890" y="153"/>
                    </a:lnTo>
                    <a:lnTo>
                      <a:pt x="944" y="169"/>
                    </a:lnTo>
                    <a:lnTo>
                      <a:pt x="990" y="192"/>
                    </a:lnTo>
                    <a:lnTo>
                      <a:pt x="1036" y="215"/>
                    </a:lnTo>
                    <a:lnTo>
                      <a:pt x="1074" y="245"/>
                    </a:lnTo>
                    <a:lnTo>
                      <a:pt x="1112" y="284"/>
                    </a:lnTo>
                    <a:lnTo>
                      <a:pt x="1151" y="322"/>
                    </a:lnTo>
                    <a:lnTo>
                      <a:pt x="1181" y="368"/>
                    </a:lnTo>
                    <a:lnTo>
                      <a:pt x="1204" y="414"/>
                    </a:lnTo>
                    <a:lnTo>
                      <a:pt x="1227" y="468"/>
                    </a:lnTo>
                    <a:lnTo>
                      <a:pt x="1243" y="521"/>
                    </a:lnTo>
                    <a:lnTo>
                      <a:pt x="1235" y="468"/>
                    </a:lnTo>
                    <a:lnTo>
                      <a:pt x="1212" y="414"/>
                    </a:lnTo>
                    <a:lnTo>
                      <a:pt x="1197" y="360"/>
                    </a:lnTo>
                    <a:lnTo>
                      <a:pt x="1166" y="314"/>
                    </a:lnTo>
                    <a:lnTo>
                      <a:pt x="1135" y="261"/>
                    </a:lnTo>
                    <a:lnTo>
                      <a:pt x="1105" y="215"/>
                    </a:lnTo>
                    <a:lnTo>
                      <a:pt x="1066" y="176"/>
                    </a:lnTo>
                    <a:lnTo>
                      <a:pt x="1020" y="138"/>
                    </a:lnTo>
                    <a:lnTo>
                      <a:pt x="974" y="100"/>
                    </a:lnTo>
                    <a:lnTo>
                      <a:pt x="921" y="69"/>
                    </a:lnTo>
                    <a:lnTo>
                      <a:pt x="875" y="46"/>
                    </a:lnTo>
                    <a:lnTo>
                      <a:pt x="813" y="23"/>
                    </a:lnTo>
                    <a:lnTo>
                      <a:pt x="752" y="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9"/>
              <p:cNvSpPr/>
              <p:nvPr/>
            </p:nvSpPr>
            <p:spPr>
              <a:xfrm>
                <a:off x="6779352" y="1885090"/>
                <a:ext cx="23322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258" extrusionOk="0">
                    <a:moveTo>
                      <a:pt x="568" y="0"/>
                    </a:moveTo>
                    <a:lnTo>
                      <a:pt x="507" y="8"/>
                    </a:lnTo>
                    <a:lnTo>
                      <a:pt x="446" y="23"/>
                    </a:lnTo>
                    <a:lnTo>
                      <a:pt x="384" y="46"/>
                    </a:lnTo>
                    <a:lnTo>
                      <a:pt x="323" y="77"/>
                    </a:lnTo>
                    <a:lnTo>
                      <a:pt x="269" y="107"/>
                    </a:lnTo>
                    <a:lnTo>
                      <a:pt x="216" y="153"/>
                    </a:lnTo>
                    <a:lnTo>
                      <a:pt x="170" y="199"/>
                    </a:lnTo>
                    <a:lnTo>
                      <a:pt x="124" y="245"/>
                    </a:lnTo>
                    <a:lnTo>
                      <a:pt x="85" y="307"/>
                    </a:lnTo>
                    <a:lnTo>
                      <a:pt x="55" y="360"/>
                    </a:lnTo>
                    <a:lnTo>
                      <a:pt x="32" y="429"/>
                    </a:lnTo>
                    <a:lnTo>
                      <a:pt x="16" y="491"/>
                    </a:lnTo>
                    <a:lnTo>
                      <a:pt x="1" y="560"/>
                    </a:lnTo>
                    <a:lnTo>
                      <a:pt x="1" y="629"/>
                    </a:lnTo>
                    <a:lnTo>
                      <a:pt x="1" y="698"/>
                    </a:lnTo>
                    <a:lnTo>
                      <a:pt x="16" y="767"/>
                    </a:lnTo>
                    <a:lnTo>
                      <a:pt x="32" y="828"/>
                    </a:lnTo>
                    <a:lnTo>
                      <a:pt x="55" y="890"/>
                    </a:lnTo>
                    <a:lnTo>
                      <a:pt x="85" y="951"/>
                    </a:lnTo>
                    <a:lnTo>
                      <a:pt x="124" y="1012"/>
                    </a:lnTo>
                    <a:lnTo>
                      <a:pt x="170" y="1058"/>
                    </a:lnTo>
                    <a:lnTo>
                      <a:pt x="216" y="1104"/>
                    </a:lnTo>
                    <a:lnTo>
                      <a:pt x="269" y="1150"/>
                    </a:lnTo>
                    <a:lnTo>
                      <a:pt x="323" y="1181"/>
                    </a:lnTo>
                    <a:lnTo>
                      <a:pt x="384" y="1212"/>
                    </a:lnTo>
                    <a:lnTo>
                      <a:pt x="446" y="1235"/>
                    </a:lnTo>
                    <a:lnTo>
                      <a:pt x="507" y="1250"/>
                    </a:lnTo>
                    <a:lnTo>
                      <a:pt x="568" y="1258"/>
                    </a:lnTo>
                    <a:lnTo>
                      <a:pt x="699" y="1258"/>
                    </a:lnTo>
                    <a:lnTo>
                      <a:pt x="760" y="1250"/>
                    </a:lnTo>
                    <a:lnTo>
                      <a:pt x="814" y="1235"/>
                    </a:lnTo>
                    <a:lnTo>
                      <a:pt x="875" y="1212"/>
                    </a:lnTo>
                    <a:lnTo>
                      <a:pt x="929" y="1181"/>
                    </a:lnTo>
                    <a:lnTo>
                      <a:pt x="975" y="1150"/>
                    </a:lnTo>
                    <a:lnTo>
                      <a:pt x="1021" y="1120"/>
                    </a:lnTo>
                    <a:lnTo>
                      <a:pt x="1067" y="1081"/>
                    </a:lnTo>
                    <a:lnTo>
                      <a:pt x="1105" y="1035"/>
                    </a:lnTo>
                    <a:lnTo>
                      <a:pt x="1136" y="989"/>
                    </a:lnTo>
                    <a:lnTo>
                      <a:pt x="1166" y="943"/>
                    </a:lnTo>
                    <a:lnTo>
                      <a:pt x="1197" y="897"/>
                    </a:lnTo>
                    <a:lnTo>
                      <a:pt x="1220" y="844"/>
                    </a:lnTo>
                    <a:lnTo>
                      <a:pt x="1235" y="790"/>
                    </a:lnTo>
                    <a:lnTo>
                      <a:pt x="1243" y="736"/>
                    </a:lnTo>
                    <a:lnTo>
                      <a:pt x="1228" y="790"/>
                    </a:lnTo>
                    <a:lnTo>
                      <a:pt x="1205" y="844"/>
                    </a:lnTo>
                    <a:lnTo>
                      <a:pt x="1182" y="890"/>
                    </a:lnTo>
                    <a:lnTo>
                      <a:pt x="1151" y="936"/>
                    </a:lnTo>
                    <a:lnTo>
                      <a:pt x="1113" y="974"/>
                    </a:lnTo>
                    <a:lnTo>
                      <a:pt x="1074" y="1012"/>
                    </a:lnTo>
                    <a:lnTo>
                      <a:pt x="1036" y="1043"/>
                    </a:lnTo>
                    <a:lnTo>
                      <a:pt x="990" y="1066"/>
                    </a:lnTo>
                    <a:lnTo>
                      <a:pt x="944" y="1089"/>
                    </a:lnTo>
                    <a:lnTo>
                      <a:pt x="890" y="1104"/>
                    </a:lnTo>
                    <a:lnTo>
                      <a:pt x="844" y="1120"/>
                    </a:lnTo>
                    <a:lnTo>
                      <a:pt x="791" y="1120"/>
                    </a:lnTo>
                    <a:lnTo>
                      <a:pt x="745" y="1127"/>
                    </a:lnTo>
                    <a:lnTo>
                      <a:pt x="699" y="1120"/>
                    </a:lnTo>
                    <a:lnTo>
                      <a:pt x="645" y="1112"/>
                    </a:lnTo>
                    <a:lnTo>
                      <a:pt x="599" y="1097"/>
                    </a:lnTo>
                    <a:lnTo>
                      <a:pt x="561" y="1081"/>
                    </a:lnTo>
                    <a:lnTo>
                      <a:pt x="515" y="1058"/>
                    </a:lnTo>
                    <a:lnTo>
                      <a:pt x="446" y="1005"/>
                    </a:lnTo>
                    <a:lnTo>
                      <a:pt x="384" y="943"/>
                    </a:lnTo>
                    <a:lnTo>
                      <a:pt x="338" y="867"/>
                    </a:lnTo>
                    <a:lnTo>
                      <a:pt x="300" y="790"/>
                    </a:lnTo>
                    <a:lnTo>
                      <a:pt x="277" y="713"/>
                    </a:lnTo>
                    <a:lnTo>
                      <a:pt x="269" y="629"/>
                    </a:lnTo>
                    <a:lnTo>
                      <a:pt x="277" y="544"/>
                    </a:lnTo>
                    <a:lnTo>
                      <a:pt x="300" y="468"/>
                    </a:lnTo>
                    <a:lnTo>
                      <a:pt x="338" y="391"/>
                    </a:lnTo>
                    <a:lnTo>
                      <a:pt x="384" y="314"/>
                    </a:lnTo>
                    <a:lnTo>
                      <a:pt x="446" y="253"/>
                    </a:lnTo>
                    <a:lnTo>
                      <a:pt x="515" y="199"/>
                    </a:lnTo>
                    <a:lnTo>
                      <a:pt x="561" y="176"/>
                    </a:lnTo>
                    <a:lnTo>
                      <a:pt x="599" y="161"/>
                    </a:lnTo>
                    <a:lnTo>
                      <a:pt x="645" y="146"/>
                    </a:lnTo>
                    <a:lnTo>
                      <a:pt x="699" y="138"/>
                    </a:lnTo>
                    <a:lnTo>
                      <a:pt x="745" y="130"/>
                    </a:lnTo>
                    <a:lnTo>
                      <a:pt x="791" y="138"/>
                    </a:lnTo>
                    <a:lnTo>
                      <a:pt x="844" y="138"/>
                    </a:lnTo>
                    <a:lnTo>
                      <a:pt x="890" y="153"/>
                    </a:lnTo>
                    <a:lnTo>
                      <a:pt x="944" y="169"/>
                    </a:lnTo>
                    <a:lnTo>
                      <a:pt x="990" y="192"/>
                    </a:lnTo>
                    <a:lnTo>
                      <a:pt x="1036" y="215"/>
                    </a:lnTo>
                    <a:lnTo>
                      <a:pt x="1074" y="245"/>
                    </a:lnTo>
                    <a:lnTo>
                      <a:pt x="1113" y="284"/>
                    </a:lnTo>
                    <a:lnTo>
                      <a:pt x="1151" y="322"/>
                    </a:lnTo>
                    <a:lnTo>
                      <a:pt x="1182" y="368"/>
                    </a:lnTo>
                    <a:lnTo>
                      <a:pt x="1205" y="414"/>
                    </a:lnTo>
                    <a:lnTo>
                      <a:pt x="1228" y="468"/>
                    </a:lnTo>
                    <a:lnTo>
                      <a:pt x="1243" y="521"/>
                    </a:lnTo>
                    <a:lnTo>
                      <a:pt x="1235" y="468"/>
                    </a:lnTo>
                    <a:lnTo>
                      <a:pt x="1220" y="414"/>
                    </a:lnTo>
                    <a:lnTo>
                      <a:pt x="1197" y="360"/>
                    </a:lnTo>
                    <a:lnTo>
                      <a:pt x="1166" y="314"/>
                    </a:lnTo>
                    <a:lnTo>
                      <a:pt x="1136" y="261"/>
                    </a:lnTo>
                    <a:lnTo>
                      <a:pt x="1105" y="222"/>
                    </a:lnTo>
                    <a:lnTo>
                      <a:pt x="1067" y="176"/>
                    </a:lnTo>
                    <a:lnTo>
                      <a:pt x="1021" y="138"/>
                    </a:lnTo>
                    <a:lnTo>
                      <a:pt x="975" y="100"/>
                    </a:lnTo>
                    <a:lnTo>
                      <a:pt x="929" y="69"/>
                    </a:lnTo>
                    <a:lnTo>
                      <a:pt x="875" y="46"/>
                    </a:lnTo>
                    <a:lnTo>
                      <a:pt x="814" y="23"/>
                    </a:lnTo>
                    <a:lnTo>
                      <a:pt x="760" y="8"/>
                    </a:lnTo>
                    <a:lnTo>
                      <a:pt x="699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29"/>
              <p:cNvSpPr/>
              <p:nvPr/>
            </p:nvSpPr>
            <p:spPr>
              <a:xfrm>
                <a:off x="6660098" y="1998305"/>
                <a:ext cx="447992" cy="129630"/>
              </a:xfrm>
              <a:custGeom>
                <a:avLst/>
                <a:gdLst/>
                <a:ahLst/>
                <a:cxnLst/>
                <a:rect l="l" t="t" r="r" b="b"/>
                <a:pathLst>
                  <a:path w="23877" h="6909" extrusionOk="0">
                    <a:moveTo>
                      <a:pt x="23263" y="0"/>
                    </a:moveTo>
                    <a:lnTo>
                      <a:pt x="23063" y="8"/>
                    </a:lnTo>
                    <a:lnTo>
                      <a:pt x="22833" y="31"/>
                    </a:lnTo>
                    <a:lnTo>
                      <a:pt x="22588" y="54"/>
                    </a:lnTo>
                    <a:lnTo>
                      <a:pt x="22312" y="92"/>
                    </a:lnTo>
                    <a:lnTo>
                      <a:pt x="21691" y="184"/>
                    </a:lnTo>
                    <a:lnTo>
                      <a:pt x="20986" y="307"/>
                    </a:lnTo>
                    <a:lnTo>
                      <a:pt x="20196" y="460"/>
                    </a:lnTo>
                    <a:lnTo>
                      <a:pt x="19337" y="637"/>
                    </a:lnTo>
                    <a:lnTo>
                      <a:pt x="18402" y="844"/>
                    </a:lnTo>
                    <a:lnTo>
                      <a:pt x="17405" y="1074"/>
                    </a:lnTo>
                    <a:lnTo>
                      <a:pt x="16347" y="1327"/>
                    </a:lnTo>
                    <a:lnTo>
                      <a:pt x="15243" y="1603"/>
                    </a:lnTo>
                    <a:lnTo>
                      <a:pt x="14093" y="1902"/>
                    </a:lnTo>
                    <a:lnTo>
                      <a:pt x="12905" y="2216"/>
                    </a:lnTo>
                    <a:lnTo>
                      <a:pt x="11685" y="2553"/>
                    </a:lnTo>
                    <a:lnTo>
                      <a:pt x="10466" y="2898"/>
                    </a:lnTo>
                    <a:lnTo>
                      <a:pt x="9286" y="3243"/>
                    </a:lnTo>
                    <a:lnTo>
                      <a:pt x="8143" y="3588"/>
                    </a:lnTo>
                    <a:lnTo>
                      <a:pt x="7055" y="3926"/>
                    </a:lnTo>
                    <a:lnTo>
                      <a:pt x="6027" y="4255"/>
                    </a:lnTo>
                    <a:lnTo>
                      <a:pt x="5053" y="4570"/>
                    </a:lnTo>
                    <a:lnTo>
                      <a:pt x="4149" y="4884"/>
                    </a:lnTo>
                    <a:lnTo>
                      <a:pt x="3321" y="5175"/>
                    </a:lnTo>
                    <a:lnTo>
                      <a:pt x="2569" y="5451"/>
                    </a:lnTo>
                    <a:lnTo>
                      <a:pt x="1895" y="5720"/>
                    </a:lnTo>
                    <a:lnTo>
                      <a:pt x="1320" y="5958"/>
                    </a:lnTo>
                    <a:lnTo>
                      <a:pt x="1067" y="6073"/>
                    </a:lnTo>
                    <a:lnTo>
                      <a:pt x="837" y="6180"/>
                    </a:lnTo>
                    <a:lnTo>
                      <a:pt x="637" y="6280"/>
                    </a:lnTo>
                    <a:lnTo>
                      <a:pt x="461" y="6372"/>
                    </a:lnTo>
                    <a:lnTo>
                      <a:pt x="315" y="6464"/>
                    </a:lnTo>
                    <a:lnTo>
                      <a:pt x="193" y="6540"/>
                    </a:lnTo>
                    <a:lnTo>
                      <a:pt x="101" y="6617"/>
                    </a:lnTo>
                    <a:lnTo>
                      <a:pt x="39" y="6678"/>
                    </a:lnTo>
                    <a:lnTo>
                      <a:pt x="16" y="6709"/>
                    </a:lnTo>
                    <a:lnTo>
                      <a:pt x="1" y="6740"/>
                    </a:lnTo>
                    <a:lnTo>
                      <a:pt x="1" y="6763"/>
                    </a:lnTo>
                    <a:lnTo>
                      <a:pt x="1" y="6793"/>
                    </a:lnTo>
                    <a:lnTo>
                      <a:pt x="9" y="6816"/>
                    </a:lnTo>
                    <a:lnTo>
                      <a:pt x="32" y="6832"/>
                    </a:lnTo>
                    <a:lnTo>
                      <a:pt x="55" y="6847"/>
                    </a:lnTo>
                    <a:lnTo>
                      <a:pt x="85" y="6862"/>
                    </a:lnTo>
                    <a:lnTo>
                      <a:pt x="177" y="6893"/>
                    </a:lnTo>
                    <a:lnTo>
                      <a:pt x="292" y="6901"/>
                    </a:lnTo>
                    <a:lnTo>
                      <a:pt x="438" y="6908"/>
                    </a:lnTo>
                    <a:lnTo>
                      <a:pt x="614" y="6908"/>
                    </a:lnTo>
                    <a:lnTo>
                      <a:pt x="814" y="6901"/>
                    </a:lnTo>
                    <a:lnTo>
                      <a:pt x="1036" y="6878"/>
                    </a:lnTo>
                    <a:lnTo>
                      <a:pt x="1289" y="6855"/>
                    </a:lnTo>
                    <a:lnTo>
                      <a:pt x="1557" y="6816"/>
                    </a:lnTo>
                    <a:lnTo>
                      <a:pt x="2178" y="6724"/>
                    </a:lnTo>
                    <a:lnTo>
                      <a:pt x="2884" y="6602"/>
                    </a:lnTo>
                    <a:lnTo>
                      <a:pt x="3673" y="6448"/>
                    </a:lnTo>
                    <a:lnTo>
                      <a:pt x="4540" y="6272"/>
                    </a:lnTo>
                    <a:lnTo>
                      <a:pt x="5475" y="6065"/>
                    </a:lnTo>
                    <a:lnTo>
                      <a:pt x="6472" y="5835"/>
                    </a:lnTo>
                    <a:lnTo>
                      <a:pt x="7522" y="5582"/>
                    </a:lnTo>
                    <a:lnTo>
                      <a:pt x="8626" y="5306"/>
                    </a:lnTo>
                    <a:lnTo>
                      <a:pt x="9776" y="5007"/>
                    </a:lnTo>
                    <a:lnTo>
                      <a:pt x="10965" y="4692"/>
                    </a:lnTo>
                    <a:lnTo>
                      <a:pt x="12192" y="4355"/>
                    </a:lnTo>
                    <a:lnTo>
                      <a:pt x="13411" y="4010"/>
                    </a:lnTo>
                    <a:lnTo>
                      <a:pt x="14591" y="3665"/>
                    </a:lnTo>
                    <a:lnTo>
                      <a:pt x="15726" y="3320"/>
                    </a:lnTo>
                    <a:lnTo>
                      <a:pt x="16815" y="2990"/>
                    </a:lnTo>
                    <a:lnTo>
                      <a:pt x="17850" y="2661"/>
                    </a:lnTo>
                    <a:lnTo>
                      <a:pt x="18816" y="2339"/>
                    </a:lnTo>
                    <a:lnTo>
                      <a:pt x="19721" y="2032"/>
                    </a:lnTo>
                    <a:lnTo>
                      <a:pt x="20556" y="1733"/>
                    </a:lnTo>
                    <a:lnTo>
                      <a:pt x="21308" y="1457"/>
                    </a:lnTo>
                    <a:lnTo>
                      <a:pt x="21975" y="1196"/>
                    </a:lnTo>
                    <a:lnTo>
                      <a:pt x="22550" y="951"/>
                    </a:lnTo>
                    <a:lnTo>
                      <a:pt x="22803" y="836"/>
                    </a:lnTo>
                    <a:lnTo>
                      <a:pt x="23033" y="729"/>
                    </a:lnTo>
                    <a:lnTo>
                      <a:pt x="23232" y="629"/>
                    </a:lnTo>
                    <a:lnTo>
                      <a:pt x="23408" y="537"/>
                    </a:lnTo>
                    <a:lnTo>
                      <a:pt x="23562" y="453"/>
                    </a:lnTo>
                    <a:lnTo>
                      <a:pt x="23684" y="368"/>
                    </a:lnTo>
                    <a:lnTo>
                      <a:pt x="23776" y="292"/>
                    </a:lnTo>
                    <a:lnTo>
                      <a:pt x="23838" y="230"/>
                    </a:lnTo>
                    <a:lnTo>
                      <a:pt x="23861" y="199"/>
                    </a:lnTo>
                    <a:lnTo>
                      <a:pt x="23868" y="169"/>
                    </a:lnTo>
                    <a:lnTo>
                      <a:pt x="23876" y="146"/>
                    </a:lnTo>
                    <a:lnTo>
                      <a:pt x="23876" y="115"/>
                    </a:lnTo>
                    <a:lnTo>
                      <a:pt x="23861" y="100"/>
                    </a:lnTo>
                    <a:lnTo>
                      <a:pt x="23845" y="77"/>
                    </a:lnTo>
                    <a:lnTo>
                      <a:pt x="23815" y="61"/>
                    </a:lnTo>
                    <a:lnTo>
                      <a:pt x="23784" y="46"/>
                    </a:lnTo>
                    <a:lnTo>
                      <a:pt x="23700" y="23"/>
                    </a:lnTo>
                    <a:lnTo>
                      <a:pt x="23577" y="8"/>
                    </a:lnTo>
                    <a:lnTo>
                      <a:pt x="23431" y="0"/>
                    </a:lnTo>
                    <a:close/>
                  </a:path>
                </a:pathLst>
              </a:custGeom>
              <a:solidFill>
                <a:srgbClr val="FFCE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29"/>
              <p:cNvSpPr/>
              <p:nvPr/>
            </p:nvSpPr>
            <p:spPr>
              <a:xfrm>
                <a:off x="6687866" y="2016279"/>
                <a:ext cx="92799" cy="68933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674" extrusionOk="0">
                    <a:moveTo>
                      <a:pt x="185" y="1"/>
                    </a:moveTo>
                    <a:lnTo>
                      <a:pt x="1" y="261"/>
                    </a:lnTo>
                    <a:lnTo>
                      <a:pt x="4754" y="3673"/>
                    </a:lnTo>
                    <a:lnTo>
                      <a:pt x="4946" y="3420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9"/>
              <p:cNvSpPr/>
              <p:nvPr/>
            </p:nvSpPr>
            <p:spPr>
              <a:xfrm>
                <a:off x="6589907" y="1945506"/>
                <a:ext cx="111074" cy="84169"/>
              </a:xfrm>
              <a:custGeom>
                <a:avLst/>
                <a:gdLst/>
                <a:ahLst/>
                <a:cxnLst/>
                <a:rect l="l" t="t" r="r" b="b"/>
                <a:pathLst>
                  <a:path w="5920" h="4486" extrusionOk="0">
                    <a:moveTo>
                      <a:pt x="292" y="0"/>
                    </a:moveTo>
                    <a:lnTo>
                      <a:pt x="238" y="8"/>
                    </a:lnTo>
                    <a:lnTo>
                      <a:pt x="184" y="23"/>
                    </a:lnTo>
                    <a:lnTo>
                      <a:pt x="138" y="39"/>
                    </a:lnTo>
                    <a:lnTo>
                      <a:pt x="108" y="54"/>
                    </a:lnTo>
                    <a:lnTo>
                      <a:pt x="69" y="85"/>
                    </a:lnTo>
                    <a:lnTo>
                      <a:pt x="46" y="115"/>
                    </a:lnTo>
                    <a:lnTo>
                      <a:pt x="46" y="123"/>
                    </a:lnTo>
                    <a:lnTo>
                      <a:pt x="39" y="123"/>
                    </a:lnTo>
                    <a:lnTo>
                      <a:pt x="16" y="161"/>
                    </a:lnTo>
                    <a:lnTo>
                      <a:pt x="0" y="200"/>
                    </a:lnTo>
                    <a:lnTo>
                      <a:pt x="0" y="238"/>
                    </a:lnTo>
                    <a:lnTo>
                      <a:pt x="0" y="284"/>
                    </a:lnTo>
                    <a:lnTo>
                      <a:pt x="0" y="338"/>
                    </a:lnTo>
                    <a:lnTo>
                      <a:pt x="8" y="399"/>
                    </a:lnTo>
                    <a:lnTo>
                      <a:pt x="23" y="453"/>
                    </a:lnTo>
                    <a:lnTo>
                      <a:pt x="46" y="514"/>
                    </a:lnTo>
                    <a:lnTo>
                      <a:pt x="108" y="629"/>
                    </a:lnTo>
                    <a:lnTo>
                      <a:pt x="169" y="729"/>
                    </a:lnTo>
                    <a:lnTo>
                      <a:pt x="261" y="844"/>
                    </a:lnTo>
                    <a:lnTo>
                      <a:pt x="361" y="951"/>
                    </a:lnTo>
                    <a:lnTo>
                      <a:pt x="468" y="1051"/>
                    </a:lnTo>
                    <a:lnTo>
                      <a:pt x="591" y="1143"/>
                    </a:lnTo>
                    <a:lnTo>
                      <a:pt x="5168" y="4432"/>
                    </a:lnTo>
                    <a:lnTo>
                      <a:pt x="5214" y="4455"/>
                    </a:lnTo>
                    <a:lnTo>
                      <a:pt x="5275" y="4478"/>
                    </a:lnTo>
                    <a:lnTo>
                      <a:pt x="5329" y="4486"/>
                    </a:lnTo>
                    <a:lnTo>
                      <a:pt x="5390" y="4478"/>
                    </a:lnTo>
                    <a:lnTo>
                      <a:pt x="5620" y="4440"/>
                    </a:lnTo>
                    <a:lnTo>
                      <a:pt x="5628" y="4432"/>
                    </a:lnTo>
                    <a:lnTo>
                      <a:pt x="5912" y="4033"/>
                    </a:lnTo>
                    <a:lnTo>
                      <a:pt x="5919" y="4018"/>
                    </a:lnTo>
                    <a:lnTo>
                      <a:pt x="5881" y="3788"/>
                    </a:lnTo>
                    <a:lnTo>
                      <a:pt x="5866" y="3734"/>
                    </a:lnTo>
                    <a:lnTo>
                      <a:pt x="5843" y="3681"/>
                    </a:lnTo>
                    <a:lnTo>
                      <a:pt x="5804" y="3635"/>
                    </a:lnTo>
                    <a:lnTo>
                      <a:pt x="5766" y="3596"/>
                    </a:lnTo>
                    <a:lnTo>
                      <a:pt x="1189" y="307"/>
                    </a:lnTo>
                    <a:lnTo>
                      <a:pt x="1066" y="230"/>
                    </a:lnTo>
                    <a:lnTo>
                      <a:pt x="936" y="154"/>
                    </a:lnTo>
                    <a:lnTo>
                      <a:pt x="798" y="100"/>
                    </a:lnTo>
                    <a:lnTo>
                      <a:pt x="660" y="46"/>
                    </a:lnTo>
                    <a:lnTo>
                      <a:pt x="537" y="16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9"/>
              <p:cNvSpPr/>
              <p:nvPr/>
            </p:nvSpPr>
            <p:spPr>
              <a:xfrm>
                <a:off x="6773311" y="2077859"/>
                <a:ext cx="134677" cy="101580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5414" extrusionOk="0">
                    <a:moveTo>
                      <a:pt x="246" y="184"/>
                    </a:moveTo>
                    <a:lnTo>
                      <a:pt x="576" y="307"/>
                    </a:lnTo>
                    <a:lnTo>
                      <a:pt x="1182" y="521"/>
                    </a:lnTo>
                    <a:lnTo>
                      <a:pt x="1550" y="667"/>
                    </a:lnTo>
                    <a:lnTo>
                      <a:pt x="1971" y="828"/>
                    </a:lnTo>
                    <a:lnTo>
                      <a:pt x="2416" y="1012"/>
                    </a:lnTo>
                    <a:lnTo>
                      <a:pt x="2876" y="1211"/>
                    </a:lnTo>
                    <a:lnTo>
                      <a:pt x="3359" y="1418"/>
                    </a:lnTo>
                    <a:lnTo>
                      <a:pt x="3834" y="1641"/>
                    </a:lnTo>
                    <a:lnTo>
                      <a:pt x="4317" y="1871"/>
                    </a:lnTo>
                    <a:lnTo>
                      <a:pt x="4777" y="2109"/>
                    </a:lnTo>
                    <a:lnTo>
                      <a:pt x="5214" y="2362"/>
                    </a:lnTo>
                    <a:lnTo>
                      <a:pt x="5421" y="2484"/>
                    </a:lnTo>
                    <a:lnTo>
                      <a:pt x="5621" y="2607"/>
                    </a:lnTo>
                    <a:lnTo>
                      <a:pt x="5805" y="2730"/>
                    </a:lnTo>
                    <a:lnTo>
                      <a:pt x="5981" y="2860"/>
                    </a:lnTo>
                    <a:lnTo>
                      <a:pt x="6150" y="2983"/>
                    </a:lnTo>
                    <a:lnTo>
                      <a:pt x="6296" y="3113"/>
                    </a:lnTo>
                    <a:lnTo>
                      <a:pt x="6403" y="3213"/>
                    </a:lnTo>
                    <a:lnTo>
                      <a:pt x="6503" y="3312"/>
                    </a:lnTo>
                    <a:lnTo>
                      <a:pt x="6595" y="3427"/>
                    </a:lnTo>
                    <a:lnTo>
                      <a:pt x="6671" y="3542"/>
                    </a:lnTo>
                    <a:lnTo>
                      <a:pt x="6748" y="3665"/>
                    </a:lnTo>
                    <a:lnTo>
                      <a:pt x="6817" y="3788"/>
                    </a:lnTo>
                    <a:lnTo>
                      <a:pt x="6871" y="3910"/>
                    </a:lnTo>
                    <a:lnTo>
                      <a:pt x="6917" y="4041"/>
                    </a:lnTo>
                    <a:lnTo>
                      <a:pt x="6955" y="4163"/>
                    </a:lnTo>
                    <a:lnTo>
                      <a:pt x="6986" y="4286"/>
                    </a:lnTo>
                    <a:lnTo>
                      <a:pt x="7009" y="4409"/>
                    </a:lnTo>
                    <a:lnTo>
                      <a:pt x="7009" y="4524"/>
                    </a:lnTo>
                    <a:lnTo>
                      <a:pt x="7009" y="4631"/>
                    </a:lnTo>
                    <a:lnTo>
                      <a:pt x="6993" y="4738"/>
                    </a:lnTo>
                    <a:lnTo>
                      <a:pt x="6963" y="4830"/>
                    </a:lnTo>
                    <a:lnTo>
                      <a:pt x="6924" y="4922"/>
                    </a:lnTo>
                    <a:lnTo>
                      <a:pt x="6886" y="4984"/>
                    </a:lnTo>
                    <a:lnTo>
                      <a:pt x="6832" y="5045"/>
                    </a:lnTo>
                    <a:lnTo>
                      <a:pt x="6779" y="5091"/>
                    </a:lnTo>
                    <a:lnTo>
                      <a:pt x="6717" y="5137"/>
                    </a:lnTo>
                    <a:lnTo>
                      <a:pt x="6641" y="5175"/>
                    </a:lnTo>
                    <a:lnTo>
                      <a:pt x="6564" y="5198"/>
                    </a:lnTo>
                    <a:lnTo>
                      <a:pt x="6480" y="5221"/>
                    </a:lnTo>
                    <a:lnTo>
                      <a:pt x="6388" y="5237"/>
                    </a:lnTo>
                    <a:lnTo>
                      <a:pt x="6288" y="5244"/>
                    </a:lnTo>
                    <a:lnTo>
                      <a:pt x="6188" y="5252"/>
                    </a:lnTo>
                    <a:lnTo>
                      <a:pt x="6073" y="5244"/>
                    </a:lnTo>
                    <a:lnTo>
                      <a:pt x="5958" y="5229"/>
                    </a:lnTo>
                    <a:lnTo>
                      <a:pt x="5835" y="5214"/>
                    </a:lnTo>
                    <a:lnTo>
                      <a:pt x="5705" y="5183"/>
                    </a:lnTo>
                    <a:lnTo>
                      <a:pt x="5567" y="5152"/>
                    </a:lnTo>
                    <a:lnTo>
                      <a:pt x="5429" y="5114"/>
                    </a:lnTo>
                    <a:lnTo>
                      <a:pt x="5237" y="5045"/>
                    </a:lnTo>
                    <a:lnTo>
                      <a:pt x="5038" y="4961"/>
                    </a:lnTo>
                    <a:lnTo>
                      <a:pt x="4839" y="4861"/>
                    </a:lnTo>
                    <a:lnTo>
                      <a:pt x="4632" y="4746"/>
                    </a:lnTo>
                    <a:lnTo>
                      <a:pt x="4432" y="4616"/>
                    </a:lnTo>
                    <a:lnTo>
                      <a:pt x="4218" y="4470"/>
                    </a:lnTo>
                    <a:lnTo>
                      <a:pt x="4011" y="4317"/>
                    </a:lnTo>
                    <a:lnTo>
                      <a:pt x="3804" y="4156"/>
                    </a:lnTo>
                    <a:lnTo>
                      <a:pt x="3597" y="3979"/>
                    </a:lnTo>
                    <a:lnTo>
                      <a:pt x="3390" y="3803"/>
                    </a:lnTo>
                    <a:lnTo>
                      <a:pt x="3183" y="3611"/>
                    </a:lnTo>
                    <a:lnTo>
                      <a:pt x="2976" y="3420"/>
                    </a:lnTo>
                    <a:lnTo>
                      <a:pt x="2577" y="3021"/>
                    </a:lnTo>
                    <a:lnTo>
                      <a:pt x="2194" y="2615"/>
                    </a:lnTo>
                    <a:lnTo>
                      <a:pt x="1826" y="2216"/>
                    </a:lnTo>
                    <a:lnTo>
                      <a:pt x="1488" y="1817"/>
                    </a:lnTo>
                    <a:lnTo>
                      <a:pt x="1174" y="1449"/>
                    </a:lnTo>
                    <a:lnTo>
                      <a:pt x="898" y="1104"/>
                    </a:lnTo>
                    <a:lnTo>
                      <a:pt x="653" y="797"/>
                    </a:lnTo>
                    <a:lnTo>
                      <a:pt x="461" y="544"/>
                    </a:lnTo>
                    <a:lnTo>
                      <a:pt x="216" y="215"/>
                    </a:lnTo>
                    <a:lnTo>
                      <a:pt x="246" y="184"/>
                    </a:lnTo>
                    <a:close/>
                    <a:moveTo>
                      <a:pt x="200" y="0"/>
                    </a:moveTo>
                    <a:lnTo>
                      <a:pt x="1" y="199"/>
                    </a:lnTo>
                    <a:lnTo>
                      <a:pt x="39" y="253"/>
                    </a:lnTo>
                    <a:lnTo>
                      <a:pt x="216" y="491"/>
                    </a:lnTo>
                    <a:lnTo>
                      <a:pt x="392" y="721"/>
                    </a:lnTo>
                    <a:lnTo>
                      <a:pt x="614" y="1012"/>
                    </a:lnTo>
                    <a:lnTo>
                      <a:pt x="890" y="1357"/>
                    </a:lnTo>
                    <a:lnTo>
                      <a:pt x="1197" y="1741"/>
                    </a:lnTo>
                    <a:lnTo>
                      <a:pt x="1550" y="2147"/>
                    </a:lnTo>
                    <a:lnTo>
                      <a:pt x="1925" y="2569"/>
                    </a:lnTo>
                    <a:lnTo>
                      <a:pt x="2324" y="2998"/>
                    </a:lnTo>
                    <a:lnTo>
                      <a:pt x="2531" y="3213"/>
                    </a:lnTo>
                    <a:lnTo>
                      <a:pt x="2746" y="3427"/>
                    </a:lnTo>
                    <a:lnTo>
                      <a:pt x="2960" y="3634"/>
                    </a:lnTo>
                    <a:lnTo>
                      <a:pt x="3183" y="3834"/>
                    </a:lnTo>
                    <a:lnTo>
                      <a:pt x="3405" y="4033"/>
                    </a:lnTo>
                    <a:lnTo>
                      <a:pt x="3627" y="4217"/>
                    </a:lnTo>
                    <a:lnTo>
                      <a:pt x="3850" y="4401"/>
                    </a:lnTo>
                    <a:lnTo>
                      <a:pt x="4072" y="4562"/>
                    </a:lnTo>
                    <a:lnTo>
                      <a:pt x="4294" y="4723"/>
                    </a:lnTo>
                    <a:lnTo>
                      <a:pt x="4517" y="4861"/>
                    </a:lnTo>
                    <a:lnTo>
                      <a:pt x="4739" y="4991"/>
                    </a:lnTo>
                    <a:lnTo>
                      <a:pt x="4954" y="5099"/>
                    </a:lnTo>
                    <a:lnTo>
                      <a:pt x="5168" y="5191"/>
                    </a:lnTo>
                    <a:lnTo>
                      <a:pt x="5383" y="5267"/>
                    </a:lnTo>
                    <a:lnTo>
                      <a:pt x="5559" y="5313"/>
                    </a:lnTo>
                    <a:lnTo>
                      <a:pt x="5728" y="5359"/>
                    </a:lnTo>
                    <a:lnTo>
                      <a:pt x="5889" y="5382"/>
                    </a:lnTo>
                    <a:lnTo>
                      <a:pt x="6027" y="5405"/>
                    </a:lnTo>
                    <a:lnTo>
                      <a:pt x="6165" y="5413"/>
                    </a:lnTo>
                    <a:lnTo>
                      <a:pt x="6288" y="5413"/>
                    </a:lnTo>
                    <a:lnTo>
                      <a:pt x="6395" y="5405"/>
                    </a:lnTo>
                    <a:lnTo>
                      <a:pt x="6503" y="5382"/>
                    </a:lnTo>
                    <a:lnTo>
                      <a:pt x="6595" y="5359"/>
                    </a:lnTo>
                    <a:lnTo>
                      <a:pt x="6679" y="5336"/>
                    </a:lnTo>
                    <a:lnTo>
                      <a:pt x="6756" y="5298"/>
                    </a:lnTo>
                    <a:lnTo>
                      <a:pt x="6817" y="5260"/>
                    </a:lnTo>
                    <a:lnTo>
                      <a:pt x="6878" y="5221"/>
                    </a:lnTo>
                    <a:lnTo>
                      <a:pt x="6932" y="5175"/>
                    </a:lnTo>
                    <a:lnTo>
                      <a:pt x="6978" y="5122"/>
                    </a:lnTo>
                    <a:lnTo>
                      <a:pt x="7016" y="5076"/>
                    </a:lnTo>
                    <a:lnTo>
                      <a:pt x="7062" y="4999"/>
                    </a:lnTo>
                    <a:lnTo>
                      <a:pt x="7093" y="4945"/>
                    </a:lnTo>
                    <a:lnTo>
                      <a:pt x="7116" y="4892"/>
                    </a:lnTo>
                    <a:lnTo>
                      <a:pt x="7147" y="4769"/>
                    </a:lnTo>
                    <a:lnTo>
                      <a:pt x="7170" y="4646"/>
                    </a:lnTo>
                    <a:lnTo>
                      <a:pt x="7177" y="4516"/>
                    </a:lnTo>
                    <a:lnTo>
                      <a:pt x="7162" y="4386"/>
                    </a:lnTo>
                    <a:lnTo>
                      <a:pt x="7147" y="4248"/>
                    </a:lnTo>
                    <a:lnTo>
                      <a:pt x="7108" y="4110"/>
                    </a:lnTo>
                    <a:lnTo>
                      <a:pt x="7062" y="3972"/>
                    </a:lnTo>
                    <a:lnTo>
                      <a:pt x="7009" y="3834"/>
                    </a:lnTo>
                    <a:lnTo>
                      <a:pt x="6947" y="3696"/>
                    </a:lnTo>
                    <a:lnTo>
                      <a:pt x="6871" y="3565"/>
                    </a:lnTo>
                    <a:lnTo>
                      <a:pt x="6786" y="3435"/>
                    </a:lnTo>
                    <a:lnTo>
                      <a:pt x="6702" y="3312"/>
                    </a:lnTo>
                    <a:lnTo>
                      <a:pt x="6610" y="3197"/>
                    </a:lnTo>
                    <a:lnTo>
                      <a:pt x="6510" y="3090"/>
                    </a:lnTo>
                    <a:lnTo>
                      <a:pt x="6403" y="2990"/>
                    </a:lnTo>
                    <a:lnTo>
                      <a:pt x="6242" y="2860"/>
                    </a:lnTo>
                    <a:lnTo>
                      <a:pt x="6066" y="2722"/>
                    </a:lnTo>
                    <a:lnTo>
                      <a:pt x="5874" y="2584"/>
                    </a:lnTo>
                    <a:lnTo>
                      <a:pt x="5674" y="2454"/>
                    </a:lnTo>
                    <a:lnTo>
                      <a:pt x="5460" y="2323"/>
                    </a:lnTo>
                    <a:lnTo>
                      <a:pt x="5245" y="2185"/>
                    </a:lnTo>
                    <a:lnTo>
                      <a:pt x="5015" y="2055"/>
                    </a:lnTo>
                    <a:lnTo>
                      <a:pt x="4777" y="1925"/>
                    </a:lnTo>
                    <a:lnTo>
                      <a:pt x="4287" y="1679"/>
                    </a:lnTo>
                    <a:lnTo>
                      <a:pt x="3781" y="1434"/>
                    </a:lnTo>
                    <a:lnTo>
                      <a:pt x="3275" y="1204"/>
                    </a:lnTo>
                    <a:lnTo>
                      <a:pt x="2776" y="989"/>
                    </a:lnTo>
                    <a:lnTo>
                      <a:pt x="2301" y="790"/>
                    </a:lnTo>
                    <a:lnTo>
                      <a:pt x="1841" y="606"/>
                    </a:lnTo>
                    <a:lnTo>
                      <a:pt x="1427" y="445"/>
                    </a:lnTo>
                    <a:lnTo>
                      <a:pt x="1059" y="307"/>
                    </a:lnTo>
                    <a:lnTo>
                      <a:pt x="499" y="107"/>
                    </a:lnTo>
                    <a:lnTo>
                      <a:pt x="246" y="1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B50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9"/>
              <p:cNvSpPr/>
              <p:nvPr/>
            </p:nvSpPr>
            <p:spPr>
              <a:xfrm>
                <a:off x="6773461" y="2078290"/>
                <a:ext cx="118410" cy="120418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6418" extrusionOk="0">
                    <a:moveTo>
                      <a:pt x="238" y="184"/>
                    </a:moveTo>
                    <a:lnTo>
                      <a:pt x="545" y="360"/>
                    </a:lnTo>
                    <a:lnTo>
                      <a:pt x="1097" y="682"/>
                    </a:lnTo>
                    <a:lnTo>
                      <a:pt x="1442" y="889"/>
                    </a:lnTo>
                    <a:lnTo>
                      <a:pt x="1818" y="1127"/>
                    </a:lnTo>
                    <a:lnTo>
                      <a:pt x="2224" y="1388"/>
                    </a:lnTo>
                    <a:lnTo>
                      <a:pt x="2646" y="1664"/>
                    </a:lnTo>
                    <a:lnTo>
                      <a:pt x="3083" y="1955"/>
                    </a:lnTo>
                    <a:lnTo>
                      <a:pt x="3520" y="2254"/>
                    </a:lnTo>
                    <a:lnTo>
                      <a:pt x="3941" y="2569"/>
                    </a:lnTo>
                    <a:lnTo>
                      <a:pt x="4355" y="2883"/>
                    </a:lnTo>
                    <a:lnTo>
                      <a:pt x="4746" y="3205"/>
                    </a:lnTo>
                    <a:lnTo>
                      <a:pt x="4923" y="3366"/>
                    </a:lnTo>
                    <a:lnTo>
                      <a:pt x="5099" y="3527"/>
                    </a:lnTo>
                    <a:lnTo>
                      <a:pt x="5260" y="3680"/>
                    </a:lnTo>
                    <a:lnTo>
                      <a:pt x="5413" y="3834"/>
                    </a:lnTo>
                    <a:lnTo>
                      <a:pt x="5551" y="3987"/>
                    </a:lnTo>
                    <a:lnTo>
                      <a:pt x="5674" y="4140"/>
                    </a:lnTo>
                    <a:lnTo>
                      <a:pt x="5766" y="4255"/>
                    </a:lnTo>
                    <a:lnTo>
                      <a:pt x="5843" y="4378"/>
                    </a:lnTo>
                    <a:lnTo>
                      <a:pt x="5912" y="4501"/>
                    </a:lnTo>
                    <a:lnTo>
                      <a:pt x="5973" y="4631"/>
                    </a:lnTo>
                    <a:lnTo>
                      <a:pt x="6019" y="4761"/>
                    </a:lnTo>
                    <a:lnTo>
                      <a:pt x="6065" y="4899"/>
                    </a:lnTo>
                    <a:lnTo>
                      <a:pt x="6104" y="5030"/>
                    </a:lnTo>
                    <a:lnTo>
                      <a:pt x="6127" y="5160"/>
                    </a:lnTo>
                    <a:lnTo>
                      <a:pt x="6142" y="5290"/>
                    </a:lnTo>
                    <a:lnTo>
                      <a:pt x="6150" y="5413"/>
                    </a:lnTo>
                    <a:lnTo>
                      <a:pt x="6142" y="5536"/>
                    </a:lnTo>
                    <a:lnTo>
                      <a:pt x="6134" y="5651"/>
                    </a:lnTo>
                    <a:lnTo>
                      <a:pt x="6111" y="5758"/>
                    </a:lnTo>
                    <a:lnTo>
                      <a:pt x="6073" y="5858"/>
                    </a:lnTo>
                    <a:lnTo>
                      <a:pt x="6027" y="5950"/>
                    </a:lnTo>
                    <a:lnTo>
                      <a:pt x="5973" y="6034"/>
                    </a:lnTo>
                    <a:lnTo>
                      <a:pt x="5920" y="6088"/>
                    </a:lnTo>
                    <a:lnTo>
                      <a:pt x="5866" y="6134"/>
                    </a:lnTo>
                    <a:lnTo>
                      <a:pt x="5797" y="6172"/>
                    </a:lnTo>
                    <a:lnTo>
                      <a:pt x="5728" y="6203"/>
                    </a:lnTo>
                    <a:lnTo>
                      <a:pt x="5651" y="6226"/>
                    </a:lnTo>
                    <a:lnTo>
                      <a:pt x="5574" y="6241"/>
                    </a:lnTo>
                    <a:lnTo>
                      <a:pt x="5482" y="6249"/>
                    </a:lnTo>
                    <a:lnTo>
                      <a:pt x="5390" y="6249"/>
                    </a:lnTo>
                    <a:lnTo>
                      <a:pt x="5291" y="6241"/>
                    </a:lnTo>
                    <a:lnTo>
                      <a:pt x="5191" y="6226"/>
                    </a:lnTo>
                    <a:lnTo>
                      <a:pt x="5084" y="6203"/>
                    </a:lnTo>
                    <a:lnTo>
                      <a:pt x="4969" y="6164"/>
                    </a:lnTo>
                    <a:lnTo>
                      <a:pt x="4846" y="6126"/>
                    </a:lnTo>
                    <a:lnTo>
                      <a:pt x="4723" y="6080"/>
                    </a:lnTo>
                    <a:lnTo>
                      <a:pt x="4601" y="6019"/>
                    </a:lnTo>
                    <a:lnTo>
                      <a:pt x="4470" y="5957"/>
                    </a:lnTo>
                    <a:lnTo>
                      <a:pt x="4286" y="5858"/>
                    </a:lnTo>
                    <a:lnTo>
                      <a:pt x="4110" y="5735"/>
                    </a:lnTo>
                    <a:lnTo>
                      <a:pt x="3934" y="5597"/>
                    </a:lnTo>
                    <a:lnTo>
                      <a:pt x="3750" y="5451"/>
                    </a:lnTo>
                    <a:lnTo>
                      <a:pt x="3573" y="5290"/>
                    </a:lnTo>
                    <a:lnTo>
                      <a:pt x="3389" y="5106"/>
                    </a:lnTo>
                    <a:lnTo>
                      <a:pt x="3213" y="4922"/>
                    </a:lnTo>
                    <a:lnTo>
                      <a:pt x="3037" y="4723"/>
                    </a:lnTo>
                    <a:lnTo>
                      <a:pt x="2868" y="4516"/>
                    </a:lnTo>
                    <a:lnTo>
                      <a:pt x="2692" y="4301"/>
                    </a:lnTo>
                    <a:lnTo>
                      <a:pt x="2523" y="4079"/>
                    </a:lnTo>
                    <a:lnTo>
                      <a:pt x="2354" y="3857"/>
                    </a:lnTo>
                    <a:lnTo>
                      <a:pt x="2032" y="3397"/>
                    </a:lnTo>
                    <a:lnTo>
                      <a:pt x="1726" y="2929"/>
                    </a:lnTo>
                    <a:lnTo>
                      <a:pt x="1434" y="2461"/>
                    </a:lnTo>
                    <a:lnTo>
                      <a:pt x="1174" y="2017"/>
                    </a:lnTo>
                    <a:lnTo>
                      <a:pt x="928" y="1595"/>
                    </a:lnTo>
                    <a:lnTo>
                      <a:pt x="714" y="1204"/>
                    </a:lnTo>
                    <a:lnTo>
                      <a:pt x="530" y="866"/>
                    </a:lnTo>
                    <a:lnTo>
                      <a:pt x="384" y="575"/>
                    </a:lnTo>
                    <a:lnTo>
                      <a:pt x="200" y="215"/>
                    </a:lnTo>
                    <a:lnTo>
                      <a:pt x="238" y="184"/>
                    </a:lnTo>
                    <a:close/>
                    <a:moveTo>
                      <a:pt x="231" y="0"/>
                    </a:moveTo>
                    <a:lnTo>
                      <a:pt x="1" y="153"/>
                    </a:lnTo>
                    <a:lnTo>
                      <a:pt x="31" y="215"/>
                    </a:lnTo>
                    <a:lnTo>
                      <a:pt x="154" y="483"/>
                    </a:lnTo>
                    <a:lnTo>
                      <a:pt x="284" y="744"/>
                    </a:lnTo>
                    <a:lnTo>
                      <a:pt x="461" y="1066"/>
                    </a:lnTo>
                    <a:lnTo>
                      <a:pt x="668" y="1457"/>
                    </a:lnTo>
                    <a:lnTo>
                      <a:pt x="905" y="1886"/>
                    </a:lnTo>
                    <a:lnTo>
                      <a:pt x="1174" y="2346"/>
                    </a:lnTo>
                    <a:lnTo>
                      <a:pt x="1473" y="2829"/>
                    </a:lnTo>
                    <a:lnTo>
                      <a:pt x="1787" y="3328"/>
                    </a:lnTo>
                    <a:lnTo>
                      <a:pt x="1956" y="3573"/>
                    </a:lnTo>
                    <a:lnTo>
                      <a:pt x="2124" y="3818"/>
                    </a:lnTo>
                    <a:lnTo>
                      <a:pt x="2301" y="4064"/>
                    </a:lnTo>
                    <a:lnTo>
                      <a:pt x="2485" y="4301"/>
                    </a:lnTo>
                    <a:lnTo>
                      <a:pt x="2669" y="4531"/>
                    </a:lnTo>
                    <a:lnTo>
                      <a:pt x="2853" y="4754"/>
                    </a:lnTo>
                    <a:lnTo>
                      <a:pt x="3037" y="4968"/>
                    </a:lnTo>
                    <a:lnTo>
                      <a:pt x="3228" y="5175"/>
                    </a:lnTo>
                    <a:lnTo>
                      <a:pt x="3420" y="5367"/>
                    </a:lnTo>
                    <a:lnTo>
                      <a:pt x="3619" y="5543"/>
                    </a:lnTo>
                    <a:lnTo>
                      <a:pt x="3811" y="5712"/>
                    </a:lnTo>
                    <a:lnTo>
                      <a:pt x="4003" y="5858"/>
                    </a:lnTo>
                    <a:lnTo>
                      <a:pt x="4202" y="5988"/>
                    </a:lnTo>
                    <a:lnTo>
                      <a:pt x="4394" y="6095"/>
                    </a:lnTo>
                    <a:lnTo>
                      <a:pt x="4578" y="6187"/>
                    </a:lnTo>
                    <a:lnTo>
                      <a:pt x="4746" y="6256"/>
                    </a:lnTo>
                    <a:lnTo>
                      <a:pt x="4907" y="6318"/>
                    </a:lnTo>
                    <a:lnTo>
                      <a:pt x="5053" y="6356"/>
                    </a:lnTo>
                    <a:lnTo>
                      <a:pt x="5191" y="6387"/>
                    </a:lnTo>
                    <a:lnTo>
                      <a:pt x="5314" y="6410"/>
                    </a:lnTo>
                    <a:lnTo>
                      <a:pt x="5436" y="6417"/>
                    </a:lnTo>
                    <a:lnTo>
                      <a:pt x="5544" y="6410"/>
                    </a:lnTo>
                    <a:lnTo>
                      <a:pt x="5636" y="6394"/>
                    </a:lnTo>
                    <a:lnTo>
                      <a:pt x="5728" y="6379"/>
                    </a:lnTo>
                    <a:lnTo>
                      <a:pt x="5804" y="6348"/>
                    </a:lnTo>
                    <a:lnTo>
                      <a:pt x="5881" y="6318"/>
                    </a:lnTo>
                    <a:lnTo>
                      <a:pt x="5943" y="6272"/>
                    </a:lnTo>
                    <a:lnTo>
                      <a:pt x="6004" y="6233"/>
                    </a:lnTo>
                    <a:lnTo>
                      <a:pt x="6050" y="6180"/>
                    </a:lnTo>
                    <a:lnTo>
                      <a:pt x="6096" y="6134"/>
                    </a:lnTo>
                    <a:lnTo>
                      <a:pt x="6127" y="6095"/>
                    </a:lnTo>
                    <a:lnTo>
                      <a:pt x="6188" y="5996"/>
                    </a:lnTo>
                    <a:lnTo>
                      <a:pt x="6242" y="5881"/>
                    </a:lnTo>
                    <a:lnTo>
                      <a:pt x="6272" y="5766"/>
                    </a:lnTo>
                    <a:lnTo>
                      <a:pt x="6295" y="5635"/>
                    </a:lnTo>
                    <a:lnTo>
                      <a:pt x="6311" y="5505"/>
                    </a:lnTo>
                    <a:lnTo>
                      <a:pt x="6311" y="5367"/>
                    </a:lnTo>
                    <a:lnTo>
                      <a:pt x="6295" y="5229"/>
                    </a:lnTo>
                    <a:lnTo>
                      <a:pt x="6272" y="5091"/>
                    </a:lnTo>
                    <a:lnTo>
                      <a:pt x="6242" y="4945"/>
                    </a:lnTo>
                    <a:lnTo>
                      <a:pt x="6203" y="4807"/>
                    </a:lnTo>
                    <a:lnTo>
                      <a:pt x="6157" y="4669"/>
                    </a:lnTo>
                    <a:lnTo>
                      <a:pt x="6096" y="4531"/>
                    </a:lnTo>
                    <a:lnTo>
                      <a:pt x="6035" y="4401"/>
                    </a:lnTo>
                    <a:lnTo>
                      <a:pt x="5966" y="4271"/>
                    </a:lnTo>
                    <a:lnTo>
                      <a:pt x="5889" y="4148"/>
                    </a:lnTo>
                    <a:lnTo>
                      <a:pt x="5804" y="4041"/>
                    </a:lnTo>
                    <a:lnTo>
                      <a:pt x="5666" y="3880"/>
                    </a:lnTo>
                    <a:lnTo>
                      <a:pt x="5521" y="3711"/>
                    </a:lnTo>
                    <a:lnTo>
                      <a:pt x="5352" y="3550"/>
                    </a:lnTo>
                    <a:lnTo>
                      <a:pt x="5183" y="3381"/>
                    </a:lnTo>
                    <a:lnTo>
                      <a:pt x="4999" y="3213"/>
                    </a:lnTo>
                    <a:lnTo>
                      <a:pt x="4800" y="3044"/>
                    </a:lnTo>
                    <a:lnTo>
                      <a:pt x="4601" y="2875"/>
                    </a:lnTo>
                    <a:lnTo>
                      <a:pt x="4386" y="2707"/>
                    </a:lnTo>
                    <a:lnTo>
                      <a:pt x="3949" y="2369"/>
                    </a:lnTo>
                    <a:lnTo>
                      <a:pt x="3497" y="2040"/>
                    </a:lnTo>
                    <a:lnTo>
                      <a:pt x="3044" y="1725"/>
                    </a:lnTo>
                    <a:lnTo>
                      <a:pt x="2592" y="1426"/>
                    </a:lnTo>
                    <a:lnTo>
                      <a:pt x="2155" y="1142"/>
                    </a:lnTo>
                    <a:lnTo>
                      <a:pt x="1741" y="882"/>
                    </a:lnTo>
                    <a:lnTo>
                      <a:pt x="1358" y="652"/>
                    </a:lnTo>
                    <a:lnTo>
                      <a:pt x="1013" y="452"/>
                    </a:lnTo>
                    <a:lnTo>
                      <a:pt x="499" y="153"/>
                    </a:lnTo>
                    <a:lnTo>
                      <a:pt x="269" y="2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9"/>
              <p:cNvSpPr/>
              <p:nvPr/>
            </p:nvSpPr>
            <p:spPr>
              <a:xfrm>
                <a:off x="6773892" y="2077427"/>
                <a:ext cx="144584" cy="85313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4547" extrusionOk="0">
                    <a:moveTo>
                      <a:pt x="238" y="176"/>
                    </a:moveTo>
                    <a:lnTo>
                      <a:pt x="583" y="245"/>
                    </a:lnTo>
                    <a:lnTo>
                      <a:pt x="1204" y="383"/>
                    </a:lnTo>
                    <a:lnTo>
                      <a:pt x="1595" y="468"/>
                    </a:lnTo>
                    <a:lnTo>
                      <a:pt x="2032" y="575"/>
                    </a:lnTo>
                    <a:lnTo>
                      <a:pt x="2500" y="690"/>
                    </a:lnTo>
                    <a:lnTo>
                      <a:pt x="2983" y="820"/>
                    </a:lnTo>
                    <a:lnTo>
                      <a:pt x="3489" y="966"/>
                    </a:lnTo>
                    <a:lnTo>
                      <a:pt x="3995" y="1119"/>
                    </a:lnTo>
                    <a:lnTo>
                      <a:pt x="4501" y="1280"/>
                    </a:lnTo>
                    <a:lnTo>
                      <a:pt x="4992" y="1457"/>
                    </a:lnTo>
                    <a:lnTo>
                      <a:pt x="5459" y="1641"/>
                    </a:lnTo>
                    <a:lnTo>
                      <a:pt x="5682" y="1733"/>
                    </a:lnTo>
                    <a:lnTo>
                      <a:pt x="5897" y="1833"/>
                    </a:lnTo>
                    <a:lnTo>
                      <a:pt x="6096" y="1932"/>
                    </a:lnTo>
                    <a:lnTo>
                      <a:pt x="6288" y="2032"/>
                    </a:lnTo>
                    <a:lnTo>
                      <a:pt x="6472" y="2132"/>
                    </a:lnTo>
                    <a:lnTo>
                      <a:pt x="6633" y="2239"/>
                    </a:lnTo>
                    <a:lnTo>
                      <a:pt x="6755" y="2323"/>
                    </a:lnTo>
                    <a:lnTo>
                      <a:pt x="6863" y="2408"/>
                    </a:lnTo>
                    <a:lnTo>
                      <a:pt x="6970" y="2507"/>
                    </a:lnTo>
                    <a:lnTo>
                      <a:pt x="7070" y="2615"/>
                    </a:lnTo>
                    <a:lnTo>
                      <a:pt x="7154" y="2722"/>
                    </a:lnTo>
                    <a:lnTo>
                      <a:pt x="7238" y="2837"/>
                    </a:lnTo>
                    <a:lnTo>
                      <a:pt x="7315" y="2952"/>
                    </a:lnTo>
                    <a:lnTo>
                      <a:pt x="7376" y="3067"/>
                    </a:lnTo>
                    <a:lnTo>
                      <a:pt x="7438" y="3190"/>
                    </a:lnTo>
                    <a:lnTo>
                      <a:pt x="7476" y="3305"/>
                    </a:lnTo>
                    <a:lnTo>
                      <a:pt x="7514" y="3420"/>
                    </a:lnTo>
                    <a:lnTo>
                      <a:pt x="7537" y="3535"/>
                    </a:lnTo>
                    <a:lnTo>
                      <a:pt x="7545" y="3642"/>
                    </a:lnTo>
                    <a:lnTo>
                      <a:pt x="7545" y="3749"/>
                    </a:lnTo>
                    <a:lnTo>
                      <a:pt x="7537" y="3849"/>
                    </a:lnTo>
                    <a:lnTo>
                      <a:pt x="7507" y="3941"/>
                    </a:lnTo>
                    <a:lnTo>
                      <a:pt x="7476" y="4010"/>
                    </a:lnTo>
                    <a:lnTo>
                      <a:pt x="7430" y="4071"/>
                    </a:lnTo>
                    <a:lnTo>
                      <a:pt x="7384" y="4133"/>
                    </a:lnTo>
                    <a:lnTo>
                      <a:pt x="7330" y="4186"/>
                    </a:lnTo>
                    <a:lnTo>
                      <a:pt x="7261" y="4232"/>
                    </a:lnTo>
                    <a:lnTo>
                      <a:pt x="7192" y="4271"/>
                    </a:lnTo>
                    <a:lnTo>
                      <a:pt x="7108" y="4301"/>
                    </a:lnTo>
                    <a:lnTo>
                      <a:pt x="7016" y="4332"/>
                    </a:lnTo>
                    <a:lnTo>
                      <a:pt x="6924" y="4355"/>
                    </a:lnTo>
                    <a:lnTo>
                      <a:pt x="6817" y="4370"/>
                    </a:lnTo>
                    <a:lnTo>
                      <a:pt x="6709" y="4378"/>
                    </a:lnTo>
                    <a:lnTo>
                      <a:pt x="6594" y="4386"/>
                    </a:lnTo>
                    <a:lnTo>
                      <a:pt x="6464" y="4378"/>
                    </a:lnTo>
                    <a:lnTo>
                      <a:pt x="6334" y="4370"/>
                    </a:lnTo>
                    <a:lnTo>
                      <a:pt x="6196" y="4363"/>
                    </a:lnTo>
                    <a:lnTo>
                      <a:pt x="6050" y="4340"/>
                    </a:lnTo>
                    <a:lnTo>
                      <a:pt x="5850" y="4301"/>
                    </a:lnTo>
                    <a:lnTo>
                      <a:pt x="5643" y="4240"/>
                    </a:lnTo>
                    <a:lnTo>
                      <a:pt x="5429" y="4171"/>
                    </a:lnTo>
                    <a:lnTo>
                      <a:pt x="5214" y="4079"/>
                    </a:lnTo>
                    <a:lnTo>
                      <a:pt x="4992" y="3979"/>
                    </a:lnTo>
                    <a:lnTo>
                      <a:pt x="4769" y="3872"/>
                    </a:lnTo>
                    <a:lnTo>
                      <a:pt x="4539" y="3749"/>
                    </a:lnTo>
                    <a:lnTo>
                      <a:pt x="4309" y="3611"/>
                    </a:lnTo>
                    <a:lnTo>
                      <a:pt x="4079" y="3473"/>
                    </a:lnTo>
                    <a:lnTo>
                      <a:pt x="3849" y="3320"/>
                    </a:lnTo>
                    <a:lnTo>
                      <a:pt x="3619" y="3167"/>
                    </a:lnTo>
                    <a:lnTo>
                      <a:pt x="3389" y="2998"/>
                    </a:lnTo>
                    <a:lnTo>
                      <a:pt x="2937" y="2661"/>
                    </a:lnTo>
                    <a:lnTo>
                      <a:pt x="2500" y="2316"/>
                    </a:lnTo>
                    <a:lnTo>
                      <a:pt x="2086" y="1963"/>
                    </a:lnTo>
                    <a:lnTo>
                      <a:pt x="1687" y="1626"/>
                    </a:lnTo>
                    <a:lnTo>
                      <a:pt x="1327" y="1296"/>
                    </a:lnTo>
                    <a:lnTo>
                      <a:pt x="1005" y="997"/>
                    </a:lnTo>
                    <a:lnTo>
                      <a:pt x="729" y="728"/>
                    </a:lnTo>
                    <a:lnTo>
                      <a:pt x="499" y="498"/>
                    </a:lnTo>
                    <a:lnTo>
                      <a:pt x="208" y="207"/>
                    </a:lnTo>
                    <a:lnTo>
                      <a:pt x="238" y="176"/>
                    </a:lnTo>
                    <a:close/>
                    <a:moveTo>
                      <a:pt x="169" y="0"/>
                    </a:moveTo>
                    <a:lnTo>
                      <a:pt x="1" y="222"/>
                    </a:lnTo>
                    <a:lnTo>
                      <a:pt x="47" y="268"/>
                    </a:lnTo>
                    <a:lnTo>
                      <a:pt x="254" y="483"/>
                    </a:lnTo>
                    <a:lnTo>
                      <a:pt x="453" y="690"/>
                    </a:lnTo>
                    <a:lnTo>
                      <a:pt x="721" y="943"/>
                    </a:lnTo>
                    <a:lnTo>
                      <a:pt x="1036" y="1242"/>
                    </a:lnTo>
                    <a:lnTo>
                      <a:pt x="1396" y="1579"/>
                    </a:lnTo>
                    <a:lnTo>
                      <a:pt x="1795" y="1932"/>
                    </a:lnTo>
                    <a:lnTo>
                      <a:pt x="2232" y="2308"/>
                    </a:lnTo>
                    <a:lnTo>
                      <a:pt x="2684" y="2676"/>
                    </a:lnTo>
                    <a:lnTo>
                      <a:pt x="2922" y="2860"/>
                    </a:lnTo>
                    <a:lnTo>
                      <a:pt x="3159" y="3036"/>
                    </a:lnTo>
                    <a:lnTo>
                      <a:pt x="3405" y="3213"/>
                    </a:lnTo>
                    <a:lnTo>
                      <a:pt x="3650" y="3381"/>
                    </a:lnTo>
                    <a:lnTo>
                      <a:pt x="3895" y="3550"/>
                    </a:lnTo>
                    <a:lnTo>
                      <a:pt x="4141" y="3703"/>
                    </a:lnTo>
                    <a:lnTo>
                      <a:pt x="4386" y="3849"/>
                    </a:lnTo>
                    <a:lnTo>
                      <a:pt x="4631" y="3979"/>
                    </a:lnTo>
                    <a:lnTo>
                      <a:pt x="4877" y="4110"/>
                    </a:lnTo>
                    <a:lnTo>
                      <a:pt x="5114" y="4217"/>
                    </a:lnTo>
                    <a:lnTo>
                      <a:pt x="5352" y="4309"/>
                    </a:lnTo>
                    <a:lnTo>
                      <a:pt x="5582" y="4393"/>
                    </a:lnTo>
                    <a:lnTo>
                      <a:pt x="5804" y="4455"/>
                    </a:lnTo>
                    <a:lnTo>
                      <a:pt x="6027" y="4493"/>
                    </a:lnTo>
                    <a:lnTo>
                      <a:pt x="6196" y="4524"/>
                    </a:lnTo>
                    <a:lnTo>
                      <a:pt x="6349" y="4539"/>
                    </a:lnTo>
                    <a:lnTo>
                      <a:pt x="6495" y="4547"/>
                    </a:lnTo>
                    <a:lnTo>
                      <a:pt x="6633" y="4547"/>
                    </a:lnTo>
                    <a:lnTo>
                      <a:pt x="6755" y="4539"/>
                    </a:lnTo>
                    <a:lnTo>
                      <a:pt x="6870" y="4524"/>
                    </a:lnTo>
                    <a:lnTo>
                      <a:pt x="6978" y="4508"/>
                    </a:lnTo>
                    <a:lnTo>
                      <a:pt x="7070" y="4485"/>
                    </a:lnTo>
                    <a:lnTo>
                      <a:pt x="7162" y="4455"/>
                    </a:lnTo>
                    <a:lnTo>
                      <a:pt x="7238" y="4424"/>
                    </a:lnTo>
                    <a:lnTo>
                      <a:pt x="7315" y="4386"/>
                    </a:lnTo>
                    <a:lnTo>
                      <a:pt x="7376" y="4347"/>
                    </a:lnTo>
                    <a:lnTo>
                      <a:pt x="7430" y="4309"/>
                    </a:lnTo>
                    <a:lnTo>
                      <a:pt x="7484" y="4263"/>
                    </a:lnTo>
                    <a:lnTo>
                      <a:pt x="7530" y="4217"/>
                    </a:lnTo>
                    <a:lnTo>
                      <a:pt x="7568" y="4163"/>
                    </a:lnTo>
                    <a:lnTo>
                      <a:pt x="7614" y="4087"/>
                    </a:lnTo>
                    <a:lnTo>
                      <a:pt x="7652" y="4002"/>
                    </a:lnTo>
                    <a:lnTo>
                      <a:pt x="7675" y="3941"/>
                    </a:lnTo>
                    <a:lnTo>
                      <a:pt x="7691" y="3887"/>
                    </a:lnTo>
                    <a:lnTo>
                      <a:pt x="7706" y="3765"/>
                    </a:lnTo>
                    <a:lnTo>
                      <a:pt x="7706" y="3634"/>
                    </a:lnTo>
                    <a:lnTo>
                      <a:pt x="7698" y="3504"/>
                    </a:lnTo>
                    <a:lnTo>
                      <a:pt x="7668" y="3374"/>
                    </a:lnTo>
                    <a:lnTo>
                      <a:pt x="7629" y="3243"/>
                    </a:lnTo>
                    <a:lnTo>
                      <a:pt x="7576" y="3113"/>
                    </a:lnTo>
                    <a:lnTo>
                      <a:pt x="7514" y="2983"/>
                    </a:lnTo>
                    <a:lnTo>
                      <a:pt x="7438" y="2852"/>
                    </a:lnTo>
                    <a:lnTo>
                      <a:pt x="7353" y="2722"/>
                    </a:lnTo>
                    <a:lnTo>
                      <a:pt x="7261" y="2607"/>
                    </a:lnTo>
                    <a:lnTo>
                      <a:pt x="7169" y="2492"/>
                    </a:lnTo>
                    <a:lnTo>
                      <a:pt x="7062" y="2377"/>
                    </a:lnTo>
                    <a:lnTo>
                      <a:pt x="6955" y="2277"/>
                    </a:lnTo>
                    <a:lnTo>
                      <a:pt x="6840" y="2185"/>
                    </a:lnTo>
                    <a:lnTo>
                      <a:pt x="6725" y="2101"/>
                    </a:lnTo>
                    <a:lnTo>
                      <a:pt x="6548" y="1994"/>
                    </a:lnTo>
                    <a:lnTo>
                      <a:pt x="6349" y="1879"/>
                    </a:lnTo>
                    <a:lnTo>
                      <a:pt x="6142" y="1779"/>
                    </a:lnTo>
                    <a:lnTo>
                      <a:pt x="5927" y="1672"/>
                    </a:lnTo>
                    <a:lnTo>
                      <a:pt x="5697" y="1564"/>
                    </a:lnTo>
                    <a:lnTo>
                      <a:pt x="5459" y="1464"/>
                    </a:lnTo>
                    <a:lnTo>
                      <a:pt x="5214" y="1372"/>
                    </a:lnTo>
                    <a:lnTo>
                      <a:pt x="4961" y="1273"/>
                    </a:lnTo>
                    <a:lnTo>
                      <a:pt x="4447" y="1096"/>
                    </a:lnTo>
                    <a:lnTo>
                      <a:pt x="3911" y="920"/>
                    </a:lnTo>
                    <a:lnTo>
                      <a:pt x="3382" y="767"/>
                    </a:lnTo>
                    <a:lnTo>
                      <a:pt x="2860" y="621"/>
                    </a:lnTo>
                    <a:lnTo>
                      <a:pt x="2354" y="491"/>
                    </a:lnTo>
                    <a:lnTo>
                      <a:pt x="1879" y="368"/>
                    </a:lnTo>
                    <a:lnTo>
                      <a:pt x="1442" y="268"/>
                    </a:lnTo>
                    <a:lnTo>
                      <a:pt x="1059" y="184"/>
                    </a:lnTo>
                    <a:lnTo>
                      <a:pt x="476" y="61"/>
                    </a:lnTo>
                    <a:lnTo>
                      <a:pt x="215" y="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9"/>
              <p:cNvSpPr/>
              <p:nvPr/>
            </p:nvSpPr>
            <p:spPr>
              <a:xfrm>
                <a:off x="6774324" y="2076996"/>
                <a:ext cx="125165" cy="113232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6035" extrusionOk="0">
                    <a:moveTo>
                      <a:pt x="238" y="192"/>
                    </a:moveTo>
                    <a:lnTo>
                      <a:pt x="560" y="345"/>
                    </a:lnTo>
                    <a:lnTo>
                      <a:pt x="1128" y="629"/>
                    </a:lnTo>
                    <a:lnTo>
                      <a:pt x="1488" y="813"/>
                    </a:lnTo>
                    <a:lnTo>
                      <a:pt x="1879" y="1020"/>
                    </a:lnTo>
                    <a:lnTo>
                      <a:pt x="2308" y="1242"/>
                    </a:lnTo>
                    <a:lnTo>
                      <a:pt x="2745" y="1487"/>
                    </a:lnTo>
                    <a:lnTo>
                      <a:pt x="3198" y="1748"/>
                    </a:lnTo>
                    <a:lnTo>
                      <a:pt x="3658" y="2024"/>
                    </a:lnTo>
                    <a:lnTo>
                      <a:pt x="4102" y="2300"/>
                    </a:lnTo>
                    <a:lnTo>
                      <a:pt x="4539" y="2592"/>
                    </a:lnTo>
                    <a:lnTo>
                      <a:pt x="4946" y="2883"/>
                    </a:lnTo>
                    <a:lnTo>
                      <a:pt x="5137" y="3029"/>
                    </a:lnTo>
                    <a:lnTo>
                      <a:pt x="5321" y="3174"/>
                    </a:lnTo>
                    <a:lnTo>
                      <a:pt x="5498" y="3320"/>
                    </a:lnTo>
                    <a:lnTo>
                      <a:pt x="5659" y="3466"/>
                    </a:lnTo>
                    <a:lnTo>
                      <a:pt x="5804" y="3604"/>
                    </a:lnTo>
                    <a:lnTo>
                      <a:pt x="5943" y="3749"/>
                    </a:lnTo>
                    <a:lnTo>
                      <a:pt x="6035" y="3857"/>
                    </a:lnTo>
                    <a:lnTo>
                      <a:pt x="6127" y="3972"/>
                    </a:lnTo>
                    <a:lnTo>
                      <a:pt x="6203" y="4094"/>
                    </a:lnTo>
                    <a:lnTo>
                      <a:pt x="6272" y="4217"/>
                    </a:lnTo>
                    <a:lnTo>
                      <a:pt x="6334" y="4347"/>
                    </a:lnTo>
                    <a:lnTo>
                      <a:pt x="6387" y="4478"/>
                    </a:lnTo>
                    <a:lnTo>
                      <a:pt x="6426" y="4608"/>
                    </a:lnTo>
                    <a:lnTo>
                      <a:pt x="6464" y="4738"/>
                    </a:lnTo>
                    <a:lnTo>
                      <a:pt x="6487" y="4869"/>
                    </a:lnTo>
                    <a:lnTo>
                      <a:pt x="6502" y="4991"/>
                    </a:lnTo>
                    <a:lnTo>
                      <a:pt x="6510" y="5114"/>
                    </a:lnTo>
                    <a:lnTo>
                      <a:pt x="6502" y="5229"/>
                    </a:lnTo>
                    <a:lnTo>
                      <a:pt x="6487" y="5336"/>
                    </a:lnTo>
                    <a:lnTo>
                      <a:pt x="6464" y="5436"/>
                    </a:lnTo>
                    <a:lnTo>
                      <a:pt x="6426" y="5528"/>
                    </a:lnTo>
                    <a:lnTo>
                      <a:pt x="6372" y="5612"/>
                    </a:lnTo>
                    <a:lnTo>
                      <a:pt x="6372" y="5620"/>
                    </a:lnTo>
                    <a:lnTo>
                      <a:pt x="6326" y="5674"/>
                    </a:lnTo>
                    <a:lnTo>
                      <a:pt x="6265" y="5727"/>
                    </a:lnTo>
                    <a:lnTo>
                      <a:pt x="6203" y="5773"/>
                    </a:lnTo>
                    <a:lnTo>
                      <a:pt x="6142" y="5804"/>
                    </a:lnTo>
                    <a:lnTo>
                      <a:pt x="6065" y="5835"/>
                    </a:lnTo>
                    <a:lnTo>
                      <a:pt x="5981" y="5858"/>
                    </a:lnTo>
                    <a:lnTo>
                      <a:pt x="5897" y="5865"/>
                    </a:lnTo>
                    <a:lnTo>
                      <a:pt x="5804" y="5873"/>
                    </a:lnTo>
                    <a:lnTo>
                      <a:pt x="5705" y="5873"/>
                    </a:lnTo>
                    <a:lnTo>
                      <a:pt x="5605" y="5865"/>
                    </a:lnTo>
                    <a:lnTo>
                      <a:pt x="5490" y="5842"/>
                    </a:lnTo>
                    <a:lnTo>
                      <a:pt x="5375" y="5819"/>
                    </a:lnTo>
                    <a:lnTo>
                      <a:pt x="5260" y="5789"/>
                    </a:lnTo>
                    <a:lnTo>
                      <a:pt x="5130" y="5750"/>
                    </a:lnTo>
                    <a:lnTo>
                      <a:pt x="4999" y="5697"/>
                    </a:lnTo>
                    <a:lnTo>
                      <a:pt x="4869" y="5643"/>
                    </a:lnTo>
                    <a:lnTo>
                      <a:pt x="4677" y="5559"/>
                    </a:lnTo>
                    <a:lnTo>
                      <a:pt x="4493" y="5451"/>
                    </a:lnTo>
                    <a:lnTo>
                      <a:pt x="4302" y="5329"/>
                    </a:lnTo>
                    <a:lnTo>
                      <a:pt x="4118" y="5191"/>
                    </a:lnTo>
                    <a:lnTo>
                      <a:pt x="3926" y="5045"/>
                    </a:lnTo>
                    <a:lnTo>
                      <a:pt x="3734" y="4876"/>
                    </a:lnTo>
                    <a:lnTo>
                      <a:pt x="3543" y="4700"/>
                    </a:lnTo>
                    <a:lnTo>
                      <a:pt x="3351" y="4516"/>
                    </a:lnTo>
                    <a:lnTo>
                      <a:pt x="3167" y="4324"/>
                    </a:lnTo>
                    <a:lnTo>
                      <a:pt x="2975" y="4125"/>
                    </a:lnTo>
                    <a:lnTo>
                      <a:pt x="2791" y="3910"/>
                    </a:lnTo>
                    <a:lnTo>
                      <a:pt x="2607" y="3703"/>
                    </a:lnTo>
                    <a:lnTo>
                      <a:pt x="2255" y="3259"/>
                    </a:lnTo>
                    <a:lnTo>
                      <a:pt x="1917" y="2822"/>
                    </a:lnTo>
                    <a:lnTo>
                      <a:pt x="1595" y="2377"/>
                    </a:lnTo>
                    <a:lnTo>
                      <a:pt x="1296" y="1948"/>
                    </a:lnTo>
                    <a:lnTo>
                      <a:pt x="1028" y="1549"/>
                    </a:lnTo>
                    <a:lnTo>
                      <a:pt x="783" y="1173"/>
                    </a:lnTo>
                    <a:lnTo>
                      <a:pt x="583" y="843"/>
                    </a:lnTo>
                    <a:lnTo>
                      <a:pt x="415" y="567"/>
                    </a:lnTo>
                    <a:lnTo>
                      <a:pt x="200" y="215"/>
                    </a:lnTo>
                    <a:lnTo>
                      <a:pt x="238" y="192"/>
                    </a:lnTo>
                    <a:close/>
                    <a:moveTo>
                      <a:pt x="215" y="0"/>
                    </a:moveTo>
                    <a:lnTo>
                      <a:pt x="1" y="176"/>
                    </a:lnTo>
                    <a:lnTo>
                      <a:pt x="31" y="238"/>
                    </a:lnTo>
                    <a:lnTo>
                      <a:pt x="177" y="491"/>
                    </a:lnTo>
                    <a:lnTo>
                      <a:pt x="330" y="744"/>
                    </a:lnTo>
                    <a:lnTo>
                      <a:pt x="522" y="1058"/>
                    </a:lnTo>
                    <a:lnTo>
                      <a:pt x="752" y="1426"/>
                    </a:lnTo>
                    <a:lnTo>
                      <a:pt x="1020" y="1833"/>
                    </a:lnTo>
                    <a:lnTo>
                      <a:pt x="1327" y="2277"/>
                    </a:lnTo>
                    <a:lnTo>
                      <a:pt x="1657" y="2745"/>
                    </a:lnTo>
                    <a:lnTo>
                      <a:pt x="2009" y="3213"/>
                    </a:lnTo>
                    <a:lnTo>
                      <a:pt x="2193" y="3450"/>
                    </a:lnTo>
                    <a:lnTo>
                      <a:pt x="2377" y="3680"/>
                    </a:lnTo>
                    <a:lnTo>
                      <a:pt x="2569" y="3910"/>
                    </a:lnTo>
                    <a:lnTo>
                      <a:pt x="2768" y="4133"/>
                    </a:lnTo>
                    <a:lnTo>
                      <a:pt x="2968" y="4355"/>
                    </a:lnTo>
                    <a:lnTo>
                      <a:pt x="3167" y="4562"/>
                    </a:lnTo>
                    <a:lnTo>
                      <a:pt x="3374" y="4761"/>
                    </a:lnTo>
                    <a:lnTo>
                      <a:pt x="3573" y="4953"/>
                    </a:lnTo>
                    <a:lnTo>
                      <a:pt x="3780" y="5129"/>
                    </a:lnTo>
                    <a:lnTo>
                      <a:pt x="3987" y="5298"/>
                    </a:lnTo>
                    <a:lnTo>
                      <a:pt x="4194" y="5444"/>
                    </a:lnTo>
                    <a:lnTo>
                      <a:pt x="4394" y="5582"/>
                    </a:lnTo>
                    <a:lnTo>
                      <a:pt x="4601" y="5697"/>
                    </a:lnTo>
                    <a:lnTo>
                      <a:pt x="4800" y="5789"/>
                    </a:lnTo>
                    <a:lnTo>
                      <a:pt x="4992" y="5865"/>
                    </a:lnTo>
                    <a:lnTo>
                      <a:pt x="5168" y="5927"/>
                    </a:lnTo>
                    <a:lnTo>
                      <a:pt x="5329" y="5973"/>
                    </a:lnTo>
                    <a:lnTo>
                      <a:pt x="5475" y="6003"/>
                    </a:lnTo>
                    <a:lnTo>
                      <a:pt x="5613" y="6026"/>
                    </a:lnTo>
                    <a:lnTo>
                      <a:pt x="5743" y="6034"/>
                    </a:lnTo>
                    <a:lnTo>
                      <a:pt x="5858" y="6034"/>
                    </a:lnTo>
                    <a:lnTo>
                      <a:pt x="5966" y="6026"/>
                    </a:lnTo>
                    <a:lnTo>
                      <a:pt x="6058" y="6003"/>
                    </a:lnTo>
                    <a:lnTo>
                      <a:pt x="6150" y="5980"/>
                    </a:lnTo>
                    <a:lnTo>
                      <a:pt x="6226" y="5942"/>
                    </a:lnTo>
                    <a:lnTo>
                      <a:pt x="6295" y="5904"/>
                    </a:lnTo>
                    <a:lnTo>
                      <a:pt x="6357" y="5865"/>
                    </a:lnTo>
                    <a:lnTo>
                      <a:pt x="6410" y="5812"/>
                    </a:lnTo>
                    <a:lnTo>
                      <a:pt x="6456" y="5766"/>
                    </a:lnTo>
                    <a:lnTo>
                      <a:pt x="6502" y="5712"/>
                    </a:lnTo>
                    <a:lnTo>
                      <a:pt x="6502" y="5704"/>
                    </a:lnTo>
                    <a:lnTo>
                      <a:pt x="6533" y="5658"/>
                    </a:lnTo>
                    <a:lnTo>
                      <a:pt x="6564" y="5605"/>
                    </a:lnTo>
                    <a:lnTo>
                      <a:pt x="6610" y="5490"/>
                    </a:lnTo>
                    <a:lnTo>
                      <a:pt x="6648" y="5367"/>
                    </a:lnTo>
                    <a:lnTo>
                      <a:pt x="6663" y="5237"/>
                    </a:lnTo>
                    <a:lnTo>
                      <a:pt x="6671" y="5106"/>
                    </a:lnTo>
                    <a:lnTo>
                      <a:pt x="6663" y="4968"/>
                    </a:lnTo>
                    <a:lnTo>
                      <a:pt x="6640" y="4823"/>
                    </a:lnTo>
                    <a:lnTo>
                      <a:pt x="6617" y="4685"/>
                    </a:lnTo>
                    <a:lnTo>
                      <a:pt x="6571" y="4539"/>
                    </a:lnTo>
                    <a:lnTo>
                      <a:pt x="6525" y="4401"/>
                    </a:lnTo>
                    <a:lnTo>
                      <a:pt x="6464" y="4255"/>
                    </a:lnTo>
                    <a:lnTo>
                      <a:pt x="6395" y="4125"/>
                    </a:lnTo>
                    <a:lnTo>
                      <a:pt x="6326" y="3995"/>
                    </a:lnTo>
                    <a:lnTo>
                      <a:pt x="6242" y="3864"/>
                    </a:lnTo>
                    <a:lnTo>
                      <a:pt x="6157" y="3749"/>
                    </a:lnTo>
                    <a:lnTo>
                      <a:pt x="6065" y="3642"/>
                    </a:lnTo>
                    <a:lnTo>
                      <a:pt x="5912" y="3489"/>
                    </a:lnTo>
                    <a:lnTo>
                      <a:pt x="5758" y="3335"/>
                    </a:lnTo>
                    <a:lnTo>
                      <a:pt x="5582" y="3182"/>
                    </a:lnTo>
                    <a:lnTo>
                      <a:pt x="5398" y="3029"/>
                    </a:lnTo>
                    <a:lnTo>
                      <a:pt x="5199" y="2875"/>
                    </a:lnTo>
                    <a:lnTo>
                      <a:pt x="4992" y="2714"/>
                    </a:lnTo>
                    <a:lnTo>
                      <a:pt x="4777" y="2561"/>
                    </a:lnTo>
                    <a:lnTo>
                      <a:pt x="4555" y="2408"/>
                    </a:lnTo>
                    <a:lnTo>
                      <a:pt x="4095" y="2109"/>
                    </a:lnTo>
                    <a:lnTo>
                      <a:pt x="3619" y="1810"/>
                    </a:lnTo>
                    <a:lnTo>
                      <a:pt x="3144" y="1526"/>
                    </a:lnTo>
                    <a:lnTo>
                      <a:pt x="2669" y="1257"/>
                    </a:lnTo>
                    <a:lnTo>
                      <a:pt x="2216" y="1012"/>
                    </a:lnTo>
                    <a:lnTo>
                      <a:pt x="1779" y="782"/>
                    </a:lnTo>
                    <a:lnTo>
                      <a:pt x="1388" y="575"/>
                    </a:lnTo>
                    <a:lnTo>
                      <a:pt x="1036" y="399"/>
                    </a:lnTo>
                    <a:lnTo>
                      <a:pt x="499" y="138"/>
                    </a:lnTo>
                    <a:lnTo>
                      <a:pt x="261" y="23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9"/>
              <p:cNvSpPr/>
              <p:nvPr/>
            </p:nvSpPr>
            <p:spPr>
              <a:xfrm>
                <a:off x="6774324" y="2076996"/>
                <a:ext cx="138974" cy="95107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5069" extrusionOk="0">
                    <a:moveTo>
                      <a:pt x="246" y="184"/>
                    </a:moveTo>
                    <a:lnTo>
                      <a:pt x="583" y="284"/>
                    </a:lnTo>
                    <a:lnTo>
                      <a:pt x="1197" y="468"/>
                    </a:lnTo>
                    <a:lnTo>
                      <a:pt x="1580" y="590"/>
                    </a:lnTo>
                    <a:lnTo>
                      <a:pt x="2002" y="728"/>
                    </a:lnTo>
                    <a:lnTo>
                      <a:pt x="2454" y="882"/>
                    </a:lnTo>
                    <a:lnTo>
                      <a:pt x="2929" y="1050"/>
                    </a:lnTo>
                    <a:lnTo>
                      <a:pt x="3420" y="1234"/>
                    </a:lnTo>
                    <a:lnTo>
                      <a:pt x="3911" y="1434"/>
                    </a:lnTo>
                    <a:lnTo>
                      <a:pt x="4401" y="1633"/>
                    </a:lnTo>
                    <a:lnTo>
                      <a:pt x="4877" y="1848"/>
                    </a:lnTo>
                    <a:lnTo>
                      <a:pt x="5329" y="2070"/>
                    </a:lnTo>
                    <a:lnTo>
                      <a:pt x="5544" y="2185"/>
                    </a:lnTo>
                    <a:lnTo>
                      <a:pt x="5743" y="2300"/>
                    </a:lnTo>
                    <a:lnTo>
                      <a:pt x="5943" y="2415"/>
                    </a:lnTo>
                    <a:lnTo>
                      <a:pt x="6127" y="2530"/>
                    </a:lnTo>
                    <a:lnTo>
                      <a:pt x="6295" y="2645"/>
                    </a:lnTo>
                    <a:lnTo>
                      <a:pt x="6456" y="2760"/>
                    </a:lnTo>
                    <a:lnTo>
                      <a:pt x="6564" y="2852"/>
                    </a:lnTo>
                    <a:lnTo>
                      <a:pt x="6663" y="2952"/>
                    </a:lnTo>
                    <a:lnTo>
                      <a:pt x="6763" y="3059"/>
                    </a:lnTo>
                    <a:lnTo>
                      <a:pt x="6855" y="3174"/>
                    </a:lnTo>
                    <a:lnTo>
                      <a:pt x="6932" y="3289"/>
                    </a:lnTo>
                    <a:lnTo>
                      <a:pt x="7008" y="3412"/>
                    </a:lnTo>
                    <a:lnTo>
                      <a:pt x="7070" y="3527"/>
                    </a:lnTo>
                    <a:lnTo>
                      <a:pt x="7123" y="3650"/>
                    </a:lnTo>
                    <a:lnTo>
                      <a:pt x="7169" y="3772"/>
                    </a:lnTo>
                    <a:lnTo>
                      <a:pt x="7208" y="3895"/>
                    </a:lnTo>
                    <a:lnTo>
                      <a:pt x="7231" y="4018"/>
                    </a:lnTo>
                    <a:lnTo>
                      <a:pt x="7246" y="4133"/>
                    </a:lnTo>
                    <a:lnTo>
                      <a:pt x="7246" y="4240"/>
                    </a:lnTo>
                    <a:lnTo>
                      <a:pt x="7238" y="4347"/>
                    </a:lnTo>
                    <a:lnTo>
                      <a:pt x="7215" y="4447"/>
                    </a:lnTo>
                    <a:lnTo>
                      <a:pt x="7177" y="4531"/>
                    </a:lnTo>
                    <a:lnTo>
                      <a:pt x="7146" y="4600"/>
                    </a:lnTo>
                    <a:lnTo>
                      <a:pt x="7100" y="4662"/>
                    </a:lnTo>
                    <a:lnTo>
                      <a:pt x="7047" y="4715"/>
                    </a:lnTo>
                    <a:lnTo>
                      <a:pt x="6985" y="4761"/>
                    </a:lnTo>
                    <a:lnTo>
                      <a:pt x="6916" y="4800"/>
                    </a:lnTo>
                    <a:lnTo>
                      <a:pt x="6840" y="4830"/>
                    </a:lnTo>
                    <a:lnTo>
                      <a:pt x="6755" y="4861"/>
                    </a:lnTo>
                    <a:lnTo>
                      <a:pt x="6663" y="4884"/>
                    </a:lnTo>
                    <a:lnTo>
                      <a:pt x="6564" y="4892"/>
                    </a:lnTo>
                    <a:lnTo>
                      <a:pt x="6464" y="4899"/>
                    </a:lnTo>
                    <a:lnTo>
                      <a:pt x="6349" y="4907"/>
                    </a:lnTo>
                    <a:lnTo>
                      <a:pt x="6234" y="4899"/>
                    </a:lnTo>
                    <a:lnTo>
                      <a:pt x="6111" y="4884"/>
                    </a:lnTo>
                    <a:lnTo>
                      <a:pt x="5981" y="4869"/>
                    </a:lnTo>
                    <a:lnTo>
                      <a:pt x="5843" y="4838"/>
                    </a:lnTo>
                    <a:lnTo>
                      <a:pt x="5697" y="4807"/>
                    </a:lnTo>
                    <a:lnTo>
                      <a:pt x="5498" y="4754"/>
                    </a:lnTo>
                    <a:lnTo>
                      <a:pt x="5298" y="4677"/>
                    </a:lnTo>
                    <a:lnTo>
                      <a:pt x="5091" y="4593"/>
                    </a:lnTo>
                    <a:lnTo>
                      <a:pt x="4884" y="4485"/>
                    </a:lnTo>
                    <a:lnTo>
                      <a:pt x="4670" y="4370"/>
                    </a:lnTo>
                    <a:lnTo>
                      <a:pt x="4455" y="4240"/>
                    </a:lnTo>
                    <a:lnTo>
                      <a:pt x="4240" y="4094"/>
                    </a:lnTo>
                    <a:lnTo>
                      <a:pt x="4018" y="3941"/>
                    </a:lnTo>
                    <a:lnTo>
                      <a:pt x="3803" y="3780"/>
                    </a:lnTo>
                    <a:lnTo>
                      <a:pt x="3589" y="3611"/>
                    </a:lnTo>
                    <a:lnTo>
                      <a:pt x="3366" y="3443"/>
                    </a:lnTo>
                    <a:lnTo>
                      <a:pt x="3152" y="3259"/>
                    </a:lnTo>
                    <a:lnTo>
                      <a:pt x="2730" y="2883"/>
                    </a:lnTo>
                    <a:lnTo>
                      <a:pt x="2324" y="2500"/>
                    </a:lnTo>
                    <a:lnTo>
                      <a:pt x="1940" y="2116"/>
                    </a:lnTo>
                    <a:lnTo>
                      <a:pt x="1572" y="1748"/>
                    </a:lnTo>
                    <a:lnTo>
                      <a:pt x="1243" y="1388"/>
                    </a:lnTo>
                    <a:lnTo>
                      <a:pt x="944" y="1066"/>
                    </a:lnTo>
                    <a:lnTo>
                      <a:pt x="691" y="774"/>
                    </a:lnTo>
                    <a:lnTo>
                      <a:pt x="476" y="529"/>
                    </a:lnTo>
                    <a:lnTo>
                      <a:pt x="215" y="215"/>
                    </a:lnTo>
                    <a:lnTo>
                      <a:pt x="246" y="184"/>
                    </a:lnTo>
                    <a:close/>
                    <a:moveTo>
                      <a:pt x="192" y="0"/>
                    </a:moveTo>
                    <a:lnTo>
                      <a:pt x="1" y="207"/>
                    </a:lnTo>
                    <a:lnTo>
                      <a:pt x="47" y="261"/>
                    </a:lnTo>
                    <a:lnTo>
                      <a:pt x="231" y="491"/>
                    </a:lnTo>
                    <a:lnTo>
                      <a:pt x="422" y="713"/>
                    </a:lnTo>
                    <a:lnTo>
                      <a:pt x="660" y="989"/>
                    </a:lnTo>
                    <a:lnTo>
                      <a:pt x="951" y="1319"/>
                    </a:lnTo>
                    <a:lnTo>
                      <a:pt x="1289" y="1679"/>
                    </a:lnTo>
                    <a:lnTo>
                      <a:pt x="1657" y="2063"/>
                    </a:lnTo>
                    <a:lnTo>
                      <a:pt x="2055" y="2469"/>
                    </a:lnTo>
                    <a:lnTo>
                      <a:pt x="2477" y="2875"/>
                    </a:lnTo>
                    <a:lnTo>
                      <a:pt x="2699" y="3075"/>
                    </a:lnTo>
                    <a:lnTo>
                      <a:pt x="2922" y="3274"/>
                    </a:lnTo>
                    <a:lnTo>
                      <a:pt x="3152" y="3473"/>
                    </a:lnTo>
                    <a:lnTo>
                      <a:pt x="3382" y="3657"/>
                    </a:lnTo>
                    <a:lnTo>
                      <a:pt x="3612" y="3841"/>
                    </a:lnTo>
                    <a:lnTo>
                      <a:pt x="3849" y="4018"/>
                    </a:lnTo>
                    <a:lnTo>
                      <a:pt x="4079" y="4186"/>
                    </a:lnTo>
                    <a:lnTo>
                      <a:pt x="4309" y="4340"/>
                    </a:lnTo>
                    <a:lnTo>
                      <a:pt x="4547" y="4478"/>
                    </a:lnTo>
                    <a:lnTo>
                      <a:pt x="4777" y="4608"/>
                    </a:lnTo>
                    <a:lnTo>
                      <a:pt x="4999" y="4723"/>
                    </a:lnTo>
                    <a:lnTo>
                      <a:pt x="5222" y="4823"/>
                    </a:lnTo>
                    <a:lnTo>
                      <a:pt x="5444" y="4899"/>
                    </a:lnTo>
                    <a:lnTo>
                      <a:pt x="5659" y="4961"/>
                    </a:lnTo>
                    <a:lnTo>
                      <a:pt x="5827" y="4999"/>
                    </a:lnTo>
                    <a:lnTo>
                      <a:pt x="5989" y="5030"/>
                    </a:lnTo>
                    <a:lnTo>
                      <a:pt x="6134" y="5053"/>
                    </a:lnTo>
                    <a:lnTo>
                      <a:pt x="6272" y="5060"/>
                    </a:lnTo>
                    <a:lnTo>
                      <a:pt x="6403" y="5068"/>
                    </a:lnTo>
                    <a:lnTo>
                      <a:pt x="6518" y="5060"/>
                    </a:lnTo>
                    <a:lnTo>
                      <a:pt x="6625" y="5053"/>
                    </a:lnTo>
                    <a:lnTo>
                      <a:pt x="6725" y="5037"/>
                    </a:lnTo>
                    <a:lnTo>
                      <a:pt x="6817" y="5014"/>
                    </a:lnTo>
                    <a:lnTo>
                      <a:pt x="6901" y="4984"/>
                    </a:lnTo>
                    <a:lnTo>
                      <a:pt x="6970" y="4953"/>
                    </a:lnTo>
                    <a:lnTo>
                      <a:pt x="7039" y="4915"/>
                    </a:lnTo>
                    <a:lnTo>
                      <a:pt x="7100" y="4876"/>
                    </a:lnTo>
                    <a:lnTo>
                      <a:pt x="7154" y="4830"/>
                    </a:lnTo>
                    <a:lnTo>
                      <a:pt x="7200" y="4784"/>
                    </a:lnTo>
                    <a:lnTo>
                      <a:pt x="7238" y="4738"/>
                    </a:lnTo>
                    <a:lnTo>
                      <a:pt x="7284" y="4669"/>
                    </a:lnTo>
                    <a:lnTo>
                      <a:pt x="7323" y="4600"/>
                    </a:lnTo>
                    <a:lnTo>
                      <a:pt x="7346" y="4547"/>
                    </a:lnTo>
                    <a:lnTo>
                      <a:pt x="7369" y="4493"/>
                    </a:lnTo>
                    <a:lnTo>
                      <a:pt x="7399" y="4370"/>
                    </a:lnTo>
                    <a:lnTo>
                      <a:pt x="7407" y="4248"/>
                    </a:lnTo>
                    <a:lnTo>
                      <a:pt x="7407" y="4117"/>
                    </a:lnTo>
                    <a:lnTo>
                      <a:pt x="7392" y="3979"/>
                    </a:lnTo>
                    <a:lnTo>
                      <a:pt x="7361" y="3849"/>
                    </a:lnTo>
                    <a:lnTo>
                      <a:pt x="7315" y="3711"/>
                    </a:lnTo>
                    <a:lnTo>
                      <a:pt x="7269" y="3573"/>
                    </a:lnTo>
                    <a:lnTo>
                      <a:pt x="7200" y="3443"/>
                    </a:lnTo>
                    <a:lnTo>
                      <a:pt x="7131" y="3305"/>
                    </a:lnTo>
                    <a:lnTo>
                      <a:pt x="7047" y="3182"/>
                    </a:lnTo>
                    <a:lnTo>
                      <a:pt x="6962" y="3059"/>
                    </a:lnTo>
                    <a:lnTo>
                      <a:pt x="6870" y="2937"/>
                    </a:lnTo>
                    <a:lnTo>
                      <a:pt x="6763" y="2829"/>
                    </a:lnTo>
                    <a:lnTo>
                      <a:pt x="6663" y="2730"/>
                    </a:lnTo>
                    <a:lnTo>
                      <a:pt x="6548" y="2638"/>
                    </a:lnTo>
                    <a:lnTo>
                      <a:pt x="6380" y="2507"/>
                    </a:lnTo>
                    <a:lnTo>
                      <a:pt x="6196" y="2385"/>
                    </a:lnTo>
                    <a:lnTo>
                      <a:pt x="6004" y="2262"/>
                    </a:lnTo>
                    <a:lnTo>
                      <a:pt x="5797" y="2139"/>
                    </a:lnTo>
                    <a:lnTo>
                      <a:pt x="5574" y="2017"/>
                    </a:lnTo>
                    <a:lnTo>
                      <a:pt x="5344" y="1902"/>
                    </a:lnTo>
                    <a:lnTo>
                      <a:pt x="5107" y="1779"/>
                    </a:lnTo>
                    <a:lnTo>
                      <a:pt x="4869" y="1664"/>
                    </a:lnTo>
                    <a:lnTo>
                      <a:pt x="4363" y="1441"/>
                    </a:lnTo>
                    <a:lnTo>
                      <a:pt x="3849" y="1227"/>
                    </a:lnTo>
                    <a:lnTo>
                      <a:pt x="3328" y="1027"/>
                    </a:lnTo>
                    <a:lnTo>
                      <a:pt x="2822" y="843"/>
                    </a:lnTo>
                    <a:lnTo>
                      <a:pt x="2331" y="667"/>
                    </a:lnTo>
                    <a:lnTo>
                      <a:pt x="1864" y="514"/>
                    </a:lnTo>
                    <a:lnTo>
                      <a:pt x="1442" y="376"/>
                    </a:lnTo>
                    <a:lnTo>
                      <a:pt x="1059" y="253"/>
                    </a:lnTo>
                    <a:lnTo>
                      <a:pt x="491" y="84"/>
                    </a:lnTo>
                    <a:lnTo>
                      <a:pt x="238" y="15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9"/>
              <p:cNvSpPr/>
              <p:nvPr/>
            </p:nvSpPr>
            <p:spPr>
              <a:xfrm>
                <a:off x="6660098" y="2000462"/>
                <a:ext cx="447992" cy="245132"/>
              </a:xfrm>
              <a:custGeom>
                <a:avLst/>
                <a:gdLst/>
                <a:ahLst/>
                <a:cxnLst/>
                <a:rect l="l" t="t" r="r" b="b"/>
                <a:pathLst>
                  <a:path w="23877" h="13065" extrusionOk="0">
                    <a:moveTo>
                      <a:pt x="23876" y="0"/>
                    </a:moveTo>
                    <a:lnTo>
                      <a:pt x="1" y="6678"/>
                    </a:lnTo>
                    <a:lnTo>
                      <a:pt x="55" y="6770"/>
                    </a:lnTo>
                    <a:lnTo>
                      <a:pt x="216" y="7031"/>
                    </a:lnTo>
                    <a:lnTo>
                      <a:pt x="338" y="7215"/>
                    </a:lnTo>
                    <a:lnTo>
                      <a:pt x="492" y="7437"/>
                    </a:lnTo>
                    <a:lnTo>
                      <a:pt x="668" y="7683"/>
                    </a:lnTo>
                    <a:lnTo>
                      <a:pt x="867" y="7951"/>
                    </a:lnTo>
                    <a:lnTo>
                      <a:pt x="1097" y="8242"/>
                    </a:lnTo>
                    <a:lnTo>
                      <a:pt x="1358" y="8549"/>
                    </a:lnTo>
                    <a:lnTo>
                      <a:pt x="1642" y="8879"/>
                    </a:lnTo>
                    <a:lnTo>
                      <a:pt x="1956" y="9208"/>
                    </a:lnTo>
                    <a:lnTo>
                      <a:pt x="2293" y="9546"/>
                    </a:lnTo>
                    <a:lnTo>
                      <a:pt x="2661" y="9891"/>
                    </a:lnTo>
                    <a:lnTo>
                      <a:pt x="2853" y="10067"/>
                    </a:lnTo>
                    <a:lnTo>
                      <a:pt x="3052" y="10236"/>
                    </a:lnTo>
                    <a:lnTo>
                      <a:pt x="3259" y="10404"/>
                    </a:lnTo>
                    <a:lnTo>
                      <a:pt x="3474" y="10573"/>
                    </a:lnTo>
                    <a:lnTo>
                      <a:pt x="3689" y="10742"/>
                    </a:lnTo>
                    <a:lnTo>
                      <a:pt x="3919" y="10910"/>
                    </a:lnTo>
                    <a:lnTo>
                      <a:pt x="4149" y="11071"/>
                    </a:lnTo>
                    <a:lnTo>
                      <a:pt x="4394" y="11225"/>
                    </a:lnTo>
                    <a:lnTo>
                      <a:pt x="4639" y="11386"/>
                    </a:lnTo>
                    <a:lnTo>
                      <a:pt x="4892" y="11532"/>
                    </a:lnTo>
                    <a:lnTo>
                      <a:pt x="5153" y="11685"/>
                    </a:lnTo>
                    <a:lnTo>
                      <a:pt x="5421" y="11823"/>
                    </a:lnTo>
                    <a:lnTo>
                      <a:pt x="5690" y="11961"/>
                    </a:lnTo>
                    <a:lnTo>
                      <a:pt x="5974" y="12091"/>
                    </a:lnTo>
                    <a:lnTo>
                      <a:pt x="6257" y="12214"/>
                    </a:lnTo>
                    <a:lnTo>
                      <a:pt x="6556" y="12337"/>
                    </a:lnTo>
                    <a:lnTo>
                      <a:pt x="6855" y="12444"/>
                    </a:lnTo>
                    <a:lnTo>
                      <a:pt x="7162" y="12551"/>
                    </a:lnTo>
                    <a:lnTo>
                      <a:pt x="7476" y="12643"/>
                    </a:lnTo>
                    <a:lnTo>
                      <a:pt x="7791" y="12728"/>
                    </a:lnTo>
                    <a:lnTo>
                      <a:pt x="8120" y="12812"/>
                    </a:lnTo>
                    <a:lnTo>
                      <a:pt x="8458" y="12881"/>
                    </a:lnTo>
                    <a:lnTo>
                      <a:pt x="8795" y="12935"/>
                    </a:lnTo>
                    <a:lnTo>
                      <a:pt x="9140" y="12988"/>
                    </a:lnTo>
                    <a:lnTo>
                      <a:pt x="9493" y="13019"/>
                    </a:lnTo>
                    <a:lnTo>
                      <a:pt x="9853" y="13050"/>
                    </a:lnTo>
                    <a:lnTo>
                      <a:pt x="10221" y="13065"/>
                    </a:lnTo>
                    <a:lnTo>
                      <a:pt x="10597" y="13065"/>
                    </a:lnTo>
                    <a:lnTo>
                      <a:pt x="10980" y="13057"/>
                    </a:lnTo>
                    <a:lnTo>
                      <a:pt x="11363" y="13034"/>
                    </a:lnTo>
                    <a:lnTo>
                      <a:pt x="11762" y="13004"/>
                    </a:lnTo>
                    <a:lnTo>
                      <a:pt x="12161" y="12950"/>
                    </a:lnTo>
                    <a:lnTo>
                      <a:pt x="12567" y="12889"/>
                    </a:lnTo>
                    <a:lnTo>
                      <a:pt x="12981" y="12812"/>
                    </a:lnTo>
                    <a:lnTo>
                      <a:pt x="13403" y="12720"/>
                    </a:lnTo>
                    <a:lnTo>
                      <a:pt x="13825" y="12605"/>
                    </a:lnTo>
                    <a:lnTo>
                      <a:pt x="14254" y="12490"/>
                    </a:lnTo>
                    <a:lnTo>
                      <a:pt x="14660" y="12367"/>
                    </a:lnTo>
                    <a:lnTo>
                      <a:pt x="15059" y="12237"/>
                    </a:lnTo>
                    <a:lnTo>
                      <a:pt x="15450" y="12107"/>
                    </a:lnTo>
                    <a:lnTo>
                      <a:pt x="15826" y="11969"/>
                    </a:lnTo>
                    <a:lnTo>
                      <a:pt x="16194" y="11823"/>
                    </a:lnTo>
                    <a:lnTo>
                      <a:pt x="16546" y="11677"/>
                    </a:lnTo>
                    <a:lnTo>
                      <a:pt x="16884" y="11524"/>
                    </a:lnTo>
                    <a:lnTo>
                      <a:pt x="17213" y="11370"/>
                    </a:lnTo>
                    <a:lnTo>
                      <a:pt x="17535" y="11217"/>
                    </a:lnTo>
                    <a:lnTo>
                      <a:pt x="17842" y="11048"/>
                    </a:lnTo>
                    <a:lnTo>
                      <a:pt x="18141" y="10887"/>
                    </a:lnTo>
                    <a:lnTo>
                      <a:pt x="18433" y="10719"/>
                    </a:lnTo>
                    <a:lnTo>
                      <a:pt x="18709" y="10542"/>
                    </a:lnTo>
                    <a:lnTo>
                      <a:pt x="18977" y="10366"/>
                    </a:lnTo>
                    <a:lnTo>
                      <a:pt x="19238" y="10190"/>
                    </a:lnTo>
                    <a:lnTo>
                      <a:pt x="19491" y="10006"/>
                    </a:lnTo>
                    <a:lnTo>
                      <a:pt x="19728" y="9822"/>
                    </a:lnTo>
                    <a:lnTo>
                      <a:pt x="19958" y="9630"/>
                    </a:lnTo>
                    <a:lnTo>
                      <a:pt x="20181" y="9438"/>
                    </a:lnTo>
                    <a:lnTo>
                      <a:pt x="20395" y="9247"/>
                    </a:lnTo>
                    <a:lnTo>
                      <a:pt x="20602" y="9047"/>
                    </a:lnTo>
                    <a:lnTo>
                      <a:pt x="20794" y="8848"/>
                    </a:lnTo>
                    <a:lnTo>
                      <a:pt x="20986" y="8649"/>
                    </a:lnTo>
                    <a:lnTo>
                      <a:pt x="21162" y="8449"/>
                    </a:lnTo>
                    <a:lnTo>
                      <a:pt x="21338" y="8242"/>
                    </a:lnTo>
                    <a:lnTo>
                      <a:pt x="21499" y="8035"/>
                    </a:lnTo>
                    <a:lnTo>
                      <a:pt x="21660" y="7821"/>
                    </a:lnTo>
                    <a:lnTo>
                      <a:pt x="21806" y="7614"/>
                    </a:lnTo>
                    <a:lnTo>
                      <a:pt x="21952" y="7399"/>
                    </a:lnTo>
                    <a:lnTo>
                      <a:pt x="22082" y="7184"/>
                    </a:lnTo>
                    <a:lnTo>
                      <a:pt x="22212" y="6970"/>
                    </a:lnTo>
                    <a:lnTo>
                      <a:pt x="22335" y="6755"/>
                    </a:lnTo>
                    <a:lnTo>
                      <a:pt x="22450" y="6533"/>
                    </a:lnTo>
                    <a:lnTo>
                      <a:pt x="22557" y="6318"/>
                    </a:lnTo>
                    <a:lnTo>
                      <a:pt x="22665" y="6096"/>
                    </a:lnTo>
                    <a:lnTo>
                      <a:pt x="22764" y="5873"/>
                    </a:lnTo>
                    <a:lnTo>
                      <a:pt x="22856" y="5651"/>
                    </a:lnTo>
                    <a:lnTo>
                      <a:pt x="22941" y="5428"/>
                    </a:lnTo>
                    <a:lnTo>
                      <a:pt x="23025" y="5206"/>
                    </a:lnTo>
                    <a:lnTo>
                      <a:pt x="23102" y="4984"/>
                    </a:lnTo>
                    <a:lnTo>
                      <a:pt x="23171" y="4761"/>
                    </a:lnTo>
                    <a:lnTo>
                      <a:pt x="23301" y="4309"/>
                    </a:lnTo>
                    <a:lnTo>
                      <a:pt x="23408" y="3864"/>
                    </a:lnTo>
                    <a:lnTo>
                      <a:pt x="23508" y="3420"/>
                    </a:lnTo>
                    <a:lnTo>
                      <a:pt x="23585" y="2975"/>
                    </a:lnTo>
                    <a:lnTo>
                      <a:pt x="23654" y="2538"/>
                    </a:lnTo>
                    <a:lnTo>
                      <a:pt x="23707" y="2101"/>
                    </a:lnTo>
                    <a:lnTo>
                      <a:pt x="23753" y="1664"/>
                    </a:lnTo>
                    <a:lnTo>
                      <a:pt x="23792" y="1242"/>
                    </a:lnTo>
                    <a:lnTo>
                      <a:pt x="23822" y="821"/>
                    </a:lnTo>
                    <a:lnTo>
                      <a:pt x="238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9"/>
              <p:cNvSpPr/>
              <p:nvPr/>
            </p:nvSpPr>
            <p:spPr>
              <a:xfrm>
                <a:off x="6950541" y="1768554"/>
                <a:ext cx="322828" cy="456191"/>
              </a:xfrm>
              <a:custGeom>
                <a:avLst/>
                <a:gdLst/>
                <a:ahLst/>
                <a:cxnLst/>
                <a:rect l="l" t="t" r="r" b="b"/>
                <a:pathLst>
                  <a:path w="17206" h="24314" extrusionOk="0">
                    <a:moveTo>
                      <a:pt x="12759" y="1"/>
                    </a:moveTo>
                    <a:lnTo>
                      <a:pt x="4793" y="4003"/>
                    </a:lnTo>
                    <a:lnTo>
                      <a:pt x="9861" y="9799"/>
                    </a:lnTo>
                    <a:lnTo>
                      <a:pt x="6548" y="17742"/>
                    </a:lnTo>
                    <a:lnTo>
                      <a:pt x="6150" y="17781"/>
                    </a:lnTo>
                    <a:lnTo>
                      <a:pt x="5636" y="17819"/>
                    </a:lnTo>
                    <a:lnTo>
                      <a:pt x="4425" y="17903"/>
                    </a:lnTo>
                    <a:lnTo>
                      <a:pt x="3819" y="17949"/>
                    </a:lnTo>
                    <a:lnTo>
                      <a:pt x="3267" y="17995"/>
                    </a:lnTo>
                    <a:lnTo>
                      <a:pt x="2822" y="18049"/>
                    </a:lnTo>
                    <a:lnTo>
                      <a:pt x="2646" y="18080"/>
                    </a:lnTo>
                    <a:lnTo>
                      <a:pt x="2515" y="18103"/>
                    </a:lnTo>
                    <a:lnTo>
                      <a:pt x="2462" y="18118"/>
                    </a:lnTo>
                    <a:lnTo>
                      <a:pt x="2423" y="18141"/>
                    </a:lnTo>
                    <a:lnTo>
                      <a:pt x="2385" y="18164"/>
                    </a:lnTo>
                    <a:lnTo>
                      <a:pt x="2362" y="18203"/>
                    </a:lnTo>
                    <a:lnTo>
                      <a:pt x="2347" y="18233"/>
                    </a:lnTo>
                    <a:lnTo>
                      <a:pt x="2339" y="18279"/>
                    </a:lnTo>
                    <a:lnTo>
                      <a:pt x="2347" y="18325"/>
                    </a:lnTo>
                    <a:lnTo>
                      <a:pt x="2354" y="18371"/>
                    </a:lnTo>
                    <a:lnTo>
                      <a:pt x="2377" y="18417"/>
                    </a:lnTo>
                    <a:lnTo>
                      <a:pt x="2408" y="18471"/>
                    </a:lnTo>
                    <a:lnTo>
                      <a:pt x="2439" y="18525"/>
                    </a:lnTo>
                    <a:lnTo>
                      <a:pt x="2492" y="18586"/>
                    </a:lnTo>
                    <a:lnTo>
                      <a:pt x="2546" y="18640"/>
                    </a:lnTo>
                    <a:lnTo>
                      <a:pt x="2607" y="18693"/>
                    </a:lnTo>
                    <a:lnTo>
                      <a:pt x="2677" y="18755"/>
                    </a:lnTo>
                    <a:lnTo>
                      <a:pt x="2761" y="18808"/>
                    </a:lnTo>
                    <a:lnTo>
                      <a:pt x="2845" y="18862"/>
                    </a:lnTo>
                    <a:lnTo>
                      <a:pt x="2945" y="18916"/>
                    </a:lnTo>
                    <a:lnTo>
                      <a:pt x="3045" y="18962"/>
                    </a:lnTo>
                    <a:lnTo>
                      <a:pt x="3160" y="19008"/>
                    </a:lnTo>
                    <a:lnTo>
                      <a:pt x="3275" y="19054"/>
                    </a:lnTo>
                    <a:lnTo>
                      <a:pt x="3397" y="19092"/>
                    </a:lnTo>
                    <a:lnTo>
                      <a:pt x="3528" y="19130"/>
                    </a:lnTo>
                    <a:lnTo>
                      <a:pt x="3666" y="19161"/>
                    </a:lnTo>
                    <a:lnTo>
                      <a:pt x="3811" y="19184"/>
                    </a:lnTo>
                    <a:lnTo>
                      <a:pt x="3965" y="19207"/>
                    </a:lnTo>
                    <a:lnTo>
                      <a:pt x="4087" y="19230"/>
                    </a:lnTo>
                    <a:lnTo>
                      <a:pt x="4187" y="19245"/>
                    </a:lnTo>
                    <a:lnTo>
                      <a:pt x="4287" y="19276"/>
                    </a:lnTo>
                    <a:lnTo>
                      <a:pt x="4371" y="19307"/>
                    </a:lnTo>
                    <a:lnTo>
                      <a:pt x="4440" y="19337"/>
                    </a:lnTo>
                    <a:lnTo>
                      <a:pt x="4509" y="19376"/>
                    </a:lnTo>
                    <a:lnTo>
                      <a:pt x="4563" y="19414"/>
                    </a:lnTo>
                    <a:lnTo>
                      <a:pt x="4609" y="19460"/>
                    </a:lnTo>
                    <a:lnTo>
                      <a:pt x="4647" y="19506"/>
                    </a:lnTo>
                    <a:lnTo>
                      <a:pt x="4670" y="19552"/>
                    </a:lnTo>
                    <a:lnTo>
                      <a:pt x="4693" y="19598"/>
                    </a:lnTo>
                    <a:lnTo>
                      <a:pt x="4708" y="19652"/>
                    </a:lnTo>
                    <a:lnTo>
                      <a:pt x="4716" y="19705"/>
                    </a:lnTo>
                    <a:lnTo>
                      <a:pt x="4716" y="19751"/>
                    </a:lnTo>
                    <a:lnTo>
                      <a:pt x="4708" y="19805"/>
                    </a:lnTo>
                    <a:lnTo>
                      <a:pt x="4701" y="19866"/>
                    </a:lnTo>
                    <a:lnTo>
                      <a:pt x="4678" y="19920"/>
                    </a:lnTo>
                    <a:lnTo>
                      <a:pt x="4662" y="19974"/>
                    </a:lnTo>
                    <a:lnTo>
                      <a:pt x="4601" y="20081"/>
                    </a:lnTo>
                    <a:lnTo>
                      <a:pt x="4532" y="20181"/>
                    </a:lnTo>
                    <a:lnTo>
                      <a:pt x="4448" y="20280"/>
                    </a:lnTo>
                    <a:lnTo>
                      <a:pt x="4356" y="20372"/>
                    </a:lnTo>
                    <a:lnTo>
                      <a:pt x="4256" y="20449"/>
                    </a:lnTo>
                    <a:lnTo>
                      <a:pt x="4149" y="20518"/>
                    </a:lnTo>
                    <a:lnTo>
                      <a:pt x="4049" y="20564"/>
                    </a:lnTo>
                    <a:lnTo>
                      <a:pt x="1480" y="21545"/>
                    </a:lnTo>
                    <a:lnTo>
                      <a:pt x="1358" y="21622"/>
                    </a:lnTo>
                    <a:lnTo>
                      <a:pt x="1243" y="21699"/>
                    </a:lnTo>
                    <a:lnTo>
                      <a:pt x="1151" y="21783"/>
                    </a:lnTo>
                    <a:lnTo>
                      <a:pt x="1059" y="21867"/>
                    </a:lnTo>
                    <a:lnTo>
                      <a:pt x="990" y="21952"/>
                    </a:lnTo>
                    <a:lnTo>
                      <a:pt x="936" y="22044"/>
                    </a:lnTo>
                    <a:lnTo>
                      <a:pt x="898" y="22128"/>
                    </a:lnTo>
                    <a:lnTo>
                      <a:pt x="882" y="22182"/>
                    </a:lnTo>
                    <a:lnTo>
                      <a:pt x="875" y="22228"/>
                    </a:lnTo>
                    <a:lnTo>
                      <a:pt x="813" y="22251"/>
                    </a:lnTo>
                    <a:lnTo>
                      <a:pt x="652" y="22335"/>
                    </a:lnTo>
                    <a:lnTo>
                      <a:pt x="553" y="22389"/>
                    </a:lnTo>
                    <a:lnTo>
                      <a:pt x="438" y="22458"/>
                    </a:lnTo>
                    <a:lnTo>
                      <a:pt x="330" y="22527"/>
                    </a:lnTo>
                    <a:lnTo>
                      <a:pt x="231" y="22611"/>
                    </a:lnTo>
                    <a:lnTo>
                      <a:pt x="139" y="22695"/>
                    </a:lnTo>
                    <a:lnTo>
                      <a:pt x="100" y="22741"/>
                    </a:lnTo>
                    <a:lnTo>
                      <a:pt x="70" y="22787"/>
                    </a:lnTo>
                    <a:lnTo>
                      <a:pt x="39" y="22841"/>
                    </a:lnTo>
                    <a:lnTo>
                      <a:pt x="24" y="22887"/>
                    </a:lnTo>
                    <a:lnTo>
                      <a:pt x="8" y="22941"/>
                    </a:lnTo>
                    <a:lnTo>
                      <a:pt x="1" y="22987"/>
                    </a:lnTo>
                    <a:lnTo>
                      <a:pt x="8" y="23040"/>
                    </a:lnTo>
                    <a:lnTo>
                      <a:pt x="24" y="23086"/>
                    </a:lnTo>
                    <a:lnTo>
                      <a:pt x="47" y="23140"/>
                    </a:lnTo>
                    <a:lnTo>
                      <a:pt x="85" y="23194"/>
                    </a:lnTo>
                    <a:lnTo>
                      <a:pt x="131" y="23247"/>
                    </a:lnTo>
                    <a:lnTo>
                      <a:pt x="192" y="23293"/>
                    </a:lnTo>
                    <a:lnTo>
                      <a:pt x="269" y="23347"/>
                    </a:lnTo>
                    <a:lnTo>
                      <a:pt x="361" y="23401"/>
                    </a:lnTo>
                    <a:lnTo>
                      <a:pt x="453" y="23485"/>
                    </a:lnTo>
                    <a:lnTo>
                      <a:pt x="560" y="23577"/>
                    </a:lnTo>
                    <a:lnTo>
                      <a:pt x="691" y="23684"/>
                    </a:lnTo>
                    <a:lnTo>
                      <a:pt x="844" y="23792"/>
                    </a:lnTo>
                    <a:lnTo>
                      <a:pt x="921" y="23846"/>
                    </a:lnTo>
                    <a:lnTo>
                      <a:pt x="997" y="23892"/>
                    </a:lnTo>
                    <a:lnTo>
                      <a:pt x="1082" y="23930"/>
                    </a:lnTo>
                    <a:lnTo>
                      <a:pt x="1158" y="23961"/>
                    </a:lnTo>
                    <a:lnTo>
                      <a:pt x="1235" y="23984"/>
                    </a:lnTo>
                    <a:lnTo>
                      <a:pt x="1312" y="23999"/>
                    </a:lnTo>
                    <a:lnTo>
                      <a:pt x="1381" y="24053"/>
                    </a:lnTo>
                    <a:lnTo>
                      <a:pt x="1457" y="24106"/>
                    </a:lnTo>
                    <a:lnTo>
                      <a:pt x="1557" y="24168"/>
                    </a:lnTo>
                    <a:lnTo>
                      <a:pt x="1664" y="24229"/>
                    </a:lnTo>
                    <a:lnTo>
                      <a:pt x="1779" y="24283"/>
                    </a:lnTo>
                    <a:lnTo>
                      <a:pt x="1833" y="24298"/>
                    </a:lnTo>
                    <a:lnTo>
                      <a:pt x="1887" y="24313"/>
                    </a:lnTo>
                    <a:lnTo>
                      <a:pt x="1979" y="24313"/>
                    </a:lnTo>
                    <a:lnTo>
                      <a:pt x="2232" y="24260"/>
                    </a:lnTo>
                    <a:lnTo>
                      <a:pt x="2753" y="24129"/>
                    </a:lnTo>
                    <a:lnTo>
                      <a:pt x="3466" y="23938"/>
                    </a:lnTo>
                    <a:lnTo>
                      <a:pt x="4279" y="23707"/>
                    </a:lnTo>
                    <a:lnTo>
                      <a:pt x="4693" y="23585"/>
                    </a:lnTo>
                    <a:lnTo>
                      <a:pt x="5107" y="23454"/>
                    </a:lnTo>
                    <a:lnTo>
                      <a:pt x="5506" y="23324"/>
                    </a:lnTo>
                    <a:lnTo>
                      <a:pt x="5874" y="23194"/>
                    </a:lnTo>
                    <a:lnTo>
                      <a:pt x="6203" y="23063"/>
                    </a:lnTo>
                    <a:lnTo>
                      <a:pt x="6487" y="22933"/>
                    </a:lnTo>
                    <a:lnTo>
                      <a:pt x="6602" y="22872"/>
                    </a:lnTo>
                    <a:lnTo>
                      <a:pt x="6709" y="22818"/>
                    </a:lnTo>
                    <a:lnTo>
                      <a:pt x="6794" y="22757"/>
                    </a:lnTo>
                    <a:lnTo>
                      <a:pt x="6863" y="22703"/>
                    </a:lnTo>
                    <a:lnTo>
                      <a:pt x="7790" y="21814"/>
                    </a:lnTo>
                    <a:lnTo>
                      <a:pt x="8856" y="20779"/>
                    </a:lnTo>
                    <a:lnTo>
                      <a:pt x="9784" y="20012"/>
                    </a:lnTo>
                    <a:lnTo>
                      <a:pt x="10313" y="19567"/>
                    </a:lnTo>
                    <a:lnTo>
                      <a:pt x="10880" y="19084"/>
                    </a:lnTo>
                    <a:lnTo>
                      <a:pt x="11471" y="18571"/>
                    </a:lnTo>
                    <a:lnTo>
                      <a:pt x="12076" y="18041"/>
                    </a:lnTo>
                    <a:lnTo>
                      <a:pt x="12682" y="17497"/>
                    </a:lnTo>
                    <a:lnTo>
                      <a:pt x="13288" y="16937"/>
                    </a:lnTo>
                    <a:lnTo>
                      <a:pt x="13878" y="16385"/>
                    </a:lnTo>
                    <a:lnTo>
                      <a:pt x="14438" y="15833"/>
                    </a:lnTo>
                    <a:lnTo>
                      <a:pt x="14974" y="15289"/>
                    </a:lnTo>
                    <a:lnTo>
                      <a:pt x="15220" y="15028"/>
                    </a:lnTo>
                    <a:lnTo>
                      <a:pt x="15458" y="14768"/>
                    </a:lnTo>
                    <a:lnTo>
                      <a:pt x="15688" y="14515"/>
                    </a:lnTo>
                    <a:lnTo>
                      <a:pt x="15895" y="14269"/>
                    </a:lnTo>
                    <a:lnTo>
                      <a:pt x="16086" y="14032"/>
                    </a:lnTo>
                    <a:lnTo>
                      <a:pt x="16270" y="13802"/>
                    </a:lnTo>
                    <a:lnTo>
                      <a:pt x="16424" y="13579"/>
                    </a:lnTo>
                    <a:lnTo>
                      <a:pt x="16569" y="13372"/>
                    </a:lnTo>
                    <a:lnTo>
                      <a:pt x="16684" y="13173"/>
                    </a:lnTo>
                    <a:lnTo>
                      <a:pt x="16784" y="12989"/>
                    </a:lnTo>
                    <a:lnTo>
                      <a:pt x="16853" y="12851"/>
                    </a:lnTo>
                    <a:lnTo>
                      <a:pt x="16907" y="12713"/>
                    </a:lnTo>
                    <a:lnTo>
                      <a:pt x="16960" y="12567"/>
                    </a:lnTo>
                    <a:lnTo>
                      <a:pt x="17006" y="12421"/>
                    </a:lnTo>
                    <a:lnTo>
                      <a:pt x="17045" y="12283"/>
                    </a:lnTo>
                    <a:lnTo>
                      <a:pt x="17083" y="12138"/>
                    </a:lnTo>
                    <a:lnTo>
                      <a:pt x="17114" y="11984"/>
                    </a:lnTo>
                    <a:lnTo>
                      <a:pt x="17144" y="11839"/>
                    </a:lnTo>
                    <a:lnTo>
                      <a:pt x="17160" y="11693"/>
                    </a:lnTo>
                    <a:lnTo>
                      <a:pt x="17183" y="11547"/>
                    </a:lnTo>
                    <a:lnTo>
                      <a:pt x="17198" y="11248"/>
                    </a:lnTo>
                    <a:lnTo>
                      <a:pt x="17206" y="10949"/>
                    </a:lnTo>
                    <a:lnTo>
                      <a:pt x="17198" y="10650"/>
                    </a:lnTo>
                    <a:lnTo>
                      <a:pt x="17175" y="10359"/>
                    </a:lnTo>
                    <a:lnTo>
                      <a:pt x="17137" y="10068"/>
                    </a:lnTo>
                    <a:lnTo>
                      <a:pt x="17091" y="9784"/>
                    </a:lnTo>
                    <a:lnTo>
                      <a:pt x="17037" y="9508"/>
                    </a:lnTo>
                    <a:lnTo>
                      <a:pt x="16983" y="9240"/>
                    </a:lnTo>
                    <a:lnTo>
                      <a:pt x="16914" y="8979"/>
                    </a:lnTo>
                    <a:lnTo>
                      <a:pt x="16845" y="8734"/>
                    </a:lnTo>
                    <a:lnTo>
                      <a:pt x="16769" y="8496"/>
                    </a:lnTo>
                    <a:lnTo>
                      <a:pt x="16792" y="8488"/>
                    </a:lnTo>
                    <a:lnTo>
                      <a:pt x="16654" y="8105"/>
                    </a:lnTo>
                    <a:lnTo>
                      <a:pt x="16485" y="7699"/>
                    </a:lnTo>
                    <a:lnTo>
                      <a:pt x="16309" y="7262"/>
                    </a:lnTo>
                    <a:lnTo>
                      <a:pt x="16109" y="6802"/>
                    </a:lnTo>
                    <a:lnTo>
                      <a:pt x="15902" y="6311"/>
                    </a:lnTo>
                    <a:lnTo>
                      <a:pt x="15680" y="5805"/>
                    </a:lnTo>
                    <a:lnTo>
                      <a:pt x="15435" y="5283"/>
                    </a:lnTo>
                    <a:lnTo>
                      <a:pt x="15181" y="4739"/>
                    </a:lnTo>
                    <a:lnTo>
                      <a:pt x="14913" y="4179"/>
                    </a:lnTo>
                    <a:lnTo>
                      <a:pt x="14637" y="3612"/>
                    </a:lnTo>
                    <a:lnTo>
                      <a:pt x="14346" y="3029"/>
                    </a:lnTo>
                    <a:lnTo>
                      <a:pt x="14047" y="2431"/>
                    </a:lnTo>
                    <a:lnTo>
                      <a:pt x="13740" y="1833"/>
                    </a:lnTo>
                    <a:lnTo>
                      <a:pt x="13418" y="1228"/>
                    </a:lnTo>
                    <a:lnTo>
                      <a:pt x="13096" y="614"/>
                    </a:lnTo>
                    <a:lnTo>
                      <a:pt x="12759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9"/>
              <p:cNvSpPr/>
              <p:nvPr/>
            </p:nvSpPr>
            <p:spPr>
              <a:xfrm>
                <a:off x="6971987" y="2169065"/>
                <a:ext cx="72799" cy="17993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959" extrusionOk="0">
                    <a:moveTo>
                      <a:pt x="3880" y="0"/>
                    </a:moveTo>
                    <a:lnTo>
                      <a:pt x="3650" y="115"/>
                    </a:lnTo>
                    <a:lnTo>
                      <a:pt x="3420" y="230"/>
                    </a:lnTo>
                    <a:lnTo>
                      <a:pt x="3197" y="360"/>
                    </a:lnTo>
                    <a:lnTo>
                      <a:pt x="2975" y="491"/>
                    </a:lnTo>
                    <a:lnTo>
                      <a:pt x="2921" y="521"/>
                    </a:lnTo>
                    <a:lnTo>
                      <a:pt x="2875" y="537"/>
                    </a:lnTo>
                    <a:lnTo>
                      <a:pt x="2829" y="552"/>
                    </a:lnTo>
                    <a:lnTo>
                      <a:pt x="2776" y="567"/>
                    </a:lnTo>
                    <a:lnTo>
                      <a:pt x="2661" y="583"/>
                    </a:lnTo>
                    <a:lnTo>
                      <a:pt x="2538" y="598"/>
                    </a:lnTo>
                    <a:lnTo>
                      <a:pt x="2285" y="629"/>
                    </a:lnTo>
                    <a:lnTo>
                      <a:pt x="2032" y="644"/>
                    </a:lnTo>
                    <a:lnTo>
                      <a:pt x="1526" y="690"/>
                    </a:lnTo>
                    <a:lnTo>
                      <a:pt x="1020" y="744"/>
                    </a:lnTo>
                    <a:lnTo>
                      <a:pt x="514" y="805"/>
                    </a:lnTo>
                    <a:lnTo>
                      <a:pt x="253" y="843"/>
                    </a:lnTo>
                    <a:lnTo>
                      <a:pt x="0" y="889"/>
                    </a:lnTo>
                    <a:lnTo>
                      <a:pt x="261" y="920"/>
                    </a:lnTo>
                    <a:lnTo>
                      <a:pt x="514" y="935"/>
                    </a:lnTo>
                    <a:lnTo>
                      <a:pt x="774" y="951"/>
                    </a:lnTo>
                    <a:lnTo>
                      <a:pt x="1027" y="958"/>
                    </a:lnTo>
                    <a:lnTo>
                      <a:pt x="1288" y="958"/>
                    </a:lnTo>
                    <a:lnTo>
                      <a:pt x="1541" y="951"/>
                    </a:lnTo>
                    <a:lnTo>
                      <a:pt x="1802" y="935"/>
                    </a:lnTo>
                    <a:lnTo>
                      <a:pt x="2055" y="920"/>
                    </a:lnTo>
                    <a:lnTo>
                      <a:pt x="2316" y="889"/>
                    </a:lnTo>
                    <a:lnTo>
                      <a:pt x="2576" y="859"/>
                    </a:lnTo>
                    <a:lnTo>
                      <a:pt x="2699" y="828"/>
                    </a:lnTo>
                    <a:lnTo>
                      <a:pt x="2837" y="797"/>
                    </a:lnTo>
                    <a:lnTo>
                      <a:pt x="2906" y="774"/>
                    </a:lnTo>
                    <a:lnTo>
                      <a:pt x="2975" y="744"/>
                    </a:lnTo>
                    <a:lnTo>
                      <a:pt x="3044" y="705"/>
                    </a:lnTo>
                    <a:lnTo>
                      <a:pt x="3098" y="667"/>
                    </a:lnTo>
                    <a:lnTo>
                      <a:pt x="3297" y="506"/>
                    </a:lnTo>
                    <a:lnTo>
                      <a:pt x="3496" y="345"/>
                    </a:lnTo>
                    <a:lnTo>
                      <a:pt x="3696" y="176"/>
                    </a:lnTo>
                    <a:lnTo>
                      <a:pt x="388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9"/>
              <p:cNvSpPr/>
              <p:nvPr/>
            </p:nvSpPr>
            <p:spPr>
              <a:xfrm>
                <a:off x="6975139" y="2188184"/>
                <a:ext cx="74675" cy="27206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1450" extrusionOk="0">
                    <a:moveTo>
                      <a:pt x="3980" y="1"/>
                    </a:moveTo>
                    <a:lnTo>
                      <a:pt x="3727" y="93"/>
                    </a:lnTo>
                    <a:lnTo>
                      <a:pt x="3474" y="185"/>
                    </a:lnTo>
                    <a:lnTo>
                      <a:pt x="3229" y="284"/>
                    </a:lnTo>
                    <a:lnTo>
                      <a:pt x="2983" y="392"/>
                    </a:lnTo>
                    <a:lnTo>
                      <a:pt x="2738" y="499"/>
                    </a:lnTo>
                    <a:lnTo>
                      <a:pt x="2500" y="614"/>
                    </a:lnTo>
                    <a:lnTo>
                      <a:pt x="2263" y="729"/>
                    </a:lnTo>
                    <a:lnTo>
                      <a:pt x="2148" y="783"/>
                    </a:lnTo>
                    <a:lnTo>
                      <a:pt x="2086" y="798"/>
                    </a:lnTo>
                    <a:lnTo>
                      <a:pt x="2033" y="813"/>
                    </a:lnTo>
                    <a:lnTo>
                      <a:pt x="1527" y="959"/>
                    </a:lnTo>
                    <a:lnTo>
                      <a:pt x="1013" y="1105"/>
                    </a:lnTo>
                    <a:lnTo>
                      <a:pt x="760" y="1189"/>
                    </a:lnTo>
                    <a:lnTo>
                      <a:pt x="499" y="1266"/>
                    </a:lnTo>
                    <a:lnTo>
                      <a:pt x="246" y="1358"/>
                    </a:lnTo>
                    <a:lnTo>
                      <a:pt x="1" y="1450"/>
                    </a:lnTo>
                    <a:lnTo>
                      <a:pt x="269" y="1427"/>
                    </a:lnTo>
                    <a:lnTo>
                      <a:pt x="530" y="1396"/>
                    </a:lnTo>
                    <a:lnTo>
                      <a:pt x="798" y="1358"/>
                    </a:lnTo>
                    <a:lnTo>
                      <a:pt x="1059" y="1319"/>
                    </a:lnTo>
                    <a:lnTo>
                      <a:pt x="1327" y="1266"/>
                    </a:lnTo>
                    <a:lnTo>
                      <a:pt x="1588" y="1212"/>
                    </a:lnTo>
                    <a:lnTo>
                      <a:pt x="1849" y="1151"/>
                    </a:lnTo>
                    <a:lnTo>
                      <a:pt x="2109" y="1082"/>
                    </a:lnTo>
                    <a:lnTo>
                      <a:pt x="2178" y="1059"/>
                    </a:lnTo>
                    <a:lnTo>
                      <a:pt x="2247" y="1028"/>
                    </a:lnTo>
                    <a:lnTo>
                      <a:pt x="2370" y="974"/>
                    </a:lnTo>
                    <a:lnTo>
                      <a:pt x="2608" y="844"/>
                    </a:lnTo>
                    <a:lnTo>
                      <a:pt x="2845" y="714"/>
                    </a:lnTo>
                    <a:lnTo>
                      <a:pt x="3075" y="583"/>
                    </a:lnTo>
                    <a:lnTo>
                      <a:pt x="3305" y="445"/>
                    </a:lnTo>
                    <a:lnTo>
                      <a:pt x="3535" y="307"/>
                    </a:lnTo>
                    <a:lnTo>
                      <a:pt x="3758" y="154"/>
                    </a:lnTo>
                    <a:lnTo>
                      <a:pt x="398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9"/>
              <p:cNvSpPr/>
              <p:nvPr/>
            </p:nvSpPr>
            <p:spPr>
              <a:xfrm>
                <a:off x="7134958" y="1906798"/>
                <a:ext cx="20451" cy="43173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2301" extrusionOk="0">
                    <a:moveTo>
                      <a:pt x="1090" y="1"/>
                    </a:moveTo>
                    <a:lnTo>
                      <a:pt x="982" y="124"/>
                    </a:lnTo>
                    <a:lnTo>
                      <a:pt x="890" y="254"/>
                    </a:lnTo>
                    <a:lnTo>
                      <a:pt x="798" y="392"/>
                    </a:lnTo>
                    <a:lnTo>
                      <a:pt x="714" y="530"/>
                    </a:lnTo>
                    <a:lnTo>
                      <a:pt x="561" y="806"/>
                    </a:lnTo>
                    <a:lnTo>
                      <a:pt x="423" y="1090"/>
                    </a:lnTo>
                    <a:lnTo>
                      <a:pt x="292" y="1381"/>
                    </a:lnTo>
                    <a:lnTo>
                      <a:pt x="177" y="1680"/>
                    </a:lnTo>
                    <a:lnTo>
                      <a:pt x="124" y="1833"/>
                    </a:lnTo>
                    <a:lnTo>
                      <a:pt x="78" y="1987"/>
                    </a:lnTo>
                    <a:lnTo>
                      <a:pt x="32" y="2140"/>
                    </a:lnTo>
                    <a:lnTo>
                      <a:pt x="1" y="2301"/>
                    </a:lnTo>
                    <a:lnTo>
                      <a:pt x="101" y="2171"/>
                    </a:lnTo>
                    <a:lnTo>
                      <a:pt x="193" y="2040"/>
                    </a:lnTo>
                    <a:lnTo>
                      <a:pt x="285" y="1910"/>
                    </a:lnTo>
                    <a:lnTo>
                      <a:pt x="369" y="1772"/>
                    </a:lnTo>
                    <a:lnTo>
                      <a:pt x="522" y="1488"/>
                    </a:lnTo>
                    <a:lnTo>
                      <a:pt x="668" y="1205"/>
                    </a:lnTo>
                    <a:lnTo>
                      <a:pt x="798" y="913"/>
                    </a:lnTo>
                    <a:lnTo>
                      <a:pt x="913" y="622"/>
                    </a:lnTo>
                    <a:lnTo>
                      <a:pt x="967" y="469"/>
                    </a:lnTo>
                    <a:lnTo>
                      <a:pt x="1013" y="315"/>
                    </a:lnTo>
                    <a:lnTo>
                      <a:pt x="1051" y="154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9"/>
              <p:cNvSpPr/>
              <p:nvPr/>
            </p:nvSpPr>
            <p:spPr>
              <a:xfrm>
                <a:off x="6288825" y="1745832"/>
                <a:ext cx="409417" cy="284702"/>
              </a:xfrm>
              <a:custGeom>
                <a:avLst/>
                <a:gdLst/>
                <a:ahLst/>
                <a:cxnLst/>
                <a:rect l="l" t="t" r="r" b="b"/>
                <a:pathLst>
                  <a:path w="21821" h="15174" extrusionOk="0">
                    <a:moveTo>
                      <a:pt x="5620" y="0"/>
                    </a:moveTo>
                    <a:lnTo>
                      <a:pt x="5099" y="813"/>
                    </a:lnTo>
                    <a:lnTo>
                      <a:pt x="4585" y="1626"/>
                    </a:lnTo>
                    <a:lnTo>
                      <a:pt x="4079" y="2439"/>
                    </a:lnTo>
                    <a:lnTo>
                      <a:pt x="3596" y="3244"/>
                    </a:lnTo>
                    <a:lnTo>
                      <a:pt x="3128" y="4033"/>
                    </a:lnTo>
                    <a:lnTo>
                      <a:pt x="2676" y="4808"/>
                    </a:lnTo>
                    <a:lnTo>
                      <a:pt x="2254" y="5567"/>
                    </a:lnTo>
                    <a:lnTo>
                      <a:pt x="1856" y="6303"/>
                    </a:lnTo>
                    <a:lnTo>
                      <a:pt x="1495" y="7008"/>
                    </a:lnTo>
                    <a:lnTo>
                      <a:pt x="1158" y="7683"/>
                    </a:lnTo>
                    <a:lnTo>
                      <a:pt x="1005" y="8005"/>
                    </a:lnTo>
                    <a:lnTo>
                      <a:pt x="859" y="8319"/>
                    </a:lnTo>
                    <a:lnTo>
                      <a:pt x="729" y="8626"/>
                    </a:lnTo>
                    <a:lnTo>
                      <a:pt x="606" y="8925"/>
                    </a:lnTo>
                    <a:lnTo>
                      <a:pt x="491" y="9209"/>
                    </a:lnTo>
                    <a:lnTo>
                      <a:pt x="383" y="9477"/>
                    </a:lnTo>
                    <a:lnTo>
                      <a:pt x="299" y="9738"/>
                    </a:lnTo>
                    <a:lnTo>
                      <a:pt x="215" y="9991"/>
                    </a:lnTo>
                    <a:lnTo>
                      <a:pt x="146" y="10228"/>
                    </a:lnTo>
                    <a:lnTo>
                      <a:pt x="92" y="10451"/>
                    </a:lnTo>
                    <a:lnTo>
                      <a:pt x="46" y="10658"/>
                    </a:lnTo>
                    <a:lnTo>
                      <a:pt x="15" y="10849"/>
                    </a:lnTo>
                    <a:lnTo>
                      <a:pt x="0" y="11018"/>
                    </a:lnTo>
                    <a:lnTo>
                      <a:pt x="8" y="11187"/>
                    </a:lnTo>
                    <a:lnTo>
                      <a:pt x="23" y="11348"/>
                    </a:lnTo>
                    <a:lnTo>
                      <a:pt x="54" y="11509"/>
                    </a:lnTo>
                    <a:lnTo>
                      <a:pt x="100" y="11662"/>
                    </a:lnTo>
                    <a:lnTo>
                      <a:pt x="153" y="11815"/>
                    </a:lnTo>
                    <a:lnTo>
                      <a:pt x="230" y="11961"/>
                    </a:lnTo>
                    <a:lnTo>
                      <a:pt x="314" y="12107"/>
                    </a:lnTo>
                    <a:lnTo>
                      <a:pt x="407" y="12245"/>
                    </a:lnTo>
                    <a:lnTo>
                      <a:pt x="522" y="12383"/>
                    </a:lnTo>
                    <a:lnTo>
                      <a:pt x="637" y="12513"/>
                    </a:lnTo>
                    <a:lnTo>
                      <a:pt x="775" y="12643"/>
                    </a:lnTo>
                    <a:lnTo>
                      <a:pt x="920" y="12774"/>
                    </a:lnTo>
                    <a:lnTo>
                      <a:pt x="1074" y="12896"/>
                    </a:lnTo>
                    <a:lnTo>
                      <a:pt x="1235" y="13019"/>
                    </a:lnTo>
                    <a:lnTo>
                      <a:pt x="1411" y="13134"/>
                    </a:lnTo>
                    <a:lnTo>
                      <a:pt x="1595" y="13249"/>
                    </a:lnTo>
                    <a:lnTo>
                      <a:pt x="1794" y="13356"/>
                    </a:lnTo>
                    <a:lnTo>
                      <a:pt x="1994" y="13464"/>
                    </a:lnTo>
                    <a:lnTo>
                      <a:pt x="2208" y="13563"/>
                    </a:lnTo>
                    <a:lnTo>
                      <a:pt x="2431" y="13663"/>
                    </a:lnTo>
                    <a:lnTo>
                      <a:pt x="2661" y="13763"/>
                    </a:lnTo>
                    <a:lnTo>
                      <a:pt x="2891" y="13855"/>
                    </a:lnTo>
                    <a:lnTo>
                      <a:pt x="3136" y="13947"/>
                    </a:lnTo>
                    <a:lnTo>
                      <a:pt x="3389" y="14031"/>
                    </a:lnTo>
                    <a:lnTo>
                      <a:pt x="3642" y="14116"/>
                    </a:lnTo>
                    <a:lnTo>
                      <a:pt x="3910" y="14200"/>
                    </a:lnTo>
                    <a:lnTo>
                      <a:pt x="4179" y="14277"/>
                    </a:lnTo>
                    <a:lnTo>
                      <a:pt x="4731" y="14422"/>
                    </a:lnTo>
                    <a:lnTo>
                      <a:pt x="5298" y="14553"/>
                    </a:lnTo>
                    <a:lnTo>
                      <a:pt x="5888" y="14668"/>
                    </a:lnTo>
                    <a:lnTo>
                      <a:pt x="6486" y="14775"/>
                    </a:lnTo>
                    <a:lnTo>
                      <a:pt x="7092" y="14867"/>
                    </a:lnTo>
                    <a:lnTo>
                      <a:pt x="7713" y="14951"/>
                    </a:lnTo>
                    <a:lnTo>
                      <a:pt x="8334" y="15013"/>
                    </a:lnTo>
                    <a:lnTo>
                      <a:pt x="8955" y="15074"/>
                    </a:lnTo>
                    <a:lnTo>
                      <a:pt x="9576" y="15112"/>
                    </a:lnTo>
                    <a:lnTo>
                      <a:pt x="10190" y="15143"/>
                    </a:lnTo>
                    <a:lnTo>
                      <a:pt x="10795" y="15166"/>
                    </a:lnTo>
                    <a:lnTo>
                      <a:pt x="11393" y="15174"/>
                    </a:lnTo>
                    <a:lnTo>
                      <a:pt x="11984" y="15166"/>
                    </a:lnTo>
                    <a:lnTo>
                      <a:pt x="12551" y="15151"/>
                    </a:lnTo>
                    <a:lnTo>
                      <a:pt x="13096" y="15120"/>
                    </a:lnTo>
                    <a:lnTo>
                      <a:pt x="13625" y="15074"/>
                    </a:lnTo>
                    <a:lnTo>
                      <a:pt x="14131" y="15028"/>
                    </a:lnTo>
                    <a:lnTo>
                      <a:pt x="14598" y="14959"/>
                    </a:lnTo>
                    <a:lnTo>
                      <a:pt x="14874" y="15036"/>
                    </a:lnTo>
                    <a:lnTo>
                      <a:pt x="15074" y="15082"/>
                    </a:lnTo>
                    <a:lnTo>
                      <a:pt x="15273" y="15112"/>
                    </a:lnTo>
                    <a:lnTo>
                      <a:pt x="15480" y="15128"/>
                    </a:lnTo>
                    <a:lnTo>
                      <a:pt x="15679" y="15128"/>
                    </a:lnTo>
                    <a:lnTo>
                      <a:pt x="16124" y="15112"/>
                    </a:lnTo>
                    <a:lnTo>
                      <a:pt x="16906" y="15082"/>
                    </a:lnTo>
                    <a:lnTo>
                      <a:pt x="17711" y="15043"/>
                    </a:lnTo>
                    <a:lnTo>
                      <a:pt x="18079" y="15020"/>
                    </a:lnTo>
                    <a:lnTo>
                      <a:pt x="18393" y="14990"/>
                    </a:lnTo>
                    <a:lnTo>
                      <a:pt x="18639" y="14959"/>
                    </a:lnTo>
                    <a:lnTo>
                      <a:pt x="18731" y="14951"/>
                    </a:lnTo>
                    <a:lnTo>
                      <a:pt x="18792" y="14936"/>
                    </a:lnTo>
                    <a:lnTo>
                      <a:pt x="18876" y="14905"/>
                    </a:lnTo>
                    <a:lnTo>
                      <a:pt x="18961" y="14859"/>
                    </a:lnTo>
                    <a:lnTo>
                      <a:pt x="19053" y="14813"/>
                    </a:lnTo>
                    <a:lnTo>
                      <a:pt x="19145" y="14752"/>
                    </a:lnTo>
                    <a:lnTo>
                      <a:pt x="19329" y="14622"/>
                    </a:lnTo>
                    <a:lnTo>
                      <a:pt x="19505" y="14484"/>
                    </a:lnTo>
                    <a:lnTo>
                      <a:pt x="19666" y="14346"/>
                    </a:lnTo>
                    <a:lnTo>
                      <a:pt x="19789" y="14231"/>
                    </a:lnTo>
                    <a:lnTo>
                      <a:pt x="19904" y="14123"/>
                    </a:lnTo>
                    <a:lnTo>
                      <a:pt x="19222" y="13571"/>
                    </a:lnTo>
                    <a:lnTo>
                      <a:pt x="21736" y="14162"/>
                    </a:lnTo>
                    <a:lnTo>
                      <a:pt x="21767" y="14062"/>
                    </a:lnTo>
                    <a:lnTo>
                      <a:pt x="21790" y="13955"/>
                    </a:lnTo>
                    <a:lnTo>
                      <a:pt x="21805" y="13847"/>
                    </a:lnTo>
                    <a:lnTo>
                      <a:pt x="21813" y="13740"/>
                    </a:lnTo>
                    <a:lnTo>
                      <a:pt x="21821" y="13632"/>
                    </a:lnTo>
                    <a:lnTo>
                      <a:pt x="21821" y="13525"/>
                    </a:lnTo>
                    <a:lnTo>
                      <a:pt x="21813" y="13418"/>
                    </a:lnTo>
                    <a:lnTo>
                      <a:pt x="21805" y="13310"/>
                    </a:lnTo>
                    <a:lnTo>
                      <a:pt x="21790" y="13203"/>
                    </a:lnTo>
                    <a:lnTo>
                      <a:pt x="21767" y="13103"/>
                    </a:lnTo>
                    <a:lnTo>
                      <a:pt x="21744" y="12996"/>
                    </a:lnTo>
                    <a:lnTo>
                      <a:pt x="21713" y="12889"/>
                    </a:lnTo>
                    <a:lnTo>
                      <a:pt x="21675" y="12789"/>
                    </a:lnTo>
                    <a:lnTo>
                      <a:pt x="21637" y="12689"/>
                    </a:lnTo>
                    <a:lnTo>
                      <a:pt x="21591" y="12590"/>
                    </a:lnTo>
                    <a:lnTo>
                      <a:pt x="21545" y="12490"/>
                    </a:lnTo>
                    <a:lnTo>
                      <a:pt x="21476" y="12344"/>
                    </a:lnTo>
                    <a:lnTo>
                      <a:pt x="21453" y="12306"/>
                    </a:lnTo>
                    <a:lnTo>
                      <a:pt x="21422" y="12260"/>
                    </a:lnTo>
                    <a:lnTo>
                      <a:pt x="21322" y="12153"/>
                    </a:lnTo>
                    <a:lnTo>
                      <a:pt x="21207" y="12038"/>
                    </a:lnTo>
                    <a:lnTo>
                      <a:pt x="21085" y="11923"/>
                    </a:lnTo>
                    <a:lnTo>
                      <a:pt x="20855" y="11739"/>
                    </a:lnTo>
                    <a:lnTo>
                      <a:pt x="20755" y="11662"/>
                    </a:lnTo>
                    <a:lnTo>
                      <a:pt x="20717" y="11562"/>
                    </a:lnTo>
                    <a:lnTo>
                      <a:pt x="20671" y="11447"/>
                    </a:lnTo>
                    <a:lnTo>
                      <a:pt x="20609" y="11309"/>
                    </a:lnTo>
                    <a:lnTo>
                      <a:pt x="20540" y="11164"/>
                    </a:lnTo>
                    <a:lnTo>
                      <a:pt x="20448" y="11018"/>
                    </a:lnTo>
                    <a:lnTo>
                      <a:pt x="20402" y="10949"/>
                    </a:lnTo>
                    <a:lnTo>
                      <a:pt x="20356" y="10880"/>
                    </a:lnTo>
                    <a:lnTo>
                      <a:pt x="20303" y="10819"/>
                    </a:lnTo>
                    <a:lnTo>
                      <a:pt x="20249" y="10773"/>
                    </a:lnTo>
                    <a:lnTo>
                      <a:pt x="20211" y="10750"/>
                    </a:lnTo>
                    <a:lnTo>
                      <a:pt x="20165" y="10719"/>
                    </a:lnTo>
                    <a:lnTo>
                      <a:pt x="20050" y="10673"/>
                    </a:lnTo>
                    <a:lnTo>
                      <a:pt x="19896" y="10619"/>
                    </a:lnTo>
                    <a:lnTo>
                      <a:pt x="19720" y="10566"/>
                    </a:lnTo>
                    <a:lnTo>
                      <a:pt x="19513" y="10512"/>
                    </a:lnTo>
                    <a:lnTo>
                      <a:pt x="19298" y="10458"/>
                    </a:lnTo>
                    <a:lnTo>
                      <a:pt x="18838" y="10359"/>
                    </a:lnTo>
                    <a:lnTo>
                      <a:pt x="18401" y="10267"/>
                    </a:lnTo>
                    <a:lnTo>
                      <a:pt x="18018" y="10198"/>
                    </a:lnTo>
                    <a:lnTo>
                      <a:pt x="17657" y="10129"/>
                    </a:lnTo>
                    <a:lnTo>
                      <a:pt x="16822" y="10566"/>
                    </a:lnTo>
                    <a:lnTo>
                      <a:pt x="15825" y="11072"/>
                    </a:lnTo>
                    <a:lnTo>
                      <a:pt x="9699" y="8074"/>
                    </a:lnTo>
                    <a:lnTo>
                      <a:pt x="12858" y="4187"/>
                    </a:lnTo>
                    <a:lnTo>
                      <a:pt x="5620" y="0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9"/>
              <p:cNvSpPr/>
              <p:nvPr/>
            </p:nvSpPr>
            <p:spPr>
              <a:xfrm>
                <a:off x="6406203" y="1884227"/>
                <a:ext cx="64749" cy="1238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660" extrusionOk="0">
                    <a:moveTo>
                      <a:pt x="0" y="0"/>
                    </a:moveTo>
                    <a:lnTo>
                      <a:pt x="207" y="77"/>
                    </a:lnTo>
                    <a:lnTo>
                      <a:pt x="415" y="146"/>
                    </a:lnTo>
                    <a:lnTo>
                      <a:pt x="629" y="207"/>
                    </a:lnTo>
                    <a:lnTo>
                      <a:pt x="844" y="268"/>
                    </a:lnTo>
                    <a:lnTo>
                      <a:pt x="1266" y="376"/>
                    </a:lnTo>
                    <a:lnTo>
                      <a:pt x="1695" y="460"/>
                    </a:lnTo>
                    <a:lnTo>
                      <a:pt x="2132" y="537"/>
                    </a:lnTo>
                    <a:lnTo>
                      <a:pt x="2569" y="598"/>
                    </a:lnTo>
                    <a:lnTo>
                      <a:pt x="2784" y="629"/>
                    </a:lnTo>
                    <a:lnTo>
                      <a:pt x="3006" y="644"/>
                    </a:lnTo>
                    <a:lnTo>
                      <a:pt x="3228" y="660"/>
                    </a:lnTo>
                    <a:lnTo>
                      <a:pt x="3451" y="660"/>
                    </a:lnTo>
                    <a:lnTo>
                      <a:pt x="3244" y="583"/>
                    </a:lnTo>
                    <a:lnTo>
                      <a:pt x="3029" y="514"/>
                    </a:lnTo>
                    <a:lnTo>
                      <a:pt x="2822" y="452"/>
                    </a:lnTo>
                    <a:lnTo>
                      <a:pt x="2607" y="391"/>
                    </a:lnTo>
                    <a:lnTo>
                      <a:pt x="2178" y="284"/>
                    </a:lnTo>
                    <a:lnTo>
                      <a:pt x="1749" y="199"/>
                    </a:lnTo>
                    <a:lnTo>
                      <a:pt x="1319" y="123"/>
                    </a:lnTo>
                    <a:lnTo>
                      <a:pt x="882" y="61"/>
                    </a:lnTo>
                    <a:lnTo>
                      <a:pt x="660" y="31"/>
                    </a:lnTo>
                    <a:lnTo>
                      <a:pt x="445" y="1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9"/>
              <p:cNvSpPr/>
              <p:nvPr/>
            </p:nvSpPr>
            <p:spPr>
              <a:xfrm>
                <a:off x="6656645" y="1964062"/>
                <a:ext cx="20301" cy="5347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85" extrusionOk="0">
                    <a:moveTo>
                      <a:pt x="660" y="0"/>
                    </a:moveTo>
                    <a:lnTo>
                      <a:pt x="522" y="8"/>
                    </a:lnTo>
                    <a:lnTo>
                      <a:pt x="392" y="31"/>
                    </a:lnTo>
                    <a:lnTo>
                      <a:pt x="254" y="69"/>
                    </a:lnTo>
                    <a:lnTo>
                      <a:pt x="193" y="92"/>
                    </a:lnTo>
                    <a:lnTo>
                      <a:pt x="124" y="123"/>
                    </a:lnTo>
                    <a:lnTo>
                      <a:pt x="62" y="161"/>
                    </a:lnTo>
                    <a:lnTo>
                      <a:pt x="1" y="207"/>
                    </a:lnTo>
                    <a:lnTo>
                      <a:pt x="70" y="238"/>
                    </a:lnTo>
                    <a:lnTo>
                      <a:pt x="139" y="253"/>
                    </a:lnTo>
                    <a:lnTo>
                      <a:pt x="216" y="269"/>
                    </a:lnTo>
                    <a:lnTo>
                      <a:pt x="285" y="284"/>
                    </a:lnTo>
                    <a:lnTo>
                      <a:pt x="423" y="284"/>
                    </a:lnTo>
                    <a:lnTo>
                      <a:pt x="561" y="276"/>
                    </a:lnTo>
                    <a:lnTo>
                      <a:pt x="691" y="253"/>
                    </a:lnTo>
                    <a:lnTo>
                      <a:pt x="829" y="215"/>
                    </a:lnTo>
                    <a:lnTo>
                      <a:pt x="890" y="192"/>
                    </a:lnTo>
                    <a:lnTo>
                      <a:pt x="959" y="161"/>
                    </a:lnTo>
                    <a:lnTo>
                      <a:pt x="1021" y="123"/>
                    </a:lnTo>
                    <a:lnTo>
                      <a:pt x="1082" y="77"/>
                    </a:lnTo>
                    <a:lnTo>
                      <a:pt x="1013" y="46"/>
                    </a:lnTo>
                    <a:lnTo>
                      <a:pt x="944" y="31"/>
                    </a:lnTo>
                    <a:lnTo>
                      <a:pt x="867" y="16"/>
                    </a:lnTo>
                    <a:lnTo>
                      <a:pt x="798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9"/>
              <p:cNvSpPr/>
              <p:nvPr/>
            </p:nvSpPr>
            <p:spPr>
              <a:xfrm>
                <a:off x="6629458" y="1941904"/>
                <a:ext cx="21033" cy="6342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8" extrusionOk="0">
                    <a:moveTo>
                      <a:pt x="813" y="1"/>
                    </a:moveTo>
                    <a:lnTo>
                      <a:pt x="668" y="8"/>
                    </a:lnTo>
                    <a:lnTo>
                      <a:pt x="530" y="39"/>
                    </a:lnTo>
                    <a:lnTo>
                      <a:pt x="392" y="77"/>
                    </a:lnTo>
                    <a:lnTo>
                      <a:pt x="254" y="131"/>
                    </a:lnTo>
                    <a:lnTo>
                      <a:pt x="192" y="162"/>
                    </a:lnTo>
                    <a:lnTo>
                      <a:pt x="123" y="200"/>
                    </a:lnTo>
                    <a:lnTo>
                      <a:pt x="62" y="246"/>
                    </a:lnTo>
                    <a:lnTo>
                      <a:pt x="1" y="300"/>
                    </a:lnTo>
                    <a:lnTo>
                      <a:pt x="77" y="323"/>
                    </a:lnTo>
                    <a:lnTo>
                      <a:pt x="154" y="330"/>
                    </a:lnTo>
                    <a:lnTo>
                      <a:pt x="231" y="338"/>
                    </a:lnTo>
                    <a:lnTo>
                      <a:pt x="307" y="338"/>
                    </a:lnTo>
                    <a:lnTo>
                      <a:pt x="453" y="330"/>
                    </a:lnTo>
                    <a:lnTo>
                      <a:pt x="591" y="300"/>
                    </a:lnTo>
                    <a:lnTo>
                      <a:pt x="729" y="261"/>
                    </a:lnTo>
                    <a:lnTo>
                      <a:pt x="867" y="208"/>
                    </a:lnTo>
                    <a:lnTo>
                      <a:pt x="928" y="177"/>
                    </a:lnTo>
                    <a:lnTo>
                      <a:pt x="997" y="139"/>
                    </a:lnTo>
                    <a:lnTo>
                      <a:pt x="1059" y="93"/>
                    </a:lnTo>
                    <a:lnTo>
                      <a:pt x="1120" y="39"/>
                    </a:lnTo>
                    <a:lnTo>
                      <a:pt x="1044" y="24"/>
                    </a:lnTo>
                    <a:lnTo>
                      <a:pt x="967" y="8"/>
                    </a:lnTo>
                    <a:lnTo>
                      <a:pt x="89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9"/>
              <p:cNvSpPr/>
              <p:nvPr/>
            </p:nvSpPr>
            <p:spPr>
              <a:xfrm>
                <a:off x="6604148" y="1141352"/>
                <a:ext cx="333466" cy="322096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7167" extrusionOk="0">
                    <a:moveTo>
                      <a:pt x="8541" y="0"/>
                    </a:moveTo>
                    <a:lnTo>
                      <a:pt x="8250" y="15"/>
                    </a:lnTo>
                    <a:lnTo>
                      <a:pt x="7959" y="38"/>
                    </a:lnTo>
                    <a:lnTo>
                      <a:pt x="7667" y="69"/>
                    </a:lnTo>
                    <a:lnTo>
                      <a:pt x="7384" y="107"/>
                    </a:lnTo>
                    <a:lnTo>
                      <a:pt x="7100" y="153"/>
                    </a:lnTo>
                    <a:lnTo>
                      <a:pt x="6824" y="207"/>
                    </a:lnTo>
                    <a:lnTo>
                      <a:pt x="6548" y="261"/>
                    </a:lnTo>
                    <a:lnTo>
                      <a:pt x="6280" y="330"/>
                    </a:lnTo>
                    <a:lnTo>
                      <a:pt x="6019" y="399"/>
                    </a:lnTo>
                    <a:lnTo>
                      <a:pt x="5758" y="483"/>
                    </a:lnTo>
                    <a:lnTo>
                      <a:pt x="5505" y="560"/>
                    </a:lnTo>
                    <a:lnTo>
                      <a:pt x="5260" y="652"/>
                    </a:lnTo>
                    <a:lnTo>
                      <a:pt x="5022" y="744"/>
                    </a:lnTo>
                    <a:lnTo>
                      <a:pt x="4792" y="844"/>
                    </a:lnTo>
                    <a:lnTo>
                      <a:pt x="4570" y="943"/>
                    </a:lnTo>
                    <a:lnTo>
                      <a:pt x="4355" y="1051"/>
                    </a:lnTo>
                    <a:lnTo>
                      <a:pt x="4148" y="1158"/>
                    </a:lnTo>
                    <a:lnTo>
                      <a:pt x="3949" y="1273"/>
                    </a:lnTo>
                    <a:lnTo>
                      <a:pt x="3757" y="1388"/>
                    </a:lnTo>
                    <a:lnTo>
                      <a:pt x="3581" y="1503"/>
                    </a:lnTo>
                    <a:lnTo>
                      <a:pt x="3412" y="1626"/>
                    </a:lnTo>
                    <a:lnTo>
                      <a:pt x="3259" y="1741"/>
                    </a:lnTo>
                    <a:lnTo>
                      <a:pt x="3106" y="1863"/>
                    </a:lnTo>
                    <a:lnTo>
                      <a:pt x="2975" y="1986"/>
                    </a:lnTo>
                    <a:lnTo>
                      <a:pt x="2853" y="2109"/>
                    </a:lnTo>
                    <a:lnTo>
                      <a:pt x="2745" y="2231"/>
                    </a:lnTo>
                    <a:lnTo>
                      <a:pt x="2646" y="2354"/>
                    </a:lnTo>
                    <a:lnTo>
                      <a:pt x="2561" y="2477"/>
                    </a:lnTo>
                    <a:lnTo>
                      <a:pt x="2492" y="2599"/>
                    </a:lnTo>
                    <a:lnTo>
                      <a:pt x="2431" y="2714"/>
                    </a:lnTo>
                    <a:lnTo>
                      <a:pt x="2393" y="2837"/>
                    </a:lnTo>
                    <a:lnTo>
                      <a:pt x="2354" y="2975"/>
                    </a:lnTo>
                    <a:lnTo>
                      <a:pt x="2323" y="3144"/>
                    </a:lnTo>
                    <a:lnTo>
                      <a:pt x="2285" y="3343"/>
                    </a:lnTo>
                    <a:lnTo>
                      <a:pt x="2254" y="3565"/>
                    </a:lnTo>
                    <a:lnTo>
                      <a:pt x="2224" y="3811"/>
                    </a:lnTo>
                    <a:lnTo>
                      <a:pt x="2201" y="4087"/>
                    </a:lnTo>
                    <a:lnTo>
                      <a:pt x="2178" y="4378"/>
                    </a:lnTo>
                    <a:lnTo>
                      <a:pt x="2162" y="4685"/>
                    </a:lnTo>
                    <a:lnTo>
                      <a:pt x="2147" y="5014"/>
                    </a:lnTo>
                    <a:lnTo>
                      <a:pt x="2132" y="5359"/>
                    </a:lnTo>
                    <a:lnTo>
                      <a:pt x="2124" y="5727"/>
                    </a:lnTo>
                    <a:lnTo>
                      <a:pt x="2124" y="6095"/>
                    </a:lnTo>
                    <a:lnTo>
                      <a:pt x="2124" y="6487"/>
                    </a:lnTo>
                    <a:lnTo>
                      <a:pt x="2132" y="6878"/>
                    </a:lnTo>
                    <a:lnTo>
                      <a:pt x="2147" y="7284"/>
                    </a:lnTo>
                    <a:lnTo>
                      <a:pt x="2162" y="7698"/>
                    </a:lnTo>
                    <a:lnTo>
                      <a:pt x="2063" y="7629"/>
                    </a:lnTo>
                    <a:lnTo>
                      <a:pt x="1940" y="7568"/>
                    </a:lnTo>
                    <a:lnTo>
                      <a:pt x="1802" y="7514"/>
                    </a:lnTo>
                    <a:lnTo>
                      <a:pt x="1649" y="7468"/>
                    </a:lnTo>
                    <a:lnTo>
                      <a:pt x="1472" y="7430"/>
                    </a:lnTo>
                    <a:lnTo>
                      <a:pt x="1281" y="7407"/>
                    </a:lnTo>
                    <a:lnTo>
                      <a:pt x="1058" y="7391"/>
                    </a:lnTo>
                    <a:lnTo>
                      <a:pt x="821" y="7399"/>
                    </a:lnTo>
                    <a:lnTo>
                      <a:pt x="744" y="7407"/>
                    </a:lnTo>
                    <a:lnTo>
                      <a:pt x="667" y="7422"/>
                    </a:lnTo>
                    <a:lnTo>
                      <a:pt x="598" y="7445"/>
                    </a:lnTo>
                    <a:lnTo>
                      <a:pt x="537" y="7476"/>
                    </a:lnTo>
                    <a:lnTo>
                      <a:pt x="476" y="7514"/>
                    </a:lnTo>
                    <a:lnTo>
                      <a:pt x="414" y="7560"/>
                    </a:lnTo>
                    <a:lnTo>
                      <a:pt x="361" y="7606"/>
                    </a:lnTo>
                    <a:lnTo>
                      <a:pt x="315" y="7667"/>
                    </a:lnTo>
                    <a:lnTo>
                      <a:pt x="269" y="7729"/>
                    </a:lnTo>
                    <a:lnTo>
                      <a:pt x="223" y="7798"/>
                    </a:lnTo>
                    <a:lnTo>
                      <a:pt x="184" y="7874"/>
                    </a:lnTo>
                    <a:lnTo>
                      <a:pt x="154" y="7951"/>
                    </a:lnTo>
                    <a:lnTo>
                      <a:pt x="123" y="8035"/>
                    </a:lnTo>
                    <a:lnTo>
                      <a:pt x="92" y="8127"/>
                    </a:lnTo>
                    <a:lnTo>
                      <a:pt x="46" y="8319"/>
                    </a:lnTo>
                    <a:lnTo>
                      <a:pt x="23" y="8518"/>
                    </a:lnTo>
                    <a:lnTo>
                      <a:pt x="8" y="8733"/>
                    </a:lnTo>
                    <a:lnTo>
                      <a:pt x="0" y="8955"/>
                    </a:lnTo>
                    <a:lnTo>
                      <a:pt x="16" y="9185"/>
                    </a:lnTo>
                    <a:lnTo>
                      <a:pt x="39" y="9423"/>
                    </a:lnTo>
                    <a:lnTo>
                      <a:pt x="77" y="9661"/>
                    </a:lnTo>
                    <a:lnTo>
                      <a:pt x="131" y="9891"/>
                    </a:lnTo>
                    <a:lnTo>
                      <a:pt x="192" y="10128"/>
                    </a:lnTo>
                    <a:lnTo>
                      <a:pt x="269" y="10351"/>
                    </a:lnTo>
                    <a:lnTo>
                      <a:pt x="353" y="10573"/>
                    </a:lnTo>
                    <a:lnTo>
                      <a:pt x="453" y="10780"/>
                    </a:lnTo>
                    <a:lnTo>
                      <a:pt x="560" y="10979"/>
                    </a:lnTo>
                    <a:lnTo>
                      <a:pt x="683" y="11156"/>
                    </a:lnTo>
                    <a:lnTo>
                      <a:pt x="752" y="11240"/>
                    </a:lnTo>
                    <a:lnTo>
                      <a:pt x="813" y="11324"/>
                    </a:lnTo>
                    <a:lnTo>
                      <a:pt x="882" y="11393"/>
                    </a:lnTo>
                    <a:lnTo>
                      <a:pt x="959" y="11462"/>
                    </a:lnTo>
                    <a:lnTo>
                      <a:pt x="1035" y="11524"/>
                    </a:lnTo>
                    <a:lnTo>
                      <a:pt x="1112" y="11585"/>
                    </a:lnTo>
                    <a:lnTo>
                      <a:pt x="1189" y="11631"/>
                    </a:lnTo>
                    <a:lnTo>
                      <a:pt x="1273" y="11677"/>
                    </a:lnTo>
                    <a:lnTo>
                      <a:pt x="1357" y="11715"/>
                    </a:lnTo>
                    <a:lnTo>
                      <a:pt x="1442" y="11746"/>
                    </a:lnTo>
                    <a:lnTo>
                      <a:pt x="1534" y="11769"/>
                    </a:lnTo>
                    <a:lnTo>
                      <a:pt x="1626" y="11784"/>
                    </a:lnTo>
                    <a:lnTo>
                      <a:pt x="1718" y="11792"/>
                    </a:lnTo>
                    <a:lnTo>
                      <a:pt x="1817" y="11792"/>
                    </a:lnTo>
                    <a:lnTo>
                      <a:pt x="1909" y="11777"/>
                    </a:lnTo>
                    <a:lnTo>
                      <a:pt x="2017" y="11761"/>
                    </a:lnTo>
                    <a:lnTo>
                      <a:pt x="2116" y="11731"/>
                    </a:lnTo>
                    <a:lnTo>
                      <a:pt x="2224" y="11692"/>
                    </a:lnTo>
                    <a:lnTo>
                      <a:pt x="2323" y="11646"/>
                    </a:lnTo>
                    <a:lnTo>
                      <a:pt x="2439" y="11585"/>
                    </a:lnTo>
                    <a:lnTo>
                      <a:pt x="2546" y="11516"/>
                    </a:lnTo>
                    <a:lnTo>
                      <a:pt x="2661" y="11439"/>
                    </a:lnTo>
                    <a:lnTo>
                      <a:pt x="2707" y="11646"/>
                    </a:lnTo>
                    <a:lnTo>
                      <a:pt x="2814" y="12045"/>
                    </a:lnTo>
                    <a:lnTo>
                      <a:pt x="2929" y="12436"/>
                    </a:lnTo>
                    <a:lnTo>
                      <a:pt x="3052" y="12804"/>
                    </a:lnTo>
                    <a:lnTo>
                      <a:pt x="3190" y="13165"/>
                    </a:lnTo>
                    <a:lnTo>
                      <a:pt x="3336" y="13510"/>
                    </a:lnTo>
                    <a:lnTo>
                      <a:pt x="3412" y="13671"/>
                    </a:lnTo>
                    <a:lnTo>
                      <a:pt x="3497" y="13832"/>
                    </a:lnTo>
                    <a:lnTo>
                      <a:pt x="3581" y="13985"/>
                    </a:lnTo>
                    <a:lnTo>
                      <a:pt x="3665" y="14138"/>
                    </a:lnTo>
                    <a:lnTo>
                      <a:pt x="3757" y="14284"/>
                    </a:lnTo>
                    <a:lnTo>
                      <a:pt x="3849" y="14422"/>
                    </a:lnTo>
                    <a:lnTo>
                      <a:pt x="3980" y="14606"/>
                    </a:lnTo>
                    <a:lnTo>
                      <a:pt x="4118" y="14790"/>
                    </a:lnTo>
                    <a:lnTo>
                      <a:pt x="4248" y="14959"/>
                    </a:lnTo>
                    <a:lnTo>
                      <a:pt x="4386" y="15120"/>
                    </a:lnTo>
                    <a:lnTo>
                      <a:pt x="4524" y="15273"/>
                    </a:lnTo>
                    <a:lnTo>
                      <a:pt x="4662" y="15419"/>
                    </a:lnTo>
                    <a:lnTo>
                      <a:pt x="4800" y="15557"/>
                    </a:lnTo>
                    <a:lnTo>
                      <a:pt x="4938" y="15687"/>
                    </a:lnTo>
                    <a:lnTo>
                      <a:pt x="5076" y="15810"/>
                    </a:lnTo>
                    <a:lnTo>
                      <a:pt x="5214" y="15925"/>
                    </a:lnTo>
                    <a:lnTo>
                      <a:pt x="5352" y="16040"/>
                    </a:lnTo>
                    <a:lnTo>
                      <a:pt x="5490" y="16139"/>
                    </a:lnTo>
                    <a:lnTo>
                      <a:pt x="5628" y="16239"/>
                    </a:lnTo>
                    <a:lnTo>
                      <a:pt x="5766" y="16323"/>
                    </a:lnTo>
                    <a:lnTo>
                      <a:pt x="6034" y="16492"/>
                    </a:lnTo>
                    <a:lnTo>
                      <a:pt x="6287" y="16622"/>
                    </a:lnTo>
                    <a:lnTo>
                      <a:pt x="6533" y="16745"/>
                    </a:lnTo>
                    <a:lnTo>
                      <a:pt x="6778" y="16845"/>
                    </a:lnTo>
                    <a:lnTo>
                      <a:pt x="7000" y="16921"/>
                    </a:lnTo>
                    <a:lnTo>
                      <a:pt x="7223" y="16990"/>
                    </a:lnTo>
                    <a:lnTo>
                      <a:pt x="7430" y="17044"/>
                    </a:lnTo>
                    <a:lnTo>
                      <a:pt x="7621" y="17090"/>
                    </a:lnTo>
                    <a:lnTo>
                      <a:pt x="7798" y="17121"/>
                    </a:lnTo>
                    <a:lnTo>
                      <a:pt x="7966" y="17144"/>
                    </a:lnTo>
                    <a:lnTo>
                      <a:pt x="8104" y="17151"/>
                    </a:lnTo>
                    <a:lnTo>
                      <a:pt x="8342" y="17167"/>
                    </a:lnTo>
                    <a:lnTo>
                      <a:pt x="8488" y="17167"/>
                    </a:lnTo>
                    <a:lnTo>
                      <a:pt x="8541" y="17159"/>
                    </a:lnTo>
                    <a:lnTo>
                      <a:pt x="9140" y="17159"/>
                    </a:lnTo>
                    <a:lnTo>
                      <a:pt x="9201" y="17167"/>
                    </a:lnTo>
                    <a:lnTo>
                      <a:pt x="9370" y="17167"/>
                    </a:lnTo>
                    <a:lnTo>
                      <a:pt x="9492" y="17159"/>
                    </a:lnTo>
                    <a:lnTo>
                      <a:pt x="9638" y="17151"/>
                    </a:lnTo>
                    <a:lnTo>
                      <a:pt x="9807" y="17128"/>
                    </a:lnTo>
                    <a:lnTo>
                      <a:pt x="9991" y="17098"/>
                    </a:lnTo>
                    <a:lnTo>
                      <a:pt x="10190" y="17059"/>
                    </a:lnTo>
                    <a:lnTo>
                      <a:pt x="10412" y="17006"/>
                    </a:lnTo>
                    <a:lnTo>
                      <a:pt x="10642" y="16937"/>
                    </a:lnTo>
                    <a:lnTo>
                      <a:pt x="10888" y="16845"/>
                    </a:lnTo>
                    <a:lnTo>
                      <a:pt x="11148" y="16737"/>
                    </a:lnTo>
                    <a:lnTo>
                      <a:pt x="11417" y="16615"/>
                    </a:lnTo>
                    <a:lnTo>
                      <a:pt x="11693" y="16461"/>
                    </a:lnTo>
                    <a:lnTo>
                      <a:pt x="11831" y="16377"/>
                    </a:lnTo>
                    <a:lnTo>
                      <a:pt x="11969" y="16293"/>
                    </a:lnTo>
                    <a:lnTo>
                      <a:pt x="12199" y="16124"/>
                    </a:lnTo>
                    <a:lnTo>
                      <a:pt x="12436" y="15948"/>
                    </a:lnTo>
                    <a:lnTo>
                      <a:pt x="12674" y="15748"/>
                    </a:lnTo>
                    <a:lnTo>
                      <a:pt x="12904" y="15526"/>
                    </a:lnTo>
                    <a:lnTo>
                      <a:pt x="13142" y="15288"/>
                    </a:lnTo>
                    <a:lnTo>
                      <a:pt x="13379" y="15020"/>
                    </a:lnTo>
                    <a:lnTo>
                      <a:pt x="13609" y="14736"/>
                    </a:lnTo>
                    <a:lnTo>
                      <a:pt x="13832" y="14422"/>
                    </a:lnTo>
                    <a:lnTo>
                      <a:pt x="13931" y="14284"/>
                    </a:lnTo>
                    <a:lnTo>
                      <a:pt x="14016" y="14131"/>
                    </a:lnTo>
                    <a:lnTo>
                      <a:pt x="14108" y="13985"/>
                    </a:lnTo>
                    <a:lnTo>
                      <a:pt x="14192" y="13824"/>
                    </a:lnTo>
                    <a:lnTo>
                      <a:pt x="14269" y="13663"/>
                    </a:lnTo>
                    <a:lnTo>
                      <a:pt x="14353" y="13494"/>
                    </a:lnTo>
                    <a:lnTo>
                      <a:pt x="14499" y="13149"/>
                    </a:lnTo>
                    <a:lnTo>
                      <a:pt x="14637" y="12789"/>
                    </a:lnTo>
                    <a:lnTo>
                      <a:pt x="14759" y="12406"/>
                    </a:lnTo>
                    <a:lnTo>
                      <a:pt x="14874" y="12015"/>
                    </a:lnTo>
                    <a:lnTo>
                      <a:pt x="14982" y="11608"/>
                    </a:lnTo>
                    <a:lnTo>
                      <a:pt x="15036" y="11370"/>
                    </a:lnTo>
                    <a:lnTo>
                      <a:pt x="15151" y="11462"/>
                    </a:lnTo>
                    <a:lnTo>
                      <a:pt x="15266" y="11539"/>
                    </a:lnTo>
                    <a:lnTo>
                      <a:pt x="15373" y="11600"/>
                    </a:lnTo>
                    <a:lnTo>
                      <a:pt x="15488" y="11662"/>
                    </a:lnTo>
                    <a:lnTo>
                      <a:pt x="15595" y="11708"/>
                    </a:lnTo>
                    <a:lnTo>
                      <a:pt x="15695" y="11738"/>
                    </a:lnTo>
                    <a:lnTo>
                      <a:pt x="15802" y="11769"/>
                    </a:lnTo>
                    <a:lnTo>
                      <a:pt x="15902" y="11784"/>
                    </a:lnTo>
                    <a:lnTo>
                      <a:pt x="16002" y="11792"/>
                    </a:lnTo>
                    <a:lnTo>
                      <a:pt x="16094" y="11784"/>
                    </a:lnTo>
                    <a:lnTo>
                      <a:pt x="16193" y="11777"/>
                    </a:lnTo>
                    <a:lnTo>
                      <a:pt x="16285" y="11761"/>
                    </a:lnTo>
                    <a:lnTo>
                      <a:pt x="16370" y="11731"/>
                    </a:lnTo>
                    <a:lnTo>
                      <a:pt x="16462" y="11700"/>
                    </a:lnTo>
                    <a:lnTo>
                      <a:pt x="16546" y="11662"/>
                    </a:lnTo>
                    <a:lnTo>
                      <a:pt x="16623" y="11608"/>
                    </a:lnTo>
                    <a:lnTo>
                      <a:pt x="16707" y="11554"/>
                    </a:lnTo>
                    <a:lnTo>
                      <a:pt x="16784" y="11493"/>
                    </a:lnTo>
                    <a:lnTo>
                      <a:pt x="16853" y="11432"/>
                    </a:lnTo>
                    <a:lnTo>
                      <a:pt x="16929" y="11355"/>
                    </a:lnTo>
                    <a:lnTo>
                      <a:pt x="16998" y="11278"/>
                    </a:lnTo>
                    <a:lnTo>
                      <a:pt x="17060" y="11202"/>
                    </a:lnTo>
                    <a:lnTo>
                      <a:pt x="17129" y="11110"/>
                    </a:lnTo>
                    <a:lnTo>
                      <a:pt x="17190" y="11018"/>
                    </a:lnTo>
                    <a:lnTo>
                      <a:pt x="17305" y="10826"/>
                    </a:lnTo>
                    <a:lnTo>
                      <a:pt x="17405" y="10619"/>
                    </a:lnTo>
                    <a:lnTo>
                      <a:pt x="17497" y="10397"/>
                    </a:lnTo>
                    <a:lnTo>
                      <a:pt x="17573" y="10167"/>
                    </a:lnTo>
                    <a:lnTo>
                      <a:pt x="17642" y="9937"/>
                    </a:lnTo>
                    <a:lnTo>
                      <a:pt x="17688" y="9699"/>
                    </a:lnTo>
                    <a:lnTo>
                      <a:pt x="17734" y="9454"/>
                    </a:lnTo>
                    <a:lnTo>
                      <a:pt x="17757" y="9216"/>
                    </a:lnTo>
                    <a:lnTo>
                      <a:pt x="17773" y="8986"/>
                    </a:lnTo>
                    <a:lnTo>
                      <a:pt x="17773" y="8756"/>
                    </a:lnTo>
                    <a:lnTo>
                      <a:pt x="17757" y="8541"/>
                    </a:lnTo>
                    <a:lnTo>
                      <a:pt x="17734" y="8334"/>
                    </a:lnTo>
                    <a:lnTo>
                      <a:pt x="17688" y="8143"/>
                    </a:lnTo>
                    <a:lnTo>
                      <a:pt x="17665" y="8051"/>
                    </a:lnTo>
                    <a:lnTo>
                      <a:pt x="17635" y="7966"/>
                    </a:lnTo>
                    <a:lnTo>
                      <a:pt x="17596" y="7882"/>
                    </a:lnTo>
                    <a:lnTo>
                      <a:pt x="17558" y="7805"/>
                    </a:lnTo>
                    <a:lnTo>
                      <a:pt x="17520" y="7736"/>
                    </a:lnTo>
                    <a:lnTo>
                      <a:pt x="17474" y="7675"/>
                    </a:lnTo>
                    <a:lnTo>
                      <a:pt x="17420" y="7614"/>
                    </a:lnTo>
                    <a:lnTo>
                      <a:pt x="17366" y="7560"/>
                    </a:lnTo>
                    <a:lnTo>
                      <a:pt x="17305" y="7514"/>
                    </a:lnTo>
                    <a:lnTo>
                      <a:pt x="17244" y="7476"/>
                    </a:lnTo>
                    <a:lnTo>
                      <a:pt x="17182" y="7445"/>
                    </a:lnTo>
                    <a:lnTo>
                      <a:pt x="17106" y="7422"/>
                    </a:lnTo>
                    <a:lnTo>
                      <a:pt x="17037" y="7407"/>
                    </a:lnTo>
                    <a:lnTo>
                      <a:pt x="16952" y="7399"/>
                    </a:lnTo>
                    <a:lnTo>
                      <a:pt x="16814" y="7391"/>
                    </a:lnTo>
                    <a:lnTo>
                      <a:pt x="16684" y="7391"/>
                    </a:lnTo>
                    <a:lnTo>
                      <a:pt x="16561" y="7399"/>
                    </a:lnTo>
                    <a:lnTo>
                      <a:pt x="16439" y="7414"/>
                    </a:lnTo>
                    <a:lnTo>
                      <a:pt x="16331" y="7422"/>
                    </a:lnTo>
                    <a:lnTo>
                      <a:pt x="16224" y="7445"/>
                    </a:lnTo>
                    <a:lnTo>
                      <a:pt x="16132" y="7468"/>
                    </a:lnTo>
                    <a:lnTo>
                      <a:pt x="16040" y="7491"/>
                    </a:lnTo>
                    <a:lnTo>
                      <a:pt x="15956" y="7522"/>
                    </a:lnTo>
                    <a:lnTo>
                      <a:pt x="15871" y="7552"/>
                    </a:lnTo>
                    <a:lnTo>
                      <a:pt x="15733" y="7621"/>
                    </a:lnTo>
                    <a:lnTo>
                      <a:pt x="15611" y="7698"/>
                    </a:lnTo>
                    <a:lnTo>
                      <a:pt x="15511" y="7782"/>
                    </a:lnTo>
                    <a:lnTo>
                      <a:pt x="15534" y="7361"/>
                    </a:lnTo>
                    <a:lnTo>
                      <a:pt x="15549" y="6954"/>
                    </a:lnTo>
                    <a:lnTo>
                      <a:pt x="15557" y="6548"/>
                    </a:lnTo>
                    <a:lnTo>
                      <a:pt x="15557" y="6157"/>
                    </a:lnTo>
                    <a:lnTo>
                      <a:pt x="15557" y="5773"/>
                    </a:lnTo>
                    <a:lnTo>
                      <a:pt x="15549" y="5405"/>
                    </a:lnTo>
                    <a:lnTo>
                      <a:pt x="15534" y="5053"/>
                    </a:lnTo>
                    <a:lnTo>
                      <a:pt x="15519" y="4723"/>
                    </a:lnTo>
                    <a:lnTo>
                      <a:pt x="15503" y="4401"/>
                    </a:lnTo>
                    <a:lnTo>
                      <a:pt x="15480" y="4102"/>
                    </a:lnTo>
                    <a:lnTo>
                      <a:pt x="15450" y="3826"/>
                    </a:lnTo>
                    <a:lnTo>
                      <a:pt x="15427" y="3581"/>
                    </a:lnTo>
                    <a:lnTo>
                      <a:pt x="15396" y="3351"/>
                    </a:lnTo>
                    <a:lnTo>
                      <a:pt x="15358" y="3151"/>
                    </a:lnTo>
                    <a:lnTo>
                      <a:pt x="15327" y="2975"/>
                    </a:lnTo>
                    <a:lnTo>
                      <a:pt x="15289" y="2837"/>
                    </a:lnTo>
                    <a:lnTo>
                      <a:pt x="15243" y="2714"/>
                    </a:lnTo>
                    <a:lnTo>
                      <a:pt x="15189" y="2599"/>
                    </a:lnTo>
                    <a:lnTo>
                      <a:pt x="15120" y="2477"/>
                    </a:lnTo>
                    <a:lnTo>
                      <a:pt x="15036" y="2354"/>
                    </a:lnTo>
                    <a:lnTo>
                      <a:pt x="14936" y="2231"/>
                    </a:lnTo>
                    <a:lnTo>
                      <a:pt x="14828" y="2109"/>
                    </a:lnTo>
                    <a:lnTo>
                      <a:pt x="14706" y="1986"/>
                    </a:lnTo>
                    <a:lnTo>
                      <a:pt x="14568" y="1863"/>
                    </a:lnTo>
                    <a:lnTo>
                      <a:pt x="14422" y="1741"/>
                    </a:lnTo>
                    <a:lnTo>
                      <a:pt x="14269" y="1626"/>
                    </a:lnTo>
                    <a:lnTo>
                      <a:pt x="14100" y="1503"/>
                    </a:lnTo>
                    <a:lnTo>
                      <a:pt x="13924" y="1388"/>
                    </a:lnTo>
                    <a:lnTo>
                      <a:pt x="13732" y="1273"/>
                    </a:lnTo>
                    <a:lnTo>
                      <a:pt x="13533" y="1158"/>
                    </a:lnTo>
                    <a:lnTo>
                      <a:pt x="13326" y="1051"/>
                    </a:lnTo>
                    <a:lnTo>
                      <a:pt x="13111" y="943"/>
                    </a:lnTo>
                    <a:lnTo>
                      <a:pt x="12889" y="844"/>
                    </a:lnTo>
                    <a:lnTo>
                      <a:pt x="12659" y="744"/>
                    </a:lnTo>
                    <a:lnTo>
                      <a:pt x="12421" y="652"/>
                    </a:lnTo>
                    <a:lnTo>
                      <a:pt x="12176" y="560"/>
                    </a:lnTo>
                    <a:lnTo>
                      <a:pt x="11923" y="483"/>
                    </a:lnTo>
                    <a:lnTo>
                      <a:pt x="11662" y="399"/>
                    </a:lnTo>
                    <a:lnTo>
                      <a:pt x="11401" y="330"/>
                    </a:lnTo>
                    <a:lnTo>
                      <a:pt x="11133" y="261"/>
                    </a:lnTo>
                    <a:lnTo>
                      <a:pt x="10857" y="207"/>
                    </a:lnTo>
                    <a:lnTo>
                      <a:pt x="10581" y="153"/>
                    </a:lnTo>
                    <a:lnTo>
                      <a:pt x="10297" y="107"/>
                    </a:lnTo>
                    <a:lnTo>
                      <a:pt x="10014" y="69"/>
                    </a:lnTo>
                    <a:lnTo>
                      <a:pt x="9722" y="38"/>
                    </a:lnTo>
                    <a:lnTo>
                      <a:pt x="9431" y="15"/>
                    </a:lnTo>
                    <a:lnTo>
                      <a:pt x="9140" y="0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9"/>
              <p:cNvSpPr/>
              <p:nvPr/>
            </p:nvSpPr>
            <p:spPr>
              <a:xfrm>
                <a:off x="6604148" y="1141352"/>
                <a:ext cx="333466" cy="322096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7167" fill="none" extrusionOk="0">
                    <a:moveTo>
                      <a:pt x="16952" y="7399"/>
                    </a:moveTo>
                    <a:lnTo>
                      <a:pt x="16952" y="7399"/>
                    </a:lnTo>
                    <a:lnTo>
                      <a:pt x="16814" y="7391"/>
                    </a:lnTo>
                    <a:lnTo>
                      <a:pt x="16684" y="7391"/>
                    </a:lnTo>
                    <a:lnTo>
                      <a:pt x="16561" y="7399"/>
                    </a:lnTo>
                    <a:lnTo>
                      <a:pt x="16439" y="7414"/>
                    </a:lnTo>
                    <a:lnTo>
                      <a:pt x="16331" y="7422"/>
                    </a:lnTo>
                    <a:lnTo>
                      <a:pt x="16224" y="7445"/>
                    </a:lnTo>
                    <a:lnTo>
                      <a:pt x="16132" y="7468"/>
                    </a:lnTo>
                    <a:lnTo>
                      <a:pt x="16040" y="7491"/>
                    </a:lnTo>
                    <a:lnTo>
                      <a:pt x="15956" y="7522"/>
                    </a:lnTo>
                    <a:lnTo>
                      <a:pt x="15871" y="7552"/>
                    </a:lnTo>
                    <a:lnTo>
                      <a:pt x="15733" y="7621"/>
                    </a:lnTo>
                    <a:lnTo>
                      <a:pt x="15611" y="7698"/>
                    </a:lnTo>
                    <a:lnTo>
                      <a:pt x="15511" y="7782"/>
                    </a:lnTo>
                    <a:lnTo>
                      <a:pt x="15511" y="7782"/>
                    </a:lnTo>
                    <a:lnTo>
                      <a:pt x="15534" y="7361"/>
                    </a:lnTo>
                    <a:lnTo>
                      <a:pt x="15549" y="6954"/>
                    </a:lnTo>
                    <a:lnTo>
                      <a:pt x="15557" y="6548"/>
                    </a:lnTo>
                    <a:lnTo>
                      <a:pt x="15557" y="6157"/>
                    </a:lnTo>
                    <a:lnTo>
                      <a:pt x="15557" y="5773"/>
                    </a:lnTo>
                    <a:lnTo>
                      <a:pt x="15549" y="5405"/>
                    </a:lnTo>
                    <a:lnTo>
                      <a:pt x="15534" y="5053"/>
                    </a:lnTo>
                    <a:lnTo>
                      <a:pt x="15519" y="4723"/>
                    </a:lnTo>
                    <a:lnTo>
                      <a:pt x="15503" y="4401"/>
                    </a:lnTo>
                    <a:lnTo>
                      <a:pt x="15480" y="4102"/>
                    </a:lnTo>
                    <a:lnTo>
                      <a:pt x="15450" y="3826"/>
                    </a:lnTo>
                    <a:lnTo>
                      <a:pt x="15427" y="3581"/>
                    </a:lnTo>
                    <a:lnTo>
                      <a:pt x="15396" y="3351"/>
                    </a:lnTo>
                    <a:lnTo>
                      <a:pt x="15358" y="3151"/>
                    </a:lnTo>
                    <a:lnTo>
                      <a:pt x="15327" y="2975"/>
                    </a:lnTo>
                    <a:lnTo>
                      <a:pt x="15289" y="2837"/>
                    </a:lnTo>
                    <a:lnTo>
                      <a:pt x="15289" y="2837"/>
                    </a:lnTo>
                    <a:lnTo>
                      <a:pt x="15243" y="2714"/>
                    </a:lnTo>
                    <a:lnTo>
                      <a:pt x="15189" y="2599"/>
                    </a:lnTo>
                    <a:lnTo>
                      <a:pt x="15120" y="2477"/>
                    </a:lnTo>
                    <a:lnTo>
                      <a:pt x="15036" y="2354"/>
                    </a:lnTo>
                    <a:lnTo>
                      <a:pt x="14936" y="2231"/>
                    </a:lnTo>
                    <a:lnTo>
                      <a:pt x="14828" y="2109"/>
                    </a:lnTo>
                    <a:lnTo>
                      <a:pt x="14706" y="1986"/>
                    </a:lnTo>
                    <a:lnTo>
                      <a:pt x="14568" y="1863"/>
                    </a:lnTo>
                    <a:lnTo>
                      <a:pt x="14422" y="1741"/>
                    </a:lnTo>
                    <a:lnTo>
                      <a:pt x="14269" y="1626"/>
                    </a:lnTo>
                    <a:lnTo>
                      <a:pt x="14100" y="1503"/>
                    </a:lnTo>
                    <a:lnTo>
                      <a:pt x="13924" y="1388"/>
                    </a:lnTo>
                    <a:lnTo>
                      <a:pt x="13732" y="1273"/>
                    </a:lnTo>
                    <a:lnTo>
                      <a:pt x="13533" y="1158"/>
                    </a:lnTo>
                    <a:lnTo>
                      <a:pt x="13326" y="1051"/>
                    </a:lnTo>
                    <a:lnTo>
                      <a:pt x="13111" y="943"/>
                    </a:lnTo>
                    <a:lnTo>
                      <a:pt x="12889" y="844"/>
                    </a:lnTo>
                    <a:lnTo>
                      <a:pt x="12659" y="744"/>
                    </a:lnTo>
                    <a:lnTo>
                      <a:pt x="12421" y="652"/>
                    </a:lnTo>
                    <a:lnTo>
                      <a:pt x="12176" y="560"/>
                    </a:lnTo>
                    <a:lnTo>
                      <a:pt x="11923" y="483"/>
                    </a:lnTo>
                    <a:lnTo>
                      <a:pt x="11662" y="399"/>
                    </a:lnTo>
                    <a:lnTo>
                      <a:pt x="11401" y="330"/>
                    </a:lnTo>
                    <a:lnTo>
                      <a:pt x="11133" y="261"/>
                    </a:lnTo>
                    <a:lnTo>
                      <a:pt x="10857" y="207"/>
                    </a:lnTo>
                    <a:lnTo>
                      <a:pt x="10581" y="153"/>
                    </a:lnTo>
                    <a:lnTo>
                      <a:pt x="10297" y="107"/>
                    </a:lnTo>
                    <a:lnTo>
                      <a:pt x="10014" y="69"/>
                    </a:lnTo>
                    <a:lnTo>
                      <a:pt x="9722" y="38"/>
                    </a:lnTo>
                    <a:lnTo>
                      <a:pt x="9431" y="15"/>
                    </a:lnTo>
                    <a:lnTo>
                      <a:pt x="9140" y="0"/>
                    </a:lnTo>
                    <a:lnTo>
                      <a:pt x="8841" y="0"/>
                    </a:lnTo>
                    <a:lnTo>
                      <a:pt x="8841" y="0"/>
                    </a:lnTo>
                    <a:lnTo>
                      <a:pt x="8541" y="0"/>
                    </a:lnTo>
                    <a:lnTo>
                      <a:pt x="8250" y="15"/>
                    </a:lnTo>
                    <a:lnTo>
                      <a:pt x="7959" y="38"/>
                    </a:lnTo>
                    <a:lnTo>
                      <a:pt x="7667" y="69"/>
                    </a:lnTo>
                    <a:lnTo>
                      <a:pt x="7384" y="107"/>
                    </a:lnTo>
                    <a:lnTo>
                      <a:pt x="7100" y="153"/>
                    </a:lnTo>
                    <a:lnTo>
                      <a:pt x="6824" y="207"/>
                    </a:lnTo>
                    <a:lnTo>
                      <a:pt x="6548" y="261"/>
                    </a:lnTo>
                    <a:lnTo>
                      <a:pt x="6280" y="330"/>
                    </a:lnTo>
                    <a:lnTo>
                      <a:pt x="6019" y="399"/>
                    </a:lnTo>
                    <a:lnTo>
                      <a:pt x="5758" y="483"/>
                    </a:lnTo>
                    <a:lnTo>
                      <a:pt x="5505" y="560"/>
                    </a:lnTo>
                    <a:lnTo>
                      <a:pt x="5260" y="652"/>
                    </a:lnTo>
                    <a:lnTo>
                      <a:pt x="5022" y="744"/>
                    </a:lnTo>
                    <a:lnTo>
                      <a:pt x="4792" y="844"/>
                    </a:lnTo>
                    <a:lnTo>
                      <a:pt x="4570" y="943"/>
                    </a:lnTo>
                    <a:lnTo>
                      <a:pt x="4355" y="1051"/>
                    </a:lnTo>
                    <a:lnTo>
                      <a:pt x="4148" y="1158"/>
                    </a:lnTo>
                    <a:lnTo>
                      <a:pt x="3949" y="1273"/>
                    </a:lnTo>
                    <a:lnTo>
                      <a:pt x="3757" y="1388"/>
                    </a:lnTo>
                    <a:lnTo>
                      <a:pt x="3581" y="1503"/>
                    </a:lnTo>
                    <a:lnTo>
                      <a:pt x="3412" y="1626"/>
                    </a:lnTo>
                    <a:lnTo>
                      <a:pt x="3259" y="1741"/>
                    </a:lnTo>
                    <a:lnTo>
                      <a:pt x="3106" y="1863"/>
                    </a:lnTo>
                    <a:lnTo>
                      <a:pt x="2975" y="1986"/>
                    </a:lnTo>
                    <a:lnTo>
                      <a:pt x="2853" y="2109"/>
                    </a:lnTo>
                    <a:lnTo>
                      <a:pt x="2745" y="2231"/>
                    </a:lnTo>
                    <a:lnTo>
                      <a:pt x="2646" y="2354"/>
                    </a:lnTo>
                    <a:lnTo>
                      <a:pt x="2561" y="2477"/>
                    </a:lnTo>
                    <a:lnTo>
                      <a:pt x="2492" y="2599"/>
                    </a:lnTo>
                    <a:lnTo>
                      <a:pt x="2431" y="2714"/>
                    </a:lnTo>
                    <a:lnTo>
                      <a:pt x="2393" y="2837"/>
                    </a:lnTo>
                    <a:lnTo>
                      <a:pt x="2393" y="2837"/>
                    </a:lnTo>
                    <a:lnTo>
                      <a:pt x="2354" y="2975"/>
                    </a:lnTo>
                    <a:lnTo>
                      <a:pt x="2323" y="3144"/>
                    </a:lnTo>
                    <a:lnTo>
                      <a:pt x="2285" y="3343"/>
                    </a:lnTo>
                    <a:lnTo>
                      <a:pt x="2254" y="3565"/>
                    </a:lnTo>
                    <a:lnTo>
                      <a:pt x="2224" y="3811"/>
                    </a:lnTo>
                    <a:lnTo>
                      <a:pt x="2201" y="4087"/>
                    </a:lnTo>
                    <a:lnTo>
                      <a:pt x="2178" y="4378"/>
                    </a:lnTo>
                    <a:lnTo>
                      <a:pt x="2162" y="4685"/>
                    </a:lnTo>
                    <a:lnTo>
                      <a:pt x="2147" y="5014"/>
                    </a:lnTo>
                    <a:lnTo>
                      <a:pt x="2132" y="5359"/>
                    </a:lnTo>
                    <a:lnTo>
                      <a:pt x="2124" y="5727"/>
                    </a:lnTo>
                    <a:lnTo>
                      <a:pt x="2124" y="6095"/>
                    </a:lnTo>
                    <a:lnTo>
                      <a:pt x="2124" y="6487"/>
                    </a:lnTo>
                    <a:lnTo>
                      <a:pt x="2132" y="6878"/>
                    </a:lnTo>
                    <a:lnTo>
                      <a:pt x="2147" y="7284"/>
                    </a:lnTo>
                    <a:lnTo>
                      <a:pt x="2162" y="7698"/>
                    </a:lnTo>
                    <a:lnTo>
                      <a:pt x="2162" y="7698"/>
                    </a:lnTo>
                    <a:lnTo>
                      <a:pt x="2063" y="7629"/>
                    </a:lnTo>
                    <a:lnTo>
                      <a:pt x="1940" y="7568"/>
                    </a:lnTo>
                    <a:lnTo>
                      <a:pt x="1802" y="7514"/>
                    </a:lnTo>
                    <a:lnTo>
                      <a:pt x="1649" y="7468"/>
                    </a:lnTo>
                    <a:lnTo>
                      <a:pt x="1472" y="7430"/>
                    </a:lnTo>
                    <a:lnTo>
                      <a:pt x="1281" y="7407"/>
                    </a:lnTo>
                    <a:lnTo>
                      <a:pt x="1058" y="7391"/>
                    </a:lnTo>
                    <a:lnTo>
                      <a:pt x="821" y="7399"/>
                    </a:lnTo>
                    <a:lnTo>
                      <a:pt x="821" y="7399"/>
                    </a:lnTo>
                    <a:lnTo>
                      <a:pt x="744" y="7407"/>
                    </a:lnTo>
                    <a:lnTo>
                      <a:pt x="667" y="7422"/>
                    </a:lnTo>
                    <a:lnTo>
                      <a:pt x="598" y="7445"/>
                    </a:lnTo>
                    <a:lnTo>
                      <a:pt x="537" y="7476"/>
                    </a:lnTo>
                    <a:lnTo>
                      <a:pt x="476" y="7514"/>
                    </a:lnTo>
                    <a:lnTo>
                      <a:pt x="414" y="7560"/>
                    </a:lnTo>
                    <a:lnTo>
                      <a:pt x="361" y="7606"/>
                    </a:lnTo>
                    <a:lnTo>
                      <a:pt x="315" y="7667"/>
                    </a:lnTo>
                    <a:lnTo>
                      <a:pt x="269" y="7729"/>
                    </a:lnTo>
                    <a:lnTo>
                      <a:pt x="223" y="7798"/>
                    </a:lnTo>
                    <a:lnTo>
                      <a:pt x="184" y="7874"/>
                    </a:lnTo>
                    <a:lnTo>
                      <a:pt x="154" y="7951"/>
                    </a:lnTo>
                    <a:lnTo>
                      <a:pt x="123" y="8035"/>
                    </a:lnTo>
                    <a:lnTo>
                      <a:pt x="92" y="8127"/>
                    </a:lnTo>
                    <a:lnTo>
                      <a:pt x="46" y="8319"/>
                    </a:lnTo>
                    <a:lnTo>
                      <a:pt x="23" y="8518"/>
                    </a:lnTo>
                    <a:lnTo>
                      <a:pt x="8" y="8733"/>
                    </a:lnTo>
                    <a:lnTo>
                      <a:pt x="0" y="8955"/>
                    </a:lnTo>
                    <a:lnTo>
                      <a:pt x="16" y="9185"/>
                    </a:lnTo>
                    <a:lnTo>
                      <a:pt x="39" y="9423"/>
                    </a:lnTo>
                    <a:lnTo>
                      <a:pt x="77" y="9661"/>
                    </a:lnTo>
                    <a:lnTo>
                      <a:pt x="131" y="9891"/>
                    </a:lnTo>
                    <a:lnTo>
                      <a:pt x="192" y="10128"/>
                    </a:lnTo>
                    <a:lnTo>
                      <a:pt x="269" y="10351"/>
                    </a:lnTo>
                    <a:lnTo>
                      <a:pt x="353" y="10573"/>
                    </a:lnTo>
                    <a:lnTo>
                      <a:pt x="453" y="10780"/>
                    </a:lnTo>
                    <a:lnTo>
                      <a:pt x="560" y="10979"/>
                    </a:lnTo>
                    <a:lnTo>
                      <a:pt x="683" y="11156"/>
                    </a:lnTo>
                    <a:lnTo>
                      <a:pt x="752" y="11240"/>
                    </a:lnTo>
                    <a:lnTo>
                      <a:pt x="813" y="11324"/>
                    </a:lnTo>
                    <a:lnTo>
                      <a:pt x="882" y="11393"/>
                    </a:lnTo>
                    <a:lnTo>
                      <a:pt x="959" y="11462"/>
                    </a:lnTo>
                    <a:lnTo>
                      <a:pt x="1035" y="11524"/>
                    </a:lnTo>
                    <a:lnTo>
                      <a:pt x="1112" y="11585"/>
                    </a:lnTo>
                    <a:lnTo>
                      <a:pt x="1189" y="11631"/>
                    </a:lnTo>
                    <a:lnTo>
                      <a:pt x="1273" y="11677"/>
                    </a:lnTo>
                    <a:lnTo>
                      <a:pt x="1357" y="11715"/>
                    </a:lnTo>
                    <a:lnTo>
                      <a:pt x="1442" y="11746"/>
                    </a:lnTo>
                    <a:lnTo>
                      <a:pt x="1534" y="11769"/>
                    </a:lnTo>
                    <a:lnTo>
                      <a:pt x="1626" y="11784"/>
                    </a:lnTo>
                    <a:lnTo>
                      <a:pt x="1718" y="11792"/>
                    </a:lnTo>
                    <a:lnTo>
                      <a:pt x="1817" y="11792"/>
                    </a:lnTo>
                    <a:lnTo>
                      <a:pt x="1909" y="11777"/>
                    </a:lnTo>
                    <a:lnTo>
                      <a:pt x="2017" y="11761"/>
                    </a:lnTo>
                    <a:lnTo>
                      <a:pt x="2116" y="11731"/>
                    </a:lnTo>
                    <a:lnTo>
                      <a:pt x="2224" y="11692"/>
                    </a:lnTo>
                    <a:lnTo>
                      <a:pt x="2323" y="11646"/>
                    </a:lnTo>
                    <a:lnTo>
                      <a:pt x="2439" y="11585"/>
                    </a:lnTo>
                    <a:lnTo>
                      <a:pt x="2546" y="11516"/>
                    </a:lnTo>
                    <a:lnTo>
                      <a:pt x="2661" y="11439"/>
                    </a:lnTo>
                    <a:lnTo>
                      <a:pt x="2661" y="11439"/>
                    </a:lnTo>
                    <a:lnTo>
                      <a:pt x="2707" y="11646"/>
                    </a:lnTo>
                    <a:lnTo>
                      <a:pt x="2707" y="11646"/>
                    </a:lnTo>
                    <a:lnTo>
                      <a:pt x="2814" y="12045"/>
                    </a:lnTo>
                    <a:lnTo>
                      <a:pt x="2929" y="12436"/>
                    </a:lnTo>
                    <a:lnTo>
                      <a:pt x="3052" y="12804"/>
                    </a:lnTo>
                    <a:lnTo>
                      <a:pt x="3190" y="13165"/>
                    </a:lnTo>
                    <a:lnTo>
                      <a:pt x="3336" y="13510"/>
                    </a:lnTo>
                    <a:lnTo>
                      <a:pt x="3412" y="13671"/>
                    </a:lnTo>
                    <a:lnTo>
                      <a:pt x="3497" y="13832"/>
                    </a:lnTo>
                    <a:lnTo>
                      <a:pt x="3581" y="13985"/>
                    </a:lnTo>
                    <a:lnTo>
                      <a:pt x="3665" y="14138"/>
                    </a:lnTo>
                    <a:lnTo>
                      <a:pt x="3757" y="14284"/>
                    </a:lnTo>
                    <a:lnTo>
                      <a:pt x="3849" y="14422"/>
                    </a:lnTo>
                    <a:lnTo>
                      <a:pt x="3849" y="14422"/>
                    </a:lnTo>
                    <a:lnTo>
                      <a:pt x="3980" y="14606"/>
                    </a:lnTo>
                    <a:lnTo>
                      <a:pt x="4118" y="14790"/>
                    </a:lnTo>
                    <a:lnTo>
                      <a:pt x="4248" y="14959"/>
                    </a:lnTo>
                    <a:lnTo>
                      <a:pt x="4386" y="15120"/>
                    </a:lnTo>
                    <a:lnTo>
                      <a:pt x="4524" y="15273"/>
                    </a:lnTo>
                    <a:lnTo>
                      <a:pt x="4662" y="15419"/>
                    </a:lnTo>
                    <a:lnTo>
                      <a:pt x="4800" y="15557"/>
                    </a:lnTo>
                    <a:lnTo>
                      <a:pt x="4938" y="15687"/>
                    </a:lnTo>
                    <a:lnTo>
                      <a:pt x="5076" y="15810"/>
                    </a:lnTo>
                    <a:lnTo>
                      <a:pt x="5214" y="15925"/>
                    </a:lnTo>
                    <a:lnTo>
                      <a:pt x="5352" y="16040"/>
                    </a:lnTo>
                    <a:lnTo>
                      <a:pt x="5490" y="16139"/>
                    </a:lnTo>
                    <a:lnTo>
                      <a:pt x="5628" y="16239"/>
                    </a:lnTo>
                    <a:lnTo>
                      <a:pt x="5766" y="16323"/>
                    </a:lnTo>
                    <a:lnTo>
                      <a:pt x="6034" y="16492"/>
                    </a:lnTo>
                    <a:lnTo>
                      <a:pt x="6034" y="16492"/>
                    </a:lnTo>
                    <a:lnTo>
                      <a:pt x="6287" y="16622"/>
                    </a:lnTo>
                    <a:lnTo>
                      <a:pt x="6533" y="16745"/>
                    </a:lnTo>
                    <a:lnTo>
                      <a:pt x="6778" y="16845"/>
                    </a:lnTo>
                    <a:lnTo>
                      <a:pt x="7000" y="16921"/>
                    </a:lnTo>
                    <a:lnTo>
                      <a:pt x="7223" y="16990"/>
                    </a:lnTo>
                    <a:lnTo>
                      <a:pt x="7430" y="17044"/>
                    </a:lnTo>
                    <a:lnTo>
                      <a:pt x="7621" y="17090"/>
                    </a:lnTo>
                    <a:lnTo>
                      <a:pt x="7798" y="17121"/>
                    </a:lnTo>
                    <a:lnTo>
                      <a:pt x="7966" y="17144"/>
                    </a:lnTo>
                    <a:lnTo>
                      <a:pt x="8104" y="17151"/>
                    </a:lnTo>
                    <a:lnTo>
                      <a:pt x="8342" y="17167"/>
                    </a:lnTo>
                    <a:lnTo>
                      <a:pt x="8488" y="17167"/>
                    </a:lnTo>
                    <a:lnTo>
                      <a:pt x="8541" y="17159"/>
                    </a:lnTo>
                    <a:lnTo>
                      <a:pt x="9140" y="17159"/>
                    </a:lnTo>
                    <a:lnTo>
                      <a:pt x="9140" y="17159"/>
                    </a:lnTo>
                    <a:lnTo>
                      <a:pt x="9201" y="17167"/>
                    </a:lnTo>
                    <a:lnTo>
                      <a:pt x="9370" y="17167"/>
                    </a:lnTo>
                    <a:lnTo>
                      <a:pt x="9492" y="17159"/>
                    </a:lnTo>
                    <a:lnTo>
                      <a:pt x="9638" y="17151"/>
                    </a:lnTo>
                    <a:lnTo>
                      <a:pt x="9807" y="17128"/>
                    </a:lnTo>
                    <a:lnTo>
                      <a:pt x="9991" y="17098"/>
                    </a:lnTo>
                    <a:lnTo>
                      <a:pt x="10190" y="17059"/>
                    </a:lnTo>
                    <a:lnTo>
                      <a:pt x="10412" y="17006"/>
                    </a:lnTo>
                    <a:lnTo>
                      <a:pt x="10642" y="16937"/>
                    </a:lnTo>
                    <a:lnTo>
                      <a:pt x="10888" y="16845"/>
                    </a:lnTo>
                    <a:lnTo>
                      <a:pt x="11148" y="16737"/>
                    </a:lnTo>
                    <a:lnTo>
                      <a:pt x="11417" y="16615"/>
                    </a:lnTo>
                    <a:lnTo>
                      <a:pt x="11693" y="16461"/>
                    </a:lnTo>
                    <a:lnTo>
                      <a:pt x="11831" y="16377"/>
                    </a:lnTo>
                    <a:lnTo>
                      <a:pt x="11969" y="16293"/>
                    </a:lnTo>
                    <a:lnTo>
                      <a:pt x="11969" y="16293"/>
                    </a:lnTo>
                    <a:lnTo>
                      <a:pt x="12199" y="16124"/>
                    </a:lnTo>
                    <a:lnTo>
                      <a:pt x="12436" y="15948"/>
                    </a:lnTo>
                    <a:lnTo>
                      <a:pt x="12674" y="15748"/>
                    </a:lnTo>
                    <a:lnTo>
                      <a:pt x="12904" y="15526"/>
                    </a:lnTo>
                    <a:lnTo>
                      <a:pt x="13142" y="15288"/>
                    </a:lnTo>
                    <a:lnTo>
                      <a:pt x="13379" y="15020"/>
                    </a:lnTo>
                    <a:lnTo>
                      <a:pt x="13609" y="14736"/>
                    </a:lnTo>
                    <a:lnTo>
                      <a:pt x="13832" y="14422"/>
                    </a:lnTo>
                    <a:lnTo>
                      <a:pt x="13832" y="14422"/>
                    </a:lnTo>
                    <a:lnTo>
                      <a:pt x="13931" y="14284"/>
                    </a:lnTo>
                    <a:lnTo>
                      <a:pt x="14016" y="14131"/>
                    </a:lnTo>
                    <a:lnTo>
                      <a:pt x="14108" y="13985"/>
                    </a:lnTo>
                    <a:lnTo>
                      <a:pt x="14192" y="13824"/>
                    </a:lnTo>
                    <a:lnTo>
                      <a:pt x="14269" y="13663"/>
                    </a:lnTo>
                    <a:lnTo>
                      <a:pt x="14353" y="13494"/>
                    </a:lnTo>
                    <a:lnTo>
                      <a:pt x="14499" y="13149"/>
                    </a:lnTo>
                    <a:lnTo>
                      <a:pt x="14637" y="12789"/>
                    </a:lnTo>
                    <a:lnTo>
                      <a:pt x="14759" y="12406"/>
                    </a:lnTo>
                    <a:lnTo>
                      <a:pt x="14874" y="12015"/>
                    </a:lnTo>
                    <a:lnTo>
                      <a:pt x="14982" y="11608"/>
                    </a:lnTo>
                    <a:lnTo>
                      <a:pt x="14982" y="11608"/>
                    </a:lnTo>
                    <a:lnTo>
                      <a:pt x="15036" y="11370"/>
                    </a:lnTo>
                    <a:lnTo>
                      <a:pt x="15036" y="11370"/>
                    </a:lnTo>
                    <a:lnTo>
                      <a:pt x="15151" y="11462"/>
                    </a:lnTo>
                    <a:lnTo>
                      <a:pt x="15266" y="11539"/>
                    </a:lnTo>
                    <a:lnTo>
                      <a:pt x="15373" y="11600"/>
                    </a:lnTo>
                    <a:lnTo>
                      <a:pt x="15488" y="11662"/>
                    </a:lnTo>
                    <a:lnTo>
                      <a:pt x="15595" y="11708"/>
                    </a:lnTo>
                    <a:lnTo>
                      <a:pt x="15695" y="11738"/>
                    </a:lnTo>
                    <a:lnTo>
                      <a:pt x="15802" y="11769"/>
                    </a:lnTo>
                    <a:lnTo>
                      <a:pt x="15902" y="11784"/>
                    </a:lnTo>
                    <a:lnTo>
                      <a:pt x="16002" y="11792"/>
                    </a:lnTo>
                    <a:lnTo>
                      <a:pt x="16094" y="11784"/>
                    </a:lnTo>
                    <a:lnTo>
                      <a:pt x="16193" y="11777"/>
                    </a:lnTo>
                    <a:lnTo>
                      <a:pt x="16285" y="11761"/>
                    </a:lnTo>
                    <a:lnTo>
                      <a:pt x="16370" y="11731"/>
                    </a:lnTo>
                    <a:lnTo>
                      <a:pt x="16462" y="11700"/>
                    </a:lnTo>
                    <a:lnTo>
                      <a:pt x="16546" y="11662"/>
                    </a:lnTo>
                    <a:lnTo>
                      <a:pt x="16623" y="11608"/>
                    </a:lnTo>
                    <a:lnTo>
                      <a:pt x="16707" y="11554"/>
                    </a:lnTo>
                    <a:lnTo>
                      <a:pt x="16784" y="11493"/>
                    </a:lnTo>
                    <a:lnTo>
                      <a:pt x="16853" y="11432"/>
                    </a:lnTo>
                    <a:lnTo>
                      <a:pt x="16929" y="11355"/>
                    </a:lnTo>
                    <a:lnTo>
                      <a:pt x="16998" y="11278"/>
                    </a:lnTo>
                    <a:lnTo>
                      <a:pt x="17060" y="11202"/>
                    </a:lnTo>
                    <a:lnTo>
                      <a:pt x="17129" y="11110"/>
                    </a:lnTo>
                    <a:lnTo>
                      <a:pt x="17190" y="11018"/>
                    </a:lnTo>
                    <a:lnTo>
                      <a:pt x="17305" y="10826"/>
                    </a:lnTo>
                    <a:lnTo>
                      <a:pt x="17405" y="10619"/>
                    </a:lnTo>
                    <a:lnTo>
                      <a:pt x="17497" y="10397"/>
                    </a:lnTo>
                    <a:lnTo>
                      <a:pt x="17573" y="10167"/>
                    </a:lnTo>
                    <a:lnTo>
                      <a:pt x="17642" y="9937"/>
                    </a:lnTo>
                    <a:lnTo>
                      <a:pt x="17688" y="9699"/>
                    </a:lnTo>
                    <a:lnTo>
                      <a:pt x="17734" y="9454"/>
                    </a:lnTo>
                    <a:lnTo>
                      <a:pt x="17757" y="9216"/>
                    </a:lnTo>
                    <a:lnTo>
                      <a:pt x="17773" y="8986"/>
                    </a:lnTo>
                    <a:lnTo>
                      <a:pt x="17773" y="8756"/>
                    </a:lnTo>
                    <a:lnTo>
                      <a:pt x="17757" y="8541"/>
                    </a:lnTo>
                    <a:lnTo>
                      <a:pt x="17734" y="8334"/>
                    </a:lnTo>
                    <a:lnTo>
                      <a:pt x="17688" y="8143"/>
                    </a:lnTo>
                    <a:lnTo>
                      <a:pt x="17665" y="8051"/>
                    </a:lnTo>
                    <a:lnTo>
                      <a:pt x="17635" y="7966"/>
                    </a:lnTo>
                    <a:lnTo>
                      <a:pt x="17596" y="7882"/>
                    </a:lnTo>
                    <a:lnTo>
                      <a:pt x="17558" y="7805"/>
                    </a:lnTo>
                    <a:lnTo>
                      <a:pt x="17520" y="7736"/>
                    </a:lnTo>
                    <a:lnTo>
                      <a:pt x="17474" y="7675"/>
                    </a:lnTo>
                    <a:lnTo>
                      <a:pt x="17420" y="7614"/>
                    </a:lnTo>
                    <a:lnTo>
                      <a:pt x="17366" y="7560"/>
                    </a:lnTo>
                    <a:lnTo>
                      <a:pt x="17305" y="7514"/>
                    </a:lnTo>
                    <a:lnTo>
                      <a:pt x="17244" y="7476"/>
                    </a:lnTo>
                    <a:lnTo>
                      <a:pt x="17182" y="7445"/>
                    </a:lnTo>
                    <a:lnTo>
                      <a:pt x="17106" y="7422"/>
                    </a:lnTo>
                    <a:lnTo>
                      <a:pt x="17037" y="7407"/>
                    </a:lnTo>
                    <a:lnTo>
                      <a:pt x="16952" y="739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9"/>
              <p:cNvSpPr/>
              <p:nvPr/>
            </p:nvSpPr>
            <p:spPr>
              <a:xfrm>
                <a:off x="6615518" y="1302036"/>
                <a:ext cx="35255" cy="39720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117" extrusionOk="0">
                    <a:moveTo>
                      <a:pt x="567" y="0"/>
                    </a:moveTo>
                    <a:lnTo>
                      <a:pt x="491" y="16"/>
                    </a:lnTo>
                    <a:lnTo>
                      <a:pt x="414" y="31"/>
                    </a:lnTo>
                    <a:lnTo>
                      <a:pt x="337" y="62"/>
                    </a:lnTo>
                    <a:lnTo>
                      <a:pt x="261" y="108"/>
                    </a:lnTo>
                    <a:lnTo>
                      <a:pt x="199" y="161"/>
                    </a:lnTo>
                    <a:lnTo>
                      <a:pt x="138" y="223"/>
                    </a:lnTo>
                    <a:lnTo>
                      <a:pt x="92" y="284"/>
                    </a:lnTo>
                    <a:lnTo>
                      <a:pt x="54" y="361"/>
                    </a:lnTo>
                    <a:lnTo>
                      <a:pt x="31" y="437"/>
                    </a:lnTo>
                    <a:lnTo>
                      <a:pt x="15" y="506"/>
                    </a:lnTo>
                    <a:lnTo>
                      <a:pt x="0" y="583"/>
                    </a:lnTo>
                    <a:lnTo>
                      <a:pt x="0" y="660"/>
                    </a:lnTo>
                    <a:lnTo>
                      <a:pt x="0" y="729"/>
                    </a:lnTo>
                    <a:lnTo>
                      <a:pt x="15" y="874"/>
                    </a:lnTo>
                    <a:lnTo>
                      <a:pt x="38" y="1005"/>
                    </a:lnTo>
                    <a:lnTo>
                      <a:pt x="77" y="1143"/>
                    </a:lnTo>
                    <a:lnTo>
                      <a:pt x="123" y="1273"/>
                    </a:lnTo>
                    <a:lnTo>
                      <a:pt x="146" y="1334"/>
                    </a:lnTo>
                    <a:lnTo>
                      <a:pt x="176" y="1396"/>
                    </a:lnTo>
                    <a:lnTo>
                      <a:pt x="215" y="1457"/>
                    </a:lnTo>
                    <a:lnTo>
                      <a:pt x="253" y="1511"/>
                    </a:lnTo>
                    <a:lnTo>
                      <a:pt x="215" y="1380"/>
                    </a:lnTo>
                    <a:lnTo>
                      <a:pt x="192" y="1250"/>
                    </a:lnTo>
                    <a:lnTo>
                      <a:pt x="176" y="1120"/>
                    </a:lnTo>
                    <a:lnTo>
                      <a:pt x="169" y="989"/>
                    </a:lnTo>
                    <a:lnTo>
                      <a:pt x="161" y="859"/>
                    </a:lnTo>
                    <a:lnTo>
                      <a:pt x="169" y="736"/>
                    </a:lnTo>
                    <a:lnTo>
                      <a:pt x="192" y="614"/>
                    </a:lnTo>
                    <a:lnTo>
                      <a:pt x="207" y="552"/>
                    </a:lnTo>
                    <a:lnTo>
                      <a:pt x="222" y="499"/>
                    </a:lnTo>
                    <a:lnTo>
                      <a:pt x="245" y="453"/>
                    </a:lnTo>
                    <a:lnTo>
                      <a:pt x="276" y="407"/>
                    </a:lnTo>
                    <a:lnTo>
                      <a:pt x="307" y="368"/>
                    </a:lnTo>
                    <a:lnTo>
                      <a:pt x="345" y="330"/>
                    </a:lnTo>
                    <a:lnTo>
                      <a:pt x="391" y="307"/>
                    </a:lnTo>
                    <a:lnTo>
                      <a:pt x="437" y="284"/>
                    </a:lnTo>
                    <a:lnTo>
                      <a:pt x="483" y="269"/>
                    </a:lnTo>
                    <a:lnTo>
                      <a:pt x="537" y="253"/>
                    </a:lnTo>
                    <a:lnTo>
                      <a:pt x="698" y="253"/>
                    </a:lnTo>
                    <a:lnTo>
                      <a:pt x="751" y="269"/>
                    </a:lnTo>
                    <a:lnTo>
                      <a:pt x="805" y="284"/>
                    </a:lnTo>
                    <a:lnTo>
                      <a:pt x="859" y="299"/>
                    </a:lnTo>
                    <a:lnTo>
                      <a:pt x="905" y="330"/>
                    </a:lnTo>
                    <a:lnTo>
                      <a:pt x="958" y="361"/>
                    </a:lnTo>
                    <a:lnTo>
                      <a:pt x="1058" y="430"/>
                    </a:lnTo>
                    <a:lnTo>
                      <a:pt x="1150" y="506"/>
                    </a:lnTo>
                    <a:lnTo>
                      <a:pt x="1242" y="591"/>
                    </a:lnTo>
                    <a:lnTo>
                      <a:pt x="1334" y="675"/>
                    </a:lnTo>
                    <a:lnTo>
                      <a:pt x="1418" y="775"/>
                    </a:lnTo>
                    <a:lnTo>
                      <a:pt x="1487" y="874"/>
                    </a:lnTo>
                    <a:lnTo>
                      <a:pt x="1556" y="982"/>
                    </a:lnTo>
                    <a:lnTo>
                      <a:pt x="1610" y="1089"/>
                    </a:lnTo>
                    <a:lnTo>
                      <a:pt x="1656" y="1204"/>
                    </a:lnTo>
                    <a:lnTo>
                      <a:pt x="1694" y="1327"/>
                    </a:lnTo>
                    <a:lnTo>
                      <a:pt x="1725" y="1457"/>
                    </a:lnTo>
                    <a:lnTo>
                      <a:pt x="1748" y="1580"/>
                    </a:lnTo>
                    <a:lnTo>
                      <a:pt x="1787" y="1848"/>
                    </a:lnTo>
                    <a:lnTo>
                      <a:pt x="1817" y="2116"/>
                    </a:lnTo>
                    <a:lnTo>
                      <a:pt x="1856" y="1848"/>
                    </a:lnTo>
                    <a:lnTo>
                      <a:pt x="1871" y="1710"/>
                    </a:lnTo>
                    <a:lnTo>
                      <a:pt x="1879" y="1572"/>
                    </a:lnTo>
                    <a:lnTo>
                      <a:pt x="1879" y="1434"/>
                    </a:lnTo>
                    <a:lnTo>
                      <a:pt x="1863" y="1296"/>
                    </a:lnTo>
                    <a:lnTo>
                      <a:pt x="1840" y="1158"/>
                    </a:lnTo>
                    <a:lnTo>
                      <a:pt x="1802" y="1020"/>
                    </a:lnTo>
                    <a:lnTo>
                      <a:pt x="1748" y="882"/>
                    </a:lnTo>
                    <a:lnTo>
                      <a:pt x="1687" y="752"/>
                    </a:lnTo>
                    <a:lnTo>
                      <a:pt x="1610" y="629"/>
                    </a:lnTo>
                    <a:lnTo>
                      <a:pt x="1526" y="522"/>
                    </a:lnTo>
                    <a:lnTo>
                      <a:pt x="1426" y="414"/>
                    </a:lnTo>
                    <a:lnTo>
                      <a:pt x="1326" y="315"/>
                    </a:lnTo>
                    <a:lnTo>
                      <a:pt x="1211" y="215"/>
                    </a:lnTo>
                    <a:lnTo>
                      <a:pt x="1096" y="131"/>
                    </a:lnTo>
                    <a:lnTo>
                      <a:pt x="1027" y="100"/>
                    </a:lnTo>
                    <a:lnTo>
                      <a:pt x="958" y="62"/>
                    </a:lnTo>
                    <a:lnTo>
                      <a:pt x="882" y="39"/>
                    </a:lnTo>
                    <a:lnTo>
                      <a:pt x="805" y="16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9"/>
              <p:cNvSpPr/>
              <p:nvPr/>
            </p:nvSpPr>
            <p:spPr>
              <a:xfrm>
                <a:off x="6629327" y="1314551"/>
                <a:ext cx="13959" cy="29082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550" extrusionOk="0">
                    <a:moveTo>
                      <a:pt x="560" y="0"/>
                    </a:moveTo>
                    <a:lnTo>
                      <a:pt x="491" y="8"/>
                    </a:lnTo>
                    <a:lnTo>
                      <a:pt x="414" y="23"/>
                    </a:lnTo>
                    <a:lnTo>
                      <a:pt x="353" y="46"/>
                    </a:lnTo>
                    <a:lnTo>
                      <a:pt x="284" y="85"/>
                    </a:lnTo>
                    <a:lnTo>
                      <a:pt x="230" y="131"/>
                    </a:lnTo>
                    <a:lnTo>
                      <a:pt x="176" y="184"/>
                    </a:lnTo>
                    <a:lnTo>
                      <a:pt x="130" y="238"/>
                    </a:lnTo>
                    <a:lnTo>
                      <a:pt x="92" y="299"/>
                    </a:lnTo>
                    <a:lnTo>
                      <a:pt x="61" y="368"/>
                    </a:lnTo>
                    <a:lnTo>
                      <a:pt x="38" y="437"/>
                    </a:lnTo>
                    <a:lnTo>
                      <a:pt x="23" y="499"/>
                    </a:lnTo>
                    <a:lnTo>
                      <a:pt x="8" y="568"/>
                    </a:lnTo>
                    <a:lnTo>
                      <a:pt x="0" y="637"/>
                    </a:lnTo>
                    <a:lnTo>
                      <a:pt x="0" y="767"/>
                    </a:lnTo>
                    <a:lnTo>
                      <a:pt x="15" y="905"/>
                    </a:lnTo>
                    <a:lnTo>
                      <a:pt x="38" y="1028"/>
                    </a:lnTo>
                    <a:lnTo>
                      <a:pt x="84" y="1158"/>
                    </a:lnTo>
                    <a:lnTo>
                      <a:pt x="107" y="1219"/>
                    </a:lnTo>
                    <a:lnTo>
                      <a:pt x="138" y="1281"/>
                    </a:lnTo>
                    <a:lnTo>
                      <a:pt x="176" y="1334"/>
                    </a:lnTo>
                    <a:lnTo>
                      <a:pt x="215" y="1388"/>
                    </a:lnTo>
                    <a:lnTo>
                      <a:pt x="261" y="1434"/>
                    </a:lnTo>
                    <a:lnTo>
                      <a:pt x="307" y="1480"/>
                    </a:lnTo>
                    <a:lnTo>
                      <a:pt x="360" y="1518"/>
                    </a:lnTo>
                    <a:lnTo>
                      <a:pt x="414" y="1549"/>
                    </a:lnTo>
                    <a:lnTo>
                      <a:pt x="360" y="1434"/>
                    </a:lnTo>
                    <a:lnTo>
                      <a:pt x="322" y="1327"/>
                    </a:lnTo>
                    <a:lnTo>
                      <a:pt x="299" y="1212"/>
                    </a:lnTo>
                    <a:lnTo>
                      <a:pt x="276" y="1104"/>
                    </a:lnTo>
                    <a:lnTo>
                      <a:pt x="268" y="989"/>
                    </a:lnTo>
                    <a:lnTo>
                      <a:pt x="261" y="882"/>
                    </a:lnTo>
                    <a:lnTo>
                      <a:pt x="261" y="767"/>
                    </a:lnTo>
                    <a:lnTo>
                      <a:pt x="268" y="660"/>
                    </a:lnTo>
                    <a:lnTo>
                      <a:pt x="276" y="552"/>
                    </a:lnTo>
                    <a:lnTo>
                      <a:pt x="299" y="453"/>
                    </a:lnTo>
                    <a:lnTo>
                      <a:pt x="330" y="353"/>
                    </a:lnTo>
                    <a:lnTo>
                      <a:pt x="376" y="269"/>
                    </a:lnTo>
                    <a:lnTo>
                      <a:pt x="445" y="192"/>
                    </a:lnTo>
                    <a:lnTo>
                      <a:pt x="483" y="161"/>
                    </a:lnTo>
                    <a:lnTo>
                      <a:pt x="529" y="131"/>
                    </a:lnTo>
                    <a:lnTo>
                      <a:pt x="575" y="100"/>
                    </a:lnTo>
                    <a:lnTo>
                      <a:pt x="629" y="85"/>
                    </a:lnTo>
                    <a:lnTo>
                      <a:pt x="682" y="69"/>
                    </a:lnTo>
                    <a:lnTo>
                      <a:pt x="744" y="69"/>
                    </a:lnTo>
                    <a:lnTo>
                      <a:pt x="690" y="31"/>
                    </a:lnTo>
                    <a:lnTo>
                      <a:pt x="629" y="16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9"/>
              <p:cNvSpPr/>
              <p:nvPr/>
            </p:nvSpPr>
            <p:spPr>
              <a:xfrm>
                <a:off x="6891139" y="1302036"/>
                <a:ext cx="35255" cy="39720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117" extrusionOk="0">
                    <a:moveTo>
                      <a:pt x="1143" y="0"/>
                    </a:moveTo>
                    <a:lnTo>
                      <a:pt x="1066" y="16"/>
                    </a:lnTo>
                    <a:lnTo>
                      <a:pt x="989" y="39"/>
                    </a:lnTo>
                    <a:lnTo>
                      <a:pt x="920" y="62"/>
                    </a:lnTo>
                    <a:lnTo>
                      <a:pt x="851" y="100"/>
                    </a:lnTo>
                    <a:lnTo>
                      <a:pt x="782" y="131"/>
                    </a:lnTo>
                    <a:lnTo>
                      <a:pt x="660" y="215"/>
                    </a:lnTo>
                    <a:lnTo>
                      <a:pt x="552" y="315"/>
                    </a:lnTo>
                    <a:lnTo>
                      <a:pt x="445" y="414"/>
                    </a:lnTo>
                    <a:lnTo>
                      <a:pt x="353" y="522"/>
                    </a:lnTo>
                    <a:lnTo>
                      <a:pt x="269" y="629"/>
                    </a:lnTo>
                    <a:lnTo>
                      <a:pt x="192" y="752"/>
                    </a:lnTo>
                    <a:lnTo>
                      <a:pt x="131" y="882"/>
                    </a:lnTo>
                    <a:lnTo>
                      <a:pt x="77" y="1020"/>
                    </a:lnTo>
                    <a:lnTo>
                      <a:pt x="39" y="1158"/>
                    </a:lnTo>
                    <a:lnTo>
                      <a:pt x="8" y="1296"/>
                    </a:lnTo>
                    <a:lnTo>
                      <a:pt x="0" y="1434"/>
                    </a:lnTo>
                    <a:lnTo>
                      <a:pt x="0" y="1572"/>
                    </a:lnTo>
                    <a:lnTo>
                      <a:pt x="0" y="1710"/>
                    </a:lnTo>
                    <a:lnTo>
                      <a:pt x="16" y="1848"/>
                    </a:lnTo>
                    <a:lnTo>
                      <a:pt x="54" y="2116"/>
                    </a:lnTo>
                    <a:lnTo>
                      <a:pt x="85" y="1848"/>
                    </a:lnTo>
                    <a:lnTo>
                      <a:pt x="123" y="1580"/>
                    </a:lnTo>
                    <a:lnTo>
                      <a:pt x="146" y="1457"/>
                    </a:lnTo>
                    <a:lnTo>
                      <a:pt x="177" y="1327"/>
                    </a:lnTo>
                    <a:lnTo>
                      <a:pt x="215" y="1204"/>
                    </a:lnTo>
                    <a:lnTo>
                      <a:pt x="261" y="1089"/>
                    </a:lnTo>
                    <a:lnTo>
                      <a:pt x="322" y="982"/>
                    </a:lnTo>
                    <a:lnTo>
                      <a:pt x="384" y="874"/>
                    </a:lnTo>
                    <a:lnTo>
                      <a:pt x="460" y="775"/>
                    </a:lnTo>
                    <a:lnTo>
                      <a:pt x="545" y="675"/>
                    </a:lnTo>
                    <a:lnTo>
                      <a:pt x="629" y="591"/>
                    </a:lnTo>
                    <a:lnTo>
                      <a:pt x="721" y="506"/>
                    </a:lnTo>
                    <a:lnTo>
                      <a:pt x="821" y="430"/>
                    </a:lnTo>
                    <a:lnTo>
                      <a:pt x="920" y="361"/>
                    </a:lnTo>
                    <a:lnTo>
                      <a:pt x="966" y="330"/>
                    </a:lnTo>
                    <a:lnTo>
                      <a:pt x="1020" y="299"/>
                    </a:lnTo>
                    <a:lnTo>
                      <a:pt x="1074" y="284"/>
                    </a:lnTo>
                    <a:lnTo>
                      <a:pt x="1127" y="269"/>
                    </a:lnTo>
                    <a:lnTo>
                      <a:pt x="1181" y="253"/>
                    </a:lnTo>
                    <a:lnTo>
                      <a:pt x="1342" y="253"/>
                    </a:lnTo>
                    <a:lnTo>
                      <a:pt x="1388" y="269"/>
                    </a:lnTo>
                    <a:lnTo>
                      <a:pt x="1442" y="284"/>
                    </a:lnTo>
                    <a:lnTo>
                      <a:pt x="1488" y="307"/>
                    </a:lnTo>
                    <a:lnTo>
                      <a:pt x="1526" y="330"/>
                    </a:lnTo>
                    <a:lnTo>
                      <a:pt x="1564" y="368"/>
                    </a:lnTo>
                    <a:lnTo>
                      <a:pt x="1603" y="407"/>
                    </a:lnTo>
                    <a:lnTo>
                      <a:pt x="1626" y="453"/>
                    </a:lnTo>
                    <a:lnTo>
                      <a:pt x="1649" y="499"/>
                    </a:lnTo>
                    <a:lnTo>
                      <a:pt x="1672" y="552"/>
                    </a:lnTo>
                    <a:lnTo>
                      <a:pt x="1687" y="614"/>
                    </a:lnTo>
                    <a:lnTo>
                      <a:pt x="1702" y="736"/>
                    </a:lnTo>
                    <a:lnTo>
                      <a:pt x="1710" y="859"/>
                    </a:lnTo>
                    <a:lnTo>
                      <a:pt x="1710" y="989"/>
                    </a:lnTo>
                    <a:lnTo>
                      <a:pt x="1702" y="1120"/>
                    </a:lnTo>
                    <a:lnTo>
                      <a:pt x="1687" y="1250"/>
                    </a:lnTo>
                    <a:lnTo>
                      <a:pt x="1664" y="1380"/>
                    </a:lnTo>
                    <a:lnTo>
                      <a:pt x="1618" y="1511"/>
                    </a:lnTo>
                    <a:lnTo>
                      <a:pt x="1664" y="1457"/>
                    </a:lnTo>
                    <a:lnTo>
                      <a:pt x="1695" y="1396"/>
                    </a:lnTo>
                    <a:lnTo>
                      <a:pt x="1725" y="1334"/>
                    </a:lnTo>
                    <a:lnTo>
                      <a:pt x="1756" y="1273"/>
                    </a:lnTo>
                    <a:lnTo>
                      <a:pt x="1802" y="1143"/>
                    </a:lnTo>
                    <a:lnTo>
                      <a:pt x="1833" y="1005"/>
                    </a:lnTo>
                    <a:lnTo>
                      <a:pt x="1863" y="874"/>
                    </a:lnTo>
                    <a:lnTo>
                      <a:pt x="1879" y="729"/>
                    </a:lnTo>
                    <a:lnTo>
                      <a:pt x="1879" y="660"/>
                    </a:lnTo>
                    <a:lnTo>
                      <a:pt x="1871" y="583"/>
                    </a:lnTo>
                    <a:lnTo>
                      <a:pt x="1863" y="506"/>
                    </a:lnTo>
                    <a:lnTo>
                      <a:pt x="1848" y="437"/>
                    </a:lnTo>
                    <a:lnTo>
                      <a:pt x="1817" y="361"/>
                    </a:lnTo>
                    <a:lnTo>
                      <a:pt x="1787" y="284"/>
                    </a:lnTo>
                    <a:lnTo>
                      <a:pt x="1733" y="223"/>
                    </a:lnTo>
                    <a:lnTo>
                      <a:pt x="1679" y="161"/>
                    </a:lnTo>
                    <a:lnTo>
                      <a:pt x="1610" y="108"/>
                    </a:lnTo>
                    <a:lnTo>
                      <a:pt x="1541" y="62"/>
                    </a:lnTo>
                    <a:lnTo>
                      <a:pt x="1465" y="31"/>
                    </a:lnTo>
                    <a:lnTo>
                      <a:pt x="1388" y="16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9"/>
              <p:cNvSpPr/>
              <p:nvPr/>
            </p:nvSpPr>
            <p:spPr>
              <a:xfrm>
                <a:off x="6898475" y="1314551"/>
                <a:ext cx="13959" cy="29082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550" extrusionOk="0">
                    <a:moveTo>
                      <a:pt x="192" y="0"/>
                    </a:moveTo>
                    <a:lnTo>
                      <a:pt x="123" y="16"/>
                    </a:lnTo>
                    <a:lnTo>
                      <a:pt x="62" y="31"/>
                    </a:lnTo>
                    <a:lnTo>
                      <a:pt x="0" y="69"/>
                    </a:lnTo>
                    <a:lnTo>
                      <a:pt x="62" y="69"/>
                    </a:lnTo>
                    <a:lnTo>
                      <a:pt x="123" y="85"/>
                    </a:lnTo>
                    <a:lnTo>
                      <a:pt x="177" y="100"/>
                    </a:lnTo>
                    <a:lnTo>
                      <a:pt x="223" y="131"/>
                    </a:lnTo>
                    <a:lnTo>
                      <a:pt x="269" y="161"/>
                    </a:lnTo>
                    <a:lnTo>
                      <a:pt x="307" y="192"/>
                    </a:lnTo>
                    <a:lnTo>
                      <a:pt x="368" y="269"/>
                    </a:lnTo>
                    <a:lnTo>
                      <a:pt x="414" y="353"/>
                    </a:lnTo>
                    <a:lnTo>
                      <a:pt x="453" y="453"/>
                    </a:lnTo>
                    <a:lnTo>
                      <a:pt x="476" y="552"/>
                    </a:lnTo>
                    <a:lnTo>
                      <a:pt x="483" y="660"/>
                    </a:lnTo>
                    <a:lnTo>
                      <a:pt x="491" y="767"/>
                    </a:lnTo>
                    <a:lnTo>
                      <a:pt x="491" y="882"/>
                    </a:lnTo>
                    <a:lnTo>
                      <a:pt x="483" y="989"/>
                    </a:lnTo>
                    <a:lnTo>
                      <a:pt x="468" y="1104"/>
                    </a:lnTo>
                    <a:lnTo>
                      <a:pt x="453" y="1212"/>
                    </a:lnTo>
                    <a:lnTo>
                      <a:pt x="422" y="1327"/>
                    </a:lnTo>
                    <a:lnTo>
                      <a:pt x="384" y="1434"/>
                    </a:lnTo>
                    <a:lnTo>
                      <a:pt x="330" y="1549"/>
                    </a:lnTo>
                    <a:lnTo>
                      <a:pt x="391" y="1518"/>
                    </a:lnTo>
                    <a:lnTo>
                      <a:pt x="445" y="1480"/>
                    </a:lnTo>
                    <a:lnTo>
                      <a:pt x="491" y="1434"/>
                    </a:lnTo>
                    <a:lnTo>
                      <a:pt x="537" y="1388"/>
                    </a:lnTo>
                    <a:lnTo>
                      <a:pt x="575" y="1334"/>
                    </a:lnTo>
                    <a:lnTo>
                      <a:pt x="614" y="1281"/>
                    </a:lnTo>
                    <a:lnTo>
                      <a:pt x="644" y="1219"/>
                    </a:lnTo>
                    <a:lnTo>
                      <a:pt x="667" y="1158"/>
                    </a:lnTo>
                    <a:lnTo>
                      <a:pt x="706" y="1028"/>
                    </a:lnTo>
                    <a:lnTo>
                      <a:pt x="736" y="905"/>
                    </a:lnTo>
                    <a:lnTo>
                      <a:pt x="744" y="767"/>
                    </a:lnTo>
                    <a:lnTo>
                      <a:pt x="744" y="637"/>
                    </a:lnTo>
                    <a:lnTo>
                      <a:pt x="736" y="568"/>
                    </a:lnTo>
                    <a:lnTo>
                      <a:pt x="721" y="499"/>
                    </a:lnTo>
                    <a:lnTo>
                      <a:pt x="706" y="437"/>
                    </a:lnTo>
                    <a:lnTo>
                      <a:pt x="683" y="368"/>
                    </a:lnTo>
                    <a:lnTo>
                      <a:pt x="652" y="299"/>
                    </a:lnTo>
                    <a:lnTo>
                      <a:pt x="614" y="238"/>
                    </a:lnTo>
                    <a:lnTo>
                      <a:pt x="575" y="184"/>
                    </a:lnTo>
                    <a:lnTo>
                      <a:pt x="522" y="131"/>
                    </a:lnTo>
                    <a:lnTo>
                      <a:pt x="460" y="85"/>
                    </a:lnTo>
                    <a:lnTo>
                      <a:pt x="399" y="46"/>
                    </a:lnTo>
                    <a:lnTo>
                      <a:pt x="330" y="23"/>
                    </a:lnTo>
                    <a:lnTo>
                      <a:pt x="261" y="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9"/>
              <p:cNvSpPr/>
              <p:nvPr/>
            </p:nvSpPr>
            <p:spPr>
              <a:xfrm>
                <a:off x="6654919" y="1359150"/>
                <a:ext cx="70228" cy="91655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4885" extrusionOk="0">
                    <a:moveTo>
                      <a:pt x="476" y="0"/>
                    </a:moveTo>
                    <a:lnTo>
                      <a:pt x="239" y="15"/>
                    </a:lnTo>
                    <a:lnTo>
                      <a:pt x="1" y="38"/>
                    </a:lnTo>
                    <a:lnTo>
                      <a:pt x="108" y="437"/>
                    </a:lnTo>
                    <a:lnTo>
                      <a:pt x="223" y="828"/>
                    </a:lnTo>
                    <a:lnTo>
                      <a:pt x="346" y="1196"/>
                    </a:lnTo>
                    <a:lnTo>
                      <a:pt x="484" y="1557"/>
                    </a:lnTo>
                    <a:lnTo>
                      <a:pt x="630" y="1902"/>
                    </a:lnTo>
                    <a:lnTo>
                      <a:pt x="706" y="2063"/>
                    </a:lnTo>
                    <a:lnTo>
                      <a:pt x="791" y="2224"/>
                    </a:lnTo>
                    <a:lnTo>
                      <a:pt x="875" y="2377"/>
                    </a:lnTo>
                    <a:lnTo>
                      <a:pt x="959" y="2530"/>
                    </a:lnTo>
                    <a:lnTo>
                      <a:pt x="1051" y="2676"/>
                    </a:lnTo>
                    <a:lnTo>
                      <a:pt x="1143" y="2814"/>
                    </a:lnTo>
                    <a:lnTo>
                      <a:pt x="1274" y="2998"/>
                    </a:lnTo>
                    <a:lnTo>
                      <a:pt x="1412" y="3182"/>
                    </a:lnTo>
                    <a:lnTo>
                      <a:pt x="1542" y="3351"/>
                    </a:lnTo>
                    <a:lnTo>
                      <a:pt x="1680" y="3512"/>
                    </a:lnTo>
                    <a:lnTo>
                      <a:pt x="1818" y="3665"/>
                    </a:lnTo>
                    <a:lnTo>
                      <a:pt x="1956" y="3811"/>
                    </a:lnTo>
                    <a:lnTo>
                      <a:pt x="2094" y="3949"/>
                    </a:lnTo>
                    <a:lnTo>
                      <a:pt x="2232" y="4079"/>
                    </a:lnTo>
                    <a:lnTo>
                      <a:pt x="2370" y="4202"/>
                    </a:lnTo>
                    <a:lnTo>
                      <a:pt x="2508" y="4317"/>
                    </a:lnTo>
                    <a:lnTo>
                      <a:pt x="2646" y="4432"/>
                    </a:lnTo>
                    <a:lnTo>
                      <a:pt x="2784" y="4531"/>
                    </a:lnTo>
                    <a:lnTo>
                      <a:pt x="2922" y="4631"/>
                    </a:lnTo>
                    <a:lnTo>
                      <a:pt x="3060" y="4715"/>
                    </a:lnTo>
                    <a:lnTo>
                      <a:pt x="3328" y="4884"/>
                    </a:lnTo>
                    <a:lnTo>
                      <a:pt x="3420" y="4685"/>
                    </a:lnTo>
                    <a:lnTo>
                      <a:pt x="3497" y="4485"/>
                    </a:lnTo>
                    <a:lnTo>
                      <a:pt x="3574" y="4286"/>
                    </a:lnTo>
                    <a:lnTo>
                      <a:pt x="3627" y="4079"/>
                    </a:lnTo>
                    <a:lnTo>
                      <a:pt x="3681" y="3872"/>
                    </a:lnTo>
                    <a:lnTo>
                      <a:pt x="3712" y="3673"/>
                    </a:lnTo>
                    <a:lnTo>
                      <a:pt x="3735" y="3466"/>
                    </a:lnTo>
                    <a:lnTo>
                      <a:pt x="3742" y="3274"/>
                    </a:lnTo>
                    <a:lnTo>
                      <a:pt x="3735" y="3105"/>
                    </a:lnTo>
                    <a:lnTo>
                      <a:pt x="3727" y="2937"/>
                    </a:lnTo>
                    <a:lnTo>
                      <a:pt x="3704" y="2776"/>
                    </a:lnTo>
                    <a:lnTo>
                      <a:pt x="3673" y="2615"/>
                    </a:lnTo>
                    <a:lnTo>
                      <a:pt x="3643" y="2454"/>
                    </a:lnTo>
                    <a:lnTo>
                      <a:pt x="3597" y="2300"/>
                    </a:lnTo>
                    <a:lnTo>
                      <a:pt x="3543" y="2147"/>
                    </a:lnTo>
                    <a:lnTo>
                      <a:pt x="3489" y="2001"/>
                    </a:lnTo>
                    <a:lnTo>
                      <a:pt x="3420" y="1856"/>
                    </a:lnTo>
                    <a:lnTo>
                      <a:pt x="3351" y="1710"/>
                    </a:lnTo>
                    <a:lnTo>
                      <a:pt x="3267" y="1580"/>
                    </a:lnTo>
                    <a:lnTo>
                      <a:pt x="3183" y="1442"/>
                    </a:lnTo>
                    <a:lnTo>
                      <a:pt x="3091" y="1319"/>
                    </a:lnTo>
                    <a:lnTo>
                      <a:pt x="2999" y="1189"/>
                    </a:lnTo>
                    <a:lnTo>
                      <a:pt x="2891" y="1074"/>
                    </a:lnTo>
                    <a:lnTo>
                      <a:pt x="2784" y="959"/>
                    </a:lnTo>
                    <a:lnTo>
                      <a:pt x="2677" y="851"/>
                    </a:lnTo>
                    <a:lnTo>
                      <a:pt x="2554" y="752"/>
                    </a:lnTo>
                    <a:lnTo>
                      <a:pt x="2431" y="652"/>
                    </a:lnTo>
                    <a:lnTo>
                      <a:pt x="2301" y="560"/>
                    </a:lnTo>
                    <a:lnTo>
                      <a:pt x="2171" y="476"/>
                    </a:lnTo>
                    <a:lnTo>
                      <a:pt x="2033" y="399"/>
                    </a:lnTo>
                    <a:lnTo>
                      <a:pt x="1895" y="322"/>
                    </a:lnTo>
                    <a:lnTo>
                      <a:pt x="1749" y="261"/>
                    </a:lnTo>
                    <a:lnTo>
                      <a:pt x="1603" y="199"/>
                    </a:lnTo>
                    <a:lnTo>
                      <a:pt x="1450" y="153"/>
                    </a:lnTo>
                    <a:lnTo>
                      <a:pt x="1297" y="107"/>
                    </a:lnTo>
                    <a:lnTo>
                      <a:pt x="1136" y="69"/>
                    </a:lnTo>
                    <a:lnTo>
                      <a:pt x="975" y="38"/>
                    </a:lnTo>
                    <a:lnTo>
                      <a:pt x="814" y="23"/>
                    </a:lnTo>
                    <a:lnTo>
                      <a:pt x="645" y="8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9"/>
              <p:cNvSpPr/>
              <p:nvPr/>
            </p:nvSpPr>
            <p:spPr>
              <a:xfrm>
                <a:off x="6822656" y="1359150"/>
                <a:ext cx="62592" cy="87902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4685" extrusionOk="0">
                    <a:moveTo>
                      <a:pt x="3267" y="0"/>
                    </a:moveTo>
                    <a:lnTo>
                      <a:pt x="3098" y="8"/>
                    </a:lnTo>
                    <a:lnTo>
                      <a:pt x="2937" y="23"/>
                    </a:lnTo>
                    <a:lnTo>
                      <a:pt x="2768" y="38"/>
                    </a:lnTo>
                    <a:lnTo>
                      <a:pt x="2607" y="69"/>
                    </a:lnTo>
                    <a:lnTo>
                      <a:pt x="2454" y="107"/>
                    </a:lnTo>
                    <a:lnTo>
                      <a:pt x="2293" y="153"/>
                    </a:lnTo>
                    <a:lnTo>
                      <a:pt x="2147" y="199"/>
                    </a:lnTo>
                    <a:lnTo>
                      <a:pt x="1994" y="261"/>
                    </a:lnTo>
                    <a:lnTo>
                      <a:pt x="1848" y="322"/>
                    </a:lnTo>
                    <a:lnTo>
                      <a:pt x="1710" y="399"/>
                    </a:lnTo>
                    <a:lnTo>
                      <a:pt x="1572" y="476"/>
                    </a:lnTo>
                    <a:lnTo>
                      <a:pt x="1442" y="560"/>
                    </a:lnTo>
                    <a:lnTo>
                      <a:pt x="1312" y="652"/>
                    </a:lnTo>
                    <a:lnTo>
                      <a:pt x="1189" y="752"/>
                    </a:lnTo>
                    <a:lnTo>
                      <a:pt x="1074" y="851"/>
                    </a:lnTo>
                    <a:lnTo>
                      <a:pt x="959" y="959"/>
                    </a:lnTo>
                    <a:lnTo>
                      <a:pt x="852" y="1074"/>
                    </a:lnTo>
                    <a:lnTo>
                      <a:pt x="752" y="1189"/>
                    </a:lnTo>
                    <a:lnTo>
                      <a:pt x="652" y="1319"/>
                    </a:lnTo>
                    <a:lnTo>
                      <a:pt x="560" y="1442"/>
                    </a:lnTo>
                    <a:lnTo>
                      <a:pt x="476" y="1580"/>
                    </a:lnTo>
                    <a:lnTo>
                      <a:pt x="399" y="1710"/>
                    </a:lnTo>
                    <a:lnTo>
                      <a:pt x="323" y="1856"/>
                    </a:lnTo>
                    <a:lnTo>
                      <a:pt x="261" y="2001"/>
                    </a:lnTo>
                    <a:lnTo>
                      <a:pt x="200" y="2147"/>
                    </a:lnTo>
                    <a:lnTo>
                      <a:pt x="154" y="2300"/>
                    </a:lnTo>
                    <a:lnTo>
                      <a:pt x="108" y="2454"/>
                    </a:lnTo>
                    <a:lnTo>
                      <a:pt x="70" y="2615"/>
                    </a:lnTo>
                    <a:lnTo>
                      <a:pt x="39" y="2776"/>
                    </a:lnTo>
                    <a:lnTo>
                      <a:pt x="24" y="2937"/>
                    </a:lnTo>
                    <a:lnTo>
                      <a:pt x="8" y="3105"/>
                    </a:lnTo>
                    <a:lnTo>
                      <a:pt x="1" y="3274"/>
                    </a:lnTo>
                    <a:lnTo>
                      <a:pt x="8" y="3443"/>
                    </a:lnTo>
                    <a:lnTo>
                      <a:pt x="24" y="3619"/>
                    </a:lnTo>
                    <a:lnTo>
                      <a:pt x="54" y="3795"/>
                    </a:lnTo>
                    <a:lnTo>
                      <a:pt x="93" y="3972"/>
                    </a:lnTo>
                    <a:lnTo>
                      <a:pt x="139" y="4156"/>
                    </a:lnTo>
                    <a:lnTo>
                      <a:pt x="192" y="4332"/>
                    </a:lnTo>
                    <a:lnTo>
                      <a:pt x="254" y="4508"/>
                    </a:lnTo>
                    <a:lnTo>
                      <a:pt x="323" y="4685"/>
                    </a:lnTo>
                    <a:lnTo>
                      <a:pt x="553" y="4516"/>
                    </a:lnTo>
                    <a:lnTo>
                      <a:pt x="790" y="4340"/>
                    </a:lnTo>
                    <a:lnTo>
                      <a:pt x="1028" y="4140"/>
                    </a:lnTo>
                    <a:lnTo>
                      <a:pt x="1258" y="3918"/>
                    </a:lnTo>
                    <a:lnTo>
                      <a:pt x="1496" y="3680"/>
                    </a:lnTo>
                    <a:lnTo>
                      <a:pt x="1733" y="3412"/>
                    </a:lnTo>
                    <a:lnTo>
                      <a:pt x="1963" y="3128"/>
                    </a:lnTo>
                    <a:lnTo>
                      <a:pt x="2186" y="2814"/>
                    </a:lnTo>
                    <a:lnTo>
                      <a:pt x="2285" y="2676"/>
                    </a:lnTo>
                    <a:lnTo>
                      <a:pt x="2370" y="2523"/>
                    </a:lnTo>
                    <a:lnTo>
                      <a:pt x="2462" y="2377"/>
                    </a:lnTo>
                    <a:lnTo>
                      <a:pt x="2546" y="2216"/>
                    </a:lnTo>
                    <a:lnTo>
                      <a:pt x="2623" y="2055"/>
                    </a:lnTo>
                    <a:lnTo>
                      <a:pt x="2707" y="1886"/>
                    </a:lnTo>
                    <a:lnTo>
                      <a:pt x="2853" y="1541"/>
                    </a:lnTo>
                    <a:lnTo>
                      <a:pt x="2991" y="1181"/>
                    </a:lnTo>
                    <a:lnTo>
                      <a:pt x="3113" y="798"/>
                    </a:lnTo>
                    <a:lnTo>
                      <a:pt x="3228" y="407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9"/>
              <p:cNvSpPr/>
              <p:nvPr/>
            </p:nvSpPr>
            <p:spPr>
              <a:xfrm>
                <a:off x="6756781" y="1342883"/>
                <a:ext cx="8931" cy="549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93" extrusionOk="0">
                    <a:moveTo>
                      <a:pt x="0" y="1"/>
                    </a:moveTo>
                    <a:lnTo>
                      <a:pt x="38" y="70"/>
                    </a:lnTo>
                    <a:lnTo>
                      <a:pt x="84" y="123"/>
                    </a:lnTo>
                    <a:lnTo>
                      <a:pt x="138" y="169"/>
                    </a:lnTo>
                    <a:lnTo>
                      <a:pt x="192" y="215"/>
                    </a:lnTo>
                    <a:lnTo>
                      <a:pt x="261" y="246"/>
                    </a:lnTo>
                    <a:lnTo>
                      <a:pt x="322" y="269"/>
                    </a:lnTo>
                    <a:lnTo>
                      <a:pt x="391" y="284"/>
                    </a:lnTo>
                    <a:lnTo>
                      <a:pt x="475" y="292"/>
                    </a:lnTo>
                    <a:lnTo>
                      <a:pt x="475" y="292"/>
                    </a:lnTo>
                    <a:lnTo>
                      <a:pt x="437" y="223"/>
                    </a:lnTo>
                    <a:lnTo>
                      <a:pt x="383" y="169"/>
                    </a:lnTo>
                    <a:lnTo>
                      <a:pt x="330" y="123"/>
                    </a:lnTo>
                    <a:lnTo>
                      <a:pt x="276" y="77"/>
                    </a:lnTo>
                    <a:lnTo>
                      <a:pt x="215" y="47"/>
                    </a:lnTo>
                    <a:lnTo>
                      <a:pt x="153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9"/>
              <p:cNvSpPr/>
              <p:nvPr/>
            </p:nvSpPr>
            <p:spPr>
              <a:xfrm>
                <a:off x="6779652" y="1342883"/>
                <a:ext cx="8781" cy="5497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3" extrusionOk="0">
                    <a:moveTo>
                      <a:pt x="391" y="1"/>
                    </a:moveTo>
                    <a:lnTo>
                      <a:pt x="315" y="24"/>
                    </a:lnTo>
                    <a:lnTo>
                      <a:pt x="253" y="47"/>
                    </a:lnTo>
                    <a:lnTo>
                      <a:pt x="192" y="77"/>
                    </a:lnTo>
                    <a:lnTo>
                      <a:pt x="138" y="123"/>
                    </a:lnTo>
                    <a:lnTo>
                      <a:pt x="85" y="169"/>
                    </a:lnTo>
                    <a:lnTo>
                      <a:pt x="39" y="223"/>
                    </a:lnTo>
                    <a:lnTo>
                      <a:pt x="0" y="292"/>
                    </a:lnTo>
                    <a:lnTo>
                      <a:pt x="77" y="284"/>
                    </a:lnTo>
                    <a:lnTo>
                      <a:pt x="146" y="269"/>
                    </a:lnTo>
                    <a:lnTo>
                      <a:pt x="215" y="246"/>
                    </a:lnTo>
                    <a:lnTo>
                      <a:pt x="276" y="215"/>
                    </a:lnTo>
                    <a:lnTo>
                      <a:pt x="330" y="169"/>
                    </a:lnTo>
                    <a:lnTo>
                      <a:pt x="384" y="123"/>
                    </a:lnTo>
                    <a:lnTo>
                      <a:pt x="430" y="70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9"/>
              <p:cNvSpPr/>
              <p:nvPr/>
            </p:nvSpPr>
            <p:spPr>
              <a:xfrm>
                <a:off x="6715203" y="1291961"/>
                <a:ext cx="22890" cy="30527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627" extrusionOk="0">
                    <a:moveTo>
                      <a:pt x="552" y="1"/>
                    </a:moveTo>
                    <a:lnTo>
                      <a:pt x="491" y="16"/>
                    </a:lnTo>
                    <a:lnTo>
                      <a:pt x="430" y="39"/>
                    </a:lnTo>
                    <a:lnTo>
                      <a:pt x="376" y="62"/>
                    </a:lnTo>
                    <a:lnTo>
                      <a:pt x="322" y="100"/>
                    </a:lnTo>
                    <a:lnTo>
                      <a:pt x="269" y="139"/>
                    </a:lnTo>
                    <a:lnTo>
                      <a:pt x="223" y="185"/>
                    </a:lnTo>
                    <a:lnTo>
                      <a:pt x="184" y="238"/>
                    </a:lnTo>
                    <a:lnTo>
                      <a:pt x="138" y="292"/>
                    </a:lnTo>
                    <a:lnTo>
                      <a:pt x="108" y="361"/>
                    </a:lnTo>
                    <a:lnTo>
                      <a:pt x="77" y="422"/>
                    </a:lnTo>
                    <a:lnTo>
                      <a:pt x="54" y="499"/>
                    </a:lnTo>
                    <a:lnTo>
                      <a:pt x="31" y="568"/>
                    </a:lnTo>
                    <a:lnTo>
                      <a:pt x="16" y="652"/>
                    </a:lnTo>
                    <a:lnTo>
                      <a:pt x="8" y="729"/>
                    </a:lnTo>
                    <a:lnTo>
                      <a:pt x="0" y="813"/>
                    </a:lnTo>
                    <a:lnTo>
                      <a:pt x="8" y="898"/>
                    </a:lnTo>
                    <a:lnTo>
                      <a:pt x="16" y="974"/>
                    </a:lnTo>
                    <a:lnTo>
                      <a:pt x="31" y="1051"/>
                    </a:lnTo>
                    <a:lnTo>
                      <a:pt x="54" y="1128"/>
                    </a:lnTo>
                    <a:lnTo>
                      <a:pt x="77" y="1197"/>
                    </a:lnTo>
                    <a:lnTo>
                      <a:pt x="108" y="1266"/>
                    </a:lnTo>
                    <a:lnTo>
                      <a:pt x="138" y="1327"/>
                    </a:lnTo>
                    <a:lnTo>
                      <a:pt x="184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22" y="1526"/>
                    </a:lnTo>
                    <a:lnTo>
                      <a:pt x="376" y="1565"/>
                    </a:lnTo>
                    <a:lnTo>
                      <a:pt x="430" y="1588"/>
                    </a:lnTo>
                    <a:lnTo>
                      <a:pt x="491" y="1611"/>
                    </a:lnTo>
                    <a:lnTo>
                      <a:pt x="552" y="1618"/>
                    </a:lnTo>
                    <a:lnTo>
                      <a:pt x="614" y="1626"/>
                    </a:lnTo>
                    <a:lnTo>
                      <a:pt x="675" y="1618"/>
                    </a:lnTo>
                    <a:lnTo>
                      <a:pt x="736" y="1611"/>
                    </a:lnTo>
                    <a:lnTo>
                      <a:pt x="790" y="1588"/>
                    </a:lnTo>
                    <a:lnTo>
                      <a:pt x="844" y="1565"/>
                    </a:lnTo>
                    <a:lnTo>
                      <a:pt x="897" y="1526"/>
                    </a:lnTo>
                    <a:lnTo>
                      <a:pt x="951" y="1488"/>
                    </a:lnTo>
                    <a:lnTo>
                      <a:pt x="997" y="1442"/>
                    </a:lnTo>
                    <a:lnTo>
                      <a:pt x="1043" y="1388"/>
                    </a:lnTo>
                    <a:lnTo>
                      <a:pt x="1081" y="1327"/>
                    </a:lnTo>
                    <a:lnTo>
                      <a:pt x="1112" y="1266"/>
                    </a:lnTo>
                    <a:lnTo>
                      <a:pt x="1143" y="1197"/>
                    </a:lnTo>
                    <a:lnTo>
                      <a:pt x="1173" y="1128"/>
                    </a:lnTo>
                    <a:lnTo>
                      <a:pt x="1189" y="1051"/>
                    </a:lnTo>
                    <a:lnTo>
                      <a:pt x="1204" y="974"/>
                    </a:lnTo>
                    <a:lnTo>
                      <a:pt x="1212" y="898"/>
                    </a:lnTo>
                    <a:lnTo>
                      <a:pt x="1219" y="813"/>
                    </a:lnTo>
                    <a:lnTo>
                      <a:pt x="1212" y="729"/>
                    </a:lnTo>
                    <a:lnTo>
                      <a:pt x="1204" y="652"/>
                    </a:lnTo>
                    <a:lnTo>
                      <a:pt x="1189" y="568"/>
                    </a:lnTo>
                    <a:lnTo>
                      <a:pt x="1173" y="499"/>
                    </a:lnTo>
                    <a:lnTo>
                      <a:pt x="1143" y="422"/>
                    </a:lnTo>
                    <a:lnTo>
                      <a:pt x="1112" y="361"/>
                    </a:lnTo>
                    <a:lnTo>
                      <a:pt x="1081" y="292"/>
                    </a:lnTo>
                    <a:lnTo>
                      <a:pt x="1043" y="238"/>
                    </a:lnTo>
                    <a:lnTo>
                      <a:pt x="997" y="185"/>
                    </a:lnTo>
                    <a:lnTo>
                      <a:pt x="951" y="139"/>
                    </a:lnTo>
                    <a:lnTo>
                      <a:pt x="897" y="100"/>
                    </a:lnTo>
                    <a:lnTo>
                      <a:pt x="844" y="62"/>
                    </a:lnTo>
                    <a:lnTo>
                      <a:pt x="790" y="39"/>
                    </a:lnTo>
                    <a:lnTo>
                      <a:pt x="736" y="16"/>
                    </a:lnTo>
                    <a:lnTo>
                      <a:pt x="6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9"/>
              <p:cNvSpPr/>
              <p:nvPr/>
            </p:nvSpPr>
            <p:spPr>
              <a:xfrm>
                <a:off x="6721676" y="1288940"/>
                <a:ext cx="24185" cy="1225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653" extrusionOk="0">
                    <a:moveTo>
                      <a:pt x="1189" y="1"/>
                    </a:moveTo>
                    <a:lnTo>
                      <a:pt x="1158" y="16"/>
                    </a:lnTo>
                    <a:lnTo>
                      <a:pt x="1112" y="62"/>
                    </a:lnTo>
                    <a:lnTo>
                      <a:pt x="1058" y="100"/>
                    </a:lnTo>
                    <a:lnTo>
                      <a:pt x="1012" y="123"/>
                    </a:lnTo>
                    <a:lnTo>
                      <a:pt x="966" y="146"/>
                    </a:lnTo>
                    <a:lnTo>
                      <a:pt x="859" y="169"/>
                    </a:lnTo>
                    <a:lnTo>
                      <a:pt x="752" y="185"/>
                    </a:lnTo>
                    <a:lnTo>
                      <a:pt x="522" y="185"/>
                    </a:lnTo>
                    <a:lnTo>
                      <a:pt x="399" y="177"/>
                    </a:lnTo>
                    <a:lnTo>
                      <a:pt x="284" y="162"/>
                    </a:lnTo>
                    <a:lnTo>
                      <a:pt x="207" y="162"/>
                    </a:lnTo>
                    <a:lnTo>
                      <a:pt x="154" y="177"/>
                    </a:lnTo>
                    <a:lnTo>
                      <a:pt x="115" y="200"/>
                    </a:lnTo>
                    <a:lnTo>
                      <a:pt x="77" y="231"/>
                    </a:lnTo>
                    <a:lnTo>
                      <a:pt x="46" y="261"/>
                    </a:lnTo>
                    <a:lnTo>
                      <a:pt x="23" y="307"/>
                    </a:lnTo>
                    <a:lnTo>
                      <a:pt x="8" y="353"/>
                    </a:lnTo>
                    <a:lnTo>
                      <a:pt x="0" y="399"/>
                    </a:lnTo>
                    <a:lnTo>
                      <a:pt x="8" y="453"/>
                    </a:lnTo>
                    <a:lnTo>
                      <a:pt x="16" y="499"/>
                    </a:lnTo>
                    <a:lnTo>
                      <a:pt x="39" y="545"/>
                    </a:lnTo>
                    <a:lnTo>
                      <a:pt x="69" y="576"/>
                    </a:lnTo>
                    <a:lnTo>
                      <a:pt x="108" y="606"/>
                    </a:lnTo>
                    <a:lnTo>
                      <a:pt x="146" y="629"/>
                    </a:lnTo>
                    <a:lnTo>
                      <a:pt x="192" y="645"/>
                    </a:lnTo>
                    <a:lnTo>
                      <a:pt x="246" y="652"/>
                    </a:lnTo>
                    <a:lnTo>
                      <a:pt x="292" y="652"/>
                    </a:lnTo>
                    <a:lnTo>
                      <a:pt x="430" y="622"/>
                    </a:lnTo>
                    <a:lnTo>
                      <a:pt x="560" y="591"/>
                    </a:lnTo>
                    <a:lnTo>
                      <a:pt x="698" y="553"/>
                    </a:lnTo>
                    <a:lnTo>
                      <a:pt x="828" y="507"/>
                    </a:lnTo>
                    <a:lnTo>
                      <a:pt x="966" y="445"/>
                    </a:lnTo>
                    <a:lnTo>
                      <a:pt x="1028" y="407"/>
                    </a:lnTo>
                    <a:lnTo>
                      <a:pt x="1089" y="369"/>
                    </a:lnTo>
                    <a:lnTo>
                      <a:pt x="1150" y="315"/>
                    </a:lnTo>
                    <a:lnTo>
                      <a:pt x="1204" y="261"/>
                    </a:lnTo>
                    <a:lnTo>
                      <a:pt x="1227" y="231"/>
                    </a:lnTo>
                    <a:lnTo>
                      <a:pt x="1250" y="192"/>
                    </a:lnTo>
                    <a:lnTo>
                      <a:pt x="1273" y="146"/>
                    </a:lnTo>
                    <a:lnTo>
                      <a:pt x="1288" y="100"/>
                    </a:lnTo>
                    <a:lnTo>
                      <a:pt x="1288" y="62"/>
                    </a:lnTo>
                    <a:lnTo>
                      <a:pt x="1281" y="39"/>
                    </a:lnTo>
                    <a:lnTo>
                      <a:pt x="1265" y="24"/>
                    </a:lnTo>
                    <a:lnTo>
                      <a:pt x="1242" y="8"/>
                    </a:lnTo>
                    <a:lnTo>
                      <a:pt x="1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9"/>
              <p:cNvSpPr/>
              <p:nvPr/>
            </p:nvSpPr>
            <p:spPr>
              <a:xfrm>
                <a:off x="6801079" y="1291961"/>
                <a:ext cx="22740" cy="30527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627" extrusionOk="0">
                    <a:moveTo>
                      <a:pt x="545" y="1"/>
                    </a:moveTo>
                    <a:lnTo>
                      <a:pt x="484" y="16"/>
                    </a:lnTo>
                    <a:lnTo>
                      <a:pt x="422" y="39"/>
                    </a:lnTo>
                    <a:lnTo>
                      <a:pt x="369" y="62"/>
                    </a:lnTo>
                    <a:lnTo>
                      <a:pt x="315" y="100"/>
                    </a:lnTo>
                    <a:lnTo>
                      <a:pt x="269" y="139"/>
                    </a:lnTo>
                    <a:lnTo>
                      <a:pt x="223" y="185"/>
                    </a:lnTo>
                    <a:lnTo>
                      <a:pt x="177" y="238"/>
                    </a:lnTo>
                    <a:lnTo>
                      <a:pt x="139" y="292"/>
                    </a:lnTo>
                    <a:lnTo>
                      <a:pt x="100" y="361"/>
                    </a:lnTo>
                    <a:lnTo>
                      <a:pt x="70" y="422"/>
                    </a:lnTo>
                    <a:lnTo>
                      <a:pt x="47" y="499"/>
                    </a:lnTo>
                    <a:lnTo>
                      <a:pt x="24" y="568"/>
                    </a:lnTo>
                    <a:lnTo>
                      <a:pt x="8" y="652"/>
                    </a:lnTo>
                    <a:lnTo>
                      <a:pt x="1" y="729"/>
                    </a:lnTo>
                    <a:lnTo>
                      <a:pt x="1" y="813"/>
                    </a:lnTo>
                    <a:lnTo>
                      <a:pt x="1" y="898"/>
                    </a:lnTo>
                    <a:lnTo>
                      <a:pt x="8" y="974"/>
                    </a:lnTo>
                    <a:lnTo>
                      <a:pt x="24" y="1051"/>
                    </a:lnTo>
                    <a:lnTo>
                      <a:pt x="47" y="1128"/>
                    </a:lnTo>
                    <a:lnTo>
                      <a:pt x="70" y="1197"/>
                    </a:lnTo>
                    <a:lnTo>
                      <a:pt x="100" y="1266"/>
                    </a:lnTo>
                    <a:lnTo>
                      <a:pt x="139" y="1327"/>
                    </a:lnTo>
                    <a:lnTo>
                      <a:pt x="177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15" y="1526"/>
                    </a:lnTo>
                    <a:lnTo>
                      <a:pt x="369" y="1565"/>
                    </a:lnTo>
                    <a:lnTo>
                      <a:pt x="422" y="1588"/>
                    </a:lnTo>
                    <a:lnTo>
                      <a:pt x="484" y="1611"/>
                    </a:lnTo>
                    <a:lnTo>
                      <a:pt x="545" y="1618"/>
                    </a:lnTo>
                    <a:lnTo>
                      <a:pt x="606" y="1626"/>
                    </a:lnTo>
                    <a:lnTo>
                      <a:pt x="668" y="1618"/>
                    </a:lnTo>
                    <a:lnTo>
                      <a:pt x="729" y="1611"/>
                    </a:lnTo>
                    <a:lnTo>
                      <a:pt x="790" y="1588"/>
                    </a:lnTo>
                    <a:lnTo>
                      <a:pt x="844" y="1565"/>
                    </a:lnTo>
                    <a:lnTo>
                      <a:pt x="898" y="1526"/>
                    </a:lnTo>
                    <a:lnTo>
                      <a:pt x="944" y="1488"/>
                    </a:lnTo>
                    <a:lnTo>
                      <a:pt x="990" y="1442"/>
                    </a:lnTo>
                    <a:lnTo>
                      <a:pt x="1036" y="1388"/>
                    </a:lnTo>
                    <a:lnTo>
                      <a:pt x="1074" y="1327"/>
                    </a:lnTo>
                    <a:lnTo>
                      <a:pt x="1112" y="1266"/>
                    </a:lnTo>
                    <a:lnTo>
                      <a:pt x="1143" y="1197"/>
                    </a:lnTo>
                    <a:lnTo>
                      <a:pt x="1166" y="1128"/>
                    </a:lnTo>
                    <a:lnTo>
                      <a:pt x="1189" y="1051"/>
                    </a:lnTo>
                    <a:lnTo>
                      <a:pt x="1204" y="974"/>
                    </a:lnTo>
                    <a:lnTo>
                      <a:pt x="1212" y="898"/>
                    </a:lnTo>
                    <a:lnTo>
                      <a:pt x="1212" y="813"/>
                    </a:lnTo>
                    <a:lnTo>
                      <a:pt x="1212" y="729"/>
                    </a:lnTo>
                    <a:lnTo>
                      <a:pt x="1204" y="652"/>
                    </a:lnTo>
                    <a:lnTo>
                      <a:pt x="1189" y="568"/>
                    </a:lnTo>
                    <a:lnTo>
                      <a:pt x="1166" y="499"/>
                    </a:lnTo>
                    <a:lnTo>
                      <a:pt x="1143" y="422"/>
                    </a:lnTo>
                    <a:lnTo>
                      <a:pt x="1112" y="361"/>
                    </a:lnTo>
                    <a:lnTo>
                      <a:pt x="1074" y="292"/>
                    </a:lnTo>
                    <a:lnTo>
                      <a:pt x="1036" y="238"/>
                    </a:lnTo>
                    <a:lnTo>
                      <a:pt x="990" y="185"/>
                    </a:lnTo>
                    <a:lnTo>
                      <a:pt x="944" y="139"/>
                    </a:lnTo>
                    <a:lnTo>
                      <a:pt x="898" y="100"/>
                    </a:lnTo>
                    <a:lnTo>
                      <a:pt x="844" y="62"/>
                    </a:lnTo>
                    <a:lnTo>
                      <a:pt x="790" y="39"/>
                    </a:lnTo>
                    <a:lnTo>
                      <a:pt x="729" y="16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9"/>
              <p:cNvSpPr/>
              <p:nvPr/>
            </p:nvSpPr>
            <p:spPr>
              <a:xfrm>
                <a:off x="6807402" y="1288940"/>
                <a:ext cx="24204" cy="12252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53" extrusionOk="0">
                    <a:moveTo>
                      <a:pt x="1189" y="1"/>
                    </a:moveTo>
                    <a:lnTo>
                      <a:pt x="1159" y="16"/>
                    </a:lnTo>
                    <a:lnTo>
                      <a:pt x="1113" y="62"/>
                    </a:lnTo>
                    <a:lnTo>
                      <a:pt x="1059" y="100"/>
                    </a:lnTo>
                    <a:lnTo>
                      <a:pt x="1013" y="123"/>
                    </a:lnTo>
                    <a:lnTo>
                      <a:pt x="967" y="146"/>
                    </a:lnTo>
                    <a:lnTo>
                      <a:pt x="860" y="169"/>
                    </a:lnTo>
                    <a:lnTo>
                      <a:pt x="752" y="185"/>
                    </a:lnTo>
                    <a:lnTo>
                      <a:pt x="522" y="185"/>
                    </a:lnTo>
                    <a:lnTo>
                      <a:pt x="407" y="177"/>
                    </a:lnTo>
                    <a:lnTo>
                      <a:pt x="285" y="162"/>
                    </a:lnTo>
                    <a:lnTo>
                      <a:pt x="208" y="162"/>
                    </a:lnTo>
                    <a:lnTo>
                      <a:pt x="162" y="177"/>
                    </a:lnTo>
                    <a:lnTo>
                      <a:pt x="116" y="200"/>
                    </a:lnTo>
                    <a:lnTo>
                      <a:pt x="78" y="231"/>
                    </a:lnTo>
                    <a:lnTo>
                      <a:pt x="47" y="261"/>
                    </a:lnTo>
                    <a:lnTo>
                      <a:pt x="24" y="307"/>
                    </a:lnTo>
                    <a:lnTo>
                      <a:pt x="9" y="353"/>
                    </a:lnTo>
                    <a:lnTo>
                      <a:pt x="1" y="399"/>
                    </a:lnTo>
                    <a:lnTo>
                      <a:pt x="9" y="453"/>
                    </a:lnTo>
                    <a:lnTo>
                      <a:pt x="24" y="499"/>
                    </a:lnTo>
                    <a:lnTo>
                      <a:pt x="47" y="545"/>
                    </a:lnTo>
                    <a:lnTo>
                      <a:pt x="78" y="576"/>
                    </a:lnTo>
                    <a:lnTo>
                      <a:pt x="108" y="606"/>
                    </a:lnTo>
                    <a:lnTo>
                      <a:pt x="154" y="629"/>
                    </a:lnTo>
                    <a:lnTo>
                      <a:pt x="200" y="645"/>
                    </a:lnTo>
                    <a:lnTo>
                      <a:pt x="246" y="652"/>
                    </a:lnTo>
                    <a:lnTo>
                      <a:pt x="300" y="652"/>
                    </a:lnTo>
                    <a:lnTo>
                      <a:pt x="430" y="622"/>
                    </a:lnTo>
                    <a:lnTo>
                      <a:pt x="568" y="591"/>
                    </a:lnTo>
                    <a:lnTo>
                      <a:pt x="699" y="553"/>
                    </a:lnTo>
                    <a:lnTo>
                      <a:pt x="837" y="507"/>
                    </a:lnTo>
                    <a:lnTo>
                      <a:pt x="967" y="445"/>
                    </a:lnTo>
                    <a:lnTo>
                      <a:pt x="1028" y="407"/>
                    </a:lnTo>
                    <a:lnTo>
                      <a:pt x="1090" y="369"/>
                    </a:lnTo>
                    <a:lnTo>
                      <a:pt x="1151" y="315"/>
                    </a:lnTo>
                    <a:lnTo>
                      <a:pt x="1205" y="261"/>
                    </a:lnTo>
                    <a:lnTo>
                      <a:pt x="1228" y="231"/>
                    </a:lnTo>
                    <a:lnTo>
                      <a:pt x="1251" y="192"/>
                    </a:lnTo>
                    <a:lnTo>
                      <a:pt x="1274" y="146"/>
                    </a:lnTo>
                    <a:lnTo>
                      <a:pt x="1289" y="100"/>
                    </a:lnTo>
                    <a:lnTo>
                      <a:pt x="1289" y="62"/>
                    </a:lnTo>
                    <a:lnTo>
                      <a:pt x="1281" y="39"/>
                    </a:lnTo>
                    <a:lnTo>
                      <a:pt x="1274" y="24"/>
                    </a:lnTo>
                    <a:lnTo>
                      <a:pt x="1251" y="8"/>
                    </a:lnTo>
                    <a:lnTo>
                      <a:pt x="12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9"/>
              <p:cNvSpPr/>
              <p:nvPr/>
            </p:nvSpPr>
            <p:spPr>
              <a:xfrm>
                <a:off x="6688448" y="1249951"/>
                <a:ext cx="62310" cy="22177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182" extrusionOk="0">
                    <a:moveTo>
                      <a:pt x="2270" y="1"/>
                    </a:moveTo>
                    <a:lnTo>
                      <a:pt x="2063" y="16"/>
                    </a:lnTo>
                    <a:lnTo>
                      <a:pt x="1856" y="39"/>
                    </a:lnTo>
                    <a:lnTo>
                      <a:pt x="1656" y="77"/>
                    </a:lnTo>
                    <a:lnTo>
                      <a:pt x="1457" y="123"/>
                    </a:lnTo>
                    <a:lnTo>
                      <a:pt x="1258" y="185"/>
                    </a:lnTo>
                    <a:lnTo>
                      <a:pt x="1066" y="254"/>
                    </a:lnTo>
                    <a:lnTo>
                      <a:pt x="882" y="338"/>
                    </a:lnTo>
                    <a:lnTo>
                      <a:pt x="790" y="384"/>
                    </a:lnTo>
                    <a:lnTo>
                      <a:pt x="698" y="430"/>
                    </a:lnTo>
                    <a:lnTo>
                      <a:pt x="522" y="538"/>
                    </a:lnTo>
                    <a:lnTo>
                      <a:pt x="361" y="653"/>
                    </a:lnTo>
                    <a:lnTo>
                      <a:pt x="200" y="775"/>
                    </a:lnTo>
                    <a:lnTo>
                      <a:pt x="46" y="906"/>
                    </a:lnTo>
                    <a:lnTo>
                      <a:pt x="16" y="944"/>
                    </a:lnTo>
                    <a:lnTo>
                      <a:pt x="0" y="990"/>
                    </a:lnTo>
                    <a:lnTo>
                      <a:pt x="0" y="1036"/>
                    </a:lnTo>
                    <a:lnTo>
                      <a:pt x="16" y="1090"/>
                    </a:lnTo>
                    <a:lnTo>
                      <a:pt x="31" y="1113"/>
                    </a:lnTo>
                    <a:lnTo>
                      <a:pt x="46" y="1136"/>
                    </a:lnTo>
                    <a:lnTo>
                      <a:pt x="77" y="1159"/>
                    </a:lnTo>
                    <a:lnTo>
                      <a:pt x="100" y="1166"/>
                    </a:lnTo>
                    <a:lnTo>
                      <a:pt x="131" y="1182"/>
                    </a:lnTo>
                    <a:lnTo>
                      <a:pt x="161" y="1182"/>
                    </a:lnTo>
                    <a:lnTo>
                      <a:pt x="192" y="1174"/>
                    </a:lnTo>
                    <a:lnTo>
                      <a:pt x="223" y="1166"/>
                    </a:lnTo>
                    <a:lnTo>
                      <a:pt x="230" y="1159"/>
                    </a:lnTo>
                    <a:lnTo>
                      <a:pt x="568" y="1013"/>
                    </a:lnTo>
                    <a:lnTo>
                      <a:pt x="736" y="944"/>
                    </a:lnTo>
                    <a:lnTo>
                      <a:pt x="905" y="890"/>
                    </a:lnTo>
                    <a:lnTo>
                      <a:pt x="1074" y="837"/>
                    </a:lnTo>
                    <a:lnTo>
                      <a:pt x="1242" y="791"/>
                    </a:lnTo>
                    <a:lnTo>
                      <a:pt x="1411" y="752"/>
                    </a:lnTo>
                    <a:lnTo>
                      <a:pt x="1587" y="722"/>
                    </a:lnTo>
                    <a:lnTo>
                      <a:pt x="1764" y="699"/>
                    </a:lnTo>
                    <a:lnTo>
                      <a:pt x="1932" y="683"/>
                    </a:lnTo>
                    <a:lnTo>
                      <a:pt x="2109" y="668"/>
                    </a:lnTo>
                    <a:lnTo>
                      <a:pt x="2285" y="660"/>
                    </a:lnTo>
                    <a:lnTo>
                      <a:pt x="2630" y="660"/>
                    </a:lnTo>
                    <a:lnTo>
                      <a:pt x="2960" y="683"/>
                    </a:lnTo>
                    <a:lnTo>
                      <a:pt x="2990" y="691"/>
                    </a:lnTo>
                    <a:lnTo>
                      <a:pt x="3044" y="691"/>
                    </a:lnTo>
                    <a:lnTo>
                      <a:pt x="3098" y="683"/>
                    </a:lnTo>
                    <a:lnTo>
                      <a:pt x="3144" y="660"/>
                    </a:lnTo>
                    <a:lnTo>
                      <a:pt x="3190" y="637"/>
                    </a:lnTo>
                    <a:lnTo>
                      <a:pt x="3228" y="607"/>
                    </a:lnTo>
                    <a:lnTo>
                      <a:pt x="3259" y="568"/>
                    </a:lnTo>
                    <a:lnTo>
                      <a:pt x="3289" y="522"/>
                    </a:lnTo>
                    <a:lnTo>
                      <a:pt x="3305" y="476"/>
                    </a:lnTo>
                    <a:lnTo>
                      <a:pt x="3320" y="415"/>
                    </a:lnTo>
                    <a:lnTo>
                      <a:pt x="3320" y="353"/>
                    </a:lnTo>
                    <a:lnTo>
                      <a:pt x="3305" y="300"/>
                    </a:lnTo>
                    <a:lnTo>
                      <a:pt x="3282" y="246"/>
                    </a:lnTo>
                    <a:lnTo>
                      <a:pt x="3251" y="200"/>
                    </a:lnTo>
                    <a:lnTo>
                      <a:pt x="3205" y="154"/>
                    </a:lnTo>
                    <a:lnTo>
                      <a:pt x="3159" y="123"/>
                    </a:lnTo>
                    <a:lnTo>
                      <a:pt x="3105" y="100"/>
                    </a:lnTo>
                    <a:lnTo>
                      <a:pt x="2990" y="70"/>
                    </a:lnTo>
                    <a:lnTo>
                      <a:pt x="2891" y="47"/>
                    </a:lnTo>
                    <a:lnTo>
                      <a:pt x="2783" y="31"/>
                    </a:lnTo>
                    <a:lnTo>
                      <a:pt x="2676" y="16"/>
                    </a:ln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9"/>
              <p:cNvSpPr/>
              <p:nvPr/>
            </p:nvSpPr>
            <p:spPr>
              <a:xfrm>
                <a:off x="6742240" y="1252259"/>
                <a:ext cx="11970" cy="10657"/>
              </a:xfrm>
              <a:custGeom>
                <a:avLst/>
                <a:gdLst/>
                <a:ahLst/>
                <a:cxnLst/>
                <a:rect l="l" t="t" r="r" b="b"/>
                <a:pathLst>
                  <a:path w="638" h="568" extrusionOk="0">
                    <a:moveTo>
                      <a:pt x="568" y="0"/>
                    </a:moveTo>
                    <a:lnTo>
                      <a:pt x="553" y="8"/>
                    </a:lnTo>
                    <a:lnTo>
                      <a:pt x="537" y="23"/>
                    </a:lnTo>
                    <a:lnTo>
                      <a:pt x="530" y="39"/>
                    </a:lnTo>
                    <a:lnTo>
                      <a:pt x="530" y="54"/>
                    </a:lnTo>
                    <a:lnTo>
                      <a:pt x="514" y="108"/>
                    </a:lnTo>
                    <a:lnTo>
                      <a:pt x="484" y="154"/>
                    </a:lnTo>
                    <a:lnTo>
                      <a:pt x="445" y="192"/>
                    </a:lnTo>
                    <a:lnTo>
                      <a:pt x="399" y="223"/>
                    </a:lnTo>
                    <a:lnTo>
                      <a:pt x="346" y="238"/>
                    </a:lnTo>
                    <a:lnTo>
                      <a:pt x="292" y="246"/>
                    </a:lnTo>
                    <a:lnTo>
                      <a:pt x="139" y="246"/>
                    </a:lnTo>
                    <a:lnTo>
                      <a:pt x="108" y="253"/>
                    </a:lnTo>
                    <a:lnTo>
                      <a:pt x="85" y="269"/>
                    </a:lnTo>
                    <a:lnTo>
                      <a:pt x="54" y="284"/>
                    </a:lnTo>
                    <a:lnTo>
                      <a:pt x="31" y="307"/>
                    </a:lnTo>
                    <a:lnTo>
                      <a:pt x="16" y="330"/>
                    </a:lnTo>
                    <a:lnTo>
                      <a:pt x="8" y="361"/>
                    </a:lnTo>
                    <a:lnTo>
                      <a:pt x="1" y="392"/>
                    </a:lnTo>
                    <a:lnTo>
                      <a:pt x="1" y="422"/>
                    </a:lnTo>
                    <a:lnTo>
                      <a:pt x="8" y="453"/>
                    </a:lnTo>
                    <a:lnTo>
                      <a:pt x="16" y="484"/>
                    </a:lnTo>
                    <a:lnTo>
                      <a:pt x="39" y="507"/>
                    </a:lnTo>
                    <a:lnTo>
                      <a:pt x="54" y="530"/>
                    </a:lnTo>
                    <a:lnTo>
                      <a:pt x="85" y="545"/>
                    </a:lnTo>
                    <a:lnTo>
                      <a:pt x="108" y="560"/>
                    </a:lnTo>
                    <a:lnTo>
                      <a:pt x="139" y="568"/>
                    </a:lnTo>
                    <a:lnTo>
                      <a:pt x="177" y="568"/>
                    </a:lnTo>
                    <a:lnTo>
                      <a:pt x="208" y="560"/>
                    </a:lnTo>
                    <a:lnTo>
                      <a:pt x="215" y="560"/>
                    </a:lnTo>
                    <a:lnTo>
                      <a:pt x="300" y="530"/>
                    </a:lnTo>
                    <a:lnTo>
                      <a:pt x="376" y="491"/>
                    </a:lnTo>
                    <a:lnTo>
                      <a:pt x="453" y="445"/>
                    </a:lnTo>
                    <a:lnTo>
                      <a:pt x="530" y="384"/>
                    </a:lnTo>
                    <a:lnTo>
                      <a:pt x="560" y="346"/>
                    </a:lnTo>
                    <a:lnTo>
                      <a:pt x="583" y="307"/>
                    </a:lnTo>
                    <a:lnTo>
                      <a:pt x="606" y="261"/>
                    </a:lnTo>
                    <a:lnTo>
                      <a:pt x="622" y="223"/>
                    </a:lnTo>
                    <a:lnTo>
                      <a:pt x="637" y="177"/>
                    </a:lnTo>
                    <a:lnTo>
                      <a:pt x="637" y="131"/>
                    </a:lnTo>
                    <a:lnTo>
                      <a:pt x="637" y="85"/>
                    </a:lnTo>
                    <a:lnTo>
                      <a:pt x="629" y="39"/>
                    </a:lnTo>
                    <a:lnTo>
                      <a:pt x="614" y="16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9"/>
              <p:cNvSpPr/>
              <p:nvPr/>
            </p:nvSpPr>
            <p:spPr>
              <a:xfrm>
                <a:off x="6794456" y="1249951"/>
                <a:ext cx="62310" cy="22177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182" extrusionOk="0">
                    <a:moveTo>
                      <a:pt x="844" y="1"/>
                    </a:moveTo>
                    <a:lnTo>
                      <a:pt x="645" y="16"/>
                    </a:lnTo>
                    <a:lnTo>
                      <a:pt x="538" y="31"/>
                    </a:lnTo>
                    <a:lnTo>
                      <a:pt x="438" y="47"/>
                    </a:lnTo>
                    <a:lnTo>
                      <a:pt x="331" y="70"/>
                    </a:lnTo>
                    <a:lnTo>
                      <a:pt x="216" y="100"/>
                    </a:lnTo>
                    <a:lnTo>
                      <a:pt x="162" y="123"/>
                    </a:lnTo>
                    <a:lnTo>
                      <a:pt x="116" y="154"/>
                    </a:lnTo>
                    <a:lnTo>
                      <a:pt x="70" y="200"/>
                    </a:lnTo>
                    <a:lnTo>
                      <a:pt x="39" y="246"/>
                    </a:lnTo>
                    <a:lnTo>
                      <a:pt x="16" y="300"/>
                    </a:lnTo>
                    <a:lnTo>
                      <a:pt x="1" y="353"/>
                    </a:lnTo>
                    <a:lnTo>
                      <a:pt x="1" y="415"/>
                    </a:lnTo>
                    <a:lnTo>
                      <a:pt x="16" y="476"/>
                    </a:lnTo>
                    <a:lnTo>
                      <a:pt x="32" y="522"/>
                    </a:lnTo>
                    <a:lnTo>
                      <a:pt x="62" y="568"/>
                    </a:lnTo>
                    <a:lnTo>
                      <a:pt x="93" y="607"/>
                    </a:lnTo>
                    <a:lnTo>
                      <a:pt x="131" y="637"/>
                    </a:lnTo>
                    <a:lnTo>
                      <a:pt x="177" y="660"/>
                    </a:lnTo>
                    <a:lnTo>
                      <a:pt x="223" y="683"/>
                    </a:lnTo>
                    <a:lnTo>
                      <a:pt x="277" y="691"/>
                    </a:lnTo>
                    <a:lnTo>
                      <a:pt x="331" y="691"/>
                    </a:lnTo>
                    <a:lnTo>
                      <a:pt x="361" y="683"/>
                    </a:lnTo>
                    <a:lnTo>
                      <a:pt x="691" y="660"/>
                    </a:lnTo>
                    <a:lnTo>
                      <a:pt x="1036" y="660"/>
                    </a:lnTo>
                    <a:lnTo>
                      <a:pt x="1212" y="668"/>
                    </a:lnTo>
                    <a:lnTo>
                      <a:pt x="1389" y="683"/>
                    </a:lnTo>
                    <a:lnTo>
                      <a:pt x="1557" y="699"/>
                    </a:lnTo>
                    <a:lnTo>
                      <a:pt x="1734" y="722"/>
                    </a:lnTo>
                    <a:lnTo>
                      <a:pt x="1910" y="752"/>
                    </a:lnTo>
                    <a:lnTo>
                      <a:pt x="2079" y="791"/>
                    </a:lnTo>
                    <a:lnTo>
                      <a:pt x="2247" y="837"/>
                    </a:lnTo>
                    <a:lnTo>
                      <a:pt x="2424" y="890"/>
                    </a:lnTo>
                    <a:lnTo>
                      <a:pt x="2592" y="944"/>
                    </a:lnTo>
                    <a:lnTo>
                      <a:pt x="2753" y="1013"/>
                    </a:lnTo>
                    <a:lnTo>
                      <a:pt x="3091" y="1159"/>
                    </a:lnTo>
                    <a:lnTo>
                      <a:pt x="3098" y="1166"/>
                    </a:lnTo>
                    <a:lnTo>
                      <a:pt x="3129" y="1174"/>
                    </a:lnTo>
                    <a:lnTo>
                      <a:pt x="3160" y="1182"/>
                    </a:lnTo>
                    <a:lnTo>
                      <a:pt x="3190" y="1182"/>
                    </a:lnTo>
                    <a:lnTo>
                      <a:pt x="3221" y="1166"/>
                    </a:lnTo>
                    <a:lnTo>
                      <a:pt x="3252" y="1159"/>
                    </a:lnTo>
                    <a:lnTo>
                      <a:pt x="3275" y="1136"/>
                    </a:lnTo>
                    <a:lnTo>
                      <a:pt x="3290" y="1113"/>
                    </a:lnTo>
                    <a:lnTo>
                      <a:pt x="3313" y="1090"/>
                    </a:lnTo>
                    <a:lnTo>
                      <a:pt x="3321" y="1036"/>
                    </a:lnTo>
                    <a:lnTo>
                      <a:pt x="3321" y="990"/>
                    </a:lnTo>
                    <a:lnTo>
                      <a:pt x="3305" y="944"/>
                    </a:lnTo>
                    <a:lnTo>
                      <a:pt x="3275" y="906"/>
                    </a:lnTo>
                    <a:lnTo>
                      <a:pt x="3121" y="775"/>
                    </a:lnTo>
                    <a:lnTo>
                      <a:pt x="2960" y="653"/>
                    </a:lnTo>
                    <a:lnTo>
                      <a:pt x="2799" y="538"/>
                    </a:lnTo>
                    <a:lnTo>
                      <a:pt x="2623" y="430"/>
                    </a:lnTo>
                    <a:lnTo>
                      <a:pt x="2531" y="384"/>
                    </a:lnTo>
                    <a:lnTo>
                      <a:pt x="2439" y="338"/>
                    </a:lnTo>
                    <a:lnTo>
                      <a:pt x="2255" y="254"/>
                    </a:lnTo>
                    <a:lnTo>
                      <a:pt x="2063" y="185"/>
                    </a:lnTo>
                    <a:lnTo>
                      <a:pt x="1864" y="123"/>
                    </a:lnTo>
                    <a:lnTo>
                      <a:pt x="1665" y="77"/>
                    </a:lnTo>
                    <a:lnTo>
                      <a:pt x="1465" y="39"/>
                    </a:lnTo>
                    <a:lnTo>
                      <a:pt x="1258" y="16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9"/>
              <p:cNvSpPr/>
              <p:nvPr/>
            </p:nvSpPr>
            <p:spPr>
              <a:xfrm>
                <a:off x="6791004" y="1252259"/>
                <a:ext cx="11970" cy="10657"/>
              </a:xfrm>
              <a:custGeom>
                <a:avLst/>
                <a:gdLst/>
                <a:ahLst/>
                <a:cxnLst/>
                <a:rect l="l" t="t" r="r" b="b"/>
                <a:pathLst>
                  <a:path w="638" h="568" extrusionOk="0">
                    <a:moveTo>
                      <a:pt x="47" y="0"/>
                    </a:moveTo>
                    <a:lnTo>
                      <a:pt x="24" y="16"/>
                    </a:lnTo>
                    <a:lnTo>
                      <a:pt x="9" y="39"/>
                    </a:lnTo>
                    <a:lnTo>
                      <a:pt x="1" y="85"/>
                    </a:lnTo>
                    <a:lnTo>
                      <a:pt x="1" y="131"/>
                    </a:lnTo>
                    <a:lnTo>
                      <a:pt x="1" y="177"/>
                    </a:lnTo>
                    <a:lnTo>
                      <a:pt x="16" y="223"/>
                    </a:lnTo>
                    <a:lnTo>
                      <a:pt x="32" y="261"/>
                    </a:lnTo>
                    <a:lnTo>
                      <a:pt x="55" y="307"/>
                    </a:lnTo>
                    <a:lnTo>
                      <a:pt x="78" y="346"/>
                    </a:lnTo>
                    <a:lnTo>
                      <a:pt x="108" y="384"/>
                    </a:lnTo>
                    <a:lnTo>
                      <a:pt x="185" y="445"/>
                    </a:lnTo>
                    <a:lnTo>
                      <a:pt x="262" y="491"/>
                    </a:lnTo>
                    <a:lnTo>
                      <a:pt x="346" y="530"/>
                    </a:lnTo>
                    <a:lnTo>
                      <a:pt x="423" y="560"/>
                    </a:lnTo>
                    <a:lnTo>
                      <a:pt x="430" y="560"/>
                    </a:lnTo>
                    <a:lnTo>
                      <a:pt x="469" y="568"/>
                    </a:lnTo>
                    <a:lnTo>
                      <a:pt x="499" y="568"/>
                    </a:lnTo>
                    <a:lnTo>
                      <a:pt x="530" y="560"/>
                    </a:lnTo>
                    <a:lnTo>
                      <a:pt x="553" y="545"/>
                    </a:lnTo>
                    <a:lnTo>
                      <a:pt x="584" y="530"/>
                    </a:lnTo>
                    <a:lnTo>
                      <a:pt x="607" y="507"/>
                    </a:lnTo>
                    <a:lnTo>
                      <a:pt x="622" y="484"/>
                    </a:lnTo>
                    <a:lnTo>
                      <a:pt x="637" y="453"/>
                    </a:lnTo>
                    <a:lnTo>
                      <a:pt x="637" y="422"/>
                    </a:lnTo>
                    <a:lnTo>
                      <a:pt x="637" y="392"/>
                    </a:lnTo>
                    <a:lnTo>
                      <a:pt x="637" y="361"/>
                    </a:lnTo>
                    <a:lnTo>
                      <a:pt x="622" y="330"/>
                    </a:lnTo>
                    <a:lnTo>
                      <a:pt x="607" y="307"/>
                    </a:lnTo>
                    <a:lnTo>
                      <a:pt x="584" y="284"/>
                    </a:lnTo>
                    <a:lnTo>
                      <a:pt x="561" y="269"/>
                    </a:lnTo>
                    <a:lnTo>
                      <a:pt x="530" y="253"/>
                    </a:lnTo>
                    <a:lnTo>
                      <a:pt x="499" y="246"/>
                    </a:lnTo>
                    <a:lnTo>
                      <a:pt x="346" y="246"/>
                    </a:lnTo>
                    <a:lnTo>
                      <a:pt x="292" y="238"/>
                    </a:lnTo>
                    <a:lnTo>
                      <a:pt x="239" y="223"/>
                    </a:lnTo>
                    <a:lnTo>
                      <a:pt x="193" y="192"/>
                    </a:lnTo>
                    <a:lnTo>
                      <a:pt x="154" y="154"/>
                    </a:lnTo>
                    <a:lnTo>
                      <a:pt x="124" y="108"/>
                    </a:lnTo>
                    <a:lnTo>
                      <a:pt x="108" y="54"/>
                    </a:lnTo>
                    <a:lnTo>
                      <a:pt x="108" y="39"/>
                    </a:lnTo>
                    <a:lnTo>
                      <a:pt x="101" y="23"/>
                    </a:lnTo>
                    <a:lnTo>
                      <a:pt x="85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9"/>
              <p:cNvSpPr/>
              <p:nvPr/>
            </p:nvSpPr>
            <p:spPr>
              <a:xfrm>
                <a:off x="6733478" y="1355116"/>
                <a:ext cx="78258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990" extrusionOk="0">
                    <a:moveTo>
                      <a:pt x="4171" y="0"/>
                    </a:moveTo>
                    <a:lnTo>
                      <a:pt x="4171" y="0"/>
                    </a:lnTo>
                    <a:lnTo>
                      <a:pt x="4171" y="0"/>
                    </a:lnTo>
                    <a:close/>
                    <a:moveTo>
                      <a:pt x="0" y="0"/>
                    </a:moveTo>
                    <a:lnTo>
                      <a:pt x="100" y="108"/>
                    </a:lnTo>
                    <a:lnTo>
                      <a:pt x="199" y="207"/>
                    </a:lnTo>
                    <a:lnTo>
                      <a:pt x="307" y="307"/>
                    </a:lnTo>
                    <a:lnTo>
                      <a:pt x="422" y="399"/>
                    </a:lnTo>
                    <a:lnTo>
                      <a:pt x="544" y="483"/>
                    </a:lnTo>
                    <a:lnTo>
                      <a:pt x="667" y="568"/>
                    </a:lnTo>
                    <a:lnTo>
                      <a:pt x="797" y="645"/>
                    </a:lnTo>
                    <a:lnTo>
                      <a:pt x="928" y="706"/>
                    </a:lnTo>
                    <a:lnTo>
                      <a:pt x="1066" y="767"/>
                    </a:lnTo>
                    <a:lnTo>
                      <a:pt x="1204" y="821"/>
                    </a:lnTo>
                    <a:lnTo>
                      <a:pt x="1342" y="867"/>
                    </a:lnTo>
                    <a:lnTo>
                      <a:pt x="1487" y="913"/>
                    </a:lnTo>
                    <a:lnTo>
                      <a:pt x="1633" y="944"/>
                    </a:lnTo>
                    <a:lnTo>
                      <a:pt x="1787" y="967"/>
                    </a:lnTo>
                    <a:lnTo>
                      <a:pt x="1940" y="982"/>
                    </a:lnTo>
                    <a:lnTo>
                      <a:pt x="2086" y="990"/>
                    </a:lnTo>
                    <a:lnTo>
                      <a:pt x="2239" y="982"/>
                    </a:lnTo>
                    <a:lnTo>
                      <a:pt x="2392" y="974"/>
                    </a:lnTo>
                    <a:lnTo>
                      <a:pt x="2538" y="951"/>
                    </a:lnTo>
                    <a:lnTo>
                      <a:pt x="2691" y="928"/>
                    </a:lnTo>
                    <a:lnTo>
                      <a:pt x="2837" y="890"/>
                    </a:lnTo>
                    <a:lnTo>
                      <a:pt x="2983" y="844"/>
                    </a:lnTo>
                    <a:lnTo>
                      <a:pt x="3121" y="790"/>
                    </a:lnTo>
                    <a:lnTo>
                      <a:pt x="3251" y="721"/>
                    </a:lnTo>
                    <a:lnTo>
                      <a:pt x="3320" y="691"/>
                    </a:lnTo>
                    <a:lnTo>
                      <a:pt x="3389" y="660"/>
                    </a:lnTo>
                    <a:lnTo>
                      <a:pt x="3512" y="576"/>
                    </a:lnTo>
                    <a:lnTo>
                      <a:pt x="3757" y="407"/>
                    </a:lnTo>
                    <a:lnTo>
                      <a:pt x="3864" y="307"/>
                    </a:lnTo>
                    <a:lnTo>
                      <a:pt x="3972" y="207"/>
                    </a:lnTo>
                    <a:lnTo>
                      <a:pt x="4171" y="0"/>
                    </a:lnTo>
                    <a:lnTo>
                      <a:pt x="3918" y="146"/>
                    </a:lnTo>
                    <a:lnTo>
                      <a:pt x="3673" y="276"/>
                    </a:lnTo>
                    <a:lnTo>
                      <a:pt x="3542" y="338"/>
                    </a:lnTo>
                    <a:lnTo>
                      <a:pt x="3420" y="399"/>
                    </a:lnTo>
                    <a:lnTo>
                      <a:pt x="3289" y="453"/>
                    </a:lnTo>
                    <a:lnTo>
                      <a:pt x="3159" y="499"/>
                    </a:lnTo>
                    <a:lnTo>
                      <a:pt x="3029" y="537"/>
                    </a:lnTo>
                    <a:lnTo>
                      <a:pt x="2898" y="576"/>
                    </a:lnTo>
                    <a:lnTo>
                      <a:pt x="2768" y="614"/>
                    </a:lnTo>
                    <a:lnTo>
                      <a:pt x="2630" y="637"/>
                    </a:lnTo>
                    <a:lnTo>
                      <a:pt x="2500" y="652"/>
                    </a:lnTo>
                    <a:lnTo>
                      <a:pt x="2362" y="668"/>
                    </a:lnTo>
                    <a:lnTo>
                      <a:pt x="2231" y="675"/>
                    </a:lnTo>
                    <a:lnTo>
                      <a:pt x="2093" y="675"/>
                    </a:lnTo>
                    <a:lnTo>
                      <a:pt x="1955" y="668"/>
                    </a:lnTo>
                    <a:lnTo>
                      <a:pt x="1825" y="660"/>
                    </a:lnTo>
                    <a:lnTo>
                      <a:pt x="1687" y="645"/>
                    </a:lnTo>
                    <a:lnTo>
                      <a:pt x="1556" y="622"/>
                    </a:lnTo>
                    <a:lnTo>
                      <a:pt x="1418" y="591"/>
                    </a:lnTo>
                    <a:lnTo>
                      <a:pt x="1288" y="560"/>
                    </a:lnTo>
                    <a:lnTo>
                      <a:pt x="1150" y="522"/>
                    </a:lnTo>
                    <a:lnTo>
                      <a:pt x="1020" y="483"/>
                    </a:lnTo>
                    <a:lnTo>
                      <a:pt x="759" y="384"/>
                    </a:lnTo>
                    <a:lnTo>
                      <a:pt x="506" y="269"/>
                    </a:lnTo>
                    <a:lnTo>
                      <a:pt x="245" y="1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9"/>
              <p:cNvSpPr/>
              <p:nvPr/>
            </p:nvSpPr>
            <p:spPr>
              <a:xfrm>
                <a:off x="6759501" y="1379001"/>
                <a:ext cx="30226" cy="7205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384" extrusionOk="0">
                    <a:moveTo>
                      <a:pt x="1" y="0"/>
                    </a:moveTo>
                    <a:lnTo>
                      <a:pt x="39" y="46"/>
                    </a:lnTo>
                    <a:lnTo>
                      <a:pt x="77" y="92"/>
                    </a:lnTo>
                    <a:lnTo>
                      <a:pt x="154" y="169"/>
                    </a:lnTo>
                    <a:lnTo>
                      <a:pt x="254" y="238"/>
                    </a:lnTo>
                    <a:lnTo>
                      <a:pt x="353" y="292"/>
                    </a:lnTo>
                    <a:lnTo>
                      <a:pt x="461" y="330"/>
                    </a:lnTo>
                    <a:lnTo>
                      <a:pt x="576" y="361"/>
                    </a:lnTo>
                    <a:lnTo>
                      <a:pt x="691" y="376"/>
                    </a:lnTo>
                    <a:lnTo>
                      <a:pt x="806" y="384"/>
                    </a:lnTo>
                    <a:lnTo>
                      <a:pt x="921" y="368"/>
                    </a:lnTo>
                    <a:lnTo>
                      <a:pt x="1036" y="353"/>
                    </a:lnTo>
                    <a:lnTo>
                      <a:pt x="1151" y="322"/>
                    </a:lnTo>
                    <a:lnTo>
                      <a:pt x="1251" y="276"/>
                    </a:lnTo>
                    <a:lnTo>
                      <a:pt x="1358" y="223"/>
                    </a:lnTo>
                    <a:lnTo>
                      <a:pt x="1450" y="161"/>
                    </a:lnTo>
                    <a:lnTo>
                      <a:pt x="1534" y="85"/>
                    </a:lnTo>
                    <a:lnTo>
                      <a:pt x="1611" y="0"/>
                    </a:lnTo>
                    <a:lnTo>
                      <a:pt x="1389" y="23"/>
                    </a:lnTo>
                    <a:lnTo>
                      <a:pt x="1189" y="46"/>
                    </a:lnTo>
                    <a:lnTo>
                      <a:pt x="990" y="62"/>
                    </a:lnTo>
                    <a:lnTo>
                      <a:pt x="798" y="69"/>
                    </a:lnTo>
                    <a:lnTo>
                      <a:pt x="614" y="69"/>
                    </a:lnTo>
                    <a:lnTo>
                      <a:pt x="423" y="54"/>
                    </a:lnTo>
                    <a:lnTo>
                      <a:pt x="215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9"/>
              <p:cNvSpPr/>
              <p:nvPr/>
            </p:nvSpPr>
            <p:spPr>
              <a:xfrm>
                <a:off x="6833313" y="1336128"/>
                <a:ext cx="106177" cy="155241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8274" extrusionOk="0">
                    <a:moveTo>
                      <a:pt x="5283" y="0"/>
                    </a:moveTo>
                    <a:lnTo>
                      <a:pt x="5198" y="207"/>
                    </a:lnTo>
                    <a:lnTo>
                      <a:pt x="5106" y="407"/>
                    </a:lnTo>
                    <a:lnTo>
                      <a:pt x="4999" y="598"/>
                    </a:lnTo>
                    <a:lnTo>
                      <a:pt x="4884" y="767"/>
                    </a:lnTo>
                    <a:lnTo>
                      <a:pt x="4761" y="920"/>
                    </a:lnTo>
                    <a:lnTo>
                      <a:pt x="4692" y="997"/>
                    </a:lnTo>
                    <a:lnTo>
                      <a:pt x="4631" y="1058"/>
                    </a:lnTo>
                    <a:lnTo>
                      <a:pt x="4554" y="1120"/>
                    </a:lnTo>
                    <a:lnTo>
                      <a:pt x="4485" y="1181"/>
                    </a:lnTo>
                    <a:lnTo>
                      <a:pt x="4409" y="1227"/>
                    </a:lnTo>
                    <a:lnTo>
                      <a:pt x="4332" y="1273"/>
                    </a:lnTo>
                    <a:lnTo>
                      <a:pt x="4255" y="1311"/>
                    </a:lnTo>
                    <a:lnTo>
                      <a:pt x="4171" y="1350"/>
                    </a:lnTo>
                    <a:lnTo>
                      <a:pt x="4087" y="1373"/>
                    </a:lnTo>
                    <a:lnTo>
                      <a:pt x="4002" y="1396"/>
                    </a:lnTo>
                    <a:lnTo>
                      <a:pt x="3918" y="1403"/>
                    </a:lnTo>
                    <a:lnTo>
                      <a:pt x="3826" y="1411"/>
                    </a:lnTo>
                    <a:lnTo>
                      <a:pt x="3734" y="1403"/>
                    </a:lnTo>
                    <a:lnTo>
                      <a:pt x="3642" y="1396"/>
                    </a:lnTo>
                    <a:lnTo>
                      <a:pt x="3542" y="1373"/>
                    </a:lnTo>
                    <a:lnTo>
                      <a:pt x="3443" y="1350"/>
                    </a:lnTo>
                    <a:lnTo>
                      <a:pt x="3343" y="1311"/>
                    </a:lnTo>
                    <a:lnTo>
                      <a:pt x="3243" y="1265"/>
                    </a:lnTo>
                    <a:lnTo>
                      <a:pt x="3144" y="1212"/>
                    </a:lnTo>
                    <a:lnTo>
                      <a:pt x="3036" y="1150"/>
                    </a:lnTo>
                    <a:lnTo>
                      <a:pt x="2929" y="1074"/>
                    </a:lnTo>
                    <a:lnTo>
                      <a:pt x="2822" y="989"/>
                    </a:lnTo>
                    <a:lnTo>
                      <a:pt x="2768" y="1235"/>
                    </a:lnTo>
                    <a:lnTo>
                      <a:pt x="2660" y="1634"/>
                    </a:lnTo>
                    <a:lnTo>
                      <a:pt x="2545" y="2025"/>
                    </a:lnTo>
                    <a:lnTo>
                      <a:pt x="2423" y="2408"/>
                    </a:lnTo>
                    <a:lnTo>
                      <a:pt x="2285" y="2768"/>
                    </a:lnTo>
                    <a:lnTo>
                      <a:pt x="2139" y="3113"/>
                    </a:lnTo>
                    <a:lnTo>
                      <a:pt x="2055" y="3282"/>
                    </a:lnTo>
                    <a:lnTo>
                      <a:pt x="1978" y="3443"/>
                    </a:lnTo>
                    <a:lnTo>
                      <a:pt x="1894" y="3604"/>
                    </a:lnTo>
                    <a:lnTo>
                      <a:pt x="1802" y="3750"/>
                    </a:lnTo>
                    <a:lnTo>
                      <a:pt x="1717" y="3895"/>
                    </a:lnTo>
                    <a:lnTo>
                      <a:pt x="1625" y="4041"/>
                    </a:lnTo>
                    <a:lnTo>
                      <a:pt x="1426" y="4309"/>
                    </a:lnTo>
                    <a:lnTo>
                      <a:pt x="1227" y="4562"/>
                    </a:lnTo>
                    <a:lnTo>
                      <a:pt x="1020" y="4800"/>
                    </a:lnTo>
                    <a:lnTo>
                      <a:pt x="820" y="5022"/>
                    </a:lnTo>
                    <a:lnTo>
                      <a:pt x="613" y="5222"/>
                    </a:lnTo>
                    <a:lnTo>
                      <a:pt x="414" y="5406"/>
                    </a:lnTo>
                    <a:lnTo>
                      <a:pt x="207" y="5574"/>
                    </a:lnTo>
                    <a:lnTo>
                      <a:pt x="0" y="5728"/>
                    </a:lnTo>
                    <a:lnTo>
                      <a:pt x="0" y="7369"/>
                    </a:lnTo>
                    <a:lnTo>
                      <a:pt x="253" y="7284"/>
                    </a:lnTo>
                    <a:lnTo>
                      <a:pt x="391" y="8273"/>
                    </a:lnTo>
                    <a:lnTo>
                      <a:pt x="1089" y="8074"/>
                    </a:lnTo>
                    <a:lnTo>
                      <a:pt x="1878" y="7829"/>
                    </a:lnTo>
                    <a:lnTo>
                      <a:pt x="2292" y="7698"/>
                    </a:lnTo>
                    <a:lnTo>
                      <a:pt x="2714" y="7560"/>
                    </a:lnTo>
                    <a:lnTo>
                      <a:pt x="3128" y="7407"/>
                    </a:lnTo>
                    <a:lnTo>
                      <a:pt x="3535" y="7254"/>
                    </a:lnTo>
                    <a:lnTo>
                      <a:pt x="3918" y="7100"/>
                    </a:lnTo>
                    <a:lnTo>
                      <a:pt x="4286" y="6939"/>
                    </a:lnTo>
                    <a:lnTo>
                      <a:pt x="4616" y="6778"/>
                    </a:lnTo>
                    <a:lnTo>
                      <a:pt x="4769" y="6694"/>
                    </a:lnTo>
                    <a:lnTo>
                      <a:pt x="4915" y="6609"/>
                    </a:lnTo>
                    <a:lnTo>
                      <a:pt x="5045" y="6533"/>
                    </a:lnTo>
                    <a:lnTo>
                      <a:pt x="5168" y="6448"/>
                    </a:lnTo>
                    <a:lnTo>
                      <a:pt x="5275" y="6364"/>
                    </a:lnTo>
                    <a:lnTo>
                      <a:pt x="5367" y="6287"/>
                    </a:lnTo>
                    <a:lnTo>
                      <a:pt x="5444" y="6203"/>
                    </a:lnTo>
                    <a:lnTo>
                      <a:pt x="5513" y="6126"/>
                    </a:lnTo>
                    <a:lnTo>
                      <a:pt x="5559" y="6050"/>
                    </a:lnTo>
                    <a:lnTo>
                      <a:pt x="5589" y="5965"/>
                    </a:lnTo>
                    <a:lnTo>
                      <a:pt x="5605" y="5896"/>
                    </a:lnTo>
                    <a:lnTo>
                      <a:pt x="5620" y="5812"/>
                    </a:lnTo>
                    <a:lnTo>
                      <a:pt x="5643" y="5597"/>
                    </a:lnTo>
                    <a:lnTo>
                      <a:pt x="5658" y="5344"/>
                    </a:lnTo>
                    <a:lnTo>
                      <a:pt x="5658" y="5045"/>
                    </a:lnTo>
                    <a:lnTo>
                      <a:pt x="5658" y="4708"/>
                    </a:lnTo>
                    <a:lnTo>
                      <a:pt x="5643" y="4348"/>
                    </a:lnTo>
                    <a:lnTo>
                      <a:pt x="5628" y="3949"/>
                    </a:lnTo>
                    <a:lnTo>
                      <a:pt x="5605" y="3535"/>
                    </a:lnTo>
                    <a:lnTo>
                      <a:pt x="5536" y="2661"/>
                    </a:lnTo>
                    <a:lnTo>
                      <a:pt x="5459" y="1756"/>
                    </a:lnTo>
                    <a:lnTo>
                      <a:pt x="5375" y="851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9"/>
              <p:cNvSpPr/>
              <p:nvPr/>
            </p:nvSpPr>
            <p:spPr>
              <a:xfrm>
                <a:off x="6833313" y="1336128"/>
                <a:ext cx="106177" cy="155241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8274" fill="none" extrusionOk="0">
                    <a:moveTo>
                      <a:pt x="5283" y="0"/>
                    </a:moveTo>
                    <a:lnTo>
                      <a:pt x="5283" y="0"/>
                    </a:lnTo>
                    <a:lnTo>
                      <a:pt x="5198" y="207"/>
                    </a:lnTo>
                    <a:lnTo>
                      <a:pt x="5106" y="407"/>
                    </a:lnTo>
                    <a:lnTo>
                      <a:pt x="4999" y="598"/>
                    </a:lnTo>
                    <a:lnTo>
                      <a:pt x="4884" y="767"/>
                    </a:lnTo>
                    <a:lnTo>
                      <a:pt x="4761" y="920"/>
                    </a:lnTo>
                    <a:lnTo>
                      <a:pt x="4692" y="997"/>
                    </a:lnTo>
                    <a:lnTo>
                      <a:pt x="4631" y="1058"/>
                    </a:lnTo>
                    <a:lnTo>
                      <a:pt x="4554" y="1120"/>
                    </a:lnTo>
                    <a:lnTo>
                      <a:pt x="4485" y="1181"/>
                    </a:lnTo>
                    <a:lnTo>
                      <a:pt x="4409" y="1227"/>
                    </a:lnTo>
                    <a:lnTo>
                      <a:pt x="4332" y="1273"/>
                    </a:lnTo>
                    <a:lnTo>
                      <a:pt x="4255" y="1311"/>
                    </a:lnTo>
                    <a:lnTo>
                      <a:pt x="4171" y="1350"/>
                    </a:lnTo>
                    <a:lnTo>
                      <a:pt x="4087" y="1373"/>
                    </a:lnTo>
                    <a:lnTo>
                      <a:pt x="4002" y="1396"/>
                    </a:lnTo>
                    <a:lnTo>
                      <a:pt x="3918" y="1403"/>
                    </a:lnTo>
                    <a:lnTo>
                      <a:pt x="3826" y="1411"/>
                    </a:lnTo>
                    <a:lnTo>
                      <a:pt x="3734" y="1403"/>
                    </a:lnTo>
                    <a:lnTo>
                      <a:pt x="3642" y="1396"/>
                    </a:lnTo>
                    <a:lnTo>
                      <a:pt x="3542" y="1373"/>
                    </a:lnTo>
                    <a:lnTo>
                      <a:pt x="3443" y="1350"/>
                    </a:lnTo>
                    <a:lnTo>
                      <a:pt x="3343" y="1311"/>
                    </a:lnTo>
                    <a:lnTo>
                      <a:pt x="3243" y="1265"/>
                    </a:lnTo>
                    <a:lnTo>
                      <a:pt x="3144" y="1212"/>
                    </a:lnTo>
                    <a:lnTo>
                      <a:pt x="3036" y="1150"/>
                    </a:lnTo>
                    <a:lnTo>
                      <a:pt x="2929" y="1074"/>
                    </a:lnTo>
                    <a:lnTo>
                      <a:pt x="2822" y="989"/>
                    </a:lnTo>
                    <a:lnTo>
                      <a:pt x="2822" y="989"/>
                    </a:lnTo>
                    <a:lnTo>
                      <a:pt x="2768" y="1235"/>
                    </a:lnTo>
                    <a:lnTo>
                      <a:pt x="2768" y="1235"/>
                    </a:lnTo>
                    <a:lnTo>
                      <a:pt x="2660" y="1634"/>
                    </a:lnTo>
                    <a:lnTo>
                      <a:pt x="2545" y="2025"/>
                    </a:lnTo>
                    <a:lnTo>
                      <a:pt x="2423" y="2408"/>
                    </a:lnTo>
                    <a:lnTo>
                      <a:pt x="2285" y="2768"/>
                    </a:lnTo>
                    <a:lnTo>
                      <a:pt x="2139" y="3113"/>
                    </a:lnTo>
                    <a:lnTo>
                      <a:pt x="2055" y="3282"/>
                    </a:lnTo>
                    <a:lnTo>
                      <a:pt x="1978" y="3443"/>
                    </a:lnTo>
                    <a:lnTo>
                      <a:pt x="1894" y="3604"/>
                    </a:lnTo>
                    <a:lnTo>
                      <a:pt x="1802" y="3750"/>
                    </a:lnTo>
                    <a:lnTo>
                      <a:pt x="1717" y="3895"/>
                    </a:lnTo>
                    <a:lnTo>
                      <a:pt x="1625" y="4041"/>
                    </a:lnTo>
                    <a:lnTo>
                      <a:pt x="1625" y="4041"/>
                    </a:lnTo>
                    <a:lnTo>
                      <a:pt x="1426" y="4309"/>
                    </a:lnTo>
                    <a:lnTo>
                      <a:pt x="1227" y="4562"/>
                    </a:lnTo>
                    <a:lnTo>
                      <a:pt x="1020" y="4800"/>
                    </a:lnTo>
                    <a:lnTo>
                      <a:pt x="820" y="5022"/>
                    </a:lnTo>
                    <a:lnTo>
                      <a:pt x="613" y="5222"/>
                    </a:lnTo>
                    <a:lnTo>
                      <a:pt x="414" y="5406"/>
                    </a:lnTo>
                    <a:lnTo>
                      <a:pt x="207" y="5574"/>
                    </a:lnTo>
                    <a:lnTo>
                      <a:pt x="0" y="5728"/>
                    </a:lnTo>
                    <a:lnTo>
                      <a:pt x="0" y="7369"/>
                    </a:lnTo>
                    <a:lnTo>
                      <a:pt x="253" y="7284"/>
                    </a:lnTo>
                    <a:lnTo>
                      <a:pt x="391" y="8273"/>
                    </a:lnTo>
                    <a:lnTo>
                      <a:pt x="391" y="8273"/>
                    </a:lnTo>
                    <a:lnTo>
                      <a:pt x="1089" y="8074"/>
                    </a:lnTo>
                    <a:lnTo>
                      <a:pt x="1878" y="7829"/>
                    </a:lnTo>
                    <a:lnTo>
                      <a:pt x="2292" y="7698"/>
                    </a:lnTo>
                    <a:lnTo>
                      <a:pt x="2714" y="7560"/>
                    </a:lnTo>
                    <a:lnTo>
                      <a:pt x="3128" y="7407"/>
                    </a:lnTo>
                    <a:lnTo>
                      <a:pt x="3535" y="7254"/>
                    </a:lnTo>
                    <a:lnTo>
                      <a:pt x="3918" y="7100"/>
                    </a:lnTo>
                    <a:lnTo>
                      <a:pt x="4286" y="6939"/>
                    </a:lnTo>
                    <a:lnTo>
                      <a:pt x="4616" y="6778"/>
                    </a:lnTo>
                    <a:lnTo>
                      <a:pt x="4769" y="6694"/>
                    </a:lnTo>
                    <a:lnTo>
                      <a:pt x="4915" y="6609"/>
                    </a:lnTo>
                    <a:lnTo>
                      <a:pt x="5045" y="6533"/>
                    </a:lnTo>
                    <a:lnTo>
                      <a:pt x="5168" y="6448"/>
                    </a:lnTo>
                    <a:lnTo>
                      <a:pt x="5275" y="6364"/>
                    </a:lnTo>
                    <a:lnTo>
                      <a:pt x="5367" y="6287"/>
                    </a:lnTo>
                    <a:lnTo>
                      <a:pt x="5444" y="6203"/>
                    </a:lnTo>
                    <a:lnTo>
                      <a:pt x="5513" y="6126"/>
                    </a:lnTo>
                    <a:lnTo>
                      <a:pt x="5559" y="6050"/>
                    </a:lnTo>
                    <a:lnTo>
                      <a:pt x="5589" y="5965"/>
                    </a:lnTo>
                    <a:lnTo>
                      <a:pt x="5589" y="5965"/>
                    </a:lnTo>
                    <a:lnTo>
                      <a:pt x="5605" y="5896"/>
                    </a:lnTo>
                    <a:lnTo>
                      <a:pt x="5620" y="5812"/>
                    </a:lnTo>
                    <a:lnTo>
                      <a:pt x="5643" y="5597"/>
                    </a:lnTo>
                    <a:lnTo>
                      <a:pt x="5658" y="5344"/>
                    </a:lnTo>
                    <a:lnTo>
                      <a:pt x="5658" y="5045"/>
                    </a:lnTo>
                    <a:lnTo>
                      <a:pt x="5658" y="4708"/>
                    </a:lnTo>
                    <a:lnTo>
                      <a:pt x="5643" y="4348"/>
                    </a:lnTo>
                    <a:lnTo>
                      <a:pt x="5628" y="3949"/>
                    </a:lnTo>
                    <a:lnTo>
                      <a:pt x="5605" y="3535"/>
                    </a:lnTo>
                    <a:lnTo>
                      <a:pt x="5536" y="2661"/>
                    </a:lnTo>
                    <a:lnTo>
                      <a:pt x="5459" y="1756"/>
                    </a:lnTo>
                    <a:lnTo>
                      <a:pt x="5375" y="851"/>
                    </a:lnTo>
                    <a:lnTo>
                      <a:pt x="528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9"/>
              <p:cNvSpPr/>
              <p:nvPr/>
            </p:nvSpPr>
            <p:spPr>
              <a:xfrm>
                <a:off x="6599682" y="1330087"/>
                <a:ext cx="106909" cy="161714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8619" extrusionOk="0">
                    <a:moveTo>
                      <a:pt x="415" y="0"/>
                    </a:moveTo>
                    <a:lnTo>
                      <a:pt x="323" y="867"/>
                    </a:lnTo>
                    <a:lnTo>
                      <a:pt x="231" y="1794"/>
                    </a:lnTo>
                    <a:lnTo>
                      <a:pt x="139" y="2753"/>
                    </a:lnTo>
                    <a:lnTo>
                      <a:pt x="70" y="3681"/>
                    </a:lnTo>
                    <a:lnTo>
                      <a:pt x="39" y="4125"/>
                    </a:lnTo>
                    <a:lnTo>
                      <a:pt x="24" y="4547"/>
                    </a:lnTo>
                    <a:lnTo>
                      <a:pt x="8" y="4938"/>
                    </a:lnTo>
                    <a:lnTo>
                      <a:pt x="1" y="5298"/>
                    </a:lnTo>
                    <a:lnTo>
                      <a:pt x="1" y="5620"/>
                    </a:lnTo>
                    <a:lnTo>
                      <a:pt x="16" y="5896"/>
                    </a:lnTo>
                    <a:lnTo>
                      <a:pt x="39" y="6119"/>
                    </a:lnTo>
                    <a:lnTo>
                      <a:pt x="54" y="6211"/>
                    </a:lnTo>
                    <a:lnTo>
                      <a:pt x="70" y="6287"/>
                    </a:lnTo>
                    <a:lnTo>
                      <a:pt x="100" y="6372"/>
                    </a:lnTo>
                    <a:lnTo>
                      <a:pt x="154" y="6448"/>
                    </a:lnTo>
                    <a:lnTo>
                      <a:pt x="223" y="6533"/>
                    </a:lnTo>
                    <a:lnTo>
                      <a:pt x="300" y="6609"/>
                    </a:lnTo>
                    <a:lnTo>
                      <a:pt x="399" y="6694"/>
                    </a:lnTo>
                    <a:lnTo>
                      <a:pt x="507" y="6778"/>
                    </a:lnTo>
                    <a:lnTo>
                      <a:pt x="629" y="6862"/>
                    </a:lnTo>
                    <a:lnTo>
                      <a:pt x="767" y="6947"/>
                    </a:lnTo>
                    <a:lnTo>
                      <a:pt x="913" y="7023"/>
                    </a:lnTo>
                    <a:lnTo>
                      <a:pt x="1066" y="7108"/>
                    </a:lnTo>
                    <a:lnTo>
                      <a:pt x="1404" y="7276"/>
                    </a:lnTo>
                    <a:lnTo>
                      <a:pt x="1779" y="7437"/>
                    </a:lnTo>
                    <a:lnTo>
                      <a:pt x="2170" y="7599"/>
                    </a:lnTo>
                    <a:lnTo>
                      <a:pt x="2584" y="7752"/>
                    </a:lnTo>
                    <a:lnTo>
                      <a:pt x="3006" y="7898"/>
                    </a:lnTo>
                    <a:lnTo>
                      <a:pt x="3428" y="8043"/>
                    </a:lnTo>
                    <a:lnTo>
                      <a:pt x="3842" y="8174"/>
                    </a:lnTo>
                    <a:lnTo>
                      <a:pt x="4639" y="8419"/>
                    </a:lnTo>
                    <a:lnTo>
                      <a:pt x="5337" y="8618"/>
                    </a:lnTo>
                    <a:lnTo>
                      <a:pt x="5329" y="8250"/>
                    </a:lnTo>
                    <a:lnTo>
                      <a:pt x="5337" y="7959"/>
                    </a:lnTo>
                    <a:lnTo>
                      <a:pt x="5345" y="7852"/>
                    </a:lnTo>
                    <a:lnTo>
                      <a:pt x="5360" y="7775"/>
                    </a:lnTo>
                    <a:lnTo>
                      <a:pt x="5368" y="7752"/>
                    </a:lnTo>
                    <a:lnTo>
                      <a:pt x="5375" y="7737"/>
                    </a:lnTo>
                    <a:lnTo>
                      <a:pt x="5391" y="7729"/>
                    </a:lnTo>
                    <a:lnTo>
                      <a:pt x="5398" y="7737"/>
                    </a:lnTo>
                    <a:lnTo>
                      <a:pt x="5444" y="7775"/>
                    </a:lnTo>
                    <a:lnTo>
                      <a:pt x="5506" y="7821"/>
                    </a:lnTo>
                    <a:lnTo>
                      <a:pt x="5697" y="7951"/>
                    </a:lnTo>
                    <a:lnTo>
                      <a:pt x="5697" y="6057"/>
                    </a:lnTo>
                    <a:lnTo>
                      <a:pt x="5498" y="5904"/>
                    </a:lnTo>
                    <a:lnTo>
                      <a:pt x="5291" y="5728"/>
                    </a:lnTo>
                    <a:lnTo>
                      <a:pt x="5191" y="5643"/>
                    </a:lnTo>
                    <a:lnTo>
                      <a:pt x="5092" y="5544"/>
                    </a:lnTo>
                    <a:lnTo>
                      <a:pt x="4885" y="5344"/>
                    </a:lnTo>
                    <a:lnTo>
                      <a:pt x="4685" y="5122"/>
                    </a:lnTo>
                    <a:lnTo>
                      <a:pt x="4509" y="4930"/>
                    </a:lnTo>
                    <a:lnTo>
                      <a:pt x="4402" y="4792"/>
                    </a:lnTo>
                    <a:lnTo>
                      <a:pt x="4294" y="4654"/>
                    </a:lnTo>
                    <a:lnTo>
                      <a:pt x="4080" y="4363"/>
                    </a:lnTo>
                    <a:lnTo>
                      <a:pt x="3988" y="4225"/>
                    </a:lnTo>
                    <a:lnTo>
                      <a:pt x="3903" y="4079"/>
                    </a:lnTo>
                    <a:lnTo>
                      <a:pt x="3811" y="3926"/>
                    </a:lnTo>
                    <a:lnTo>
                      <a:pt x="3735" y="3773"/>
                    </a:lnTo>
                    <a:lnTo>
                      <a:pt x="3650" y="3612"/>
                    </a:lnTo>
                    <a:lnTo>
                      <a:pt x="3574" y="3451"/>
                    </a:lnTo>
                    <a:lnTo>
                      <a:pt x="3428" y="3106"/>
                    </a:lnTo>
                    <a:lnTo>
                      <a:pt x="3290" y="2745"/>
                    </a:lnTo>
                    <a:lnTo>
                      <a:pt x="3167" y="2377"/>
                    </a:lnTo>
                    <a:lnTo>
                      <a:pt x="3052" y="1986"/>
                    </a:lnTo>
                    <a:lnTo>
                      <a:pt x="2945" y="1587"/>
                    </a:lnTo>
                    <a:lnTo>
                      <a:pt x="2899" y="1380"/>
                    </a:lnTo>
                    <a:lnTo>
                      <a:pt x="2784" y="1457"/>
                    </a:lnTo>
                    <a:lnTo>
                      <a:pt x="2669" y="1534"/>
                    </a:lnTo>
                    <a:lnTo>
                      <a:pt x="2561" y="1587"/>
                    </a:lnTo>
                    <a:lnTo>
                      <a:pt x="2454" y="1641"/>
                    </a:lnTo>
                    <a:lnTo>
                      <a:pt x="2347" y="1679"/>
                    </a:lnTo>
                    <a:lnTo>
                      <a:pt x="2239" y="1702"/>
                    </a:lnTo>
                    <a:lnTo>
                      <a:pt x="2140" y="1725"/>
                    </a:lnTo>
                    <a:lnTo>
                      <a:pt x="2040" y="1733"/>
                    </a:lnTo>
                    <a:lnTo>
                      <a:pt x="1940" y="1733"/>
                    </a:lnTo>
                    <a:lnTo>
                      <a:pt x="1848" y="1725"/>
                    </a:lnTo>
                    <a:lnTo>
                      <a:pt x="1749" y="1710"/>
                    </a:lnTo>
                    <a:lnTo>
                      <a:pt x="1664" y="1679"/>
                    </a:lnTo>
                    <a:lnTo>
                      <a:pt x="1572" y="1649"/>
                    </a:lnTo>
                    <a:lnTo>
                      <a:pt x="1488" y="1610"/>
                    </a:lnTo>
                    <a:lnTo>
                      <a:pt x="1404" y="1564"/>
                    </a:lnTo>
                    <a:lnTo>
                      <a:pt x="1327" y="1511"/>
                    </a:lnTo>
                    <a:lnTo>
                      <a:pt x="1243" y="1449"/>
                    </a:lnTo>
                    <a:lnTo>
                      <a:pt x="1174" y="1380"/>
                    </a:lnTo>
                    <a:lnTo>
                      <a:pt x="1097" y="1311"/>
                    </a:lnTo>
                    <a:lnTo>
                      <a:pt x="1028" y="1235"/>
                    </a:lnTo>
                    <a:lnTo>
                      <a:pt x="959" y="1150"/>
                    </a:lnTo>
                    <a:lnTo>
                      <a:pt x="898" y="1066"/>
                    </a:lnTo>
                    <a:lnTo>
                      <a:pt x="836" y="974"/>
                    </a:lnTo>
                    <a:lnTo>
                      <a:pt x="775" y="874"/>
                    </a:lnTo>
                    <a:lnTo>
                      <a:pt x="668" y="675"/>
                    </a:lnTo>
                    <a:lnTo>
                      <a:pt x="568" y="460"/>
                    </a:lnTo>
                    <a:lnTo>
                      <a:pt x="484" y="230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9"/>
              <p:cNvSpPr/>
              <p:nvPr/>
            </p:nvSpPr>
            <p:spPr>
              <a:xfrm>
                <a:off x="6612197" y="1125084"/>
                <a:ext cx="314628" cy="208902"/>
              </a:xfrm>
              <a:custGeom>
                <a:avLst/>
                <a:gdLst/>
                <a:ahLst/>
                <a:cxnLst/>
                <a:rect l="l" t="t" r="r" b="b"/>
                <a:pathLst>
                  <a:path w="16769" h="11134" extrusionOk="0">
                    <a:moveTo>
                      <a:pt x="8181" y="1"/>
                    </a:moveTo>
                    <a:lnTo>
                      <a:pt x="7974" y="8"/>
                    </a:lnTo>
                    <a:lnTo>
                      <a:pt x="7767" y="16"/>
                    </a:lnTo>
                    <a:lnTo>
                      <a:pt x="7560" y="39"/>
                    </a:lnTo>
                    <a:lnTo>
                      <a:pt x="7353" y="62"/>
                    </a:lnTo>
                    <a:lnTo>
                      <a:pt x="7154" y="100"/>
                    </a:lnTo>
                    <a:lnTo>
                      <a:pt x="6955" y="131"/>
                    </a:lnTo>
                    <a:lnTo>
                      <a:pt x="6755" y="177"/>
                    </a:lnTo>
                    <a:lnTo>
                      <a:pt x="6556" y="223"/>
                    </a:lnTo>
                    <a:lnTo>
                      <a:pt x="6364" y="277"/>
                    </a:lnTo>
                    <a:lnTo>
                      <a:pt x="6173" y="330"/>
                    </a:lnTo>
                    <a:lnTo>
                      <a:pt x="5989" y="392"/>
                    </a:lnTo>
                    <a:lnTo>
                      <a:pt x="5621" y="522"/>
                    </a:lnTo>
                    <a:lnTo>
                      <a:pt x="5260" y="668"/>
                    </a:lnTo>
                    <a:lnTo>
                      <a:pt x="4923" y="821"/>
                    </a:lnTo>
                    <a:lnTo>
                      <a:pt x="4593" y="982"/>
                    </a:lnTo>
                    <a:lnTo>
                      <a:pt x="4279" y="1151"/>
                    </a:lnTo>
                    <a:lnTo>
                      <a:pt x="3988" y="1319"/>
                    </a:lnTo>
                    <a:lnTo>
                      <a:pt x="3704" y="1496"/>
                    </a:lnTo>
                    <a:lnTo>
                      <a:pt x="3451" y="1665"/>
                    </a:lnTo>
                    <a:lnTo>
                      <a:pt x="3206" y="1826"/>
                    </a:lnTo>
                    <a:lnTo>
                      <a:pt x="2991" y="1987"/>
                    </a:lnTo>
                    <a:lnTo>
                      <a:pt x="2899" y="2063"/>
                    </a:lnTo>
                    <a:lnTo>
                      <a:pt x="2807" y="2155"/>
                    </a:lnTo>
                    <a:lnTo>
                      <a:pt x="2707" y="2263"/>
                    </a:lnTo>
                    <a:lnTo>
                      <a:pt x="2600" y="2393"/>
                    </a:lnTo>
                    <a:lnTo>
                      <a:pt x="2493" y="2539"/>
                    </a:lnTo>
                    <a:lnTo>
                      <a:pt x="2378" y="2700"/>
                    </a:lnTo>
                    <a:lnTo>
                      <a:pt x="2263" y="2868"/>
                    </a:lnTo>
                    <a:lnTo>
                      <a:pt x="2148" y="3052"/>
                    </a:lnTo>
                    <a:lnTo>
                      <a:pt x="1910" y="3459"/>
                    </a:lnTo>
                    <a:lnTo>
                      <a:pt x="1664" y="3903"/>
                    </a:lnTo>
                    <a:lnTo>
                      <a:pt x="1427" y="4371"/>
                    </a:lnTo>
                    <a:lnTo>
                      <a:pt x="1189" y="4862"/>
                    </a:lnTo>
                    <a:lnTo>
                      <a:pt x="967" y="5360"/>
                    </a:lnTo>
                    <a:lnTo>
                      <a:pt x="752" y="5858"/>
                    </a:lnTo>
                    <a:lnTo>
                      <a:pt x="560" y="6349"/>
                    </a:lnTo>
                    <a:lnTo>
                      <a:pt x="384" y="6832"/>
                    </a:lnTo>
                    <a:lnTo>
                      <a:pt x="307" y="7062"/>
                    </a:lnTo>
                    <a:lnTo>
                      <a:pt x="238" y="7285"/>
                    </a:lnTo>
                    <a:lnTo>
                      <a:pt x="177" y="7499"/>
                    </a:lnTo>
                    <a:lnTo>
                      <a:pt x="123" y="7706"/>
                    </a:lnTo>
                    <a:lnTo>
                      <a:pt x="77" y="7898"/>
                    </a:lnTo>
                    <a:lnTo>
                      <a:pt x="47" y="8082"/>
                    </a:lnTo>
                    <a:lnTo>
                      <a:pt x="16" y="8251"/>
                    </a:lnTo>
                    <a:lnTo>
                      <a:pt x="1" y="8412"/>
                    </a:lnTo>
                    <a:lnTo>
                      <a:pt x="85" y="8350"/>
                    </a:lnTo>
                    <a:lnTo>
                      <a:pt x="185" y="8304"/>
                    </a:lnTo>
                    <a:lnTo>
                      <a:pt x="284" y="8274"/>
                    </a:lnTo>
                    <a:lnTo>
                      <a:pt x="392" y="8266"/>
                    </a:lnTo>
                    <a:lnTo>
                      <a:pt x="560" y="8258"/>
                    </a:lnTo>
                    <a:lnTo>
                      <a:pt x="714" y="8266"/>
                    </a:lnTo>
                    <a:lnTo>
                      <a:pt x="859" y="8274"/>
                    </a:lnTo>
                    <a:lnTo>
                      <a:pt x="997" y="8289"/>
                    </a:lnTo>
                    <a:lnTo>
                      <a:pt x="1128" y="8312"/>
                    </a:lnTo>
                    <a:lnTo>
                      <a:pt x="1243" y="8343"/>
                    </a:lnTo>
                    <a:lnTo>
                      <a:pt x="1350" y="8373"/>
                    </a:lnTo>
                    <a:lnTo>
                      <a:pt x="1450" y="8412"/>
                    </a:lnTo>
                    <a:lnTo>
                      <a:pt x="2401" y="11133"/>
                    </a:lnTo>
                    <a:lnTo>
                      <a:pt x="2692" y="8795"/>
                    </a:lnTo>
                    <a:lnTo>
                      <a:pt x="2799" y="8749"/>
                    </a:lnTo>
                    <a:lnTo>
                      <a:pt x="2907" y="8688"/>
                    </a:lnTo>
                    <a:lnTo>
                      <a:pt x="2999" y="8611"/>
                    </a:lnTo>
                    <a:lnTo>
                      <a:pt x="3098" y="8527"/>
                    </a:lnTo>
                    <a:lnTo>
                      <a:pt x="3183" y="8427"/>
                    </a:lnTo>
                    <a:lnTo>
                      <a:pt x="3275" y="8320"/>
                    </a:lnTo>
                    <a:lnTo>
                      <a:pt x="3351" y="8205"/>
                    </a:lnTo>
                    <a:lnTo>
                      <a:pt x="3436" y="8082"/>
                    </a:lnTo>
                    <a:lnTo>
                      <a:pt x="3505" y="7952"/>
                    </a:lnTo>
                    <a:lnTo>
                      <a:pt x="3581" y="7814"/>
                    </a:lnTo>
                    <a:lnTo>
                      <a:pt x="3650" y="7668"/>
                    </a:lnTo>
                    <a:lnTo>
                      <a:pt x="3712" y="7522"/>
                    </a:lnTo>
                    <a:lnTo>
                      <a:pt x="3827" y="7223"/>
                    </a:lnTo>
                    <a:lnTo>
                      <a:pt x="3934" y="6924"/>
                    </a:lnTo>
                    <a:lnTo>
                      <a:pt x="4026" y="6625"/>
                    </a:lnTo>
                    <a:lnTo>
                      <a:pt x="4103" y="6341"/>
                    </a:lnTo>
                    <a:lnTo>
                      <a:pt x="4164" y="6081"/>
                    </a:lnTo>
                    <a:lnTo>
                      <a:pt x="4218" y="5851"/>
                    </a:lnTo>
                    <a:lnTo>
                      <a:pt x="4287" y="5506"/>
                    </a:lnTo>
                    <a:lnTo>
                      <a:pt x="4310" y="5375"/>
                    </a:lnTo>
                    <a:lnTo>
                      <a:pt x="4310" y="6955"/>
                    </a:lnTo>
                    <a:lnTo>
                      <a:pt x="12636" y="6955"/>
                    </a:lnTo>
                    <a:lnTo>
                      <a:pt x="12743" y="7254"/>
                    </a:lnTo>
                    <a:lnTo>
                      <a:pt x="12858" y="7545"/>
                    </a:lnTo>
                    <a:lnTo>
                      <a:pt x="12920" y="7691"/>
                    </a:lnTo>
                    <a:lnTo>
                      <a:pt x="12989" y="7829"/>
                    </a:lnTo>
                    <a:lnTo>
                      <a:pt x="13058" y="7967"/>
                    </a:lnTo>
                    <a:lnTo>
                      <a:pt x="13134" y="8090"/>
                    </a:lnTo>
                    <a:lnTo>
                      <a:pt x="13211" y="8212"/>
                    </a:lnTo>
                    <a:lnTo>
                      <a:pt x="13295" y="8327"/>
                    </a:lnTo>
                    <a:lnTo>
                      <a:pt x="13380" y="8435"/>
                    </a:lnTo>
                    <a:lnTo>
                      <a:pt x="13472" y="8527"/>
                    </a:lnTo>
                    <a:lnTo>
                      <a:pt x="13564" y="8619"/>
                    </a:lnTo>
                    <a:lnTo>
                      <a:pt x="13663" y="8688"/>
                    </a:lnTo>
                    <a:lnTo>
                      <a:pt x="13763" y="8749"/>
                    </a:lnTo>
                    <a:lnTo>
                      <a:pt x="13863" y="8795"/>
                    </a:lnTo>
                    <a:lnTo>
                      <a:pt x="14162" y="11133"/>
                    </a:lnTo>
                    <a:lnTo>
                      <a:pt x="15235" y="8527"/>
                    </a:lnTo>
                    <a:lnTo>
                      <a:pt x="15335" y="8465"/>
                    </a:lnTo>
                    <a:lnTo>
                      <a:pt x="15458" y="8412"/>
                    </a:lnTo>
                    <a:lnTo>
                      <a:pt x="15588" y="8366"/>
                    </a:lnTo>
                    <a:lnTo>
                      <a:pt x="15741" y="8320"/>
                    </a:lnTo>
                    <a:lnTo>
                      <a:pt x="15910" y="8289"/>
                    </a:lnTo>
                    <a:lnTo>
                      <a:pt x="16094" y="8274"/>
                    </a:lnTo>
                    <a:lnTo>
                      <a:pt x="16301" y="8258"/>
                    </a:lnTo>
                    <a:lnTo>
                      <a:pt x="16523" y="8266"/>
                    </a:lnTo>
                    <a:lnTo>
                      <a:pt x="16592" y="8266"/>
                    </a:lnTo>
                    <a:lnTo>
                      <a:pt x="16654" y="8281"/>
                    </a:lnTo>
                    <a:lnTo>
                      <a:pt x="16715" y="8297"/>
                    </a:lnTo>
                    <a:lnTo>
                      <a:pt x="16769" y="8320"/>
                    </a:lnTo>
                    <a:lnTo>
                      <a:pt x="16769" y="8320"/>
                    </a:lnTo>
                    <a:lnTo>
                      <a:pt x="16753" y="8159"/>
                    </a:lnTo>
                    <a:lnTo>
                      <a:pt x="16730" y="7982"/>
                    </a:lnTo>
                    <a:lnTo>
                      <a:pt x="16700" y="7798"/>
                    </a:lnTo>
                    <a:lnTo>
                      <a:pt x="16654" y="7599"/>
                    </a:lnTo>
                    <a:lnTo>
                      <a:pt x="16608" y="7392"/>
                    </a:lnTo>
                    <a:lnTo>
                      <a:pt x="16554" y="7177"/>
                    </a:lnTo>
                    <a:lnTo>
                      <a:pt x="16424" y="6732"/>
                    </a:lnTo>
                    <a:lnTo>
                      <a:pt x="16270" y="6257"/>
                    </a:lnTo>
                    <a:lnTo>
                      <a:pt x="16094" y="5774"/>
                    </a:lnTo>
                    <a:lnTo>
                      <a:pt x="15910" y="5283"/>
                    </a:lnTo>
                    <a:lnTo>
                      <a:pt x="15703" y="4800"/>
                    </a:lnTo>
                    <a:lnTo>
                      <a:pt x="15496" y="4325"/>
                    </a:lnTo>
                    <a:lnTo>
                      <a:pt x="15274" y="3873"/>
                    </a:lnTo>
                    <a:lnTo>
                      <a:pt x="15059" y="3443"/>
                    </a:lnTo>
                    <a:lnTo>
                      <a:pt x="14837" y="3052"/>
                    </a:lnTo>
                    <a:lnTo>
                      <a:pt x="14729" y="2876"/>
                    </a:lnTo>
                    <a:lnTo>
                      <a:pt x="14622" y="2707"/>
                    </a:lnTo>
                    <a:lnTo>
                      <a:pt x="14522" y="2554"/>
                    </a:lnTo>
                    <a:lnTo>
                      <a:pt x="14415" y="2416"/>
                    </a:lnTo>
                    <a:lnTo>
                      <a:pt x="14323" y="2293"/>
                    </a:lnTo>
                    <a:lnTo>
                      <a:pt x="14223" y="2186"/>
                    </a:lnTo>
                    <a:lnTo>
                      <a:pt x="14131" y="2094"/>
                    </a:lnTo>
                    <a:lnTo>
                      <a:pt x="14047" y="2017"/>
                    </a:lnTo>
                    <a:lnTo>
                      <a:pt x="13824" y="1864"/>
                    </a:lnTo>
                    <a:lnTo>
                      <a:pt x="13579" y="1695"/>
                    </a:lnTo>
                    <a:lnTo>
                      <a:pt x="13303" y="1527"/>
                    </a:lnTo>
                    <a:lnTo>
                      <a:pt x="13012" y="1350"/>
                    </a:lnTo>
                    <a:lnTo>
                      <a:pt x="12697" y="1181"/>
                    </a:lnTo>
                    <a:lnTo>
                      <a:pt x="12360" y="1005"/>
                    </a:lnTo>
                    <a:lnTo>
                      <a:pt x="12007" y="844"/>
                    </a:lnTo>
                    <a:lnTo>
                      <a:pt x="11647" y="683"/>
                    </a:lnTo>
                    <a:lnTo>
                      <a:pt x="11264" y="537"/>
                    </a:lnTo>
                    <a:lnTo>
                      <a:pt x="10873" y="407"/>
                    </a:lnTo>
                    <a:lnTo>
                      <a:pt x="10673" y="338"/>
                    </a:lnTo>
                    <a:lnTo>
                      <a:pt x="10474" y="284"/>
                    </a:lnTo>
                    <a:lnTo>
                      <a:pt x="10267" y="231"/>
                    </a:lnTo>
                    <a:lnTo>
                      <a:pt x="10060" y="185"/>
                    </a:lnTo>
                    <a:lnTo>
                      <a:pt x="9861" y="139"/>
                    </a:lnTo>
                    <a:lnTo>
                      <a:pt x="9646" y="100"/>
                    </a:lnTo>
                    <a:lnTo>
                      <a:pt x="9439" y="70"/>
                    </a:lnTo>
                    <a:lnTo>
                      <a:pt x="9232" y="39"/>
                    </a:lnTo>
                    <a:lnTo>
                      <a:pt x="9017" y="24"/>
                    </a:lnTo>
                    <a:lnTo>
                      <a:pt x="8810" y="8"/>
                    </a:lnTo>
                    <a:lnTo>
                      <a:pt x="8603" y="1"/>
                    </a:lnTo>
                    <a:close/>
                  </a:path>
                </a:pathLst>
              </a:custGeom>
              <a:solidFill>
                <a:srgbClr val="FE6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9"/>
              <p:cNvSpPr/>
              <p:nvPr/>
            </p:nvSpPr>
            <p:spPr>
              <a:xfrm>
                <a:off x="6612197" y="1125084"/>
                <a:ext cx="314628" cy="208902"/>
              </a:xfrm>
              <a:custGeom>
                <a:avLst/>
                <a:gdLst/>
                <a:ahLst/>
                <a:cxnLst/>
                <a:rect l="l" t="t" r="r" b="b"/>
                <a:pathLst>
                  <a:path w="16769" h="11134" fill="none" extrusionOk="0">
                    <a:moveTo>
                      <a:pt x="1450" y="8412"/>
                    </a:moveTo>
                    <a:lnTo>
                      <a:pt x="2401" y="11133"/>
                    </a:lnTo>
                    <a:lnTo>
                      <a:pt x="2692" y="8795"/>
                    </a:lnTo>
                    <a:lnTo>
                      <a:pt x="2692" y="8795"/>
                    </a:lnTo>
                    <a:lnTo>
                      <a:pt x="2799" y="8749"/>
                    </a:lnTo>
                    <a:lnTo>
                      <a:pt x="2907" y="8688"/>
                    </a:lnTo>
                    <a:lnTo>
                      <a:pt x="2999" y="8611"/>
                    </a:lnTo>
                    <a:lnTo>
                      <a:pt x="3098" y="8527"/>
                    </a:lnTo>
                    <a:lnTo>
                      <a:pt x="3183" y="8427"/>
                    </a:lnTo>
                    <a:lnTo>
                      <a:pt x="3275" y="8320"/>
                    </a:lnTo>
                    <a:lnTo>
                      <a:pt x="3351" y="8205"/>
                    </a:lnTo>
                    <a:lnTo>
                      <a:pt x="3436" y="8082"/>
                    </a:lnTo>
                    <a:lnTo>
                      <a:pt x="3505" y="7952"/>
                    </a:lnTo>
                    <a:lnTo>
                      <a:pt x="3581" y="7814"/>
                    </a:lnTo>
                    <a:lnTo>
                      <a:pt x="3650" y="7668"/>
                    </a:lnTo>
                    <a:lnTo>
                      <a:pt x="3712" y="7522"/>
                    </a:lnTo>
                    <a:lnTo>
                      <a:pt x="3827" y="7223"/>
                    </a:lnTo>
                    <a:lnTo>
                      <a:pt x="3934" y="6924"/>
                    </a:lnTo>
                    <a:lnTo>
                      <a:pt x="4026" y="6625"/>
                    </a:lnTo>
                    <a:lnTo>
                      <a:pt x="4103" y="6341"/>
                    </a:lnTo>
                    <a:lnTo>
                      <a:pt x="4164" y="6081"/>
                    </a:lnTo>
                    <a:lnTo>
                      <a:pt x="4218" y="5851"/>
                    </a:lnTo>
                    <a:lnTo>
                      <a:pt x="4287" y="5506"/>
                    </a:lnTo>
                    <a:lnTo>
                      <a:pt x="4310" y="5375"/>
                    </a:lnTo>
                    <a:lnTo>
                      <a:pt x="4310" y="6955"/>
                    </a:lnTo>
                    <a:lnTo>
                      <a:pt x="4540" y="6955"/>
                    </a:lnTo>
                    <a:lnTo>
                      <a:pt x="12253" y="6955"/>
                    </a:lnTo>
                    <a:lnTo>
                      <a:pt x="12636" y="6955"/>
                    </a:lnTo>
                    <a:lnTo>
                      <a:pt x="12636" y="6955"/>
                    </a:lnTo>
                    <a:lnTo>
                      <a:pt x="12743" y="7254"/>
                    </a:lnTo>
                    <a:lnTo>
                      <a:pt x="12858" y="7545"/>
                    </a:lnTo>
                    <a:lnTo>
                      <a:pt x="12920" y="7691"/>
                    </a:lnTo>
                    <a:lnTo>
                      <a:pt x="12989" y="7829"/>
                    </a:lnTo>
                    <a:lnTo>
                      <a:pt x="13058" y="7967"/>
                    </a:lnTo>
                    <a:lnTo>
                      <a:pt x="13134" y="8090"/>
                    </a:lnTo>
                    <a:lnTo>
                      <a:pt x="13211" y="8212"/>
                    </a:lnTo>
                    <a:lnTo>
                      <a:pt x="13295" y="8327"/>
                    </a:lnTo>
                    <a:lnTo>
                      <a:pt x="13380" y="8435"/>
                    </a:lnTo>
                    <a:lnTo>
                      <a:pt x="13472" y="8527"/>
                    </a:lnTo>
                    <a:lnTo>
                      <a:pt x="13564" y="8619"/>
                    </a:lnTo>
                    <a:lnTo>
                      <a:pt x="13663" y="8688"/>
                    </a:lnTo>
                    <a:lnTo>
                      <a:pt x="13763" y="8749"/>
                    </a:lnTo>
                    <a:lnTo>
                      <a:pt x="13863" y="8795"/>
                    </a:lnTo>
                    <a:lnTo>
                      <a:pt x="14162" y="11133"/>
                    </a:lnTo>
                    <a:lnTo>
                      <a:pt x="15235" y="8527"/>
                    </a:lnTo>
                    <a:lnTo>
                      <a:pt x="15235" y="8527"/>
                    </a:lnTo>
                    <a:lnTo>
                      <a:pt x="15335" y="8465"/>
                    </a:lnTo>
                    <a:lnTo>
                      <a:pt x="15458" y="8412"/>
                    </a:lnTo>
                    <a:lnTo>
                      <a:pt x="15588" y="8366"/>
                    </a:lnTo>
                    <a:lnTo>
                      <a:pt x="15741" y="8320"/>
                    </a:lnTo>
                    <a:lnTo>
                      <a:pt x="15910" y="8289"/>
                    </a:lnTo>
                    <a:lnTo>
                      <a:pt x="16094" y="8274"/>
                    </a:lnTo>
                    <a:lnTo>
                      <a:pt x="16301" y="8258"/>
                    </a:lnTo>
                    <a:lnTo>
                      <a:pt x="16523" y="8266"/>
                    </a:lnTo>
                    <a:lnTo>
                      <a:pt x="16523" y="8266"/>
                    </a:lnTo>
                    <a:lnTo>
                      <a:pt x="16592" y="8266"/>
                    </a:lnTo>
                    <a:lnTo>
                      <a:pt x="16654" y="8281"/>
                    </a:lnTo>
                    <a:lnTo>
                      <a:pt x="16715" y="8297"/>
                    </a:lnTo>
                    <a:lnTo>
                      <a:pt x="16769" y="8320"/>
                    </a:lnTo>
                    <a:lnTo>
                      <a:pt x="16769" y="8320"/>
                    </a:lnTo>
                    <a:lnTo>
                      <a:pt x="16753" y="8159"/>
                    </a:lnTo>
                    <a:lnTo>
                      <a:pt x="16730" y="7982"/>
                    </a:lnTo>
                    <a:lnTo>
                      <a:pt x="16700" y="7798"/>
                    </a:lnTo>
                    <a:lnTo>
                      <a:pt x="16654" y="7599"/>
                    </a:lnTo>
                    <a:lnTo>
                      <a:pt x="16608" y="7392"/>
                    </a:lnTo>
                    <a:lnTo>
                      <a:pt x="16554" y="7177"/>
                    </a:lnTo>
                    <a:lnTo>
                      <a:pt x="16424" y="6732"/>
                    </a:lnTo>
                    <a:lnTo>
                      <a:pt x="16270" y="6257"/>
                    </a:lnTo>
                    <a:lnTo>
                      <a:pt x="16094" y="5774"/>
                    </a:lnTo>
                    <a:lnTo>
                      <a:pt x="15910" y="5283"/>
                    </a:lnTo>
                    <a:lnTo>
                      <a:pt x="15703" y="4800"/>
                    </a:lnTo>
                    <a:lnTo>
                      <a:pt x="15496" y="4325"/>
                    </a:lnTo>
                    <a:lnTo>
                      <a:pt x="15274" y="3873"/>
                    </a:lnTo>
                    <a:lnTo>
                      <a:pt x="15059" y="3443"/>
                    </a:lnTo>
                    <a:lnTo>
                      <a:pt x="14837" y="3052"/>
                    </a:lnTo>
                    <a:lnTo>
                      <a:pt x="14729" y="2876"/>
                    </a:lnTo>
                    <a:lnTo>
                      <a:pt x="14622" y="2707"/>
                    </a:lnTo>
                    <a:lnTo>
                      <a:pt x="14522" y="2554"/>
                    </a:lnTo>
                    <a:lnTo>
                      <a:pt x="14415" y="2416"/>
                    </a:lnTo>
                    <a:lnTo>
                      <a:pt x="14323" y="2293"/>
                    </a:lnTo>
                    <a:lnTo>
                      <a:pt x="14223" y="2186"/>
                    </a:lnTo>
                    <a:lnTo>
                      <a:pt x="14131" y="2094"/>
                    </a:lnTo>
                    <a:lnTo>
                      <a:pt x="14047" y="2017"/>
                    </a:lnTo>
                    <a:lnTo>
                      <a:pt x="14047" y="2017"/>
                    </a:lnTo>
                    <a:lnTo>
                      <a:pt x="13824" y="1864"/>
                    </a:lnTo>
                    <a:lnTo>
                      <a:pt x="13579" y="1695"/>
                    </a:lnTo>
                    <a:lnTo>
                      <a:pt x="13303" y="1527"/>
                    </a:lnTo>
                    <a:lnTo>
                      <a:pt x="13012" y="1350"/>
                    </a:lnTo>
                    <a:lnTo>
                      <a:pt x="12697" y="1181"/>
                    </a:lnTo>
                    <a:lnTo>
                      <a:pt x="12360" y="1005"/>
                    </a:lnTo>
                    <a:lnTo>
                      <a:pt x="12007" y="844"/>
                    </a:lnTo>
                    <a:lnTo>
                      <a:pt x="11647" y="683"/>
                    </a:lnTo>
                    <a:lnTo>
                      <a:pt x="11264" y="537"/>
                    </a:lnTo>
                    <a:lnTo>
                      <a:pt x="10873" y="407"/>
                    </a:lnTo>
                    <a:lnTo>
                      <a:pt x="10673" y="338"/>
                    </a:lnTo>
                    <a:lnTo>
                      <a:pt x="10474" y="284"/>
                    </a:lnTo>
                    <a:lnTo>
                      <a:pt x="10267" y="231"/>
                    </a:lnTo>
                    <a:lnTo>
                      <a:pt x="10060" y="185"/>
                    </a:lnTo>
                    <a:lnTo>
                      <a:pt x="9861" y="139"/>
                    </a:lnTo>
                    <a:lnTo>
                      <a:pt x="9646" y="100"/>
                    </a:lnTo>
                    <a:lnTo>
                      <a:pt x="9439" y="70"/>
                    </a:lnTo>
                    <a:lnTo>
                      <a:pt x="9232" y="39"/>
                    </a:lnTo>
                    <a:lnTo>
                      <a:pt x="9017" y="24"/>
                    </a:lnTo>
                    <a:lnTo>
                      <a:pt x="8810" y="8"/>
                    </a:lnTo>
                    <a:lnTo>
                      <a:pt x="8603" y="1"/>
                    </a:lnTo>
                    <a:lnTo>
                      <a:pt x="8389" y="1"/>
                    </a:lnTo>
                    <a:lnTo>
                      <a:pt x="8389" y="1"/>
                    </a:lnTo>
                    <a:lnTo>
                      <a:pt x="8181" y="1"/>
                    </a:lnTo>
                    <a:lnTo>
                      <a:pt x="7974" y="8"/>
                    </a:lnTo>
                    <a:lnTo>
                      <a:pt x="7767" y="16"/>
                    </a:lnTo>
                    <a:lnTo>
                      <a:pt x="7560" y="39"/>
                    </a:lnTo>
                    <a:lnTo>
                      <a:pt x="7353" y="62"/>
                    </a:lnTo>
                    <a:lnTo>
                      <a:pt x="7154" y="100"/>
                    </a:lnTo>
                    <a:lnTo>
                      <a:pt x="6955" y="131"/>
                    </a:lnTo>
                    <a:lnTo>
                      <a:pt x="6755" y="177"/>
                    </a:lnTo>
                    <a:lnTo>
                      <a:pt x="6556" y="223"/>
                    </a:lnTo>
                    <a:lnTo>
                      <a:pt x="6364" y="277"/>
                    </a:lnTo>
                    <a:lnTo>
                      <a:pt x="6173" y="330"/>
                    </a:lnTo>
                    <a:lnTo>
                      <a:pt x="5989" y="392"/>
                    </a:lnTo>
                    <a:lnTo>
                      <a:pt x="5621" y="522"/>
                    </a:lnTo>
                    <a:lnTo>
                      <a:pt x="5260" y="668"/>
                    </a:lnTo>
                    <a:lnTo>
                      <a:pt x="4923" y="821"/>
                    </a:lnTo>
                    <a:lnTo>
                      <a:pt x="4593" y="982"/>
                    </a:lnTo>
                    <a:lnTo>
                      <a:pt x="4279" y="1151"/>
                    </a:lnTo>
                    <a:lnTo>
                      <a:pt x="3988" y="1319"/>
                    </a:lnTo>
                    <a:lnTo>
                      <a:pt x="3704" y="1496"/>
                    </a:lnTo>
                    <a:lnTo>
                      <a:pt x="3451" y="1665"/>
                    </a:lnTo>
                    <a:lnTo>
                      <a:pt x="3206" y="1826"/>
                    </a:lnTo>
                    <a:lnTo>
                      <a:pt x="2991" y="1987"/>
                    </a:lnTo>
                    <a:lnTo>
                      <a:pt x="2991" y="1987"/>
                    </a:lnTo>
                    <a:lnTo>
                      <a:pt x="2899" y="2063"/>
                    </a:lnTo>
                    <a:lnTo>
                      <a:pt x="2807" y="2155"/>
                    </a:lnTo>
                    <a:lnTo>
                      <a:pt x="2707" y="2263"/>
                    </a:lnTo>
                    <a:lnTo>
                      <a:pt x="2600" y="2393"/>
                    </a:lnTo>
                    <a:lnTo>
                      <a:pt x="2493" y="2539"/>
                    </a:lnTo>
                    <a:lnTo>
                      <a:pt x="2378" y="2700"/>
                    </a:lnTo>
                    <a:lnTo>
                      <a:pt x="2263" y="2868"/>
                    </a:lnTo>
                    <a:lnTo>
                      <a:pt x="2148" y="3052"/>
                    </a:lnTo>
                    <a:lnTo>
                      <a:pt x="1910" y="3459"/>
                    </a:lnTo>
                    <a:lnTo>
                      <a:pt x="1664" y="3903"/>
                    </a:lnTo>
                    <a:lnTo>
                      <a:pt x="1427" y="4371"/>
                    </a:lnTo>
                    <a:lnTo>
                      <a:pt x="1189" y="4862"/>
                    </a:lnTo>
                    <a:lnTo>
                      <a:pt x="967" y="5360"/>
                    </a:lnTo>
                    <a:lnTo>
                      <a:pt x="752" y="5858"/>
                    </a:lnTo>
                    <a:lnTo>
                      <a:pt x="560" y="6349"/>
                    </a:lnTo>
                    <a:lnTo>
                      <a:pt x="384" y="6832"/>
                    </a:lnTo>
                    <a:lnTo>
                      <a:pt x="307" y="7062"/>
                    </a:lnTo>
                    <a:lnTo>
                      <a:pt x="238" y="7285"/>
                    </a:lnTo>
                    <a:lnTo>
                      <a:pt x="177" y="7499"/>
                    </a:lnTo>
                    <a:lnTo>
                      <a:pt x="123" y="7706"/>
                    </a:lnTo>
                    <a:lnTo>
                      <a:pt x="77" y="7898"/>
                    </a:lnTo>
                    <a:lnTo>
                      <a:pt x="47" y="8082"/>
                    </a:lnTo>
                    <a:lnTo>
                      <a:pt x="16" y="8251"/>
                    </a:lnTo>
                    <a:lnTo>
                      <a:pt x="1" y="8412"/>
                    </a:lnTo>
                    <a:lnTo>
                      <a:pt x="1" y="8412"/>
                    </a:lnTo>
                    <a:lnTo>
                      <a:pt x="85" y="8350"/>
                    </a:lnTo>
                    <a:lnTo>
                      <a:pt x="185" y="8304"/>
                    </a:lnTo>
                    <a:lnTo>
                      <a:pt x="284" y="8274"/>
                    </a:lnTo>
                    <a:lnTo>
                      <a:pt x="392" y="8266"/>
                    </a:lnTo>
                    <a:lnTo>
                      <a:pt x="392" y="8266"/>
                    </a:lnTo>
                    <a:lnTo>
                      <a:pt x="560" y="8258"/>
                    </a:lnTo>
                    <a:lnTo>
                      <a:pt x="714" y="8266"/>
                    </a:lnTo>
                    <a:lnTo>
                      <a:pt x="859" y="8274"/>
                    </a:lnTo>
                    <a:lnTo>
                      <a:pt x="997" y="8289"/>
                    </a:lnTo>
                    <a:lnTo>
                      <a:pt x="1128" y="8312"/>
                    </a:lnTo>
                    <a:lnTo>
                      <a:pt x="1243" y="8343"/>
                    </a:lnTo>
                    <a:lnTo>
                      <a:pt x="1350" y="8373"/>
                    </a:lnTo>
                    <a:lnTo>
                      <a:pt x="1450" y="84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9"/>
              <p:cNvSpPr/>
              <p:nvPr/>
            </p:nvSpPr>
            <p:spPr>
              <a:xfrm>
                <a:off x="6928683" y="1336128"/>
                <a:ext cx="3752" cy="8499"/>
              </a:xfrm>
              <a:custGeom>
                <a:avLst/>
                <a:gdLst/>
                <a:ahLst/>
                <a:cxnLst/>
                <a:rect l="l" t="t" r="r" b="b"/>
                <a:pathLst>
                  <a:path w="200" h="453" extrusionOk="0">
                    <a:moveTo>
                      <a:pt x="200" y="0"/>
                    </a:moveTo>
                    <a:lnTo>
                      <a:pt x="108" y="238"/>
                    </a:lnTo>
                    <a:lnTo>
                      <a:pt x="115" y="223"/>
                    </a:lnTo>
                    <a:lnTo>
                      <a:pt x="200" y="0"/>
                    </a:lnTo>
                    <a:close/>
                    <a:moveTo>
                      <a:pt x="85" y="284"/>
                    </a:moveTo>
                    <a:lnTo>
                      <a:pt x="1" y="452"/>
                    </a:lnTo>
                    <a:lnTo>
                      <a:pt x="8" y="437"/>
                    </a:lnTo>
                    <a:lnTo>
                      <a:pt x="85" y="284"/>
                    </a:lnTo>
                    <a:close/>
                  </a:path>
                </a:pathLst>
              </a:custGeom>
              <a:solidFill>
                <a:srgbClr val="FEAF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9"/>
              <p:cNvSpPr/>
              <p:nvPr/>
            </p:nvSpPr>
            <p:spPr>
              <a:xfrm>
                <a:off x="6928683" y="1336128"/>
                <a:ext cx="3752" cy="8499"/>
              </a:xfrm>
              <a:custGeom>
                <a:avLst/>
                <a:gdLst/>
                <a:ahLst/>
                <a:cxnLst/>
                <a:rect l="l" t="t" r="r" b="b"/>
                <a:pathLst>
                  <a:path w="200" h="453" fill="none" extrusionOk="0">
                    <a:moveTo>
                      <a:pt x="200" y="0"/>
                    </a:moveTo>
                    <a:lnTo>
                      <a:pt x="200" y="0"/>
                    </a:lnTo>
                    <a:lnTo>
                      <a:pt x="115" y="223"/>
                    </a:lnTo>
                    <a:lnTo>
                      <a:pt x="8" y="437"/>
                    </a:lnTo>
                    <a:lnTo>
                      <a:pt x="8" y="437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108" y="238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2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9"/>
              <p:cNvSpPr/>
              <p:nvPr/>
            </p:nvSpPr>
            <p:spPr>
              <a:xfrm>
                <a:off x="6905080" y="1344328"/>
                <a:ext cx="23753" cy="18293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975" extrusionOk="0">
                    <a:moveTo>
                      <a:pt x="1266" y="0"/>
                    </a:moveTo>
                    <a:lnTo>
                      <a:pt x="1248" y="34"/>
                    </a:lnTo>
                    <a:lnTo>
                      <a:pt x="1258" y="16"/>
                    </a:lnTo>
                    <a:lnTo>
                      <a:pt x="1266" y="0"/>
                    </a:lnTo>
                    <a:close/>
                    <a:moveTo>
                      <a:pt x="1248" y="34"/>
                    </a:moveTo>
                    <a:lnTo>
                      <a:pt x="1197" y="123"/>
                    </a:lnTo>
                    <a:lnTo>
                      <a:pt x="1136" y="215"/>
                    </a:lnTo>
                    <a:lnTo>
                      <a:pt x="1074" y="307"/>
                    </a:lnTo>
                    <a:lnTo>
                      <a:pt x="1005" y="399"/>
                    </a:lnTo>
                    <a:lnTo>
                      <a:pt x="983" y="430"/>
                    </a:lnTo>
                    <a:lnTo>
                      <a:pt x="1021" y="384"/>
                    </a:lnTo>
                    <a:lnTo>
                      <a:pt x="1090" y="292"/>
                    </a:lnTo>
                    <a:lnTo>
                      <a:pt x="1151" y="200"/>
                    </a:lnTo>
                    <a:lnTo>
                      <a:pt x="1212" y="100"/>
                    </a:lnTo>
                    <a:lnTo>
                      <a:pt x="1248" y="34"/>
                    </a:lnTo>
                    <a:close/>
                    <a:moveTo>
                      <a:pt x="983" y="430"/>
                    </a:moveTo>
                    <a:lnTo>
                      <a:pt x="952" y="468"/>
                    </a:lnTo>
                    <a:lnTo>
                      <a:pt x="875" y="552"/>
                    </a:lnTo>
                    <a:lnTo>
                      <a:pt x="944" y="483"/>
                    </a:lnTo>
                    <a:lnTo>
                      <a:pt x="983" y="430"/>
                    </a:lnTo>
                    <a:close/>
                    <a:moveTo>
                      <a:pt x="875" y="552"/>
                    </a:moveTo>
                    <a:lnTo>
                      <a:pt x="867" y="560"/>
                    </a:lnTo>
                    <a:lnTo>
                      <a:pt x="791" y="629"/>
                    </a:lnTo>
                    <a:lnTo>
                      <a:pt x="731" y="683"/>
                    </a:lnTo>
                    <a:lnTo>
                      <a:pt x="731" y="683"/>
                    </a:lnTo>
                    <a:lnTo>
                      <a:pt x="806" y="621"/>
                    </a:lnTo>
                    <a:lnTo>
                      <a:pt x="875" y="552"/>
                    </a:lnTo>
                    <a:lnTo>
                      <a:pt x="875" y="552"/>
                    </a:lnTo>
                    <a:close/>
                    <a:moveTo>
                      <a:pt x="731" y="683"/>
                    </a:moveTo>
                    <a:lnTo>
                      <a:pt x="722" y="690"/>
                    </a:lnTo>
                    <a:lnTo>
                      <a:pt x="645" y="752"/>
                    </a:lnTo>
                    <a:lnTo>
                      <a:pt x="561" y="805"/>
                    </a:lnTo>
                    <a:lnTo>
                      <a:pt x="476" y="851"/>
                    </a:lnTo>
                    <a:lnTo>
                      <a:pt x="384" y="897"/>
                    </a:lnTo>
                    <a:lnTo>
                      <a:pt x="469" y="859"/>
                    </a:lnTo>
                    <a:lnTo>
                      <a:pt x="553" y="813"/>
                    </a:lnTo>
                    <a:lnTo>
                      <a:pt x="637" y="759"/>
                    </a:lnTo>
                    <a:lnTo>
                      <a:pt x="714" y="698"/>
                    </a:lnTo>
                    <a:lnTo>
                      <a:pt x="731" y="683"/>
                    </a:lnTo>
                    <a:close/>
                    <a:moveTo>
                      <a:pt x="101" y="966"/>
                    </a:moveTo>
                    <a:lnTo>
                      <a:pt x="1" y="974"/>
                    </a:lnTo>
                    <a:lnTo>
                      <a:pt x="9" y="974"/>
                    </a:lnTo>
                    <a:lnTo>
                      <a:pt x="101" y="966"/>
                    </a:lnTo>
                    <a:close/>
                  </a:path>
                </a:pathLst>
              </a:custGeom>
              <a:solidFill>
                <a:srgbClr val="F5BE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9"/>
              <p:cNvSpPr/>
              <p:nvPr/>
            </p:nvSpPr>
            <p:spPr>
              <a:xfrm>
                <a:off x="6905080" y="1344328"/>
                <a:ext cx="23753" cy="18293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975" fill="none" extrusionOk="0">
                    <a:moveTo>
                      <a:pt x="1266" y="0"/>
                    </a:moveTo>
                    <a:lnTo>
                      <a:pt x="1266" y="0"/>
                    </a:lnTo>
                    <a:lnTo>
                      <a:pt x="1212" y="100"/>
                    </a:lnTo>
                    <a:lnTo>
                      <a:pt x="1151" y="200"/>
                    </a:lnTo>
                    <a:lnTo>
                      <a:pt x="1090" y="292"/>
                    </a:lnTo>
                    <a:lnTo>
                      <a:pt x="1021" y="384"/>
                    </a:lnTo>
                    <a:lnTo>
                      <a:pt x="952" y="468"/>
                    </a:lnTo>
                    <a:lnTo>
                      <a:pt x="875" y="552"/>
                    </a:lnTo>
                    <a:lnTo>
                      <a:pt x="806" y="621"/>
                    </a:lnTo>
                    <a:lnTo>
                      <a:pt x="722" y="690"/>
                    </a:lnTo>
                    <a:lnTo>
                      <a:pt x="645" y="752"/>
                    </a:lnTo>
                    <a:lnTo>
                      <a:pt x="561" y="805"/>
                    </a:lnTo>
                    <a:lnTo>
                      <a:pt x="476" y="851"/>
                    </a:lnTo>
                    <a:lnTo>
                      <a:pt x="384" y="897"/>
                    </a:lnTo>
                    <a:lnTo>
                      <a:pt x="292" y="928"/>
                    </a:lnTo>
                    <a:lnTo>
                      <a:pt x="200" y="951"/>
                    </a:lnTo>
                    <a:lnTo>
                      <a:pt x="101" y="966"/>
                    </a:lnTo>
                    <a:lnTo>
                      <a:pt x="1" y="974"/>
                    </a:lnTo>
                    <a:lnTo>
                      <a:pt x="1" y="974"/>
                    </a:lnTo>
                    <a:lnTo>
                      <a:pt x="9" y="974"/>
                    </a:lnTo>
                    <a:lnTo>
                      <a:pt x="9" y="974"/>
                    </a:lnTo>
                    <a:lnTo>
                      <a:pt x="101" y="966"/>
                    </a:lnTo>
                    <a:lnTo>
                      <a:pt x="200" y="951"/>
                    </a:lnTo>
                    <a:lnTo>
                      <a:pt x="292" y="928"/>
                    </a:lnTo>
                    <a:lnTo>
                      <a:pt x="384" y="897"/>
                    </a:lnTo>
                    <a:lnTo>
                      <a:pt x="469" y="859"/>
                    </a:lnTo>
                    <a:lnTo>
                      <a:pt x="553" y="813"/>
                    </a:lnTo>
                    <a:lnTo>
                      <a:pt x="637" y="759"/>
                    </a:lnTo>
                    <a:lnTo>
                      <a:pt x="714" y="698"/>
                    </a:lnTo>
                    <a:lnTo>
                      <a:pt x="791" y="629"/>
                    </a:lnTo>
                    <a:lnTo>
                      <a:pt x="867" y="560"/>
                    </a:lnTo>
                    <a:lnTo>
                      <a:pt x="944" y="483"/>
                    </a:lnTo>
                    <a:lnTo>
                      <a:pt x="1005" y="399"/>
                    </a:lnTo>
                    <a:lnTo>
                      <a:pt x="1074" y="307"/>
                    </a:lnTo>
                    <a:lnTo>
                      <a:pt x="1136" y="215"/>
                    </a:lnTo>
                    <a:lnTo>
                      <a:pt x="1197" y="123"/>
                    </a:lnTo>
                    <a:lnTo>
                      <a:pt x="1258" y="16"/>
                    </a:lnTo>
                    <a:lnTo>
                      <a:pt x="1258" y="16"/>
                    </a:lnTo>
                    <a:lnTo>
                      <a:pt x="12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9"/>
              <p:cNvSpPr/>
              <p:nvPr/>
            </p:nvSpPr>
            <p:spPr>
              <a:xfrm>
                <a:off x="6905230" y="1336128"/>
                <a:ext cx="30658" cy="33529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787" extrusionOk="0">
                    <a:moveTo>
                      <a:pt x="1450" y="0"/>
                    </a:moveTo>
                    <a:lnTo>
                      <a:pt x="1358" y="238"/>
                    </a:lnTo>
                    <a:lnTo>
                      <a:pt x="1250" y="453"/>
                    </a:lnTo>
                    <a:lnTo>
                      <a:pt x="1189" y="560"/>
                    </a:lnTo>
                    <a:lnTo>
                      <a:pt x="1128" y="652"/>
                    </a:lnTo>
                    <a:lnTo>
                      <a:pt x="1066" y="744"/>
                    </a:lnTo>
                    <a:lnTo>
                      <a:pt x="997" y="836"/>
                    </a:lnTo>
                    <a:lnTo>
                      <a:pt x="936" y="920"/>
                    </a:lnTo>
                    <a:lnTo>
                      <a:pt x="859" y="997"/>
                    </a:lnTo>
                    <a:lnTo>
                      <a:pt x="783" y="1066"/>
                    </a:lnTo>
                    <a:lnTo>
                      <a:pt x="706" y="1135"/>
                    </a:lnTo>
                    <a:lnTo>
                      <a:pt x="629" y="1196"/>
                    </a:lnTo>
                    <a:lnTo>
                      <a:pt x="545" y="1250"/>
                    </a:lnTo>
                    <a:lnTo>
                      <a:pt x="461" y="1296"/>
                    </a:lnTo>
                    <a:lnTo>
                      <a:pt x="376" y="1334"/>
                    </a:lnTo>
                    <a:lnTo>
                      <a:pt x="284" y="1365"/>
                    </a:lnTo>
                    <a:lnTo>
                      <a:pt x="192" y="1388"/>
                    </a:lnTo>
                    <a:lnTo>
                      <a:pt x="93" y="1403"/>
                    </a:lnTo>
                    <a:lnTo>
                      <a:pt x="1" y="1411"/>
                    </a:lnTo>
                    <a:lnTo>
                      <a:pt x="407" y="1518"/>
                    </a:lnTo>
                    <a:lnTo>
                      <a:pt x="813" y="1618"/>
                    </a:lnTo>
                    <a:lnTo>
                      <a:pt x="1220" y="1710"/>
                    </a:lnTo>
                    <a:lnTo>
                      <a:pt x="1634" y="1787"/>
                    </a:lnTo>
                    <a:lnTo>
                      <a:pt x="1542" y="874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rgbClr val="FF7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9"/>
              <p:cNvSpPr/>
              <p:nvPr/>
            </p:nvSpPr>
            <p:spPr>
              <a:xfrm>
                <a:off x="6905230" y="1336128"/>
                <a:ext cx="30658" cy="33529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787" fill="none" extrusionOk="0">
                    <a:moveTo>
                      <a:pt x="1450" y="0"/>
                    </a:moveTo>
                    <a:lnTo>
                      <a:pt x="1450" y="0"/>
                    </a:lnTo>
                    <a:lnTo>
                      <a:pt x="1358" y="238"/>
                    </a:lnTo>
                    <a:lnTo>
                      <a:pt x="1250" y="453"/>
                    </a:lnTo>
                    <a:lnTo>
                      <a:pt x="1250" y="453"/>
                    </a:lnTo>
                    <a:lnTo>
                      <a:pt x="1189" y="560"/>
                    </a:lnTo>
                    <a:lnTo>
                      <a:pt x="1128" y="652"/>
                    </a:lnTo>
                    <a:lnTo>
                      <a:pt x="1066" y="744"/>
                    </a:lnTo>
                    <a:lnTo>
                      <a:pt x="997" y="836"/>
                    </a:lnTo>
                    <a:lnTo>
                      <a:pt x="936" y="920"/>
                    </a:lnTo>
                    <a:lnTo>
                      <a:pt x="859" y="997"/>
                    </a:lnTo>
                    <a:lnTo>
                      <a:pt x="783" y="1066"/>
                    </a:lnTo>
                    <a:lnTo>
                      <a:pt x="706" y="1135"/>
                    </a:lnTo>
                    <a:lnTo>
                      <a:pt x="629" y="1196"/>
                    </a:lnTo>
                    <a:lnTo>
                      <a:pt x="545" y="1250"/>
                    </a:lnTo>
                    <a:lnTo>
                      <a:pt x="461" y="1296"/>
                    </a:lnTo>
                    <a:lnTo>
                      <a:pt x="376" y="1334"/>
                    </a:lnTo>
                    <a:lnTo>
                      <a:pt x="284" y="1365"/>
                    </a:lnTo>
                    <a:lnTo>
                      <a:pt x="192" y="1388"/>
                    </a:lnTo>
                    <a:lnTo>
                      <a:pt x="93" y="1403"/>
                    </a:lnTo>
                    <a:lnTo>
                      <a:pt x="1" y="1411"/>
                    </a:lnTo>
                    <a:lnTo>
                      <a:pt x="1" y="1411"/>
                    </a:lnTo>
                    <a:lnTo>
                      <a:pt x="407" y="1518"/>
                    </a:lnTo>
                    <a:lnTo>
                      <a:pt x="813" y="1618"/>
                    </a:lnTo>
                    <a:lnTo>
                      <a:pt x="1220" y="1710"/>
                    </a:lnTo>
                    <a:lnTo>
                      <a:pt x="1634" y="1787"/>
                    </a:lnTo>
                    <a:lnTo>
                      <a:pt x="1634" y="1787"/>
                    </a:lnTo>
                    <a:lnTo>
                      <a:pt x="1542" y="874"/>
                    </a:lnTo>
                    <a:lnTo>
                      <a:pt x="1450" y="0"/>
                    </a:lnTo>
                    <a:lnTo>
                      <a:pt x="145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9"/>
              <p:cNvSpPr/>
              <p:nvPr/>
            </p:nvSpPr>
            <p:spPr>
              <a:xfrm>
                <a:off x="6612347" y="1280590"/>
                <a:ext cx="314478" cy="2176"/>
              </a:xfrm>
              <a:custGeom>
                <a:avLst/>
                <a:gdLst/>
                <a:ahLst/>
                <a:cxnLst/>
                <a:rect l="l" t="t" r="r" b="b"/>
                <a:pathLst>
                  <a:path w="16761" h="116" extrusionOk="0">
                    <a:moveTo>
                      <a:pt x="0" y="116"/>
                    </a:moveTo>
                    <a:lnTo>
                      <a:pt x="0" y="116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  <a:moveTo>
                      <a:pt x="0" y="108"/>
                    </a:moveTo>
                    <a:lnTo>
                      <a:pt x="0" y="10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08"/>
                    </a:lnTo>
                    <a:close/>
                    <a:moveTo>
                      <a:pt x="0" y="93"/>
                    </a:move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  <a:moveTo>
                      <a:pt x="0" y="93"/>
                    </a:move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  <a:moveTo>
                      <a:pt x="16761" y="24"/>
                    </a:moveTo>
                    <a:lnTo>
                      <a:pt x="16761" y="24"/>
                    </a:lnTo>
                    <a:lnTo>
                      <a:pt x="16761" y="32"/>
                    </a:lnTo>
                    <a:lnTo>
                      <a:pt x="16761" y="32"/>
                    </a:lnTo>
                    <a:lnTo>
                      <a:pt x="16761" y="32"/>
                    </a:lnTo>
                    <a:lnTo>
                      <a:pt x="16761" y="24"/>
                    </a:lnTo>
                    <a:close/>
                    <a:moveTo>
                      <a:pt x="16761" y="24"/>
                    </a:moveTo>
                    <a:lnTo>
                      <a:pt x="16761" y="24"/>
                    </a:lnTo>
                    <a:lnTo>
                      <a:pt x="16761" y="24"/>
                    </a:lnTo>
                    <a:lnTo>
                      <a:pt x="16761" y="24"/>
                    </a:lnTo>
                    <a:lnTo>
                      <a:pt x="16761" y="24"/>
                    </a:lnTo>
                    <a:close/>
                    <a:moveTo>
                      <a:pt x="16761" y="16"/>
                    </a:moveTo>
                    <a:lnTo>
                      <a:pt x="16761" y="16"/>
                    </a:lnTo>
                    <a:lnTo>
                      <a:pt x="16761" y="16"/>
                    </a:lnTo>
                    <a:lnTo>
                      <a:pt x="16761" y="16"/>
                    </a:lnTo>
                    <a:lnTo>
                      <a:pt x="16761" y="16"/>
                    </a:lnTo>
                    <a:close/>
                    <a:moveTo>
                      <a:pt x="16761" y="9"/>
                    </a:moveTo>
                    <a:lnTo>
                      <a:pt x="16761" y="9"/>
                    </a:lnTo>
                    <a:lnTo>
                      <a:pt x="16761" y="16"/>
                    </a:lnTo>
                    <a:lnTo>
                      <a:pt x="16761" y="16"/>
                    </a:lnTo>
                    <a:lnTo>
                      <a:pt x="16761" y="9"/>
                    </a:lnTo>
                    <a:close/>
                    <a:moveTo>
                      <a:pt x="16761" y="9"/>
                    </a:moveTo>
                    <a:lnTo>
                      <a:pt x="16761" y="9"/>
                    </a:lnTo>
                    <a:lnTo>
                      <a:pt x="16761" y="9"/>
                    </a:lnTo>
                    <a:lnTo>
                      <a:pt x="16761" y="9"/>
                    </a:lnTo>
                    <a:lnTo>
                      <a:pt x="16761" y="9"/>
                    </a:lnTo>
                    <a:close/>
                    <a:moveTo>
                      <a:pt x="16761" y="1"/>
                    </a:moveTo>
                    <a:lnTo>
                      <a:pt x="16761" y="1"/>
                    </a:lnTo>
                    <a:lnTo>
                      <a:pt x="16761" y="1"/>
                    </a:lnTo>
                    <a:lnTo>
                      <a:pt x="16761" y="1"/>
                    </a:lnTo>
                    <a:lnTo>
                      <a:pt x="16761" y="1"/>
                    </a:lnTo>
                    <a:close/>
                    <a:moveTo>
                      <a:pt x="16761" y="1"/>
                    </a:moveTo>
                    <a:lnTo>
                      <a:pt x="16761" y="1"/>
                    </a:lnTo>
                    <a:lnTo>
                      <a:pt x="16761" y="1"/>
                    </a:lnTo>
                    <a:lnTo>
                      <a:pt x="16761" y="1"/>
                    </a:lnTo>
                    <a:close/>
                  </a:path>
                </a:pathLst>
              </a:custGeom>
              <a:solidFill>
                <a:srgbClr val="FEAF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9"/>
              <p:cNvSpPr/>
              <p:nvPr/>
            </p:nvSpPr>
            <p:spPr>
              <a:xfrm>
                <a:off x="6612347" y="128274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9"/>
              <p:cNvSpPr/>
              <p:nvPr/>
            </p:nvSpPr>
            <p:spPr>
              <a:xfrm>
                <a:off x="6612347" y="1282617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9"/>
              <p:cNvSpPr/>
              <p:nvPr/>
            </p:nvSpPr>
            <p:spPr>
              <a:xfrm>
                <a:off x="6612347" y="1282317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9"/>
              <p:cNvSpPr/>
              <p:nvPr/>
            </p:nvSpPr>
            <p:spPr>
              <a:xfrm>
                <a:off x="6612347" y="1282317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9"/>
              <p:cNvSpPr/>
              <p:nvPr/>
            </p:nvSpPr>
            <p:spPr>
              <a:xfrm>
                <a:off x="6926807" y="1281022"/>
                <a:ext cx="19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1" h="9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9"/>
              <p:cNvSpPr/>
              <p:nvPr/>
            </p:nvSpPr>
            <p:spPr>
              <a:xfrm>
                <a:off x="6926807" y="1281022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9"/>
              <p:cNvSpPr/>
              <p:nvPr/>
            </p:nvSpPr>
            <p:spPr>
              <a:xfrm>
                <a:off x="6926807" y="1280891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9"/>
              <p:cNvSpPr/>
              <p:nvPr/>
            </p:nvSpPr>
            <p:spPr>
              <a:xfrm>
                <a:off x="6926807" y="1280740"/>
                <a:ext cx="19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1" h="9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9"/>
              <p:cNvSpPr/>
              <p:nvPr/>
            </p:nvSpPr>
            <p:spPr>
              <a:xfrm>
                <a:off x="6926807" y="1280740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9"/>
              <p:cNvSpPr/>
              <p:nvPr/>
            </p:nvSpPr>
            <p:spPr>
              <a:xfrm>
                <a:off x="6926807" y="1280590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9"/>
              <p:cNvSpPr/>
              <p:nvPr/>
            </p:nvSpPr>
            <p:spPr>
              <a:xfrm>
                <a:off x="6926807" y="1280590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9"/>
              <p:cNvSpPr/>
              <p:nvPr/>
            </p:nvSpPr>
            <p:spPr>
              <a:xfrm>
                <a:off x="6639384" y="1282898"/>
                <a:ext cx="23322" cy="32816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749" extrusionOk="0">
                    <a:moveTo>
                      <a:pt x="1243" y="384"/>
                    </a:moveTo>
                    <a:lnTo>
                      <a:pt x="1074" y="1749"/>
                    </a:lnTo>
                    <a:lnTo>
                      <a:pt x="1074" y="1749"/>
                    </a:lnTo>
                    <a:lnTo>
                      <a:pt x="1074" y="1749"/>
                    </a:lnTo>
                    <a:lnTo>
                      <a:pt x="1243" y="384"/>
                    </a:lnTo>
                    <a:close/>
                    <a:moveTo>
                      <a:pt x="1" y="1"/>
                    </a:moveTo>
                    <a:lnTo>
                      <a:pt x="607" y="1726"/>
                    </a:lnTo>
                    <a:lnTo>
                      <a:pt x="607" y="17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BE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9"/>
              <p:cNvSpPr/>
              <p:nvPr/>
            </p:nvSpPr>
            <p:spPr>
              <a:xfrm>
                <a:off x="6659535" y="1290084"/>
                <a:ext cx="3171" cy="2563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66" fill="none" extrusionOk="0">
                    <a:moveTo>
                      <a:pt x="169" y="1"/>
                    </a:moveTo>
                    <a:lnTo>
                      <a:pt x="0" y="1366"/>
                    </a:lnTo>
                    <a:lnTo>
                      <a:pt x="0" y="1366"/>
                    </a:lnTo>
                    <a:lnTo>
                      <a:pt x="0" y="1366"/>
                    </a:lnTo>
                    <a:lnTo>
                      <a:pt x="16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9"/>
              <p:cNvSpPr/>
              <p:nvPr/>
            </p:nvSpPr>
            <p:spPr>
              <a:xfrm>
                <a:off x="6639384" y="1282898"/>
                <a:ext cx="11389" cy="32384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726" fill="none" extrusionOk="0">
                    <a:moveTo>
                      <a:pt x="1" y="1"/>
                    </a:moveTo>
                    <a:lnTo>
                      <a:pt x="607" y="1726"/>
                    </a:lnTo>
                    <a:lnTo>
                      <a:pt x="607" y="1726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9"/>
              <p:cNvSpPr/>
              <p:nvPr/>
            </p:nvSpPr>
            <p:spPr>
              <a:xfrm>
                <a:off x="6612197" y="1192405"/>
                <a:ext cx="314628" cy="141582"/>
              </a:xfrm>
              <a:custGeom>
                <a:avLst/>
                <a:gdLst/>
                <a:ahLst/>
                <a:cxnLst/>
                <a:rect l="l" t="t" r="r" b="b"/>
                <a:pathLst>
                  <a:path w="16769" h="7546" extrusionOk="0">
                    <a:moveTo>
                      <a:pt x="3535" y="1"/>
                    </a:moveTo>
                    <a:lnTo>
                      <a:pt x="2930" y="9"/>
                    </a:lnTo>
                    <a:lnTo>
                      <a:pt x="2431" y="24"/>
                    </a:lnTo>
                    <a:lnTo>
                      <a:pt x="2132" y="32"/>
                    </a:lnTo>
                    <a:lnTo>
                      <a:pt x="1810" y="47"/>
                    </a:lnTo>
                    <a:lnTo>
                      <a:pt x="1649" y="346"/>
                    </a:lnTo>
                    <a:lnTo>
                      <a:pt x="1496" y="653"/>
                    </a:lnTo>
                    <a:lnTo>
                      <a:pt x="1335" y="967"/>
                    </a:lnTo>
                    <a:lnTo>
                      <a:pt x="1181" y="1289"/>
                    </a:lnTo>
                    <a:lnTo>
                      <a:pt x="1036" y="1611"/>
                    </a:lnTo>
                    <a:lnTo>
                      <a:pt x="890" y="1941"/>
                    </a:lnTo>
                    <a:lnTo>
                      <a:pt x="752" y="2270"/>
                    </a:lnTo>
                    <a:lnTo>
                      <a:pt x="622" y="2592"/>
                    </a:lnTo>
                    <a:lnTo>
                      <a:pt x="499" y="2914"/>
                    </a:lnTo>
                    <a:lnTo>
                      <a:pt x="392" y="3229"/>
                    </a:lnTo>
                    <a:lnTo>
                      <a:pt x="292" y="3528"/>
                    </a:lnTo>
                    <a:lnTo>
                      <a:pt x="208" y="3812"/>
                    </a:lnTo>
                    <a:lnTo>
                      <a:pt x="131" y="4088"/>
                    </a:lnTo>
                    <a:lnTo>
                      <a:pt x="77" y="4341"/>
                    </a:lnTo>
                    <a:lnTo>
                      <a:pt x="31" y="4578"/>
                    </a:lnTo>
                    <a:lnTo>
                      <a:pt x="8" y="4793"/>
                    </a:lnTo>
                    <a:lnTo>
                      <a:pt x="8" y="4808"/>
                    </a:lnTo>
                    <a:lnTo>
                      <a:pt x="8" y="4816"/>
                    </a:lnTo>
                    <a:lnTo>
                      <a:pt x="1" y="4824"/>
                    </a:lnTo>
                    <a:lnTo>
                      <a:pt x="85" y="4762"/>
                    </a:lnTo>
                    <a:lnTo>
                      <a:pt x="185" y="4716"/>
                    </a:lnTo>
                    <a:lnTo>
                      <a:pt x="284" y="4686"/>
                    </a:lnTo>
                    <a:lnTo>
                      <a:pt x="392" y="4678"/>
                    </a:lnTo>
                    <a:lnTo>
                      <a:pt x="553" y="4670"/>
                    </a:lnTo>
                    <a:lnTo>
                      <a:pt x="691" y="4678"/>
                    </a:lnTo>
                    <a:lnTo>
                      <a:pt x="821" y="4686"/>
                    </a:lnTo>
                    <a:lnTo>
                      <a:pt x="944" y="4693"/>
                    </a:lnTo>
                    <a:lnTo>
                      <a:pt x="1059" y="4709"/>
                    </a:lnTo>
                    <a:lnTo>
                      <a:pt x="1166" y="4732"/>
                    </a:lnTo>
                    <a:lnTo>
                      <a:pt x="1266" y="4762"/>
                    </a:lnTo>
                    <a:lnTo>
                      <a:pt x="1358" y="4785"/>
                    </a:lnTo>
                    <a:lnTo>
                      <a:pt x="1450" y="4824"/>
                    </a:lnTo>
                    <a:lnTo>
                      <a:pt x="2056" y="6549"/>
                    </a:lnTo>
                    <a:lnTo>
                      <a:pt x="2117" y="6556"/>
                    </a:lnTo>
                    <a:lnTo>
                      <a:pt x="2523" y="6572"/>
                    </a:lnTo>
                    <a:lnTo>
                      <a:pt x="2692" y="5207"/>
                    </a:lnTo>
                    <a:lnTo>
                      <a:pt x="2799" y="5161"/>
                    </a:lnTo>
                    <a:lnTo>
                      <a:pt x="2907" y="5100"/>
                    </a:lnTo>
                    <a:lnTo>
                      <a:pt x="2999" y="5023"/>
                    </a:lnTo>
                    <a:lnTo>
                      <a:pt x="3098" y="4939"/>
                    </a:lnTo>
                    <a:lnTo>
                      <a:pt x="3183" y="4839"/>
                    </a:lnTo>
                    <a:lnTo>
                      <a:pt x="3275" y="4732"/>
                    </a:lnTo>
                    <a:lnTo>
                      <a:pt x="3351" y="4617"/>
                    </a:lnTo>
                    <a:lnTo>
                      <a:pt x="3436" y="4494"/>
                    </a:lnTo>
                    <a:lnTo>
                      <a:pt x="3505" y="4364"/>
                    </a:lnTo>
                    <a:lnTo>
                      <a:pt x="3581" y="4226"/>
                    </a:lnTo>
                    <a:lnTo>
                      <a:pt x="3650" y="4080"/>
                    </a:lnTo>
                    <a:lnTo>
                      <a:pt x="3712" y="3934"/>
                    </a:lnTo>
                    <a:lnTo>
                      <a:pt x="3827" y="3635"/>
                    </a:lnTo>
                    <a:lnTo>
                      <a:pt x="3934" y="3336"/>
                    </a:lnTo>
                    <a:lnTo>
                      <a:pt x="4026" y="3037"/>
                    </a:lnTo>
                    <a:lnTo>
                      <a:pt x="4103" y="2753"/>
                    </a:lnTo>
                    <a:lnTo>
                      <a:pt x="4164" y="2493"/>
                    </a:lnTo>
                    <a:lnTo>
                      <a:pt x="4218" y="2263"/>
                    </a:lnTo>
                    <a:lnTo>
                      <a:pt x="4287" y="1918"/>
                    </a:lnTo>
                    <a:lnTo>
                      <a:pt x="4310" y="1787"/>
                    </a:lnTo>
                    <a:lnTo>
                      <a:pt x="4310" y="3367"/>
                    </a:lnTo>
                    <a:lnTo>
                      <a:pt x="12636" y="3367"/>
                    </a:lnTo>
                    <a:lnTo>
                      <a:pt x="12743" y="3666"/>
                    </a:lnTo>
                    <a:lnTo>
                      <a:pt x="12858" y="3957"/>
                    </a:lnTo>
                    <a:lnTo>
                      <a:pt x="12920" y="4103"/>
                    </a:lnTo>
                    <a:lnTo>
                      <a:pt x="12989" y="4241"/>
                    </a:lnTo>
                    <a:lnTo>
                      <a:pt x="13058" y="4379"/>
                    </a:lnTo>
                    <a:lnTo>
                      <a:pt x="13134" y="4502"/>
                    </a:lnTo>
                    <a:lnTo>
                      <a:pt x="13211" y="4624"/>
                    </a:lnTo>
                    <a:lnTo>
                      <a:pt x="13295" y="4739"/>
                    </a:lnTo>
                    <a:lnTo>
                      <a:pt x="13380" y="4847"/>
                    </a:lnTo>
                    <a:lnTo>
                      <a:pt x="13472" y="4939"/>
                    </a:lnTo>
                    <a:lnTo>
                      <a:pt x="13564" y="5031"/>
                    </a:lnTo>
                    <a:lnTo>
                      <a:pt x="13663" y="5100"/>
                    </a:lnTo>
                    <a:lnTo>
                      <a:pt x="13763" y="5161"/>
                    </a:lnTo>
                    <a:lnTo>
                      <a:pt x="13863" y="5207"/>
                    </a:lnTo>
                    <a:lnTo>
                      <a:pt x="14162" y="7545"/>
                    </a:lnTo>
                    <a:lnTo>
                      <a:pt x="15235" y="4939"/>
                    </a:lnTo>
                    <a:lnTo>
                      <a:pt x="15327" y="4885"/>
                    </a:lnTo>
                    <a:lnTo>
                      <a:pt x="15435" y="4831"/>
                    </a:lnTo>
                    <a:lnTo>
                      <a:pt x="15557" y="4785"/>
                    </a:lnTo>
                    <a:lnTo>
                      <a:pt x="15688" y="4747"/>
                    </a:lnTo>
                    <a:lnTo>
                      <a:pt x="15833" y="4716"/>
                    </a:lnTo>
                    <a:lnTo>
                      <a:pt x="15994" y="4693"/>
                    </a:lnTo>
                    <a:lnTo>
                      <a:pt x="16171" y="4678"/>
                    </a:lnTo>
                    <a:lnTo>
                      <a:pt x="16362" y="4670"/>
                    </a:lnTo>
                    <a:lnTo>
                      <a:pt x="16523" y="4678"/>
                    </a:lnTo>
                    <a:lnTo>
                      <a:pt x="16592" y="4678"/>
                    </a:lnTo>
                    <a:lnTo>
                      <a:pt x="16654" y="4693"/>
                    </a:lnTo>
                    <a:lnTo>
                      <a:pt x="16715" y="4709"/>
                    </a:lnTo>
                    <a:lnTo>
                      <a:pt x="16769" y="4732"/>
                    </a:lnTo>
                    <a:lnTo>
                      <a:pt x="16769" y="4724"/>
                    </a:lnTo>
                    <a:lnTo>
                      <a:pt x="16769" y="4716"/>
                    </a:lnTo>
                    <a:lnTo>
                      <a:pt x="16769" y="4709"/>
                    </a:lnTo>
                    <a:lnTo>
                      <a:pt x="16769" y="4701"/>
                    </a:lnTo>
                    <a:lnTo>
                      <a:pt x="16753" y="4548"/>
                    </a:lnTo>
                    <a:lnTo>
                      <a:pt x="16730" y="4379"/>
                    </a:lnTo>
                    <a:lnTo>
                      <a:pt x="16700" y="4210"/>
                    </a:lnTo>
                    <a:lnTo>
                      <a:pt x="16661" y="4026"/>
                    </a:lnTo>
                    <a:lnTo>
                      <a:pt x="16562" y="3635"/>
                    </a:lnTo>
                    <a:lnTo>
                      <a:pt x="16447" y="3213"/>
                    </a:lnTo>
                    <a:lnTo>
                      <a:pt x="16301" y="2784"/>
                    </a:lnTo>
                    <a:lnTo>
                      <a:pt x="16148" y="2332"/>
                    </a:lnTo>
                    <a:lnTo>
                      <a:pt x="15971" y="1872"/>
                    </a:lnTo>
                    <a:lnTo>
                      <a:pt x="15787" y="1419"/>
                    </a:lnTo>
                    <a:lnTo>
                      <a:pt x="15672" y="1427"/>
                    </a:lnTo>
                    <a:lnTo>
                      <a:pt x="15427" y="1442"/>
                    </a:lnTo>
                    <a:lnTo>
                      <a:pt x="14975" y="1442"/>
                    </a:lnTo>
                    <a:lnTo>
                      <a:pt x="14752" y="1435"/>
                    </a:lnTo>
                    <a:lnTo>
                      <a:pt x="14530" y="1419"/>
                    </a:lnTo>
                    <a:lnTo>
                      <a:pt x="14315" y="1404"/>
                    </a:lnTo>
                    <a:lnTo>
                      <a:pt x="13878" y="1358"/>
                    </a:lnTo>
                    <a:lnTo>
                      <a:pt x="13441" y="1289"/>
                    </a:lnTo>
                    <a:lnTo>
                      <a:pt x="13004" y="1220"/>
                    </a:lnTo>
                    <a:lnTo>
                      <a:pt x="12567" y="1136"/>
                    </a:lnTo>
                    <a:lnTo>
                      <a:pt x="12130" y="1044"/>
                    </a:lnTo>
                    <a:lnTo>
                      <a:pt x="11701" y="944"/>
                    </a:lnTo>
                    <a:lnTo>
                      <a:pt x="10827" y="745"/>
                    </a:lnTo>
                    <a:lnTo>
                      <a:pt x="10397" y="653"/>
                    </a:lnTo>
                    <a:lnTo>
                      <a:pt x="9960" y="561"/>
                    </a:lnTo>
                    <a:lnTo>
                      <a:pt x="9523" y="476"/>
                    </a:lnTo>
                    <a:lnTo>
                      <a:pt x="9086" y="400"/>
                    </a:lnTo>
                    <a:lnTo>
                      <a:pt x="8657" y="338"/>
                    </a:lnTo>
                    <a:lnTo>
                      <a:pt x="8220" y="292"/>
                    </a:lnTo>
                    <a:lnTo>
                      <a:pt x="7047" y="193"/>
                    </a:lnTo>
                    <a:lnTo>
                      <a:pt x="6464" y="139"/>
                    </a:lnTo>
                    <a:lnTo>
                      <a:pt x="5881" y="93"/>
                    </a:lnTo>
                    <a:lnTo>
                      <a:pt x="5291" y="55"/>
                    </a:lnTo>
                    <a:lnTo>
                      <a:pt x="4708" y="32"/>
                    </a:lnTo>
                    <a:lnTo>
                      <a:pt x="4118" y="9"/>
                    </a:lnTo>
                    <a:lnTo>
                      <a:pt x="3535" y="1"/>
                    </a:lnTo>
                    <a:close/>
                  </a:path>
                </a:pathLst>
              </a:custGeom>
              <a:solidFill>
                <a:srgbClr val="FF7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9"/>
              <p:cNvSpPr/>
              <p:nvPr/>
            </p:nvSpPr>
            <p:spPr>
              <a:xfrm>
                <a:off x="6612197" y="1192405"/>
                <a:ext cx="314628" cy="141582"/>
              </a:xfrm>
              <a:custGeom>
                <a:avLst/>
                <a:gdLst/>
                <a:ahLst/>
                <a:cxnLst/>
                <a:rect l="l" t="t" r="r" b="b"/>
                <a:pathLst>
                  <a:path w="16769" h="7546" fill="none" extrusionOk="0">
                    <a:moveTo>
                      <a:pt x="3535" y="1"/>
                    </a:moveTo>
                    <a:lnTo>
                      <a:pt x="3535" y="1"/>
                    </a:lnTo>
                    <a:lnTo>
                      <a:pt x="2930" y="9"/>
                    </a:lnTo>
                    <a:lnTo>
                      <a:pt x="2930" y="9"/>
                    </a:lnTo>
                    <a:lnTo>
                      <a:pt x="2431" y="24"/>
                    </a:lnTo>
                    <a:lnTo>
                      <a:pt x="2132" y="32"/>
                    </a:lnTo>
                    <a:lnTo>
                      <a:pt x="1810" y="47"/>
                    </a:lnTo>
                    <a:lnTo>
                      <a:pt x="1810" y="47"/>
                    </a:lnTo>
                    <a:lnTo>
                      <a:pt x="1649" y="346"/>
                    </a:lnTo>
                    <a:lnTo>
                      <a:pt x="1496" y="653"/>
                    </a:lnTo>
                    <a:lnTo>
                      <a:pt x="1335" y="967"/>
                    </a:lnTo>
                    <a:lnTo>
                      <a:pt x="1181" y="1289"/>
                    </a:lnTo>
                    <a:lnTo>
                      <a:pt x="1036" y="1611"/>
                    </a:lnTo>
                    <a:lnTo>
                      <a:pt x="890" y="1941"/>
                    </a:lnTo>
                    <a:lnTo>
                      <a:pt x="752" y="2270"/>
                    </a:lnTo>
                    <a:lnTo>
                      <a:pt x="622" y="2592"/>
                    </a:lnTo>
                    <a:lnTo>
                      <a:pt x="499" y="2914"/>
                    </a:lnTo>
                    <a:lnTo>
                      <a:pt x="392" y="3229"/>
                    </a:lnTo>
                    <a:lnTo>
                      <a:pt x="292" y="3528"/>
                    </a:lnTo>
                    <a:lnTo>
                      <a:pt x="208" y="3812"/>
                    </a:lnTo>
                    <a:lnTo>
                      <a:pt x="131" y="4088"/>
                    </a:lnTo>
                    <a:lnTo>
                      <a:pt x="77" y="4341"/>
                    </a:lnTo>
                    <a:lnTo>
                      <a:pt x="31" y="4578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808"/>
                    </a:lnTo>
                    <a:lnTo>
                      <a:pt x="8" y="4808"/>
                    </a:lnTo>
                    <a:lnTo>
                      <a:pt x="8" y="4808"/>
                    </a:lnTo>
                    <a:lnTo>
                      <a:pt x="8" y="4808"/>
                    </a:lnTo>
                    <a:lnTo>
                      <a:pt x="8" y="4816"/>
                    </a:lnTo>
                    <a:lnTo>
                      <a:pt x="8" y="4816"/>
                    </a:lnTo>
                    <a:lnTo>
                      <a:pt x="8" y="4816"/>
                    </a:lnTo>
                    <a:lnTo>
                      <a:pt x="8" y="4816"/>
                    </a:lnTo>
                    <a:lnTo>
                      <a:pt x="1" y="4824"/>
                    </a:lnTo>
                    <a:lnTo>
                      <a:pt x="1" y="4824"/>
                    </a:lnTo>
                    <a:lnTo>
                      <a:pt x="85" y="4762"/>
                    </a:lnTo>
                    <a:lnTo>
                      <a:pt x="185" y="4716"/>
                    </a:lnTo>
                    <a:lnTo>
                      <a:pt x="284" y="4686"/>
                    </a:lnTo>
                    <a:lnTo>
                      <a:pt x="392" y="4678"/>
                    </a:lnTo>
                    <a:lnTo>
                      <a:pt x="392" y="4678"/>
                    </a:lnTo>
                    <a:lnTo>
                      <a:pt x="553" y="4670"/>
                    </a:lnTo>
                    <a:lnTo>
                      <a:pt x="553" y="4670"/>
                    </a:lnTo>
                    <a:lnTo>
                      <a:pt x="691" y="4678"/>
                    </a:lnTo>
                    <a:lnTo>
                      <a:pt x="821" y="4686"/>
                    </a:lnTo>
                    <a:lnTo>
                      <a:pt x="944" y="4693"/>
                    </a:lnTo>
                    <a:lnTo>
                      <a:pt x="1059" y="4709"/>
                    </a:lnTo>
                    <a:lnTo>
                      <a:pt x="1166" y="4732"/>
                    </a:lnTo>
                    <a:lnTo>
                      <a:pt x="1266" y="4762"/>
                    </a:lnTo>
                    <a:lnTo>
                      <a:pt x="1358" y="4785"/>
                    </a:lnTo>
                    <a:lnTo>
                      <a:pt x="1450" y="4824"/>
                    </a:lnTo>
                    <a:lnTo>
                      <a:pt x="1450" y="4824"/>
                    </a:lnTo>
                    <a:lnTo>
                      <a:pt x="2056" y="6549"/>
                    </a:lnTo>
                    <a:lnTo>
                      <a:pt x="2056" y="6549"/>
                    </a:lnTo>
                    <a:lnTo>
                      <a:pt x="2117" y="6556"/>
                    </a:lnTo>
                    <a:lnTo>
                      <a:pt x="2117" y="6556"/>
                    </a:lnTo>
                    <a:lnTo>
                      <a:pt x="2523" y="6572"/>
                    </a:lnTo>
                    <a:lnTo>
                      <a:pt x="2692" y="5207"/>
                    </a:lnTo>
                    <a:lnTo>
                      <a:pt x="2692" y="5207"/>
                    </a:lnTo>
                    <a:lnTo>
                      <a:pt x="2799" y="5161"/>
                    </a:lnTo>
                    <a:lnTo>
                      <a:pt x="2907" y="5100"/>
                    </a:lnTo>
                    <a:lnTo>
                      <a:pt x="2999" y="5023"/>
                    </a:lnTo>
                    <a:lnTo>
                      <a:pt x="3098" y="4939"/>
                    </a:lnTo>
                    <a:lnTo>
                      <a:pt x="3183" y="4839"/>
                    </a:lnTo>
                    <a:lnTo>
                      <a:pt x="3275" y="4732"/>
                    </a:lnTo>
                    <a:lnTo>
                      <a:pt x="3351" y="4617"/>
                    </a:lnTo>
                    <a:lnTo>
                      <a:pt x="3436" y="4494"/>
                    </a:lnTo>
                    <a:lnTo>
                      <a:pt x="3505" y="4364"/>
                    </a:lnTo>
                    <a:lnTo>
                      <a:pt x="3581" y="4226"/>
                    </a:lnTo>
                    <a:lnTo>
                      <a:pt x="3650" y="4080"/>
                    </a:lnTo>
                    <a:lnTo>
                      <a:pt x="3712" y="3934"/>
                    </a:lnTo>
                    <a:lnTo>
                      <a:pt x="3827" y="3635"/>
                    </a:lnTo>
                    <a:lnTo>
                      <a:pt x="3934" y="3336"/>
                    </a:lnTo>
                    <a:lnTo>
                      <a:pt x="4026" y="3037"/>
                    </a:lnTo>
                    <a:lnTo>
                      <a:pt x="4103" y="2753"/>
                    </a:lnTo>
                    <a:lnTo>
                      <a:pt x="4164" y="2493"/>
                    </a:lnTo>
                    <a:lnTo>
                      <a:pt x="4218" y="2263"/>
                    </a:lnTo>
                    <a:lnTo>
                      <a:pt x="4287" y="1918"/>
                    </a:lnTo>
                    <a:lnTo>
                      <a:pt x="4310" y="1787"/>
                    </a:lnTo>
                    <a:lnTo>
                      <a:pt x="4310" y="3367"/>
                    </a:lnTo>
                    <a:lnTo>
                      <a:pt x="12636" y="3367"/>
                    </a:lnTo>
                    <a:lnTo>
                      <a:pt x="12636" y="3367"/>
                    </a:lnTo>
                    <a:lnTo>
                      <a:pt x="12743" y="3666"/>
                    </a:lnTo>
                    <a:lnTo>
                      <a:pt x="12858" y="3957"/>
                    </a:lnTo>
                    <a:lnTo>
                      <a:pt x="12920" y="4103"/>
                    </a:lnTo>
                    <a:lnTo>
                      <a:pt x="12989" y="4241"/>
                    </a:lnTo>
                    <a:lnTo>
                      <a:pt x="13058" y="4379"/>
                    </a:lnTo>
                    <a:lnTo>
                      <a:pt x="13134" y="4502"/>
                    </a:lnTo>
                    <a:lnTo>
                      <a:pt x="13211" y="4624"/>
                    </a:lnTo>
                    <a:lnTo>
                      <a:pt x="13295" y="4739"/>
                    </a:lnTo>
                    <a:lnTo>
                      <a:pt x="13380" y="4847"/>
                    </a:lnTo>
                    <a:lnTo>
                      <a:pt x="13472" y="4939"/>
                    </a:lnTo>
                    <a:lnTo>
                      <a:pt x="13564" y="5031"/>
                    </a:lnTo>
                    <a:lnTo>
                      <a:pt x="13663" y="5100"/>
                    </a:lnTo>
                    <a:lnTo>
                      <a:pt x="13763" y="5161"/>
                    </a:lnTo>
                    <a:lnTo>
                      <a:pt x="13863" y="5207"/>
                    </a:lnTo>
                    <a:lnTo>
                      <a:pt x="14162" y="7545"/>
                    </a:lnTo>
                    <a:lnTo>
                      <a:pt x="15235" y="4939"/>
                    </a:lnTo>
                    <a:lnTo>
                      <a:pt x="15235" y="4939"/>
                    </a:lnTo>
                    <a:lnTo>
                      <a:pt x="15327" y="4885"/>
                    </a:lnTo>
                    <a:lnTo>
                      <a:pt x="15435" y="4831"/>
                    </a:lnTo>
                    <a:lnTo>
                      <a:pt x="15557" y="4785"/>
                    </a:lnTo>
                    <a:lnTo>
                      <a:pt x="15688" y="4747"/>
                    </a:lnTo>
                    <a:lnTo>
                      <a:pt x="15833" y="4716"/>
                    </a:lnTo>
                    <a:lnTo>
                      <a:pt x="15994" y="4693"/>
                    </a:lnTo>
                    <a:lnTo>
                      <a:pt x="16171" y="4678"/>
                    </a:lnTo>
                    <a:lnTo>
                      <a:pt x="16362" y="4670"/>
                    </a:lnTo>
                    <a:lnTo>
                      <a:pt x="16362" y="4670"/>
                    </a:lnTo>
                    <a:lnTo>
                      <a:pt x="16523" y="4678"/>
                    </a:lnTo>
                    <a:lnTo>
                      <a:pt x="16523" y="4678"/>
                    </a:lnTo>
                    <a:lnTo>
                      <a:pt x="16592" y="4678"/>
                    </a:lnTo>
                    <a:lnTo>
                      <a:pt x="16654" y="4693"/>
                    </a:lnTo>
                    <a:lnTo>
                      <a:pt x="16715" y="4709"/>
                    </a:lnTo>
                    <a:lnTo>
                      <a:pt x="16769" y="4732"/>
                    </a:lnTo>
                    <a:lnTo>
                      <a:pt x="16769" y="4732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53" y="4548"/>
                    </a:lnTo>
                    <a:lnTo>
                      <a:pt x="16730" y="4379"/>
                    </a:lnTo>
                    <a:lnTo>
                      <a:pt x="16700" y="4210"/>
                    </a:lnTo>
                    <a:lnTo>
                      <a:pt x="16661" y="4026"/>
                    </a:lnTo>
                    <a:lnTo>
                      <a:pt x="16562" y="3635"/>
                    </a:lnTo>
                    <a:lnTo>
                      <a:pt x="16447" y="3213"/>
                    </a:lnTo>
                    <a:lnTo>
                      <a:pt x="16301" y="2784"/>
                    </a:lnTo>
                    <a:lnTo>
                      <a:pt x="16148" y="2332"/>
                    </a:lnTo>
                    <a:lnTo>
                      <a:pt x="15971" y="1872"/>
                    </a:lnTo>
                    <a:lnTo>
                      <a:pt x="15787" y="1419"/>
                    </a:lnTo>
                    <a:lnTo>
                      <a:pt x="15787" y="1419"/>
                    </a:lnTo>
                    <a:lnTo>
                      <a:pt x="15672" y="1427"/>
                    </a:lnTo>
                    <a:lnTo>
                      <a:pt x="15672" y="1427"/>
                    </a:lnTo>
                    <a:lnTo>
                      <a:pt x="15427" y="1442"/>
                    </a:lnTo>
                    <a:lnTo>
                      <a:pt x="15189" y="1442"/>
                    </a:lnTo>
                    <a:lnTo>
                      <a:pt x="15189" y="1442"/>
                    </a:lnTo>
                    <a:lnTo>
                      <a:pt x="14975" y="1442"/>
                    </a:lnTo>
                    <a:lnTo>
                      <a:pt x="14752" y="1435"/>
                    </a:lnTo>
                    <a:lnTo>
                      <a:pt x="14530" y="1419"/>
                    </a:lnTo>
                    <a:lnTo>
                      <a:pt x="14315" y="1404"/>
                    </a:lnTo>
                    <a:lnTo>
                      <a:pt x="13878" y="1358"/>
                    </a:lnTo>
                    <a:lnTo>
                      <a:pt x="13441" y="1289"/>
                    </a:lnTo>
                    <a:lnTo>
                      <a:pt x="13004" y="1220"/>
                    </a:lnTo>
                    <a:lnTo>
                      <a:pt x="12567" y="1136"/>
                    </a:lnTo>
                    <a:lnTo>
                      <a:pt x="12130" y="1044"/>
                    </a:lnTo>
                    <a:lnTo>
                      <a:pt x="11701" y="944"/>
                    </a:lnTo>
                    <a:lnTo>
                      <a:pt x="10827" y="745"/>
                    </a:lnTo>
                    <a:lnTo>
                      <a:pt x="10397" y="653"/>
                    </a:lnTo>
                    <a:lnTo>
                      <a:pt x="9960" y="561"/>
                    </a:lnTo>
                    <a:lnTo>
                      <a:pt x="9523" y="476"/>
                    </a:lnTo>
                    <a:lnTo>
                      <a:pt x="9086" y="400"/>
                    </a:lnTo>
                    <a:lnTo>
                      <a:pt x="8657" y="338"/>
                    </a:lnTo>
                    <a:lnTo>
                      <a:pt x="8220" y="292"/>
                    </a:lnTo>
                    <a:lnTo>
                      <a:pt x="8220" y="292"/>
                    </a:lnTo>
                    <a:lnTo>
                      <a:pt x="7047" y="193"/>
                    </a:lnTo>
                    <a:lnTo>
                      <a:pt x="6464" y="139"/>
                    </a:lnTo>
                    <a:lnTo>
                      <a:pt x="5881" y="93"/>
                    </a:lnTo>
                    <a:lnTo>
                      <a:pt x="5291" y="55"/>
                    </a:lnTo>
                    <a:lnTo>
                      <a:pt x="4708" y="32"/>
                    </a:lnTo>
                    <a:lnTo>
                      <a:pt x="4118" y="9"/>
                    </a:lnTo>
                    <a:lnTo>
                      <a:pt x="353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9"/>
              <p:cNvSpPr/>
              <p:nvPr/>
            </p:nvSpPr>
            <p:spPr>
              <a:xfrm>
                <a:off x="6525889" y="1010725"/>
                <a:ext cx="480639" cy="230610"/>
              </a:xfrm>
              <a:custGeom>
                <a:avLst/>
                <a:gdLst/>
                <a:ahLst/>
                <a:cxnLst/>
                <a:rect l="l" t="t" r="r" b="b"/>
                <a:pathLst>
                  <a:path w="25617" h="12291" extrusionOk="0">
                    <a:moveTo>
                      <a:pt x="16799" y="0"/>
                    </a:moveTo>
                    <a:lnTo>
                      <a:pt x="16523" y="8"/>
                    </a:lnTo>
                    <a:lnTo>
                      <a:pt x="16247" y="23"/>
                    </a:lnTo>
                    <a:lnTo>
                      <a:pt x="15971" y="46"/>
                    </a:lnTo>
                    <a:lnTo>
                      <a:pt x="15695" y="69"/>
                    </a:lnTo>
                    <a:lnTo>
                      <a:pt x="15419" y="100"/>
                    </a:lnTo>
                    <a:lnTo>
                      <a:pt x="15151" y="138"/>
                    </a:lnTo>
                    <a:lnTo>
                      <a:pt x="14606" y="215"/>
                    </a:lnTo>
                    <a:lnTo>
                      <a:pt x="14077" y="315"/>
                    </a:lnTo>
                    <a:lnTo>
                      <a:pt x="13564" y="422"/>
                    </a:lnTo>
                    <a:lnTo>
                      <a:pt x="13065" y="537"/>
                    </a:lnTo>
                    <a:lnTo>
                      <a:pt x="12605" y="660"/>
                    </a:lnTo>
                    <a:lnTo>
                      <a:pt x="12168" y="782"/>
                    </a:lnTo>
                    <a:lnTo>
                      <a:pt x="11762" y="897"/>
                    </a:lnTo>
                    <a:lnTo>
                      <a:pt x="11401" y="1012"/>
                    </a:lnTo>
                    <a:lnTo>
                      <a:pt x="10811" y="1212"/>
                    </a:lnTo>
                    <a:lnTo>
                      <a:pt x="10428" y="1350"/>
                    </a:lnTo>
                    <a:lnTo>
                      <a:pt x="10290" y="1396"/>
                    </a:lnTo>
                    <a:lnTo>
                      <a:pt x="10037" y="1311"/>
                    </a:lnTo>
                    <a:lnTo>
                      <a:pt x="9791" y="1235"/>
                    </a:lnTo>
                    <a:lnTo>
                      <a:pt x="9538" y="1166"/>
                    </a:lnTo>
                    <a:lnTo>
                      <a:pt x="9293" y="1097"/>
                    </a:lnTo>
                    <a:lnTo>
                      <a:pt x="9048" y="1043"/>
                    </a:lnTo>
                    <a:lnTo>
                      <a:pt x="8802" y="989"/>
                    </a:lnTo>
                    <a:lnTo>
                      <a:pt x="8565" y="943"/>
                    </a:lnTo>
                    <a:lnTo>
                      <a:pt x="8327" y="905"/>
                    </a:lnTo>
                    <a:lnTo>
                      <a:pt x="8089" y="867"/>
                    </a:lnTo>
                    <a:lnTo>
                      <a:pt x="7852" y="844"/>
                    </a:lnTo>
                    <a:lnTo>
                      <a:pt x="7622" y="821"/>
                    </a:lnTo>
                    <a:lnTo>
                      <a:pt x="7392" y="805"/>
                    </a:lnTo>
                    <a:lnTo>
                      <a:pt x="7169" y="790"/>
                    </a:lnTo>
                    <a:lnTo>
                      <a:pt x="6947" y="782"/>
                    </a:lnTo>
                    <a:lnTo>
                      <a:pt x="6725" y="782"/>
                    </a:lnTo>
                    <a:lnTo>
                      <a:pt x="6510" y="790"/>
                    </a:lnTo>
                    <a:lnTo>
                      <a:pt x="6295" y="798"/>
                    </a:lnTo>
                    <a:lnTo>
                      <a:pt x="6080" y="813"/>
                    </a:lnTo>
                    <a:lnTo>
                      <a:pt x="5866" y="828"/>
                    </a:lnTo>
                    <a:lnTo>
                      <a:pt x="5666" y="851"/>
                    </a:lnTo>
                    <a:lnTo>
                      <a:pt x="5459" y="882"/>
                    </a:lnTo>
                    <a:lnTo>
                      <a:pt x="5260" y="913"/>
                    </a:lnTo>
                    <a:lnTo>
                      <a:pt x="4869" y="989"/>
                    </a:lnTo>
                    <a:lnTo>
                      <a:pt x="4486" y="1074"/>
                    </a:lnTo>
                    <a:lnTo>
                      <a:pt x="4118" y="1181"/>
                    </a:lnTo>
                    <a:lnTo>
                      <a:pt x="3765" y="1304"/>
                    </a:lnTo>
                    <a:lnTo>
                      <a:pt x="3428" y="1434"/>
                    </a:lnTo>
                    <a:lnTo>
                      <a:pt x="3106" y="1572"/>
                    </a:lnTo>
                    <a:lnTo>
                      <a:pt x="2791" y="1725"/>
                    </a:lnTo>
                    <a:lnTo>
                      <a:pt x="2492" y="1886"/>
                    </a:lnTo>
                    <a:lnTo>
                      <a:pt x="2216" y="2055"/>
                    </a:lnTo>
                    <a:lnTo>
                      <a:pt x="1948" y="2232"/>
                    </a:lnTo>
                    <a:lnTo>
                      <a:pt x="1703" y="2416"/>
                    </a:lnTo>
                    <a:lnTo>
                      <a:pt x="1473" y="2607"/>
                    </a:lnTo>
                    <a:lnTo>
                      <a:pt x="1258" y="2799"/>
                    </a:lnTo>
                    <a:lnTo>
                      <a:pt x="1059" y="2991"/>
                    </a:lnTo>
                    <a:lnTo>
                      <a:pt x="882" y="3190"/>
                    </a:lnTo>
                    <a:lnTo>
                      <a:pt x="721" y="3389"/>
                    </a:lnTo>
                    <a:lnTo>
                      <a:pt x="576" y="3589"/>
                    </a:lnTo>
                    <a:lnTo>
                      <a:pt x="453" y="3788"/>
                    </a:lnTo>
                    <a:lnTo>
                      <a:pt x="346" y="3980"/>
                    </a:lnTo>
                    <a:lnTo>
                      <a:pt x="261" y="4171"/>
                    </a:lnTo>
                    <a:lnTo>
                      <a:pt x="200" y="4363"/>
                    </a:lnTo>
                    <a:lnTo>
                      <a:pt x="146" y="4539"/>
                    </a:lnTo>
                    <a:lnTo>
                      <a:pt x="115" y="4723"/>
                    </a:lnTo>
                    <a:lnTo>
                      <a:pt x="92" y="4892"/>
                    </a:lnTo>
                    <a:lnTo>
                      <a:pt x="85" y="5068"/>
                    </a:lnTo>
                    <a:lnTo>
                      <a:pt x="92" y="5229"/>
                    </a:lnTo>
                    <a:lnTo>
                      <a:pt x="108" y="5390"/>
                    </a:lnTo>
                    <a:lnTo>
                      <a:pt x="131" y="5544"/>
                    </a:lnTo>
                    <a:lnTo>
                      <a:pt x="169" y="5697"/>
                    </a:lnTo>
                    <a:lnTo>
                      <a:pt x="207" y="5843"/>
                    </a:lnTo>
                    <a:lnTo>
                      <a:pt x="261" y="5981"/>
                    </a:lnTo>
                    <a:lnTo>
                      <a:pt x="315" y="6119"/>
                    </a:lnTo>
                    <a:lnTo>
                      <a:pt x="384" y="6249"/>
                    </a:lnTo>
                    <a:lnTo>
                      <a:pt x="445" y="6372"/>
                    </a:lnTo>
                    <a:lnTo>
                      <a:pt x="522" y="6494"/>
                    </a:lnTo>
                    <a:lnTo>
                      <a:pt x="599" y="6609"/>
                    </a:lnTo>
                    <a:lnTo>
                      <a:pt x="675" y="6717"/>
                    </a:lnTo>
                    <a:lnTo>
                      <a:pt x="836" y="6916"/>
                    </a:lnTo>
                    <a:lnTo>
                      <a:pt x="997" y="7092"/>
                    </a:lnTo>
                    <a:lnTo>
                      <a:pt x="1151" y="7238"/>
                    </a:lnTo>
                    <a:lnTo>
                      <a:pt x="1289" y="7361"/>
                    </a:lnTo>
                    <a:lnTo>
                      <a:pt x="1411" y="7460"/>
                    </a:lnTo>
                    <a:lnTo>
                      <a:pt x="1503" y="7529"/>
                    </a:lnTo>
                    <a:lnTo>
                      <a:pt x="1588" y="7591"/>
                    </a:lnTo>
                    <a:lnTo>
                      <a:pt x="1465" y="7706"/>
                    </a:lnTo>
                    <a:lnTo>
                      <a:pt x="1335" y="7836"/>
                    </a:lnTo>
                    <a:lnTo>
                      <a:pt x="1166" y="8013"/>
                    </a:lnTo>
                    <a:lnTo>
                      <a:pt x="982" y="8235"/>
                    </a:lnTo>
                    <a:lnTo>
                      <a:pt x="783" y="8480"/>
                    </a:lnTo>
                    <a:lnTo>
                      <a:pt x="683" y="8618"/>
                    </a:lnTo>
                    <a:lnTo>
                      <a:pt x="583" y="8764"/>
                    </a:lnTo>
                    <a:lnTo>
                      <a:pt x="491" y="8910"/>
                    </a:lnTo>
                    <a:lnTo>
                      <a:pt x="399" y="9063"/>
                    </a:lnTo>
                    <a:lnTo>
                      <a:pt x="315" y="9224"/>
                    </a:lnTo>
                    <a:lnTo>
                      <a:pt x="238" y="9385"/>
                    </a:lnTo>
                    <a:lnTo>
                      <a:pt x="169" y="9554"/>
                    </a:lnTo>
                    <a:lnTo>
                      <a:pt x="108" y="9722"/>
                    </a:lnTo>
                    <a:lnTo>
                      <a:pt x="62" y="9891"/>
                    </a:lnTo>
                    <a:lnTo>
                      <a:pt x="23" y="10067"/>
                    </a:lnTo>
                    <a:lnTo>
                      <a:pt x="0" y="10236"/>
                    </a:lnTo>
                    <a:lnTo>
                      <a:pt x="0" y="10412"/>
                    </a:lnTo>
                    <a:lnTo>
                      <a:pt x="8" y="10581"/>
                    </a:lnTo>
                    <a:lnTo>
                      <a:pt x="23" y="10673"/>
                    </a:lnTo>
                    <a:lnTo>
                      <a:pt x="39" y="10757"/>
                    </a:lnTo>
                    <a:lnTo>
                      <a:pt x="62" y="10842"/>
                    </a:lnTo>
                    <a:lnTo>
                      <a:pt x="92" y="10926"/>
                    </a:lnTo>
                    <a:lnTo>
                      <a:pt x="123" y="11010"/>
                    </a:lnTo>
                    <a:lnTo>
                      <a:pt x="161" y="11087"/>
                    </a:lnTo>
                    <a:lnTo>
                      <a:pt x="207" y="11171"/>
                    </a:lnTo>
                    <a:lnTo>
                      <a:pt x="253" y="11256"/>
                    </a:lnTo>
                    <a:lnTo>
                      <a:pt x="315" y="11332"/>
                    </a:lnTo>
                    <a:lnTo>
                      <a:pt x="376" y="11417"/>
                    </a:lnTo>
                    <a:lnTo>
                      <a:pt x="445" y="11493"/>
                    </a:lnTo>
                    <a:lnTo>
                      <a:pt x="522" y="11570"/>
                    </a:lnTo>
                    <a:lnTo>
                      <a:pt x="599" y="11647"/>
                    </a:lnTo>
                    <a:lnTo>
                      <a:pt x="691" y="11716"/>
                    </a:lnTo>
                    <a:lnTo>
                      <a:pt x="783" y="11792"/>
                    </a:lnTo>
                    <a:lnTo>
                      <a:pt x="882" y="11854"/>
                    </a:lnTo>
                    <a:lnTo>
                      <a:pt x="974" y="11915"/>
                    </a:lnTo>
                    <a:lnTo>
                      <a:pt x="1074" y="11969"/>
                    </a:lnTo>
                    <a:lnTo>
                      <a:pt x="1174" y="12022"/>
                    </a:lnTo>
                    <a:lnTo>
                      <a:pt x="1273" y="12068"/>
                    </a:lnTo>
                    <a:lnTo>
                      <a:pt x="1373" y="12107"/>
                    </a:lnTo>
                    <a:lnTo>
                      <a:pt x="1480" y="12145"/>
                    </a:lnTo>
                    <a:lnTo>
                      <a:pt x="1687" y="12206"/>
                    </a:lnTo>
                    <a:lnTo>
                      <a:pt x="1902" y="12245"/>
                    </a:lnTo>
                    <a:lnTo>
                      <a:pt x="2117" y="12275"/>
                    </a:lnTo>
                    <a:lnTo>
                      <a:pt x="2331" y="12291"/>
                    </a:lnTo>
                    <a:lnTo>
                      <a:pt x="2546" y="12291"/>
                    </a:lnTo>
                    <a:lnTo>
                      <a:pt x="2761" y="12283"/>
                    </a:lnTo>
                    <a:lnTo>
                      <a:pt x="2975" y="12260"/>
                    </a:lnTo>
                    <a:lnTo>
                      <a:pt x="3190" y="12222"/>
                    </a:lnTo>
                    <a:lnTo>
                      <a:pt x="3405" y="12183"/>
                    </a:lnTo>
                    <a:lnTo>
                      <a:pt x="3612" y="12137"/>
                    </a:lnTo>
                    <a:lnTo>
                      <a:pt x="3811" y="12076"/>
                    </a:lnTo>
                    <a:lnTo>
                      <a:pt x="4010" y="12015"/>
                    </a:lnTo>
                    <a:lnTo>
                      <a:pt x="4202" y="11953"/>
                    </a:lnTo>
                    <a:lnTo>
                      <a:pt x="4386" y="11877"/>
                    </a:lnTo>
                    <a:lnTo>
                      <a:pt x="4570" y="11808"/>
                    </a:lnTo>
                    <a:lnTo>
                      <a:pt x="4739" y="11731"/>
                    </a:lnTo>
                    <a:lnTo>
                      <a:pt x="5053" y="11585"/>
                    </a:lnTo>
                    <a:lnTo>
                      <a:pt x="5321" y="11447"/>
                    </a:lnTo>
                    <a:lnTo>
                      <a:pt x="5544" y="11325"/>
                    </a:lnTo>
                    <a:lnTo>
                      <a:pt x="5712" y="11225"/>
                    </a:lnTo>
                    <a:lnTo>
                      <a:pt x="5850" y="11133"/>
                    </a:lnTo>
                    <a:lnTo>
                      <a:pt x="6410" y="11110"/>
                    </a:lnTo>
                    <a:lnTo>
                      <a:pt x="7905" y="11049"/>
                    </a:lnTo>
                    <a:lnTo>
                      <a:pt x="10029" y="10964"/>
                    </a:lnTo>
                    <a:lnTo>
                      <a:pt x="11240" y="10926"/>
                    </a:lnTo>
                    <a:lnTo>
                      <a:pt x="12490" y="10888"/>
                    </a:lnTo>
                    <a:lnTo>
                      <a:pt x="13755" y="10857"/>
                    </a:lnTo>
                    <a:lnTo>
                      <a:pt x="14997" y="10834"/>
                    </a:lnTo>
                    <a:lnTo>
                      <a:pt x="16170" y="10826"/>
                    </a:lnTo>
                    <a:lnTo>
                      <a:pt x="17244" y="10834"/>
                    </a:lnTo>
                    <a:lnTo>
                      <a:pt x="17734" y="10842"/>
                    </a:lnTo>
                    <a:lnTo>
                      <a:pt x="18187" y="10857"/>
                    </a:lnTo>
                    <a:lnTo>
                      <a:pt x="18593" y="10872"/>
                    </a:lnTo>
                    <a:lnTo>
                      <a:pt x="18946" y="10895"/>
                    </a:lnTo>
                    <a:lnTo>
                      <a:pt x="19253" y="10926"/>
                    </a:lnTo>
                    <a:lnTo>
                      <a:pt x="19506" y="10957"/>
                    </a:lnTo>
                    <a:lnTo>
                      <a:pt x="19605" y="10980"/>
                    </a:lnTo>
                    <a:lnTo>
                      <a:pt x="19690" y="10995"/>
                    </a:lnTo>
                    <a:lnTo>
                      <a:pt x="19759" y="11018"/>
                    </a:lnTo>
                    <a:lnTo>
                      <a:pt x="19805" y="11049"/>
                    </a:lnTo>
                    <a:lnTo>
                      <a:pt x="20019" y="11164"/>
                    </a:lnTo>
                    <a:lnTo>
                      <a:pt x="20303" y="11302"/>
                    </a:lnTo>
                    <a:lnTo>
                      <a:pt x="20464" y="11371"/>
                    </a:lnTo>
                    <a:lnTo>
                      <a:pt x="20648" y="11447"/>
                    </a:lnTo>
                    <a:lnTo>
                      <a:pt x="20840" y="11516"/>
                    </a:lnTo>
                    <a:lnTo>
                      <a:pt x="21047" y="11593"/>
                    </a:lnTo>
                    <a:lnTo>
                      <a:pt x="21261" y="11662"/>
                    </a:lnTo>
                    <a:lnTo>
                      <a:pt x="21484" y="11723"/>
                    </a:lnTo>
                    <a:lnTo>
                      <a:pt x="21714" y="11785"/>
                    </a:lnTo>
                    <a:lnTo>
                      <a:pt x="21951" y="11838"/>
                    </a:lnTo>
                    <a:lnTo>
                      <a:pt x="22189" y="11877"/>
                    </a:lnTo>
                    <a:lnTo>
                      <a:pt x="22434" y="11915"/>
                    </a:lnTo>
                    <a:lnTo>
                      <a:pt x="22680" y="11938"/>
                    </a:lnTo>
                    <a:lnTo>
                      <a:pt x="22917" y="11946"/>
                    </a:lnTo>
                    <a:lnTo>
                      <a:pt x="23163" y="11938"/>
                    </a:lnTo>
                    <a:lnTo>
                      <a:pt x="23400" y="11915"/>
                    </a:lnTo>
                    <a:lnTo>
                      <a:pt x="23515" y="11900"/>
                    </a:lnTo>
                    <a:lnTo>
                      <a:pt x="23638" y="11877"/>
                    </a:lnTo>
                    <a:lnTo>
                      <a:pt x="23753" y="11854"/>
                    </a:lnTo>
                    <a:lnTo>
                      <a:pt x="23860" y="11823"/>
                    </a:lnTo>
                    <a:lnTo>
                      <a:pt x="23975" y="11785"/>
                    </a:lnTo>
                    <a:lnTo>
                      <a:pt x="24083" y="11746"/>
                    </a:lnTo>
                    <a:lnTo>
                      <a:pt x="24190" y="11700"/>
                    </a:lnTo>
                    <a:lnTo>
                      <a:pt x="24297" y="11647"/>
                    </a:lnTo>
                    <a:lnTo>
                      <a:pt x="24397" y="11593"/>
                    </a:lnTo>
                    <a:lnTo>
                      <a:pt x="24497" y="11532"/>
                    </a:lnTo>
                    <a:lnTo>
                      <a:pt x="24589" y="11463"/>
                    </a:lnTo>
                    <a:lnTo>
                      <a:pt x="24688" y="11386"/>
                    </a:lnTo>
                    <a:lnTo>
                      <a:pt x="24773" y="11302"/>
                    </a:lnTo>
                    <a:lnTo>
                      <a:pt x="24857" y="11217"/>
                    </a:lnTo>
                    <a:lnTo>
                      <a:pt x="24941" y="11125"/>
                    </a:lnTo>
                    <a:lnTo>
                      <a:pt x="25018" y="11018"/>
                    </a:lnTo>
                    <a:lnTo>
                      <a:pt x="25095" y="10911"/>
                    </a:lnTo>
                    <a:lnTo>
                      <a:pt x="25164" y="10796"/>
                    </a:lnTo>
                    <a:lnTo>
                      <a:pt x="25233" y="10673"/>
                    </a:lnTo>
                    <a:lnTo>
                      <a:pt x="25294" y="10543"/>
                    </a:lnTo>
                    <a:lnTo>
                      <a:pt x="25348" y="10405"/>
                    </a:lnTo>
                    <a:lnTo>
                      <a:pt x="25402" y="10259"/>
                    </a:lnTo>
                    <a:lnTo>
                      <a:pt x="25448" y="10106"/>
                    </a:lnTo>
                    <a:lnTo>
                      <a:pt x="25486" y="9945"/>
                    </a:lnTo>
                    <a:lnTo>
                      <a:pt x="25524" y="9768"/>
                    </a:lnTo>
                    <a:lnTo>
                      <a:pt x="25555" y="9592"/>
                    </a:lnTo>
                    <a:lnTo>
                      <a:pt x="25578" y="9400"/>
                    </a:lnTo>
                    <a:lnTo>
                      <a:pt x="25593" y="9209"/>
                    </a:lnTo>
                    <a:lnTo>
                      <a:pt x="25609" y="9009"/>
                    </a:lnTo>
                    <a:lnTo>
                      <a:pt x="25616" y="8818"/>
                    </a:lnTo>
                    <a:lnTo>
                      <a:pt x="25609" y="8626"/>
                    </a:lnTo>
                    <a:lnTo>
                      <a:pt x="25609" y="8442"/>
                    </a:lnTo>
                    <a:lnTo>
                      <a:pt x="25593" y="8266"/>
                    </a:lnTo>
                    <a:lnTo>
                      <a:pt x="25578" y="8097"/>
                    </a:lnTo>
                    <a:lnTo>
                      <a:pt x="25555" y="7936"/>
                    </a:lnTo>
                    <a:lnTo>
                      <a:pt x="25524" y="7775"/>
                    </a:lnTo>
                    <a:lnTo>
                      <a:pt x="25494" y="7622"/>
                    </a:lnTo>
                    <a:lnTo>
                      <a:pt x="25455" y="7468"/>
                    </a:lnTo>
                    <a:lnTo>
                      <a:pt x="25417" y="7330"/>
                    </a:lnTo>
                    <a:lnTo>
                      <a:pt x="25371" y="7184"/>
                    </a:lnTo>
                    <a:lnTo>
                      <a:pt x="25317" y="7054"/>
                    </a:lnTo>
                    <a:lnTo>
                      <a:pt x="25263" y="6924"/>
                    </a:lnTo>
                    <a:lnTo>
                      <a:pt x="25210" y="6801"/>
                    </a:lnTo>
                    <a:lnTo>
                      <a:pt x="25148" y="6678"/>
                    </a:lnTo>
                    <a:lnTo>
                      <a:pt x="25079" y="6563"/>
                    </a:lnTo>
                    <a:lnTo>
                      <a:pt x="25018" y="6456"/>
                    </a:lnTo>
                    <a:lnTo>
                      <a:pt x="24941" y="6349"/>
                    </a:lnTo>
                    <a:lnTo>
                      <a:pt x="24872" y="6249"/>
                    </a:lnTo>
                    <a:lnTo>
                      <a:pt x="24719" y="6057"/>
                    </a:lnTo>
                    <a:lnTo>
                      <a:pt x="24558" y="5881"/>
                    </a:lnTo>
                    <a:lnTo>
                      <a:pt x="24389" y="5720"/>
                    </a:lnTo>
                    <a:lnTo>
                      <a:pt x="24213" y="5574"/>
                    </a:lnTo>
                    <a:lnTo>
                      <a:pt x="24029" y="5444"/>
                    </a:lnTo>
                    <a:lnTo>
                      <a:pt x="23853" y="5321"/>
                    </a:lnTo>
                    <a:lnTo>
                      <a:pt x="23669" y="5222"/>
                    </a:lnTo>
                    <a:lnTo>
                      <a:pt x="23485" y="5122"/>
                    </a:lnTo>
                    <a:lnTo>
                      <a:pt x="23308" y="5045"/>
                    </a:lnTo>
                    <a:lnTo>
                      <a:pt x="23132" y="4969"/>
                    </a:lnTo>
                    <a:lnTo>
                      <a:pt x="22963" y="4907"/>
                    </a:lnTo>
                    <a:lnTo>
                      <a:pt x="22795" y="4854"/>
                    </a:lnTo>
                    <a:lnTo>
                      <a:pt x="22641" y="4815"/>
                    </a:lnTo>
                    <a:lnTo>
                      <a:pt x="22496" y="4777"/>
                    </a:lnTo>
                    <a:lnTo>
                      <a:pt x="22243" y="4723"/>
                    </a:lnTo>
                    <a:lnTo>
                      <a:pt x="22043" y="4693"/>
                    </a:lnTo>
                    <a:lnTo>
                      <a:pt x="21875" y="4670"/>
                    </a:lnTo>
                    <a:lnTo>
                      <a:pt x="21882" y="4309"/>
                    </a:lnTo>
                    <a:lnTo>
                      <a:pt x="21875" y="3957"/>
                    </a:lnTo>
                    <a:lnTo>
                      <a:pt x="21852" y="3627"/>
                    </a:lnTo>
                    <a:lnTo>
                      <a:pt x="21836" y="3466"/>
                    </a:lnTo>
                    <a:lnTo>
                      <a:pt x="21813" y="3313"/>
                    </a:lnTo>
                    <a:lnTo>
                      <a:pt x="21790" y="3159"/>
                    </a:lnTo>
                    <a:lnTo>
                      <a:pt x="21760" y="3014"/>
                    </a:lnTo>
                    <a:lnTo>
                      <a:pt x="21729" y="2876"/>
                    </a:lnTo>
                    <a:lnTo>
                      <a:pt x="21691" y="2738"/>
                    </a:lnTo>
                    <a:lnTo>
                      <a:pt x="21645" y="2607"/>
                    </a:lnTo>
                    <a:lnTo>
                      <a:pt x="21606" y="2477"/>
                    </a:lnTo>
                    <a:lnTo>
                      <a:pt x="21553" y="2347"/>
                    </a:lnTo>
                    <a:lnTo>
                      <a:pt x="21499" y="2224"/>
                    </a:lnTo>
                    <a:lnTo>
                      <a:pt x="21445" y="2109"/>
                    </a:lnTo>
                    <a:lnTo>
                      <a:pt x="21392" y="1994"/>
                    </a:lnTo>
                    <a:lnTo>
                      <a:pt x="21323" y="1886"/>
                    </a:lnTo>
                    <a:lnTo>
                      <a:pt x="21261" y="1779"/>
                    </a:lnTo>
                    <a:lnTo>
                      <a:pt x="21192" y="1672"/>
                    </a:lnTo>
                    <a:lnTo>
                      <a:pt x="21123" y="1572"/>
                    </a:lnTo>
                    <a:lnTo>
                      <a:pt x="20970" y="1388"/>
                    </a:lnTo>
                    <a:lnTo>
                      <a:pt x="20809" y="1212"/>
                    </a:lnTo>
                    <a:lnTo>
                      <a:pt x="20633" y="1051"/>
                    </a:lnTo>
                    <a:lnTo>
                      <a:pt x="20449" y="905"/>
                    </a:lnTo>
                    <a:lnTo>
                      <a:pt x="20249" y="775"/>
                    </a:lnTo>
                    <a:lnTo>
                      <a:pt x="20050" y="652"/>
                    </a:lnTo>
                    <a:lnTo>
                      <a:pt x="19835" y="537"/>
                    </a:lnTo>
                    <a:lnTo>
                      <a:pt x="19613" y="445"/>
                    </a:lnTo>
                    <a:lnTo>
                      <a:pt x="19383" y="353"/>
                    </a:lnTo>
                    <a:lnTo>
                      <a:pt x="19145" y="276"/>
                    </a:lnTo>
                    <a:lnTo>
                      <a:pt x="18907" y="207"/>
                    </a:lnTo>
                    <a:lnTo>
                      <a:pt x="18662" y="154"/>
                    </a:lnTo>
                    <a:lnTo>
                      <a:pt x="18401" y="108"/>
                    </a:lnTo>
                    <a:lnTo>
                      <a:pt x="18148" y="69"/>
                    </a:lnTo>
                    <a:lnTo>
                      <a:pt x="17888" y="39"/>
                    </a:lnTo>
                    <a:lnTo>
                      <a:pt x="17619" y="16"/>
                    </a:lnTo>
                    <a:lnTo>
                      <a:pt x="17351" y="8"/>
                    </a:lnTo>
                    <a:lnTo>
                      <a:pt x="17075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6612197" y="1166081"/>
                <a:ext cx="323972" cy="87490"/>
              </a:xfrm>
              <a:custGeom>
                <a:avLst/>
                <a:gdLst/>
                <a:ahLst/>
                <a:cxnLst/>
                <a:rect l="l" t="t" r="r" b="b"/>
                <a:pathLst>
                  <a:path w="17267" h="4663" extrusionOk="0">
                    <a:moveTo>
                      <a:pt x="9255" y="1"/>
                    </a:moveTo>
                    <a:lnTo>
                      <a:pt x="8557" y="16"/>
                    </a:lnTo>
                    <a:lnTo>
                      <a:pt x="8197" y="32"/>
                    </a:lnTo>
                    <a:lnTo>
                      <a:pt x="7836" y="55"/>
                    </a:lnTo>
                    <a:lnTo>
                      <a:pt x="7461" y="78"/>
                    </a:lnTo>
                    <a:lnTo>
                      <a:pt x="7077" y="108"/>
                    </a:lnTo>
                    <a:lnTo>
                      <a:pt x="6694" y="147"/>
                    </a:lnTo>
                    <a:lnTo>
                      <a:pt x="6295" y="193"/>
                    </a:lnTo>
                    <a:lnTo>
                      <a:pt x="5897" y="239"/>
                    </a:lnTo>
                    <a:lnTo>
                      <a:pt x="5483" y="292"/>
                    </a:lnTo>
                    <a:lnTo>
                      <a:pt x="5069" y="354"/>
                    </a:lnTo>
                    <a:lnTo>
                      <a:pt x="4647" y="423"/>
                    </a:lnTo>
                    <a:lnTo>
                      <a:pt x="4210" y="492"/>
                    </a:lnTo>
                    <a:lnTo>
                      <a:pt x="3773" y="576"/>
                    </a:lnTo>
                    <a:lnTo>
                      <a:pt x="3328" y="660"/>
                    </a:lnTo>
                    <a:lnTo>
                      <a:pt x="2876" y="752"/>
                    </a:lnTo>
                    <a:lnTo>
                      <a:pt x="2416" y="860"/>
                    </a:lnTo>
                    <a:lnTo>
                      <a:pt x="1948" y="967"/>
                    </a:lnTo>
                    <a:lnTo>
                      <a:pt x="1473" y="1082"/>
                    </a:lnTo>
                    <a:lnTo>
                      <a:pt x="990" y="1212"/>
                    </a:lnTo>
                    <a:lnTo>
                      <a:pt x="507" y="1343"/>
                    </a:lnTo>
                    <a:lnTo>
                      <a:pt x="8" y="1481"/>
                    </a:lnTo>
                    <a:lnTo>
                      <a:pt x="1" y="1573"/>
                    </a:lnTo>
                    <a:lnTo>
                      <a:pt x="1" y="1818"/>
                    </a:lnTo>
                    <a:lnTo>
                      <a:pt x="1" y="2186"/>
                    </a:lnTo>
                    <a:lnTo>
                      <a:pt x="8" y="2408"/>
                    </a:lnTo>
                    <a:lnTo>
                      <a:pt x="24" y="2646"/>
                    </a:lnTo>
                    <a:lnTo>
                      <a:pt x="47" y="2899"/>
                    </a:lnTo>
                    <a:lnTo>
                      <a:pt x="70" y="3152"/>
                    </a:lnTo>
                    <a:lnTo>
                      <a:pt x="108" y="3420"/>
                    </a:lnTo>
                    <a:lnTo>
                      <a:pt x="154" y="3681"/>
                    </a:lnTo>
                    <a:lnTo>
                      <a:pt x="215" y="3949"/>
                    </a:lnTo>
                    <a:lnTo>
                      <a:pt x="284" y="4202"/>
                    </a:lnTo>
                    <a:lnTo>
                      <a:pt x="369" y="4440"/>
                    </a:lnTo>
                    <a:lnTo>
                      <a:pt x="415" y="4555"/>
                    </a:lnTo>
                    <a:lnTo>
                      <a:pt x="461" y="4662"/>
                    </a:lnTo>
                    <a:lnTo>
                      <a:pt x="553" y="4632"/>
                    </a:lnTo>
                    <a:lnTo>
                      <a:pt x="813" y="4540"/>
                    </a:lnTo>
                    <a:lnTo>
                      <a:pt x="1243" y="4409"/>
                    </a:lnTo>
                    <a:lnTo>
                      <a:pt x="1818" y="4241"/>
                    </a:lnTo>
                    <a:lnTo>
                      <a:pt x="2155" y="4149"/>
                    </a:lnTo>
                    <a:lnTo>
                      <a:pt x="2531" y="4057"/>
                    </a:lnTo>
                    <a:lnTo>
                      <a:pt x="2937" y="3965"/>
                    </a:lnTo>
                    <a:lnTo>
                      <a:pt x="3374" y="3873"/>
                    </a:lnTo>
                    <a:lnTo>
                      <a:pt x="3842" y="3781"/>
                    </a:lnTo>
                    <a:lnTo>
                      <a:pt x="4333" y="3696"/>
                    </a:lnTo>
                    <a:lnTo>
                      <a:pt x="4854" y="3612"/>
                    </a:lnTo>
                    <a:lnTo>
                      <a:pt x="5398" y="3535"/>
                    </a:lnTo>
                    <a:lnTo>
                      <a:pt x="5973" y="3474"/>
                    </a:lnTo>
                    <a:lnTo>
                      <a:pt x="6564" y="3420"/>
                    </a:lnTo>
                    <a:lnTo>
                      <a:pt x="7177" y="3374"/>
                    </a:lnTo>
                    <a:lnTo>
                      <a:pt x="7813" y="3344"/>
                    </a:lnTo>
                    <a:lnTo>
                      <a:pt x="8465" y="3328"/>
                    </a:lnTo>
                    <a:lnTo>
                      <a:pt x="9132" y="3336"/>
                    </a:lnTo>
                    <a:lnTo>
                      <a:pt x="9470" y="3344"/>
                    </a:lnTo>
                    <a:lnTo>
                      <a:pt x="9815" y="3359"/>
                    </a:lnTo>
                    <a:lnTo>
                      <a:pt x="10167" y="3374"/>
                    </a:lnTo>
                    <a:lnTo>
                      <a:pt x="10512" y="3397"/>
                    </a:lnTo>
                    <a:lnTo>
                      <a:pt x="10865" y="3428"/>
                    </a:lnTo>
                    <a:lnTo>
                      <a:pt x="11225" y="3459"/>
                    </a:lnTo>
                    <a:lnTo>
                      <a:pt x="11586" y="3505"/>
                    </a:lnTo>
                    <a:lnTo>
                      <a:pt x="11946" y="3551"/>
                    </a:lnTo>
                    <a:lnTo>
                      <a:pt x="12314" y="3604"/>
                    </a:lnTo>
                    <a:lnTo>
                      <a:pt x="12682" y="3666"/>
                    </a:lnTo>
                    <a:lnTo>
                      <a:pt x="13050" y="3727"/>
                    </a:lnTo>
                    <a:lnTo>
                      <a:pt x="13426" y="3804"/>
                    </a:lnTo>
                    <a:lnTo>
                      <a:pt x="13794" y="3880"/>
                    </a:lnTo>
                    <a:lnTo>
                      <a:pt x="14169" y="3972"/>
                    </a:lnTo>
                    <a:lnTo>
                      <a:pt x="14545" y="4064"/>
                    </a:lnTo>
                    <a:lnTo>
                      <a:pt x="14929" y="4172"/>
                    </a:lnTo>
                    <a:lnTo>
                      <a:pt x="15304" y="4279"/>
                    </a:lnTo>
                    <a:lnTo>
                      <a:pt x="15688" y="4402"/>
                    </a:lnTo>
                    <a:lnTo>
                      <a:pt x="16063" y="4524"/>
                    </a:lnTo>
                    <a:lnTo>
                      <a:pt x="16447" y="4662"/>
                    </a:lnTo>
                    <a:lnTo>
                      <a:pt x="16562" y="4394"/>
                    </a:lnTo>
                    <a:lnTo>
                      <a:pt x="16677" y="4080"/>
                    </a:lnTo>
                    <a:lnTo>
                      <a:pt x="16815" y="3689"/>
                    </a:lnTo>
                    <a:lnTo>
                      <a:pt x="16884" y="3459"/>
                    </a:lnTo>
                    <a:lnTo>
                      <a:pt x="16960" y="3221"/>
                    </a:lnTo>
                    <a:lnTo>
                      <a:pt x="17022" y="2976"/>
                    </a:lnTo>
                    <a:lnTo>
                      <a:pt x="17091" y="2723"/>
                    </a:lnTo>
                    <a:lnTo>
                      <a:pt x="17144" y="2454"/>
                    </a:lnTo>
                    <a:lnTo>
                      <a:pt x="17190" y="2194"/>
                    </a:lnTo>
                    <a:lnTo>
                      <a:pt x="17229" y="1925"/>
                    </a:lnTo>
                    <a:lnTo>
                      <a:pt x="17259" y="1665"/>
                    </a:lnTo>
                    <a:lnTo>
                      <a:pt x="17267" y="1511"/>
                    </a:lnTo>
                    <a:lnTo>
                      <a:pt x="17206" y="1465"/>
                    </a:lnTo>
                    <a:lnTo>
                      <a:pt x="16999" y="1358"/>
                    </a:lnTo>
                    <a:lnTo>
                      <a:pt x="16677" y="1220"/>
                    </a:lnTo>
                    <a:lnTo>
                      <a:pt x="16470" y="1136"/>
                    </a:lnTo>
                    <a:lnTo>
                      <a:pt x="16232" y="1044"/>
                    </a:lnTo>
                    <a:lnTo>
                      <a:pt x="15971" y="952"/>
                    </a:lnTo>
                    <a:lnTo>
                      <a:pt x="15680" y="852"/>
                    </a:lnTo>
                    <a:lnTo>
                      <a:pt x="15358" y="752"/>
                    </a:lnTo>
                    <a:lnTo>
                      <a:pt x="15005" y="653"/>
                    </a:lnTo>
                    <a:lnTo>
                      <a:pt x="14630" y="561"/>
                    </a:lnTo>
                    <a:lnTo>
                      <a:pt x="14223" y="469"/>
                    </a:lnTo>
                    <a:lnTo>
                      <a:pt x="13786" y="377"/>
                    </a:lnTo>
                    <a:lnTo>
                      <a:pt x="13318" y="292"/>
                    </a:lnTo>
                    <a:lnTo>
                      <a:pt x="12828" y="216"/>
                    </a:lnTo>
                    <a:lnTo>
                      <a:pt x="12306" y="154"/>
                    </a:lnTo>
                    <a:lnTo>
                      <a:pt x="11754" y="93"/>
                    </a:lnTo>
                    <a:lnTo>
                      <a:pt x="11172" y="47"/>
                    </a:lnTo>
                    <a:lnTo>
                      <a:pt x="10558" y="16"/>
                    </a:lnTo>
                    <a:lnTo>
                      <a:pt x="9922" y="1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6610621" y="1163210"/>
                <a:ext cx="325848" cy="66476"/>
              </a:xfrm>
              <a:custGeom>
                <a:avLst/>
                <a:gdLst/>
                <a:ahLst/>
                <a:cxnLst/>
                <a:rect l="l" t="t" r="r" b="b"/>
                <a:pathLst>
                  <a:path w="17367" h="3543" extrusionOk="0">
                    <a:moveTo>
                      <a:pt x="9278" y="1"/>
                    </a:moveTo>
                    <a:lnTo>
                      <a:pt x="8726" y="8"/>
                    </a:lnTo>
                    <a:lnTo>
                      <a:pt x="8173" y="31"/>
                    </a:lnTo>
                    <a:lnTo>
                      <a:pt x="7621" y="70"/>
                    </a:lnTo>
                    <a:lnTo>
                      <a:pt x="7069" y="116"/>
                    </a:lnTo>
                    <a:lnTo>
                      <a:pt x="6517" y="169"/>
                    </a:lnTo>
                    <a:lnTo>
                      <a:pt x="5965" y="238"/>
                    </a:lnTo>
                    <a:lnTo>
                      <a:pt x="5421" y="307"/>
                    </a:lnTo>
                    <a:lnTo>
                      <a:pt x="4869" y="384"/>
                    </a:lnTo>
                    <a:lnTo>
                      <a:pt x="4325" y="476"/>
                    </a:lnTo>
                    <a:lnTo>
                      <a:pt x="3780" y="576"/>
                    </a:lnTo>
                    <a:lnTo>
                      <a:pt x="3244" y="683"/>
                    </a:lnTo>
                    <a:lnTo>
                      <a:pt x="2699" y="798"/>
                    </a:lnTo>
                    <a:lnTo>
                      <a:pt x="2163" y="921"/>
                    </a:lnTo>
                    <a:lnTo>
                      <a:pt x="1626" y="1059"/>
                    </a:lnTo>
                    <a:lnTo>
                      <a:pt x="1089" y="1197"/>
                    </a:lnTo>
                    <a:lnTo>
                      <a:pt x="560" y="1350"/>
                    </a:lnTo>
                    <a:lnTo>
                      <a:pt x="31" y="1519"/>
                    </a:lnTo>
                    <a:lnTo>
                      <a:pt x="16" y="1526"/>
                    </a:lnTo>
                    <a:lnTo>
                      <a:pt x="8" y="1542"/>
                    </a:lnTo>
                    <a:lnTo>
                      <a:pt x="0" y="1557"/>
                    </a:lnTo>
                    <a:lnTo>
                      <a:pt x="0" y="1572"/>
                    </a:lnTo>
                    <a:lnTo>
                      <a:pt x="246" y="3543"/>
                    </a:lnTo>
                    <a:lnTo>
                      <a:pt x="103" y="1600"/>
                    </a:lnTo>
                    <a:lnTo>
                      <a:pt x="598" y="1473"/>
                    </a:lnTo>
                    <a:lnTo>
                      <a:pt x="1127" y="1342"/>
                    </a:lnTo>
                    <a:lnTo>
                      <a:pt x="1664" y="1212"/>
                    </a:lnTo>
                    <a:lnTo>
                      <a:pt x="2201" y="1097"/>
                    </a:lnTo>
                    <a:lnTo>
                      <a:pt x="2738" y="990"/>
                    </a:lnTo>
                    <a:lnTo>
                      <a:pt x="3282" y="890"/>
                    </a:lnTo>
                    <a:lnTo>
                      <a:pt x="3819" y="790"/>
                    </a:lnTo>
                    <a:lnTo>
                      <a:pt x="4363" y="706"/>
                    </a:lnTo>
                    <a:lnTo>
                      <a:pt x="4907" y="622"/>
                    </a:lnTo>
                    <a:lnTo>
                      <a:pt x="5452" y="545"/>
                    </a:lnTo>
                    <a:lnTo>
                      <a:pt x="5996" y="484"/>
                    </a:lnTo>
                    <a:lnTo>
                      <a:pt x="6540" y="422"/>
                    </a:lnTo>
                    <a:lnTo>
                      <a:pt x="7092" y="376"/>
                    </a:lnTo>
                    <a:lnTo>
                      <a:pt x="7637" y="330"/>
                    </a:lnTo>
                    <a:lnTo>
                      <a:pt x="8181" y="300"/>
                    </a:lnTo>
                    <a:lnTo>
                      <a:pt x="8733" y="284"/>
                    </a:lnTo>
                    <a:lnTo>
                      <a:pt x="9285" y="269"/>
                    </a:lnTo>
                    <a:lnTo>
                      <a:pt x="9830" y="269"/>
                    </a:lnTo>
                    <a:lnTo>
                      <a:pt x="10382" y="277"/>
                    </a:lnTo>
                    <a:lnTo>
                      <a:pt x="10926" y="300"/>
                    </a:lnTo>
                    <a:lnTo>
                      <a:pt x="11470" y="330"/>
                    </a:lnTo>
                    <a:lnTo>
                      <a:pt x="12015" y="376"/>
                    </a:lnTo>
                    <a:lnTo>
                      <a:pt x="12559" y="438"/>
                    </a:lnTo>
                    <a:lnTo>
                      <a:pt x="13103" y="507"/>
                    </a:lnTo>
                    <a:lnTo>
                      <a:pt x="13648" y="606"/>
                    </a:lnTo>
                    <a:lnTo>
                      <a:pt x="14184" y="714"/>
                    </a:lnTo>
                    <a:lnTo>
                      <a:pt x="14714" y="844"/>
                    </a:lnTo>
                    <a:lnTo>
                      <a:pt x="15243" y="982"/>
                    </a:lnTo>
                    <a:lnTo>
                      <a:pt x="15503" y="1066"/>
                    </a:lnTo>
                    <a:lnTo>
                      <a:pt x="15764" y="1151"/>
                    </a:lnTo>
                    <a:lnTo>
                      <a:pt x="16025" y="1235"/>
                    </a:lnTo>
                    <a:lnTo>
                      <a:pt x="16285" y="1327"/>
                    </a:lnTo>
                    <a:lnTo>
                      <a:pt x="16538" y="1427"/>
                    </a:lnTo>
                    <a:lnTo>
                      <a:pt x="16791" y="1526"/>
                    </a:lnTo>
                    <a:lnTo>
                      <a:pt x="17044" y="1634"/>
                    </a:lnTo>
                    <a:lnTo>
                      <a:pt x="17265" y="1727"/>
                    </a:lnTo>
                    <a:lnTo>
                      <a:pt x="16860" y="3504"/>
                    </a:lnTo>
                    <a:lnTo>
                      <a:pt x="17366" y="1710"/>
                    </a:lnTo>
                    <a:lnTo>
                      <a:pt x="17366" y="1695"/>
                    </a:lnTo>
                    <a:lnTo>
                      <a:pt x="17366" y="1680"/>
                    </a:lnTo>
                    <a:lnTo>
                      <a:pt x="17359" y="1664"/>
                    </a:lnTo>
                    <a:lnTo>
                      <a:pt x="17343" y="1657"/>
                    </a:lnTo>
                    <a:lnTo>
                      <a:pt x="17090" y="1534"/>
                    </a:lnTo>
                    <a:lnTo>
                      <a:pt x="16845" y="1411"/>
                    </a:lnTo>
                    <a:lnTo>
                      <a:pt x="16592" y="1304"/>
                    </a:lnTo>
                    <a:lnTo>
                      <a:pt x="16331" y="1197"/>
                    </a:lnTo>
                    <a:lnTo>
                      <a:pt x="16078" y="1089"/>
                    </a:lnTo>
                    <a:lnTo>
                      <a:pt x="15818" y="997"/>
                    </a:lnTo>
                    <a:lnTo>
                      <a:pt x="15557" y="905"/>
                    </a:lnTo>
                    <a:lnTo>
                      <a:pt x="15296" y="821"/>
                    </a:lnTo>
                    <a:lnTo>
                      <a:pt x="15028" y="737"/>
                    </a:lnTo>
                    <a:lnTo>
                      <a:pt x="14760" y="660"/>
                    </a:lnTo>
                    <a:lnTo>
                      <a:pt x="14230" y="514"/>
                    </a:lnTo>
                    <a:lnTo>
                      <a:pt x="13686" y="392"/>
                    </a:lnTo>
                    <a:lnTo>
                      <a:pt x="13142" y="277"/>
                    </a:lnTo>
                    <a:lnTo>
                      <a:pt x="12597" y="200"/>
                    </a:lnTo>
                    <a:lnTo>
                      <a:pt x="12045" y="139"/>
                    </a:lnTo>
                    <a:lnTo>
                      <a:pt x="11493" y="85"/>
                    </a:lnTo>
                    <a:lnTo>
                      <a:pt x="10941" y="47"/>
                    </a:lnTo>
                    <a:lnTo>
                      <a:pt x="10389" y="24"/>
                    </a:lnTo>
                    <a:lnTo>
                      <a:pt x="9830" y="8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9"/>
              <p:cNvSpPr/>
              <p:nvPr/>
            </p:nvSpPr>
            <p:spPr>
              <a:xfrm>
                <a:off x="6718074" y="1038194"/>
                <a:ext cx="19006" cy="3108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657" extrusionOk="0">
                    <a:moveTo>
                      <a:pt x="1" y="1"/>
                    </a:moveTo>
                    <a:lnTo>
                      <a:pt x="238" y="438"/>
                    </a:lnTo>
                    <a:lnTo>
                      <a:pt x="468" y="852"/>
                    </a:lnTo>
                    <a:lnTo>
                      <a:pt x="591" y="1059"/>
                    </a:lnTo>
                    <a:lnTo>
                      <a:pt x="714" y="1258"/>
                    </a:lnTo>
                    <a:lnTo>
                      <a:pt x="783" y="1366"/>
                    </a:lnTo>
                    <a:lnTo>
                      <a:pt x="852" y="1465"/>
                    </a:lnTo>
                    <a:lnTo>
                      <a:pt x="936" y="1565"/>
                    </a:lnTo>
                    <a:lnTo>
                      <a:pt x="1013" y="1657"/>
                    </a:lnTo>
                    <a:lnTo>
                      <a:pt x="997" y="1534"/>
                    </a:lnTo>
                    <a:lnTo>
                      <a:pt x="974" y="1412"/>
                    </a:lnTo>
                    <a:lnTo>
                      <a:pt x="944" y="1289"/>
                    </a:lnTo>
                    <a:lnTo>
                      <a:pt x="913" y="1166"/>
                    </a:lnTo>
                    <a:lnTo>
                      <a:pt x="867" y="1051"/>
                    </a:lnTo>
                    <a:lnTo>
                      <a:pt x="821" y="936"/>
                    </a:lnTo>
                    <a:lnTo>
                      <a:pt x="767" y="821"/>
                    </a:lnTo>
                    <a:lnTo>
                      <a:pt x="706" y="714"/>
                    </a:lnTo>
                    <a:lnTo>
                      <a:pt x="645" y="607"/>
                    </a:lnTo>
                    <a:lnTo>
                      <a:pt x="568" y="507"/>
                    </a:lnTo>
                    <a:lnTo>
                      <a:pt x="491" y="399"/>
                    </a:lnTo>
                    <a:lnTo>
                      <a:pt x="407" y="307"/>
                    </a:lnTo>
                    <a:lnTo>
                      <a:pt x="315" y="215"/>
                    </a:lnTo>
                    <a:lnTo>
                      <a:pt x="223" y="139"/>
                    </a:lnTo>
                    <a:lnTo>
                      <a:pt x="116" y="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9"/>
              <p:cNvSpPr/>
              <p:nvPr/>
            </p:nvSpPr>
            <p:spPr>
              <a:xfrm>
                <a:off x="6917163" y="1098910"/>
                <a:ext cx="23322" cy="534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5" extrusionOk="0">
                    <a:moveTo>
                      <a:pt x="607" y="0"/>
                    </a:moveTo>
                    <a:lnTo>
                      <a:pt x="522" y="16"/>
                    </a:lnTo>
                    <a:lnTo>
                      <a:pt x="438" y="31"/>
                    </a:lnTo>
                    <a:lnTo>
                      <a:pt x="361" y="46"/>
                    </a:lnTo>
                    <a:lnTo>
                      <a:pt x="285" y="77"/>
                    </a:lnTo>
                    <a:lnTo>
                      <a:pt x="208" y="115"/>
                    </a:lnTo>
                    <a:lnTo>
                      <a:pt x="131" y="154"/>
                    </a:lnTo>
                    <a:lnTo>
                      <a:pt x="62" y="207"/>
                    </a:lnTo>
                    <a:lnTo>
                      <a:pt x="1" y="261"/>
                    </a:lnTo>
                    <a:lnTo>
                      <a:pt x="170" y="284"/>
                    </a:lnTo>
                    <a:lnTo>
                      <a:pt x="476" y="284"/>
                    </a:lnTo>
                    <a:lnTo>
                      <a:pt x="630" y="276"/>
                    </a:lnTo>
                    <a:lnTo>
                      <a:pt x="775" y="253"/>
                    </a:lnTo>
                    <a:lnTo>
                      <a:pt x="929" y="230"/>
                    </a:lnTo>
                    <a:lnTo>
                      <a:pt x="1082" y="200"/>
                    </a:lnTo>
                    <a:lnTo>
                      <a:pt x="1243" y="154"/>
                    </a:lnTo>
                    <a:lnTo>
                      <a:pt x="1174" y="108"/>
                    </a:lnTo>
                    <a:lnTo>
                      <a:pt x="1097" y="69"/>
                    </a:lnTo>
                    <a:lnTo>
                      <a:pt x="1013" y="39"/>
                    </a:lnTo>
                    <a:lnTo>
                      <a:pt x="936" y="16"/>
                    </a:lnTo>
                    <a:lnTo>
                      <a:pt x="852" y="8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9"/>
              <p:cNvSpPr/>
              <p:nvPr/>
            </p:nvSpPr>
            <p:spPr>
              <a:xfrm>
                <a:off x="6556679" y="1150414"/>
                <a:ext cx="18425" cy="6342"/>
              </a:xfrm>
              <a:custGeom>
                <a:avLst/>
                <a:gdLst/>
                <a:ahLst/>
                <a:cxnLst/>
                <a:rect l="l" t="t" r="r" b="b"/>
                <a:pathLst>
                  <a:path w="982" h="338" extrusionOk="0">
                    <a:moveTo>
                      <a:pt x="207" y="0"/>
                    </a:moveTo>
                    <a:lnTo>
                      <a:pt x="138" y="8"/>
                    </a:lnTo>
                    <a:lnTo>
                      <a:pt x="69" y="23"/>
                    </a:lnTo>
                    <a:lnTo>
                      <a:pt x="0" y="38"/>
                    </a:lnTo>
                    <a:lnTo>
                      <a:pt x="46" y="92"/>
                    </a:lnTo>
                    <a:lnTo>
                      <a:pt x="108" y="138"/>
                    </a:lnTo>
                    <a:lnTo>
                      <a:pt x="161" y="177"/>
                    </a:lnTo>
                    <a:lnTo>
                      <a:pt x="215" y="207"/>
                    </a:lnTo>
                    <a:lnTo>
                      <a:pt x="338" y="261"/>
                    </a:lnTo>
                    <a:lnTo>
                      <a:pt x="453" y="299"/>
                    </a:lnTo>
                    <a:lnTo>
                      <a:pt x="583" y="330"/>
                    </a:lnTo>
                    <a:lnTo>
                      <a:pt x="713" y="338"/>
                    </a:lnTo>
                    <a:lnTo>
                      <a:pt x="775" y="338"/>
                    </a:lnTo>
                    <a:lnTo>
                      <a:pt x="844" y="330"/>
                    </a:lnTo>
                    <a:lnTo>
                      <a:pt x="913" y="322"/>
                    </a:lnTo>
                    <a:lnTo>
                      <a:pt x="982" y="299"/>
                    </a:lnTo>
                    <a:lnTo>
                      <a:pt x="936" y="246"/>
                    </a:lnTo>
                    <a:lnTo>
                      <a:pt x="882" y="200"/>
                    </a:lnTo>
                    <a:lnTo>
                      <a:pt x="821" y="161"/>
                    </a:lnTo>
                    <a:lnTo>
                      <a:pt x="767" y="131"/>
                    </a:lnTo>
                    <a:lnTo>
                      <a:pt x="644" y="77"/>
                    </a:lnTo>
                    <a:lnTo>
                      <a:pt x="529" y="38"/>
                    </a:lnTo>
                    <a:lnTo>
                      <a:pt x="399" y="15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8" name="Google Shape;2278;p29"/>
          <p:cNvGrpSpPr/>
          <p:nvPr/>
        </p:nvGrpSpPr>
        <p:grpSpPr>
          <a:xfrm>
            <a:off x="4329059" y="2935318"/>
            <a:ext cx="181085" cy="338328"/>
            <a:chOff x="4069750" y="6768250"/>
            <a:chExt cx="658250" cy="1233425"/>
          </a:xfrm>
        </p:grpSpPr>
        <p:sp>
          <p:nvSpPr>
            <p:cNvPr id="2279" name="Google Shape;2279;p29"/>
            <p:cNvSpPr/>
            <p:nvPr/>
          </p:nvSpPr>
          <p:spPr>
            <a:xfrm>
              <a:off x="4069750" y="7469750"/>
              <a:ext cx="658250" cy="221850"/>
            </a:xfrm>
            <a:custGeom>
              <a:avLst/>
              <a:gdLst/>
              <a:ahLst/>
              <a:cxnLst/>
              <a:rect l="l" t="t" r="r" b="b"/>
              <a:pathLst>
                <a:path w="26330" h="8874" extrusionOk="0">
                  <a:moveTo>
                    <a:pt x="4431" y="1"/>
                  </a:moveTo>
                  <a:lnTo>
                    <a:pt x="4209" y="12"/>
                  </a:lnTo>
                  <a:lnTo>
                    <a:pt x="3987" y="23"/>
                  </a:lnTo>
                  <a:lnTo>
                    <a:pt x="3765" y="56"/>
                  </a:lnTo>
                  <a:lnTo>
                    <a:pt x="3543" y="101"/>
                  </a:lnTo>
                  <a:lnTo>
                    <a:pt x="3332" y="145"/>
                  </a:lnTo>
                  <a:lnTo>
                    <a:pt x="3121" y="201"/>
                  </a:lnTo>
                  <a:lnTo>
                    <a:pt x="2910" y="278"/>
                  </a:lnTo>
                  <a:lnTo>
                    <a:pt x="2710" y="356"/>
                  </a:lnTo>
                  <a:lnTo>
                    <a:pt x="2510" y="445"/>
                  </a:lnTo>
                  <a:lnTo>
                    <a:pt x="2322" y="545"/>
                  </a:lnTo>
                  <a:lnTo>
                    <a:pt x="2133" y="645"/>
                  </a:lnTo>
                  <a:lnTo>
                    <a:pt x="1955" y="767"/>
                  </a:lnTo>
                  <a:lnTo>
                    <a:pt x="1778" y="889"/>
                  </a:lnTo>
                  <a:lnTo>
                    <a:pt x="1611" y="1022"/>
                  </a:lnTo>
                  <a:lnTo>
                    <a:pt x="1455" y="1156"/>
                  </a:lnTo>
                  <a:lnTo>
                    <a:pt x="1300" y="1300"/>
                  </a:lnTo>
                  <a:lnTo>
                    <a:pt x="1156" y="1455"/>
                  </a:lnTo>
                  <a:lnTo>
                    <a:pt x="1011" y="1622"/>
                  </a:lnTo>
                  <a:lnTo>
                    <a:pt x="878" y="1789"/>
                  </a:lnTo>
                  <a:lnTo>
                    <a:pt x="756" y="1966"/>
                  </a:lnTo>
                  <a:lnTo>
                    <a:pt x="645" y="2144"/>
                  </a:lnTo>
                  <a:lnTo>
                    <a:pt x="534" y="2322"/>
                  </a:lnTo>
                  <a:lnTo>
                    <a:pt x="434" y="2521"/>
                  </a:lnTo>
                  <a:lnTo>
                    <a:pt x="345" y="2710"/>
                  </a:lnTo>
                  <a:lnTo>
                    <a:pt x="267" y="2910"/>
                  </a:lnTo>
                  <a:lnTo>
                    <a:pt x="201" y="3121"/>
                  </a:lnTo>
                  <a:lnTo>
                    <a:pt x="145" y="3332"/>
                  </a:lnTo>
                  <a:lnTo>
                    <a:pt x="90" y="3543"/>
                  </a:lnTo>
                  <a:lnTo>
                    <a:pt x="56" y="3765"/>
                  </a:lnTo>
                  <a:lnTo>
                    <a:pt x="23" y="3987"/>
                  </a:lnTo>
                  <a:lnTo>
                    <a:pt x="12" y="4209"/>
                  </a:lnTo>
                  <a:lnTo>
                    <a:pt x="1" y="4442"/>
                  </a:lnTo>
                  <a:lnTo>
                    <a:pt x="12" y="4665"/>
                  </a:lnTo>
                  <a:lnTo>
                    <a:pt x="23" y="4898"/>
                  </a:lnTo>
                  <a:lnTo>
                    <a:pt x="56" y="5120"/>
                  </a:lnTo>
                  <a:lnTo>
                    <a:pt x="90" y="5331"/>
                  </a:lnTo>
                  <a:lnTo>
                    <a:pt x="145" y="5553"/>
                  </a:lnTo>
                  <a:lnTo>
                    <a:pt x="201" y="5764"/>
                  </a:lnTo>
                  <a:lnTo>
                    <a:pt x="267" y="5964"/>
                  </a:lnTo>
                  <a:lnTo>
                    <a:pt x="345" y="6164"/>
                  </a:lnTo>
                  <a:lnTo>
                    <a:pt x="434" y="6364"/>
                  </a:lnTo>
                  <a:lnTo>
                    <a:pt x="534" y="6552"/>
                  </a:lnTo>
                  <a:lnTo>
                    <a:pt x="645" y="6741"/>
                  </a:lnTo>
                  <a:lnTo>
                    <a:pt x="756" y="6919"/>
                  </a:lnTo>
                  <a:lnTo>
                    <a:pt x="878" y="7096"/>
                  </a:lnTo>
                  <a:lnTo>
                    <a:pt x="1011" y="7263"/>
                  </a:lnTo>
                  <a:lnTo>
                    <a:pt x="1156" y="7418"/>
                  </a:lnTo>
                  <a:lnTo>
                    <a:pt x="1300" y="7574"/>
                  </a:lnTo>
                  <a:lnTo>
                    <a:pt x="1455" y="7718"/>
                  </a:lnTo>
                  <a:lnTo>
                    <a:pt x="1611" y="7863"/>
                  </a:lnTo>
                  <a:lnTo>
                    <a:pt x="1778" y="7996"/>
                  </a:lnTo>
                  <a:lnTo>
                    <a:pt x="1955" y="8118"/>
                  </a:lnTo>
                  <a:lnTo>
                    <a:pt x="2133" y="8229"/>
                  </a:lnTo>
                  <a:lnTo>
                    <a:pt x="2322" y="8340"/>
                  </a:lnTo>
                  <a:lnTo>
                    <a:pt x="2510" y="8440"/>
                  </a:lnTo>
                  <a:lnTo>
                    <a:pt x="2710" y="8529"/>
                  </a:lnTo>
                  <a:lnTo>
                    <a:pt x="2910" y="8607"/>
                  </a:lnTo>
                  <a:lnTo>
                    <a:pt x="3121" y="8673"/>
                  </a:lnTo>
                  <a:lnTo>
                    <a:pt x="3332" y="8740"/>
                  </a:lnTo>
                  <a:lnTo>
                    <a:pt x="3543" y="8784"/>
                  </a:lnTo>
                  <a:lnTo>
                    <a:pt x="3765" y="8829"/>
                  </a:lnTo>
                  <a:lnTo>
                    <a:pt x="3987" y="8851"/>
                  </a:lnTo>
                  <a:lnTo>
                    <a:pt x="4209" y="8873"/>
                  </a:lnTo>
                  <a:lnTo>
                    <a:pt x="22121" y="8873"/>
                  </a:lnTo>
                  <a:lnTo>
                    <a:pt x="22343" y="8851"/>
                  </a:lnTo>
                  <a:lnTo>
                    <a:pt x="22565" y="8829"/>
                  </a:lnTo>
                  <a:lnTo>
                    <a:pt x="22787" y="8784"/>
                  </a:lnTo>
                  <a:lnTo>
                    <a:pt x="22998" y="8740"/>
                  </a:lnTo>
                  <a:lnTo>
                    <a:pt x="23209" y="8673"/>
                  </a:lnTo>
                  <a:lnTo>
                    <a:pt x="23420" y="8607"/>
                  </a:lnTo>
                  <a:lnTo>
                    <a:pt x="23620" y="8529"/>
                  </a:lnTo>
                  <a:lnTo>
                    <a:pt x="23820" y="8440"/>
                  </a:lnTo>
                  <a:lnTo>
                    <a:pt x="24009" y="8340"/>
                  </a:lnTo>
                  <a:lnTo>
                    <a:pt x="24186" y="8229"/>
                  </a:lnTo>
                  <a:lnTo>
                    <a:pt x="24375" y="8118"/>
                  </a:lnTo>
                  <a:lnTo>
                    <a:pt x="24542" y="7996"/>
                  </a:lnTo>
                  <a:lnTo>
                    <a:pt x="24708" y="7863"/>
                  </a:lnTo>
                  <a:lnTo>
                    <a:pt x="24875" y="7718"/>
                  </a:lnTo>
                  <a:lnTo>
                    <a:pt x="25030" y="7574"/>
                  </a:lnTo>
                  <a:lnTo>
                    <a:pt x="25175" y="7418"/>
                  </a:lnTo>
                  <a:lnTo>
                    <a:pt x="25319" y="7263"/>
                  </a:lnTo>
                  <a:lnTo>
                    <a:pt x="25441" y="7096"/>
                  </a:lnTo>
                  <a:lnTo>
                    <a:pt x="25574" y="6919"/>
                  </a:lnTo>
                  <a:lnTo>
                    <a:pt x="25685" y="6741"/>
                  </a:lnTo>
                  <a:lnTo>
                    <a:pt x="25796" y="6552"/>
                  </a:lnTo>
                  <a:lnTo>
                    <a:pt x="25885" y="6364"/>
                  </a:lnTo>
                  <a:lnTo>
                    <a:pt x="25974" y="6164"/>
                  </a:lnTo>
                  <a:lnTo>
                    <a:pt x="26063" y="5964"/>
                  </a:lnTo>
                  <a:lnTo>
                    <a:pt x="26130" y="5764"/>
                  </a:lnTo>
                  <a:lnTo>
                    <a:pt x="26185" y="5553"/>
                  </a:lnTo>
                  <a:lnTo>
                    <a:pt x="26241" y="5331"/>
                  </a:lnTo>
                  <a:lnTo>
                    <a:pt x="26274" y="5120"/>
                  </a:lnTo>
                  <a:lnTo>
                    <a:pt x="26307" y="4898"/>
                  </a:lnTo>
                  <a:lnTo>
                    <a:pt x="26318" y="4665"/>
                  </a:lnTo>
                  <a:lnTo>
                    <a:pt x="26329" y="4442"/>
                  </a:lnTo>
                  <a:lnTo>
                    <a:pt x="26318" y="4209"/>
                  </a:lnTo>
                  <a:lnTo>
                    <a:pt x="26307" y="3987"/>
                  </a:lnTo>
                  <a:lnTo>
                    <a:pt x="26274" y="3765"/>
                  </a:lnTo>
                  <a:lnTo>
                    <a:pt x="26241" y="3543"/>
                  </a:lnTo>
                  <a:lnTo>
                    <a:pt x="26185" y="3332"/>
                  </a:lnTo>
                  <a:lnTo>
                    <a:pt x="26130" y="3121"/>
                  </a:lnTo>
                  <a:lnTo>
                    <a:pt x="26063" y="2910"/>
                  </a:lnTo>
                  <a:lnTo>
                    <a:pt x="25974" y="2710"/>
                  </a:lnTo>
                  <a:lnTo>
                    <a:pt x="25885" y="2521"/>
                  </a:lnTo>
                  <a:lnTo>
                    <a:pt x="25796" y="2322"/>
                  </a:lnTo>
                  <a:lnTo>
                    <a:pt x="25685" y="2144"/>
                  </a:lnTo>
                  <a:lnTo>
                    <a:pt x="25574" y="1966"/>
                  </a:lnTo>
                  <a:lnTo>
                    <a:pt x="25441" y="1789"/>
                  </a:lnTo>
                  <a:lnTo>
                    <a:pt x="25319" y="1622"/>
                  </a:lnTo>
                  <a:lnTo>
                    <a:pt x="25175" y="1455"/>
                  </a:lnTo>
                  <a:lnTo>
                    <a:pt x="25030" y="1300"/>
                  </a:lnTo>
                  <a:lnTo>
                    <a:pt x="24875" y="1156"/>
                  </a:lnTo>
                  <a:lnTo>
                    <a:pt x="24708" y="1022"/>
                  </a:lnTo>
                  <a:lnTo>
                    <a:pt x="24542" y="889"/>
                  </a:lnTo>
                  <a:lnTo>
                    <a:pt x="24375" y="767"/>
                  </a:lnTo>
                  <a:lnTo>
                    <a:pt x="24186" y="645"/>
                  </a:lnTo>
                  <a:lnTo>
                    <a:pt x="24009" y="545"/>
                  </a:lnTo>
                  <a:lnTo>
                    <a:pt x="23820" y="445"/>
                  </a:lnTo>
                  <a:lnTo>
                    <a:pt x="23620" y="356"/>
                  </a:lnTo>
                  <a:lnTo>
                    <a:pt x="23420" y="278"/>
                  </a:lnTo>
                  <a:lnTo>
                    <a:pt x="23209" y="201"/>
                  </a:lnTo>
                  <a:lnTo>
                    <a:pt x="22998" y="145"/>
                  </a:lnTo>
                  <a:lnTo>
                    <a:pt x="22787" y="101"/>
                  </a:lnTo>
                  <a:lnTo>
                    <a:pt x="22565" y="56"/>
                  </a:lnTo>
                  <a:lnTo>
                    <a:pt x="22343" y="23"/>
                  </a:lnTo>
                  <a:lnTo>
                    <a:pt x="22121" y="12"/>
                  </a:lnTo>
                  <a:lnTo>
                    <a:pt x="21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0" name="Google Shape;2280;p29"/>
            <p:cNvGrpSpPr/>
            <p:nvPr/>
          </p:nvGrpSpPr>
          <p:grpSpPr>
            <a:xfrm>
              <a:off x="4179425" y="6768250"/>
              <a:ext cx="438925" cy="1233425"/>
              <a:chOff x="4179425" y="6768250"/>
              <a:chExt cx="438925" cy="1233425"/>
            </a:xfrm>
          </p:grpSpPr>
          <p:sp>
            <p:nvSpPr>
              <p:cNvPr id="2281" name="Google Shape;2281;p29"/>
              <p:cNvSpPr/>
              <p:nvPr/>
            </p:nvSpPr>
            <p:spPr>
              <a:xfrm>
                <a:off x="4191075" y="7154400"/>
                <a:ext cx="411725" cy="243200"/>
              </a:xfrm>
              <a:custGeom>
                <a:avLst/>
                <a:gdLst/>
                <a:ahLst/>
                <a:cxnLst/>
                <a:rect l="l" t="t" r="r" b="b"/>
                <a:pathLst>
                  <a:path w="16469" h="9728" extrusionOk="0">
                    <a:moveTo>
                      <a:pt x="467" y="0"/>
                    </a:moveTo>
                    <a:lnTo>
                      <a:pt x="378" y="11"/>
                    </a:lnTo>
                    <a:lnTo>
                      <a:pt x="289" y="33"/>
                    </a:lnTo>
                    <a:lnTo>
                      <a:pt x="211" y="78"/>
                    </a:lnTo>
                    <a:lnTo>
                      <a:pt x="145" y="133"/>
                    </a:lnTo>
                    <a:lnTo>
                      <a:pt x="89" y="200"/>
                    </a:lnTo>
                    <a:lnTo>
                      <a:pt x="45" y="278"/>
                    </a:lnTo>
                    <a:lnTo>
                      <a:pt x="12" y="367"/>
                    </a:lnTo>
                    <a:lnTo>
                      <a:pt x="0" y="467"/>
                    </a:lnTo>
                    <a:lnTo>
                      <a:pt x="0" y="5141"/>
                    </a:lnTo>
                    <a:lnTo>
                      <a:pt x="12" y="5464"/>
                    </a:lnTo>
                    <a:lnTo>
                      <a:pt x="34" y="5786"/>
                    </a:lnTo>
                    <a:lnTo>
                      <a:pt x="67" y="6108"/>
                    </a:lnTo>
                    <a:lnTo>
                      <a:pt x="111" y="6418"/>
                    </a:lnTo>
                    <a:lnTo>
                      <a:pt x="178" y="6729"/>
                    </a:lnTo>
                    <a:lnTo>
                      <a:pt x="245" y="7029"/>
                    </a:lnTo>
                    <a:lnTo>
                      <a:pt x="334" y="7329"/>
                    </a:lnTo>
                    <a:lnTo>
                      <a:pt x="422" y="7618"/>
                    </a:lnTo>
                    <a:lnTo>
                      <a:pt x="533" y="7906"/>
                    </a:lnTo>
                    <a:lnTo>
                      <a:pt x="656" y="8184"/>
                    </a:lnTo>
                    <a:lnTo>
                      <a:pt x="789" y="8462"/>
                    </a:lnTo>
                    <a:lnTo>
                      <a:pt x="922" y="8728"/>
                    </a:lnTo>
                    <a:lnTo>
                      <a:pt x="1078" y="8984"/>
                    </a:lnTo>
                    <a:lnTo>
                      <a:pt x="1244" y="9239"/>
                    </a:lnTo>
                    <a:lnTo>
                      <a:pt x="1411" y="9494"/>
                    </a:lnTo>
                    <a:lnTo>
                      <a:pt x="1588" y="9728"/>
                    </a:lnTo>
                    <a:lnTo>
                      <a:pt x="16468" y="9728"/>
                    </a:lnTo>
                    <a:lnTo>
                      <a:pt x="16413" y="9439"/>
                    </a:lnTo>
                    <a:lnTo>
                      <a:pt x="16324" y="9161"/>
                    </a:lnTo>
                    <a:lnTo>
                      <a:pt x="16235" y="8884"/>
                    </a:lnTo>
                    <a:lnTo>
                      <a:pt x="16135" y="8617"/>
                    </a:lnTo>
                    <a:lnTo>
                      <a:pt x="16024" y="8351"/>
                    </a:lnTo>
                    <a:lnTo>
                      <a:pt x="15902" y="8084"/>
                    </a:lnTo>
                    <a:lnTo>
                      <a:pt x="15769" y="7829"/>
                    </a:lnTo>
                    <a:lnTo>
                      <a:pt x="15624" y="7584"/>
                    </a:lnTo>
                    <a:lnTo>
                      <a:pt x="15469" y="7340"/>
                    </a:lnTo>
                    <a:lnTo>
                      <a:pt x="15302" y="7107"/>
                    </a:lnTo>
                    <a:lnTo>
                      <a:pt x="15136" y="6885"/>
                    </a:lnTo>
                    <a:lnTo>
                      <a:pt x="14947" y="6663"/>
                    </a:lnTo>
                    <a:lnTo>
                      <a:pt x="14758" y="6452"/>
                    </a:lnTo>
                    <a:lnTo>
                      <a:pt x="14558" y="6252"/>
                    </a:lnTo>
                    <a:lnTo>
                      <a:pt x="14347" y="6063"/>
                    </a:lnTo>
                    <a:lnTo>
                      <a:pt x="14136" y="5874"/>
                    </a:lnTo>
                    <a:lnTo>
                      <a:pt x="13914" y="5697"/>
                    </a:lnTo>
                    <a:lnTo>
                      <a:pt x="13681" y="5530"/>
                    </a:lnTo>
                    <a:lnTo>
                      <a:pt x="13448" y="5375"/>
                    </a:lnTo>
                    <a:lnTo>
                      <a:pt x="13192" y="5230"/>
                    </a:lnTo>
                    <a:lnTo>
                      <a:pt x="12948" y="5086"/>
                    </a:lnTo>
                    <a:lnTo>
                      <a:pt x="12693" y="4964"/>
                    </a:lnTo>
                    <a:lnTo>
                      <a:pt x="12426" y="4842"/>
                    </a:lnTo>
                    <a:lnTo>
                      <a:pt x="12149" y="4742"/>
                    </a:lnTo>
                    <a:lnTo>
                      <a:pt x="11882" y="4653"/>
                    </a:lnTo>
                    <a:lnTo>
                      <a:pt x="11593" y="4564"/>
                    </a:lnTo>
                    <a:lnTo>
                      <a:pt x="11316" y="4497"/>
                    </a:lnTo>
                    <a:lnTo>
                      <a:pt x="11027" y="4442"/>
                    </a:lnTo>
                    <a:lnTo>
                      <a:pt x="10727" y="4386"/>
                    </a:lnTo>
                    <a:lnTo>
                      <a:pt x="10427" y="4364"/>
                    </a:lnTo>
                    <a:lnTo>
                      <a:pt x="10128" y="4342"/>
                    </a:lnTo>
                    <a:lnTo>
                      <a:pt x="9828" y="4331"/>
                    </a:lnTo>
                    <a:lnTo>
                      <a:pt x="9495" y="4331"/>
                    </a:lnTo>
                    <a:lnTo>
                      <a:pt x="9173" y="4320"/>
                    </a:lnTo>
                    <a:lnTo>
                      <a:pt x="8851" y="4298"/>
                    </a:lnTo>
                    <a:lnTo>
                      <a:pt x="8529" y="4264"/>
                    </a:lnTo>
                    <a:lnTo>
                      <a:pt x="8218" y="4220"/>
                    </a:lnTo>
                    <a:lnTo>
                      <a:pt x="7896" y="4175"/>
                    </a:lnTo>
                    <a:lnTo>
                      <a:pt x="7585" y="4120"/>
                    </a:lnTo>
                    <a:lnTo>
                      <a:pt x="7263" y="4053"/>
                    </a:lnTo>
                    <a:lnTo>
                      <a:pt x="6952" y="3976"/>
                    </a:lnTo>
                    <a:lnTo>
                      <a:pt x="6641" y="3898"/>
                    </a:lnTo>
                    <a:lnTo>
                      <a:pt x="6341" y="3809"/>
                    </a:lnTo>
                    <a:lnTo>
                      <a:pt x="6041" y="3709"/>
                    </a:lnTo>
                    <a:lnTo>
                      <a:pt x="5741" y="3609"/>
                    </a:lnTo>
                    <a:lnTo>
                      <a:pt x="5442" y="3487"/>
                    </a:lnTo>
                    <a:lnTo>
                      <a:pt x="5142" y="3365"/>
                    </a:lnTo>
                    <a:lnTo>
                      <a:pt x="4853" y="3243"/>
                    </a:lnTo>
                    <a:lnTo>
                      <a:pt x="4564" y="3098"/>
                    </a:lnTo>
                    <a:lnTo>
                      <a:pt x="4287" y="2954"/>
                    </a:lnTo>
                    <a:lnTo>
                      <a:pt x="4009" y="2810"/>
                    </a:lnTo>
                    <a:lnTo>
                      <a:pt x="3732" y="2643"/>
                    </a:lnTo>
                    <a:lnTo>
                      <a:pt x="3465" y="2476"/>
                    </a:lnTo>
                    <a:lnTo>
                      <a:pt x="3199" y="2299"/>
                    </a:lnTo>
                    <a:lnTo>
                      <a:pt x="2932" y="2121"/>
                    </a:lnTo>
                    <a:lnTo>
                      <a:pt x="2677" y="1932"/>
                    </a:lnTo>
                    <a:lnTo>
                      <a:pt x="2421" y="1732"/>
                    </a:lnTo>
                    <a:lnTo>
                      <a:pt x="2177" y="1533"/>
                    </a:lnTo>
                    <a:lnTo>
                      <a:pt x="1933" y="1322"/>
                    </a:lnTo>
                    <a:lnTo>
                      <a:pt x="1699" y="1099"/>
                    </a:lnTo>
                    <a:lnTo>
                      <a:pt x="1466" y="877"/>
                    </a:lnTo>
                    <a:lnTo>
                      <a:pt x="1244" y="644"/>
                    </a:lnTo>
                    <a:lnTo>
                      <a:pt x="1022" y="411"/>
                    </a:lnTo>
                    <a:lnTo>
                      <a:pt x="800" y="167"/>
                    </a:lnTo>
                    <a:lnTo>
                      <a:pt x="733" y="89"/>
                    </a:lnTo>
                    <a:lnTo>
                      <a:pt x="645" y="45"/>
                    </a:lnTo>
                    <a:lnTo>
                      <a:pt x="556" y="11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9"/>
              <p:cNvSpPr/>
              <p:nvPr/>
            </p:nvSpPr>
            <p:spPr>
              <a:xfrm>
                <a:off x="4179425" y="7764025"/>
                <a:ext cx="438925" cy="237650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9506" extrusionOk="0">
                    <a:moveTo>
                      <a:pt x="0" y="0"/>
                    </a:moveTo>
                    <a:lnTo>
                      <a:pt x="2077" y="8240"/>
                    </a:lnTo>
                    <a:lnTo>
                      <a:pt x="2110" y="8373"/>
                    </a:lnTo>
                    <a:lnTo>
                      <a:pt x="2165" y="8506"/>
                    </a:lnTo>
                    <a:lnTo>
                      <a:pt x="2221" y="8628"/>
                    </a:lnTo>
                    <a:lnTo>
                      <a:pt x="2299" y="8751"/>
                    </a:lnTo>
                    <a:lnTo>
                      <a:pt x="2376" y="8862"/>
                    </a:lnTo>
                    <a:lnTo>
                      <a:pt x="2465" y="8973"/>
                    </a:lnTo>
                    <a:lnTo>
                      <a:pt x="2565" y="9062"/>
                    </a:lnTo>
                    <a:lnTo>
                      <a:pt x="2665" y="9150"/>
                    </a:lnTo>
                    <a:lnTo>
                      <a:pt x="2776" y="9228"/>
                    </a:lnTo>
                    <a:lnTo>
                      <a:pt x="2898" y="9306"/>
                    </a:lnTo>
                    <a:lnTo>
                      <a:pt x="3020" y="9361"/>
                    </a:lnTo>
                    <a:lnTo>
                      <a:pt x="3143" y="9417"/>
                    </a:lnTo>
                    <a:lnTo>
                      <a:pt x="3276" y="9450"/>
                    </a:lnTo>
                    <a:lnTo>
                      <a:pt x="3409" y="9483"/>
                    </a:lnTo>
                    <a:lnTo>
                      <a:pt x="3553" y="9506"/>
                    </a:lnTo>
                    <a:lnTo>
                      <a:pt x="14003" y="9506"/>
                    </a:lnTo>
                    <a:lnTo>
                      <a:pt x="14147" y="9483"/>
                    </a:lnTo>
                    <a:lnTo>
                      <a:pt x="14280" y="9450"/>
                    </a:lnTo>
                    <a:lnTo>
                      <a:pt x="14414" y="9417"/>
                    </a:lnTo>
                    <a:lnTo>
                      <a:pt x="14536" y="9361"/>
                    </a:lnTo>
                    <a:lnTo>
                      <a:pt x="14658" y="9306"/>
                    </a:lnTo>
                    <a:lnTo>
                      <a:pt x="14780" y="9228"/>
                    </a:lnTo>
                    <a:lnTo>
                      <a:pt x="14891" y="9150"/>
                    </a:lnTo>
                    <a:lnTo>
                      <a:pt x="14991" y="9062"/>
                    </a:lnTo>
                    <a:lnTo>
                      <a:pt x="15091" y="8973"/>
                    </a:lnTo>
                    <a:lnTo>
                      <a:pt x="15180" y="8862"/>
                    </a:lnTo>
                    <a:lnTo>
                      <a:pt x="15258" y="8751"/>
                    </a:lnTo>
                    <a:lnTo>
                      <a:pt x="15324" y="8628"/>
                    </a:lnTo>
                    <a:lnTo>
                      <a:pt x="15391" y="8506"/>
                    </a:lnTo>
                    <a:lnTo>
                      <a:pt x="15446" y="8373"/>
                    </a:lnTo>
                    <a:lnTo>
                      <a:pt x="15480" y="8240"/>
                    </a:lnTo>
                    <a:lnTo>
                      <a:pt x="17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9"/>
              <p:cNvSpPr/>
              <p:nvPr/>
            </p:nvSpPr>
            <p:spPr>
              <a:xfrm>
                <a:off x="4322100" y="6768250"/>
                <a:ext cx="153275" cy="241800"/>
              </a:xfrm>
              <a:custGeom>
                <a:avLst/>
                <a:gdLst/>
                <a:ahLst/>
                <a:cxnLst/>
                <a:rect l="l" t="t" r="r" b="b"/>
                <a:pathLst>
                  <a:path w="6131" h="9672" extrusionOk="0">
                    <a:moveTo>
                      <a:pt x="3066" y="0"/>
                    </a:moveTo>
                    <a:lnTo>
                      <a:pt x="2932" y="11"/>
                    </a:lnTo>
                    <a:lnTo>
                      <a:pt x="2810" y="33"/>
                    </a:lnTo>
                    <a:lnTo>
                      <a:pt x="2688" y="67"/>
                    </a:lnTo>
                    <a:lnTo>
                      <a:pt x="2577" y="122"/>
                    </a:lnTo>
                    <a:lnTo>
                      <a:pt x="2466" y="189"/>
                    </a:lnTo>
                    <a:lnTo>
                      <a:pt x="2366" y="267"/>
                    </a:lnTo>
                    <a:lnTo>
                      <a:pt x="2266" y="366"/>
                    </a:lnTo>
                    <a:lnTo>
                      <a:pt x="2177" y="477"/>
                    </a:lnTo>
                    <a:lnTo>
                      <a:pt x="2011" y="744"/>
                    </a:lnTo>
                    <a:lnTo>
                      <a:pt x="1833" y="1033"/>
                    </a:lnTo>
                    <a:lnTo>
                      <a:pt x="1644" y="1344"/>
                    </a:lnTo>
                    <a:lnTo>
                      <a:pt x="1455" y="1677"/>
                    </a:lnTo>
                    <a:lnTo>
                      <a:pt x="1278" y="2021"/>
                    </a:lnTo>
                    <a:lnTo>
                      <a:pt x="1100" y="2376"/>
                    </a:lnTo>
                    <a:lnTo>
                      <a:pt x="922" y="2765"/>
                    </a:lnTo>
                    <a:lnTo>
                      <a:pt x="756" y="3154"/>
                    </a:lnTo>
                    <a:lnTo>
                      <a:pt x="600" y="3553"/>
                    </a:lnTo>
                    <a:lnTo>
                      <a:pt x="456" y="3964"/>
                    </a:lnTo>
                    <a:lnTo>
                      <a:pt x="334" y="4397"/>
                    </a:lnTo>
                    <a:lnTo>
                      <a:pt x="223" y="4830"/>
                    </a:lnTo>
                    <a:lnTo>
                      <a:pt x="134" y="5263"/>
                    </a:lnTo>
                    <a:lnTo>
                      <a:pt x="67" y="5708"/>
                    </a:lnTo>
                    <a:lnTo>
                      <a:pt x="34" y="5930"/>
                    </a:lnTo>
                    <a:lnTo>
                      <a:pt x="23" y="6163"/>
                    </a:lnTo>
                    <a:lnTo>
                      <a:pt x="12" y="6385"/>
                    </a:lnTo>
                    <a:lnTo>
                      <a:pt x="1" y="6607"/>
                    </a:lnTo>
                    <a:lnTo>
                      <a:pt x="12" y="6774"/>
                    </a:lnTo>
                    <a:lnTo>
                      <a:pt x="23" y="6929"/>
                    </a:lnTo>
                    <a:lnTo>
                      <a:pt x="45" y="7073"/>
                    </a:lnTo>
                    <a:lnTo>
                      <a:pt x="67" y="7229"/>
                    </a:lnTo>
                    <a:lnTo>
                      <a:pt x="101" y="7373"/>
                    </a:lnTo>
                    <a:lnTo>
                      <a:pt x="145" y="7518"/>
                    </a:lnTo>
                    <a:lnTo>
                      <a:pt x="190" y="7662"/>
                    </a:lnTo>
                    <a:lnTo>
                      <a:pt x="245" y="7806"/>
                    </a:lnTo>
                    <a:lnTo>
                      <a:pt x="312" y="7940"/>
                    </a:lnTo>
                    <a:lnTo>
                      <a:pt x="378" y="8073"/>
                    </a:lnTo>
                    <a:lnTo>
                      <a:pt x="445" y="8195"/>
                    </a:lnTo>
                    <a:lnTo>
                      <a:pt x="534" y="8328"/>
                    </a:lnTo>
                    <a:lnTo>
                      <a:pt x="611" y="8439"/>
                    </a:lnTo>
                    <a:lnTo>
                      <a:pt x="711" y="8561"/>
                    </a:lnTo>
                    <a:lnTo>
                      <a:pt x="800" y="8673"/>
                    </a:lnTo>
                    <a:lnTo>
                      <a:pt x="900" y="8772"/>
                    </a:lnTo>
                    <a:lnTo>
                      <a:pt x="1011" y="8872"/>
                    </a:lnTo>
                    <a:lnTo>
                      <a:pt x="1122" y="8972"/>
                    </a:lnTo>
                    <a:lnTo>
                      <a:pt x="1233" y="9061"/>
                    </a:lnTo>
                    <a:lnTo>
                      <a:pt x="1355" y="9150"/>
                    </a:lnTo>
                    <a:lnTo>
                      <a:pt x="1478" y="9228"/>
                    </a:lnTo>
                    <a:lnTo>
                      <a:pt x="1611" y="9305"/>
                    </a:lnTo>
                    <a:lnTo>
                      <a:pt x="1744" y="9372"/>
                    </a:lnTo>
                    <a:lnTo>
                      <a:pt x="1877" y="9428"/>
                    </a:lnTo>
                    <a:lnTo>
                      <a:pt x="2022" y="9483"/>
                    </a:lnTo>
                    <a:lnTo>
                      <a:pt x="2155" y="9539"/>
                    </a:lnTo>
                    <a:lnTo>
                      <a:pt x="2299" y="9572"/>
                    </a:lnTo>
                    <a:lnTo>
                      <a:pt x="2455" y="9605"/>
                    </a:lnTo>
                    <a:lnTo>
                      <a:pt x="2599" y="9639"/>
                    </a:lnTo>
                    <a:lnTo>
                      <a:pt x="2755" y="9661"/>
                    </a:lnTo>
                    <a:lnTo>
                      <a:pt x="2910" y="9672"/>
                    </a:lnTo>
                    <a:lnTo>
                      <a:pt x="3232" y="9672"/>
                    </a:lnTo>
                    <a:lnTo>
                      <a:pt x="3388" y="9661"/>
                    </a:lnTo>
                    <a:lnTo>
                      <a:pt x="3532" y="9639"/>
                    </a:lnTo>
                    <a:lnTo>
                      <a:pt x="3687" y="9605"/>
                    </a:lnTo>
                    <a:lnTo>
                      <a:pt x="3832" y="9572"/>
                    </a:lnTo>
                    <a:lnTo>
                      <a:pt x="3976" y="9539"/>
                    </a:lnTo>
                    <a:lnTo>
                      <a:pt x="4120" y="9483"/>
                    </a:lnTo>
                    <a:lnTo>
                      <a:pt x="4265" y="9428"/>
                    </a:lnTo>
                    <a:lnTo>
                      <a:pt x="4398" y="9372"/>
                    </a:lnTo>
                    <a:lnTo>
                      <a:pt x="4531" y="9305"/>
                    </a:lnTo>
                    <a:lnTo>
                      <a:pt x="4665" y="9228"/>
                    </a:lnTo>
                    <a:lnTo>
                      <a:pt x="4787" y="9150"/>
                    </a:lnTo>
                    <a:lnTo>
                      <a:pt x="4909" y="9061"/>
                    </a:lnTo>
                    <a:lnTo>
                      <a:pt x="5020" y="8972"/>
                    </a:lnTo>
                    <a:lnTo>
                      <a:pt x="5131" y="8872"/>
                    </a:lnTo>
                    <a:lnTo>
                      <a:pt x="5242" y="8772"/>
                    </a:lnTo>
                    <a:lnTo>
                      <a:pt x="5342" y="8673"/>
                    </a:lnTo>
                    <a:lnTo>
                      <a:pt x="5431" y="8561"/>
                    </a:lnTo>
                    <a:lnTo>
                      <a:pt x="5531" y="8439"/>
                    </a:lnTo>
                    <a:lnTo>
                      <a:pt x="5608" y="8328"/>
                    </a:lnTo>
                    <a:lnTo>
                      <a:pt x="5686" y="8195"/>
                    </a:lnTo>
                    <a:lnTo>
                      <a:pt x="5764" y="8073"/>
                    </a:lnTo>
                    <a:lnTo>
                      <a:pt x="5831" y="7940"/>
                    </a:lnTo>
                    <a:lnTo>
                      <a:pt x="5897" y="7806"/>
                    </a:lnTo>
                    <a:lnTo>
                      <a:pt x="5953" y="7662"/>
                    </a:lnTo>
                    <a:lnTo>
                      <a:pt x="5997" y="7518"/>
                    </a:lnTo>
                    <a:lnTo>
                      <a:pt x="6042" y="7373"/>
                    </a:lnTo>
                    <a:lnTo>
                      <a:pt x="6075" y="7229"/>
                    </a:lnTo>
                    <a:lnTo>
                      <a:pt x="6097" y="7073"/>
                    </a:lnTo>
                    <a:lnTo>
                      <a:pt x="6119" y="6929"/>
                    </a:lnTo>
                    <a:lnTo>
                      <a:pt x="6130" y="6774"/>
                    </a:lnTo>
                    <a:lnTo>
                      <a:pt x="6130" y="6607"/>
                    </a:lnTo>
                    <a:lnTo>
                      <a:pt x="6130" y="6385"/>
                    </a:lnTo>
                    <a:lnTo>
                      <a:pt x="6119" y="6163"/>
                    </a:lnTo>
                    <a:lnTo>
                      <a:pt x="6097" y="5941"/>
                    </a:lnTo>
                    <a:lnTo>
                      <a:pt x="6075" y="5719"/>
                    </a:lnTo>
                    <a:lnTo>
                      <a:pt x="6008" y="5286"/>
                    </a:lnTo>
                    <a:lnTo>
                      <a:pt x="5919" y="4853"/>
                    </a:lnTo>
                    <a:lnTo>
                      <a:pt x="5808" y="4420"/>
                    </a:lnTo>
                    <a:lnTo>
                      <a:pt x="5686" y="3998"/>
                    </a:lnTo>
                    <a:lnTo>
                      <a:pt x="5542" y="3576"/>
                    </a:lnTo>
                    <a:lnTo>
                      <a:pt x="5386" y="3176"/>
                    </a:lnTo>
                    <a:lnTo>
                      <a:pt x="5209" y="2787"/>
                    </a:lnTo>
                    <a:lnTo>
                      <a:pt x="5042" y="2399"/>
                    </a:lnTo>
                    <a:lnTo>
                      <a:pt x="4853" y="2043"/>
                    </a:lnTo>
                    <a:lnTo>
                      <a:pt x="4676" y="1688"/>
                    </a:lnTo>
                    <a:lnTo>
                      <a:pt x="4487" y="1355"/>
                    </a:lnTo>
                    <a:lnTo>
                      <a:pt x="4298" y="1044"/>
                    </a:lnTo>
                    <a:lnTo>
                      <a:pt x="3954" y="477"/>
                    </a:lnTo>
                    <a:lnTo>
                      <a:pt x="3865" y="366"/>
                    </a:lnTo>
                    <a:lnTo>
                      <a:pt x="3765" y="267"/>
                    </a:lnTo>
                    <a:lnTo>
                      <a:pt x="3665" y="189"/>
                    </a:lnTo>
                    <a:lnTo>
                      <a:pt x="3554" y="122"/>
                    </a:lnTo>
                    <a:lnTo>
                      <a:pt x="3432" y="67"/>
                    </a:lnTo>
                    <a:lnTo>
                      <a:pt x="3310" y="33"/>
                    </a:lnTo>
                    <a:lnTo>
                      <a:pt x="3188" y="11"/>
                    </a:lnTo>
                    <a:lnTo>
                      <a:pt x="30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9"/>
              <p:cNvSpPr/>
              <p:nvPr/>
            </p:nvSpPr>
            <p:spPr>
              <a:xfrm>
                <a:off x="4362625" y="7077775"/>
                <a:ext cx="72500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4509" extrusionOk="0">
                    <a:moveTo>
                      <a:pt x="1" y="0"/>
                    </a:moveTo>
                    <a:lnTo>
                      <a:pt x="1" y="4009"/>
                    </a:lnTo>
                    <a:lnTo>
                      <a:pt x="356" y="4120"/>
                    </a:lnTo>
                    <a:lnTo>
                      <a:pt x="701" y="4220"/>
                    </a:lnTo>
                    <a:lnTo>
                      <a:pt x="1056" y="4298"/>
                    </a:lnTo>
                    <a:lnTo>
                      <a:pt x="1422" y="4375"/>
                    </a:lnTo>
                    <a:lnTo>
                      <a:pt x="1789" y="4431"/>
                    </a:lnTo>
                    <a:lnTo>
                      <a:pt x="2155" y="4464"/>
                    </a:lnTo>
                    <a:lnTo>
                      <a:pt x="2522" y="4498"/>
                    </a:lnTo>
                    <a:lnTo>
                      <a:pt x="2899" y="4509"/>
                    </a:lnTo>
                    <a:lnTo>
                      <a:pt x="2899" y="0"/>
                    </a:lnTo>
                    <a:lnTo>
                      <a:pt x="2544" y="78"/>
                    </a:lnTo>
                    <a:lnTo>
                      <a:pt x="2189" y="134"/>
                    </a:lnTo>
                    <a:lnTo>
                      <a:pt x="1822" y="167"/>
                    </a:lnTo>
                    <a:lnTo>
                      <a:pt x="1445" y="178"/>
                    </a:lnTo>
                    <a:lnTo>
                      <a:pt x="1078" y="167"/>
                    </a:lnTo>
                    <a:lnTo>
                      <a:pt x="712" y="134"/>
                    </a:lnTo>
                    <a:lnTo>
                      <a:pt x="356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5" name="Google Shape;2285;p29"/>
          <p:cNvGrpSpPr/>
          <p:nvPr/>
        </p:nvGrpSpPr>
        <p:grpSpPr>
          <a:xfrm>
            <a:off x="3022892" y="2120268"/>
            <a:ext cx="339322" cy="336127"/>
            <a:chOff x="2158975" y="6873175"/>
            <a:chExt cx="1233450" cy="1225400"/>
          </a:xfrm>
        </p:grpSpPr>
        <p:sp>
          <p:nvSpPr>
            <p:cNvPr id="2286" name="Google Shape;2286;p29"/>
            <p:cNvSpPr/>
            <p:nvPr/>
          </p:nvSpPr>
          <p:spPr>
            <a:xfrm>
              <a:off x="2706125" y="7096100"/>
              <a:ext cx="304575" cy="267900"/>
            </a:xfrm>
            <a:custGeom>
              <a:avLst/>
              <a:gdLst/>
              <a:ahLst/>
              <a:cxnLst/>
              <a:rect l="l" t="t" r="r" b="b"/>
              <a:pathLst>
                <a:path w="12183" h="10716" extrusionOk="0">
                  <a:moveTo>
                    <a:pt x="2944" y="0"/>
                  </a:moveTo>
                  <a:lnTo>
                    <a:pt x="2844" y="11"/>
                  </a:lnTo>
                  <a:lnTo>
                    <a:pt x="2744" y="22"/>
                  </a:lnTo>
                  <a:lnTo>
                    <a:pt x="2644" y="45"/>
                  </a:lnTo>
                  <a:lnTo>
                    <a:pt x="2555" y="67"/>
                  </a:lnTo>
                  <a:lnTo>
                    <a:pt x="2455" y="111"/>
                  </a:lnTo>
                  <a:lnTo>
                    <a:pt x="2366" y="156"/>
                  </a:lnTo>
                  <a:lnTo>
                    <a:pt x="2277" y="211"/>
                  </a:lnTo>
                  <a:lnTo>
                    <a:pt x="2188" y="289"/>
                  </a:lnTo>
                  <a:lnTo>
                    <a:pt x="1944" y="500"/>
                  </a:lnTo>
                  <a:lnTo>
                    <a:pt x="1711" y="733"/>
                  </a:lnTo>
                  <a:lnTo>
                    <a:pt x="1489" y="977"/>
                  </a:lnTo>
                  <a:lnTo>
                    <a:pt x="1278" y="1222"/>
                  </a:lnTo>
                  <a:lnTo>
                    <a:pt x="1089" y="1488"/>
                  </a:lnTo>
                  <a:lnTo>
                    <a:pt x="911" y="1766"/>
                  </a:lnTo>
                  <a:lnTo>
                    <a:pt x="745" y="2055"/>
                  </a:lnTo>
                  <a:lnTo>
                    <a:pt x="601" y="2343"/>
                  </a:lnTo>
                  <a:lnTo>
                    <a:pt x="467" y="2643"/>
                  </a:lnTo>
                  <a:lnTo>
                    <a:pt x="345" y="2965"/>
                  </a:lnTo>
                  <a:lnTo>
                    <a:pt x="245" y="3276"/>
                  </a:lnTo>
                  <a:lnTo>
                    <a:pt x="156" y="3609"/>
                  </a:lnTo>
                  <a:lnTo>
                    <a:pt x="90" y="3942"/>
                  </a:lnTo>
                  <a:lnTo>
                    <a:pt x="45" y="4275"/>
                  </a:lnTo>
                  <a:lnTo>
                    <a:pt x="12" y="4631"/>
                  </a:lnTo>
                  <a:lnTo>
                    <a:pt x="1" y="4975"/>
                  </a:lnTo>
                  <a:lnTo>
                    <a:pt x="12" y="5219"/>
                  </a:lnTo>
                  <a:lnTo>
                    <a:pt x="23" y="5452"/>
                  </a:lnTo>
                  <a:lnTo>
                    <a:pt x="45" y="5697"/>
                  </a:lnTo>
                  <a:lnTo>
                    <a:pt x="79" y="5930"/>
                  </a:lnTo>
                  <a:lnTo>
                    <a:pt x="123" y="6152"/>
                  </a:lnTo>
                  <a:lnTo>
                    <a:pt x="167" y="6385"/>
                  </a:lnTo>
                  <a:lnTo>
                    <a:pt x="223" y="6607"/>
                  </a:lnTo>
                  <a:lnTo>
                    <a:pt x="290" y="6829"/>
                  </a:lnTo>
                  <a:lnTo>
                    <a:pt x="356" y="7040"/>
                  </a:lnTo>
                  <a:lnTo>
                    <a:pt x="445" y="7263"/>
                  </a:lnTo>
                  <a:lnTo>
                    <a:pt x="534" y="7462"/>
                  </a:lnTo>
                  <a:lnTo>
                    <a:pt x="623" y="7673"/>
                  </a:lnTo>
                  <a:lnTo>
                    <a:pt x="734" y="7873"/>
                  </a:lnTo>
                  <a:lnTo>
                    <a:pt x="834" y="8073"/>
                  </a:lnTo>
                  <a:lnTo>
                    <a:pt x="956" y="8262"/>
                  </a:lnTo>
                  <a:lnTo>
                    <a:pt x="1078" y="8451"/>
                  </a:lnTo>
                  <a:lnTo>
                    <a:pt x="1211" y="8628"/>
                  </a:lnTo>
                  <a:lnTo>
                    <a:pt x="1345" y="8806"/>
                  </a:lnTo>
                  <a:lnTo>
                    <a:pt x="1489" y="8984"/>
                  </a:lnTo>
                  <a:lnTo>
                    <a:pt x="1633" y="9150"/>
                  </a:lnTo>
                  <a:lnTo>
                    <a:pt x="1789" y="9306"/>
                  </a:lnTo>
                  <a:lnTo>
                    <a:pt x="1955" y="9461"/>
                  </a:lnTo>
                  <a:lnTo>
                    <a:pt x="2122" y="9617"/>
                  </a:lnTo>
                  <a:lnTo>
                    <a:pt x="2288" y="9761"/>
                  </a:lnTo>
                  <a:lnTo>
                    <a:pt x="2466" y="9894"/>
                  </a:lnTo>
                  <a:lnTo>
                    <a:pt x="2644" y="10027"/>
                  </a:lnTo>
                  <a:lnTo>
                    <a:pt x="2833" y="10150"/>
                  </a:lnTo>
                  <a:lnTo>
                    <a:pt x="3032" y="10272"/>
                  </a:lnTo>
                  <a:lnTo>
                    <a:pt x="3221" y="10372"/>
                  </a:lnTo>
                  <a:lnTo>
                    <a:pt x="3421" y="10483"/>
                  </a:lnTo>
                  <a:lnTo>
                    <a:pt x="3632" y="10572"/>
                  </a:lnTo>
                  <a:lnTo>
                    <a:pt x="3832" y="10660"/>
                  </a:lnTo>
                  <a:lnTo>
                    <a:pt x="3910" y="10694"/>
                  </a:lnTo>
                  <a:lnTo>
                    <a:pt x="3987" y="10705"/>
                  </a:lnTo>
                  <a:lnTo>
                    <a:pt x="4054" y="10716"/>
                  </a:lnTo>
                  <a:lnTo>
                    <a:pt x="4243" y="10716"/>
                  </a:lnTo>
                  <a:lnTo>
                    <a:pt x="4365" y="10694"/>
                  </a:lnTo>
                  <a:lnTo>
                    <a:pt x="4487" y="10660"/>
                  </a:lnTo>
                  <a:lnTo>
                    <a:pt x="4598" y="10616"/>
                  </a:lnTo>
                  <a:lnTo>
                    <a:pt x="4842" y="10516"/>
                  </a:lnTo>
                  <a:lnTo>
                    <a:pt x="5087" y="10394"/>
                  </a:lnTo>
                  <a:lnTo>
                    <a:pt x="5331" y="10283"/>
                  </a:lnTo>
                  <a:lnTo>
                    <a:pt x="5586" y="10172"/>
                  </a:lnTo>
                  <a:lnTo>
                    <a:pt x="5709" y="10139"/>
                  </a:lnTo>
                  <a:lnTo>
                    <a:pt x="5842" y="10105"/>
                  </a:lnTo>
                  <a:lnTo>
                    <a:pt x="5964" y="10083"/>
                  </a:lnTo>
                  <a:lnTo>
                    <a:pt x="6097" y="10072"/>
                  </a:lnTo>
                  <a:lnTo>
                    <a:pt x="6230" y="10083"/>
                  </a:lnTo>
                  <a:lnTo>
                    <a:pt x="6364" y="10105"/>
                  </a:lnTo>
                  <a:lnTo>
                    <a:pt x="6497" y="10127"/>
                  </a:lnTo>
                  <a:lnTo>
                    <a:pt x="6619" y="10172"/>
                  </a:lnTo>
                  <a:lnTo>
                    <a:pt x="6886" y="10272"/>
                  </a:lnTo>
                  <a:lnTo>
                    <a:pt x="7141" y="10383"/>
                  </a:lnTo>
                  <a:lnTo>
                    <a:pt x="7396" y="10494"/>
                  </a:lnTo>
                  <a:lnTo>
                    <a:pt x="7641" y="10594"/>
                  </a:lnTo>
                  <a:lnTo>
                    <a:pt x="7763" y="10627"/>
                  </a:lnTo>
                  <a:lnTo>
                    <a:pt x="7885" y="10660"/>
                  </a:lnTo>
                  <a:lnTo>
                    <a:pt x="8007" y="10683"/>
                  </a:lnTo>
                  <a:lnTo>
                    <a:pt x="8207" y="10683"/>
                  </a:lnTo>
                  <a:lnTo>
                    <a:pt x="8296" y="10672"/>
                  </a:lnTo>
                  <a:lnTo>
                    <a:pt x="8385" y="10649"/>
                  </a:lnTo>
                  <a:lnTo>
                    <a:pt x="8462" y="10616"/>
                  </a:lnTo>
                  <a:lnTo>
                    <a:pt x="8673" y="10527"/>
                  </a:lnTo>
                  <a:lnTo>
                    <a:pt x="8873" y="10427"/>
                  </a:lnTo>
                  <a:lnTo>
                    <a:pt x="9062" y="10327"/>
                  </a:lnTo>
                  <a:lnTo>
                    <a:pt x="9251" y="10216"/>
                  </a:lnTo>
                  <a:lnTo>
                    <a:pt x="9440" y="10094"/>
                  </a:lnTo>
                  <a:lnTo>
                    <a:pt x="9617" y="9972"/>
                  </a:lnTo>
                  <a:lnTo>
                    <a:pt x="9795" y="9839"/>
                  </a:lnTo>
                  <a:lnTo>
                    <a:pt x="9973" y="9705"/>
                  </a:lnTo>
                  <a:lnTo>
                    <a:pt x="10139" y="9561"/>
                  </a:lnTo>
                  <a:lnTo>
                    <a:pt x="10295" y="9406"/>
                  </a:lnTo>
                  <a:lnTo>
                    <a:pt x="10450" y="9250"/>
                  </a:lnTo>
                  <a:lnTo>
                    <a:pt x="10606" y="9095"/>
                  </a:lnTo>
                  <a:lnTo>
                    <a:pt x="10750" y="8928"/>
                  </a:lnTo>
                  <a:lnTo>
                    <a:pt x="10883" y="8762"/>
                  </a:lnTo>
                  <a:lnTo>
                    <a:pt x="11016" y="8584"/>
                  </a:lnTo>
                  <a:lnTo>
                    <a:pt x="11150" y="8395"/>
                  </a:lnTo>
                  <a:lnTo>
                    <a:pt x="11261" y="8217"/>
                  </a:lnTo>
                  <a:lnTo>
                    <a:pt x="11383" y="8029"/>
                  </a:lnTo>
                  <a:lnTo>
                    <a:pt x="11483" y="7829"/>
                  </a:lnTo>
                  <a:lnTo>
                    <a:pt x="11583" y="7629"/>
                  </a:lnTo>
                  <a:lnTo>
                    <a:pt x="11683" y="7429"/>
                  </a:lnTo>
                  <a:lnTo>
                    <a:pt x="11760" y="7218"/>
                  </a:lnTo>
                  <a:lnTo>
                    <a:pt x="11838" y="7007"/>
                  </a:lnTo>
                  <a:lnTo>
                    <a:pt x="11916" y="6796"/>
                  </a:lnTo>
                  <a:lnTo>
                    <a:pt x="11971" y="6585"/>
                  </a:lnTo>
                  <a:lnTo>
                    <a:pt x="12027" y="6363"/>
                  </a:lnTo>
                  <a:lnTo>
                    <a:pt x="12083" y="6141"/>
                  </a:lnTo>
                  <a:lnTo>
                    <a:pt x="12116" y="5908"/>
                  </a:lnTo>
                  <a:lnTo>
                    <a:pt x="12149" y="5675"/>
                  </a:lnTo>
                  <a:lnTo>
                    <a:pt x="12171" y="5452"/>
                  </a:lnTo>
                  <a:lnTo>
                    <a:pt x="12182" y="5208"/>
                  </a:lnTo>
                  <a:lnTo>
                    <a:pt x="12182" y="4975"/>
                  </a:lnTo>
                  <a:lnTo>
                    <a:pt x="12171" y="4631"/>
                  </a:lnTo>
                  <a:lnTo>
                    <a:pt x="12149" y="4287"/>
                  </a:lnTo>
                  <a:lnTo>
                    <a:pt x="12105" y="3953"/>
                  </a:lnTo>
                  <a:lnTo>
                    <a:pt x="12038" y="3620"/>
                  </a:lnTo>
                  <a:lnTo>
                    <a:pt x="11949" y="3298"/>
                  </a:lnTo>
                  <a:lnTo>
                    <a:pt x="11849" y="2976"/>
                  </a:lnTo>
                  <a:lnTo>
                    <a:pt x="11738" y="2676"/>
                  </a:lnTo>
                  <a:lnTo>
                    <a:pt x="11605" y="2365"/>
                  </a:lnTo>
                  <a:lnTo>
                    <a:pt x="11461" y="2077"/>
                  </a:lnTo>
                  <a:lnTo>
                    <a:pt x="11305" y="1799"/>
                  </a:lnTo>
                  <a:lnTo>
                    <a:pt x="11128" y="1522"/>
                  </a:lnTo>
                  <a:lnTo>
                    <a:pt x="10939" y="1255"/>
                  </a:lnTo>
                  <a:lnTo>
                    <a:pt x="10728" y="1011"/>
                  </a:lnTo>
                  <a:lnTo>
                    <a:pt x="10517" y="766"/>
                  </a:lnTo>
                  <a:lnTo>
                    <a:pt x="10284" y="533"/>
                  </a:lnTo>
                  <a:lnTo>
                    <a:pt x="10050" y="322"/>
                  </a:lnTo>
                  <a:lnTo>
                    <a:pt x="9962" y="245"/>
                  </a:lnTo>
                  <a:lnTo>
                    <a:pt x="9862" y="189"/>
                  </a:lnTo>
                  <a:lnTo>
                    <a:pt x="9762" y="134"/>
                  </a:lnTo>
                  <a:lnTo>
                    <a:pt x="9673" y="100"/>
                  </a:lnTo>
                  <a:lnTo>
                    <a:pt x="9573" y="67"/>
                  </a:lnTo>
                  <a:lnTo>
                    <a:pt x="9473" y="45"/>
                  </a:lnTo>
                  <a:lnTo>
                    <a:pt x="9373" y="34"/>
                  </a:lnTo>
                  <a:lnTo>
                    <a:pt x="9262" y="22"/>
                  </a:lnTo>
                  <a:lnTo>
                    <a:pt x="9095" y="34"/>
                  </a:lnTo>
                  <a:lnTo>
                    <a:pt x="8918" y="67"/>
                  </a:lnTo>
                  <a:lnTo>
                    <a:pt x="8729" y="111"/>
                  </a:lnTo>
                  <a:lnTo>
                    <a:pt x="8540" y="167"/>
                  </a:lnTo>
                  <a:lnTo>
                    <a:pt x="8351" y="233"/>
                  </a:lnTo>
                  <a:lnTo>
                    <a:pt x="8163" y="311"/>
                  </a:lnTo>
                  <a:lnTo>
                    <a:pt x="7774" y="478"/>
                  </a:lnTo>
                  <a:lnTo>
                    <a:pt x="7363" y="644"/>
                  </a:lnTo>
                  <a:lnTo>
                    <a:pt x="7163" y="722"/>
                  </a:lnTo>
                  <a:lnTo>
                    <a:pt x="6952" y="789"/>
                  </a:lnTo>
                  <a:lnTo>
                    <a:pt x="6741" y="844"/>
                  </a:lnTo>
                  <a:lnTo>
                    <a:pt x="6530" y="889"/>
                  </a:lnTo>
                  <a:lnTo>
                    <a:pt x="6308" y="922"/>
                  </a:lnTo>
                  <a:lnTo>
                    <a:pt x="6097" y="933"/>
                  </a:lnTo>
                  <a:lnTo>
                    <a:pt x="5875" y="922"/>
                  </a:lnTo>
                  <a:lnTo>
                    <a:pt x="5664" y="889"/>
                  </a:lnTo>
                  <a:lnTo>
                    <a:pt x="5453" y="844"/>
                  </a:lnTo>
                  <a:lnTo>
                    <a:pt x="5242" y="789"/>
                  </a:lnTo>
                  <a:lnTo>
                    <a:pt x="5042" y="722"/>
                  </a:lnTo>
                  <a:lnTo>
                    <a:pt x="4831" y="644"/>
                  </a:lnTo>
                  <a:lnTo>
                    <a:pt x="4432" y="467"/>
                  </a:lnTo>
                  <a:lnTo>
                    <a:pt x="4043" y="300"/>
                  </a:lnTo>
                  <a:lnTo>
                    <a:pt x="3843" y="222"/>
                  </a:lnTo>
                  <a:lnTo>
                    <a:pt x="3665" y="156"/>
                  </a:lnTo>
                  <a:lnTo>
                    <a:pt x="3477" y="89"/>
                  </a:lnTo>
                  <a:lnTo>
                    <a:pt x="3299" y="45"/>
                  </a:lnTo>
                  <a:lnTo>
                    <a:pt x="3121" y="11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9"/>
            <p:cNvSpPr/>
            <p:nvPr/>
          </p:nvSpPr>
          <p:spPr>
            <a:xfrm>
              <a:off x="2158975" y="7777625"/>
              <a:ext cx="1233450" cy="320950"/>
            </a:xfrm>
            <a:custGeom>
              <a:avLst/>
              <a:gdLst/>
              <a:ahLst/>
              <a:cxnLst/>
              <a:rect l="l" t="t" r="r" b="b"/>
              <a:pathLst>
                <a:path w="49338" h="12838" extrusionOk="0">
                  <a:moveTo>
                    <a:pt x="6752" y="0"/>
                  </a:moveTo>
                  <a:lnTo>
                    <a:pt x="5941" y="256"/>
                  </a:lnTo>
                  <a:lnTo>
                    <a:pt x="5552" y="389"/>
                  </a:lnTo>
                  <a:lnTo>
                    <a:pt x="5175" y="522"/>
                  </a:lnTo>
                  <a:lnTo>
                    <a:pt x="4819" y="656"/>
                  </a:lnTo>
                  <a:lnTo>
                    <a:pt x="4464" y="800"/>
                  </a:lnTo>
                  <a:lnTo>
                    <a:pt x="4131" y="944"/>
                  </a:lnTo>
                  <a:lnTo>
                    <a:pt x="3809" y="1089"/>
                  </a:lnTo>
                  <a:lnTo>
                    <a:pt x="3498" y="1233"/>
                  </a:lnTo>
                  <a:lnTo>
                    <a:pt x="3198" y="1389"/>
                  </a:lnTo>
                  <a:lnTo>
                    <a:pt x="2921" y="1544"/>
                  </a:lnTo>
                  <a:lnTo>
                    <a:pt x="2654" y="1699"/>
                  </a:lnTo>
                  <a:lnTo>
                    <a:pt x="2388" y="1855"/>
                  </a:lnTo>
                  <a:lnTo>
                    <a:pt x="2143" y="2010"/>
                  </a:lnTo>
                  <a:lnTo>
                    <a:pt x="1921" y="2177"/>
                  </a:lnTo>
                  <a:lnTo>
                    <a:pt x="1699" y="2343"/>
                  </a:lnTo>
                  <a:lnTo>
                    <a:pt x="1499" y="2510"/>
                  </a:lnTo>
                  <a:lnTo>
                    <a:pt x="1299" y="2688"/>
                  </a:lnTo>
                  <a:lnTo>
                    <a:pt x="1122" y="2854"/>
                  </a:lnTo>
                  <a:lnTo>
                    <a:pt x="955" y="3032"/>
                  </a:lnTo>
                  <a:lnTo>
                    <a:pt x="811" y="3210"/>
                  </a:lnTo>
                  <a:lnTo>
                    <a:pt x="666" y="3398"/>
                  </a:lnTo>
                  <a:lnTo>
                    <a:pt x="544" y="3576"/>
                  </a:lnTo>
                  <a:lnTo>
                    <a:pt x="433" y="3765"/>
                  </a:lnTo>
                  <a:lnTo>
                    <a:pt x="333" y="3954"/>
                  </a:lnTo>
                  <a:lnTo>
                    <a:pt x="244" y="4153"/>
                  </a:lnTo>
                  <a:lnTo>
                    <a:pt x="167" y="4342"/>
                  </a:lnTo>
                  <a:lnTo>
                    <a:pt x="111" y="4542"/>
                  </a:lnTo>
                  <a:lnTo>
                    <a:pt x="67" y="4742"/>
                  </a:lnTo>
                  <a:lnTo>
                    <a:pt x="33" y="4942"/>
                  </a:lnTo>
                  <a:lnTo>
                    <a:pt x="11" y="5153"/>
                  </a:lnTo>
                  <a:lnTo>
                    <a:pt x="0" y="5353"/>
                  </a:lnTo>
                  <a:lnTo>
                    <a:pt x="11" y="5575"/>
                  </a:lnTo>
                  <a:lnTo>
                    <a:pt x="33" y="5797"/>
                  </a:lnTo>
                  <a:lnTo>
                    <a:pt x="78" y="6019"/>
                  </a:lnTo>
                  <a:lnTo>
                    <a:pt x="122" y="6230"/>
                  </a:lnTo>
                  <a:lnTo>
                    <a:pt x="200" y="6441"/>
                  </a:lnTo>
                  <a:lnTo>
                    <a:pt x="278" y="6652"/>
                  </a:lnTo>
                  <a:lnTo>
                    <a:pt x="389" y="6863"/>
                  </a:lnTo>
                  <a:lnTo>
                    <a:pt x="500" y="7063"/>
                  </a:lnTo>
                  <a:lnTo>
                    <a:pt x="633" y="7263"/>
                  </a:lnTo>
                  <a:lnTo>
                    <a:pt x="777" y="7463"/>
                  </a:lnTo>
                  <a:lnTo>
                    <a:pt x="944" y="7651"/>
                  </a:lnTo>
                  <a:lnTo>
                    <a:pt x="1122" y="7840"/>
                  </a:lnTo>
                  <a:lnTo>
                    <a:pt x="1310" y="8029"/>
                  </a:lnTo>
                  <a:lnTo>
                    <a:pt x="1521" y="8218"/>
                  </a:lnTo>
                  <a:lnTo>
                    <a:pt x="1743" y="8395"/>
                  </a:lnTo>
                  <a:lnTo>
                    <a:pt x="1988" y="8584"/>
                  </a:lnTo>
                  <a:lnTo>
                    <a:pt x="2243" y="8751"/>
                  </a:lnTo>
                  <a:lnTo>
                    <a:pt x="2510" y="8928"/>
                  </a:lnTo>
                  <a:lnTo>
                    <a:pt x="2798" y="9095"/>
                  </a:lnTo>
                  <a:lnTo>
                    <a:pt x="3098" y="9261"/>
                  </a:lnTo>
                  <a:lnTo>
                    <a:pt x="3409" y="9428"/>
                  </a:lnTo>
                  <a:lnTo>
                    <a:pt x="3742" y="9584"/>
                  </a:lnTo>
                  <a:lnTo>
                    <a:pt x="4087" y="9750"/>
                  </a:lnTo>
                  <a:lnTo>
                    <a:pt x="4453" y="9906"/>
                  </a:lnTo>
                  <a:lnTo>
                    <a:pt x="4831" y="10050"/>
                  </a:lnTo>
                  <a:lnTo>
                    <a:pt x="5219" y="10194"/>
                  </a:lnTo>
                  <a:lnTo>
                    <a:pt x="5619" y="10350"/>
                  </a:lnTo>
                  <a:lnTo>
                    <a:pt x="6041" y="10483"/>
                  </a:lnTo>
                  <a:lnTo>
                    <a:pt x="6485" y="10627"/>
                  </a:lnTo>
                  <a:lnTo>
                    <a:pt x="6940" y="10761"/>
                  </a:lnTo>
                  <a:lnTo>
                    <a:pt x="7407" y="10894"/>
                  </a:lnTo>
                  <a:lnTo>
                    <a:pt x="7884" y="11016"/>
                  </a:lnTo>
                  <a:lnTo>
                    <a:pt x="8750" y="11238"/>
                  </a:lnTo>
                  <a:lnTo>
                    <a:pt x="9639" y="11438"/>
                  </a:lnTo>
                  <a:lnTo>
                    <a:pt x="10560" y="11627"/>
                  </a:lnTo>
                  <a:lnTo>
                    <a:pt x="11515" y="11793"/>
                  </a:lnTo>
                  <a:lnTo>
                    <a:pt x="12504" y="11960"/>
                  </a:lnTo>
                  <a:lnTo>
                    <a:pt x="13514" y="12104"/>
                  </a:lnTo>
                  <a:lnTo>
                    <a:pt x="14547" y="12249"/>
                  </a:lnTo>
                  <a:lnTo>
                    <a:pt x="15602" y="12371"/>
                  </a:lnTo>
                  <a:lnTo>
                    <a:pt x="16679" y="12471"/>
                  </a:lnTo>
                  <a:lnTo>
                    <a:pt x="17767" y="12571"/>
                  </a:lnTo>
                  <a:lnTo>
                    <a:pt x="18889" y="12648"/>
                  </a:lnTo>
                  <a:lnTo>
                    <a:pt x="20010" y="12715"/>
                  </a:lnTo>
                  <a:lnTo>
                    <a:pt x="21165" y="12770"/>
                  </a:lnTo>
                  <a:lnTo>
                    <a:pt x="22320" y="12804"/>
                  </a:lnTo>
                  <a:lnTo>
                    <a:pt x="23486" y="12826"/>
                  </a:lnTo>
                  <a:lnTo>
                    <a:pt x="24674" y="12837"/>
                  </a:lnTo>
                  <a:lnTo>
                    <a:pt x="25851" y="12826"/>
                  </a:lnTo>
                  <a:lnTo>
                    <a:pt x="27028" y="12804"/>
                  </a:lnTo>
                  <a:lnTo>
                    <a:pt x="28183" y="12770"/>
                  </a:lnTo>
                  <a:lnTo>
                    <a:pt x="29327" y="12715"/>
                  </a:lnTo>
                  <a:lnTo>
                    <a:pt x="30460" y="12648"/>
                  </a:lnTo>
                  <a:lnTo>
                    <a:pt x="31570" y="12571"/>
                  </a:lnTo>
                  <a:lnTo>
                    <a:pt x="32669" y="12471"/>
                  </a:lnTo>
                  <a:lnTo>
                    <a:pt x="33746" y="12371"/>
                  </a:lnTo>
                  <a:lnTo>
                    <a:pt x="34801" y="12249"/>
                  </a:lnTo>
                  <a:lnTo>
                    <a:pt x="35834" y="12104"/>
                  </a:lnTo>
                  <a:lnTo>
                    <a:pt x="36845" y="11960"/>
                  </a:lnTo>
                  <a:lnTo>
                    <a:pt x="37822" y="11793"/>
                  </a:lnTo>
                  <a:lnTo>
                    <a:pt x="38777" y="11627"/>
                  </a:lnTo>
                  <a:lnTo>
                    <a:pt x="39698" y="11438"/>
                  </a:lnTo>
                  <a:lnTo>
                    <a:pt x="40598" y="11238"/>
                  </a:lnTo>
                  <a:lnTo>
                    <a:pt x="41453" y="11016"/>
                  </a:lnTo>
                  <a:lnTo>
                    <a:pt x="41941" y="10894"/>
                  </a:lnTo>
                  <a:lnTo>
                    <a:pt x="42408" y="10761"/>
                  </a:lnTo>
                  <a:lnTo>
                    <a:pt x="42863" y="10627"/>
                  </a:lnTo>
                  <a:lnTo>
                    <a:pt x="43296" y="10483"/>
                  </a:lnTo>
                  <a:lnTo>
                    <a:pt x="43718" y="10350"/>
                  </a:lnTo>
                  <a:lnTo>
                    <a:pt x="44129" y="10194"/>
                  </a:lnTo>
                  <a:lnTo>
                    <a:pt x="44518" y="10050"/>
                  </a:lnTo>
                  <a:lnTo>
                    <a:pt x="44895" y="9906"/>
                  </a:lnTo>
                  <a:lnTo>
                    <a:pt x="45262" y="9750"/>
                  </a:lnTo>
                  <a:lnTo>
                    <a:pt x="45606" y="9584"/>
                  </a:lnTo>
                  <a:lnTo>
                    <a:pt x="45939" y="9428"/>
                  </a:lnTo>
                  <a:lnTo>
                    <a:pt x="46250" y="9261"/>
                  </a:lnTo>
                  <a:lnTo>
                    <a:pt x="46550" y="9095"/>
                  </a:lnTo>
                  <a:lnTo>
                    <a:pt x="46839" y="8928"/>
                  </a:lnTo>
                  <a:lnTo>
                    <a:pt x="47105" y="8751"/>
                  </a:lnTo>
                  <a:lnTo>
                    <a:pt x="47360" y="8584"/>
                  </a:lnTo>
                  <a:lnTo>
                    <a:pt x="47605" y="8395"/>
                  </a:lnTo>
                  <a:lnTo>
                    <a:pt x="47827" y="8218"/>
                  </a:lnTo>
                  <a:lnTo>
                    <a:pt x="48027" y="8029"/>
                  </a:lnTo>
                  <a:lnTo>
                    <a:pt x="48227" y="7840"/>
                  </a:lnTo>
                  <a:lnTo>
                    <a:pt x="48404" y="7651"/>
                  </a:lnTo>
                  <a:lnTo>
                    <a:pt x="48560" y="7463"/>
                  </a:lnTo>
                  <a:lnTo>
                    <a:pt x="48715" y="7263"/>
                  </a:lnTo>
                  <a:lnTo>
                    <a:pt x="48848" y="7063"/>
                  </a:lnTo>
                  <a:lnTo>
                    <a:pt x="48959" y="6863"/>
                  </a:lnTo>
                  <a:lnTo>
                    <a:pt x="49059" y="6652"/>
                  </a:lnTo>
                  <a:lnTo>
                    <a:pt x="49148" y="6441"/>
                  </a:lnTo>
                  <a:lnTo>
                    <a:pt x="49215" y="6230"/>
                  </a:lnTo>
                  <a:lnTo>
                    <a:pt x="49270" y="6019"/>
                  </a:lnTo>
                  <a:lnTo>
                    <a:pt x="49304" y="5797"/>
                  </a:lnTo>
                  <a:lnTo>
                    <a:pt x="49337" y="5575"/>
                  </a:lnTo>
                  <a:lnTo>
                    <a:pt x="49337" y="5353"/>
                  </a:lnTo>
                  <a:lnTo>
                    <a:pt x="49337" y="5153"/>
                  </a:lnTo>
                  <a:lnTo>
                    <a:pt x="49315" y="4942"/>
                  </a:lnTo>
                  <a:lnTo>
                    <a:pt x="49282" y="4742"/>
                  </a:lnTo>
                  <a:lnTo>
                    <a:pt x="49237" y="4542"/>
                  </a:lnTo>
                  <a:lnTo>
                    <a:pt x="49170" y="4342"/>
                  </a:lnTo>
                  <a:lnTo>
                    <a:pt x="49104" y="4153"/>
                  </a:lnTo>
                  <a:lnTo>
                    <a:pt x="49015" y="3954"/>
                  </a:lnTo>
                  <a:lnTo>
                    <a:pt x="48915" y="3765"/>
                  </a:lnTo>
                  <a:lnTo>
                    <a:pt x="48804" y="3587"/>
                  </a:lnTo>
                  <a:lnTo>
                    <a:pt x="48682" y="3398"/>
                  </a:lnTo>
                  <a:lnTo>
                    <a:pt x="48538" y="3221"/>
                  </a:lnTo>
                  <a:lnTo>
                    <a:pt x="48382" y="3032"/>
                  </a:lnTo>
                  <a:lnTo>
                    <a:pt x="48215" y="2865"/>
                  </a:lnTo>
                  <a:lnTo>
                    <a:pt x="48038" y="2688"/>
                  </a:lnTo>
                  <a:lnTo>
                    <a:pt x="47849" y="2510"/>
                  </a:lnTo>
                  <a:lnTo>
                    <a:pt x="47649" y="2343"/>
                  </a:lnTo>
                  <a:lnTo>
                    <a:pt x="47427" y="2177"/>
                  </a:lnTo>
                  <a:lnTo>
                    <a:pt x="47194" y="2021"/>
                  </a:lnTo>
                  <a:lnTo>
                    <a:pt x="46950" y="1855"/>
                  </a:lnTo>
                  <a:lnTo>
                    <a:pt x="46694" y="1699"/>
                  </a:lnTo>
                  <a:lnTo>
                    <a:pt x="46428" y="1544"/>
                  </a:lnTo>
                  <a:lnTo>
                    <a:pt x="46139" y="1389"/>
                  </a:lnTo>
                  <a:lnTo>
                    <a:pt x="45839" y="1233"/>
                  </a:lnTo>
                  <a:lnTo>
                    <a:pt x="45528" y="1089"/>
                  </a:lnTo>
                  <a:lnTo>
                    <a:pt x="45206" y="944"/>
                  </a:lnTo>
                  <a:lnTo>
                    <a:pt x="44873" y="800"/>
                  </a:lnTo>
                  <a:lnTo>
                    <a:pt x="44529" y="667"/>
                  </a:lnTo>
                  <a:lnTo>
                    <a:pt x="44162" y="522"/>
                  </a:lnTo>
                  <a:lnTo>
                    <a:pt x="43785" y="389"/>
                  </a:lnTo>
                  <a:lnTo>
                    <a:pt x="43407" y="256"/>
                  </a:lnTo>
                  <a:lnTo>
                    <a:pt x="42586" y="0"/>
                  </a:lnTo>
                  <a:lnTo>
                    <a:pt x="42586" y="4653"/>
                  </a:lnTo>
                  <a:lnTo>
                    <a:pt x="42586" y="4798"/>
                  </a:lnTo>
                  <a:lnTo>
                    <a:pt x="42574" y="4942"/>
                  </a:lnTo>
                  <a:lnTo>
                    <a:pt x="42552" y="5086"/>
                  </a:lnTo>
                  <a:lnTo>
                    <a:pt x="42530" y="5231"/>
                  </a:lnTo>
                  <a:lnTo>
                    <a:pt x="42497" y="5375"/>
                  </a:lnTo>
                  <a:lnTo>
                    <a:pt x="42452" y="5508"/>
                  </a:lnTo>
                  <a:lnTo>
                    <a:pt x="42408" y="5641"/>
                  </a:lnTo>
                  <a:lnTo>
                    <a:pt x="42363" y="5775"/>
                  </a:lnTo>
                  <a:lnTo>
                    <a:pt x="42308" y="5908"/>
                  </a:lnTo>
                  <a:lnTo>
                    <a:pt x="42241" y="6030"/>
                  </a:lnTo>
                  <a:lnTo>
                    <a:pt x="42175" y="6152"/>
                  </a:lnTo>
                  <a:lnTo>
                    <a:pt x="42097" y="6263"/>
                  </a:lnTo>
                  <a:lnTo>
                    <a:pt x="42008" y="6385"/>
                  </a:lnTo>
                  <a:lnTo>
                    <a:pt x="41930" y="6485"/>
                  </a:lnTo>
                  <a:lnTo>
                    <a:pt x="41742" y="6696"/>
                  </a:lnTo>
                  <a:lnTo>
                    <a:pt x="41531" y="6885"/>
                  </a:lnTo>
                  <a:lnTo>
                    <a:pt x="41431" y="6963"/>
                  </a:lnTo>
                  <a:lnTo>
                    <a:pt x="41309" y="7052"/>
                  </a:lnTo>
                  <a:lnTo>
                    <a:pt x="41197" y="7118"/>
                  </a:lnTo>
                  <a:lnTo>
                    <a:pt x="41075" y="7196"/>
                  </a:lnTo>
                  <a:lnTo>
                    <a:pt x="40953" y="7252"/>
                  </a:lnTo>
                  <a:lnTo>
                    <a:pt x="40820" y="7318"/>
                  </a:lnTo>
                  <a:lnTo>
                    <a:pt x="40687" y="7363"/>
                  </a:lnTo>
                  <a:lnTo>
                    <a:pt x="40553" y="7407"/>
                  </a:lnTo>
                  <a:lnTo>
                    <a:pt x="40420" y="7451"/>
                  </a:lnTo>
                  <a:lnTo>
                    <a:pt x="40276" y="7485"/>
                  </a:lnTo>
                  <a:lnTo>
                    <a:pt x="40143" y="7507"/>
                  </a:lnTo>
                  <a:lnTo>
                    <a:pt x="39987" y="7529"/>
                  </a:lnTo>
                  <a:lnTo>
                    <a:pt x="39843" y="7540"/>
                  </a:lnTo>
                  <a:lnTo>
                    <a:pt x="9494" y="7540"/>
                  </a:lnTo>
                  <a:lnTo>
                    <a:pt x="9350" y="7529"/>
                  </a:lnTo>
                  <a:lnTo>
                    <a:pt x="9206" y="7507"/>
                  </a:lnTo>
                  <a:lnTo>
                    <a:pt x="9061" y="7485"/>
                  </a:lnTo>
                  <a:lnTo>
                    <a:pt x="8928" y="7451"/>
                  </a:lnTo>
                  <a:lnTo>
                    <a:pt x="8784" y="7407"/>
                  </a:lnTo>
                  <a:lnTo>
                    <a:pt x="8650" y="7363"/>
                  </a:lnTo>
                  <a:lnTo>
                    <a:pt x="8517" y="7318"/>
                  </a:lnTo>
                  <a:lnTo>
                    <a:pt x="8395" y="7252"/>
                  </a:lnTo>
                  <a:lnTo>
                    <a:pt x="8273" y="7196"/>
                  </a:lnTo>
                  <a:lnTo>
                    <a:pt x="8151" y="7118"/>
                  </a:lnTo>
                  <a:lnTo>
                    <a:pt x="8029" y="7052"/>
                  </a:lnTo>
                  <a:lnTo>
                    <a:pt x="7918" y="6963"/>
                  </a:lnTo>
                  <a:lnTo>
                    <a:pt x="7807" y="6885"/>
                  </a:lnTo>
                  <a:lnTo>
                    <a:pt x="7607" y="6696"/>
                  </a:lnTo>
                  <a:lnTo>
                    <a:pt x="7418" y="6485"/>
                  </a:lnTo>
                  <a:lnTo>
                    <a:pt x="7329" y="6385"/>
                  </a:lnTo>
                  <a:lnTo>
                    <a:pt x="7251" y="6263"/>
                  </a:lnTo>
                  <a:lnTo>
                    <a:pt x="7174" y="6152"/>
                  </a:lnTo>
                  <a:lnTo>
                    <a:pt x="7107" y="6030"/>
                  </a:lnTo>
                  <a:lnTo>
                    <a:pt x="7040" y="5908"/>
                  </a:lnTo>
                  <a:lnTo>
                    <a:pt x="6985" y="5775"/>
                  </a:lnTo>
                  <a:lnTo>
                    <a:pt x="6929" y="5641"/>
                  </a:lnTo>
                  <a:lnTo>
                    <a:pt x="6885" y="5508"/>
                  </a:lnTo>
                  <a:lnTo>
                    <a:pt x="6852" y="5375"/>
                  </a:lnTo>
                  <a:lnTo>
                    <a:pt x="6818" y="5231"/>
                  </a:lnTo>
                  <a:lnTo>
                    <a:pt x="6785" y="5086"/>
                  </a:lnTo>
                  <a:lnTo>
                    <a:pt x="6774" y="4942"/>
                  </a:lnTo>
                  <a:lnTo>
                    <a:pt x="6763" y="4798"/>
                  </a:lnTo>
                  <a:lnTo>
                    <a:pt x="6752" y="4653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9"/>
            <p:cNvSpPr/>
            <p:nvPr/>
          </p:nvSpPr>
          <p:spPr>
            <a:xfrm>
              <a:off x="2400200" y="7774300"/>
              <a:ext cx="751250" cy="119675"/>
            </a:xfrm>
            <a:custGeom>
              <a:avLst/>
              <a:gdLst/>
              <a:ahLst/>
              <a:cxnLst/>
              <a:rect l="l" t="t" r="r" b="b"/>
              <a:pathLst>
                <a:path w="30050" h="4787" extrusionOk="0">
                  <a:moveTo>
                    <a:pt x="23231" y="0"/>
                  </a:moveTo>
                  <a:lnTo>
                    <a:pt x="22776" y="11"/>
                  </a:lnTo>
                  <a:lnTo>
                    <a:pt x="22310" y="34"/>
                  </a:lnTo>
                  <a:lnTo>
                    <a:pt x="21854" y="67"/>
                  </a:lnTo>
                  <a:lnTo>
                    <a:pt x="20922" y="145"/>
                  </a:lnTo>
                  <a:lnTo>
                    <a:pt x="20000" y="245"/>
                  </a:lnTo>
                  <a:lnTo>
                    <a:pt x="19056" y="367"/>
                  </a:lnTo>
                  <a:lnTo>
                    <a:pt x="18123" y="500"/>
                  </a:lnTo>
                  <a:lnTo>
                    <a:pt x="17179" y="644"/>
                  </a:lnTo>
                  <a:lnTo>
                    <a:pt x="15269" y="966"/>
                  </a:lnTo>
                  <a:lnTo>
                    <a:pt x="14170" y="1155"/>
                  </a:lnTo>
                  <a:lnTo>
                    <a:pt x="13071" y="1333"/>
                  </a:lnTo>
                  <a:lnTo>
                    <a:pt x="11960" y="1510"/>
                  </a:lnTo>
                  <a:lnTo>
                    <a:pt x="10850" y="1666"/>
                  </a:lnTo>
                  <a:lnTo>
                    <a:pt x="10295" y="1732"/>
                  </a:lnTo>
                  <a:lnTo>
                    <a:pt x="9739" y="1788"/>
                  </a:lnTo>
                  <a:lnTo>
                    <a:pt x="9173" y="1844"/>
                  </a:lnTo>
                  <a:lnTo>
                    <a:pt x="8618" y="1888"/>
                  </a:lnTo>
                  <a:lnTo>
                    <a:pt x="8052" y="1932"/>
                  </a:lnTo>
                  <a:lnTo>
                    <a:pt x="7496" y="1955"/>
                  </a:lnTo>
                  <a:lnTo>
                    <a:pt x="6930" y="1977"/>
                  </a:lnTo>
                  <a:lnTo>
                    <a:pt x="6364" y="1977"/>
                  </a:lnTo>
                  <a:lnTo>
                    <a:pt x="5575" y="1966"/>
                  </a:lnTo>
                  <a:lnTo>
                    <a:pt x="5175" y="1955"/>
                  </a:lnTo>
                  <a:lnTo>
                    <a:pt x="4787" y="1932"/>
                  </a:lnTo>
                  <a:lnTo>
                    <a:pt x="4387" y="1899"/>
                  </a:lnTo>
                  <a:lnTo>
                    <a:pt x="3987" y="1866"/>
                  </a:lnTo>
                  <a:lnTo>
                    <a:pt x="3588" y="1821"/>
                  </a:lnTo>
                  <a:lnTo>
                    <a:pt x="3199" y="1766"/>
                  </a:lnTo>
                  <a:lnTo>
                    <a:pt x="2799" y="1710"/>
                  </a:lnTo>
                  <a:lnTo>
                    <a:pt x="2399" y="1644"/>
                  </a:lnTo>
                  <a:lnTo>
                    <a:pt x="2000" y="1566"/>
                  </a:lnTo>
                  <a:lnTo>
                    <a:pt x="1600" y="1477"/>
                  </a:lnTo>
                  <a:lnTo>
                    <a:pt x="1200" y="1388"/>
                  </a:lnTo>
                  <a:lnTo>
                    <a:pt x="800" y="1288"/>
                  </a:lnTo>
                  <a:lnTo>
                    <a:pt x="401" y="1177"/>
                  </a:lnTo>
                  <a:lnTo>
                    <a:pt x="1" y="1055"/>
                  </a:lnTo>
                  <a:lnTo>
                    <a:pt x="1" y="4786"/>
                  </a:lnTo>
                  <a:lnTo>
                    <a:pt x="30049" y="4786"/>
                  </a:lnTo>
                  <a:lnTo>
                    <a:pt x="30049" y="1100"/>
                  </a:lnTo>
                  <a:lnTo>
                    <a:pt x="29594" y="933"/>
                  </a:lnTo>
                  <a:lnTo>
                    <a:pt x="29150" y="789"/>
                  </a:lnTo>
                  <a:lnTo>
                    <a:pt x="28695" y="655"/>
                  </a:lnTo>
                  <a:lnTo>
                    <a:pt x="28239" y="533"/>
                  </a:lnTo>
                  <a:lnTo>
                    <a:pt x="27795" y="422"/>
                  </a:lnTo>
                  <a:lnTo>
                    <a:pt x="27340" y="333"/>
                  </a:lnTo>
                  <a:lnTo>
                    <a:pt x="26885" y="245"/>
                  </a:lnTo>
                  <a:lnTo>
                    <a:pt x="26429" y="178"/>
                  </a:lnTo>
                  <a:lnTo>
                    <a:pt x="25974" y="122"/>
                  </a:lnTo>
                  <a:lnTo>
                    <a:pt x="25519" y="78"/>
                  </a:lnTo>
                  <a:lnTo>
                    <a:pt x="25064" y="45"/>
                  </a:lnTo>
                  <a:lnTo>
                    <a:pt x="24608" y="22"/>
                  </a:lnTo>
                  <a:lnTo>
                    <a:pt x="24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9"/>
            <p:cNvSpPr/>
            <p:nvPr/>
          </p:nvSpPr>
          <p:spPr>
            <a:xfrm>
              <a:off x="2400200" y="7481700"/>
              <a:ext cx="751250" cy="126600"/>
            </a:xfrm>
            <a:custGeom>
              <a:avLst/>
              <a:gdLst/>
              <a:ahLst/>
              <a:cxnLst/>
              <a:rect l="l" t="t" r="r" b="b"/>
              <a:pathLst>
                <a:path w="30050" h="5064" extrusionOk="0">
                  <a:moveTo>
                    <a:pt x="1" y="0"/>
                  </a:moveTo>
                  <a:lnTo>
                    <a:pt x="1" y="3964"/>
                  </a:lnTo>
                  <a:lnTo>
                    <a:pt x="445" y="4131"/>
                  </a:lnTo>
                  <a:lnTo>
                    <a:pt x="900" y="4275"/>
                  </a:lnTo>
                  <a:lnTo>
                    <a:pt x="1356" y="4409"/>
                  </a:lnTo>
                  <a:lnTo>
                    <a:pt x="1800" y="4531"/>
                  </a:lnTo>
                  <a:lnTo>
                    <a:pt x="2255" y="4642"/>
                  </a:lnTo>
                  <a:lnTo>
                    <a:pt x="2710" y="4731"/>
                  </a:lnTo>
                  <a:lnTo>
                    <a:pt x="3166" y="4808"/>
                  </a:lnTo>
                  <a:lnTo>
                    <a:pt x="3621" y="4875"/>
                  </a:lnTo>
                  <a:lnTo>
                    <a:pt x="4065" y="4942"/>
                  </a:lnTo>
                  <a:lnTo>
                    <a:pt x="4520" y="4986"/>
                  </a:lnTo>
                  <a:lnTo>
                    <a:pt x="4976" y="5019"/>
                  </a:lnTo>
                  <a:lnTo>
                    <a:pt x="5442" y="5042"/>
                  </a:lnTo>
                  <a:lnTo>
                    <a:pt x="5897" y="5053"/>
                  </a:lnTo>
                  <a:lnTo>
                    <a:pt x="6353" y="5064"/>
                  </a:lnTo>
                  <a:lnTo>
                    <a:pt x="6808" y="5053"/>
                  </a:lnTo>
                  <a:lnTo>
                    <a:pt x="7274" y="5042"/>
                  </a:lnTo>
                  <a:lnTo>
                    <a:pt x="7730" y="5019"/>
                  </a:lnTo>
                  <a:lnTo>
                    <a:pt x="8196" y="4997"/>
                  </a:lnTo>
                  <a:lnTo>
                    <a:pt x="9118" y="4919"/>
                  </a:lnTo>
                  <a:lnTo>
                    <a:pt x="10050" y="4820"/>
                  </a:lnTo>
                  <a:lnTo>
                    <a:pt x="10983" y="4697"/>
                  </a:lnTo>
                  <a:lnTo>
                    <a:pt x="11927" y="4564"/>
                  </a:lnTo>
                  <a:lnTo>
                    <a:pt x="12871" y="4409"/>
                  </a:lnTo>
                  <a:lnTo>
                    <a:pt x="14781" y="4087"/>
                  </a:lnTo>
                  <a:lnTo>
                    <a:pt x="16646" y="3776"/>
                  </a:lnTo>
                  <a:lnTo>
                    <a:pt x="17590" y="3631"/>
                  </a:lnTo>
                  <a:lnTo>
                    <a:pt x="18523" y="3487"/>
                  </a:lnTo>
                  <a:lnTo>
                    <a:pt x="19478" y="3365"/>
                  </a:lnTo>
                  <a:lnTo>
                    <a:pt x="20422" y="3254"/>
                  </a:lnTo>
                  <a:lnTo>
                    <a:pt x="21377" y="3176"/>
                  </a:lnTo>
                  <a:lnTo>
                    <a:pt x="21854" y="3143"/>
                  </a:lnTo>
                  <a:lnTo>
                    <a:pt x="22332" y="3121"/>
                  </a:lnTo>
                  <a:lnTo>
                    <a:pt x="22809" y="3098"/>
                  </a:lnTo>
                  <a:lnTo>
                    <a:pt x="23287" y="3087"/>
                  </a:lnTo>
                  <a:lnTo>
                    <a:pt x="24242" y="3087"/>
                  </a:lnTo>
                  <a:lnTo>
                    <a:pt x="24719" y="3109"/>
                  </a:lnTo>
                  <a:lnTo>
                    <a:pt x="25208" y="3132"/>
                  </a:lnTo>
                  <a:lnTo>
                    <a:pt x="25685" y="3165"/>
                  </a:lnTo>
                  <a:lnTo>
                    <a:pt x="26174" y="3209"/>
                  </a:lnTo>
                  <a:lnTo>
                    <a:pt x="26651" y="3265"/>
                  </a:lnTo>
                  <a:lnTo>
                    <a:pt x="27140" y="3332"/>
                  </a:lnTo>
                  <a:lnTo>
                    <a:pt x="27618" y="3409"/>
                  </a:lnTo>
                  <a:lnTo>
                    <a:pt x="28106" y="3509"/>
                  </a:lnTo>
                  <a:lnTo>
                    <a:pt x="28595" y="3609"/>
                  </a:lnTo>
                  <a:lnTo>
                    <a:pt x="29072" y="3731"/>
                  </a:lnTo>
                  <a:lnTo>
                    <a:pt x="29561" y="3865"/>
                  </a:lnTo>
                  <a:lnTo>
                    <a:pt x="30049" y="4009"/>
                  </a:lnTo>
                  <a:lnTo>
                    <a:pt x="30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9"/>
            <p:cNvSpPr/>
            <p:nvPr/>
          </p:nvSpPr>
          <p:spPr>
            <a:xfrm>
              <a:off x="2403250" y="7631050"/>
              <a:ext cx="745150" cy="120500"/>
            </a:xfrm>
            <a:custGeom>
              <a:avLst/>
              <a:gdLst/>
              <a:ahLst/>
              <a:cxnLst/>
              <a:rect l="l" t="t" r="r" b="b"/>
              <a:pathLst>
                <a:path w="29806" h="4820" extrusionOk="0">
                  <a:moveTo>
                    <a:pt x="23043" y="0"/>
                  </a:moveTo>
                  <a:lnTo>
                    <a:pt x="22587" y="11"/>
                  </a:lnTo>
                  <a:lnTo>
                    <a:pt x="22132" y="34"/>
                  </a:lnTo>
                  <a:lnTo>
                    <a:pt x="21677" y="67"/>
                  </a:lnTo>
                  <a:lnTo>
                    <a:pt x="20755" y="145"/>
                  </a:lnTo>
                  <a:lnTo>
                    <a:pt x="19833" y="245"/>
                  </a:lnTo>
                  <a:lnTo>
                    <a:pt x="18912" y="367"/>
                  </a:lnTo>
                  <a:lnTo>
                    <a:pt x="17979" y="500"/>
                  </a:lnTo>
                  <a:lnTo>
                    <a:pt x="17035" y="644"/>
                  </a:lnTo>
                  <a:lnTo>
                    <a:pt x="15147" y="966"/>
                  </a:lnTo>
                  <a:lnTo>
                    <a:pt x="13293" y="1277"/>
                  </a:lnTo>
                  <a:lnTo>
                    <a:pt x="12360" y="1433"/>
                  </a:lnTo>
                  <a:lnTo>
                    <a:pt x="11427" y="1566"/>
                  </a:lnTo>
                  <a:lnTo>
                    <a:pt x="10484" y="1688"/>
                  </a:lnTo>
                  <a:lnTo>
                    <a:pt x="9551" y="1799"/>
                  </a:lnTo>
                  <a:lnTo>
                    <a:pt x="8607" y="1877"/>
                  </a:lnTo>
                  <a:lnTo>
                    <a:pt x="8129" y="1910"/>
                  </a:lnTo>
                  <a:lnTo>
                    <a:pt x="7652" y="1944"/>
                  </a:lnTo>
                  <a:lnTo>
                    <a:pt x="7186" y="1955"/>
                  </a:lnTo>
                  <a:lnTo>
                    <a:pt x="6708" y="1977"/>
                  </a:lnTo>
                  <a:lnTo>
                    <a:pt x="6231" y="1977"/>
                  </a:lnTo>
                  <a:lnTo>
                    <a:pt x="5753" y="1966"/>
                  </a:lnTo>
                  <a:lnTo>
                    <a:pt x="5276" y="1955"/>
                  </a:lnTo>
                  <a:lnTo>
                    <a:pt x="4798" y="1933"/>
                  </a:lnTo>
                  <a:lnTo>
                    <a:pt x="4321" y="1899"/>
                  </a:lnTo>
                  <a:lnTo>
                    <a:pt x="3843" y="1855"/>
                  </a:lnTo>
                  <a:lnTo>
                    <a:pt x="3366" y="1810"/>
                  </a:lnTo>
                  <a:lnTo>
                    <a:pt x="2888" y="1744"/>
                  </a:lnTo>
                  <a:lnTo>
                    <a:pt x="2400" y="1666"/>
                  </a:lnTo>
                  <a:lnTo>
                    <a:pt x="1922" y="1577"/>
                  </a:lnTo>
                  <a:lnTo>
                    <a:pt x="1445" y="1477"/>
                  </a:lnTo>
                  <a:lnTo>
                    <a:pt x="956" y="1355"/>
                  </a:lnTo>
                  <a:lnTo>
                    <a:pt x="478" y="1233"/>
                  </a:lnTo>
                  <a:lnTo>
                    <a:pt x="1" y="1089"/>
                  </a:lnTo>
                  <a:lnTo>
                    <a:pt x="1" y="3765"/>
                  </a:lnTo>
                  <a:lnTo>
                    <a:pt x="445" y="3931"/>
                  </a:lnTo>
                  <a:lnTo>
                    <a:pt x="889" y="4076"/>
                  </a:lnTo>
                  <a:lnTo>
                    <a:pt x="1334" y="4198"/>
                  </a:lnTo>
                  <a:lnTo>
                    <a:pt x="1789" y="4320"/>
                  </a:lnTo>
                  <a:lnTo>
                    <a:pt x="2233" y="4420"/>
                  </a:lnTo>
                  <a:lnTo>
                    <a:pt x="2688" y="4509"/>
                  </a:lnTo>
                  <a:lnTo>
                    <a:pt x="3132" y="4586"/>
                  </a:lnTo>
                  <a:lnTo>
                    <a:pt x="3588" y="4653"/>
                  </a:lnTo>
                  <a:lnTo>
                    <a:pt x="4032" y="4709"/>
                  </a:lnTo>
                  <a:lnTo>
                    <a:pt x="4487" y="4753"/>
                  </a:lnTo>
                  <a:lnTo>
                    <a:pt x="4942" y="4786"/>
                  </a:lnTo>
                  <a:lnTo>
                    <a:pt x="5387" y="4809"/>
                  </a:lnTo>
                  <a:lnTo>
                    <a:pt x="5842" y="4820"/>
                  </a:lnTo>
                  <a:lnTo>
                    <a:pt x="6752" y="4820"/>
                  </a:lnTo>
                  <a:lnTo>
                    <a:pt x="7208" y="4797"/>
                  </a:lnTo>
                  <a:lnTo>
                    <a:pt x="7663" y="4775"/>
                  </a:lnTo>
                  <a:lnTo>
                    <a:pt x="8129" y="4753"/>
                  </a:lnTo>
                  <a:lnTo>
                    <a:pt x="9040" y="4675"/>
                  </a:lnTo>
                  <a:lnTo>
                    <a:pt x="9962" y="4575"/>
                  </a:lnTo>
                  <a:lnTo>
                    <a:pt x="10894" y="4453"/>
                  </a:lnTo>
                  <a:lnTo>
                    <a:pt x="11827" y="4320"/>
                  </a:lnTo>
                  <a:lnTo>
                    <a:pt x="12760" y="4164"/>
                  </a:lnTo>
                  <a:lnTo>
                    <a:pt x="14659" y="3854"/>
                  </a:lnTo>
                  <a:lnTo>
                    <a:pt x="16513" y="3543"/>
                  </a:lnTo>
                  <a:lnTo>
                    <a:pt x="17446" y="3387"/>
                  </a:lnTo>
                  <a:lnTo>
                    <a:pt x="18379" y="3254"/>
                  </a:lnTo>
                  <a:lnTo>
                    <a:pt x="19312" y="3132"/>
                  </a:lnTo>
                  <a:lnTo>
                    <a:pt x="20255" y="3021"/>
                  </a:lnTo>
                  <a:lnTo>
                    <a:pt x="21199" y="2932"/>
                  </a:lnTo>
                  <a:lnTo>
                    <a:pt x="21677" y="2899"/>
                  </a:lnTo>
                  <a:lnTo>
                    <a:pt x="22143" y="2876"/>
                  </a:lnTo>
                  <a:lnTo>
                    <a:pt x="22621" y="2854"/>
                  </a:lnTo>
                  <a:lnTo>
                    <a:pt x="23098" y="2843"/>
                  </a:lnTo>
                  <a:lnTo>
                    <a:pt x="24042" y="2843"/>
                  </a:lnTo>
                  <a:lnTo>
                    <a:pt x="24520" y="2854"/>
                  </a:lnTo>
                  <a:lnTo>
                    <a:pt x="24997" y="2887"/>
                  </a:lnTo>
                  <a:lnTo>
                    <a:pt x="25475" y="2910"/>
                  </a:lnTo>
                  <a:lnTo>
                    <a:pt x="25963" y="2954"/>
                  </a:lnTo>
                  <a:lnTo>
                    <a:pt x="26441" y="3010"/>
                  </a:lnTo>
                  <a:lnTo>
                    <a:pt x="26918" y="3076"/>
                  </a:lnTo>
                  <a:lnTo>
                    <a:pt x="27396" y="3154"/>
                  </a:lnTo>
                  <a:lnTo>
                    <a:pt x="27873" y="3243"/>
                  </a:lnTo>
                  <a:lnTo>
                    <a:pt x="28362" y="3343"/>
                  </a:lnTo>
                  <a:lnTo>
                    <a:pt x="28839" y="3454"/>
                  </a:lnTo>
                  <a:lnTo>
                    <a:pt x="29328" y="3587"/>
                  </a:lnTo>
                  <a:lnTo>
                    <a:pt x="29805" y="3731"/>
                  </a:lnTo>
                  <a:lnTo>
                    <a:pt x="29805" y="1044"/>
                  </a:lnTo>
                  <a:lnTo>
                    <a:pt x="29361" y="889"/>
                  </a:lnTo>
                  <a:lnTo>
                    <a:pt x="28906" y="744"/>
                  </a:lnTo>
                  <a:lnTo>
                    <a:pt x="28462" y="611"/>
                  </a:lnTo>
                  <a:lnTo>
                    <a:pt x="28017" y="500"/>
                  </a:lnTo>
                  <a:lnTo>
                    <a:pt x="27562" y="400"/>
                  </a:lnTo>
                  <a:lnTo>
                    <a:pt x="27118" y="311"/>
                  </a:lnTo>
                  <a:lnTo>
                    <a:pt x="26663" y="234"/>
                  </a:lnTo>
                  <a:lnTo>
                    <a:pt x="26219" y="167"/>
                  </a:lnTo>
                  <a:lnTo>
                    <a:pt x="25763" y="111"/>
                  </a:lnTo>
                  <a:lnTo>
                    <a:pt x="25319" y="67"/>
                  </a:lnTo>
                  <a:lnTo>
                    <a:pt x="24864" y="34"/>
                  </a:lnTo>
                  <a:lnTo>
                    <a:pt x="24409" y="11"/>
                  </a:lnTo>
                  <a:lnTo>
                    <a:pt x="23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9"/>
            <p:cNvSpPr/>
            <p:nvPr/>
          </p:nvSpPr>
          <p:spPr>
            <a:xfrm>
              <a:off x="2484050" y="7337050"/>
              <a:ext cx="251825" cy="72200"/>
            </a:xfrm>
            <a:custGeom>
              <a:avLst/>
              <a:gdLst/>
              <a:ahLst/>
              <a:cxnLst/>
              <a:rect l="l" t="t" r="r" b="b"/>
              <a:pathLst>
                <a:path w="10073" h="2888" extrusionOk="0">
                  <a:moveTo>
                    <a:pt x="7296" y="1"/>
                  </a:moveTo>
                  <a:lnTo>
                    <a:pt x="0" y="2888"/>
                  </a:lnTo>
                  <a:lnTo>
                    <a:pt x="10072" y="2888"/>
                  </a:lnTo>
                  <a:lnTo>
                    <a:pt x="9717" y="2644"/>
                  </a:lnTo>
                  <a:lnTo>
                    <a:pt x="9373" y="2377"/>
                  </a:lnTo>
                  <a:lnTo>
                    <a:pt x="9039" y="2100"/>
                  </a:lnTo>
                  <a:lnTo>
                    <a:pt x="8717" y="1800"/>
                  </a:lnTo>
                  <a:lnTo>
                    <a:pt x="8406" y="1478"/>
                  </a:lnTo>
                  <a:lnTo>
                    <a:pt x="8118" y="1156"/>
                  </a:lnTo>
                  <a:lnTo>
                    <a:pt x="7840" y="811"/>
                  </a:lnTo>
                  <a:lnTo>
                    <a:pt x="7574" y="445"/>
                  </a:lnTo>
                  <a:lnTo>
                    <a:pt x="7429" y="223"/>
                  </a:lnTo>
                  <a:lnTo>
                    <a:pt x="72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9"/>
            <p:cNvSpPr/>
            <p:nvPr/>
          </p:nvSpPr>
          <p:spPr>
            <a:xfrm>
              <a:off x="2980975" y="7319850"/>
              <a:ext cx="156025" cy="89400"/>
            </a:xfrm>
            <a:custGeom>
              <a:avLst/>
              <a:gdLst/>
              <a:ahLst/>
              <a:cxnLst/>
              <a:rect l="l" t="t" r="r" b="b"/>
              <a:pathLst>
                <a:path w="6241" h="3576" extrusionOk="0">
                  <a:moveTo>
                    <a:pt x="3165" y="0"/>
                  </a:moveTo>
                  <a:lnTo>
                    <a:pt x="3032" y="267"/>
                  </a:lnTo>
                  <a:lnTo>
                    <a:pt x="2887" y="533"/>
                  </a:lnTo>
                  <a:lnTo>
                    <a:pt x="2732" y="789"/>
                  </a:lnTo>
                  <a:lnTo>
                    <a:pt x="2565" y="1044"/>
                  </a:lnTo>
                  <a:lnTo>
                    <a:pt x="2399" y="1288"/>
                  </a:lnTo>
                  <a:lnTo>
                    <a:pt x="2221" y="1533"/>
                  </a:lnTo>
                  <a:lnTo>
                    <a:pt x="2032" y="1766"/>
                  </a:lnTo>
                  <a:lnTo>
                    <a:pt x="1833" y="1999"/>
                  </a:lnTo>
                  <a:lnTo>
                    <a:pt x="1633" y="2221"/>
                  </a:lnTo>
                  <a:lnTo>
                    <a:pt x="1422" y="2432"/>
                  </a:lnTo>
                  <a:lnTo>
                    <a:pt x="1200" y="2643"/>
                  </a:lnTo>
                  <a:lnTo>
                    <a:pt x="977" y="2843"/>
                  </a:lnTo>
                  <a:lnTo>
                    <a:pt x="744" y="3043"/>
                  </a:lnTo>
                  <a:lnTo>
                    <a:pt x="500" y="3232"/>
                  </a:lnTo>
                  <a:lnTo>
                    <a:pt x="256" y="3409"/>
                  </a:lnTo>
                  <a:lnTo>
                    <a:pt x="0" y="3576"/>
                  </a:lnTo>
                  <a:lnTo>
                    <a:pt x="6241" y="3576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9"/>
            <p:cNvSpPr/>
            <p:nvPr/>
          </p:nvSpPr>
          <p:spPr>
            <a:xfrm>
              <a:off x="2848275" y="6873175"/>
              <a:ext cx="220175" cy="173525"/>
            </a:xfrm>
            <a:custGeom>
              <a:avLst/>
              <a:gdLst/>
              <a:ahLst/>
              <a:cxnLst/>
              <a:rect l="l" t="t" r="r" b="b"/>
              <a:pathLst>
                <a:path w="8807" h="6941" extrusionOk="0">
                  <a:moveTo>
                    <a:pt x="7351" y="0"/>
                  </a:moveTo>
                  <a:lnTo>
                    <a:pt x="7207" y="12"/>
                  </a:lnTo>
                  <a:lnTo>
                    <a:pt x="7063" y="34"/>
                  </a:lnTo>
                  <a:lnTo>
                    <a:pt x="6918" y="78"/>
                  </a:lnTo>
                  <a:lnTo>
                    <a:pt x="6430" y="245"/>
                  </a:lnTo>
                  <a:lnTo>
                    <a:pt x="5941" y="434"/>
                  </a:lnTo>
                  <a:lnTo>
                    <a:pt x="5475" y="656"/>
                  </a:lnTo>
                  <a:lnTo>
                    <a:pt x="5020" y="889"/>
                  </a:lnTo>
                  <a:lnTo>
                    <a:pt x="4575" y="1144"/>
                  </a:lnTo>
                  <a:lnTo>
                    <a:pt x="4142" y="1422"/>
                  </a:lnTo>
                  <a:lnTo>
                    <a:pt x="3731" y="1722"/>
                  </a:lnTo>
                  <a:lnTo>
                    <a:pt x="3332" y="2044"/>
                  </a:lnTo>
                  <a:lnTo>
                    <a:pt x="2943" y="2388"/>
                  </a:lnTo>
                  <a:lnTo>
                    <a:pt x="2577" y="2754"/>
                  </a:lnTo>
                  <a:lnTo>
                    <a:pt x="2221" y="3132"/>
                  </a:lnTo>
                  <a:lnTo>
                    <a:pt x="1877" y="3532"/>
                  </a:lnTo>
                  <a:lnTo>
                    <a:pt x="1555" y="3954"/>
                  </a:lnTo>
                  <a:lnTo>
                    <a:pt x="1244" y="4387"/>
                  </a:lnTo>
                  <a:lnTo>
                    <a:pt x="955" y="4842"/>
                  </a:lnTo>
                  <a:lnTo>
                    <a:pt x="689" y="5319"/>
                  </a:lnTo>
                  <a:lnTo>
                    <a:pt x="500" y="5675"/>
                  </a:lnTo>
                  <a:lnTo>
                    <a:pt x="322" y="6030"/>
                  </a:lnTo>
                  <a:lnTo>
                    <a:pt x="156" y="6408"/>
                  </a:lnTo>
                  <a:lnTo>
                    <a:pt x="0" y="6785"/>
                  </a:lnTo>
                  <a:lnTo>
                    <a:pt x="222" y="6874"/>
                  </a:lnTo>
                  <a:lnTo>
                    <a:pt x="422" y="6941"/>
                  </a:lnTo>
                  <a:lnTo>
                    <a:pt x="556" y="6896"/>
                  </a:lnTo>
                  <a:lnTo>
                    <a:pt x="711" y="6841"/>
                  </a:lnTo>
                  <a:lnTo>
                    <a:pt x="1044" y="6696"/>
                  </a:lnTo>
                  <a:lnTo>
                    <a:pt x="1577" y="6474"/>
                  </a:lnTo>
                  <a:lnTo>
                    <a:pt x="1866" y="6374"/>
                  </a:lnTo>
                  <a:lnTo>
                    <a:pt x="2177" y="6274"/>
                  </a:lnTo>
                  <a:lnTo>
                    <a:pt x="2499" y="6186"/>
                  </a:lnTo>
                  <a:lnTo>
                    <a:pt x="2843" y="6119"/>
                  </a:lnTo>
                  <a:lnTo>
                    <a:pt x="3021" y="6086"/>
                  </a:lnTo>
                  <a:lnTo>
                    <a:pt x="3210" y="6075"/>
                  </a:lnTo>
                  <a:lnTo>
                    <a:pt x="3387" y="6063"/>
                  </a:lnTo>
                  <a:lnTo>
                    <a:pt x="3576" y="6052"/>
                  </a:lnTo>
                  <a:lnTo>
                    <a:pt x="3609" y="6052"/>
                  </a:lnTo>
                  <a:lnTo>
                    <a:pt x="3809" y="5764"/>
                  </a:lnTo>
                  <a:lnTo>
                    <a:pt x="4020" y="5486"/>
                  </a:lnTo>
                  <a:lnTo>
                    <a:pt x="4231" y="5219"/>
                  </a:lnTo>
                  <a:lnTo>
                    <a:pt x="4453" y="4964"/>
                  </a:lnTo>
                  <a:lnTo>
                    <a:pt x="4686" y="4720"/>
                  </a:lnTo>
                  <a:lnTo>
                    <a:pt x="4931" y="4487"/>
                  </a:lnTo>
                  <a:lnTo>
                    <a:pt x="5175" y="4265"/>
                  </a:lnTo>
                  <a:lnTo>
                    <a:pt x="5442" y="4054"/>
                  </a:lnTo>
                  <a:lnTo>
                    <a:pt x="5697" y="3854"/>
                  </a:lnTo>
                  <a:lnTo>
                    <a:pt x="5975" y="3676"/>
                  </a:lnTo>
                  <a:lnTo>
                    <a:pt x="6263" y="3498"/>
                  </a:lnTo>
                  <a:lnTo>
                    <a:pt x="6552" y="3343"/>
                  </a:lnTo>
                  <a:lnTo>
                    <a:pt x="6852" y="3199"/>
                  </a:lnTo>
                  <a:lnTo>
                    <a:pt x="7152" y="3065"/>
                  </a:lnTo>
                  <a:lnTo>
                    <a:pt x="7474" y="2943"/>
                  </a:lnTo>
                  <a:lnTo>
                    <a:pt x="7796" y="2832"/>
                  </a:lnTo>
                  <a:lnTo>
                    <a:pt x="7929" y="2777"/>
                  </a:lnTo>
                  <a:lnTo>
                    <a:pt x="8062" y="2710"/>
                  </a:lnTo>
                  <a:lnTo>
                    <a:pt x="8184" y="2632"/>
                  </a:lnTo>
                  <a:lnTo>
                    <a:pt x="8295" y="2554"/>
                  </a:lnTo>
                  <a:lnTo>
                    <a:pt x="8395" y="2455"/>
                  </a:lnTo>
                  <a:lnTo>
                    <a:pt x="8495" y="2343"/>
                  </a:lnTo>
                  <a:lnTo>
                    <a:pt x="8573" y="2232"/>
                  </a:lnTo>
                  <a:lnTo>
                    <a:pt x="8640" y="2110"/>
                  </a:lnTo>
                  <a:lnTo>
                    <a:pt x="8695" y="1988"/>
                  </a:lnTo>
                  <a:lnTo>
                    <a:pt x="8740" y="1855"/>
                  </a:lnTo>
                  <a:lnTo>
                    <a:pt x="8773" y="1722"/>
                  </a:lnTo>
                  <a:lnTo>
                    <a:pt x="8795" y="1588"/>
                  </a:lnTo>
                  <a:lnTo>
                    <a:pt x="8806" y="1444"/>
                  </a:lnTo>
                  <a:lnTo>
                    <a:pt x="8795" y="1300"/>
                  </a:lnTo>
                  <a:lnTo>
                    <a:pt x="8773" y="1155"/>
                  </a:lnTo>
                  <a:lnTo>
                    <a:pt x="8740" y="1011"/>
                  </a:lnTo>
                  <a:lnTo>
                    <a:pt x="8684" y="878"/>
                  </a:lnTo>
                  <a:lnTo>
                    <a:pt x="8617" y="744"/>
                  </a:lnTo>
                  <a:lnTo>
                    <a:pt x="8540" y="622"/>
                  </a:lnTo>
                  <a:lnTo>
                    <a:pt x="8451" y="511"/>
                  </a:lnTo>
                  <a:lnTo>
                    <a:pt x="8362" y="411"/>
                  </a:lnTo>
                  <a:lnTo>
                    <a:pt x="8251" y="322"/>
                  </a:lnTo>
                  <a:lnTo>
                    <a:pt x="8140" y="234"/>
                  </a:lnTo>
                  <a:lnTo>
                    <a:pt x="8018" y="167"/>
                  </a:lnTo>
                  <a:lnTo>
                    <a:pt x="7896" y="111"/>
                  </a:lnTo>
                  <a:lnTo>
                    <a:pt x="7762" y="67"/>
                  </a:lnTo>
                  <a:lnTo>
                    <a:pt x="7629" y="34"/>
                  </a:lnTo>
                  <a:lnTo>
                    <a:pt x="7485" y="12"/>
                  </a:lnTo>
                  <a:lnTo>
                    <a:pt x="73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29"/>
          <p:cNvGrpSpPr/>
          <p:nvPr/>
        </p:nvGrpSpPr>
        <p:grpSpPr>
          <a:xfrm>
            <a:off x="5493332" y="1305843"/>
            <a:ext cx="161683" cy="338328"/>
            <a:chOff x="997725" y="6768250"/>
            <a:chExt cx="587725" cy="1233425"/>
          </a:xfrm>
        </p:grpSpPr>
        <p:sp>
          <p:nvSpPr>
            <p:cNvPr id="2295" name="Google Shape;2295;p29"/>
            <p:cNvSpPr/>
            <p:nvPr/>
          </p:nvSpPr>
          <p:spPr>
            <a:xfrm>
              <a:off x="997725" y="6768250"/>
              <a:ext cx="587725" cy="893350"/>
            </a:xfrm>
            <a:custGeom>
              <a:avLst/>
              <a:gdLst/>
              <a:ahLst/>
              <a:cxnLst/>
              <a:rect l="l" t="t" r="r" b="b"/>
              <a:pathLst>
                <a:path w="23509" h="35734" extrusionOk="0">
                  <a:moveTo>
                    <a:pt x="11760" y="0"/>
                  </a:moveTo>
                  <a:lnTo>
                    <a:pt x="11205" y="11"/>
                  </a:lnTo>
                  <a:lnTo>
                    <a:pt x="11116" y="22"/>
                  </a:lnTo>
                  <a:lnTo>
                    <a:pt x="11027" y="44"/>
                  </a:lnTo>
                  <a:lnTo>
                    <a:pt x="10949" y="67"/>
                  </a:lnTo>
                  <a:lnTo>
                    <a:pt x="10872" y="100"/>
                  </a:lnTo>
                  <a:lnTo>
                    <a:pt x="10794" y="133"/>
                  </a:lnTo>
                  <a:lnTo>
                    <a:pt x="10716" y="189"/>
                  </a:lnTo>
                  <a:lnTo>
                    <a:pt x="10649" y="233"/>
                  </a:lnTo>
                  <a:lnTo>
                    <a:pt x="10594" y="300"/>
                  </a:lnTo>
                  <a:lnTo>
                    <a:pt x="10538" y="355"/>
                  </a:lnTo>
                  <a:lnTo>
                    <a:pt x="10483" y="433"/>
                  </a:lnTo>
                  <a:lnTo>
                    <a:pt x="10450" y="500"/>
                  </a:lnTo>
                  <a:lnTo>
                    <a:pt x="10405" y="577"/>
                  </a:lnTo>
                  <a:lnTo>
                    <a:pt x="10383" y="666"/>
                  </a:lnTo>
                  <a:lnTo>
                    <a:pt x="10361" y="744"/>
                  </a:lnTo>
                  <a:lnTo>
                    <a:pt x="10350" y="833"/>
                  </a:lnTo>
                  <a:lnTo>
                    <a:pt x="10350" y="922"/>
                  </a:lnTo>
                  <a:lnTo>
                    <a:pt x="10350" y="1077"/>
                  </a:lnTo>
                  <a:lnTo>
                    <a:pt x="10339" y="1588"/>
                  </a:lnTo>
                  <a:lnTo>
                    <a:pt x="10294" y="2099"/>
                  </a:lnTo>
                  <a:lnTo>
                    <a:pt x="10239" y="2598"/>
                  </a:lnTo>
                  <a:lnTo>
                    <a:pt x="10150" y="3087"/>
                  </a:lnTo>
                  <a:lnTo>
                    <a:pt x="10050" y="3565"/>
                  </a:lnTo>
                  <a:lnTo>
                    <a:pt x="9917" y="4031"/>
                  </a:lnTo>
                  <a:lnTo>
                    <a:pt x="9772" y="4497"/>
                  </a:lnTo>
                  <a:lnTo>
                    <a:pt x="9606" y="4953"/>
                  </a:lnTo>
                  <a:lnTo>
                    <a:pt x="9406" y="5397"/>
                  </a:lnTo>
                  <a:lnTo>
                    <a:pt x="9206" y="5830"/>
                  </a:lnTo>
                  <a:lnTo>
                    <a:pt x="8973" y="6252"/>
                  </a:lnTo>
                  <a:lnTo>
                    <a:pt x="8728" y="6652"/>
                  </a:lnTo>
                  <a:lnTo>
                    <a:pt x="8462" y="7051"/>
                  </a:lnTo>
                  <a:lnTo>
                    <a:pt x="8173" y="7429"/>
                  </a:lnTo>
                  <a:lnTo>
                    <a:pt x="7873" y="7806"/>
                  </a:lnTo>
                  <a:lnTo>
                    <a:pt x="7562" y="8151"/>
                  </a:lnTo>
                  <a:lnTo>
                    <a:pt x="7229" y="8495"/>
                  </a:lnTo>
                  <a:lnTo>
                    <a:pt x="6885" y="8817"/>
                  </a:lnTo>
                  <a:lnTo>
                    <a:pt x="6519" y="9128"/>
                  </a:lnTo>
                  <a:lnTo>
                    <a:pt x="6141" y="9416"/>
                  </a:lnTo>
                  <a:lnTo>
                    <a:pt x="5752" y="9683"/>
                  </a:lnTo>
                  <a:lnTo>
                    <a:pt x="5353" y="9938"/>
                  </a:lnTo>
                  <a:lnTo>
                    <a:pt x="4942" y="10172"/>
                  </a:lnTo>
                  <a:lnTo>
                    <a:pt x="4509" y="10394"/>
                  </a:lnTo>
                  <a:lnTo>
                    <a:pt x="4076" y="10594"/>
                  </a:lnTo>
                  <a:lnTo>
                    <a:pt x="3631" y="10771"/>
                  </a:lnTo>
                  <a:lnTo>
                    <a:pt x="3165" y="10927"/>
                  </a:lnTo>
                  <a:lnTo>
                    <a:pt x="2699" y="11060"/>
                  </a:lnTo>
                  <a:lnTo>
                    <a:pt x="2232" y="11171"/>
                  </a:lnTo>
                  <a:lnTo>
                    <a:pt x="1744" y="11260"/>
                  </a:lnTo>
                  <a:lnTo>
                    <a:pt x="1255" y="11326"/>
                  </a:lnTo>
                  <a:lnTo>
                    <a:pt x="755" y="11371"/>
                  </a:lnTo>
                  <a:lnTo>
                    <a:pt x="744" y="11371"/>
                  </a:lnTo>
                  <a:lnTo>
                    <a:pt x="678" y="11382"/>
                  </a:lnTo>
                  <a:lnTo>
                    <a:pt x="600" y="11404"/>
                  </a:lnTo>
                  <a:lnTo>
                    <a:pt x="522" y="11426"/>
                  </a:lnTo>
                  <a:lnTo>
                    <a:pt x="456" y="11449"/>
                  </a:lnTo>
                  <a:lnTo>
                    <a:pt x="400" y="11482"/>
                  </a:lnTo>
                  <a:lnTo>
                    <a:pt x="333" y="11526"/>
                  </a:lnTo>
                  <a:lnTo>
                    <a:pt x="278" y="11571"/>
                  </a:lnTo>
                  <a:lnTo>
                    <a:pt x="222" y="11626"/>
                  </a:lnTo>
                  <a:lnTo>
                    <a:pt x="178" y="11682"/>
                  </a:lnTo>
                  <a:lnTo>
                    <a:pt x="134" y="11737"/>
                  </a:lnTo>
                  <a:lnTo>
                    <a:pt x="100" y="11804"/>
                  </a:lnTo>
                  <a:lnTo>
                    <a:pt x="67" y="11871"/>
                  </a:lnTo>
                  <a:lnTo>
                    <a:pt x="45" y="11937"/>
                  </a:lnTo>
                  <a:lnTo>
                    <a:pt x="34" y="12004"/>
                  </a:lnTo>
                  <a:lnTo>
                    <a:pt x="23" y="12082"/>
                  </a:lnTo>
                  <a:lnTo>
                    <a:pt x="11" y="12159"/>
                  </a:lnTo>
                  <a:lnTo>
                    <a:pt x="0" y="31359"/>
                  </a:lnTo>
                  <a:lnTo>
                    <a:pt x="11" y="31581"/>
                  </a:lnTo>
                  <a:lnTo>
                    <a:pt x="23" y="31803"/>
                  </a:lnTo>
                  <a:lnTo>
                    <a:pt x="56" y="32025"/>
                  </a:lnTo>
                  <a:lnTo>
                    <a:pt x="89" y="32236"/>
                  </a:lnTo>
                  <a:lnTo>
                    <a:pt x="145" y="32458"/>
                  </a:lnTo>
                  <a:lnTo>
                    <a:pt x="200" y="32658"/>
                  </a:lnTo>
                  <a:lnTo>
                    <a:pt x="267" y="32869"/>
                  </a:lnTo>
                  <a:lnTo>
                    <a:pt x="345" y="33058"/>
                  </a:lnTo>
                  <a:lnTo>
                    <a:pt x="433" y="33258"/>
                  </a:lnTo>
                  <a:lnTo>
                    <a:pt x="533" y="33446"/>
                  </a:lnTo>
                  <a:lnTo>
                    <a:pt x="633" y="33624"/>
                  </a:lnTo>
                  <a:lnTo>
                    <a:pt x="744" y="33802"/>
                  </a:lnTo>
                  <a:lnTo>
                    <a:pt x="866" y="33979"/>
                  </a:lnTo>
                  <a:lnTo>
                    <a:pt x="1000" y="34146"/>
                  </a:lnTo>
                  <a:lnTo>
                    <a:pt x="1133" y="34301"/>
                  </a:lnTo>
                  <a:lnTo>
                    <a:pt x="1277" y="34457"/>
                  </a:lnTo>
                  <a:lnTo>
                    <a:pt x="1433" y="34601"/>
                  </a:lnTo>
                  <a:lnTo>
                    <a:pt x="1588" y="34734"/>
                  </a:lnTo>
                  <a:lnTo>
                    <a:pt x="1755" y="34868"/>
                  </a:lnTo>
                  <a:lnTo>
                    <a:pt x="1921" y="34990"/>
                  </a:lnTo>
                  <a:lnTo>
                    <a:pt x="2099" y="35101"/>
                  </a:lnTo>
                  <a:lnTo>
                    <a:pt x="2277" y="35212"/>
                  </a:lnTo>
                  <a:lnTo>
                    <a:pt x="2465" y="35301"/>
                  </a:lnTo>
                  <a:lnTo>
                    <a:pt x="2654" y="35390"/>
                  </a:lnTo>
                  <a:lnTo>
                    <a:pt x="2854" y="35467"/>
                  </a:lnTo>
                  <a:lnTo>
                    <a:pt x="3054" y="35534"/>
                  </a:lnTo>
                  <a:lnTo>
                    <a:pt x="3265" y="35601"/>
                  </a:lnTo>
                  <a:lnTo>
                    <a:pt x="3476" y="35645"/>
                  </a:lnTo>
                  <a:lnTo>
                    <a:pt x="3687" y="35689"/>
                  </a:lnTo>
                  <a:lnTo>
                    <a:pt x="3909" y="35712"/>
                  </a:lnTo>
                  <a:lnTo>
                    <a:pt x="4131" y="35734"/>
                  </a:lnTo>
                  <a:lnTo>
                    <a:pt x="19389" y="35734"/>
                  </a:lnTo>
                  <a:lnTo>
                    <a:pt x="19611" y="35712"/>
                  </a:lnTo>
                  <a:lnTo>
                    <a:pt x="19822" y="35689"/>
                  </a:lnTo>
                  <a:lnTo>
                    <a:pt x="20044" y="35645"/>
                  </a:lnTo>
                  <a:lnTo>
                    <a:pt x="20255" y="35601"/>
                  </a:lnTo>
                  <a:lnTo>
                    <a:pt x="20455" y="35534"/>
                  </a:lnTo>
                  <a:lnTo>
                    <a:pt x="20655" y="35467"/>
                  </a:lnTo>
                  <a:lnTo>
                    <a:pt x="20854" y="35390"/>
                  </a:lnTo>
                  <a:lnTo>
                    <a:pt x="21054" y="35301"/>
                  </a:lnTo>
                  <a:lnTo>
                    <a:pt x="21232" y="35212"/>
                  </a:lnTo>
                  <a:lnTo>
                    <a:pt x="21421" y="35101"/>
                  </a:lnTo>
                  <a:lnTo>
                    <a:pt x="21598" y="34990"/>
                  </a:lnTo>
                  <a:lnTo>
                    <a:pt x="21765" y="34868"/>
                  </a:lnTo>
                  <a:lnTo>
                    <a:pt x="21932" y="34734"/>
                  </a:lnTo>
                  <a:lnTo>
                    <a:pt x="22087" y="34601"/>
                  </a:lnTo>
                  <a:lnTo>
                    <a:pt x="22242" y="34457"/>
                  </a:lnTo>
                  <a:lnTo>
                    <a:pt x="22387" y="34301"/>
                  </a:lnTo>
                  <a:lnTo>
                    <a:pt x="22520" y="34146"/>
                  </a:lnTo>
                  <a:lnTo>
                    <a:pt x="22653" y="33979"/>
                  </a:lnTo>
                  <a:lnTo>
                    <a:pt x="22764" y="33802"/>
                  </a:lnTo>
                  <a:lnTo>
                    <a:pt x="22887" y="33624"/>
                  </a:lnTo>
                  <a:lnTo>
                    <a:pt x="22986" y="33446"/>
                  </a:lnTo>
                  <a:lnTo>
                    <a:pt x="23086" y="33258"/>
                  </a:lnTo>
                  <a:lnTo>
                    <a:pt x="23175" y="33058"/>
                  </a:lnTo>
                  <a:lnTo>
                    <a:pt x="23253" y="32869"/>
                  </a:lnTo>
                  <a:lnTo>
                    <a:pt x="23320" y="32658"/>
                  </a:lnTo>
                  <a:lnTo>
                    <a:pt x="23375" y="32458"/>
                  </a:lnTo>
                  <a:lnTo>
                    <a:pt x="23420" y="32236"/>
                  </a:lnTo>
                  <a:lnTo>
                    <a:pt x="23464" y="32025"/>
                  </a:lnTo>
                  <a:lnTo>
                    <a:pt x="23486" y="31803"/>
                  </a:lnTo>
                  <a:lnTo>
                    <a:pt x="23508" y="31581"/>
                  </a:lnTo>
                  <a:lnTo>
                    <a:pt x="23508" y="31359"/>
                  </a:lnTo>
                  <a:lnTo>
                    <a:pt x="23508" y="11837"/>
                  </a:lnTo>
                  <a:lnTo>
                    <a:pt x="23508" y="11526"/>
                  </a:lnTo>
                  <a:lnTo>
                    <a:pt x="23497" y="11227"/>
                  </a:lnTo>
                  <a:lnTo>
                    <a:pt x="23475" y="10927"/>
                  </a:lnTo>
                  <a:lnTo>
                    <a:pt x="23453" y="10627"/>
                  </a:lnTo>
                  <a:lnTo>
                    <a:pt x="23420" y="10327"/>
                  </a:lnTo>
                  <a:lnTo>
                    <a:pt x="23375" y="10027"/>
                  </a:lnTo>
                  <a:lnTo>
                    <a:pt x="23331" y="9739"/>
                  </a:lnTo>
                  <a:lnTo>
                    <a:pt x="23275" y="9450"/>
                  </a:lnTo>
                  <a:lnTo>
                    <a:pt x="23209" y="9161"/>
                  </a:lnTo>
                  <a:lnTo>
                    <a:pt x="23142" y="8872"/>
                  </a:lnTo>
                  <a:lnTo>
                    <a:pt x="23064" y="8595"/>
                  </a:lnTo>
                  <a:lnTo>
                    <a:pt x="22986" y="8317"/>
                  </a:lnTo>
                  <a:lnTo>
                    <a:pt x="22898" y="8040"/>
                  </a:lnTo>
                  <a:lnTo>
                    <a:pt x="22798" y="7762"/>
                  </a:lnTo>
                  <a:lnTo>
                    <a:pt x="22698" y="7495"/>
                  </a:lnTo>
                  <a:lnTo>
                    <a:pt x="22587" y="7229"/>
                  </a:lnTo>
                  <a:lnTo>
                    <a:pt x="22476" y="6962"/>
                  </a:lnTo>
                  <a:lnTo>
                    <a:pt x="22354" y="6707"/>
                  </a:lnTo>
                  <a:lnTo>
                    <a:pt x="22231" y="6452"/>
                  </a:lnTo>
                  <a:lnTo>
                    <a:pt x="22098" y="6196"/>
                  </a:lnTo>
                  <a:lnTo>
                    <a:pt x="21954" y="5941"/>
                  </a:lnTo>
                  <a:lnTo>
                    <a:pt x="21809" y="5697"/>
                  </a:lnTo>
                  <a:lnTo>
                    <a:pt x="21665" y="5452"/>
                  </a:lnTo>
                  <a:lnTo>
                    <a:pt x="21510" y="5219"/>
                  </a:lnTo>
                  <a:lnTo>
                    <a:pt x="21343" y="4986"/>
                  </a:lnTo>
                  <a:lnTo>
                    <a:pt x="21176" y="4753"/>
                  </a:lnTo>
                  <a:lnTo>
                    <a:pt x="21010" y="4531"/>
                  </a:lnTo>
                  <a:lnTo>
                    <a:pt x="20832" y="4308"/>
                  </a:lnTo>
                  <a:lnTo>
                    <a:pt x="20643" y="4086"/>
                  </a:lnTo>
                  <a:lnTo>
                    <a:pt x="20455" y="3875"/>
                  </a:lnTo>
                  <a:lnTo>
                    <a:pt x="20266" y="3664"/>
                  </a:lnTo>
                  <a:lnTo>
                    <a:pt x="20066" y="3465"/>
                  </a:lnTo>
                  <a:lnTo>
                    <a:pt x="19866" y="3265"/>
                  </a:lnTo>
                  <a:lnTo>
                    <a:pt x="19666" y="3076"/>
                  </a:lnTo>
                  <a:lnTo>
                    <a:pt x="19455" y="2887"/>
                  </a:lnTo>
                  <a:lnTo>
                    <a:pt x="19233" y="2698"/>
                  </a:lnTo>
                  <a:lnTo>
                    <a:pt x="19011" y="2521"/>
                  </a:lnTo>
                  <a:lnTo>
                    <a:pt x="18789" y="2354"/>
                  </a:lnTo>
                  <a:lnTo>
                    <a:pt x="18567" y="2188"/>
                  </a:lnTo>
                  <a:lnTo>
                    <a:pt x="18334" y="2021"/>
                  </a:lnTo>
                  <a:lnTo>
                    <a:pt x="18089" y="1866"/>
                  </a:lnTo>
                  <a:lnTo>
                    <a:pt x="17856" y="1710"/>
                  </a:lnTo>
                  <a:lnTo>
                    <a:pt x="17612" y="1566"/>
                  </a:lnTo>
                  <a:lnTo>
                    <a:pt x="17357" y="1432"/>
                  </a:lnTo>
                  <a:lnTo>
                    <a:pt x="17112" y="1299"/>
                  </a:lnTo>
                  <a:lnTo>
                    <a:pt x="16857" y="1166"/>
                  </a:lnTo>
                  <a:lnTo>
                    <a:pt x="16590" y="1044"/>
                  </a:lnTo>
                  <a:lnTo>
                    <a:pt x="16335" y="933"/>
                  </a:lnTo>
                  <a:lnTo>
                    <a:pt x="16068" y="822"/>
                  </a:lnTo>
                  <a:lnTo>
                    <a:pt x="15802" y="722"/>
                  </a:lnTo>
                  <a:lnTo>
                    <a:pt x="15524" y="622"/>
                  </a:lnTo>
                  <a:lnTo>
                    <a:pt x="15258" y="533"/>
                  </a:lnTo>
                  <a:lnTo>
                    <a:pt x="14980" y="455"/>
                  </a:lnTo>
                  <a:lnTo>
                    <a:pt x="14691" y="378"/>
                  </a:lnTo>
                  <a:lnTo>
                    <a:pt x="14414" y="300"/>
                  </a:lnTo>
                  <a:lnTo>
                    <a:pt x="14125" y="244"/>
                  </a:lnTo>
                  <a:lnTo>
                    <a:pt x="13836" y="189"/>
                  </a:lnTo>
                  <a:lnTo>
                    <a:pt x="13548" y="133"/>
                  </a:lnTo>
                  <a:lnTo>
                    <a:pt x="13259" y="100"/>
                  </a:lnTo>
                  <a:lnTo>
                    <a:pt x="12959" y="67"/>
                  </a:lnTo>
                  <a:lnTo>
                    <a:pt x="12659" y="33"/>
                  </a:lnTo>
                  <a:lnTo>
                    <a:pt x="12360" y="11"/>
                  </a:lnTo>
                  <a:lnTo>
                    <a:pt x="12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9"/>
            <p:cNvSpPr/>
            <p:nvPr/>
          </p:nvSpPr>
          <p:spPr>
            <a:xfrm>
              <a:off x="1205100" y="7734325"/>
              <a:ext cx="172975" cy="267350"/>
            </a:xfrm>
            <a:custGeom>
              <a:avLst/>
              <a:gdLst/>
              <a:ahLst/>
              <a:cxnLst/>
              <a:rect l="l" t="t" r="r" b="b"/>
              <a:pathLst>
                <a:path w="6919" h="10694" extrusionOk="0">
                  <a:moveTo>
                    <a:pt x="0" y="0"/>
                  </a:moveTo>
                  <a:lnTo>
                    <a:pt x="0" y="7207"/>
                  </a:lnTo>
                  <a:lnTo>
                    <a:pt x="11" y="7396"/>
                  </a:lnTo>
                  <a:lnTo>
                    <a:pt x="23" y="7573"/>
                  </a:lnTo>
                  <a:lnTo>
                    <a:pt x="45" y="7740"/>
                  </a:lnTo>
                  <a:lnTo>
                    <a:pt x="78" y="7918"/>
                  </a:lnTo>
                  <a:lnTo>
                    <a:pt x="111" y="8084"/>
                  </a:lnTo>
                  <a:lnTo>
                    <a:pt x="156" y="8251"/>
                  </a:lnTo>
                  <a:lnTo>
                    <a:pt x="211" y="8406"/>
                  </a:lnTo>
                  <a:lnTo>
                    <a:pt x="278" y="8573"/>
                  </a:lnTo>
                  <a:lnTo>
                    <a:pt x="345" y="8717"/>
                  </a:lnTo>
                  <a:lnTo>
                    <a:pt x="422" y="8873"/>
                  </a:lnTo>
                  <a:lnTo>
                    <a:pt x="500" y="9017"/>
                  </a:lnTo>
                  <a:lnTo>
                    <a:pt x="589" y="9161"/>
                  </a:lnTo>
                  <a:lnTo>
                    <a:pt x="689" y="9295"/>
                  </a:lnTo>
                  <a:lnTo>
                    <a:pt x="789" y="9428"/>
                  </a:lnTo>
                  <a:lnTo>
                    <a:pt x="900" y="9550"/>
                  </a:lnTo>
                  <a:lnTo>
                    <a:pt x="1011" y="9672"/>
                  </a:lnTo>
                  <a:lnTo>
                    <a:pt x="1133" y="9794"/>
                  </a:lnTo>
                  <a:lnTo>
                    <a:pt x="1266" y="9894"/>
                  </a:lnTo>
                  <a:lnTo>
                    <a:pt x="1388" y="10005"/>
                  </a:lnTo>
                  <a:lnTo>
                    <a:pt x="1533" y="10105"/>
                  </a:lnTo>
                  <a:lnTo>
                    <a:pt x="1666" y="10194"/>
                  </a:lnTo>
                  <a:lnTo>
                    <a:pt x="1810" y="10272"/>
                  </a:lnTo>
                  <a:lnTo>
                    <a:pt x="1966" y="10349"/>
                  </a:lnTo>
                  <a:lnTo>
                    <a:pt x="2110" y="10416"/>
                  </a:lnTo>
                  <a:lnTo>
                    <a:pt x="2277" y="10483"/>
                  </a:lnTo>
                  <a:lnTo>
                    <a:pt x="2432" y="10538"/>
                  </a:lnTo>
                  <a:lnTo>
                    <a:pt x="2599" y="10583"/>
                  </a:lnTo>
                  <a:lnTo>
                    <a:pt x="2765" y="10627"/>
                  </a:lnTo>
                  <a:lnTo>
                    <a:pt x="2932" y="10649"/>
                  </a:lnTo>
                  <a:lnTo>
                    <a:pt x="3110" y="10671"/>
                  </a:lnTo>
                  <a:lnTo>
                    <a:pt x="3287" y="10694"/>
                  </a:lnTo>
                  <a:lnTo>
                    <a:pt x="3643" y="10694"/>
                  </a:lnTo>
                  <a:lnTo>
                    <a:pt x="3820" y="10671"/>
                  </a:lnTo>
                  <a:lnTo>
                    <a:pt x="3987" y="10649"/>
                  </a:lnTo>
                  <a:lnTo>
                    <a:pt x="4164" y="10627"/>
                  </a:lnTo>
                  <a:lnTo>
                    <a:pt x="4331" y="10583"/>
                  </a:lnTo>
                  <a:lnTo>
                    <a:pt x="4498" y="10538"/>
                  </a:lnTo>
                  <a:lnTo>
                    <a:pt x="4653" y="10483"/>
                  </a:lnTo>
                  <a:lnTo>
                    <a:pt x="4809" y="10416"/>
                  </a:lnTo>
                  <a:lnTo>
                    <a:pt x="4964" y="10349"/>
                  </a:lnTo>
                  <a:lnTo>
                    <a:pt x="5108" y="10272"/>
                  </a:lnTo>
                  <a:lnTo>
                    <a:pt x="5264" y="10194"/>
                  </a:lnTo>
                  <a:lnTo>
                    <a:pt x="5397" y="10105"/>
                  </a:lnTo>
                  <a:lnTo>
                    <a:pt x="5530" y="10005"/>
                  </a:lnTo>
                  <a:lnTo>
                    <a:pt x="5664" y="9894"/>
                  </a:lnTo>
                  <a:lnTo>
                    <a:pt x="5786" y="9794"/>
                  </a:lnTo>
                  <a:lnTo>
                    <a:pt x="5908" y="9672"/>
                  </a:lnTo>
                  <a:lnTo>
                    <a:pt x="6030" y="9550"/>
                  </a:lnTo>
                  <a:lnTo>
                    <a:pt x="6130" y="9428"/>
                  </a:lnTo>
                  <a:lnTo>
                    <a:pt x="6241" y="9295"/>
                  </a:lnTo>
                  <a:lnTo>
                    <a:pt x="6330" y="9161"/>
                  </a:lnTo>
                  <a:lnTo>
                    <a:pt x="6419" y="9017"/>
                  </a:lnTo>
                  <a:lnTo>
                    <a:pt x="6508" y="8873"/>
                  </a:lnTo>
                  <a:lnTo>
                    <a:pt x="6585" y="8717"/>
                  </a:lnTo>
                  <a:lnTo>
                    <a:pt x="6652" y="8573"/>
                  </a:lnTo>
                  <a:lnTo>
                    <a:pt x="6718" y="8406"/>
                  </a:lnTo>
                  <a:lnTo>
                    <a:pt x="6763" y="8251"/>
                  </a:lnTo>
                  <a:lnTo>
                    <a:pt x="6818" y="8084"/>
                  </a:lnTo>
                  <a:lnTo>
                    <a:pt x="6852" y="7918"/>
                  </a:lnTo>
                  <a:lnTo>
                    <a:pt x="6885" y="7740"/>
                  </a:lnTo>
                  <a:lnTo>
                    <a:pt x="6907" y="7573"/>
                  </a:lnTo>
                  <a:lnTo>
                    <a:pt x="6918" y="7396"/>
                  </a:lnTo>
                  <a:lnTo>
                    <a:pt x="6918" y="7207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1B44ABC1-6BBB-4D06-B709-ADA4B2BF8D42}"/>
              </a:ext>
            </a:extLst>
          </p:cNvPr>
          <p:cNvSpPr txBox="1"/>
          <p:nvPr/>
        </p:nvSpPr>
        <p:spPr>
          <a:xfrm>
            <a:off x="5870914" y="574003"/>
            <a:ext cx="32852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Query languages are utilized to make queries in a database, and Microsoft Structured Query Language (SQL) is the standard.</a:t>
            </a:r>
          </a:p>
          <a:p>
            <a:endParaRPr lang="en-US" dirty="0"/>
          </a:p>
          <a:p>
            <a:r>
              <a:rPr lang="en-US" dirty="0"/>
              <a:t> Under the SQL query umbrella, there are a few augmentations of the language, including MySQL, Oracle SQL.</a:t>
            </a:r>
          </a:p>
          <a:p>
            <a:endParaRPr lang="en-US" dirty="0"/>
          </a:p>
          <a:p>
            <a:r>
              <a:rPr lang="en-US" dirty="0"/>
              <a:t>Consequently, various query languages have been created for various database motors and purposes, yet SQL is by a wide margin the most universal and surely understood.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484D3-6CC4-4874-A468-B0619C4E502B}"/>
              </a:ext>
            </a:extLst>
          </p:cNvPr>
          <p:cNvSpPr txBox="1"/>
          <p:nvPr/>
        </p:nvSpPr>
        <p:spPr>
          <a:xfrm>
            <a:off x="927749" y="86768"/>
            <a:ext cx="628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ALL ABOUT QUERIES</a:t>
            </a:r>
            <a:endParaRPr lang="en-IN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staura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F6347"/>
      </a:accent1>
      <a:accent2>
        <a:srgbClr val="C8E17B"/>
      </a:accent2>
      <a:accent3>
        <a:srgbClr val="CC843C"/>
      </a:accent3>
      <a:accent4>
        <a:srgbClr val="8A779A"/>
      </a:accent4>
      <a:accent5>
        <a:srgbClr val="917A56"/>
      </a:accent5>
      <a:accent6>
        <a:srgbClr val="F3AE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333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Publico</vt:lpstr>
      <vt:lpstr>Fira Sans Extra Condensed</vt:lpstr>
      <vt:lpstr>Roboto</vt:lpstr>
      <vt:lpstr>Times New Roman</vt:lpstr>
      <vt:lpstr>Restaurant Infographics by Slidesgo</vt:lpstr>
      <vt:lpstr>Hotel Management </vt:lpstr>
      <vt:lpstr>What’s on the menu?</vt:lpstr>
      <vt:lpstr>Restaurant Infographics</vt:lpstr>
      <vt:lpstr>Importance of Database</vt:lpstr>
      <vt:lpstr>E-R Diagrams</vt:lpstr>
      <vt:lpstr>TOP THREE HOTELS IN MUMBAI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</dc:title>
  <dc:creator>WELCOME</dc:creator>
  <cp:lastModifiedBy>Vedant Swadia</cp:lastModifiedBy>
  <cp:revision>24</cp:revision>
  <dcterms:modified xsi:type="dcterms:W3CDTF">2021-10-01T05:22:56Z</dcterms:modified>
</cp:coreProperties>
</file>