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1/20/2023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16E74-D03D-09B4-915B-10D85B882BFA}"/>
              </a:ext>
            </a:extLst>
          </p:cNvPr>
          <p:cNvSpPr>
            <a:spLocks noGrp="1"/>
          </p:cNvSpPr>
          <p:nvPr>
            <p:ph type="ctrTitle"/>
          </p:nvPr>
        </p:nvSpPr>
        <p:spPr>
          <a:xfrm>
            <a:off x="3149909" y="1964267"/>
            <a:ext cx="8010216" cy="2421464"/>
          </a:xfrm>
        </p:spPr>
        <p:txBody>
          <a:bodyPr/>
          <a:lstStyle/>
          <a:p>
            <a:r>
              <a:rPr lang="en-IN"/>
              <a:t>Speech to text converter </a:t>
            </a:r>
            <a:endParaRPr lang="en-US"/>
          </a:p>
        </p:txBody>
      </p:sp>
      <p:sp>
        <p:nvSpPr>
          <p:cNvPr id="3" name="Subtitle 2">
            <a:extLst>
              <a:ext uri="{FF2B5EF4-FFF2-40B4-BE49-F238E27FC236}">
                <a16:creationId xmlns:a16="http://schemas.microsoft.com/office/drawing/2014/main" id="{2D1E5C29-DC1F-6B15-DB46-6262E5533BB5}"/>
              </a:ext>
            </a:extLst>
          </p:cNvPr>
          <p:cNvSpPr>
            <a:spLocks noGrp="1"/>
          </p:cNvSpPr>
          <p:nvPr>
            <p:ph type="subTitle" idx="1"/>
          </p:nvPr>
        </p:nvSpPr>
        <p:spPr/>
        <p:txBody>
          <a:bodyPr/>
          <a:lstStyle/>
          <a:p>
            <a:r>
              <a:rPr lang="en-IN"/>
              <a:t>By Dhruv Jethwani (22162171008)</a:t>
            </a:r>
          </a:p>
          <a:p>
            <a:r>
              <a:rPr lang="en-IN"/>
              <a:t>1</a:t>
            </a:r>
            <a:r>
              <a:rPr lang="en-IN" baseline="30000"/>
              <a:t>st</a:t>
            </a:r>
            <a:r>
              <a:rPr lang="en-IN"/>
              <a:t> Semester esfp-1</a:t>
            </a:r>
            <a:endParaRPr lang="en-US"/>
          </a:p>
        </p:txBody>
      </p:sp>
    </p:spTree>
    <p:extLst>
      <p:ext uri="{BB962C8B-B14F-4D97-AF65-F5344CB8AC3E}">
        <p14:creationId xmlns:p14="http://schemas.microsoft.com/office/powerpoint/2010/main" val="18344940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6AF1-0289-A0B0-B06D-245A7FD3BA0C}"/>
              </a:ext>
            </a:extLst>
          </p:cNvPr>
          <p:cNvSpPr>
            <a:spLocks noGrp="1"/>
          </p:cNvSpPr>
          <p:nvPr>
            <p:ph type="title"/>
          </p:nvPr>
        </p:nvSpPr>
        <p:spPr/>
        <p:txBody>
          <a:bodyPr/>
          <a:lstStyle/>
          <a:p>
            <a:r>
              <a:rPr lang="en-IN"/>
              <a:t>What is speech to text and its types?</a:t>
            </a:r>
            <a:endParaRPr lang="en-US"/>
          </a:p>
        </p:txBody>
      </p:sp>
      <p:sp>
        <p:nvSpPr>
          <p:cNvPr id="3" name="Content Placeholder 2">
            <a:extLst>
              <a:ext uri="{FF2B5EF4-FFF2-40B4-BE49-F238E27FC236}">
                <a16:creationId xmlns:a16="http://schemas.microsoft.com/office/drawing/2014/main" id="{ABC718D4-E494-84FE-B97E-13880FD3D243}"/>
              </a:ext>
            </a:extLst>
          </p:cNvPr>
          <p:cNvSpPr>
            <a:spLocks noGrp="1"/>
          </p:cNvSpPr>
          <p:nvPr>
            <p:ph idx="1"/>
          </p:nvPr>
        </p:nvSpPr>
        <p:spPr>
          <a:xfrm>
            <a:off x="685801" y="1991628"/>
            <a:ext cx="10131425" cy="3649133"/>
          </a:xfrm>
        </p:spPr>
        <p:txBody>
          <a:bodyPr/>
          <a:lstStyle/>
          <a:p>
            <a:r>
              <a:rPr lang="en-IN"/>
              <a:t>Speech to text is a speech recognition software that enables the recognition and translation of spoken language into text through computational linguistics. It is also known as speech recognition or computer speech recognition. Specific applications, tools, and devices can transcribe audio streams in real-time to display text and act on it.</a:t>
            </a:r>
          </a:p>
          <a:p>
            <a:r>
              <a:rPr lang="en-IN"/>
              <a:t>  There are two main types of speech to text technology:              </a:t>
            </a:r>
          </a:p>
          <a:p>
            <a:pPr marL="0" indent="0">
              <a:buNone/>
            </a:pPr>
            <a:r>
              <a:rPr lang="en-IN"/>
              <a:t>       1.    Speaker-dependent: Mainly used for dictation software.</a:t>
            </a:r>
          </a:p>
          <a:p>
            <a:pPr marL="0" indent="0">
              <a:buNone/>
            </a:pPr>
            <a:r>
              <a:rPr lang="en-IN"/>
              <a:t>       2.    Speaker-independent: Often used for phone applications.</a:t>
            </a:r>
            <a:endParaRPr lang="en-US"/>
          </a:p>
        </p:txBody>
      </p:sp>
    </p:spTree>
    <p:extLst>
      <p:ext uri="{BB962C8B-B14F-4D97-AF65-F5344CB8AC3E}">
        <p14:creationId xmlns:p14="http://schemas.microsoft.com/office/powerpoint/2010/main" val="15936796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8CB3-DFED-F028-0B67-349C36452E57}"/>
              </a:ext>
            </a:extLst>
          </p:cNvPr>
          <p:cNvSpPr>
            <a:spLocks noGrp="1"/>
          </p:cNvSpPr>
          <p:nvPr>
            <p:ph type="title"/>
          </p:nvPr>
        </p:nvSpPr>
        <p:spPr/>
        <p:txBody>
          <a:bodyPr/>
          <a:lstStyle/>
          <a:p>
            <a:r>
              <a:rPr lang="en-IN"/>
              <a:t>How does speech to text work?</a:t>
            </a:r>
            <a:endParaRPr lang="en-US"/>
          </a:p>
        </p:txBody>
      </p:sp>
      <p:sp>
        <p:nvSpPr>
          <p:cNvPr id="3" name="Content Placeholder 2">
            <a:extLst>
              <a:ext uri="{FF2B5EF4-FFF2-40B4-BE49-F238E27FC236}">
                <a16:creationId xmlns:a16="http://schemas.microsoft.com/office/drawing/2014/main" id="{0E1C9ECB-2462-A1E3-2AC7-625504431C6A}"/>
              </a:ext>
            </a:extLst>
          </p:cNvPr>
          <p:cNvSpPr>
            <a:spLocks noGrp="1"/>
          </p:cNvSpPr>
          <p:nvPr>
            <p:ph idx="1"/>
          </p:nvPr>
        </p:nvSpPr>
        <p:spPr/>
        <p:txBody>
          <a:bodyPr/>
          <a:lstStyle/>
          <a:p>
            <a:r>
              <a:rPr lang="en-IN"/>
              <a:t>When someone speaks sounds comes out of their mouth in form of vibrations. Speech to text puckup these vibrations and convert them into digital language.</a:t>
            </a:r>
          </a:p>
          <a:p>
            <a:r>
              <a:rPr lang="en-IN"/>
              <a:t>The analog-to-digital-converter takes sounds from an audio file, measures the waves in great detail, and filters them to distinguish the relevant sounds.</a:t>
            </a:r>
          </a:p>
          <a:p>
            <a:r>
              <a:rPr lang="en-IN"/>
              <a:t>The sound then gets converted into hundredths and thousandths of seconds and then matched to phonemes(Sound that distinguishes different words)</a:t>
            </a:r>
          </a:p>
          <a:p>
            <a:r>
              <a:rPr lang="en-IN"/>
              <a:t>The phonemes are then run through a network via a mathematical model that compares them to well-known sentences, words, and phrases.
The text is then presented as text or a computer-based demand based on the audio’s most likely version.</a:t>
            </a:r>
            <a:endParaRPr lang="en-US"/>
          </a:p>
        </p:txBody>
      </p:sp>
    </p:spTree>
    <p:extLst>
      <p:ext uri="{BB962C8B-B14F-4D97-AF65-F5344CB8AC3E}">
        <p14:creationId xmlns:p14="http://schemas.microsoft.com/office/powerpoint/2010/main" val="20643788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721E-3C67-A420-E261-045A96A9E7A3}"/>
              </a:ext>
            </a:extLst>
          </p:cNvPr>
          <p:cNvSpPr>
            <a:spLocks noGrp="1"/>
          </p:cNvSpPr>
          <p:nvPr>
            <p:ph type="title"/>
          </p:nvPr>
        </p:nvSpPr>
        <p:spPr/>
        <p:txBody>
          <a:bodyPr/>
          <a:lstStyle/>
          <a:p>
            <a:r>
              <a:rPr lang="en-IN"/>
              <a:t>Applications of speech to text</a:t>
            </a:r>
            <a:endParaRPr lang="en-US"/>
          </a:p>
        </p:txBody>
      </p:sp>
      <p:sp>
        <p:nvSpPr>
          <p:cNvPr id="3" name="Content Placeholder 2">
            <a:extLst>
              <a:ext uri="{FF2B5EF4-FFF2-40B4-BE49-F238E27FC236}">
                <a16:creationId xmlns:a16="http://schemas.microsoft.com/office/drawing/2014/main" id="{2FE27631-3B11-F3D3-A5D5-6AA5F1FB98D2}"/>
              </a:ext>
            </a:extLst>
          </p:cNvPr>
          <p:cNvSpPr>
            <a:spLocks noGrp="1"/>
          </p:cNvSpPr>
          <p:nvPr>
            <p:ph idx="1"/>
          </p:nvPr>
        </p:nvSpPr>
        <p:spPr/>
        <p:txBody>
          <a:bodyPr>
            <a:normAutofit lnSpcReduction="10000"/>
          </a:bodyPr>
          <a:lstStyle/>
          <a:p>
            <a:r>
              <a:rPr lang="en-IN"/>
              <a:t>Media content search  </a:t>
            </a:r>
          </a:p>
          <a:p>
            <a:pPr marL="0" indent="0">
              <a:buNone/>
            </a:pPr>
            <a:r>
              <a:rPr lang="en-IN"/>
              <a:t>      Marketing is one of the leading industries to draw on speech to text through media content search. The introduction of voice-search allows for information about trends in data and consumer behavior for marketers.</a:t>
            </a:r>
          </a:p>
          <a:p>
            <a:r>
              <a:rPr lang="en-IN"/>
              <a:t>Media subtitling</a:t>
            </a:r>
          </a:p>
          <a:p>
            <a:pPr marL="0" indent="0">
              <a:buNone/>
            </a:pPr>
            <a:r>
              <a:rPr lang="en-IN"/>
              <a:t>     Amazon transcribe can also capture meetings and conversations through the digital scribe function, improving productivity, accessibility, and streamlining important notes.</a:t>
            </a:r>
          </a:p>
          <a:p>
            <a:r>
              <a:rPr lang="en-IN"/>
              <a:t>Clinical documentation  </a:t>
            </a:r>
          </a:p>
          <a:p>
            <a:pPr marL="0" indent="0">
              <a:buNone/>
            </a:pPr>
            <a:r>
              <a:rPr lang="en-IN"/>
              <a:t>     Amazon Transcribe Medical is a tool for medical professionals to quickly and efficiently record clinical conversations into electronic health record systems for analysis. Helps improve efficiency by providing immediate access to information and inputting data.</a:t>
            </a:r>
          </a:p>
          <a:p>
            <a:pPr marL="0" indent="0">
              <a:buNone/>
            </a:pPr>
            <a:endParaRPr lang="en-US"/>
          </a:p>
        </p:txBody>
      </p:sp>
    </p:spTree>
    <p:extLst>
      <p:ext uri="{BB962C8B-B14F-4D97-AF65-F5344CB8AC3E}">
        <p14:creationId xmlns:p14="http://schemas.microsoft.com/office/powerpoint/2010/main" val="32971152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4FB1-3C98-2E5E-1107-C1EC2D815F00}"/>
              </a:ext>
            </a:extLst>
          </p:cNvPr>
          <p:cNvSpPr>
            <a:spLocks noGrp="1"/>
          </p:cNvSpPr>
          <p:nvPr>
            <p:ph type="title"/>
          </p:nvPr>
        </p:nvSpPr>
        <p:spPr/>
        <p:txBody>
          <a:bodyPr/>
          <a:lstStyle/>
          <a:p>
            <a:r>
              <a:rPr lang="en-IN"/>
              <a:t>Why should you use speech to text?</a:t>
            </a:r>
            <a:endParaRPr lang="en-US"/>
          </a:p>
        </p:txBody>
      </p:sp>
      <p:sp>
        <p:nvSpPr>
          <p:cNvPr id="3" name="Content Placeholder 2">
            <a:extLst>
              <a:ext uri="{FF2B5EF4-FFF2-40B4-BE49-F238E27FC236}">
                <a16:creationId xmlns:a16="http://schemas.microsoft.com/office/drawing/2014/main" id="{CAA3B6BF-3B34-316C-6FDB-1CAC4FA856A7}"/>
              </a:ext>
            </a:extLst>
          </p:cNvPr>
          <p:cNvSpPr>
            <a:spLocks noGrp="1"/>
          </p:cNvSpPr>
          <p:nvPr>
            <p:ph idx="1"/>
          </p:nvPr>
        </p:nvSpPr>
        <p:spPr/>
        <p:txBody>
          <a:bodyPr/>
          <a:lstStyle/>
          <a:p>
            <a:r>
              <a:rPr lang="en-IN"/>
              <a:t>Save time: Automatic speech recognition technology saves time by delivering accurate transcripts in real-time.
Cost-efficient: Most speech to text software has a subscription fee, and a few services are free. However, the cost of the subscription is far more cost-efficient than hiring human transcription services.
Enhance audio and video content: Speech to text capabilities mean that audio and video data can be converted in real-time for subtitling and fast video transcription.
Streamline the customer experience: By drawing on natural language processing, the customer experience is transformed through ease, accessibility, and seamlessness.</a:t>
            </a:r>
            <a:endParaRPr lang="en-US"/>
          </a:p>
        </p:txBody>
      </p:sp>
    </p:spTree>
    <p:extLst>
      <p:ext uri="{BB962C8B-B14F-4D97-AF65-F5344CB8AC3E}">
        <p14:creationId xmlns:p14="http://schemas.microsoft.com/office/powerpoint/2010/main" val="36824439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18032-7204-49CD-6FCF-BF3EED6DC8B3}"/>
              </a:ext>
            </a:extLst>
          </p:cNvPr>
          <p:cNvSpPr>
            <a:spLocks noGrp="1"/>
          </p:cNvSpPr>
          <p:nvPr>
            <p:ph type="title"/>
          </p:nvPr>
        </p:nvSpPr>
        <p:spPr/>
        <p:txBody>
          <a:bodyPr/>
          <a:lstStyle/>
          <a:p>
            <a:r>
              <a:rPr lang="en-IN"/>
              <a:t>Limitations of speech to text</a:t>
            </a:r>
            <a:endParaRPr lang="en-US"/>
          </a:p>
        </p:txBody>
      </p:sp>
      <p:sp>
        <p:nvSpPr>
          <p:cNvPr id="3" name="Content Placeholder 2">
            <a:extLst>
              <a:ext uri="{FF2B5EF4-FFF2-40B4-BE49-F238E27FC236}">
                <a16:creationId xmlns:a16="http://schemas.microsoft.com/office/drawing/2014/main" id="{34611D28-662A-D67A-8B89-95CC3C29787A}"/>
              </a:ext>
            </a:extLst>
          </p:cNvPr>
          <p:cNvSpPr>
            <a:spLocks noGrp="1"/>
          </p:cNvSpPr>
          <p:nvPr>
            <p:ph idx="1"/>
          </p:nvPr>
        </p:nvSpPr>
        <p:spPr/>
        <p:txBody>
          <a:bodyPr/>
          <a:lstStyle/>
          <a:p>
            <a:r>
              <a:rPr lang="en-IN"/>
              <a:t>It isn’t perfect: While dictation technology is a powerful tool, it is still in its early days,which means there are some gaps in its overall performance. Because it produces verbatim text only, you can end up with an inaccurate or awkward transcript or missing specific quotations.
Requires human input: Because speech to text lacks complete accuracy, some human edits to the speech data are required for optimal usage.
Requires clean recordings: To get a quality transcript from voice recognition software, you need to ensure the recorded audio is clear and intelligible. This means there needs to be no background noise, adequate pronunciation, no accents, and one person speaking at a time. You also need to provide voice commands for punctuation.</a:t>
            </a:r>
            <a:endParaRPr lang="en-US"/>
          </a:p>
        </p:txBody>
      </p:sp>
    </p:spTree>
    <p:extLst>
      <p:ext uri="{BB962C8B-B14F-4D97-AF65-F5344CB8AC3E}">
        <p14:creationId xmlns:p14="http://schemas.microsoft.com/office/powerpoint/2010/main" val="362664694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11D8-71E6-4254-10B7-A2F9AA6347BA}"/>
              </a:ext>
            </a:extLst>
          </p:cNvPr>
          <p:cNvSpPr>
            <a:spLocks noGrp="1"/>
          </p:cNvSpPr>
          <p:nvPr>
            <p:ph type="title"/>
          </p:nvPr>
        </p:nvSpPr>
        <p:spPr/>
        <p:txBody>
          <a:bodyPr/>
          <a:lstStyle/>
          <a:p>
            <a:r>
              <a:rPr lang="en-IN"/>
              <a:t>What have i done in pid-</a:t>
            </a:r>
            <a:endParaRPr lang="en-US"/>
          </a:p>
        </p:txBody>
      </p:sp>
      <p:sp>
        <p:nvSpPr>
          <p:cNvPr id="3" name="Content Placeholder 2">
            <a:extLst>
              <a:ext uri="{FF2B5EF4-FFF2-40B4-BE49-F238E27FC236}">
                <a16:creationId xmlns:a16="http://schemas.microsoft.com/office/drawing/2014/main" id="{414A8BD6-B3C9-7039-1154-458E97BFA53D}"/>
              </a:ext>
            </a:extLst>
          </p:cNvPr>
          <p:cNvSpPr>
            <a:spLocks noGrp="1"/>
          </p:cNvSpPr>
          <p:nvPr>
            <p:ph idx="1"/>
          </p:nvPr>
        </p:nvSpPr>
        <p:spPr/>
        <p:txBody>
          <a:bodyPr/>
          <a:lstStyle/>
          <a:p>
            <a:r>
              <a:rPr lang="en-IN"/>
              <a:t>Made a total of 6 modules</a:t>
            </a:r>
          </a:p>
          <a:p>
            <a:r>
              <a:rPr lang="en-IN"/>
              <a:t>One for printing the introduction of project and myself.</a:t>
            </a:r>
          </a:p>
          <a:p>
            <a:r>
              <a:rPr lang="en-IN"/>
              <a:t>One module asking user details, one for asking username &amp; password </a:t>
            </a:r>
          </a:p>
          <a:p>
            <a:r>
              <a:rPr lang="en-IN"/>
              <a:t>One module for checking if the username and password enterned match the default ones or not.</a:t>
            </a:r>
          </a:p>
          <a:p>
            <a:r>
              <a:rPr lang="en-IN"/>
              <a:t>One module for demo of what i am going to do in this project and how.</a:t>
            </a:r>
          </a:p>
          <a:p>
            <a:r>
              <a:rPr lang="en-IN"/>
              <a:t>One module for inserting data entered by user in a text file.</a:t>
            </a:r>
            <a:endParaRPr lang="en-US"/>
          </a:p>
        </p:txBody>
      </p:sp>
    </p:spTree>
    <p:extLst>
      <p:ext uri="{BB962C8B-B14F-4D97-AF65-F5344CB8AC3E}">
        <p14:creationId xmlns:p14="http://schemas.microsoft.com/office/powerpoint/2010/main" val="17288414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Celestial</vt:lpstr>
      <vt:lpstr>Speech to text converter </vt:lpstr>
      <vt:lpstr>What is speech to text and its types?</vt:lpstr>
      <vt:lpstr>How does speech to text work?</vt:lpstr>
      <vt:lpstr>Applications of speech to text</vt:lpstr>
      <vt:lpstr>Why should you use speech to text?</vt:lpstr>
      <vt:lpstr>Limitations of speech to text</vt:lpstr>
      <vt:lpstr>What have i done in pid-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to text converter </dc:title>
  <dc:creator>Dhruv Jethwani</dc:creator>
  <cp:lastModifiedBy>Dhruv Jethwani</cp:lastModifiedBy>
  <cp:revision>1</cp:revision>
  <dcterms:created xsi:type="dcterms:W3CDTF">2023-01-19T23:25:04Z</dcterms:created>
  <dcterms:modified xsi:type="dcterms:W3CDTF">2023-01-19T23:56:50Z</dcterms:modified>
</cp:coreProperties>
</file>