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IBM Plex Sans"/>
      <p:regular r:id="rId22"/>
      <p:bold r:id="rId23"/>
      <p:italic r:id="rId24"/>
      <p:boldItalic r:id="rId25"/>
    </p:embeddedFont>
    <p:embeddedFont>
      <p:font typeface="IBM Plex Sans Light"/>
      <p:regular r:id="rId26"/>
      <p:bold r:id="rId27"/>
      <p:italic r:id="rId28"/>
      <p:boldItalic r:id="rId29"/>
    </p:embeddedFont>
    <p:embeddedFont>
      <p:font typeface="IBM Plex Mono Light"/>
      <p:regular r:id="rId30"/>
      <p:bold r:id="rId31"/>
      <p:italic r:id="rId32"/>
      <p:boldItalic r:id="rId33"/>
    </p:embeddedFont>
    <p:embeddedFont>
      <p:font typeface="IBM Plex Sans Medium"/>
      <p:regular r:id="rId34"/>
      <p:bold r:id="rId35"/>
      <p:italic r:id="rId36"/>
      <p:boldItalic r:id="rId37"/>
    </p:embeddedFont>
    <p:embeddedFont>
      <p:font typeface="Comfortaa Medium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IBMPlexSans-regular.fntdata"/><Relationship Id="rId21" Type="http://schemas.openxmlformats.org/officeDocument/2006/relationships/slide" Target="slides/slide15.xml"/><Relationship Id="rId24" Type="http://schemas.openxmlformats.org/officeDocument/2006/relationships/font" Target="fonts/IBMPlexSans-italic.fntdata"/><Relationship Id="rId23" Type="http://schemas.openxmlformats.org/officeDocument/2006/relationships/font" Target="fonts/IBMPlexSa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BMPlexSansLight-regular.fntdata"/><Relationship Id="rId25" Type="http://schemas.openxmlformats.org/officeDocument/2006/relationships/font" Target="fonts/IBMPlexSans-boldItalic.fntdata"/><Relationship Id="rId28" Type="http://schemas.openxmlformats.org/officeDocument/2006/relationships/font" Target="fonts/IBMPlexSansLight-italic.fntdata"/><Relationship Id="rId27" Type="http://schemas.openxmlformats.org/officeDocument/2006/relationships/font" Target="fonts/IBMPlexSans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MonoLight-bold.fntdata"/><Relationship Id="rId30" Type="http://schemas.openxmlformats.org/officeDocument/2006/relationships/font" Target="fonts/IBMPlexMonoLight-regular.fntdata"/><Relationship Id="rId11" Type="http://schemas.openxmlformats.org/officeDocument/2006/relationships/slide" Target="slides/slide5.xml"/><Relationship Id="rId33" Type="http://schemas.openxmlformats.org/officeDocument/2006/relationships/font" Target="fonts/IBMPlexMono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IBMPlexMonoLight-italic.fntdata"/><Relationship Id="rId13" Type="http://schemas.openxmlformats.org/officeDocument/2006/relationships/slide" Target="slides/slide7.xml"/><Relationship Id="rId35" Type="http://schemas.openxmlformats.org/officeDocument/2006/relationships/font" Target="fonts/IBMPlexSansMedium-bold.fntdata"/><Relationship Id="rId12" Type="http://schemas.openxmlformats.org/officeDocument/2006/relationships/slide" Target="slides/slide6.xml"/><Relationship Id="rId34" Type="http://schemas.openxmlformats.org/officeDocument/2006/relationships/font" Target="fonts/IBMPlexSansMedium-regular.fntdata"/><Relationship Id="rId15" Type="http://schemas.openxmlformats.org/officeDocument/2006/relationships/slide" Target="slides/slide9.xml"/><Relationship Id="rId37" Type="http://schemas.openxmlformats.org/officeDocument/2006/relationships/font" Target="fonts/IBMPlexSansMedium-boldItalic.fntdata"/><Relationship Id="rId14" Type="http://schemas.openxmlformats.org/officeDocument/2006/relationships/slide" Target="slides/slide8.xml"/><Relationship Id="rId36" Type="http://schemas.openxmlformats.org/officeDocument/2006/relationships/font" Target="fonts/IBMPlexSansMedium-italic.fntdata"/><Relationship Id="rId17" Type="http://schemas.openxmlformats.org/officeDocument/2006/relationships/slide" Target="slides/slide11.xml"/><Relationship Id="rId39" Type="http://schemas.openxmlformats.org/officeDocument/2006/relationships/font" Target="fonts/ComfortaaMedium-bold.fntdata"/><Relationship Id="rId16" Type="http://schemas.openxmlformats.org/officeDocument/2006/relationships/slide" Target="slides/slide10.xml"/><Relationship Id="rId38" Type="http://schemas.openxmlformats.org/officeDocument/2006/relationships/font" Target="fonts/ComfortaaMedium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af667867c4_1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af667867c4_1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2d0bbe094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2d0bbe094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2d0bbe094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2d0bbe094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2d0bbe094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2d0bbe094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2d0bbe094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2d0bbe094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2d0bbe094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2d0bbe094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af667867c4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af667867c4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af667867c4_1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af667867c4_1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2d0bbe09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2d0bbe09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2d0bbe094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2d0bbe094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2d0bbe094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2d0bbe094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af667867c4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af667867c4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d0bbe094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d0bbe094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af667867c4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af667867c4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2d0bbe094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2d0bbe094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footer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342900" y="452925"/>
            <a:ext cx="35448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42900" y="452925"/>
            <a:ext cx="35448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1" name="Google Shape;71;p17"/>
          <p:cNvSpPr/>
          <p:nvPr/>
        </p:nvSpPr>
        <p:spPr>
          <a:xfrm>
            <a:off x="4797600" y="685800"/>
            <a:ext cx="3432000" cy="3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2" name="Google Shape;72;p17"/>
          <p:cNvSpPr/>
          <p:nvPr>
            <p:ph idx="2" type="pic"/>
          </p:nvPr>
        </p:nvSpPr>
        <p:spPr>
          <a:xfrm>
            <a:off x="4582800" y="1099500"/>
            <a:ext cx="3233100" cy="32331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/>
        </p:nvSpPr>
        <p:spPr>
          <a:xfrm>
            <a:off x="4797600" y="685800"/>
            <a:ext cx="3432000" cy="343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7" name="Google Shape;77;p18"/>
          <p:cNvSpPr/>
          <p:nvPr>
            <p:ph idx="2" type="pic"/>
          </p:nvPr>
        </p:nvSpPr>
        <p:spPr>
          <a:xfrm>
            <a:off x="4582800" y="1099500"/>
            <a:ext cx="3233100" cy="32331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342975" y="2630575"/>
            <a:ext cx="3752700" cy="19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342900" y="452925"/>
            <a:ext cx="3752700" cy="20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idx="1" type="subTitle"/>
          </p:nvPr>
        </p:nvSpPr>
        <p:spPr>
          <a:xfrm>
            <a:off x="4582900" y="1058100"/>
            <a:ext cx="10476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2" type="subTitle"/>
          </p:nvPr>
        </p:nvSpPr>
        <p:spPr>
          <a:xfrm>
            <a:off x="6284500" y="1058100"/>
            <a:ext cx="24024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type="title"/>
          </p:nvPr>
        </p:nvSpPr>
        <p:spPr>
          <a:xfrm>
            <a:off x="342900" y="1817100"/>
            <a:ext cx="3650700" cy="15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SECTION_HEAD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42900" y="1817100"/>
            <a:ext cx="3650700" cy="15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4582900" y="1058100"/>
            <a:ext cx="41040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algn="r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algn="r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2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8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342900" y="452925"/>
            <a:ext cx="5394600" cy="9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96" name="Google Shape;96;p21"/>
          <p:cNvSpPr/>
          <p:nvPr/>
        </p:nvSpPr>
        <p:spPr>
          <a:xfrm>
            <a:off x="453727" y="159091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645275" y="1495225"/>
            <a:ext cx="53946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342975" y="1913700"/>
            <a:ext cx="5697000" cy="26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1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big idea with image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1223925" y="457200"/>
            <a:ext cx="34350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1" type="subTitle"/>
          </p:nvPr>
        </p:nvSpPr>
        <p:spPr>
          <a:xfrm>
            <a:off x="5239600" y="871784"/>
            <a:ext cx="344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4937300" y="1290250"/>
            <a:ext cx="28755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952">
          <p15:clr>
            <a:srgbClr val="E46962"/>
          </p15:clr>
        </p15:guide>
        <p15:guide id="2" orient="horz" pos="2594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image">
  <p:cSld name="TITLE_AND_BODY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5239600" y="871784"/>
            <a:ext cx="3461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2" type="body"/>
          </p:nvPr>
        </p:nvSpPr>
        <p:spPr>
          <a:xfrm>
            <a:off x="4937300" y="1290250"/>
            <a:ext cx="3748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3" type="subTitle"/>
          </p:nvPr>
        </p:nvSpPr>
        <p:spPr>
          <a:xfrm>
            <a:off x="5239600" y="1997709"/>
            <a:ext cx="3461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4" type="body"/>
          </p:nvPr>
        </p:nvSpPr>
        <p:spPr>
          <a:xfrm>
            <a:off x="4937300" y="2416175"/>
            <a:ext cx="3748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5" type="subTitle"/>
          </p:nvPr>
        </p:nvSpPr>
        <p:spPr>
          <a:xfrm>
            <a:off x="5239600" y="3123634"/>
            <a:ext cx="3461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6" type="body"/>
          </p:nvPr>
        </p:nvSpPr>
        <p:spPr>
          <a:xfrm>
            <a:off x="4937300" y="3542100"/>
            <a:ext cx="37482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1223925" y="457200"/>
            <a:ext cx="3435000" cy="1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7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3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type="twoColTx">
  <p:cSld name="TITLE_AND_TWO_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42900" y="2506825"/>
            <a:ext cx="83439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mall image with footer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42900" y="457200"/>
            <a:ext cx="53436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36">
          <p15:clr>
            <a:srgbClr val="E46962"/>
          </p15:clr>
        </p15:guide>
        <p15:guide id="2" pos="5184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ONE_COLUMN_TEXT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hasCustomPrompt="1" type="title"/>
          </p:nvPr>
        </p:nvSpPr>
        <p:spPr>
          <a:xfrm>
            <a:off x="-2143950" y="25"/>
            <a:ext cx="112077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0"/>
              <a:buNone/>
              <a:defRPr sz="2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42900" y="452925"/>
            <a:ext cx="28593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●"/>
              <a:defRPr>
                <a:solidFill>
                  <a:schemeClr val="accent6"/>
                </a:solidFill>
              </a:defRPr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○"/>
              <a:defRPr>
                <a:solidFill>
                  <a:schemeClr val="accent6"/>
                </a:solidFill>
              </a:defRPr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■"/>
              <a:defRPr>
                <a:solidFill>
                  <a:schemeClr val="accent6"/>
                </a:solidFill>
              </a:defRPr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●"/>
              <a:defRPr>
                <a:solidFill>
                  <a:schemeClr val="accent6"/>
                </a:solidFill>
              </a:defRPr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○"/>
              <a:defRPr>
                <a:solidFill>
                  <a:schemeClr val="accent6"/>
                </a:solidFill>
              </a:defRPr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■"/>
              <a:defRPr>
                <a:solidFill>
                  <a:schemeClr val="accent6"/>
                </a:solidFill>
              </a:defRPr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●"/>
              <a:defRPr>
                <a:solidFill>
                  <a:schemeClr val="accent6"/>
                </a:solidFill>
              </a:defRPr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BM Plex Sans Light"/>
              <a:buChar char="○"/>
              <a:defRPr>
                <a:solidFill>
                  <a:schemeClr val="accent6"/>
                </a:solidFill>
              </a:defRPr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Clr>
                <a:schemeClr val="accent6"/>
              </a:buClr>
              <a:buSzPts val="1200"/>
              <a:buFont typeface="IBM Plex Sans Light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ubtitle, body and images">
  <p:cSld name="MAIN_POI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/>
          <p:nvPr>
            <p:ph idx="2" type="pic"/>
          </p:nvPr>
        </p:nvSpPr>
        <p:spPr>
          <a:xfrm>
            <a:off x="6708900" y="457200"/>
            <a:ext cx="1977900" cy="19779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7"/>
          <p:cNvSpPr/>
          <p:nvPr>
            <p:ph idx="3" type="pic"/>
          </p:nvPr>
        </p:nvSpPr>
        <p:spPr>
          <a:xfrm>
            <a:off x="6708900" y="2591100"/>
            <a:ext cx="1977900" cy="19779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7"/>
          <p:cNvSpPr txBox="1"/>
          <p:nvPr>
            <p:ph idx="1" type="subTitle"/>
          </p:nvPr>
        </p:nvSpPr>
        <p:spPr>
          <a:xfrm>
            <a:off x="645275" y="551372"/>
            <a:ext cx="1772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4" type="subTitle"/>
          </p:nvPr>
        </p:nvSpPr>
        <p:spPr>
          <a:xfrm>
            <a:off x="2417375" y="551375"/>
            <a:ext cx="37512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5" type="body"/>
          </p:nvPr>
        </p:nvSpPr>
        <p:spPr>
          <a:xfrm>
            <a:off x="342975" y="969850"/>
            <a:ext cx="48762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6" type="subTitle"/>
          </p:nvPr>
        </p:nvSpPr>
        <p:spPr>
          <a:xfrm>
            <a:off x="645275" y="2605522"/>
            <a:ext cx="17721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7" type="subTitle"/>
          </p:nvPr>
        </p:nvSpPr>
        <p:spPr>
          <a:xfrm>
            <a:off x="2417375" y="2605525"/>
            <a:ext cx="37512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8" type="body"/>
          </p:nvPr>
        </p:nvSpPr>
        <p:spPr>
          <a:xfrm>
            <a:off x="342975" y="3024000"/>
            <a:ext cx="4876200" cy="14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9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footer">
  <p:cSld name="CUSTOM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" type="subTitle"/>
          </p:nvPr>
        </p:nvSpPr>
        <p:spPr>
          <a:xfrm>
            <a:off x="64527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2" type="body"/>
          </p:nvPr>
        </p:nvSpPr>
        <p:spPr>
          <a:xfrm>
            <a:off x="34297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3" type="subTitle"/>
          </p:nvPr>
        </p:nvSpPr>
        <p:spPr>
          <a:xfrm>
            <a:off x="3515600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49" name="Google Shape;149;p28"/>
          <p:cNvSpPr txBox="1"/>
          <p:nvPr>
            <p:ph idx="4" type="body"/>
          </p:nvPr>
        </p:nvSpPr>
        <p:spPr>
          <a:xfrm>
            <a:off x="3213300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5" type="subTitle"/>
          </p:nvPr>
        </p:nvSpPr>
        <p:spPr>
          <a:xfrm>
            <a:off x="638592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6" type="body"/>
          </p:nvPr>
        </p:nvSpPr>
        <p:spPr>
          <a:xfrm>
            <a:off x="608362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7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0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157" name="Google Shape;157;p29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9"/>
          <p:cNvCxnSpPr/>
          <p:nvPr/>
        </p:nvCxnSpPr>
        <p:spPr>
          <a:xfrm>
            <a:off x="342977" y="203891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9"/>
          <p:cNvSpPr/>
          <p:nvPr/>
        </p:nvSpPr>
        <p:spPr>
          <a:xfrm>
            <a:off x="45372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64527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2" type="body"/>
          </p:nvPr>
        </p:nvSpPr>
        <p:spPr>
          <a:xfrm>
            <a:off x="34297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162" name="Google Shape;162;p29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9"/>
          <p:cNvSpPr/>
          <p:nvPr/>
        </p:nvSpPr>
        <p:spPr>
          <a:xfrm>
            <a:off x="3324052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>
            <p:ph idx="3" type="subTitle"/>
          </p:nvPr>
        </p:nvSpPr>
        <p:spPr>
          <a:xfrm>
            <a:off x="3515600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4" type="body"/>
          </p:nvPr>
        </p:nvSpPr>
        <p:spPr>
          <a:xfrm>
            <a:off x="3213300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6" name="Google Shape;166;p29"/>
          <p:cNvSpPr/>
          <p:nvPr/>
        </p:nvSpPr>
        <p:spPr>
          <a:xfrm>
            <a:off x="619437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5" type="subTitle"/>
          </p:nvPr>
        </p:nvSpPr>
        <p:spPr>
          <a:xfrm>
            <a:off x="6385925" y="2291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68" name="Google Shape;168;p29"/>
          <p:cNvSpPr txBox="1"/>
          <p:nvPr>
            <p:ph idx="6" type="body"/>
          </p:nvPr>
        </p:nvSpPr>
        <p:spPr>
          <a:xfrm>
            <a:off x="6083625" y="2710450"/>
            <a:ext cx="27174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6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173" name="Google Shape;173;p30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30"/>
          <p:cNvCxnSpPr/>
          <p:nvPr/>
        </p:nvCxnSpPr>
        <p:spPr>
          <a:xfrm>
            <a:off x="342977" y="203891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30"/>
          <p:cNvSpPr/>
          <p:nvPr/>
        </p:nvSpPr>
        <p:spPr>
          <a:xfrm>
            <a:off x="45372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idx="1" type="subTitle"/>
          </p:nvPr>
        </p:nvSpPr>
        <p:spPr>
          <a:xfrm>
            <a:off x="645275" y="2291984"/>
            <a:ext cx="362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342975" y="2710450"/>
            <a:ext cx="3923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178" name="Google Shape;178;p30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30"/>
          <p:cNvSpPr/>
          <p:nvPr/>
        </p:nvSpPr>
        <p:spPr>
          <a:xfrm>
            <a:off x="468927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3" type="subTitle"/>
          </p:nvPr>
        </p:nvSpPr>
        <p:spPr>
          <a:xfrm>
            <a:off x="4880825" y="2291984"/>
            <a:ext cx="362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4" type="body"/>
          </p:nvPr>
        </p:nvSpPr>
        <p:spPr>
          <a:xfrm>
            <a:off x="4578525" y="2710450"/>
            <a:ext cx="3923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6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6696350" y="2710450"/>
            <a:ext cx="1889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6" name="Google Shape;186;p31"/>
          <p:cNvSpPr txBox="1"/>
          <p:nvPr>
            <p:ph type="title"/>
          </p:nvPr>
        </p:nvSpPr>
        <p:spPr>
          <a:xfrm>
            <a:off x="342900" y="457200"/>
            <a:ext cx="8458200" cy="15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187" name="Google Shape;187;p31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31"/>
          <p:cNvCxnSpPr/>
          <p:nvPr/>
        </p:nvCxnSpPr>
        <p:spPr>
          <a:xfrm>
            <a:off x="342977" y="203891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31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31"/>
          <p:cNvSpPr/>
          <p:nvPr/>
        </p:nvSpPr>
        <p:spPr>
          <a:xfrm>
            <a:off x="45372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1"/>
          <p:cNvSpPr txBox="1"/>
          <p:nvPr>
            <p:ph idx="2" type="subTitle"/>
          </p:nvPr>
        </p:nvSpPr>
        <p:spPr>
          <a:xfrm>
            <a:off x="645275" y="2291984"/>
            <a:ext cx="158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92" name="Google Shape;192;p31"/>
          <p:cNvSpPr txBox="1"/>
          <p:nvPr>
            <p:ph idx="3" type="body"/>
          </p:nvPr>
        </p:nvSpPr>
        <p:spPr>
          <a:xfrm>
            <a:off x="342975" y="2710450"/>
            <a:ext cx="1889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3" name="Google Shape;193;p31"/>
          <p:cNvSpPr/>
          <p:nvPr/>
        </p:nvSpPr>
        <p:spPr>
          <a:xfrm>
            <a:off x="4689277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>
            <p:ph idx="4" type="subTitle"/>
          </p:nvPr>
        </p:nvSpPr>
        <p:spPr>
          <a:xfrm>
            <a:off x="4880825" y="2291984"/>
            <a:ext cx="158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5" type="body"/>
          </p:nvPr>
        </p:nvSpPr>
        <p:spPr>
          <a:xfrm>
            <a:off x="4578525" y="2710450"/>
            <a:ext cx="1889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6" name="Google Shape;196;p31"/>
          <p:cNvSpPr/>
          <p:nvPr/>
        </p:nvSpPr>
        <p:spPr>
          <a:xfrm>
            <a:off x="2571452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1"/>
          <p:cNvSpPr txBox="1"/>
          <p:nvPr>
            <p:ph idx="6" type="subTitle"/>
          </p:nvPr>
        </p:nvSpPr>
        <p:spPr>
          <a:xfrm>
            <a:off x="2763000" y="2291984"/>
            <a:ext cx="158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7" type="body"/>
          </p:nvPr>
        </p:nvSpPr>
        <p:spPr>
          <a:xfrm>
            <a:off x="2460700" y="2710450"/>
            <a:ext cx="18897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9" name="Google Shape;199;p31"/>
          <p:cNvSpPr/>
          <p:nvPr/>
        </p:nvSpPr>
        <p:spPr>
          <a:xfrm>
            <a:off x="6807102" y="2387675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>
            <p:ph idx="8" type="subTitle"/>
          </p:nvPr>
        </p:nvSpPr>
        <p:spPr>
          <a:xfrm>
            <a:off x="6998650" y="2291984"/>
            <a:ext cx="1587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1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44">
          <p15:clr>
            <a:srgbClr val="E46962"/>
          </p15:clr>
        </p15:guide>
        <p15:guide id="2" pos="2884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 1">
  <p:cSld name="CUSTOM_3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6129700" y="1058025"/>
            <a:ext cx="25569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5" name="Google Shape;205;p32"/>
          <p:cNvSpPr txBox="1"/>
          <p:nvPr>
            <p:ph idx="2" type="body"/>
          </p:nvPr>
        </p:nvSpPr>
        <p:spPr>
          <a:xfrm>
            <a:off x="4695000" y="1058025"/>
            <a:ext cx="13782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r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4572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66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 2">
  <p:cSld name="CUSTOM_3_3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1891900" y="1058025"/>
            <a:ext cx="25569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2" name="Google Shape;212;p33"/>
          <p:cNvSpPr txBox="1"/>
          <p:nvPr>
            <p:ph idx="2" type="body"/>
          </p:nvPr>
        </p:nvSpPr>
        <p:spPr>
          <a:xfrm>
            <a:off x="457200" y="1058025"/>
            <a:ext cx="13782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r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3" name="Google Shape;213;p33"/>
          <p:cNvSpPr txBox="1"/>
          <p:nvPr>
            <p:ph type="title"/>
          </p:nvPr>
        </p:nvSpPr>
        <p:spPr>
          <a:xfrm>
            <a:off x="46861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14" name="Google Shape;214;p33"/>
          <p:cNvSpPr txBox="1"/>
          <p:nvPr>
            <p:ph idx="3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33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66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3_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6129700" y="1058025"/>
            <a:ext cx="25569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9" name="Google Shape;219;p34"/>
          <p:cNvSpPr txBox="1"/>
          <p:nvPr>
            <p:ph idx="2" type="body"/>
          </p:nvPr>
        </p:nvSpPr>
        <p:spPr>
          <a:xfrm>
            <a:off x="4695000" y="1058025"/>
            <a:ext cx="13782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r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r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r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r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220" name="Google Shape;220;p34"/>
          <p:cNvCxnSpPr/>
          <p:nvPr/>
        </p:nvCxnSpPr>
        <p:spPr>
          <a:xfrm rot="10800000">
            <a:off x="4572000" y="466575"/>
            <a:ext cx="0" cy="41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4"/>
          <p:cNvSpPr txBox="1"/>
          <p:nvPr>
            <p:ph type="title"/>
          </p:nvPr>
        </p:nvSpPr>
        <p:spPr>
          <a:xfrm>
            <a:off x="4572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222" name="Google Shape;222;p34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4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666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3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35"/>
          <p:cNvCxnSpPr/>
          <p:nvPr/>
        </p:nvCxnSpPr>
        <p:spPr>
          <a:xfrm rot="10800000">
            <a:off x="4572000" y="466575"/>
            <a:ext cx="0" cy="41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35"/>
          <p:cNvSpPr txBox="1"/>
          <p:nvPr>
            <p:ph type="title"/>
          </p:nvPr>
        </p:nvSpPr>
        <p:spPr>
          <a:xfrm>
            <a:off x="457200" y="1195125"/>
            <a:ext cx="40005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229" name="Google Shape;229;p35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35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4933600" y="1058025"/>
            <a:ext cx="3523200" cy="302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3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36"/>
          <p:cNvCxnSpPr/>
          <p:nvPr/>
        </p:nvCxnSpPr>
        <p:spPr>
          <a:xfrm rot="10800000">
            <a:off x="3319175" y="466575"/>
            <a:ext cx="0" cy="410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6"/>
          <p:cNvSpPr txBox="1"/>
          <p:nvPr>
            <p:ph type="title"/>
          </p:nvPr>
        </p:nvSpPr>
        <p:spPr>
          <a:xfrm>
            <a:off x="457200" y="1195125"/>
            <a:ext cx="2727300" cy="26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237" name="Google Shape;237;p36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36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6"/>
          <p:cNvSpPr/>
          <p:nvPr/>
        </p:nvSpPr>
        <p:spPr>
          <a:xfrm>
            <a:off x="3813602" y="120151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6"/>
          <p:cNvSpPr txBox="1"/>
          <p:nvPr>
            <p:ph idx="1" type="subTitle"/>
          </p:nvPr>
        </p:nvSpPr>
        <p:spPr>
          <a:xfrm>
            <a:off x="4005150" y="1105813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41" name="Google Shape;241;p36"/>
          <p:cNvSpPr/>
          <p:nvPr/>
        </p:nvSpPr>
        <p:spPr>
          <a:xfrm>
            <a:off x="3813602" y="1689638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6"/>
          <p:cNvSpPr txBox="1"/>
          <p:nvPr>
            <p:ph idx="2" type="subTitle"/>
          </p:nvPr>
        </p:nvSpPr>
        <p:spPr>
          <a:xfrm>
            <a:off x="4005150" y="1593938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43" name="Google Shape;243;p36"/>
          <p:cNvSpPr/>
          <p:nvPr/>
        </p:nvSpPr>
        <p:spPr>
          <a:xfrm>
            <a:off x="3813602" y="217776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6"/>
          <p:cNvSpPr txBox="1"/>
          <p:nvPr>
            <p:ph idx="3" type="subTitle"/>
          </p:nvPr>
        </p:nvSpPr>
        <p:spPr>
          <a:xfrm>
            <a:off x="4005150" y="2082063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45" name="Google Shape;245;p36"/>
          <p:cNvSpPr/>
          <p:nvPr/>
        </p:nvSpPr>
        <p:spPr>
          <a:xfrm>
            <a:off x="3813602" y="2696488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 txBox="1"/>
          <p:nvPr>
            <p:ph idx="4" type="subTitle"/>
          </p:nvPr>
        </p:nvSpPr>
        <p:spPr>
          <a:xfrm>
            <a:off x="4005150" y="2600788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47" name="Google Shape;247;p36"/>
          <p:cNvSpPr/>
          <p:nvPr/>
        </p:nvSpPr>
        <p:spPr>
          <a:xfrm>
            <a:off x="3813602" y="3215213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6"/>
          <p:cNvSpPr txBox="1"/>
          <p:nvPr>
            <p:ph idx="5" type="subTitle"/>
          </p:nvPr>
        </p:nvSpPr>
        <p:spPr>
          <a:xfrm>
            <a:off x="4005150" y="3119513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49" name="Google Shape;249;p36"/>
          <p:cNvSpPr/>
          <p:nvPr/>
        </p:nvSpPr>
        <p:spPr>
          <a:xfrm>
            <a:off x="3813602" y="3733938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6" type="subTitle"/>
          </p:nvPr>
        </p:nvSpPr>
        <p:spPr>
          <a:xfrm>
            <a:off x="4005150" y="3638238"/>
            <a:ext cx="46818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251" name="Google Shape;251;p36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6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ith footer">
  <p:cSld name="CUSTOM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42900" y="457200"/>
            <a:ext cx="35448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5" name="Google Shape;255;p37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56" name="Google Shape;256;p3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342900" y="457200"/>
            <a:ext cx="3544800" cy="4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0" name="Google Shape;260;p3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3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footer">
  <p:cSld name="CUSTOM_7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342900" y="457200"/>
            <a:ext cx="84582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4" name="Google Shape;264;p3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3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9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7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/>
          <p:nvPr>
            <p:ph type="title"/>
          </p:nvPr>
        </p:nvSpPr>
        <p:spPr>
          <a:xfrm>
            <a:off x="342900" y="457200"/>
            <a:ext cx="8458200" cy="8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4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header and footer">
  <p:cSld name="CUSTOM_2_2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idx="1" type="subTitle"/>
          </p:nvPr>
        </p:nvSpPr>
        <p:spPr>
          <a:xfrm>
            <a:off x="342900" y="630425"/>
            <a:ext cx="83457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type="title"/>
          </p:nvPr>
        </p:nvSpPr>
        <p:spPr>
          <a:xfrm>
            <a:off x="342900" y="889625"/>
            <a:ext cx="83457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4" name="Google Shape;274;p41"/>
          <p:cNvSpPr txBox="1"/>
          <p:nvPr>
            <p:ph idx="2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75" name="Google Shape;275;p41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41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_2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idx="1" type="subTitle"/>
          </p:nvPr>
        </p:nvSpPr>
        <p:spPr>
          <a:xfrm>
            <a:off x="342900" y="630425"/>
            <a:ext cx="83457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Light"/>
              <a:buNone/>
              <a:defRPr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79" name="Google Shape;279;p42"/>
          <p:cNvSpPr txBox="1"/>
          <p:nvPr>
            <p:ph type="title"/>
          </p:nvPr>
        </p:nvSpPr>
        <p:spPr>
          <a:xfrm>
            <a:off x="342900" y="889625"/>
            <a:ext cx="83457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0" name="Google Shape;280;p4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4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footer">
  <p:cSld name="CUSTOM_2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342900" y="457200"/>
            <a:ext cx="83439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4" name="Google Shape;284;p43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43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2_1_2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342900" y="457200"/>
            <a:ext cx="8343900" cy="14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cxnSp>
        <p:nvCxnSpPr>
          <p:cNvPr id="289" name="Google Shape;289;p44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44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44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44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2_1_2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45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45"/>
          <p:cNvCxnSpPr/>
          <p:nvPr/>
        </p:nvCxnSpPr>
        <p:spPr>
          <a:xfrm>
            <a:off x="342977" y="4606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45"/>
          <p:cNvSpPr/>
          <p:nvPr>
            <p:ph idx="2" type="pic"/>
          </p:nvPr>
        </p:nvSpPr>
        <p:spPr>
          <a:xfrm>
            <a:off x="457200" y="588788"/>
            <a:ext cx="8229600" cy="38358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4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4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2_1_2_1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/>
          <p:nvPr/>
        </p:nvSpPr>
        <p:spPr>
          <a:xfrm>
            <a:off x="342900" y="1834500"/>
            <a:ext cx="2778300" cy="273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01" name="Google Shape;301;p46"/>
          <p:cNvSpPr/>
          <p:nvPr/>
        </p:nvSpPr>
        <p:spPr>
          <a:xfrm>
            <a:off x="2045193" y="1513259"/>
            <a:ext cx="2393400" cy="258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02" name="Google Shape;302;p46"/>
          <p:cNvSpPr/>
          <p:nvPr/>
        </p:nvSpPr>
        <p:spPr>
          <a:xfrm>
            <a:off x="4171372" y="1976202"/>
            <a:ext cx="2393400" cy="2592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03" name="Google Shape;303;p46"/>
          <p:cNvSpPr txBox="1"/>
          <p:nvPr>
            <p:ph type="title"/>
          </p:nvPr>
        </p:nvSpPr>
        <p:spPr>
          <a:xfrm>
            <a:off x="342900" y="457200"/>
            <a:ext cx="84582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4" name="Google Shape;304;p46"/>
          <p:cNvSpPr/>
          <p:nvPr/>
        </p:nvSpPr>
        <p:spPr>
          <a:xfrm>
            <a:off x="4712400" y="1513255"/>
            <a:ext cx="4092900" cy="170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05" name="Google Shape;305;p46"/>
          <p:cNvSpPr/>
          <p:nvPr>
            <p:ph idx="2" type="pic"/>
          </p:nvPr>
        </p:nvSpPr>
        <p:spPr>
          <a:xfrm>
            <a:off x="457200" y="1245883"/>
            <a:ext cx="1490700" cy="9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46"/>
          <p:cNvSpPr/>
          <p:nvPr>
            <p:ph idx="3" type="pic"/>
          </p:nvPr>
        </p:nvSpPr>
        <p:spPr>
          <a:xfrm>
            <a:off x="457200" y="2354103"/>
            <a:ext cx="1934700" cy="20442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46"/>
          <p:cNvSpPr/>
          <p:nvPr>
            <p:ph idx="4" type="pic"/>
          </p:nvPr>
        </p:nvSpPr>
        <p:spPr>
          <a:xfrm>
            <a:off x="2526950" y="1640193"/>
            <a:ext cx="1785300" cy="18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46"/>
          <p:cNvSpPr/>
          <p:nvPr>
            <p:ph idx="5" type="pic"/>
          </p:nvPr>
        </p:nvSpPr>
        <p:spPr>
          <a:xfrm>
            <a:off x="3284627" y="3602162"/>
            <a:ext cx="1299000" cy="10842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46"/>
          <p:cNvSpPr/>
          <p:nvPr>
            <p:ph idx="6" type="pic"/>
          </p:nvPr>
        </p:nvSpPr>
        <p:spPr>
          <a:xfrm>
            <a:off x="4583875" y="1245829"/>
            <a:ext cx="1716600" cy="2356200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46"/>
          <p:cNvSpPr/>
          <p:nvPr>
            <p:ph idx="7" type="pic"/>
          </p:nvPr>
        </p:nvSpPr>
        <p:spPr>
          <a:xfrm>
            <a:off x="4718575" y="3753392"/>
            <a:ext cx="1299000" cy="6444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46"/>
          <p:cNvSpPr/>
          <p:nvPr>
            <p:ph idx="8" type="pic"/>
          </p:nvPr>
        </p:nvSpPr>
        <p:spPr>
          <a:xfrm>
            <a:off x="6445550" y="2341822"/>
            <a:ext cx="2241300" cy="23442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6"/>
          <p:cNvSpPr/>
          <p:nvPr>
            <p:ph idx="9" type="pic"/>
          </p:nvPr>
        </p:nvSpPr>
        <p:spPr>
          <a:xfrm>
            <a:off x="7387850" y="1231200"/>
            <a:ext cx="1299000" cy="9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46"/>
          <p:cNvSpPr/>
          <p:nvPr>
            <p:ph idx="13" type="pic"/>
          </p:nvPr>
        </p:nvSpPr>
        <p:spPr>
          <a:xfrm>
            <a:off x="6445750" y="1632987"/>
            <a:ext cx="805500" cy="5559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46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6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952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text and two images">
  <p:cSld name="CUSTOM_2_1_1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idx="1" type="body"/>
          </p:nvPr>
        </p:nvSpPr>
        <p:spPr>
          <a:xfrm>
            <a:off x="5969400" y="771725"/>
            <a:ext cx="21339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500"/>
              </a:spcBef>
              <a:spcAft>
                <a:spcPts val="5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18" name="Google Shape;318;p47"/>
          <p:cNvSpPr/>
          <p:nvPr>
            <p:ph idx="2" type="pic"/>
          </p:nvPr>
        </p:nvSpPr>
        <p:spPr>
          <a:xfrm>
            <a:off x="457200" y="1625175"/>
            <a:ext cx="5345400" cy="2799300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Google Shape;319;p47"/>
          <p:cNvSpPr/>
          <p:nvPr>
            <p:ph idx="3" type="pic"/>
          </p:nvPr>
        </p:nvSpPr>
        <p:spPr>
          <a:xfrm>
            <a:off x="5943600" y="1635225"/>
            <a:ext cx="2743200" cy="27993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47"/>
          <p:cNvSpPr txBox="1"/>
          <p:nvPr>
            <p:ph idx="4" type="subTitle"/>
          </p:nvPr>
        </p:nvSpPr>
        <p:spPr>
          <a:xfrm>
            <a:off x="645275" y="479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321" name="Google Shape;321;p47"/>
          <p:cNvSpPr txBox="1"/>
          <p:nvPr>
            <p:ph idx="5" type="subTitle"/>
          </p:nvPr>
        </p:nvSpPr>
        <p:spPr>
          <a:xfrm>
            <a:off x="3515675" y="479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322" name="Google Shape;322;p47"/>
          <p:cNvSpPr txBox="1"/>
          <p:nvPr>
            <p:ph idx="6" type="subTitle"/>
          </p:nvPr>
        </p:nvSpPr>
        <p:spPr>
          <a:xfrm>
            <a:off x="6386075" y="479984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323" name="Google Shape;323;p47"/>
          <p:cNvSpPr txBox="1"/>
          <p:nvPr>
            <p:ph idx="7" type="body"/>
          </p:nvPr>
        </p:nvSpPr>
        <p:spPr>
          <a:xfrm>
            <a:off x="3156150" y="771725"/>
            <a:ext cx="21339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500"/>
              </a:spcBef>
              <a:spcAft>
                <a:spcPts val="5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24" name="Google Shape;324;p47"/>
          <p:cNvSpPr txBox="1"/>
          <p:nvPr>
            <p:ph idx="8" type="body"/>
          </p:nvPr>
        </p:nvSpPr>
        <p:spPr>
          <a:xfrm>
            <a:off x="342975" y="771725"/>
            <a:ext cx="21339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50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50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50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500"/>
              </a:spcBef>
              <a:spcAft>
                <a:spcPts val="50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25" name="Google Shape;325;p47"/>
          <p:cNvSpPr txBox="1"/>
          <p:nvPr>
            <p:ph idx="9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326" name="Google Shape;326;p47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47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2_1_1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6083625" y="3343625"/>
            <a:ext cx="27174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0" name="Google Shape;330;p48"/>
          <p:cNvSpPr txBox="1"/>
          <p:nvPr>
            <p:ph type="title"/>
          </p:nvPr>
        </p:nvSpPr>
        <p:spPr>
          <a:xfrm>
            <a:off x="342900" y="452925"/>
            <a:ext cx="84582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331" name="Google Shape;331;p48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48"/>
          <p:cNvCxnSpPr/>
          <p:nvPr/>
        </p:nvCxnSpPr>
        <p:spPr>
          <a:xfrm>
            <a:off x="342977" y="126606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48"/>
          <p:cNvSpPr/>
          <p:nvPr/>
        </p:nvSpPr>
        <p:spPr>
          <a:xfrm>
            <a:off x="45372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8"/>
          <p:cNvSpPr txBox="1"/>
          <p:nvPr>
            <p:ph idx="2" type="subTitle"/>
          </p:nvPr>
        </p:nvSpPr>
        <p:spPr>
          <a:xfrm>
            <a:off x="645275" y="2925159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335" name="Google Shape;335;p48"/>
          <p:cNvSpPr txBox="1"/>
          <p:nvPr>
            <p:ph idx="3" type="body"/>
          </p:nvPr>
        </p:nvSpPr>
        <p:spPr>
          <a:xfrm>
            <a:off x="342975" y="3343625"/>
            <a:ext cx="27174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6" name="Google Shape;336;p48"/>
          <p:cNvSpPr/>
          <p:nvPr/>
        </p:nvSpPr>
        <p:spPr>
          <a:xfrm>
            <a:off x="3324052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8"/>
          <p:cNvSpPr txBox="1"/>
          <p:nvPr>
            <p:ph idx="4" type="subTitle"/>
          </p:nvPr>
        </p:nvSpPr>
        <p:spPr>
          <a:xfrm>
            <a:off x="3515600" y="2925159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338" name="Google Shape;338;p48"/>
          <p:cNvSpPr txBox="1"/>
          <p:nvPr>
            <p:ph idx="5" type="body"/>
          </p:nvPr>
        </p:nvSpPr>
        <p:spPr>
          <a:xfrm>
            <a:off x="3213300" y="3343625"/>
            <a:ext cx="27174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9" name="Google Shape;339;p48"/>
          <p:cNvSpPr/>
          <p:nvPr/>
        </p:nvSpPr>
        <p:spPr>
          <a:xfrm>
            <a:off x="619437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8"/>
          <p:cNvSpPr txBox="1"/>
          <p:nvPr>
            <p:ph idx="6" type="subTitle"/>
          </p:nvPr>
        </p:nvSpPr>
        <p:spPr>
          <a:xfrm>
            <a:off x="6385925" y="2925159"/>
            <a:ext cx="24150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341" name="Google Shape;341;p48"/>
          <p:cNvSpPr/>
          <p:nvPr>
            <p:ph idx="7" type="pic"/>
          </p:nvPr>
        </p:nvSpPr>
        <p:spPr>
          <a:xfrm>
            <a:off x="6194375" y="1494125"/>
            <a:ext cx="24924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48"/>
          <p:cNvSpPr/>
          <p:nvPr>
            <p:ph idx="8" type="pic"/>
          </p:nvPr>
        </p:nvSpPr>
        <p:spPr>
          <a:xfrm>
            <a:off x="455475" y="1494125"/>
            <a:ext cx="24924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48"/>
          <p:cNvSpPr/>
          <p:nvPr>
            <p:ph idx="9" type="pic"/>
          </p:nvPr>
        </p:nvSpPr>
        <p:spPr>
          <a:xfrm>
            <a:off x="3324925" y="1494125"/>
            <a:ext cx="24924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48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48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2_1_1_1_1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type="title"/>
          </p:nvPr>
        </p:nvSpPr>
        <p:spPr>
          <a:xfrm>
            <a:off x="342900" y="452925"/>
            <a:ext cx="84582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348" name="Google Shape;348;p49"/>
          <p:cNvCxnSpPr/>
          <p:nvPr/>
        </p:nvCxnSpPr>
        <p:spPr>
          <a:xfrm>
            <a:off x="342977" y="4568993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9"/>
          <p:cNvCxnSpPr/>
          <p:nvPr/>
        </p:nvCxnSpPr>
        <p:spPr>
          <a:xfrm>
            <a:off x="342977" y="1266068"/>
            <a:ext cx="847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49"/>
          <p:cNvSpPr/>
          <p:nvPr>
            <p:ph idx="2" type="pic"/>
          </p:nvPr>
        </p:nvSpPr>
        <p:spPr>
          <a:xfrm>
            <a:off x="455475" y="1494125"/>
            <a:ext cx="36213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49"/>
          <p:cNvSpPr/>
          <p:nvPr/>
        </p:nvSpPr>
        <p:spPr>
          <a:xfrm>
            <a:off x="45372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9"/>
          <p:cNvSpPr txBox="1"/>
          <p:nvPr>
            <p:ph idx="1" type="subTitle"/>
          </p:nvPr>
        </p:nvSpPr>
        <p:spPr>
          <a:xfrm>
            <a:off x="645275" y="2925159"/>
            <a:ext cx="362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353" name="Google Shape;353;p49"/>
          <p:cNvSpPr txBox="1"/>
          <p:nvPr>
            <p:ph idx="3" type="body"/>
          </p:nvPr>
        </p:nvSpPr>
        <p:spPr>
          <a:xfrm>
            <a:off x="342975" y="3343625"/>
            <a:ext cx="39237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4" name="Google Shape;354;p49"/>
          <p:cNvSpPr/>
          <p:nvPr/>
        </p:nvSpPr>
        <p:spPr>
          <a:xfrm>
            <a:off x="4689277" y="3020850"/>
            <a:ext cx="132900" cy="1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9"/>
          <p:cNvSpPr txBox="1"/>
          <p:nvPr>
            <p:ph idx="4" type="subTitle"/>
          </p:nvPr>
        </p:nvSpPr>
        <p:spPr>
          <a:xfrm>
            <a:off x="5261825" y="2925159"/>
            <a:ext cx="3621300" cy="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Mono Medium"/>
              <a:buNone/>
              <a:defRPr/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Mono Medium"/>
              <a:buNone/>
              <a:defRPr/>
            </a:lvl9pPr>
          </a:lstStyle>
          <a:p/>
        </p:txBody>
      </p:sp>
      <p:sp>
        <p:nvSpPr>
          <p:cNvPr id="356" name="Google Shape;356;p49"/>
          <p:cNvSpPr txBox="1"/>
          <p:nvPr>
            <p:ph idx="5" type="body"/>
          </p:nvPr>
        </p:nvSpPr>
        <p:spPr>
          <a:xfrm>
            <a:off x="4959525" y="3343625"/>
            <a:ext cx="39237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7" name="Google Shape;357;p49"/>
          <p:cNvSpPr/>
          <p:nvPr>
            <p:ph idx="6" type="pic"/>
          </p:nvPr>
        </p:nvSpPr>
        <p:spPr>
          <a:xfrm>
            <a:off x="5070275" y="1494125"/>
            <a:ext cx="3621300" cy="13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49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49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text">
  <p:cSld name="CUSTOM_4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idx="1" type="subTitle"/>
          </p:nvPr>
        </p:nvSpPr>
        <p:spPr>
          <a:xfrm>
            <a:off x="342925" y="457200"/>
            <a:ext cx="40680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362" name="Google Shape;362;p50"/>
          <p:cNvSpPr txBox="1"/>
          <p:nvPr>
            <p:ph idx="2" type="subTitle"/>
          </p:nvPr>
        </p:nvSpPr>
        <p:spPr>
          <a:xfrm>
            <a:off x="4724500" y="457200"/>
            <a:ext cx="25065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363" name="Google Shape;363;p50"/>
          <p:cNvSpPr txBox="1"/>
          <p:nvPr>
            <p:ph idx="3" type="subTitle"/>
          </p:nvPr>
        </p:nvSpPr>
        <p:spPr>
          <a:xfrm>
            <a:off x="7494500" y="457200"/>
            <a:ext cx="11925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2000"/>
              <a:buFont typeface="IBM Plex Sans Light"/>
              <a:buNone/>
              <a:defRPr sz="2000"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364" name="Google Shape;364;p50"/>
          <p:cNvSpPr txBox="1"/>
          <p:nvPr>
            <p:ph idx="4" type="body"/>
          </p:nvPr>
        </p:nvSpPr>
        <p:spPr>
          <a:xfrm>
            <a:off x="342925" y="3553200"/>
            <a:ext cx="40680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65" name="Google Shape;365;p50"/>
          <p:cNvSpPr txBox="1"/>
          <p:nvPr>
            <p:ph idx="5" type="body"/>
          </p:nvPr>
        </p:nvSpPr>
        <p:spPr>
          <a:xfrm>
            <a:off x="4724500" y="3553200"/>
            <a:ext cx="25065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66" name="Google Shape;366;p50"/>
          <p:cNvSpPr txBox="1"/>
          <p:nvPr>
            <p:ph idx="6" type="body"/>
          </p:nvPr>
        </p:nvSpPr>
        <p:spPr>
          <a:xfrm>
            <a:off x="7494400" y="3553200"/>
            <a:ext cx="1192500" cy="10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67" name="Google Shape;367;p50"/>
          <p:cNvSpPr txBox="1"/>
          <p:nvPr>
            <p:ph idx="7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368" name="Google Shape;368;p50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0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lage elements">
  <p:cSld name="CUSTOM_5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/>
          <p:nvPr>
            <p:ph type="title"/>
          </p:nvPr>
        </p:nvSpPr>
        <p:spPr>
          <a:xfrm>
            <a:off x="342900" y="452925"/>
            <a:ext cx="83544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72" name="Google Shape;372;p51"/>
          <p:cNvSpPr txBox="1"/>
          <p:nvPr>
            <p:ph idx="1" type="subTitle"/>
          </p:nvPr>
        </p:nvSpPr>
        <p:spPr>
          <a:xfrm>
            <a:off x="3429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73" name="Google Shape;373;p51"/>
          <p:cNvSpPr txBox="1"/>
          <p:nvPr>
            <p:ph idx="2" type="subTitle"/>
          </p:nvPr>
        </p:nvSpPr>
        <p:spPr>
          <a:xfrm>
            <a:off x="24731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74" name="Google Shape;374;p51"/>
          <p:cNvSpPr txBox="1"/>
          <p:nvPr>
            <p:ph idx="3" type="subTitle"/>
          </p:nvPr>
        </p:nvSpPr>
        <p:spPr>
          <a:xfrm>
            <a:off x="46033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75" name="Google Shape;375;p51"/>
          <p:cNvSpPr txBox="1"/>
          <p:nvPr>
            <p:ph idx="4" type="subTitle"/>
          </p:nvPr>
        </p:nvSpPr>
        <p:spPr>
          <a:xfrm>
            <a:off x="6733500" y="3868525"/>
            <a:ext cx="1953300" cy="259200"/>
          </a:xfrm>
          <a:prstGeom prst="rect">
            <a:avLst/>
          </a:prstGeom>
        </p:spPr>
        <p:txBody>
          <a:bodyPr anchorCtr="0" anchor="t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Sans Medium"/>
              <a:buNone/>
              <a:defRPr sz="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10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76" name="Google Shape;376;p51"/>
          <p:cNvSpPr txBox="1"/>
          <p:nvPr>
            <p:ph idx="5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400"/>
              </a:spcBef>
              <a:spcAft>
                <a:spcPts val="40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377" name="Google Shape;377;p51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51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9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idx="1" type="body"/>
          </p:nvPr>
        </p:nvSpPr>
        <p:spPr>
          <a:xfrm>
            <a:off x="457200" y="3899675"/>
            <a:ext cx="5192400" cy="6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5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5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5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500"/>
              </a:spcBef>
              <a:spcAft>
                <a:spcPts val="5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1" name="Google Shape;381;p52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52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1" Type="http://schemas.openxmlformats.org/officeDocument/2006/relationships/theme" Target="../theme/theme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IBM Plex Sans Light"/>
              <a:buNone/>
              <a:defRPr sz="4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2505000"/>
            <a:ext cx="8520600" cy="2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●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indent="-304800" lvl="1" marL="9144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○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indent="-304800" lvl="2" marL="13716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■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indent="-304800" lvl="3" marL="18288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●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indent="-304800" lvl="4" marL="22860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○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indent="-304800" lvl="5" marL="27432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■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indent="-304800" lvl="6" marL="32004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●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indent="-304800" lvl="7" marL="365760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BM Plex Sans Light"/>
              <a:buChar char="○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indent="-304800" lvl="8" marL="4114800"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IBM Plex Sans Light"/>
              <a:buChar char="■"/>
              <a:defRPr sz="12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6">
          <p15:clr>
            <a:srgbClr val="E46962"/>
          </p15:clr>
        </p15:guide>
        <p15:guide id="2" pos="288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pos="5472">
          <p15:clr>
            <a:srgbClr val="E46962"/>
          </p15:clr>
        </p15:guide>
        <p15:guide id="5" orient="horz" pos="2878">
          <p15:clr>
            <a:srgbClr val="E46962"/>
          </p15:clr>
        </p15:guide>
        <p15:guide id="6" pos="554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tanford.edu/~cpiech/cs221/handouts/kmeans.html" TargetMode="External"/><Relationship Id="rId4" Type="http://schemas.openxmlformats.org/officeDocument/2006/relationships/hyperlink" Target="https://www.researchgate.net/publication/380208588_Research_on_clustering_algorithms_based_on_the_Iris_dataset" TargetMode="External"/><Relationship Id="rId5" Type="http://schemas.openxmlformats.org/officeDocument/2006/relationships/hyperlink" Target="https://onlinelibrary.wiley.com/doi/10.1155/2020/3650926?utm_source=chatgpt.com" TargetMode="External"/><Relationship Id="rId6" Type="http://schemas.openxmlformats.org/officeDocument/2006/relationships/hyperlink" Target="https://ieeexplore.ieee.org/document/826111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/>
          <p:nvPr>
            <p:ph type="title"/>
          </p:nvPr>
        </p:nvSpPr>
        <p:spPr>
          <a:xfrm>
            <a:off x="400050" y="457200"/>
            <a:ext cx="8343900" cy="27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A Novel Approach to Outlier-Aware K-means Clustering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9" name="Google Shape;389;p54"/>
          <p:cNvSpPr txBox="1"/>
          <p:nvPr/>
        </p:nvSpPr>
        <p:spPr>
          <a:xfrm>
            <a:off x="2492550" y="3006050"/>
            <a:ext cx="41589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Quarter 2 Project</a:t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Dhruv Chandna &amp; Soham Jain</a:t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Dr. Yilmaz</a:t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Period 6</a:t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02/05/2025</a:t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/>
          <p:nvPr>
            <p:ph type="title"/>
          </p:nvPr>
        </p:nvSpPr>
        <p:spPr>
          <a:xfrm>
            <a:off x="342900" y="457200"/>
            <a:ext cx="7601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Results: Performance Metrics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0" name="Google Shape;470;p63"/>
          <p:cNvSpPr txBox="1"/>
          <p:nvPr>
            <p:ph type="title"/>
          </p:nvPr>
        </p:nvSpPr>
        <p:spPr>
          <a:xfrm>
            <a:off x="457200" y="1502175"/>
            <a:ext cx="8229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Accuracy, Precision, Recall, F1-score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Created our own performance metric called “homogeneity” to measure how much of a cluster belongs to the same class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Homogeneity = (max count of a label in C) / (total points in C), where C is the cluster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Confusion matrix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4"/>
          <p:cNvSpPr txBox="1"/>
          <p:nvPr>
            <p:ph type="title"/>
          </p:nvPr>
        </p:nvSpPr>
        <p:spPr>
          <a:xfrm>
            <a:off x="342900" y="457200"/>
            <a:ext cx="7601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Results: Performance Metrics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76" name="Google Shape;476;p64"/>
          <p:cNvSpPr txBox="1"/>
          <p:nvPr>
            <p:ph type="title"/>
          </p:nvPr>
        </p:nvSpPr>
        <p:spPr>
          <a:xfrm>
            <a:off x="457200" y="1578375"/>
            <a:ext cx="422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K-means: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Precision: 0.9065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Recall: 0.9080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F1-Score: 0.8978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Accuracy: 0.8978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Cluster 1 Homogeneity: 1.0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Cluster 2 Homogeneity: 0.813</a:t>
            </a:r>
            <a:endParaRPr sz="1800"/>
          </a:p>
        </p:txBody>
      </p:sp>
      <p:sp>
        <p:nvSpPr>
          <p:cNvPr id="477" name="Google Shape;477;p64"/>
          <p:cNvSpPr txBox="1"/>
          <p:nvPr>
            <p:ph type="title"/>
          </p:nvPr>
        </p:nvSpPr>
        <p:spPr>
          <a:xfrm>
            <a:off x="4572000" y="1578375"/>
            <a:ext cx="4229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Outlier-Aware </a:t>
            </a:r>
            <a:r>
              <a:rPr lang="en" sz="1800"/>
              <a:t>K-means: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Precision: 0.9115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Recall: 0.9140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F1-Score: 0.9044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Accuracy: 0.9044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Cluster 1 Homogeneity: 1.0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Cluster 2 Homogeneity: 0.823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5"/>
          <p:cNvSpPr txBox="1"/>
          <p:nvPr>
            <p:ph type="title"/>
          </p:nvPr>
        </p:nvSpPr>
        <p:spPr>
          <a:xfrm>
            <a:off x="342900" y="457200"/>
            <a:ext cx="7601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Results: Confusion Matrices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83" name="Google Shape;48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88" y="1342400"/>
            <a:ext cx="7530219" cy="359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6"/>
          <p:cNvSpPr txBox="1"/>
          <p:nvPr>
            <p:ph type="title"/>
          </p:nvPr>
        </p:nvSpPr>
        <p:spPr>
          <a:xfrm>
            <a:off x="342900" y="457200"/>
            <a:ext cx="7601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Conclusion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89" name="Google Shape;489;p66"/>
          <p:cNvSpPr txBox="1"/>
          <p:nvPr>
            <p:ph type="title"/>
          </p:nvPr>
        </p:nvSpPr>
        <p:spPr>
          <a:xfrm>
            <a:off x="457200" y="1502175"/>
            <a:ext cx="8229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Our Outlier-Aware K-means algorithm improves performance compared to standard K-means in datasets with outliers.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weighted integration of K-means and K-medians allows for better cluster homogeneity without completely discarding outliers.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Performance metrics, including accuracy and F1-score, show a slight improvement over traditional K-means.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7"/>
          <p:cNvSpPr txBox="1"/>
          <p:nvPr>
            <p:ph type="title"/>
          </p:nvPr>
        </p:nvSpPr>
        <p:spPr>
          <a:xfrm>
            <a:off x="342900" y="457200"/>
            <a:ext cx="7601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Future Work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5" name="Google Shape;495;p67"/>
          <p:cNvSpPr txBox="1"/>
          <p:nvPr>
            <p:ph type="title"/>
          </p:nvPr>
        </p:nvSpPr>
        <p:spPr>
          <a:xfrm>
            <a:off x="457200" y="1502175"/>
            <a:ext cx="8229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Test our model on real-world datasets with higher dimensionality (e.g. iris, diabetes, etc.)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Explore other adaptive weighting strategies to dynamically adjust outlier influence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8"/>
          <p:cNvSpPr txBox="1"/>
          <p:nvPr>
            <p:ph type="title"/>
          </p:nvPr>
        </p:nvSpPr>
        <p:spPr>
          <a:xfrm>
            <a:off x="342900" y="457200"/>
            <a:ext cx="55605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References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01" name="Google Shape;501;p68"/>
          <p:cNvSpPr txBox="1"/>
          <p:nvPr>
            <p:ph type="title"/>
          </p:nvPr>
        </p:nvSpPr>
        <p:spPr>
          <a:xfrm>
            <a:off x="342900" y="1583100"/>
            <a:ext cx="8125800" cy="29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https://stanford.edu/~cpiech/cs221/handouts/kmeans.html</a:t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https://www.researchgate.net/publication/380208588_Research_on_clustering_algorithms_based_on_the_Iris_dataset</a:t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https://onlinelibrary.wiley.com/doi/10.1155/2020/3650926</a:t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https://ieeexplore.ieee.org/document/8261116</a:t>
            </a:r>
            <a:endParaRPr sz="150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/>
          <p:nvPr/>
        </p:nvSpPr>
        <p:spPr>
          <a:xfrm>
            <a:off x="6577103" y="3133420"/>
            <a:ext cx="529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…</a:t>
            </a:r>
            <a:endParaRPr sz="25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95" name="Google Shape;395;p55"/>
          <p:cNvSpPr txBox="1"/>
          <p:nvPr>
            <p:ph type="title"/>
          </p:nvPr>
        </p:nvSpPr>
        <p:spPr>
          <a:xfrm>
            <a:off x="342900" y="457200"/>
            <a:ext cx="55605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Background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6" name="Google Shape;396;p55"/>
          <p:cNvSpPr txBox="1"/>
          <p:nvPr>
            <p:ph type="title"/>
          </p:nvPr>
        </p:nvSpPr>
        <p:spPr>
          <a:xfrm>
            <a:off x="342900" y="1553053"/>
            <a:ext cx="6079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Created our own dataset with 450 instances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latin typeface="IBM Plex Sans"/>
                <a:ea typeface="IBM Plex Sans"/>
                <a:cs typeface="IBM Plex Sans"/>
                <a:sym typeface="IBM Plex Sans"/>
              </a:rPr>
              <a:t>Input: </a:t>
            </a:r>
            <a:r>
              <a:rPr lang="en" sz="2000"/>
              <a:t>CSV containing values for 2 </a:t>
            </a:r>
            <a:r>
              <a:rPr lang="en" sz="2000"/>
              <a:t>quantitative</a:t>
            </a:r>
            <a:r>
              <a:rPr lang="en" sz="2000"/>
              <a:t> continuous features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●"/>
            </a:pPr>
            <a:r>
              <a:rPr b="1" lang="en" sz="2000">
                <a:latin typeface="IBM Plex Sans"/>
                <a:ea typeface="IBM Plex Sans"/>
                <a:cs typeface="IBM Plex Sans"/>
                <a:sym typeface="IBM Plex Sans"/>
              </a:rPr>
              <a:t>Output: </a:t>
            </a:r>
            <a:r>
              <a:rPr lang="en" sz="2000"/>
              <a:t>Target classification (0 or 1) using a novel, outlier-aware K-means clustering algorithm</a:t>
            </a:r>
            <a:endParaRPr sz="2000"/>
          </a:p>
        </p:txBody>
      </p:sp>
      <p:pic>
        <p:nvPicPr>
          <p:cNvPr id="397" name="Google Shape;3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025" y="1466328"/>
            <a:ext cx="2655362" cy="196709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5"/>
          <p:cNvSpPr txBox="1"/>
          <p:nvPr/>
        </p:nvSpPr>
        <p:spPr>
          <a:xfrm>
            <a:off x="7762777" y="3133420"/>
            <a:ext cx="529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…</a:t>
            </a:r>
            <a:endParaRPr sz="25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99" name="Google Shape;399;p55"/>
          <p:cNvSpPr txBox="1"/>
          <p:nvPr/>
        </p:nvSpPr>
        <p:spPr>
          <a:xfrm>
            <a:off x="8460265" y="3133420"/>
            <a:ext cx="529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…</a:t>
            </a:r>
            <a:endParaRPr sz="25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cxnSp>
        <p:nvCxnSpPr>
          <p:cNvPr id="400" name="Google Shape;400;p55"/>
          <p:cNvCxnSpPr/>
          <p:nvPr/>
        </p:nvCxnSpPr>
        <p:spPr>
          <a:xfrm rot="10800000">
            <a:off x="6932271" y="3577388"/>
            <a:ext cx="194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55"/>
          <p:cNvCxnSpPr/>
          <p:nvPr/>
        </p:nvCxnSpPr>
        <p:spPr>
          <a:xfrm flipH="1" rot="10800000">
            <a:off x="7710625" y="3586625"/>
            <a:ext cx="166800" cy="40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55"/>
          <p:cNvSpPr txBox="1"/>
          <p:nvPr/>
        </p:nvSpPr>
        <p:spPr>
          <a:xfrm>
            <a:off x="6960080" y="3911025"/>
            <a:ext cx="967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Input</a:t>
            </a:r>
            <a:endParaRPr b="1" sz="1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6"/>
          <p:cNvSpPr txBox="1"/>
          <p:nvPr>
            <p:ph type="title"/>
          </p:nvPr>
        </p:nvSpPr>
        <p:spPr>
          <a:xfrm>
            <a:off x="342900" y="457200"/>
            <a:ext cx="59961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Background: K-means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08" name="Google Shape;40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200" y="1651800"/>
            <a:ext cx="5069350" cy="342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6"/>
          <p:cNvSpPr txBox="1"/>
          <p:nvPr>
            <p:ph type="title"/>
          </p:nvPr>
        </p:nvSpPr>
        <p:spPr>
          <a:xfrm>
            <a:off x="342900" y="1553050"/>
            <a:ext cx="3707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Calculates Euclidean distances between data points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Uses mean value as the new centroid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Problem: sensitivity to outliers</a:t>
            </a:r>
            <a:endParaRPr sz="2000"/>
          </a:p>
        </p:txBody>
      </p:sp>
      <p:sp>
        <p:nvSpPr>
          <p:cNvPr id="410" name="Google Shape;410;p56"/>
          <p:cNvSpPr txBox="1"/>
          <p:nvPr/>
        </p:nvSpPr>
        <p:spPr>
          <a:xfrm>
            <a:off x="3844009" y="1279025"/>
            <a:ext cx="257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k = 2:</a:t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7"/>
          <p:cNvSpPr txBox="1"/>
          <p:nvPr>
            <p:ph type="title"/>
          </p:nvPr>
        </p:nvSpPr>
        <p:spPr>
          <a:xfrm>
            <a:off x="342900" y="457200"/>
            <a:ext cx="65523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Background: K-medians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16" name="Google Shape;416;p57"/>
          <p:cNvSpPr txBox="1"/>
          <p:nvPr>
            <p:ph type="title"/>
          </p:nvPr>
        </p:nvSpPr>
        <p:spPr>
          <a:xfrm>
            <a:off x="342900" y="1553050"/>
            <a:ext cx="3831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Instead of mean, the measure of center is median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Resistant to outliers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Problem: Poor representation of varying/split data clusters</a:t>
            </a:r>
            <a:endParaRPr sz="2000"/>
          </a:p>
        </p:txBody>
      </p:sp>
      <p:pic>
        <p:nvPicPr>
          <p:cNvPr id="417" name="Google Shape;417;p57"/>
          <p:cNvPicPr preferRelativeResize="0"/>
          <p:nvPr/>
        </p:nvPicPr>
        <p:blipFill rotWithShape="1">
          <a:blip r:embed="rId3">
            <a:alphaModFix/>
          </a:blip>
          <a:srcRect b="0" l="0" r="0" t="11971"/>
          <a:stretch/>
        </p:blipFill>
        <p:spPr>
          <a:xfrm>
            <a:off x="4287500" y="1899825"/>
            <a:ext cx="4791625" cy="21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 txBox="1"/>
          <p:nvPr>
            <p:ph type="title"/>
          </p:nvPr>
        </p:nvSpPr>
        <p:spPr>
          <a:xfrm>
            <a:off x="342900" y="457200"/>
            <a:ext cx="55605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Dataset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423" name="Google Shape;42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850" y="1206275"/>
            <a:ext cx="4611254" cy="359309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8"/>
          <p:cNvSpPr txBox="1"/>
          <p:nvPr>
            <p:ph type="title"/>
          </p:nvPr>
        </p:nvSpPr>
        <p:spPr>
          <a:xfrm>
            <a:off x="342900" y="1553050"/>
            <a:ext cx="3707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BM Plex Sans"/>
              <a:buChar char="●"/>
            </a:pPr>
            <a:r>
              <a:rPr lang="en" sz="2000"/>
              <a:t>450 total instances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Two large clusters of 200 instances for each class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One cluster with 50 instances in between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9"/>
          <p:cNvSpPr txBox="1"/>
          <p:nvPr>
            <p:ph type="title"/>
          </p:nvPr>
        </p:nvSpPr>
        <p:spPr>
          <a:xfrm>
            <a:off x="342900" y="304800"/>
            <a:ext cx="55605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Related Work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0" name="Google Shape;430;p59"/>
          <p:cNvSpPr txBox="1"/>
          <p:nvPr>
            <p:ph type="title"/>
          </p:nvPr>
        </p:nvSpPr>
        <p:spPr>
          <a:xfrm>
            <a:off x="342900" y="1372425"/>
            <a:ext cx="7947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Song (2024)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89% accuracy with K-means on iris dataset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Limitation: Sensitivity to outliers and variance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Zhang et al. (2020); Olukanmi and Twala (2017)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Applied K-means after removing all outliers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Limitation: loss of information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0"/>
          <p:cNvSpPr txBox="1"/>
          <p:nvPr>
            <p:ph type="title"/>
          </p:nvPr>
        </p:nvSpPr>
        <p:spPr>
          <a:xfrm>
            <a:off x="342900" y="381000"/>
            <a:ext cx="55605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Methods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36" name="Google Shape;436;p60"/>
          <p:cNvSpPr txBox="1"/>
          <p:nvPr>
            <p:ph type="title"/>
          </p:nvPr>
        </p:nvSpPr>
        <p:spPr>
          <a:xfrm>
            <a:off x="342900" y="1532025"/>
            <a:ext cx="7062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propose a clustering algorithm that accounts for outliers without needing to completely remove them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Weighted mean for setting new centroid locations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Hybrid integration of K-means with K-medians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1"/>
          <p:cNvSpPr txBox="1"/>
          <p:nvPr>
            <p:ph type="title"/>
          </p:nvPr>
        </p:nvSpPr>
        <p:spPr>
          <a:xfrm>
            <a:off x="342900" y="457200"/>
            <a:ext cx="64875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Methods: Our Algorithm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42" name="Google Shape;442;p61"/>
          <p:cNvSpPr txBox="1"/>
          <p:nvPr>
            <p:ph type="title"/>
          </p:nvPr>
        </p:nvSpPr>
        <p:spPr>
          <a:xfrm>
            <a:off x="171450" y="1689375"/>
            <a:ext cx="88011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(x</a:t>
            </a:r>
            <a:r>
              <a:rPr baseline="-25000"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f </a:t>
            </a:r>
            <a:r>
              <a:rPr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, y</a:t>
            </a:r>
            <a:r>
              <a:rPr baseline="-25000"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f </a:t>
            </a:r>
            <a:r>
              <a:rPr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, …) = (1 - λ) • (x</a:t>
            </a:r>
            <a:r>
              <a:rPr baseline="-25000"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mean</a:t>
            </a:r>
            <a:r>
              <a:rPr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, y</a:t>
            </a:r>
            <a:r>
              <a:rPr baseline="-25000"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mean</a:t>
            </a:r>
            <a:r>
              <a:rPr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, …) + λ • (x</a:t>
            </a:r>
            <a:r>
              <a:rPr baseline="-25000"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median</a:t>
            </a:r>
            <a:r>
              <a:rPr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, y</a:t>
            </a:r>
            <a:r>
              <a:rPr baseline="-25000"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median</a:t>
            </a:r>
            <a:r>
              <a:rPr lang="en" sz="25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, …)</a:t>
            </a:r>
            <a:endParaRPr sz="25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cxnSp>
        <p:nvCxnSpPr>
          <p:cNvPr id="443" name="Google Shape;443;p61"/>
          <p:cNvCxnSpPr>
            <a:stCxn id="444" idx="0"/>
          </p:cNvCxnSpPr>
          <p:nvPr/>
        </p:nvCxnSpPr>
        <p:spPr>
          <a:xfrm flipH="1" rot="10800000">
            <a:off x="1175100" y="2334100"/>
            <a:ext cx="49500" cy="149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4" name="Google Shape;444;p61"/>
          <p:cNvSpPr txBox="1"/>
          <p:nvPr/>
        </p:nvSpPr>
        <p:spPr>
          <a:xfrm>
            <a:off x="342900" y="3832600"/>
            <a:ext cx="16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New centroid</a:t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45" name="Google Shape;445;p61"/>
          <p:cNvSpPr txBox="1"/>
          <p:nvPr/>
        </p:nvSpPr>
        <p:spPr>
          <a:xfrm>
            <a:off x="2591225" y="3555550"/>
            <a:ext cx="205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Centroid calculated with K-means</a:t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446" name="Google Shape;446;p61"/>
          <p:cNvCxnSpPr>
            <a:stCxn id="445" idx="0"/>
          </p:cNvCxnSpPr>
          <p:nvPr/>
        </p:nvCxnSpPr>
        <p:spPr>
          <a:xfrm flipH="1" rot="10800000">
            <a:off x="3619325" y="2335750"/>
            <a:ext cx="525600" cy="1219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61"/>
          <p:cNvCxnSpPr>
            <a:stCxn id="448" idx="0"/>
          </p:cNvCxnSpPr>
          <p:nvPr/>
        </p:nvCxnSpPr>
        <p:spPr>
          <a:xfrm rot="10800000">
            <a:off x="7254750" y="2343250"/>
            <a:ext cx="689700" cy="121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61"/>
          <p:cNvSpPr txBox="1"/>
          <p:nvPr/>
        </p:nvSpPr>
        <p:spPr>
          <a:xfrm>
            <a:off x="6916350" y="3555550"/>
            <a:ext cx="2056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Centroid calculated with K-medians</a:t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449" name="Google Shape;449;p61"/>
          <p:cNvCxnSpPr/>
          <p:nvPr/>
        </p:nvCxnSpPr>
        <p:spPr>
          <a:xfrm rot="10800000">
            <a:off x="5784875" y="2213025"/>
            <a:ext cx="34800" cy="110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61"/>
          <p:cNvSpPr txBox="1"/>
          <p:nvPr/>
        </p:nvSpPr>
        <p:spPr>
          <a:xfrm>
            <a:off x="4774175" y="3319725"/>
            <a:ext cx="205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Weight</a:t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342900" y="457200"/>
            <a:ext cx="7601400" cy="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Methods: Weight Calculation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56" name="Google Shape;456;p62"/>
          <p:cNvSpPr txBox="1"/>
          <p:nvPr>
            <p:ph type="title"/>
          </p:nvPr>
        </p:nvSpPr>
        <p:spPr>
          <a:xfrm>
            <a:off x="641701" y="1870776"/>
            <a:ext cx="2157000" cy="7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λ</a:t>
            </a:r>
            <a:r>
              <a:rPr lang="en" sz="3600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  =</a:t>
            </a:r>
            <a:endParaRPr sz="36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cxnSp>
        <p:nvCxnSpPr>
          <p:cNvPr id="457" name="Google Shape;457;p62"/>
          <p:cNvCxnSpPr/>
          <p:nvPr/>
        </p:nvCxnSpPr>
        <p:spPr>
          <a:xfrm rot="10800000">
            <a:off x="1374066" y="2649033"/>
            <a:ext cx="18300" cy="116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62"/>
          <p:cNvSpPr txBox="1"/>
          <p:nvPr/>
        </p:nvSpPr>
        <p:spPr>
          <a:xfrm>
            <a:off x="304800" y="3811233"/>
            <a:ext cx="21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Weight</a:t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59" name="Google Shape;459;p62"/>
          <p:cNvSpPr txBox="1"/>
          <p:nvPr>
            <p:ph type="title"/>
          </p:nvPr>
        </p:nvSpPr>
        <p:spPr>
          <a:xfrm>
            <a:off x="2967349" y="1848484"/>
            <a:ext cx="18513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of outliers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0" name="Google Shape;4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230" y="1845725"/>
            <a:ext cx="699399" cy="828114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2"/>
          <p:cNvSpPr txBox="1"/>
          <p:nvPr>
            <p:ph type="title"/>
          </p:nvPr>
        </p:nvSpPr>
        <p:spPr>
          <a:xfrm>
            <a:off x="2748640" y="2242190"/>
            <a:ext cx="22887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of instances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462;p62"/>
          <p:cNvCxnSpPr/>
          <p:nvPr/>
        </p:nvCxnSpPr>
        <p:spPr>
          <a:xfrm>
            <a:off x="2866805" y="2344942"/>
            <a:ext cx="2002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62"/>
          <p:cNvCxnSpPr/>
          <p:nvPr/>
        </p:nvCxnSpPr>
        <p:spPr>
          <a:xfrm>
            <a:off x="2945128" y="1873399"/>
            <a:ext cx="19152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62"/>
          <p:cNvSpPr txBox="1"/>
          <p:nvPr>
            <p:ph type="title"/>
          </p:nvPr>
        </p:nvSpPr>
        <p:spPr>
          <a:xfrm>
            <a:off x="5486400" y="1372425"/>
            <a:ext cx="3314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Ratio between outliers and total number of instances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Cube root to amplify the weight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Weight ranges between 0 and 1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posal for New Client">
  <a:themeElements>
    <a:clrScheme name="Simple Light">
      <a:dk1>
        <a:srgbClr val="004A2E"/>
      </a:dk1>
      <a:lt1>
        <a:srgbClr val="F1F1E9"/>
      </a:lt1>
      <a:dk2>
        <a:srgbClr val="00160D"/>
      </a:dk2>
      <a:lt2>
        <a:srgbClr val="26A96C"/>
      </a:lt2>
      <a:accent1>
        <a:srgbClr val="002517"/>
      </a:accent1>
      <a:accent2>
        <a:srgbClr val="1A5C42"/>
      </a:accent2>
      <a:accent3>
        <a:srgbClr val="4C806C"/>
      </a:accent3>
      <a:accent4>
        <a:srgbClr val="CCDAD5"/>
      </a:accent4>
      <a:accent5>
        <a:srgbClr val="EEF7F5"/>
      </a:accent5>
      <a:accent6>
        <a:srgbClr val="FFFFFF"/>
      </a:accent6>
      <a:hlink>
        <a:srgbClr val="26A96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