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3D555BB-E446-470C-B1D3-B9D7DC66B9A2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7BD1-6ACE-45E2-929D-F6B1905678E8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96F9-1C6C-4677-9260-DCB07493A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7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7BD1-6ACE-45E2-929D-F6B1905678E8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96F9-1C6C-4677-9260-DCB07493A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97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7BD1-6ACE-45E2-929D-F6B1905678E8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96F9-1C6C-4677-9260-DCB07493A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79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7BD1-6ACE-45E2-929D-F6B1905678E8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96F9-1C6C-4677-9260-DCB07493A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58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7BD1-6ACE-45E2-929D-F6B1905678E8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96F9-1C6C-4677-9260-DCB07493A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39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7BD1-6ACE-45E2-929D-F6B1905678E8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96F9-1C6C-4677-9260-DCB07493A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95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7BD1-6ACE-45E2-929D-F6B1905678E8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96F9-1C6C-4677-9260-DCB07493A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5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7BD1-6ACE-45E2-929D-F6B1905678E8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96F9-1C6C-4677-9260-DCB07493A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43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7BD1-6ACE-45E2-929D-F6B1905678E8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96F9-1C6C-4677-9260-DCB07493A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36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7BD1-6ACE-45E2-929D-F6B1905678E8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96F9-1C6C-4677-9260-DCB07493A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68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7BD1-6ACE-45E2-929D-F6B1905678E8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96F9-1C6C-4677-9260-DCB07493A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89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7BD1-6ACE-45E2-929D-F6B1905678E8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E96F9-1C6C-4677-9260-DCB07493A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09541" y="794645"/>
            <a:ext cx="3701143" cy="539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Research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3509540" y="1533781"/>
            <a:ext cx="3701143" cy="574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Designing</a:t>
            </a:r>
            <a:endParaRPr lang="en-IN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509539" y="2331690"/>
            <a:ext cx="3701143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I</a:t>
            </a:r>
            <a:r>
              <a:rPr lang="en-IN" sz="2400" dirty="0" smtClean="0"/>
              <a:t>mplementation</a:t>
            </a:r>
            <a:endParaRPr lang="en-IN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509538" y="3086053"/>
            <a:ext cx="3701143" cy="548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Testing</a:t>
            </a:r>
            <a:endParaRPr lang="en-IN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3509538" y="6200380"/>
            <a:ext cx="3701143" cy="553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 smtClean="0"/>
              <a:t>Maintainance</a:t>
            </a:r>
            <a:endParaRPr lang="en-IN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3509538" y="5428601"/>
            <a:ext cx="3701143" cy="548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Measure</a:t>
            </a:r>
            <a:endParaRPr lang="en-IN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3509538" y="4641569"/>
            <a:ext cx="3701143" cy="56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Launching</a:t>
            </a:r>
            <a:endParaRPr lang="en-IN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3509542" y="41380"/>
            <a:ext cx="3701143" cy="513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Proposal</a:t>
            </a:r>
            <a:endParaRPr lang="en-IN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3509538" y="3879595"/>
            <a:ext cx="3701143" cy="556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Pre-Launching</a:t>
            </a:r>
            <a:endParaRPr lang="en-IN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332617" y="1846217"/>
            <a:ext cx="1837509" cy="255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9292060" y="1906043"/>
            <a:ext cx="2316480" cy="425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Management</a:t>
            </a:r>
            <a:endParaRPr lang="en-IN" sz="2400" dirty="0"/>
          </a:p>
        </p:txBody>
      </p:sp>
      <p:sp>
        <p:nvSpPr>
          <p:cNvPr id="19" name="Rounded Rectangle 18"/>
          <p:cNvSpPr/>
          <p:nvPr/>
        </p:nvSpPr>
        <p:spPr>
          <a:xfrm>
            <a:off x="9292074" y="2468850"/>
            <a:ext cx="231648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Payment management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135306" y="2835613"/>
            <a:ext cx="2629988" cy="274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Restaurant management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9135306" y="3211057"/>
            <a:ext cx="2629988" cy="272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Commission management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332618" y="2194560"/>
            <a:ext cx="1802688" cy="383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9669" y="41380"/>
            <a:ext cx="7061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Online food website: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801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Online food website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540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23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7</cp:revision>
  <dcterms:created xsi:type="dcterms:W3CDTF">2023-06-20T10:59:18Z</dcterms:created>
  <dcterms:modified xsi:type="dcterms:W3CDTF">2023-06-20T12:37:41Z</dcterms:modified>
</cp:coreProperties>
</file>