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1" r:id="rId1"/>
  </p:sldMasterIdLst>
  <p:notesMasterIdLst>
    <p:notesMasterId r:id="rId22"/>
  </p:notesMasterIdLst>
  <p:handoutMasterIdLst>
    <p:handoutMasterId r:id="rId23"/>
  </p:handoutMasterIdLst>
  <p:sldIdLst>
    <p:sldId id="282" r:id="rId2"/>
    <p:sldId id="257" r:id="rId3"/>
    <p:sldId id="259" r:id="rId4"/>
    <p:sldId id="260" r:id="rId5"/>
    <p:sldId id="261" r:id="rId6"/>
    <p:sldId id="262" r:id="rId7"/>
    <p:sldId id="283" r:id="rId8"/>
    <p:sldId id="285" r:id="rId9"/>
    <p:sldId id="284" r:id="rId10"/>
    <p:sldId id="286" r:id="rId11"/>
    <p:sldId id="278" r:id="rId12"/>
    <p:sldId id="287" r:id="rId13"/>
    <p:sldId id="280" r:id="rId14"/>
    <p:sldId id="270" r:id="rId15"/>
    <p:sldId id="288" r:id="rId16"/>
    <p:sldId id="271" r:id="rId17"/>
    <p:sldId id="289" r:id="rId18"/>
    <p:sldId id="273" r:id="rId19"/>
    <p:sldId id="279" r:id="rId20"/>
    <p:sldId id="276" r:id="rId21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" initials="D" lastIdx="1" clrIdx="0">
    <p:extLst>
      <p:ext uri="{19B8F6BF-5375-455C-9EA6-DF929625EA0E}">
        <p15:presenceInfo xmlns:p15="http://schemas.microsoft.com/office/powerpoint/2012/main" userId="Dhru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5A3866-A9E3-4BCE-8122-6A0193E33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68438-968D-426E-862C-EE9328C26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0B704A-0F5B-4E05-9832-2F862EC6B5CA}" type="datetimeFigureOut">
              <a:rPr lang="en-GB"/>
              <a:pPr>
                <a:defRPr/>
              </a:pPr>
              <a:t>12/04/2018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67517-0E59-48B6-A1A5-770C3BFFD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D631A-F44A-4810-ABD1-6EAB7D22A1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E9C07B-D3EA-4CB9-9F77-D248976E1E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5F93749-8BF6-41E5-A517-DFAE24F4C65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B17C8C-A162-4A37-BA9C-3293A89871D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55E1AC0-8C71-4C0B-99DA-B3EBCB848CD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02CAA8D-D42F-46B1-9ACB-679DFC7AB72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60494A9-747A-496F-9D05-DD2FEB53BCA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8018034-BA39-48F0-BE07-5270B98A7F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FA48A0BF-1102-4578-866D-7386C122B2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ABE87B95-B1B8-4973-8976-62F9D0CB00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D939C93-C1A6-43B6-9A03-1A7546FC4984}" type="slidenum">
              <a:rPr lang="en-US" altLang="en-US" sz="1400" smtClean="0"/>
              <a:pPr>
                <a:spcBef>
                  <a:spcPct val="0"/>
                </a:spcBef>
              </a:pPr>
              <a:t>2</a:t>
            </a:fld>
            <a:endParaRPr lang="en-US" altLang="en-US" sz="14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E6665838-A42D-472C-813E-8EED6DDE61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3A25411-D63A-4F7D-A706-A3EEA691ED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1E1B9B1E-7982-4C6F-811A-8B5239019F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2DEA61-C41D-4042-B667-D4E418AC0CDD}" type="slidenum">
              <a:rPr lang="en-US" altLang="en-US" sz="1400" smtClean="0"/>
              <a:pPr>
                <a:spcBef>
                  <a:spcPct val="0"/>
                </a:spcBef>
              </a:pPr>
              <a:t>20</a:t>
            </a:fld>
            <a:endParaRPr lang="en-US" altLang="en-US" sz="14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749BE754-2B57-44B4-BB30-9D16F67B23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4AF116E-768C-4DA7-8BEF-1AEDB84E86A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11FC2C0-C54C-4B25-9DDC-DFC5084CC1F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CB9DEE-D5D8-48F6-82FF-DEDC0A9527BC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4A11064E-25C6-41DA-B435-D51BDD6F1F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C96375D4-8FCF-405B-9563-9EC55A0028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4131549B-385F-4560-B615-934238C643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FF2D6E-8ACE-4911-BFE7-17D65423467A}" type="slidenum">
              <a:rPr lang="en-US" altLang="en-US" sz="1400" smtClean="0"/>
              <a:pPr>
                <a:spcBef>
                  <a:spcPct val="0"/>
                </a:spcBef>
              </a:pPr>
              <a:t>4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9B178907-1320-4E10-9178-A05DF8B752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77DD1DF-3BA1-4A4A-AFF9-C3F2ED669FB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646D94DC-C08A-45E0-8940-6EB1D945CC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72E83E-862A-4278-BE35-304BB26D9BE5}" type="slidenum">
              <a:rPr lang="en-US" altLang="en-US" sz="1400" smtClean="0"/>
              <a:pPr>
                <a:spcBef>
                  <a:spcPct val="0"/>
                </a:spcBef>
              </a:pPr>
              <a:t>5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A816DC95-A5FE-4E1C-A007-D28135EDE7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D071CC5-1082-4CAF-855F-D6FE56DC63A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789F1071-9F80-4973-9BB4-F01A76AE92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0E83A93-E1B9-4EEA-A19E-EE032B7D6CFD}" type="slidenum">
              <a:rPr lang="en-US" altLang="en-US" sz="1400" smtClean="0"/>
              <a:pPr>
                <a:spcBef>
                  <a:spcPct val="0"/>
                </a:spcBef>
              </a:pPr>
              <a:t>6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F7CD88C0-9B52-46B6-80D2-8DD61091AA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4812E07-2280-4700-8AE9-DA830B76B9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5C6ADDD3-328F-4B67-9C26-8D03C7B344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94908F-CD68-4019-A680-7EEB880BC84F}" type="slidenum">
              <a:rPr lang="en-US" altLang="en-US" sz="1400" smtClean="0"/>
              <a:pPr>
                <a:spcBef>
                  <a:spcPct val="0"/>
                </a:spcBef>
              </a:pPr>
              <a:t>13</a:t>
            </a:fld>
            <a:endParaRPr lang="en-US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89FD6F28-5235-4C20-B6B9-98987594B9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2358879-42CA-48B0-B7BC-2F8EBAE1D79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E06CD461-B1A3-4F97-9E1E-417A262DFC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3D4C69-A248-41CC-B373-13AD3ED2DC6A}" type="slidenum">
              <a:rPr lang="en-US" altLang="en-US" sz="1400" smtClean="0"/>
              <a:pPr>
                <a:spcBef>
                  <a:spcPct val="0"/>
                </a:spcBef>
              </a:pPr>
              <a:t>14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527B985D-4502-4828-931B-FF3359E44D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8B7ED61-3211-4F58-BCC2-A28D53357B7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6643DCD9-ADF8-46B1-B019-EE0C68C5CA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D502D0-A054-465F-82FC-346E879388CD}" type="slidenum">
              <a:rPr lang="en-US" altLang="en-US" sz="1400" smtClean="0"/>
              <a:pPr>
                <a:spcBef>
                  <a:spcPct val="0"/>
                </a:spcBef>
              </a:pPr>
              <a:t>16</a:t>
            </a:fld>
            <a:endParaRPr lang="en-US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335132F-74FD-4C57-B3BF-13FF49CACD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2441D43-A67B-4C40-8D9E-9B7A63E873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637913B0-56D8-4874-924E-14EF243346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0C2758-5E2E-4727-8230-1E56D2B5FAA9}" type="slidenum">
              <a:rPr lang="en-US" altLang="en-US" sz="1400" smtClean="0"/>
              <a:pPr>
                <a:spcBef>
                  <a:spcPct val="0"/>
                </a:spcBef>
              </a:pPr>
              <a:t>18</a:t>
            </a:fld>
            <a:endParaRPr lang="en-US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013CF3D-191F-4B68-87ED-1D7CDBFE64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7BAA891-E554-42F2-BBFC-C85712B78C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AD4A1-8C77-4FB7-B467-8EE9C0DC1C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9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77240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47608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15853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07191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72571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C6265-FDAA-449A-B86B-604FC029FD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62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0CA25-A13E-436A-BB35-5F65432420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3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E5056-8526-49D3-B953-CB679D8CD1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4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A65-EC84-4B74-B4A8-E2C6B1F25D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8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C7226-3564-4717-9BF5-5A15FF584C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23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1A0A2-EF2D-431E-9F45-6A3684A498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1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448E-4D97-4D9F-9B06-3A43B69DD8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8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7F84E-8445-47DC-87F8-6F99613610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3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22A50-6CDC-4E0D-9ECD-BBE9E60FB2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46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1F11E-627B-4276-A056-D5299E2B02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98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2/23/18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A62BD586-EB10-489E-953B-6568E67262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AED5DE0-1FD1-444C-9C32-405BEA84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14313"/>
            <a:ext cx="112982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VI Semester Project </a:t>
            </a:r>
          </a:p>
          <a:p>
            <a:pPr algn="ctr"/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Project Title : Voice Assistant</a:t>
            </a:r>
          </a:p>
          <a:p>
            <a:pPr algn="ctr"/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Project Number : 75</a:t>
            </a:r>
          </a:p>
          <a:p>
            <a:pPr algn="ctr"/>
            <a:endParaRPr lang="en-US" altLang="en-US" sz="3600" b="1" dirty="0">
              <a:latin typeface="Bell MT" panose="02020503060305020303" pitchFamily="18" charset="0"/>
            </a:endParaRPr>
          </a:p>
          <a:p>
            <a:pPr algn="ctr"/>
            <a:endParaRPr lang="en-US" altLang="en-US" sz="3600" b="1" dirty="0">
              <a:latin typeface="Bell MT" panose="020205030603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2D149-1FF4-492F-9E2B-3B286CB0928F}"/>
              </a:ext>
            </a:extLst>
          </p:cNvPr>
          <p:cNvSpPr/>
          <p:nvPr/>
        </p:nvSpPr>
        <p:spPr>
          <a:xfrm>
            <a:off x="-104775" y="2551113"/>
            <a:ext cx="11430000" cy="1908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Team Members – </a:t>
            </a:r>
            <a:r>
              <a:rPr lang="en-US" altLang="en-US" sz="3600" b="1" dirty="0" err="1">
                <a:solidFill>
                  <a:schemeClr val="accent1"/>
                </a:solidFill>
                <a:latin typeface="+mj-lt"/>
              </a:rPr>
              <a:t>Devesh</a:t>
            </a: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Singh </a:t>
            </a:r>
            <a:r>
              <a:rPr lang="en-US" altLang="en-US" sz="3600" b="1" dirty="0" err="1">
                <a:solidFill>
                  <a:schemeClr val="accent1"/>
                </a:solidFill>
                <a:latin typeface="+mj-lt"/>
              </a:rPr>
              <a:t>Negi</a:t>
            </a: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(151282)</a:t>
            </a:r>
          </a:p>
          <a:p>
            <a:pPr algn="ctr"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                       </a:t>
            </a:r>
            <a:r>
              <a:rPr lang="en-US" altLang="en-US" sz="3600" b="1" dirty="0" err="1">
                <a:solidFill>
                  <a:schemeClr val="accent1"/>
                </a:solidFill>
                <a:latin typeface="+mj-lt"/>
              </a:rPr>
              <a:t>Dhruv</a:t>
            </a: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  <a:latin typeface="+mj-lt"/>
              </a:rPr>
              <a:t>Mathur</a:t>
            </a: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 (151285)</a:t>
            </a:r>
          </a:p>
          <a:p>
            <a:pPr algn="ctr"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                     </a:t>
            </a:r>
            <a:r>
              <a:rPr lang="en-US" altLang="en-US" sz="3600" b="1" dirty="0" err="1">
                <a:solidFill>
                  <a:schemeClr val="accent1"/>
                </a:solidFill>
                <a:latin typeface="+mj-lt"/>
              </a:rPr>
              <a:t>Franky</a:t>
            </a:r>
            <a:r>
              <a:rPr lang="en-US" altLang="en-US" sz="3600" b="1" dirty="0">
                <a:solidFill>
                  <a:schemeClr val="accent1"/>
                </a:solidFill>
                <a:latin typeface="+mj-lt"/>
              </a:rPr>
              <a:t> Philip (151291)</a:t>
            </a:r>
          </a:p>
          <a:p>
            <a:pPr algn="ctr">
              <a:defRPr/>
            </a:pPr>
            <a:endParaRPr lang="en-US" altLang="en-US" sz="1050" b="1" dirty="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FE78E9B-CA74-45A9-A0D4-EA7802FC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13" y="5094288"/>
            <a:ext cx="6178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Project Mentor – Dr. Vipin Tyagi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4BE33-C0EC-4138-8AA3-8D465B6F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448E-4D97-4D9F-9B06-3A43B69DD85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57A85566-E48E-481C-BDC1-510940A8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88640"/>
            <a:ext cx="8346823" cy="55610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5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 additive="repl"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C2927-7083-4B05-9DDE-8973581F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9F117-54FE-4348-AD53-687F4DA882A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D3F87-82D7-4923-901C-5CBEEE56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4" y="451513"/>
            <a:ext cx="8148499" cy="4743450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4E51-CF97-4F4D-8C82-1B8B40F3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42" y="457572"/>
            <a:ext cx="8596668" cy="1320800"/>
          </a:xfrm>
        </p:spPr>
        <p:txBody>
          <a:bodyPr/>
          <a:lstStyle/>
          <a:p>
            <a:r>
              <a:rPr lang="en-US" dirty="0"/>
              <a:t>How to do Speech Recognition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5D52-AC85-4D87-B9BF-2AF73CA3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448E-4D97-4D9F-9B06-3A43B69DD85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AC4C8-F9B5-4103-8A9F-5FCB0EF6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7" y="2048136"/>
            <a:ext cx="8492464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5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2011AA58-6BC5-4DFA-9976-0E5A9660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370512" cy="423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BA2FB-B768-4B64-A2A5-8BCA2473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FAEE6-424F-4AC1-B45F-A937ECE802D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E4544-64B8-47BA-BFD7-DD77686F6908}"/>
              </a:ext>
            </a:extLst>
          </p:cNvPr>
          <p:cNvSpPr txBox="1"/>
          <p:nvPr/>
        </p:nvSpPr>
        <p:spPr>
          <a:xfrm>
            <a:off x="911424" y="51571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Sound is transmitted as waves. How do we turn sound waves into numbers? Let’s use this sound clip of me saying “Hello”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223254D7-1940-42A4-A469-A7C293F7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8" y="169108"/>
            <a:ext cx="8916484" cy="384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EB05E-1B29-41E3-8393-4B6D021E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ABD4-C366-44A7-9B8A-EABC03465E8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5F95-6D41-45F3-910C-C58E24D0AECD}"/>
              </a:ext>
            </a:extLst>
          </p:cNvPr>
          <p:cNvSpPr txBox="1"/>
          <p:nvPr/>
        </p:nvSpPr>
        <p:spPr>
          <a:xfrm>
            <a:off x="839416" y="4941168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“CD Quality” audio is sampled at 44.1khz (44,100 readings per second). But for speech recognition, a sampling rate of 16khz (16,000 samples per second)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3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5C8F4-CBA7-4BAF-A9ED-7D1A96A2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7F84E-8445-47DC-87F8-6F99613610E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8BF74-02F7-45C3-96D0-8693275C8C64}"/>
              </a:ext>
            </a:extLst>
          </p:cNvPr>
          <p:cNvSpPr txBox="1"/>
          <p:nvPr/>
        </p:nvSpPr>
        <p:spPr>
          <a:xfrm>
            <a:off x="551384" y="332656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Lets sample our “Hello” sound wave 16,000 times per second. Here’s the first 100 samples:</a:t>
            </a:r>
          </a:p>
        </p:txBody>
      </p:sp>
      <p:pic>
        <p:nvPicPr>
          <p:cNvPr id="73730" name="Picture 2" descr="https://cdn-images-1.medium.com/max/2000/1*BG4iFbx7qhb5v_JTr958PQ.png">
            <a:extLst>
              <a:ext uri="{FF2B5EF4-FFF2-40B4-BE49-F238E27FC236}">
                <a16:creationId xmlns:a16="http://schemas.microsoft.com/office/drawing/2014/main" id="{BD0B82AF-AA33-4C84-ABC6-57C2623A6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2" y="2857202"/>
            <a:ext cx="11871375" cy="114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8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79391-9C48-4F50-944D-CAC239C5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A0664-EB52-478A-9786-19B483DA19D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ACA0E-7741-4DAC-9E8A-5A53CE50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4" y="451513"/>
            <a:ext cx="8534400" cy="1438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EB990-50DC-4A99-9283-FAA63CB7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4" y="2348880"/>
            <a:ext cx="8353425" cy="91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D7FAF20-7693-407D-9BF1-5E8D3A39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22372"/>
            <a:ext cx="11887200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029155-9B19-4950-B232-7EC2034C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7F84E-8445-47DC-87F8-6F99613610E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9B973-5716-43EA-9AFE-44223E23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404"/>
            <a:ext cx="10848528" cy="3298392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AF4451BF-DF7F-4C08-8F53-A6E5E390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0988"/>
            <a:ext cx="10848528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6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>
            <a:extLst>
              <a:ext uri="{FF2B5EF4-FFF2-40B4-BE49-F238E27FC236}">
                <a16:creationId xmlns:a16="http://schemas.microsoft.com/office/drawing/2014/main" id="{6A1C5716-68D5-4C67-AEC3-FD2ABA8B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80" y="4707572"/>
            <a:ext cx="8128836" cy="16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6662B-68C0-4053-8A1F-41B5FFBA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23058-A46E-4A30-A6C3-FBCF97A9B13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E1D17-B4DB-4152-8038-D824F87D4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7" y="30797"/>
            <a:ext cx="9172575" cy="4676775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076B6-D7F3-4D18-A0E9-83BD4D6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610A5-2486-45EB-9BB7-B54F1F140B2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57EA0C39-C1AF-48A7-AAC5-64642668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28024"/>
            <a:ext cx="727280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Box 3">
            <a:extLst>
              <a:ext uri="{FF2B5EF4-FFF2-40B4-BE49-F238E27FC236}">
                <a16:creationId xmlns:a16="http://schemas.microsoft.com/office/drawing/2014/main" id="{3483C726-6383-4460-9D15-455EB4860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900" y="260350"/>
            <a:ext cx="54280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chemeClr val="accent1"/>
                </a:solidFill>
                <a:latin typeface="+mj-lt"/>
              </a:rPr>
              <a:t>Hidden Markov Model</a:t>
            </a:r>
            <a:endParaRPr lang="en-GB" altLang="en-US" sz="4000" b="1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5B4479A5-0079-42CB-B9F7-B8998C4B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592" y="117475"/>
            <a:ext cx="4650930" cy="132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8000" dirty="0">
                <a:solidFill>
                  <a:schemeClr val="accent1"/>
                </a:solidFill>
                <a:latin typeface="+mj-lt"/>
              </a:rPr>
              <a:t>Objective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8B1AE02-E16F-4180-936F-E67D653C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579563"/>
            <a:ext cx="106934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To create a program that recognizes human speech and converts it into readable text.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 This text can further be used to perform basic system operations.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Our sole objective is to design a “voice assistant” that identifies Human Speech and learns to work accordingly. Furthermore, we plan upon integrating our program with  a Linux/Windows system and making it work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chemeClr val="tx1"/>
                </a:solidFill>
              </a:rPr>
              <a:t>like Microsoft’s Cortana.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15458-EDD3-41D1-B592-6E6BD8E0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803F9-9D73-42DE-886F-0158899A81C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>
            <a:extLst>
              <a:ext uri="{FF2B5EF4-FFF2-40B4-BE49-F238E27FC236}">
                <a16:creationId xmlns:a16="http://schemas.microsoft.com/office/drawing/2014/main" id="{5DEC866E-51D4-4973-AF08-71CFCCBA5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" y="13178"/>
            <a:ext cx="12673408" cy="7128792"/>
          </a:xfrm>
          <a:prstGeom prst="rect">
            <a:avLst/>
          </a:prstGeom>
          <a:solidFill>
            <a:srgbClr val="EDEDED"/>
          </a:solidFill>
          <a:ln w="8892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B146A-D088-4B90-9D35-39BEA68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CB6EC-AA50-46D1-BBBB-85DA603733F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48F68FCB-3594-4E00-9FD4-1E811E54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76875"/>
            <a:ext cx="8741420" cy="5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</a:pPr>
            <a:r>
              <a:rPr lang="en-US" altLang="en-US" sz="3200" b="1" dirty="0">
                <a:solidFill>
                  <a:schemeClr val="accent1"/>
                </a:solidFill>
                <a:latin typeface="+mj-lt"/>
              </a:rPr>
              <a:t>Why Choose Virtual Assistant as a project?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54A5AE-F130-4DE0-8CBC-AAF9DC85B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8467944" cy="3906291"/>
          </a:xfrm>
          <a:prstGeom prst="rect">
            <a:avLst/>
          </a:prstGeom>
          <a:solidFill>
            <a:srgbClr val="EDEDED"/>
          </a:solidFill>
          <a:ln w="19044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076BF-1310-4BD2-B9AD-D054FF2F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033AC-985F-493E-9C17-7366BB6E09B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47FD8752-B199-48A8-9DEE-63116D69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2310"/>
            <a:ext cx="7105957" cy="629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053A1-0A1D-45FD-BF2B-F7731DAD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50B94-8C30-44D5-A912-82DA372ADDA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925A5C-A567-41E5-9DD5-167D481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372E48-A78D-463D-A5B9-726254EC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56FBE-E953-4741-A234-593AFCC4A0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B2434-EEB1-441E-AB65-FD68ACDE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0" y="1651001"/>
            <a:ext cx="8524875" cy="32766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C902D84C-DEE9-47E2-80EC-230E2DCC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9" y="260648"/>
            <a:ext cx="9081040" cy="4248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04B7F-9746-4507-828D-1B7C83E5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CD8EA-18EC-46A0-A0B1-1AA7C1D548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1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DE8C0-1939-4191-A478-3633D462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7F84E-8445-47DC-87F8-6F99613610E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1856FD4-EDD8-49E6-844F-1A0A0DF6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4624388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B2DEF-038C-4BD7-BEDB-EEE226309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91" y="1531500"/>
            <a:ext cx="5865812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72C5665-BBA2-46FC-896B-F23AAE33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11" y="3581391"/>
            <a:ext cx="3592513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B1BE85-88C5-454A-ADAA-881ECB23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24" y="4304420"/>
            <a:ext cx="5374855" cy="80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04922A5D-6653-4C1E-8EB7-8179714B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653" y="3429000"/>
            <a:ext cx="499268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n-US" altLang="en-US" sz="3200" dirty="0">
                <a:solidFill>
                  <a:schemeClr val="accent1"/>
                </a:solidFill>
                <a:latin typeface="+mj-lt"/>
              </a:rPr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8174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AF6A-F417-45B8-9AF0-6133608C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502" y="113789"/>
            <a:ext cx="8596668" cy="947192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F0897-C3E2-4F49-8F40-C2B2293D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448E-4D97-4D9F-9B06-3A43B69DD85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0E1F05-7FD1-4C05-B663-DD7F25F9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81964"/>
            <a:ext cx="6475412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04BD665D-458B-4FCE-91C1-653EFE01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98049"/>
            <a:ext cx="7618413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95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7173-EEB4-4F36-A421-DD1F9FD5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704" y="332656"/>
            <a:ext cx="4752528" cy="936104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6713-EC20-4E2B-A6E9-DDD17A4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AE448E-4D97-4D9F-9B06-3A43B69DD85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EFB83D4-D5B7-4D53-9D61-9BCB6603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3218"/>
            <a:ext cx="7607470" cy="403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419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733</TotalTime>
  <Words>245</Words>
  <Application>Microsoft Office PowerPoint</Application>
  <PresentationFormat>Widescreen</PresentationFormat>
  <Paragraphs>51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Microsoft YaHei</vt:lpstr>
      <vt:lpstr>Calibri</vt:lpstr>
      <vt:lpstr>Times New Roman</vt:lpstr>
      <vt:lpstr>Lucida Sans Unicode</vt:lpstr>
      <vt:lpstr>Bell MT</vt:lpstr>
      <vt:lpstr>Calisto MT</vt:lpstr>
      <vt:lpstr>Constantia</vt:lpstr>
      <vt:lpstr>Cambria</vt:lpstr>
      <vt:lpstr>Facet</vt:lpstr>
      <vt:lpstr>PowerPoint Presentation</vt:lpstr>
      <vt:lpstr>PowerPoint Presentation</vt:lpstr>
      <vt:lpstr>PowerPoint Presentation</vt:lpstr>
      <vt:lpstr>PowerPoint Presentation</vt:lpstr>
      <vt:lpstr>What is Machine Learning ?</vt:lpstr>
      <vt:lpstr>PowerPoint Presentation</vt:lpstr>
      <vt:lpstr>PowerPoint Presentation</vt:lpstr>
      <vt:lpstr>Gradient Descent </vt:lpstr>
      <vt:lpstr>Gradient Descent </vt:lpstr>
      <vt:lpstr>PowerPoint Presentation</vt:lpstr>
      <vt:lpstr>PowerPoint Presentation</vt:lpstr>
      <vt:lpstr>How to do Speech Recognition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</dc:creator>
  <cp:lastModifiedBy>Dhruv</cp:lastModifiedBy>
  <cp:revision>25</cp:revision>
  <cp:lastPrinted>1601-01-01T00:00:00Z</cp:lastPrinted>
  <dcterms:created xsi:type="dcterms:W3CDTF">1601-01-01T00:00:00Z</dcterms:created>
  <dcterms:modified xsi:type="dcterms:W3CDTF">2018-04-12T19:41:48Z</dcterms:modified>
</cp:coreProperties>
</file>