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1" r:id="rId2"/>
    <p:sldId id="290" r:id="rId3"/>
    <p:sldId id="277" r:id="rId4"/>
    <p:sldId id="291" r:id="rId5"/>
    <p:sldId id="292" r:id="rId6"/>
    <p:sldId id="293" r:id="rId7"/>
    <p:sldId id="279" r:id="rId8"/>
    <p:sldId id="294" r:id="rId9"/>
    <p:sldId id="295" r:id="rId10"/>
    <p:sldId id="296" r:id="rId11"/>
    <p:sldId id="298" r:id="rId12"/>
    <p:sldId id="297" r:id="rId13"/>
    <p:sldId id="282" r:id="rId14"/>
    <p:sldId id="299" r:id="rId15"/>
    <p:sldId id="300" r:id="rId16"/>
    <p:sldId id="301" r:id="rId17"/>
    <p:sldId id="302" r:id="rId18"/>
    <p:sldId id="306" r:id="rId19"/>
    <p:sldId id="307" r:id="rId20"/>
    <p:sldId id="303" r:id="rId21"/>
    <p:sldId id="308" r:id="rId22"/>
    <p:sldId id="304" r:id="rId23"/>
    <p:sldId id="309" r:id="rId24"/>
    <p:sldId id="313" r:id="rId25"/>
    <p:sldId id="305" r:id="rId26"/>
    <p:sldId id="312" r:id="rId27"/>
    <p:sldId id="314" r:id="rId28"/>
    <p:sldId id="315" r:id="rId29"/>
    <p:sldId id="316" r:id="rId30"/>
    <p:sldId id="317" r:id="rId31"/>
    <p:sldId id="318" r:id="rId32"/>
    <p:sldId id="319" r:id="rId33"/>
    <p:sldId id="320" r:id="rId34"/>
    <p:sldId id="322" r:id="rId35"/>
    <p:sldId id="323" r:id="rId36"/>
    <p:sldId id="324" r:id="rId37"/>
    <p:sldId id="325" r:id="rId38"/>
    <p:sldId id="284" r:id="rId39"/>
    <p:sldId id="310" r:id="rId40"/>
    <p:sldId id="311" r:id="rId41"/>
    <p:sldId id="285"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3" d="100"/>
          <a:sy n="83" d="100"/>
        </p:scale>
        <p:origin x="-144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947A3-A11E-4383-9D1D-29063EE70E69}"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IN"/>
        </a:p>
      </dgm:t>
    </dgm:pt>
    <dgm:pt modelId="{1CA8C1EF-1A48-4D50-A4BA-FB56BD0D3C0F}">
      <dgm:prSet phldrT="[Text]"/>
      <dgm:spPr/>
      <dgm:t>
        <a:bodyPr/>
        <a:lstStyle/>
        <a:p>
          <a:r>
            <a:rPr lang="en-US" dirty="0"/>
            <a:t>Dataset</a:t>
          </a:r>
          <a:endParaRPr lang="en-IN" dirty="0"/>
        </a:p>
      </dgm:t>
    </dgm:pt>
    <dgm:pt modelId="{D01F09BF-E44C-4F81-B082-EF14E6CA6296}" type="parTrans" cxnId="{DC89C51A-73B3-4DD7-A0B8-DAD5D2F97F10}">
      <dgm:prSet/>
      <dgm:spPr/>
      <dgm:t>
        <a:bodyPr/>
        <a:lstStyle/>
        <a:p>
          <a:endParaRPr lang="en-IN"/>
        </a:p>
      </dgm:t>
    </dgm:pt>
    <dgm:pt modelId="{3118858D-61C1-4085-904C-5903A6716B3C}" type="sibTrans" cxnId="{DC89C51A-73B3-4DD7-A0B8-DAD5D2F97F10}">
      <dgm:prSet/>
      <dgm:spPr/>
      <dgm:t>
        <a:bodyPr/>
        <a:lstStyle/>
        <a:p>
          <a:endParaRPr lang="en-IN"/>
        </a:p>
      </dgm:t>
    </dgm:pt>
    <dgm:pt modelId="{37B84454-E6E0-4957-A336-7429A6384EE4}">
      <dgm:prSet phldrT="[Text]"/>
      <dgm:spPr/>
      <dgm:t>
        <a:bodyPr/>
        <a:lstStyle/>
        <a:p>
          <a:r>
            <a:rPr lang="en-US" dirty="0"/>
            <a:t>CSV</a:t>
          </a:r>
          <a:endParaRPr lang="en-IN" dirty="0"/>
        </a:p>
      </dgm:t>
    </dgm:pt>
    <dgm:pt modelId="{A40CA037-327A-4FDC-B1EE-F4B7F5EBFF73}" type="parTrans" cxnId="{9D5B223B-E3C8-453F-80EE-69775B004D19}">
      <dgm:prSet/>
      <dgm:spPr/>
      <dgm:t>
        <a:bodyPr/>
        <a:lstStyle/>
        <a:p>
          <a:endParaRPr lang="en-IN"/>
        </a:p>
      </dgm:t>
    </dgm:pt>
    <dgm:pt modelId="{8052F1F5-892E-48A5-AE5D-9FBE44343783}" type="sibTrans" cxnId="{9D5B223B-E3C8-453F-80EE-69775B004D19}">
      <dgm:prSet/>
      <dgm:spPr/>
      <dgm:t>
        <a:bodyPr/>
        <a:lstStyle/>
        <a:p>
          <a:endParaRPr lang="en-IN"/>
        </a:p>
      </dgm:t>
    </dgm:pt>
    <dgm:pt modelId="{7C7F6E4B-C553-49E8-BFF1-A5106EEFB41F}">
      <dgm:prSet phldrT="[Text]"/>
      <dgm:spPr/>
      <dgm:t>
        <a:bodyPr/>
        <a:lstStyle/>
        <a:p>
          <a:r>
            <a:rPr lang="en-US" dirty="0"/>
            <a:t>Visualization</a:t>
          </a:r>
          <a:endParaRPr lang="en-IN" dirty="0"/>
        </a:p>
      </dgm:t>
    </dgm:pt>
    <dgm:pt modelId="{D8016FE9-FBEE-40E7-A7E5-22632065E5F2}" type="parTrans" cxnId="{71DC03F5-B0EA-4FA9-A697-17AC796D09DD}">
      <dgm:prSet/>
      <dgm:spPr/>
      <dgm:t>
        <a:bodyPr/>
        <a:lstStyle/>
        <a:p>
          <a:endParaRPr lang="en-IN"/>
        </a:p>
      </dgm:t>
    </dgm:pt>
    <dgm:pt modelId="{023D17F3-E0CB-474F-A422-8717A2636FA8}" type="sibTrans" cxnId="{71DC03F5-B0EA-4FA9-A697-17AC796D09DD}">
      <dgm:prSet/>
      <dgm:spPr/>
      <dgm:t>
        <a:bodyPr/>
        <a:lstStyle/>
        <a:p>
          <a:endParaRPr lang="en-IN"/>
        </a:p>
      </dgm:t>
    </dgm:pt>
    <dgm:pt modelId="{0FE63566-CE37-4A50-BCC1-B7C358072497}">
      <dgm:prSet phldrT="[Text]"/>
      <dgm:spPr/>
      <dgm:t>
        <a:bodyPr/>
        <a:lstStyle/>
        <a:p>
          <a:r>
            <a:rPr lang="en-US" dirty="0"/>
            <a:t>Visual representation</a:t>
          </a:r>
          <a:endParaRPr lang="en-IN" dirty="0"/>
        </a:p>
      </dgm:t>
    </dgm:pt>
    <dgm:pt modelId="{9C95B820-C11E-469B-A390-8D698046FDD8}" type="parTrans" cxnId="{4D07BB41-20F1-4255-A958-E99178506633}">
      <dgm:prSet/>
      <dgm:spPr/>
      <dgm:t>
        <a:bodyPr/>
        <a:lstStyle/>
        <a:p>
          <a:endParaRPr lang="en-IN"/>
        </a:p>
      </dgm:t>
    </dgm:pt>
    <dgm:pt modelId="{848AA691-14D7-440C-87B6-A3D5CA822DCF}" type="sibTrans" cxnId="{4D07BB41-20F1-4255-A958-E99178506633}">
      <dgm:prSet/>
      <dgm:spPr/>
      <dgm:t>
        <a:bodyPr/>
        <a:lstStyle/>
        <a:p>
          <a:endParaRPr lang="en-IN"/>
        </a:p>
      </dgm:t>
    </dgm:pt>
    <dgm:pt modelId="{B48ECE5C-B28C-408F-8684-4DEE2B975442}">
      <dgm:prSet phldrT="[Text]"/>
      <dgm:spPr/>
      <dgm:t>
        <a:bodyPr/>
        <a:lstStyle/>
        <a:p>
          <a:r>
            <a:rPr lang="en-US" dirty="0"/>
            <a:t>Visual Graphs</a:t>
          </a:r>
          <a:endParaRPr lang="en-IN" dirty="0"/>
        </a:p>
      </dgm:t>
    </dgm:pt>
    <dgm:pt modelId="{33446347-1088-4FD3-9EC2-E4DE8D6E5BA2}" type="parTrans" cxnId="{E077F1EF-5C97-42D7-9659-6B7B3462CD4A}">
      <dgm:prSet/>
      <dgm:spPr/>
      <dgm:t>
        <a:bodyPr/>
        <a:lstStyle/>
        <a:p>
          <a:endParaRPr lang="en-IN"/>
        </a:p>
      </dgm:t>
    </dgm:pt>
    <dgm:pt modelId="{644AFA61-4414-4F3B-B4BC-5539A7ECFB52}" type="sibTrans" cxnId="{E077F1EF-5C97-42D7-9659-6B7B3462CD4A}">
      <dgm:prSet/>
      <dgm:spPr/>
      <dgm:t>
        <a:bodyPr/>
        <a:lstStyle/>
        <a:p>
          <a:endParaRPr lang="en-IN"/>
        </a:p>
      </dgm:t>
    </dgm:pt>
    <dgm:pt modelId="{4702A8CB-D8E2-4751-AA1D-67205B51792F}">
      <dgm:prSet phldrT="[Text]"/>
      <dgm:spPr/>
      <dgm:t>
        <a:bodyPr/>
        <a:lstStyle/>
        <a:p>
          <a:r>
            <a:rPr lang="en-US" dirty="0"/>
            <a:t>Analytics</a:t>
          </a:r>
          <a:endParaRPr lang="en-IN" dirty="0"/>
        </a:p>
      </dgm:t>
    </dgm:pt>
    <dgm:pt modelId="{A23793A6-EC4A-41E7-A003-7A0094DA3CA6}" type="parTrans" cxnId="{8F610E1A-7C86-4D6F-9362-52BFB45138A5}">
      <dgm:prSet/>
      <dgm:spPr/>
      <dgm:t>
        <a:bodyPr/>
        <a:lstStyle/>
        <a:p>
          <a:endParaRPr lang="en-IN"/>
        </a:p>
      </dgm:t>
    </dgm:pt>
    <dgm:pt modelId="{D2B7F73A-C4E0-429D-9A54-7E15497D8F96}" type="sibTrans" cxnId="{8F610E1A-7C86-4D6F-9362-52BFB45138A5}">
      <dgm:prSet/>
      <dgm:spPr/>
      <dgm:t>
        <a:bodyPr/>
        <a:lstStyle/>
        <a:p>
          <a:endParaRPr lang="en-IN"/>
        </a:p>
      </dgm:t>
    </dgm:pt>
    <dgm:pt modelId="{2D11E6D3-DF8C-481C-B3E7-A456BBB837FE}">
      <dgm:prSet phldrT="[Text]"/>
      <dgm:spPr/>
      <dgm:t>
        <a:bodyPr/>
        <a:lstStyle/>
        <a:p>
          <a:r>
            <a:rPr lang="en-US" dirty="0"/>
            <a:t>Pandas</a:t>
          </a:r>
          <a:endParaRPr lang="en-IN" dirty="0"/>
        </a:p>
      </dgm:t>
    </dgm:pt>
    <dgm:pt modelId="{6E69344D-C750-49A5-8D75-076685DCD1DC}" type="parTrans" cxnId="{215C9876-31DF-43A1-B0A7-06FBF866ED25}">
      <dgm:prSet/>
      <dgm:spPr/>
      <dgm:t>
        <a:bodyPr/>
        <a:lstStyle/>
        <a:p>
          <a:endParaRPr lang="en-IN"/>
        </a:p>
      </dgm:t>
    </dgm:pt>
    <dgm:pt modelId="{65FA7A7F-4043-4328-ADD1-7E5FD92BEF74}" type="sibTrans" cxnId="{215C9876-31DF-43A1-B0A7-06FBF866ED25}">
      <dgm:prSet/>
      <dgm:spPr/>
      <dgm:t>
        <a:bodyPr/>
        <a:lstStyle/>
        <a:p>
          <a:endParaRPr lang="en-IN"/>
        </a:p>
      </dgm:t>
    </dgm:pt>
    <dgm:pt modelId="{EB1F7F6B-690D-4F06-8751-7A43B3D8B0E8}">
      <dgm:prSet phldrT="[Text]"/>
      <dgm:spPr/>
      <dgm:t>
        <a:bodyPr/>
        <a:lstStyle/>
        <a:p>
          <a:r>
            <a:rPr lang="en-US" dirty="0"/>
            <a:t>Regression</a:t>
          </a:r>
          <a:endParaRPr lang="en-IN" dirty="0"/>
        </a:p>
      </dgm:t>
    </dgm:pt>
    <dgm:pt modelId="{BA0F3D41-3B52-4C1E-A7F0-6FDFB5A50DBC}" type="parTrans" cxnId="{330A2292-2863-479F-B0BB-C8C8E53AD5C0}">
      <dgm:prSet/>
      <dgm:spPr/>
      <dgm:t>
        <a:bodyPr/>
        <a:lstStyle/>
        <a:p>
          <a:endParaRPr lang="en-IN"/>
        </a:p>
      </dgm:t>
    </dgm:pt>
    <dgm:pt modelId="{721C8718-369A-4CFC-A537-A015548B1B73}" type="sibTrans" cxnId="{330A2292-2863-479F-B0BB-C8C8E53AD5C0}">
      <dgm:prSet/>
      <dgm:spPr/>
      <dgm:t>
        <a:bodyPr/>
        <a:lstStyle/>
        <a:p>
          <a:endParaRPr lang="en-IN"/>
        </a:p>
      </dgm:t>
    </dgm:pt>
    <dgm:pt modelId="{01F371EB-1116-4A90-9EC7-4E89284FD546}">
      <dgm:prSet phldrT="[Text]"/>
      <dgm:spPr/>
      <dgm:t>
        <a:bodyPr/>
        <a:lstStyle/>
        <a:p>
          <a:r>
            <a:rPr lang="en-US" dirty="0"/>
            <a:t>Accuracy Score</a:t>
          </a:r>
          <a:endParaRPr lang="en-IN" dirty="0"/>
        </a:p>
      </dgm:t>
    </dgm:pt>
    <dgm:pt modelId="{970591A1-BEDC-4DE2-A430-B85CCC5FCDF9}" type="parTrans" cxnId="{4004C84A-884F-486D-AF0F-6419A24A90E9}">
      <dgm:prSet/>
      <dgm:spPr/>
      <dgm:t>
        <a:bodyPr/>
        <a:lstStyle/>
        <a:p>
          <a:endParaRPr lang="en-IN"/>
        </a:p>
      </dgm:t>
    </dgm:pt>
    <dgm:pt modelId="{1F68AE6A-309E-42FF-80F1-4857BE60FE20}" type="sibTrans" cxnId="{4004C84A-884F-486D-AF0F-6419A24A90E9}">
      <dgm:prSet/>
      <dgm:spPr/>
      <dgm:t>
        <a:bodyPr/>
        <a:lstStyle/>
        <a:p>
          <a:endParaRPr lang="en-IN"/>
        </a:p>
      </dgm:t>
    </dgm:pt>
    <dgm:pt modelId="{97BA5322-5276-4F78-93FB-27C9C729D959}" type="pres">
      <dgm:prSet presAssocID="{1D4947A3-A11E-4383-9D1D-29063EE70E69}" presName="diagram" presStyleCnt="0">
        <dgm:presLayoutVars>
          <dgm:chPref val="1"/>
          <dgm:dir/>
          <dgm:animOne val="branch"/>
          <dgm:animLvl val="lvl"/>
          <dgm:resizeHandles/>
        </dgm:presLayoutVars>
      </dgm:prSet>
      <dgm:spPr/>
      <dgm:t>
        <a:bodyPr/>
        <a:lstStyle/>
        <a:p>
          <a:endParaRPr lang="en-US"/>
        </a:p>
      </dgm:t>
    </dgm:pt>
    <dgm:pt modelId="{CDA73217-2D70-4AFF-B67F-77C82B225884}" type="pres">
      <dgm:prSet presAssocID="{1CA8C1EF-1A48-4D50-A4BA-FB56BD0D3C0F}" presName="root" presStyleCnt="0"/>
      <dgm:spPr/>
    </dgm:pt>
    <dgm:pt modelId="{5BCA0F2B-FF4B-45AD-84E1-0DF3D9A0A580}" type="pres">
      <dgm:prSet presAssocID="{1CA8C1EF-1A48-4D50-A4BA-FB56BD0D3C0F}" presName="rootComposite" presStyleCnt="0"/>
      <dgm:spPr/>
    </dgm:pt>
    <dgm:pt modelId="{DE241ED9-92EA-4B43-8996-17A8201B90D1}" type="pres">
      <dgm:prSet presAssocID="{1CA8C1EF-1A48-4D50-A4BA-FB56BD0D3C0F}" presName="rootText" presStyleLbl="node1" presStyleIdx="0" presStyleCnt="3"/>
      <dgm:spPr/>
      <dgm:t>
        <a:bodyPr/>
        <a:lstStyle/>
        <a:p>
          <a:endParaRPr lang="en-US"/>
        </a:p>
      </dgm:t>
    </dgm:pt>
    <dgm:pt modelId="{4DBDF9F5-1D75-4B43-BDDA-6461F56CD1E5}" type="pres">
      <dgm:prSet presAssocID="{1CA8C1EF-1A48-4D50-A4BA-FB56BD0D3C0F}" presName="rootConnector" presStyleLbl="node1" presStyleIdx="0" presStyleCnt="3"/>
      <dgm:spPr/>
      <dgm:t>
        <a:bodyPr/>
        <a:lstStyle/>
        <a:p>
          <a:endParaRPr lang="en-US"/>
        </a:p>
      </dgm:t>
    </dgm:pt>
    <dgm:pt modelId="{CEAE878C-497A-4B7D-B156-E78DEC2781B4}" type="pres">
      <dgm:prSet presAssocID="{1CA8C1EF-1A48-4D50-A4BA-FB56BD0D3C0F}" presName="childShape" presStyleCnt="0"/>
      <dgm:spPr/>
    </dgm:pt>
    <dgm:pt modelId="{F30301A5-6C88-40FE-8C19-22558BB29679}" type="pres">
      <dgm:prSet presAssocID="{A40CA037-327A-4FDC-B1EE-F4B7F5EBFF73}" presName="Name13" presStyleLbl="parChTrans1D2" presStyleIdx="0" presStyleCnt="6"/>
      <dgm:spPr/>
      <dgm:t>
        <a:bodyPr/>
        <a:lstStyle/>
        <a:p>
          <a:endParaRPr lang="en-US"/>
        </a:p>
      </dgm:t>
    </dgm:pt>
    <dgm:pt modelId="{67948EBD-18C5-488D-BEFA-A6581702E112}" type="pres">
      <dgm:prSet presAssocID="{37B84454-E6E0-4957-A336-7429A6384EE4}" presName="childText" presStyleLbl="bgAcc1" presStyleIdx="0" presStyleCnt="6">
        <dgm:presLayoutVars>
          <dgm:bulletEnabled val="1"/>
        </dgm:presLayoutVars>
      </dgm:prSet>
      <dgm:spPr/>
      <dgm:t>
        <a:bodyPr/>
        <a:lstStyle/>
        <a:p>
          <a:endParaRPr lang="en-US"/>
        </a:p>
      </dgm:t>
    </dgm:pt>
    <dgm:pt modelId="{FB231B81-6C39-43E5-ABCC-47C72746667B}" type="pres">
      <dgm:prSet presAssocID="{7C7F6E4B-C553-49E8-BFF1-A5106EEFB41F}" presName="root" presStyleCnt="0"/>
      <dgm:spPr/>
    </dgm:pt>
    <dgm:pt modelId="{B4C30DC1-37A3-4C90-AF68-1DEC446D7114}" type="pres">
      <dgm:prSet presAssocID="{7C7F6E4B-C553-49E8-BFF1-A5106EEFB41F}" presName="rootComposite" presStyleCnt="0"/>
      <dgm:spPr/>
    </dgm:pt>
    <dgm:pt modelId="{CAA8B58E-9C9F-49C3-96BA-8A8C8733AF11}" type="pres">
      <dgm:prSet presAssocID="{7C7F6E4B-C553-49E8-BFF1-A5106EEFB41F}" presName="rootText" presStyleLbl="node1" presStyleIdx="1" presStyleCnt="3"/>
      <dgm:spPr/>
      <dgm:t>
        <a:bodyPr/>
        <a:lstStyle/>
        <a:p>
          <a:endParaRPr lang="en-US"/>
        </a:p>
      </dgm:t>
    </dgm:pt>
    <dgm:pt modelId="{C8C1675E-162F-4237-A015-A950BEB0EB58}" type="pres">
      <dgm:prSet presAssocID="{7C7F6E4B-C553-49E8-BFF1-A5106EEFB41F}" presName="rootConnector" presStyleLbl="node1" presStyleIdx="1" presStyleCnt="3"/>
      <dgm:spPr/>
      <dgm:t>
        <a:bodyPr/>
        <a:lstStyle/>
        <a:p>
          <a:endParaRPr lang="en-US"/>
        </a:p>
      </dgm:t>
    </dgm:pt>
    <dgm:pt modelId="{AB9933C7-31A3-48AD-9887-BC9DBACA7FED}" type="pres">
      <dgm:prSet presAssocID="{7C7F6E4B-C553-49E8-BFF1-A5106EEFB41F}" presName="childShape" presStyleCnt="0"/>
      <dgm:spPr/>
    </dgm:pt>
    <dgm:pt modelId="{2AF8BD71-15D3-46B4-9BAF-A71B097E0158}" type="pres">
      <dgm:prSet presAssocID="{9C95B820-C11E-469B-A390-8D698046FDD8}" presName="Name13" presStyleLbl="parChTrans1D2" presStyleIdx="1" presStyleCnt="6"/>
      <dgm:spPr/>
      <dgm:t>
        <a:bodyPr/>
        <a:lstStyle/>
        <a:p>
          <a:endParaRPr lang="en-US"/>
        </a:p>
      </dgm:t>
    </dgm:pt>
    <dgm:pt modelId="{71084574-F7B2-4BC4-A457-8D9E4403CA27}" type="pres">
      <dgm:prSet presAssocID="{0FE63566-CE37-4A50-BCC1-B7C358072497}" presName="childText" presStyleLbl="bgAcc1" presStyleIdx="1" presStyleCnt="6">
        <dgm:presLayoutVars>
          <dgm:bulletEnabled val="1"/>
        </dgm:presLayoutVars>
      </dgm:prSet>
      <dgm:spPr/>
      <dgm:t>
        <a:bodyPr/>
        <a:lstStyle/>
        <a:p>
          <a:endParaRPr lang="en-US"/>
        </a:p>
      </dgm:t>
    </dgm:pt>
    <dgm:pt modelId="{548F8BD5-8A11-41FF-B493-C8DE214B8208}" type="pres">
      <dgm:prSet presAssocID="{33446347-1088-4FD3-9EC2-E4DE8D6E5BA2}" presName="Name13" presStyleLbl="parChTrans1D2" presStyleIdx="2" presStyleCnt="6"/>
      <dgm:spPr/>
      <dgm:t>
        <a:bodyPr/>
        <a:lstStyle/>
        <a:p>
          <a:endParaRPr lang="en-US"/>
        </a:p>
      </dgm:t>
    </dgm:pt>
    <dgm:pt modelId="{AC7EC0F1-0E8D-421F-B79D-3AC921001D46}" type="pres">
      <dgm:prSet presAssocID="{B48ECE5C-B28C-408F-8684-4DEE2B975442}" presName="childText" presStyleLbl="bgAcc1" presStyleIdx="2" presStyleCnt="6">
        <dgm:presLayoutVars>
          <dgm:bulletEnabled val="1"/>
        </dgm:presLayoutVars>
      </dgm:prSet>
      <dgm:spPr/>
      <dgm:t>
        <a:bodyPr/>
        <a:lstStyle/>
        <a:p>
          <a:endParaRPr lang="en-US"/>
        </a:p>
      </dgm:t>
    </dgm:pt>
    <dgm:pt modelId="{C8A2220F-1324-438C-950E-349A2BECD6C4}" type="pres">
      <dgm:prSet presAssocID="{4702A8CB-D8E2-4751-AA1D-67205B51792F}" presName="root" presStyleCnt="0"/>
      <dgm:spPr/>
    </dgm:pt>
    <dgm:pt modelId="{1B03A295-7702-4F56-BD35-311B2066F480}" type="pres">
      <dgm:prSet presAssocID="{4702A8CB-D8E2-4751-AA1D-67205B51792F}" presName="rootComposite" presStyleCnt="0"/>
      <dgm:spPr/>
    </dgm:pt>
    <dgm:pt modelId="{F58FE67B-DA5F-44E8-9CAD-3A5322D1B62D}" type="pres">
      <dgm:prSet presAssocID="{4702A8CB-D8E2-4751-AA1D-67205B51792F}" presName="rootText" presStyleLbl="node1" presStyleIdx="2" presStyleCnt="3"/>
      <dgm:spPr/>
      <dgm:t>
        <a:bodyPr/>
        <a:lstStyle/>
        <a:p>
          <a:endParaRPr lang="en-US"/>
        </a:p>
      </dgm:t>
    </dgm:pt>
    <dgm:pt modelId="{B0F63EB2-7F2F-4308-A556-1ED5DF31D898}" type="pres">
      <dgm:prSet presAssocID="{4702A8CB-D8E2-4751-AA1D-67205B51792F}" presName="rootConnector" presStyleLbl="node1" presStyleIdx="2" presStyleCnt="3"/>
      <dgm:spPr/>
      <dgm:t>
        <a:bodyPr/>
        <a:lstStyle/>
        <a:p>
          <a:endParaRPr lang="en-US"/>
        </a:p>
      </dgm:t>
    </dgm:pt>
    <dgm:pt modelId="{AE10AE1C-C53C-4358-9107-B09891871EEF}" type="pres">
      <dgm:prSet presAssocID="{4702A8CB-D8E2-4751-AA1D-67205B51792F}" presName="childShape" presStyleCnt="0"/>
      <dgm:spPr/>
    </dgm:pt>
    <dgm:pt modelId="{B94D5B49-1E38-4B0E-89E6-1FD7FBE4D967}" type="pres">
      <dgm:prSet presAssocID="{6E69344D-C750-49A5-8D75-076685DCD1DC}" presName="Name13" presStyleLbl="parChTrans1D2" presStyleIdx="3" presStyleCnt="6"/>
      <dgm:spPr/>
      <dgm:t>
        <a:bodyPr/>
        <a:lstStyle/>
        <a:p>
          <a:endParaRPr lang="en-US"/>
        </a:p>
      </dgm:t>
    </dgm:pt>
    <dgm:pt modelId="{72FAE1A4-86D7-4EEB-8525-AD5F38B91C2D}" type="pres">
      <dgm:prSet presAssocID="{2D11E6D3-DF8C-481C-B3E7-A456BBB837FE}" presName="childText" presStyleLbl="bgAcc1" presStyleIdx="3" presStyleCnt="6">
        <dgm:presLayoutVars>
          <dgm:bulletEnabled val="1"/>
        </dgm:presLayoutVars>
      </dgm:prSet>
      <dgm:spPr/>
      <dgm:t>
        <a:bodyPr/>
        <a:lstStyle/>
        <a:p>
          <a:endParaRPr lang="en-US"/>
        </a:p>
      </dgm:t>
    </dgm:pt>
    <dgm:pt modelId="{2983C4C4-2933-40C8-8A06-21D1325A6884}" type="pres">
      <dgm:prSet presAssocID="{BA0F3D41-3B52-4C1E-A7F0-6FDFB5A50DBC}" presName="Name13" presStyleLbl="parChTrans1D2" presStyleIdx="4" presStyleCnt="6"/>
      <dgm:spPr/>
      <dgm:t>
        <a:bodyPr/>
        <a:lstStyle/>
        <a:p>
          <a:endParaRPr lang="en-US"/>
        </a:p>
      </dgm:t>
    </dgm:pt>
    <dgm:pt modelId="{2533503D-E4DD-4236-A9D4-0079E13161D1}" type="pres">
      <dgm:prSet presAssocID="{EB1F7F6B-690D-4F06-8751-7A43B3D8B0E8}" presName="childText" presStyleLbl="bgAcc1" presStyleIdx="4" presStyleCnt="6">
        <dgm:presLayoutVars>
          <dgm:bulletEnabled val="1"/>
        </dgm:presLayoutVars>
      </dgm:prSet>
      <dgm:spPr/>
      <dgm:t>
        <a:bodyPr/>
        <a:lstStyle/>
        <a:p>
          <a:endParaRPr lang="en-US"/>
        </a:p>
      </dgm:t>
    </dgm:pt>
    <dgm:pt modelId="{B94F0EDC-929D-4EC1-B0B0-6EC8C0AAE2B4}" type="pres">
      <dgm:prSet presAssocID="{970591A1-BEDC-4DE2-A430-B85CCC5FCDF9}" presName="Name13" presStyleLbl="parChTrans1D2" presStyleIdx="5" presStyleCnt="6"/>
      <dgm:spPr/>
      <dgm:t>
        <a:bodyPr/>
        <a:lstStyle/>
        <a:p>
          <a:endParaRPr lang="en-US"/>
        </a:p>
      </dgm:t>
    </dgm:pt>
    <dgm:pt modelId="{0BE3867F-7A5C-4132-97DD-73506BB25D1C}" type="pres">
      <dgm:prSet presAssocID="{01F371EB-1116-4A90-9EC7-4E89284FD546}" presName="childText" presStyleLbl="bgAcc1" presStyleIdx="5" presStyleCnt="6">
        <dgm:presLayoutVars>
          <dgm:bulletEnabled val="1"/>
        </dgm:presLayoutVars>
      </dgm:prSet>
      <dgm:spPr/>
      <dgm:t>
        <a:bodyPr/>
        <a:lstStyle/>
        <a:p>
          <a:endParaRPr lang="en-US"/>
        </a:p>
      </dgm:t>
    </dgm:pt>
  </dgm:ptLst>
  <dgm:cxnLst>
    <dgm:cxn modelId="{47DB20F2-690A-4E30-AE75-5167D54A71D5}" type="presOf" srcId="{EB1F7F6B-690D-4F06-8751-7A43B3D8B0E8}" destId="{2533503D-E4DD-4236-A9D4-0079E13161D1}" srcOrd="0" destOrd="0" presId="urn:microsoft.com/office/officeart/2005/8/layout/hierarchy3"/>
    <dgm:cxn modelId="{33B01483-01BD-4348-A9E9-E6E600DBA4F6}" type="presOf" srcId="{970591A1-BEDC-4DE2-A430-B85CCC5FCDF9}" destId="{B94F0EDC-929D-4EC1-B0B0-6EC8C0AAE2B4}" srcOrd="0" destOrd="0" presId="urn:microsoft.com/office/officeart/2005/8/layout/hierarchy3"/>
    <dgm:cxn modelId="{F2A0D0C0-72FD-40B9-9653-70E9F5A9AD70}" type="presOf" srcId="{B48ECE5C-B28C-408F-8684-4DEE2B975442}" destId="{AC7EC0F1-0E8D-421F-B79D-3AC921001D46}" srcOrd="0" destOrd="0" presId="urn:microsoft.com/office/officeart/2005/8/layout/hierarchy3"/>
    <dgm:cxn modelId="{DC89C51A-73B3-4DD7-A0B8-DAD5D2F97F10}" srcId="{1D4947A3-A11E-4383-9D1D-29063EE70E69}" destId="{1CA8C1EF-1A48-4D50-A4BA-FB56BD0D3C0F}" srcOrd="0" destOrd="0" parTransId="{D01F09BF-E44C-4F81-B082-EF14E6CA6296}" sibTransId="{3118858D-61C1-4085-904C-5903A6716B3C}"/>
    <dgm:cxn modelId="{13752DF7-6400-419A-9CCC-1E9385D8E6F5}" type="presOf" srcId="{6E69344D-C750-49A5-8D75-076685DCD1DC}" destId="{B94D5B49-1E38-4B0E-89E6-1FD7FBE4D967}" srcOrd="0" destOrd="0" presId="urn:microsoft.com/office/officeart/2005/8/layout/hierarchy3"/>
    <dgm:cxn modelId="{082A391B-6B31-47B5-A3FE-682E231E352B}" type="presOf" srcId="{0FE63566-CE37-4A50-BCC1-B7C358072497}" destId="{71084574-F7B2-4BC4-A457-8D9E4403CA27}" srcOrd="0" destOrd="0" presId="urn:microsoft.com/office/officeart/2005/8/layout/hierarchy3"/>
    <dgm:cxn modelId="{B703F9C8-40B4-4107-BA34-5651183117C9}" type="presOf" srcId="{33446347-1088-4FD3-9EC2-E4DE8D6E5BA2}" destId="{548F8BD5-8A11-41FF-B493-C8DE214B8208}" srcOrd="0" destOrd="0" presId="urn:microsoft.com/office/officeart/2005/8/layout/hierarchy3"/>
    <dgm:cxn modelId="{E077F1EF-5C97-42D7-9659-6B7B3462CD4A}" srcId="{7C7F6E4B-C553-49E8-BFF1-A5106EEFB41F}" destId="{B48ECE5C-B28C-408F-8684-4DEE2B975442}" srcOrd="1" destOrd="0" parTransId="{33446347-1088-4FD3-9EC2-E4DE8D6E5BA2}" sibTransId="{644AFA61-4414-4F3B-B4BC-5539A7ECFB52}"/>
    <dgm:cxn modelId="{4D07BB41-20F1-4255-A958-E99178506633}" srcId="{7C7F6E4B-C553-49E8-BFF1-A5106EEFB41F}" destId="{0FE63566-CE37-4A50-BCC1-B7C358072497}" srcOrd="0" destOrd="0" parTransId="{9C95B820-C11E-469B-A390-8D698046FDD8}" sibTransId="{848AA691-14D7-440C-87B6-A3D5CA822DCF}"/>
    <dgm:cxn modelId="{88584F7B-D028-47FB-8290-CE29B7FFC84C}" type="presOf" srcId="{A40CA037-327A-4FDC-B1EE-F4B7F5EBFF73}" destId="{F30301A5-6C88-40FE-8C19-22558BB29679}" srcOrd="0" destOrd="0" presId="urn:microsoft.com/office/officeart/2005/8/layout/hierarchy3"/>
    <dgm:cxn modelId="{9D5B223B-E3C8-453F-80EE-69775B004D19}" srcId="{1CA8C1EF-1A48-4D50-A4BA-FB56BD0D3C0F}" destId="{37B84454-E6E0-4957-A336-7429A6384EE4}" srcOrd="0" destOrd="0" parTransId="{A40CA037-327A-4FDC-B1EE-F4B7F5EBFF73}" sibTransId="{8052F1F5-892E-48A5-AE5D-9FBE44343783}"/>
    <dgm:cxn modelId="{C0AB527F-2A6A-4C3D-AAD9-13B3C981B66F}" type="presOf" srcId="{37B84454-E6E0-4957-A336-7429A6384EE4}" destId="{67948EBD-18C5-488D-BEFA-A6581702E112}" srcOrd="0" destOrd="0" presId="urn:microsoft.com/office/officeart/2005/8/layout/hierarchy3"/>
    <dgm:cxn modelId="{215C9876-31DF-43A1-B0A7-06FBF866ED25}" srcId="{4702A8CB-D8E2-4751-AA1D-67205B51792F}" destId="{2D11E6D3-DF8C-481C-B3E7-A456BBB837FE}" srcOrd="0" destOrd="0" parTransId="{6E69344D-C750-49A5-8D75-076685DCD1DC}" sibTransId="{65FA7A7F-4043-4328-ADD1-7E5FD92BEF74}"/>
    <dgm:cxn modelId="{4004C84A-884F-486D-AF0F-6419A24A90E9}" srcId="{4702A8CB-D8E2-4751-AA1D-67205B51792F}" destId="{01F371EB-1116-4A90-9EC7-4E89284FD546}" srcOrd="2" destOrd="0" parTransId="{970591A1-BEDC-4DE2-A430-B85CCC5FCDF9}" sibTransId="{1F68AE6A-309E-42FF-80F1-4857BE60FE20}"/>
    <dgm:cxn modelId="{B10CCE80-E2D4-4569-9955-6E657FF15E55}" type="presOf" srcId="{7C7F6E4B-C553-49E8-BFF1-A5106EEFB41F}" destId="{C8C1675E-162F-4237-A015-A950BEB0EB58}" srcOrd="1" destOrd="0" presId="urn:microsoft.com/office/officeart/2005/8/layout/hierarchy3"/>
    <dgm:cxn modelId="{1CE4D97B-9E86-4FB0-8909-52DB7261DFE3}" type="presOf" srcId="{4702A8CB-D8E2-4751-AA1D-67205B51792F}" destId="{F58FE67B-DA5F-44E8-9CAD-3A5322D1B62D}" srcOrd="0" destOrd="0" presId="urn:microsoft.com/office/officeart/2005/8/layout/hierarchy3"/>
    <dgm:cxn modelId="{CB4005DE-CD78-40B6-B256-D14865DB4003}" type="presOf" srcId="{BA0F3D41-3B52-4C1E-A7F0-6FDFB5A50DBC}" destId="{2983C4C4-2933-40C8-8A06-21D1325A6884}" srcOrd="0" destOrd="0" presId="urn:microsoft.com/office/officeart/2005/8/layout/hierarchy3"/>
    <dgm:cxn modelId="{66AA9D07-0BB4-4267-98E6-D831457E6742}" type="presOf" srcId="{1D4947A3-A11E-4383-9D1D-29063EE70E69}" destId="{97BA5322-5276-4F78-93FB-27C9C729D959}" srcOrd="0" destOrd="0" presId="urn:microsoft.com/office/officeart/2005/8/layout/hierarchy3"/>
    <dgm:cxn modelId="{A28B33BA-0749-40C4-9378-E508BD8E2CCA}" type="presOf" srcId="{2D11E6D3-DF8C-481C-B3E7-A456BBB837FE}" destId="{72FAE1A4-86D7-4EEB-8525-AD5F38B91C2D}" srcOrd="0" destOrd="0" presId="urn:microsoft.com/office/officeart/2005/8/layout/hierarchy3"/>
    <dgm:cxn modelId="{330A2292-2863-479F-B0BB-C8C8E53AD5C0}" srcId="{4702A8CB-D8E2-4751-AA1D-67205B51792F}" destId="{EB1F7F6B-690D-4F06-8751-7A43B3D8B0E8}" srcOrd="1" destOrd="0" parTransId="{BA0F3D41-3B52-4C1E-A7F0-6FDFB5A50DBC}" sibTransId="{721C8718-369A-4CFC-A537-A015548B1B73}"/>
    <dgm:cxn modelId="{8F610E1A-7C86-4D6F-9362-52BFB45138A5}" srcId="{1D4947A3-A11E-4383-9D1D-29063EE70E69}" destId="{4702A8CB-D8E2-4751-AA1D-67205B51792F}" srcOrd="2" destOrd="0" parTransId="{A23793A6-EC4A-41E7-A003-7A0094DA3CA6}" sibTransId="{D2B7F73A-C4E0-429D-9A54-7E15497D8F96}"/>
    <dgm:cxn modelId="{D40D424D-D894-445C-A5B3-AD6E3266B07D}" type="presOf" srcId="{4702A8CB-D8E2-4751-AA1D-67205B51792F}" destId="{B0F63EB2-7F2F-4308-A556-1ED5DF31D898}" srcOrd="1" destOrd="0" presId="urn:microsoft.com/office/officeart/2005/8/layout/hierarchy3"/>
    <dgm:cxn modelId="{41CD33E1-17E7-489C-9B58-F1DBEC375BBC}" type="presOf" srcId="{1CA8C1EF-1A48-4D50-A4BA-FB56BD0D3C0F}" destId="{4DBDF9F5-1D75-4B43-BDDA-6461F56CD1E5}" srcOrd="1" destOrd="0" presId="urn:microsoft.com/office/officeart/2005/8/layout/hierarchy3"/>
    <dgm:cxn modelId="{78EDA041-6CBE-4DF4-AB98-8A6A9FACDEBB}" type="presOf" srcId="{1CA8C1EF-1A48-4D50-A4BA-FB56BD0D3C0F}" destId="{DE241ED9-92EA-4B43-8996-17A8201B90D1}" srcOrd="0" destOrd="0" presId="urn:microsoft.com/office/officeart/2005/8/layout/hierarchy3"/>
    <dgm:cxn modelId="{71DC03F5-B0EA-4FA9-A697-17AC796D09DD}" srcId="{1D4947A3-A11E-4383-9D1D-29063EE70E69}" destId="{7C7F6E4B-C553-49E8-BFF1-A5106EEFB41F}" srcOrd="1" destOrd="0" parTransId="{D8016FE9-FBEE-40E7-A7E5-22632065E5F2}" sibTransId="{023D17F3-E0CB-474F-A422-8717A2636FA8}"/>
    <dgm:cxn modelId="{D2634E8B-1C39-49E4-AE3B-00AF7A950EA6}" type="presOf" srcId="{9C95B820-C11E-469B-A390-8D698046FDD8}" destId="{2AF8BD71-15D3-46B4-9BAF-A71B097E0158}" srcOrd="0" destOrd="0" presId="urn:microsoft.com/office/officeart/2005/8/layout/hierarchy3"/>
    <dgm:cxn modelId="{036B23C6-FF35-4CBC-AAA5-21737FFCDB4C}" type="presOf" srcId="{7C7F6E4B-C553-49E8-BFF1-A5106EEFB41F}" destId="{CAA8B58E-9C9F-49C3-96BA-8A8C8733AF11}" srcOrd="0" destOrd="0" presId="urn:microsoft.com/office/officeart/2005/8/layout/hierarchy3"/>
    <dgm:cxn modelId="{A3EB0278-51B0-4A95-9C05-D96392EB1A4A}" type="presOf" srcId="{01F371EB-1116-4A90-9EC7-4E89284FD546}" destId="{0BE3867F-7A5C-4132-97DD-73506BB25D1C}" srcOrd="0" destOrd="0" presId="urn:microsoft.com/office/officeart/2005/8/layout/hierarchy3"/>
    <dgm:cxn modelId="{60EE3229-2EF4-457C-AC19-157D71C3B01B}" type="presParOf" srcId="{97BA5322-5276-4F78-93FB-27C9C729D959}" destId="{CDA73217-2D70-4AFF-B67F-77C82B225884}" srcOrd="0" destOrd="0" presId="urn:microsoft.com/office/officeart/2005/8/layout/hierarchy3"/>
    <dgm:cxn modelId="{00EBE92A-A1E2-4E80-AA13-FB236C7A6D89}" type="presParOf" srcId="{CDA73217-2D70-4AFF-B67F-77C82B225884}" destId="{5BCA0F2B-FF4B-45AD-84E1-0DF3D9A0A580}" srcOrd="0" destOrd="0" presId="urn:microsoft.com/office/officeart/2005/8/layout/hierarchy3"/>
    <dgm:cxn modelId="{343FDC11-1B3D-4F86-BAA4-A8982D852F2F}" type="presParOf" srcId="{5BCA0F2B-FF4B-45AD-84E1-0DF3D9A0A580}" destId="{DE241ED9-92EA-4B43-8996-17A8201B90D1}" srcOrd="0" destOrd="0" presId="urn:microsoft.com/office/officeart/2005/8/layout/hierarchy3"/>
    <dgm:cxn modelId="{3B093CA0-1130-42AB-9E51-376C00BC3361}" type="presParOf" srcId="{5BCA0F2B-FF4B-45AD-84E1-0DF3D9A0A580}" destId="{4DBDF9F5-1D75-4B43-BDDA-6461F56CD1E5}" srcOrd="1" destOrd="0" presId="urn:microsoft.com/office/officeart/2005/8/layout/hierarchy3"/>
    <dgm:cxn modelId="{182CA047-6B36-4F52-BE50-D4ADF0F33FDB}" type="presParOf" srcId="{CDA73217-2D70-4AFF-B67F-77C82B225884}" destId="{CEAE878C-497A-4B7D-B156-E78DEC2781B4}" srcOrd="1" destOrd="0" presId="urn:microsoft.com/office/officeart/2005/8/layout/hierarchy3"/>
    <dgm:cxn modelId="{6449D553-43C2-4605-B184-CF332A88B132}" type="presParOf" srcId="{CEAE878C-497A-4B7D-B156-E78DEC2781B4}" destId="{F30301A5-6C88-40FE-8C19-22558BB29679}" srcOrd="0" destOrd="0" presId="urn:microsoft.com/office/officeart/2005/8/layout/hierarchy3"/>
    <dgm:cxn modelId="{4F9453D0-AEDB-4D41-A406-50A529121168}" type="presParOf" srcId="{CEAE878C-497A-4B7D-B156-E78DEC2781B4}" destId="{67948EBD-18C5-488D-BEFA-A6581702E112}" srcOrd="1" destOrd="0" presId="urn:microsoft.com/office/officeart/2005/8/layout/hierarchy3"/>
    <dgm:cxn modelId="{2835751A-E6DF-406A-8874-EB2568E83D78}" type="presParOf" srcId="{97BA5322-5276-4F78-93FB-27C9C729D959}" destId="{FB231B81-6C39-43E5-ABCC-47C72746667B}" srcOrd="1" destOrd="0" presId="urn:microsoft.com/office/officeart/2005/8/layout/hierarchy3"/>
    <dgm:cxn modelId="{74AA1ABD-E8B5-4152-A7A4-65B860CE05E8}" type="presParOf" srcId="{FB231B81-6C39-43E5-ABCC-47C72746667B}" destId="{B4C30DC1-37A3-4C90-AF68-1DEC446D7114}" srcOrd="0" destOrd="0" presId="urn:microsoft.com/office/officeart/2005/8/layout/hierarchy3"/>
    <dgm:cxn modelId="{2E5F204D-2F56-48BD-B609-53B168F7326A}" type="presParOf" srcId="{B4C30DC1-37A3-4C90-AF68-1DEC446D7114}" destId="{CAA8B58E-9C9F-49C3-96BA-8A8C8733AF11}" srcOrd="0" destOrd="0" presId="urn:microsoft.com/office/officeart/2005/8/layout/hierarchy3"/>
    <dgm:cxn modelId="{4E493C4F-CF5D-48EF-B095-406AEFB977E7}" type="presParOf" srcId="{B4C30DC1-37A3-4C90-AF68-1DEC446D7114}" destId="{C8C1675E-162F-4237-A015-A950BEB0EB58}" srcOrd="1" destOrd="0" presId="urn:microsoft.com/office/officeart/2005/8/layout/hierarchy3"/>
    <dgm:cxn modelId="{4B87036F-AE0C-4454-A12A-70ABC37DD727}" type="presParOf" srcId="{FB231B81-6C39-43E5-ABCC-47C72746667B}" destId="{AB9933C7-31A3-48AD-9887-BC9DBACA7FED}" srcOrd="1" destOrd="0" presId="urn:microsoft.com/office/officeart/2005/8/layout/hierarchy3"/>
    <dgm:cxn modelId="{D36605CA-1140-435A-B757-8C89FC2AF18B}" type="presParOf" srcId="{AB9933C7-31A3-48AD-9887-BC9DBACA7FED}" destId="{2AF8BD71-15D3-46B4-9BAF-A71B097E0158}" srcOrd="0" destOrd="0" presId="urn:microsoft.com/office/officeart/2005/8/layout/hierarchy3"/>
    <dgm:cxn modelId="{0C23F16C-2344-4A38-BC89-0F98895FFEB0}" type="presParOf" srcId="{AB9933C7-31A3-48AD-9887-BC9DBACA7FED}" destId="{71084574-F7B2-4BC4-A457-8D9E4403CA27}" srcOrd="1" destOrd="0" presId="urn:microsoft.com/office/officeart/2005/8/layout/hierarchy3"/>
    <dgm:cxn modelId="{9AD741B0-9A74-4A91-953D-81DF400732ED}" type="presParOf" srcId="{AB9933C7-31A3-48AD-9887-BC9DBACA7FED}" destId="{548F8BD5-8A11-41FF-B493-C8DE214B8208}" srcOrd="2" destOrd="0" presId="urn:microsoft.com/office/officeart/2005/8/layout/hierarchy3"/>
    <dgm:cxn modelId="{B7596B17-BB40-4E41-ABE4-42ED1F549A48}" type="presParOf" srcId="{AB9933C7-31A3-48AD-9887-BC9DBACA7FED}" destId="{AC7EC0F1-0E8D-421F-B79D-3AC921001D46}" srcOrd="3" destOrd="0" presId="urn:microsoft.com/office/officeart/2005/8/layout/hierarchy3"/>
    <dgm:cxn modelId="{CEF3431B-E7DB-4657-8BBD-825065D44A86}" type="presParOf" srcId="{97BA5322-5276-4F78-93FB-27C9C729D959}" destId="{C8A2220F-1324-438C-950E-349A2BECD6C4}" srcOrd="2" destOrd="0" presId="urn:microsoft.com/office/officeart/2005/8/layout/hierarchy3"/>
    <dgm:cxn modelId="{F9677C8F-347E-44A1-BF46-A4D9345AD3E8}" type="presParOf" srcId="{C8A2220F-1324-438C-950E-349A2BECD6C4}" destId="{1B03A295-7702-4F56-BD35-311B2066F480}" srcOrd="0" destOrd="0" presId="urn:microsoft.com/office/officeart/2005/8/layout/hierarchy3"/>
    <dgm:cxn modelId="{56539520-9D90-44C0-AB0A-1AC81D422BC2}" type="presParOf" srcId="{1B03A295-7702-4F56-BD35-311B2066F480}" destId="{F58FE67B-DA5F-44E8-9CAD-3A5322D1B62D}" srcOrd="0" destOrd="0" presId="urn:microsoft.com/office/officeart/2005/8/layout/hierarchy3"/>
    <dgm:cxn modelId="{F1B2C33D-9297-4665-99A1-59A94D8FCFFF}" type="presParOf" srcId="{1B03A295-7702-4F56-BD35-311B2066F480}" destId="{B0F63EB2-7F2F-4308-A556-1ED5DF31D898}" srcOrd="1" destOrd="0" presId="urn:microsoft.com/office/officeart/2005/8/layout/hierarchy3"/>
    <dgm:cxn modelId="{813AF62B-8AD0-414C-998F-AC80888B2E95}" type="presParOf" srcId="{C8A2220F-1324-438C-950E-349A2BECD6C4}" destId="{AE10AE1C-C53C-4358-9107-B09891871EEF}" srcOrd="1" destOrd="0" presId="urn:microsoft.com/office/officeart/2005/8/layout/hierarchy3"/>
    <dgm:cxn modelId="{BC63E88A-E7C7-4C6B-A06C-FE48144C6506}" type="presParOf" srcId="{AE10AE1C-C53C-4358-9107-B09891871EEF}" destId="{B94D5B49-1E38-4B0E-89E6-1FD7FBE4D967}" srcOrd="0" destOrd="0" presId="urn:microsoft.com/office/officeart/2005/8/layout/hierarchy3"/>
    <dgm:cxn modelId="{A18BB17A-CB16-4AE1-8F18-5A8973C4BAC5}" type="presParOf" srcId="{AE10AE1C-C53C-4358-9107-B09891871EEF}" destId="{72FAE1A4-86D7-4EEB-8525-AD5F38B91C2D}" srcOrd="1" destOrd="0" presId="urn:microsoft.com/office/officeart/2005/8/layout/hierarchy3"/>
    <dgm:cxn modelId="{5142A6BB-4376-495B-969C-E65CE82231D6}" type="presParOf" srcId="{AE10AE1C-C53C-4358-9107-B09891871EEF}" destId="{2983C4C4-2933-40C8-8A06-21D1325A6884}" srcOrd="2" destOrd="0" presId="urn:microsoft.com/office/officeart/2005/8/layout/hierarchy3"/>
    <dgm:cxn modelId="{EAFDE277-77FA-4D17-B9BE-147045387085}" type="presParOf" srcId="{AE10AE1C-C53C-4358-9107-B09891871EEF}" destId="{2533503D-E4DD-4236-A9D4-0079E13161D1}" srcOrd="3" destOrd="0" presId="urn:microsoft.com/office/officeart/2005/8/layout/hierarchy3"/>
    <dgm:cxn modelId="{05CF5721-D64C-4510-AEB9-A5A8006D87DA}" type="presParOf" srcId="{AE10AE1C-C53C-4358-9107-B09891871EEF}" destId="{B94F0EDC-929D-4EC1-B0B0-6EC8C0AAE2B4}" srcOrd="4" destOrd="0" presId="urn:microsoft.com/office/officeart/2005/8/layout/hierarchy3"/>
    <dgm:cxn modelId="{AC5D0569-2CEB-495E-87BB-6654DC6BEF2D}" type="presParOf" srcId="{AE10AE1C-C53C-4358-9107-B09891871EEF}" destId="{0BE3867F-7A5C-4132-97DD-73506BB25D1C}"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BB84C9-D8F7-4E33-8672-90E0DDD62600}" type="doc">
      <dgm:prSet loTypeId="urn:microsoft.com/office/officeart/2005/8/layout/process1" loCatId="process" qsTypeId="urn:microsoft.com/office/officeart/2005/8/quickstyle/simple1" qsCatId="simple" csTypeId="urn:microsoft.com/office/officeart/2005/8/colors/accent1_2" csCatId="accent1" phldr="1"/>
      <dgm:spPr/>
    </dgm:pt>
    <dgm:pt modelId="{D9E144AA-AD5D-47D9-8162-1A6046D19E8A}">
      <dgm:prSet phldrT="[Text]"/>
      <dgm:spPr/>
      <dgm:t>
        <a:bodyPr/>
        <a:lstStyle/>
        <a:p>
          <a:r>
            <a:rPr lang="en-US" b="1" dirty="0"/>
            <a:t>IMPORTING THE DATASET</a:t>
          </a:r>
          <a:endParaRPr lang="en-IN" dirty="0"/>
        </a:p>
      </dgm:t>
    </dgm:pt>
    <dgm:pt modelId="{DC0D4E77-9926-46D1-982B-77A7D5FD45ED}" type="parTrans" cxnId="{22501E0F-D93B-4BB3-99B8-30F11ACE40A2}">
      <dgm:prSet/>
      <dgm:spPr/>
      <dgm:t>
        <a:bodyPr/>
        <a:lstStyle/>
        <a:p>
          <a:endParaRPr lang="en-IN"/>
        </a:p>
      </dgm:t>
    </dgm:pt>
    <dgm:pt modelId="{AE402774-960C-4968-BAA5-43BB0AE021FF}" type="sibTrans" cxnId="{22501E0F-D93B-4BB3-99B8-30F11ACE40A2}">
      <dgm:prSet/>
      <dgm:spPr/>
      <dgm:t>
        <a:bodyPr/>
        <a:lstStyle/>
        <a:p>
          <a:endParaRPr lang="en-IN"/>
        </a:p>
      </dgm:t>
    </dgm:pt>
    <dgm:pt modelId="{27E0E7EB-1776-4883-90D1-5DA442EA8B4D}">
      <dgm:prSet phldrT="[Text]"/>
      <dgm:spPr/>
      <dgm:t>
        <a:bodyPr/>
        <a:lstStyle/>
        <a:p>
          <a:r>
            <a:rPr lang="en-US" b="1" dirty="0"/>
            <a:t>ANALYZING AND FILTERING THE DATASET</a:t>
          </a:r>
          <a:endParaRPr lang="en-IN" dirty="0"/>
        </a:p>
      </dgm:t>
    </dgm:pt>
    <dgm:pt modelId="{23D66326-3285-49E1-8C8E-9E87CEFA505C}" type="parTrans" cxnId="{0F0BB802-8729-4D5D-A98A-BAA51A36F731}">
      <dgm:prSet/>
      <dgm:spPr/>
      <dgm:t>
        <a:bodyPr/>
        <a:lstStyle/>
        <a:p>
          <a:endParaRPr lang="en-IN"/>
        </a:p>
      </dgm:t>
    </dgm:pt>
    <dgm:pt modelId="{9E6A24CF-054B-4359-8DBA-14AF6A20A47B}" type="sibTrans" cxnId="{0F0BB802-8729-4D5D-A98A-BAA51A36F731}">
      <dgm:prSet/>
      <dgm:spPr/>
      <dgm:t>
        <a:bodyPr/>
        <a:lstStyle/>
        <a:p>
          <a:endParaRPr lang="en-IN"/>
        </a:p>
      </dgm:t>
    </dgm:pt>
    <dgm:pt modelId="{2434534D-C1A9-4C1F-8064-0B1C3AE2A5F6}">
      <dgm:prSet phldrT="[Text]"/>
      <dgm:spPr/>
      <dgm:t>
        <a:bodyPr/>
        <a:lstStyle/>
        <a:p>
          <a:r>
            <a:rPr lang="en-US" b="1" dirty="0"/>
            <a:t>VISUALIZING THE DATA</a:t>
          </a:r>
          <a:endParaRPr lang="en-IN" dirty="0"/>
        </a:p>
      </dgm:t>
    </dgm:pt>
    <dgm:pt modelId="{931792AB-A203-4A50-AA8C-2322C85A6A96}" type="parTrans" cxnId="{2DA85E23-4FEB-4229-B521-60D93A05695B}">
      <dgm:prSet/>
      <dgm:spPr/>
      <dgm:t>
        <a:bodyPr/>
        <a:lstStyle/>
        <a:p>
          <a:endParaRPr lang="en-IN"/>
        </a:p>
      </dgm:t>
    </dgm:pt>
    <dgm:pt modelId="{7DA8AC17-8A66-417D-BA7C-D44D5EBDE1D7}" type="sibTrans" cxnId="{2DA85E23-4FEB-4229-B521-60D93A05695B}">
      <dgm:prSet/>
      <dgm:spPr/>
      <dgm:t>
        <a:bodyPr/>
        <a:lstStyle/>
        <a:p>
          <a:endParaRPr lang="en-IN"/>
        </a:p>
      </dgm:t>
    </dgm:pt>
    <dgm:pt modelId="{80B4A097-887B-47F0-8796-1E4D2AF61CE7}">
      <dgm:prSet phldrT="[Text]"/>
      <dgm:spPr/>
      <dgm:t>
        <a:bodyPr/>
        <a:lstStyle/>
        <a:p>
          <a:r>
            <a:rPr lang="en-US" b="1" dirty="0"/>
            <a:t>BUILDING THE MODEL TO PREDICT THE RINGS.</a:t>
          </a:r>
          <a:endParaRPr lang="en-IN" dirty="0"/>
        </a:p>
      </dgm:t>
    </dgm:pt>
    <dgm:pt modelId="{D39FDE35-6C03-4165-8739-6BCD6741B218}" type="parTrans" cxnId="{5BED5C94-12BF-498D-B55D-7D28C04C4A0D}">
      <dgm:prSet/>
      <dgm:spPr/>
      <dgm:t>
        <a:bodyPr/>
        <a:lstStyle/>
        <a:p>
          <a:endParaRPr lang="en-IN"/>
        </a:p>
      </dgm:t>
    </dgm:pt>
    <dgm:pt modelId="{148932A4-6593-4064-B538-48D2CBD1754E}" type="sibTrans" cxnId="{5BED5C94-12BF-498D-B55D-7D28C04C4A0D}">
      <dgm:prSet/>
      <dgm:spPr/>
      <dgm:t>
        <a:bodyPr/>
        <a:lstStyle/>
        <a:p>
          <a:endParaRPr lang="en-IN"/>
        </a:p>
      </dgm:t>
    </dgm:pt>
    <dgm:pt modelId="{9B18A7F5-5C1A-41F3-8BC7-2C955A252ADD}">
      <dgm:prSet phldrT="[Text]"/>
      <dgm:spPr/>
      <dgm:t>
        <a:bodyPr/>
        <a:lstStyle/>
        <a:p>
          <a:r>
            <a:rPr lang="en-US" b="1" dirty="0"/>
            <a:t>CHECKING THE ACCURANCY SCOPE.</a:t>
          </a:r>
          <a:endParaRPr lang="en-IN" dirty="0"/>
        </a:p>
        <a:p>
          <a:endParaRPr lang="en-IN" dirty="0"/>
        </a:p>
      </dgm:t>
    </dgm:pt>
    <dgm:pt modelId="{BF0F48AE-77EC-456D-9CCE-845469909960}" type="parTrans" cxnId="{A78C4F2D-C159-4A38-BB45-FD2F52AD234D}">
      <dgm:prSet/>
      <dgm:spPr/>
      <dgm:t>
        <a:bodyPr/>
        <a:lstStyle/>
        <a:p>
          <a:endParaRPr lang="en-IN"/>
        </a:p>
      </dgm:t>
    </dgm:pt>
    <dgm:pt modelId="{BF851A8F-0785-45CA-8828-48835D07D249}" type="sibTrans" cxnId="{A78C4F2D-C159-4A38-BB45-FD2F52AD234D}">
      <dgm:prSet/>
      <dgm:spPr/>
      <dgm:t>
        <a:bodyPr/>
        <a:lstStyle/>
        <a:p>
          <a:endParaRPr lang="en-IN"/>
        </a:p>
      </dgm:t>
    </dgm:pt>
    <dgm:pt modelId="{20085125-E4D7-4FDF-9F9E-FAF8C08145A0}" type="pres">
      <dgm:prSet presAssocID="{D0BB84C9-D8F7-4E33-8672-90E0DDD62600}" presName="Name0" presStyleCnt="0">
        <dgm:presLayoutVars>
          <dgm:dir/>
          <dgm:resizeHandles val="exact"/>
        </dgm:presLayoutVars>
      </dgm:prSet>
      <dgm:spPr/>
    </dgm:pt>
    <dgm:pt modelId="{C3E0A4D9-0055-45DE-84A1-A4519344B9F4}" type="pres">
      <dgm:prSet presAssocID="{D9E144AA-AD5D-47D9-8162-1A6046D19E8A}" presName="node" presStyleLbl="node1" presStyleIdx="0" presStyleCnt="5">
        <dgm:presLayoutVars>
          <dgm:bulletEnabled val="1"/>
        </dgm:presLayoutVars>
      </dgm:prSet>
      <dgm:spPr/>
      <dgm:t>
        <a:bodyPr/>
        <a:lstStyle/>
        <a:p>
          <a:endParaRPr lang="en-US"/>
        </a:p>
      </dgm:t>
    </dgm:pt>
    <dgm:pt modelId="{50B6C0C3-AB13-4C62-9C33-D180E5E8FD1A}" type="pres">
      <dgm:prSet presAssocID="{AE402774-960C-4968-BAA5-43BB0AE021FF}" presName="sibTrans" presStyleLbl="sibTrans2D1" presStyleIdx="0" presStyleCnt="4"/>
      <dgm:spPr/>
      <dgm:t>
        <a:bodyPr/>
        <a:lstStyle/>
        <a:p>
          <a:endParaRPr lang="en-US"/>
        </a:p>
      </dgm:t>
    </dgm:pt>
    <dgm:pt modelId="{1D741BE9-C51F-4599-BF64-DDFEA5402CFD}" type="pres">
      <dgm:prSet presAssocID="{AE402774-960C-4968-BAA5-43BB0AE021FF}" presName="connectorText" presStyleLbl="sibTrans2D1" presStyleIdx="0" presStyleCnt="4"/>
      <dgm:spPr/>
      <dgm:t>
        <a:bodyPr/>
        <a:lstStyle/>
        <a:p>
          <a:endParaRPr lang="en-US"/>
        </a:p>
      </dgm:t>
    </dgm:pt>
    <dgm:pt modelId="{7106450F-8AB0-47B8-9D22-D5E4B2B196CE}" type="pres">
      <dgm:prSet presAssocID="{27E0E7EB-1776-4883-90D1-5DA442EA8B4D}" presName="node" presStyleLbl="node1" presStyleIdx="1" presStyleCnt="5">
        <dgm:presLayoutVars>
          <dgm:bulletEnabled val="1"/>
        </dgm:presLayoutVars>
      </dgm:prSet>
      <dgm:spPr/>
      <dgm:t>
        <a:bodyPr/>
        <a:lstStyle/>
        <a:p>
          <a:endParaRPr lang="en-US"/>
        </a:p>
      </dgm:t>
    </dgm:pt>
    <dgm:pt modelId="{B45080D5-42E4-44B1-A84C-A6D04F20DD3E}" type="pres">
      <dgm:prSet presAssocID="{9E6A24CF-054B-4359-8DBA-14AF6A20A47B}" presName="sibTrans" presStyleLbl="sibTrans2D1" presStyleIdx="1" presStyleCnt="4"/>
      <dgm:spPr/>
      <dgm:t>
        <a:bodyPr/>
        <a:lstStyle/>
        <a:p>
          <a:endParaRPr lang="en-US"/>
        </a:p>
      </dgm:t>
    </dgm:pt>
    <dgm:pt modelId="{A7E1A446-C009-4DB8-AB05-14A55ED83798}" type="pres">
      <dgm:prSet presAssocID="{9E6A24CF-054B-4359-8DBA-14AF6A20A47B}" presName="connectorText" presStyleLbl="sibTrans2D1" presStyleIdx="1" presStyleCnt="4"/>
      <dgm:spPr/>
      <dgm:t>
        <a:bodyPr/>
        <a:lstStyle/>
        <a:p>
          <a:endParaRPr lang="en-US"/>
        </a:p>
      </dgm:t>
    </dgm:pt>
    <dgm:pt modelId="{65D7C8F7-DD83-4732-B519-03A1FC8AA37B}" type="pres">
      <dgm:prSet presAssocID="{2434534D-C1A9-4C1F-8064-0B1C3AE2A5F6}" presName="node" presStyleLbl="node1" presStyleIdx="2" presStyleCnt="5">
        <dgm:presLayoutVars>
          <dgm:bulletEnabled val="1"/>
        </dgm:presLayoutVars>
      </dgm:prSet>
      <dgm:spPr/>
      <dgm:t>
        <a:bodyPr/>
        <a:lstStyle/>
        <a:p>
          <a:endParaRPr lang="en-US"/>
        </a:p>
      </dgm:t>
    </dgm:pt>
    <dgm:pt modelId="{578E0FA7-E5C1-466E-BBA1-08DC3B4211E8}" type="pres">
      <dgm:prSet presAssocID="{7DA8AC17-8A66-417D-BA7C-D44D5EBDE1D7}" presName="sibTrans" presStyleLbl="sibTrans2D1" presStyleIdx="2" presStyleCnt="4"/>
      <dgm:spPr/>
      <dgm:t>
        <a:bodyPr/>
        <a:lstStyle/>
        <a:p>
          <a:endParaRPr lang="en-US"/>
        </a:p>
      </dgm:t>
    </dgm:pt>
    <dgm:pt modelId="{B38DF5B3-284A-4420-8624-079237441CE4}" type="pres">
      <dgm:prSet presAssocID="{7DA8AC17-8A66-417D-BA7C-D44D5EBDE1D7}" presName="connectorText" presStyleLbl="sibTrans2D1" presStyleIdx="2" presStyleCnt="4"/>
      <dgm:spPr/>
      <dgm:t>
        <a:bodyPr/>
        <a:lstStyle/>
        <a:p>
          <a:endParaRPr lang="en-US"/>
        </a:p>
      </dgm:t>
    </dgm:pt>
    <dgm:pt modelId="{1C2D3348-DFA4-4D8A-AFDA-A24C9E05E51E}" type="pres">
      <dgm:prSet presAssocID="{80B4A097-887B-47F0-8796-1E4D2AF61CE7}" presName="node" presStyleLbl="node1" presStyleIdx="3" presStyleCnt="5">
        <dgm:presLayoutVars>
          <dgm:bulletEnabled val="1"/>
        </dgm:presLayoutVars>
      </dgm:prSet>
      <dgm:spPr/>
      <dgm:t>
        <a:bodyPr/>
        <a:lstStyle/>
        <a:p>
          <a:endParaRPr lang="en-US"/>
        </a:p>
      </dgm:t>
    </dgm:pt>
    <dgm:pt modelId="{DF72A880-8252-4B7F-8803-C723970263B7}" type="pres">
      <dgm:prSet presAssocID="{148932A4-6593-4064-B538-48D2CBD1754E}" presName="sibTrans" presStyleLbl="sibTrans2D1" presStyleIdx="3" presStyleCnt="4"/>
      <dgm:spPr/>
      <dgm:t>
        <a:bodyPr/>
        <a:lstStyle/>
        <a:p>
          <a:endParaRPr lang="en-US"/>
        </a:p>
      </dgm:t>
    </dgm:pt>
    <dgm:pt modelId="{213C64C8-A2AC-4BFD-802E-AFBF295A80DA}" type="pres">
      <dgm:prSet presAssocID="{148932A4-6593-4064-B538-48D2CBD1754E}" presName="connectorText" presStyleLbl="sibTrans2D1" presStyleIdx="3" presStyleCnt="4"/>
      <dgm:spPr/>
      <dgm:t>
        <a:bodyPr/>
        <a:lstStyle/>
        <a:p>
          <a:endParaRPr lang="en-US"/>
        </a:p>
      </dgm:t>
    </dgm:pt>
    <dgm:pt modelId="{78646B80-9A9A-48A7-9626-4CBBAD2482B7}" type="pres">
      <dgm:prSet presAssocID="{9B18A7F5-5C1A-41F3-8BC7-2C955A252ADD}" presName="node" presStyleLbl="node1" presStyleIdx="4" presStyleCnt="5">
        <dgm:presLayoutVars>
          <dgm:bulletEnabled val="1"/>
        </dgm:presLayoutVars>
      </dgm:prSet>
      <dgm:spPr/>
      <dgm:t>
        <a:bodyPr/>
        <a:lstStyle/>
        <a:p>
          <a:endParaRPr lang="en-US"/>
        </a:p>
      </dgm:t>
    </dgm:pt>
  </dgm:ptLst>
  <dgm:cxnLst>
    <dgm:cxn modelId="{466FF78C-2CD5-42B3-B510-DF9DD33054E0}" type="presOf" srcId="{9E6A24CF-054B-4359-8DBA-14AF6A20A47B}" destId="{B45080D5-42E4-44B1-A84C-A6D04F20DD3E}" srcOrd="0" destOrd="0" presId="urn:microsoft.com/office/officeart/2005/8/layout/process1"/>
    <dgm:cxn modelId="{22501E0F-D93B-4BB3-99B8-30F11ACE40A2}" srcId="{D0BB84C9-D8F7-4E33-8672-90E0DDD62600}" destId="{D9E144AA-AD5D-47D9-8162-1A6046D19E8A}" srcOrd="0" destOrd="0" parTransId="{DC0D4E77-9926-46D1-982B-77A7D5FD45ED}" sibTransId="{AE402774-960C-4968-BAA5-43BB0AE021FF}"/>
    <dgm:cxn modelId="{D129C237-592A-475F-84B6-9A3DDD1E1775}" type="presOf" srcId="{AE402774-960C-4968-BAA5-43BB0AE021FF}" destId="{50B6C0C3-AB13-4C62-9C33-D180E5E8FD1A}" srcOrd="0" destOrd="0" presId="urn:microsoft.com/office/officeart/2005/8/layout/process1"/>
    <dgm:cxn modelId="{1464AB99-5741-4484-A3F9-D338368A9EC8}" type="presOf" srcId="{D9E144AA-AD5D-47D9-8162-1A6046D19E8A}" destId="{C3E0A4D9-0055-45DE-84A1-A4519344B9F4}" srcOrd="0" destOrd="0" presId="urn:microsoft.com/office/officeart/2005/8/layout/process1"/>
    <dgm:cxn modelId="{5BED5C94-12BF-498D-B55D-7D28C04C4A0D}" srcId="{D0BB84C9-D8F7-4E33-8672-90E0DDD62600}" destId="{80B4A097-887B-47F0-8796-1E4D2AF61CE7}" srcOrd="3" destOrd="0" parTransId="{D39FDE35-6C03-4165-8739-6BCD6741B218}" sibTransId="{148932A4-6593-4064-B538-48D2CBD1754E}"/>
    <dgm:cxn modelId="{8EB6C931-4457-4283-A235-8BA633D0EA5B}" type="presOf" srcId="{148932A4-6593-4064-B538-48D2CBD1754E}" destId="{213C64C8-A2AC-4BFD-802E-AFBF295A80DA}" srcOrd="1" destOrd="0" presId="urn:microsoft.com/office/officeart/2005/8/layout/process1"/>
    <dgm:cxn modelId="{A78C4F2D-C159-4A38-BB45-FD2F52AD234D}" srcId="{D0BB84C9-D8F7-4E33-8672-90E0DDD62600}" destId="{9B18A7F5-5C1A-41F3-8BC7-2C955A252ADD}" srcOrd="4" destOrd="0" parTransId="{BF0F48AE-77EC-456D-9CCE-845469909960}" sibTransId="{BF851A8F-0785-45CA-8828-48835D07D249}"/>
    <dgm:cxn modelId="{CFAC954F-2636-4D7A-80F3-8E50EA3C228D}" type="presOf" srcId="{27E0E7EB-1776-4883-90D1-5DA442EA8B4D}" destId="{7106450F-8AB0-47B8-9D22-D5E4B2B196CE}" srcOrd="0" destOrd="0" presId="urn:microsoft.com/office/officeart/2005/8/layout/process1"/>
    <dgm:cxn modelId="{A900FEC9-85C8-4ABF-97BD-A969DFCDE8C4}" type="presOf" srcId="{9B18A7F5-5C1A-41F3-8BC7-2C955A252ADD}" destId="{78646B80-9A9A-48A7-9626-4CBBAD2482B7}" srcOrd="0" destOrd="0" presId="urn:microsoft.com/office/officeart/2005/8/layout/process1"/>
    <dgm:cxn modelId="{30F7382D-09FA-48AC-8EF8-D8B11F940182}" type="presOf" srcId="{2434534D-C1A9-4C1F-8064-0B1C3AE2A5F6}" destId="{65D7C8F7-DD83-4732-B519-03A1FC8AA37B}" srcOrd="0" destOrd="0" presId="urn:microsoft.com/office/officeart/2005/8/layout/process1"/>
    <dgm:cxn modelId="{FA681F4D-89B5-4967-9E28-5885101D2ACA}" type="presOf" srcId="{7DA8AC17-8A66-417D-BA7C-D44D5EBDE1D7}" destId="{578E0FA7-E5C1-466E-BBA1-08DC3B4211E8}" srcOrd="0" destOrd="0" presId="urn:microsoft.com/office/officeart/2005/8/layout/process1"/>
    <dgm:cxn modelId="{D101ADBB-0261-4E09-8AF8-76FBF621B6E3}" type="presOf" srcId="{80B4A097-887B-47F0-8796-1E4D2AF61CE7}" destId="{1C2D3348-DFA4-4D8A-AFDA-A24C9E05E51E}" srcOrd="0" destOrd="0" presId="urn:microsoft.com/office/officeart/2005/8/layout/process1"/>
    <dgm:cxn modelId="{263572AE-4FFD-4343-8FF3-1E8DC29EE02D}" type="presOf" srcId="{AE402774-960C-4968-BAA5-43BB0AE021FF}" destId="{1D741BE9-C51F-4599-BF64-DDFEA5402CFD}" srcOrd="1" destOrd="0" presId="urn:microsoft.com/office/officeart/2005/8/layout/process1"/>
    <dgm:cxn modelId="{1893255E-CE57-4193-8692-5D03E57291FD}" type="presOf" srcId="{7DA8AC17-8A66-417D-BA7C-D44D5EBDE1D7}" destId="{B38DF5B3-284A-4420-8624-079237441CE4}" srcOrd="1" destOrd="0" presId="urn:microsoft.com/office/officeart/2005/8/layout/process1"/>
    <dgm:cxn modelId="{2DA85E23-4FEB-4229-B521-60D93A05695B}" srcId="{D0BB84C9-D8F7-4E33-8672-90E0DDD62600}" destId="{2434534D-C1A9-4C1F-8064-0B1C3AE2A5F6}" srcOrd="2" destOrd="0" parTransId="{931792AB-A203-4A50-AA8C-2322C85A6A96}" sibTransId="{7DA8AC17-8A66-417D-BA7C-D44D5EBDE1D7}"/>
    <dgm:cxn modelId="{0F0BB802-8729-4D5D-A98A-BAA51A36F731}" srcId="{D0BB84C9-D8F7-4E33-8672-90E0DDD62600}" destId="{27E0E7EB-1776-4883-90D1-5DA442EA8B4D}" srcOrd="1" destOrd="0" parTransId="{23D66326-3285-49E1-8C8E-9E87CEFA505C}" sibTransId="{9E6A24CF-054B-4359-8DBA-14AF6A20A47B}"/>
    <dgm:cxn modelId="{6B886298-0A8C-4FD5-BF82-9FE7447C3F7B}" type="presOf" srcId="{148932A4-6593-4064-B538-48D2CBD1754E}" destId="{DF72A880-8252-4B7F-8803-C723970263B7}" srcOrd="0" destOrd="0" presId="urn:microsoft.com/office/officeart/2005/8/layout/process1"/>
    <dgm:cxn modelId="{0F485753-2A99-4420-A4A2-0F63B52A52BD}" type="presOf" srcId="{D0BB84C9-D8F7-4E33-8672-90E0DDD62600}" destId="{20085125-E4D7-4FDF-9F9E-FAF8C08145A0}" srcOrd="0" destOrd="0" presId="urn:microsoft.com/office/officeart/2005/8/layout/process1"/>
    <dgm:cxn modelId="{644F35ED-7818-4C19-8D9A-54E063B7434D}" type="presOf" srcId="{9E6A24CF-054B-4359-8DBA-14AF6A20A47B}" destId="{A7E1A446-C009-4DB8-AB05-14A55ED83798}" srcOrd="1" destOrd="0" presId="urn:microsoft.com/office/officeart/2005/8/layout/process1"/>
    <dgm:cxn modelId="{0AA25792-B49F-4F24-B4F1-269E8C7EE93B}" type="presParOf" srcId="{20085125-E4D7-4FDF-9F9E-FAF8C08145A0}" destId="{C3E0A4D9-0055-45DE-84A1-A4519344B9F4}" srcOrd="0" destOrd="0" presId="urn:microsoft.com/office/officeart/2005/8/layout/process1"/>
    <dgm:cxn modelId="{D115C03F-5094-48A1-B312-7B9BBC130873}" type="presParOf" srcId="{20085125-E4D7-4FDF-9F9E-FAF8C08145A0}" destId="{50B6C0C3-AB13-4C62-9C33-D180E5E8FD1A}" srcOrd="1" destOrd="0" presId="urn:microsoft.com/office/officeart/2005/8/layout/process1"/>
    <dgm:cxn modelId="{3BFCEE2A-73CE-4955-A38A-B79A51D073F1}" type="presParOf" srcId="{50B6C0C3-AB13-4C62-9C33-D180E5E8FD1A}" destId="{1D741BE9-C51F-4599-BF64-DDFEA5402CFD}" srcOrd="0" destOrd="0" presId="urn:microsoft.com/office/officeart/2005/8/layout/process1"/>
    <dgm:cxn modelId="{FE02B0CB-C899-4FB9-A449-5EAA4A9938A2}" type="presParOf" srcId="{20085125-E4D7-4FDF-9F9E-FAF8C08145A0}" destId="{7106450F-8AB0-47B8-9D22-D5E4B2B196CE}" srcOrd="2" destOrd="0" presId="urn:microsoft.com/office/officeart/2005/8/layout/process1"/>
    <dgm:cxn modelId="{EF1AF55D-1A40-427F-ABEF-66A082F774DA}" type="presParOf" srcId="{20085125-E4D7-4FDF-9F9E-FAF8C08145A0}" destId="{B45080D5-42E4-44B1-A84C-A6D04F20DD3E}" srcOrd="3" destOrd="0" presId="urn:microsoft.com/office/officeart/2005/8/layout/process1"/>
    <dgm:cxn modelId="{53844A9B-35FA-4E50-8885-021D96DC7CA7}" type="presParOf" srcId="{B45080D5-42E4-44B1-A84C-A6D04F20DD3E}" destId="{A7E1A446-C009-4DB8-AB05-14A55ED83798}" srcOrd="0" destOrd="0" presId="urn:microsoft.com/office/officeart/2005/8/layout/process1"/>
    <dgm:cxn modelId="{35458BA8-7719-4473-99FC-7251E79C11AD}" type="presParOf" srcId="{20085125-E4D7-4FDF-9F9E-FAF8C08145A0}" destId="{65D7C8F7-DD83-4732-B519-03A1FC8AA37B}" srcOrd="4" destOrd="0" presId="urn:microsoft.com/office/officeart/2005/8/layout/process1"/>
    <dgm:cxn modelId="{895F8B7F-88C3-405E-B582-445324B6E66A}" type="presParOf" srcId="{20085125-E4D7-4FDF-9F9E-FAF8C08145A0}" destId="{578E0FA7-E5C1-466E-BBA1-08DC3B4211E8}" srcOrd="5" destOrd="0" presId="urn:microsoft.com/office/officeart/2005/8/layout/process1"/>
    <dgm:cxn modelId="{5AEEE2DB-C44A-4060-ABF6-9CF45E495C5A}" type="presParOf" srcId="{578E0FA7-E5C1-466E-BBA1-08DC3B4211E8}" destId="{B38DF5B3-284A-4420-8624-079237441CE4}" srcOrd="0" destOrd="0" presId="urn:microsoft.com/office/officeart/2005/8/layout/process1"/>
    <dgm:cxn modelId="{4EC577BD-19E1-4C23-8A66-D421B0E09359}" type="presParOf" srcId="{20085125-E4D7-4FDF-9F9E-FAF8C08145A0}" destId="{1C2D3348-DFA4-4D8A-AFDA-A24C9E05E51E}" srcOrd="6" destOrd="0" presId="urn:microsoft.com/office/officeart/2005/8/layout/process1"/>
    <dgm:cxn modelId="{F6FEB5C3-4D8D-4BB8-8F6B-EB4E05B12945}" type="presParOf" srcId="{20085125-E4D7-4FDF-9F9E-FAF8C08145A0}" destId="{DF72A880-8252-4B7F-8803-C723970263B7}" srcOrd="7" destOrd="0" presId="urn:microsoft.com/office/officeart/2005/8/layout/process1"/>
    <dgm:cxn modelId="{AB81AFDF-65A4-471C-A3F8-7E7545E8B9BB}" type="presParOf" srcId="{DF72A880-8252-4B7F-8803-C723970263B7}" destId="{213C64C8-A2AC-4BFD-802E-AFBF295A80DA}" srcOrd="0" destOrd="0" presId="urn:microsoft.com/office/officeart/2005/8/layout/process1"/>
    <dgm:cxn modelId="{188FBD24-C449-4467-A7AA-71C6241735E4}" type="presParOf" srcId="{20085125-E4D7-4FDF-9F9E-FAF8C08145A0}" destId="{78646B80-9A9A-48A7-9626-4CBBAD2482B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41ED9-92EA-4B43-8996-17A8201B90D1}">
      <dsp:nvSpPr>
        <dsp:cNvPr id="0" name=""/>
        <dsp:cNvSpPr/>
      </dsp:nvSpPr>
      <dsp:spPr>
        <a:xfrm>
          <a:off x="781570" y="1147"/>
          <a:ext cx="1904702" cy="9523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a:t>Dataset</a:t>
          </a:r>
          <a:endParaRPr lang="en-IN" sz="2600" kern="1200" dirty="0"/>
        </a:p>
      </dsp:txBody>
      <dsp:txXfrm>
        <a:off x="809463" y="29040"/>
        <a:ext cx="1848916" cy="896565"/>
      </dsp:txXfrm>
    </dsp:sp>
    <dsp:sp modelId="{F30301A5-6C88-40FE-8C19-22558BB29679}">
      <dsp:nvSpPr>
        <dsp:cNvPr id="0" name=""/>
        <dsp:cNvSpPr/>
      </dsp:nvSpPr>
      <dsp:spPr>
        <a:xfrm>
          <a:off x="972041" y="953498"/>
          <a:ext cx="190470" cy="714263"/>
        </a:xfrm>
        <a:custGeom>
          <a:avLst/>
          <a:gdLst/>
          <a:ahLst/>
          <a:cxnLst/>
          <a:rect l="0" t="0" r="0" b="0"/>
          <a:pathLst>
            <a:path>
              <a:moveTo>
                <a:pt x="0" y="0"/>
              </a:moveTo>
              <a:lnTo>
                <a:pt x="0" y="714263"/>
              </a:lnTo>
              <a:lnTo>
                <a:pt x="190470" y="71426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948EBD-18C5-488D-BEFA-A6581702E112}">
      <dsp:nvSpPr>
        <dsp:cNvPr id="0" name=""/>
        <dsp:cNvSpPr/>
      </dsp:nvSpPr>
      <dsp:spPr>
        <a:xfrm>
          <a:off x="1162511" y="1191586"/>
          <a:ext cx="1523761" cy="9523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t>CSV</a:t>
          </a:r>
          <a:endParaRPr lang="en-IN" sz="1800" kern="1200" dirty="0"/>
        </a:p>
      </dsp:txBody>
      <dsp:txXfrm>
        <a:off x="1190404" y="1219479"/>
        <a:ext cx="1467975" cy="896565"/>
      </dsp:txXfrm>
    </dsp:sp>
    <dsp:sp modelId="{CAA8B58E-9C9F-49C3-96BA-8A8C8733AF11}">
      <dsp:nvSpPr>
        <dsp:cNvPr id="0" name=""/>
        <dsp:cNvSpPr/>
      </dsp:nvSpPr>
      <dsp:spPr>
        <a:xfrm>
          <a:off x="3162448" y="1147"/>
          <a:ext cx="1904702" cy="9523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a:t>Visualization</a:t>
          </a:r>
          <a:endParaRPr lang="en-IN" sz="2600" kern="1200" dirty="0"/>
        </a:p>
      </dsp:txBody>
      <dsp:txXfrm>
        <a:off x="3190341" y="29040"/>
        <a:ext cx="1848916" cy="896565"/>
      </dsp:txXfrm>
    </dsp:sp>
    <dsp:sp modelId="{2AF8BD71-15D3-46B4-9BAF-A71B097E0158}">
      <dsp:nvSpPr>
        <dsp:cNvPr id="0" name=""/>
        <dsp:cNvSpPr/>
      </dsp:nvSpPr>
      <dsp:spPr>
        <a:xfrm>
          <a:off x="3352919" y="953498"/>
          <a:ext cx="190470" cy="714263"/>
        </a:xfrm>
        <a:custGeom>
          <a:avLst/>
          <a:gdLst/>
          <a:ahLst/>
          <a:cxnLst/>
          <a:rect l="0" t="0" r="0" b="0"/>
          <a:pathLst>
            <a:path>
              <a:moveTo>
                <a:pt x="0" y="0"/>
              </a:moveTo>
              <a:lnTo>
                <a:pt x="0" y="714263"/>
              </a:lnTo>
              <a:lnTo>
                <a:pt x="190470" y="71426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084574-F7B2-4BC4-A457-8D9E4403CA27}">
      <dsp:nvSpPr>
        <dsp:cNvPr id="0" name=""/>
        <dsp:cNvSpPr/>
      </dsp:nvSpPr>
      <dsp:spPr>
        <a:xfrm>
          <a:off x="3543389" y="1191586"/>
          <a:ext cx="1523761" cy="9523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t>Visual representation</a:t>
          </a:r>
          <a:endParaRPr lang="en-IN" sz="1800" kern="1200" dirty="0"/>
        </a:p>
      </dsp:txBody>
      <dsp:txXfrm>
        <a:off x="3571282" y="1219479"/>
        <a:ext cx="1467975" cy="896565"/>
      </dsp:txXfrm>
    </dsp:sp>
    <dsp:sp modelId="{548F8BD5-8A11-41FF-B493-C8DE214B8208}">
      <dsp:nvSpPr>
        <dsp:cNvPr id="0" name=""/>
        <dsp:cNvSpPr/>
      </dsp:nvSpPr>
      <dsp:spPr>
        <a:xfrm>
          <a:off x="3352919" y="953498"/>
          <a:ext cx="190470" cy="1904702"/>
        </a:xfrm>
        <a:custGeom>
          <a:avLst/>
          <a:gdLst/>
          <a:ahLst/>
          <a:cxnLst/>
          <a:rect l="0" t="0" r="0" b="0"/>
          <a:pathLst>
            <a:path>
              <a:moveTo>
                <a:pt x="0" y="0"/>
              </a:moveTo>
              <a:lnTo>
                <a:pt x="0" y="1904702"/>
              </a:lnTo>
              <a:lnTo>
                <a:pt x="190470" y="190470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7EC0F1-0E8D-421F-B79D-3AC921001D46}">
      <dsp:nvSpPr>
        <dsp:cNvPr id="0" name=""/>
        <dsp:cNvSpPr/>
      </dsp:nvSpPr>
      <dsp:spPr>
        <a:xfrm>
          <a:off x="3543389" y="2382025"/>
          <a:ext cx="1523761" cy="9523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t>Visual Graphs</a:t>
          </a:r>
          <a:endParaRPr lang="en-IN" sz="1800" kern="1200" dirty="0"/>
        </a:p>
      </dsp:txBody>
      <dsp:txXfrm>
        <a:off x="3571282" y="2409918"/>
        <a:ext cx="1467975" cy="896565"/>
      </dsp:txXfrm>
    </dsp:sp>
    <dsp:sp modelId="{F58FE67B-DA5F-44E8-9CAD-3A5322D1B62D}">
      <dsp:nvSpPr>
        <dsp:cNvPr id="0" name=""/>
        <dsp:cNvSpPr/>
      </dsp:nvSpPr>
      <dsp:spPr>
        <a:xfrm>
          <a:off x="5543326" y="1147"/>
          <a:ext cx="1904702" cy="95235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a:t>Analytics</a:t>
          </a:r>
          <a:endParaRPr lang="en-IN" sz="2600" kern="1200" dirty="0"/>
        </a:p>
      </dsp:txBody>
      <dsp:txXfrm>
        <a:off x="5571219" y="29040"/>
        <a:ext cx="1848916" cy="896565"/>
      </dsp:txXfrm>
    </dsp:sp>
    <dsp:sp modelId="{B94D5B49-1E38-4B0E-89E6-1FD7FBE4D967}">
      <dsp:nvSpPr>
        <dsp:cNvPr id="0" name=""/>
        <dsp:cNvSpPr/>
      </dsp:nvSpPr>
      <dsp:spPr>
        <a:xfrm>
          <a:off x="5733796" y="953498"/>
          <a:ext cx="190470" cy="714263"/>
        </a:xfrm>
        <a:custGeom>
          <a:avLst/>
          <a:gdLst/>
          <a:ahLst/>
          <a:cxnLst/>
          <a:rect l="0" t="0" r="0" b="0"/>
          <a:pathLst>
            <a:path>
              <a:moveTo>
                <a:pt x="0" y="0"/>
              </a:moveTo>
              <a:lnTo>
                <a:pt x="0" y="714263"/>
              </a:lnTo>
              <a:lnTo>
                <a:pt x="190470" y="71426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FAE1A4-86D7-4EEB-8525-AD5F38B91C2D}">
      <dsp:nvSpPr>
        <dsp:cNvPr id="0" name=""/>
        <dsp:cNvSpPr/>
      </dsp:nvSpPr>
      <dsp:spPr>
        <a:xfrm>
          <a:off x="5924267" y="1191586"/>
          <a:ext cx="1523761" cy="9523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t>Pandas</a:t>
          </a:r>
          <a:endParaRPr lang="en-IN" sz="1800" kern="1200" dirty="0"/>
        </a:p>
      </dsp:txBody>
      <dsp:txXfrm>
        <a:off x="5952160" y="1219479"/>
        <a:ext cx="1467975" cy="896565"/>
      </dsp:txXfrm>
    </dsp:sp>
    <dsp:sp modelId="{2983C4C4-2933-40C8-8A06-21D1325A6884}">
      <dsp:nvSpPr>
        <dsp:cNvPr id="0" name=""/>
        <dsp:cNvSpPr/>
      </dsp:nvSpPr>
      <dsp:spPr>
        <a:xfrm>
          <a:off x="5733796" y="953498"/>
          <a:ext cx="190470" cy="1904702"/>
        </a:xfrm>
        <a:custGeom>
          <a:avLst/>
          <a:gdLst/>
          <a:ahLst/>
          <a:cxnLst/>
          <a:rect l="0" t="0" r="0" b="0"/>
          <a:pathLst>
            <a:path>
              <a:moveTo>
                <a:pt x="0" y="0"/>
              </a:moveTo>
              <a:lnTo>
                <a:pt x="0" y="1904702"/>
              </a:lnTo>
              <a:lnTo>
                <a:pt x="190470" y="190470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33503D-E4DD-4236-A9D4-0079E13161D1}">
      <dsp:nvSpPr>
        <dsp:cNvPr id="0" name=""/>
        <dsp:cNvSpPr/>
      </dsp:nvSpPr>
      <dsp:spPr>
        <a:xfrm>
          <a:off x="5924267" y="2382025"/>
          <a:ext cx="1523761" cy="9523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t>Regression</a:t>
          </a:r>
          <a:endParaRPr lang="en-IN" sz="1800" kern="1200" dirty="0"/>
        </a:p>
      </dsp:txBody>
      <dsp:txXfrm>
        <a:off x="5952160" y="2409918"/>
        <a:ext cx="1467975" cy="896565"/>
      </dsp:txXfrm>
    </dsp:sp>
    <dsp:sp modelId="{B94F0EDC-929D-4EC1-B0B0-6EC8C0AAE2B4}">
      <dsp:nvSpPr>
        <dsp:cNvPr id="0" name=""/>
        <dsp:cNvSpPr/>
      </dsp:nvSpPr>
      <dsp:spPr>
        <a:xfrm>
          <a:off x="5733796" y="953498"/>
          <a:ext cx="190470" cy="3095141"/>
        </a:xfrm>
        <a:custGeom>
          <a:avLst/>
          <a:gdLst/>
          <a:ahLst/>
          <a:cxnLst/>
          <a:rect l="0" t="0" r="0" b="0"/>
          <a:pathLst>
            <a:path>
              <a:moveTo>
                <a:pt x="0" y="0"/>
              </a:moveTo>
              <a:lnTo>
                <a:pt x="0" y="3095141"/>
              </a:lnTo>
              <a:lnTo>
                <a:pt x="190470" y="30951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E3867F-7A5C-4132-97DD-73506BB25D1C}">
      <dsp:nvSpPr>
        <dsp:cNvPr id="0" name=""/>
        <dsp:cNvSpPr/>
      </dsp:nvSpPr>
      <dsp:spPr>
        <a:xfrm>
          <a:off x="5924267" y="3572464"/>
          <a:ext cx="1523761" cy="9523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t>Accuracy Score</a:t>
          </a:r>
          <a:endParaRPr lang="en-IN" sz="1800" kern="1200" dirty="0"/>
        </a:p>
      </dsp:txBody>
      <dsp:txXfrm>
        <a:off x="5952160" y="3600357"/>
        <a:ext cx="1467975" cy="896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0A4D9-0055-45DE-84A1-A4519344B9F4}">
      <dsp:nvSpPr>
        <dsp:cNvPr id="0" name=""/>
        <dsp:cNvSpPr/>
      </dsp:nvSpPr>
      <dsp:spPr>
        <a:xfrm>
          <a:off x="4018" y="1604614"/>
          <a:ext cx="1245691" cy="1316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IMPORTING THE DATASET</a:t>
          </a:r>
          <a:endParaRPr lang="en-IN" sz="1500" kern="1200" dirty="0"/>
        </a:p>
      </dsp:txBody>
      <dsp:txXfrm>
        <a:off x="40503" y="1641099"/>
        <a:ext cx="1172721" cy="1243764"/>
      </dsp:txXfrm>
    </dsp:sp>
    <dsp:sp modelId="{50B6C0C3-AB13-4C62-9C33-D180E5E8FD1A}">
      <dsp:nvSpPr>
        <dsp:cNvPr id="0" name=""/>
        <dsp:cNvSpPr/>
      </dsp:nvSpPr>
      <dsp:spPr>
        <a:xfrm>
          <a:off x="1374278" y="2108515"/>
          <a:ext cx="264086" cy="3089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374278" y="2170301"/>
        <a:ext cx="184860" cy="185359"/>
      </dsp:txXfrm>
    </dsp:sp>
    <dsp:sp modelId="{7106450F-8AB0-47B8-9D22-D5E4B2B196CE}">
      <dsp:nvSpPr>
        <dsp:cNvPr id="0" name=""/>
        <dsp:cNvSpPr/>
      </dsp:nvSpPr>
      <dsp:spPr>
        <a:xfrm>
          <a:off x="1747986" y="1604614"/>
          <a:ext cx="1245691" cy="1316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ANALYZING AND FILTERING THE DATASET</a:t>
          </a:r>
          <a:endParaRPr lang="en-IN" sz="1500" kern="1200" dirty="0"/>
        </a:p>
      </dsp:txBody>
      <dsp:txXfrm>
        <a:off x="1784471" y="1641099"/>
        <a:ext cx="1172721" cy="1243764"/>
      </dsp:txXfrm>
    </dsp:sp>
    <dsp:sp modelId="{B45080D5-42E4-44B1-A84C-A6D04F20DD3E}">
      <dsp:nvSpPr>
        <dsp:cNvPr id="0" name=""/>
        <dsp:cNvSpPr/>
      </dsp:nvSpPr>
      <dsp:spPr>
        <a:xfrm>
          <a:off x="3118246" y="2108515"/>
          <a:ext cx="264086" cy="3089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3118246" y="2170301"/>
        <a:ext cx="184860" cy="185359"/>
      </dsp:txXfrm>
    </dsp:sp>
    <dsp:sp modelId="{65D7C8F7-DD83-4732-B519-03A1FC8AA37B}">
      <dsp:nvSpPr>
        <dsp:cNvPr id="0" name=""/>
        <dsp:cNvSpPr/>
      </dsp:nvSpPr>
      <dsp:spPr>
        <a:xfrm>
          <a:off x="3491954" y="1604614"/>
          <a:ext cx="1245691" cy="1316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VISUALIZING THE DATA</a:t>
          </a:r>
          <a:endParaRPr lang="en-IN" sz="1500" kern="1200" dirty="0"/>
        </a:p>
      </dsp:txBody>
      <dsp:txXfrm>
        <a:off x="3528439" y="1641099"/>
        <a:ext cx="1172721" cy="1243764"/>
      </dsp:txXfrm>
    </dsp:sp>
    <dsp:sp modelId="{578E0FA7-E5C1-466E-BBA1-08DC3B4211E8}">
      <dsp:nvSpPr>
        <dsp:cNvPr id="0" name=""/>
        <dsp:cNvSpPr/>
      </dsp:nvSpPr>
      <dsp:spPr>
        <a:xfrm>
          <a:off x="4862214" y="2108515"/>
          <a:ext cx="264086" cy="3089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4862214" y="2170301"/>
        <a:ext cx="184860" cy="185359"/>
      </dsp:txXfrm>
    </dsp:sp>
    <dsp:sp modelId="{1C2D3348-DFA4-4D8A-AFDA-A24C9E05E51E}">
      <dsp:nvSpPr>
        <dsp:cNvPr id="0" name=""/>
        <dsp:cNvSpPr/>
      </dsp:nvSpPr>
      <dsp:spPr>
        <a:xfrm>
          <a:off x="5235922" y="1604614"/>
          <a:ext cx="1245691" cy="1316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BUILDING THE MODEL TO PREDICT THE RINGS.</a:t>
          </a:r>
          <a:endParaRPr lang="en-IN" sz="1500" kern="1200" dirty="0"/>
        </a:p>
      </dsp:txBody>
      <dsp:txXfrm>
        <a:off x="5272407" y="1641099"/>
        <a:ext cx="1172721" cy="1243764"/>
      </dsp:txXfrm>
    </dsp:sp>
    <dsp:sp modelId="{DF72A880-8252-4B7F-8803-C723970263B7}">
      <dsp:nvSpPr>
        <dsp:cNvPr id="0" name=""/>
        <dsp:cNvSpPr/>
      </dsp:nvSpPr>
      <dsp:spPr>
        <a:xfrm>
          <a:off x="6606182" y="2108515"/>
          <a:ext cx="264086" cy="3089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6606182" y="2170301"/>
        <a:ext cx="184860" cy="185359"/>
      </dsp:txXfrm>
    </dsp:sp>
    <dsp:sp modelId="{78646B80-9A9A-48A7-9626-4CBBAD2482B7}">
      <dsp:nvSpPr>
        <dsp:cNvPr id="0" name=""/>
        <dsp:cNvSpPr/>
      </dsp:nvSpPr>
      <dsp:spPr>
        <a:xfrm>
          <a:off x="6979890" y="1604614"/>
          <a:ext cx="1245691" cy="1316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a:t>CHECKING THE ACCURANCY SCOPE.</a:t>
          </a:r>
          <a:endParaRPr lang="en-IN" sz="1500" kern="1200" dirty="0"/>
        </a:p>
        <a:p>
          <a:pPr lvl="0" algn="ctr" defTabSz="666750">
            <a:lnSpc>
              <a:spcPct val="90000"/>
            </a:lnSpc>
            <a:spcBef>
              <a:spcPct val="0"/>
            </a:spcBef>
            <a:spcAft>
              <a:spcPct val="35000"/>
            </a:spcAft>
          </a:pPr>
          <a:endParaRPr lang="en-IN" sz="1500" kern="1200" dirty="0"/>
        </a:p>
      </dsp:txBody>
      <dsp:txXfrm>
        <a:off x="7016375" y="1641099"/>
        <a:ext cx="1172721" cy="124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12/23/2022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23 December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23 December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23 December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23 December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23 December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23 December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23 December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23 December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23 December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23 December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23 December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rodolfomendes/abalone-dataset" TargetMode="External"/><Relationship Id="rId7" Type="http://schemas.openxmlformats.org/officeDocument/2006/relationships/hyperlink" Target="https://ieeexplore.ieee.org/abstract/document/8970983" TargetMode="External"/><Relationship Id="rId2" Type="http://schemas.openxmlformats.org/officeDocument/2006/relationships/hyperlink" Target="https://archive.ics.uci.edu/ml/datasets/abalone"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37146276_Machine_Learning_Project_-_Predict_the_Age_of_Abalone" TargetMode="External"/><Relationship Id="rId5" Type="http://schemas.openxmlformats.org/officeDocument/2006/relationships/hyperlink" Target="http://rexa.info/paper/351e173bc2176dbf14635cc5471660c911f8e79c" TargetMode="External"/><Relationship Id="rId4" Type="http://schemas.openxmlformats.org/officeDocument/2006/relationships/hyperlink" Target="https://data.world/uci/abalon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23 December 2022</a:t>
            </a:fld>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US" sz="2800" dirty="0"/>
              <a:t>ABALONE USING POWERBI AND REGRESSION.</a:t>
            </a:r>
          </a:p>
        </p:txBody>
      </p:sp>
      <p:sp>
        <p:nvSpPr>
          <p:cNvPr id="8" name="Rectangle 7"/>
          <p:cNvSpPr/>
          <p:nvPr/>
        </p:nvSpPr>
        <p:spPr>
          <a:xfrm>
            <a:off x="762000" y="3048000"/>
            <a:ext cx="6400800" cy="1149033"/>
          </a:xfrm>
          <a:prstGeom prst="rect">
            <a:avLst/>
          </a:prstGeom>
        </p:spPr>
        <p:txBody>
          <a:bodyPr wrap="square">
            <a:spAutoFit/>
          </a:bodyPr>
          <a:lstStyle/>
          <a:p>
            <a:r>
              <a:rPr lang="en-US" dirty="0">
                <a:latin typeface="Arial" pitchFamily="34" charset="0"/>
                <a:cs typeface="Arial" pitchFamily="34" charset="0"/>
              </a:rPr>
              <a:t>Project Supervisor</a:t>
            </a:r>
            <a:r>
              <a:rPr lang="en-US" b="1" dirty="0">
                <a:latin typeface="Arial" pitchFamily="34" charset="0"/>
                <a:cs typeface="Arial" pitchFamily="34" charset="0"/>
              </a:rPr>
              <a:t>: </a:t>
            </a:r>
            <a:r>
              <a:rPr lang="en-US" sz="1800" b="1" dirty="0">
                <a:effectLst/>
                <a:latin typeface="Arial" panose="020B0604020202020204" pitchFamily="34" charset="0"/>
                <a:ea typeface="Arial" panose="020B0604020202020204" pitchFamily="34" charset="0"/>
              </a:rPr>
              <a:t>Ms. Anandhi T,</a:t>
            </a:r>
            <a:r>
              <a:rPr lang="en-US" sz="1800" b="1" dirty="0">
                <a:solidFill>
                  <a:srgbClr val="000000"/>
                </a:solidFill>
                <a:effectLst/>
                <a:latin typeface="Arial" panose="020B0604020202020204" pitchFamily="34" charset="0"/>
                <a:ea typeface="Arial" panose="020B0604020202020204" pitchFamily="34" charset="0"/>
              </a:rPr>
              <a:t> M.E., Ph.D.</a:t>
            </a:r>
            <a:endParaRPr lang="en-US" b="1"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b="1" dirty="0">
                <a:latin typeface="Arial" pitchFamily="34" charset="0"/>
                <a:cs typeface="Arial" pitchFamily="34" charset="0"/>
              </a:rPr>
              <a:t>Dhruv Naidu Alti</a:t>
            </a:r>
          </a:p>
          <a:p>
            <a:pPr>
              <a:lnSpc>
                <a:spcPct val="150000"/>
              </a:lnSpc>
            </a:pPr>
            <a:r>
              <a:rPr lang="en-US" dirty="0">
                <a:latin typeface="Arial" pitchFamily="34" charset="0"/>
                <a:cs typeface="Arial" pitchFamily="34" charset="0"/>
              </a:rPr>
              <a:t>Register Number</a:t>
            </a:r>
            <a:r>
              <a:rPr lang="en-US" b="1" dirty="0">
                <a:latin typeface="Arial" pitchFamily="34" charset="0"/>
                <a:cs typeface="Arial" pitchFamily="34" charset="0"/>
              </a:rPr>
              <a:t>: 39110272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92BF8-7C54-400F-89B7-87A12EA13C7E}"/>
              </a:ext>
            </a:extLst>
          </p:cNvPr>
          <p:cNvSpPr>
            <a:spLocks noGrp="1"/>
          </p:cNvSpPr>
          <p:nvPr>
            <p:ph type="title"/>
          </p:nvPr>
        </p:nvSpPr>
        <p:spPr/>
        <p:txBody>
          <a:bodyPr>
            <a:normAutofit fontScale="90000"/>
          </a:bodyPr>
          <a:lstStyle/>
          <a:p>
            <a:r>
              <a:rPr lang="en-US" dirty="0">
                <a:solidFill>
                  <a:srgbClr val="C00000"/>
                </a:solidFill>
                <a:latin typeface="Arial" pitchFamily="34" charset="0"/>
                <a:cs typeface="Arial" pitchFamily="34" charset="0"/>
              </a:rPr>
              <a:t>System Architecture / Ideation Map</a:t>
            </a:r>
            <a:endParaRPr lang="en-IN" dirty="0"/>
          </a:p>
        </p:txBody>
      </p:sp>
      <p:sp>
        <p:nvSpPr>
          <p:cNvPr id="4" name="Date Placeholder 3">
            <a:extLst>
              <a:ext uri="{FF2B5EF4-FFF2-40B4-BE49-F238E27FC236}">
                <a16:creationId xmlns:a16="http://schemas.microsoft.com/office/drawing/2014/main" xmlns="" id="{D8340881-8DDD-4726-8BA4-06F53C2A27C0}"/>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C4096483-85A8-4807-84B3-F57F87258F2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4635D80C-9E02-465C-B8BB-66288E1CDD39}"/>
              </a:ext>
            </a:extLst>
          </p:cNvPr>
          <p:cNvSpPr>
            <a:spLocks noGrp="1"/>
          </p:cNvSpPr>
          <p:nvPr>
            <p:ph type="sldNum" sz="quarter" idx="12"/>
          </p:nvPr>
        </p:nvSpPr>
        <p:spPr/>
        <p:txBody>
          <a:bodyPr/>
          <a:lstStyle/>
          <a:p>
            <a:fld id="{7B28076C-CE04-4A00-BFAA-A90EA8355859}" type="slidenum">
              <a:rPr lang="en-US" smtClean="0"/>
              <a:pPr/>
              <a:t>10</a:t>
            </a:fld>
            <a:endParaRPr lang="en-US"/>
          </a:p>
        </p:txBody>
      </p:sp>
      <p:graphicFrame>
        <p:nvGraphicFramePr>
          <p:cNvPr id="12" name="Content Placeholder 11">
            <a:extLst>
              <a:ext uri="{FF2B5EF4-FFF2-40B4-BE49-F238E27FC236}">
                <a16:creationId xmlns:a16="http://schemas.microsoft.com/office/drawing/2014/main" xmlns="" id="{9D030D53-A039-4337-9AB8-D143A5CE2D72}"/>
              </a:ext>
            </a:extLst>
          </p:cNvPr>
          <p:cNvGraphicFramePr>
            <a:graphicFrameLocks noGrp="1"/>
          </p:cNvGraphicFramePr>
          <p:nvPr>
            <p:ph idx="1"/>
            <p:extLst>
              <p:ext uri="{D42A27DB-BD31-4B8C-83A1-F6EECF244321}">
                <p14:modId xmlns:p14="http://schemas.microsoft.com/office/powerpoint/2010/main" val="218931023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91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BAACF-88B2-48A9-96F4-4E0B139F9E9F}"/>
              </a:ext>
            </a:extLst>
          </p:cNvPr>
          <p:cNvSpPr>
            <a:spLocks noGrp="1"/>
          </p:cNvSpPr>
          <p:nvPr>
            <p:ph type="title"/>
          </p:nvPr>
        </p:nvSpPr>
        <p:spPr/>
        <p:txBody>
          <a:bodyPr/>
          <a:lstStyle/>
          <a:p>
            <a:r>
              <a:rPr lang="en-US" dirty="0"/>
              <a:t>Cont..</a:t>
            </a:r>
            <a:endParaRPr lang="en-IN" dirty="0"/>
          </a:p>
        </p:txBody>
      </p:sp>
      <p:sp>
        <p:nvSpPr>
          <p:cNvPr id="4" name="Date Placeholder 3">
            <a:extLst>
              <a:ext uri="{FF2B5EF4-FFF2-40B4-BE49-F238E27FC236}">
                <a16:creationId xmlns:a16="http://schemas.microsoft.com/office/drawing/2014/main" xmlns="" id="{00DD1110-7F34-42D0-8D77-EE1240CC9394}"/>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579B268D-ED21-439D-A3BC-1DC1E7CC1742}"/>
              </a:ext>
            </a:extLst>
          </p:cNvPr>
          <p:cNvSpPr>
            <a:spLocks noGrp="1"/>
          </p:cNvSpPr>
          <p:nvPr>
            <p:ph type="sldNum" sz="quarter" idx="12"/>
          </p:nvPr>
        </p:nvSpPr>
        <p:spPr/>
        <p:txBody>
          <a:bodyPr/>
          <a:lstStyle/>
          <a:p>
            <a:fld id="{7B28076C-CE04-4A00-BFAA-A90EA8355859}" type="slidenum">
              <a:rPr lang="en-US" smtClean="0"/>
              <a:pPr/>
              <a:t>11</a:t>
            </a:fld>
            <a:endParaRPr lang="en-US"/>
          </a:p>
        </p:txBody>
      </p:sp>
      <p:pic>
        <p:nvPicPr>
          <p:cNvPr id="12" name="Content Placeholder 11" descr="Timeline&#10;&#10;Description automatically generated">
            <a:extLst>
              <a:ext uri="{FF2B5EF4-FFF2-40B4-BE49-F238E27FC236}">
                <a16:creationId xmlns:a16="http://schemas.microsoft.com/office/drawing/2014/main" xmlns="" id="{9C54BCF2-75DC-4C47-9DEF-6C8B79781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09108" y="1600200"/>
            <a:ext cx="7472892" cy="461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42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F6B83-3C18-416E-B8FC-711C0F0A8C93}"/>
              </a:ext>
            </a:extLst>
          </p:cNvPr>
          <p:cNvSpPr>
            <a:spLocks noGrp="1"/>
          </p:cNvSpPr>
          <p:nvPr>
            <p:ph type="title"/>
          </p:nvPr>
        </p:nvSpPr>
        <p:spPr/>
        <p:txBody>
          <a:bodyPr/>
          <a:lstStyle/>
          <a:p>
            <a:r>
              <a:rPr lang="en-US" dirty="0">
                <a:solidFill>
                  <a:srgbClr val="C00000"/>
                </a:solidFill>
              </a:rPr>
              <a:t>Required libraries:</a:t>
            </a:r>
            <a:endParaRPr lang="en-IN" dirty="0">
              <a:solidFill>
                <a:srgbClr val="C00000"/>
              </a:solidFill>
            </a:endParaRPr>
          </a:p>
        </p:txBody>
      </p:sp>
      <p:sp>
        <p:nvSpPr>
          <p:cNvPr id="3" name="Content Placeholder 2">
            <a:extLst>
              <a:ext uri="{FF2B5EF4-FFF2-40B4-BE49-F238E27FC236}">
                <a16:creationId xmlns:a16="http://schemas.microsoft.com/office/drawing/2014/main" xmlns="" id="{767C6799-DBBB-4B6F-94DD-CBA70A3F4D61}"/>
              </a:ext>
            </a:extLst>
          </p:cNvPr>
          <p:cNvSpPr>
            <a:spLocks noGrp="1"/>
          </p:cNvSpPr>
          <p:nvPr>
            <p:ph idx="1"/>
          </p:nvPr>
        </p:nvSpPr>
        <p:spPr>
          <a:xfrm>
            <a:off x="457200" y="1219200"/>
            <a:ext cx="8229600" cy="5137150"/>
          </a:xfrm>
        </p:spPr>
        <p:txBody>
          <a:bodyPr>
            <a:normAutofit fontScale="25000" lnSpcReduction="20000"/>
          </a:bodyPr>
          <a:lstStyle/>
          <a:p>
            <a:r>
              <a:rPr lang="en-US" sz="7200" dirty="0">
                <a:latin typeface="Arial" panose="020B0604020202020204" pitchFamily="34" charset="0"/>
                <a:cs typeface="Arial" panose="020B0604020202020204" pitchFamily="34" charset="0"/>
              </a:rPr>
              <a:t>Import Matplot.lib</a:t>
            </a:r>
          </a:p>
          <a:p>
            <a:r>
              <a:rPr lang="en-US" sz="7200" dirty="0">
                <a:latin typeface="Arial" panose="020B0604020202020204" pitchFamily="34" charset="0"/>
                <a:cs typeface="Arial" panose="020B0604020202020204" pitchFamily="34" charset="0"/>
              </a:rPr>
              <a:t>Import Pandas as pd</a:t>
            </a:r>
          </a:p>
          <a:p>
            <a:r>
              <a:rPr lang="en-US" sz="7200" dirty="0">
                <a:latin typeface="Arial" panose="020B0604020202020204" pitchFamily="34" charset="0"/>
                <a:cs typeface="Arial" panose="020B0604020202020204" pitchFamily="34" charset="0"/>
              </a:rPr>
              <a:t>Import Seaborn and sns</a:t>
            </a:r>
          </a:p>
          <a:p>
            <a:r>
              <a:rPr lang="en-US" sz="7200" dirty="0">
                <a:latin typeface="Arial" panose="020B0604020202020204" pitchFamily="34" charset="0"/>
                <a:cs typeface="Arial" panose="020B0604020202020204" pitchFamily="34" charset="0"/>
              </a:rPr>
              <a:t>Import numPy as np</a:t>
            </a:r>
          </a:p>
          <a:p>
            <a:r>
              <a:rPr lang="en-US" sz="7200" dirty="0">
                <a:latin typeface="Arial" panose="020B0604020202020204" pitchFamily="34" charset="0"/>
                <a:cs typeface="Arial" panose="020B0604020202020204" pitchFamily="34" charset="0"/>
              </a:rPr>
              <a:t>Import sklearn</a:t>
            </a:r>
          </a:p>
          <a:p>
            <a:r>
              <a:rPr lang="en-US" sz="7200" dirty="0">
                <a:latin typeface="Arial" panose="020B0604020202020204" pitchFamily="34" charset="0"/>
                <a:cs typeface="Arial" panose="020B0604020202020204" pitchFamily="34" charset="0"/>
              </a:rPr>
              <a:t>From  sklearn.preprocessing import MinMaxScaler</a:t>
            </a:r>
          </a:p>
          <a:p>
            <a:r>
              <a:rPr lang="en-US" sz="7200" dirty="0">
                <a:latin typeface="Arial" panose="020B0604020202020204" pitchFamily="34" charset="0"/>
                <a:cs typeface="Arial" panose="020B0604020202020204" pitchFamily="34" charset="0"/>
              </a:rPr>
              <a:t>From  sklearn.neural_network import MLPClassifier</a:t>
            </a:r>
          </a:p>
          <a:p>
            <a:r>
              <a:rPr lang="en-US" sz="7200" dirty="0">
                <a:latin typeface="Arial" panose="020B0604020202020204" pitchFamily="34" charset="0"/>
                <a:cs typeface="Arial" panose="020B0604020202020204" pitchFamily="34" charset="0"/>
              </a:rPr>
              <a:t>From  sklearn.metrics import accuracy_score</a:t>
            </a:r>
          </a:p>
          <a:p>
            <a:r>
              <a:rPr lang="en-US" sz="7200" dirty="0">
                <a:latin typeface="Arial" panose="020B0604020202020204" pitchFamily="34" charset="0"/>
                <a:cs typeface="Arial" panose="020B0604020202020204" pitchFamily="34" charset="0"/>
              </a:rPr>
              <a:t>From  sklearn.preprocessing import LabelEncoder</a:t>
            </a:r>
          </a:p>
          <a:p>
            <a:r>
              <a:rPr lang="en-US" sz="7200" dirty="0">
                <a:latin typeface="Arial" panose="020B0604020202020204" pitchFamily="34" charset="0"/>
                <a:cs typeface="Arial" panose="020B0604020202020204" pitchFamily="34" charset="0"/>
              </a:rPr>
              <a:t>From  sklearn.model_selection import train_test_split</a:t>
            </a:r>
          </a:p>
          <a:p>
            <a:r>
              <a:rPr lang="en-US" sz="7200" dirty="0">
                <a:latin typeface="Arial" panose="020B0604020202020204" pitchFamily="34" charset="0"/>
                <a:cs typeface="Arial" panose="020B0604020202020204" pitchFamily="34" charset="0"/>
              </a:rPr>
              <a:t>From  sklearn.datasets import make_blobs</a:t>
            </a:r>
          </a:p>
          <a:p>
            <a:r>
              <a:rPr lang="en-US" sz="7200" dirty="0">
                <a:latin typeface="Arial" panose="020B0604020202020204" pitchFamily="34" charset="0"/>
                <a:cs typeface="Arial" panose="020B0604020202020204" pitchFamily="34" charset="0"/>
              </a:rPr>
              <a:t>From  sklearn.linear_model import LogisticRegression.</a:t>
            </a:r>
          </a:p>
          <a:p>
            <a:pPr marL="0" indent="0">
              <a:buNone/>
            </a:pPr>
            <a:endParaRPr lang="en-US" sz="7200" dirty="0">
              <a:latin typeface="Arial" panose="020B0604020202020204" pitchFamily="34" charset="0"/>
              <a:cs typeface="Arial" panose="020B0604020202020204" pitchFamily="34" charset="0"/>
            </a:endParaRPr>
          </a:p>
          <a:p>
            <a:endParaRPr lang="en-US" dirty="0"/>
          </a:p>
          <a:p>
            <a:endParaRPr lang="en-US" dirty="0"/>
          </a:p>
          <a:p>
            <a:endParaRPr lang="en-US" dirty="0"/>
          </a:p>
          <a:p>
            <a:pPr marL="0" indent="0">
              <a:buNone/>
            </a:pPr>
            <a:r>
              <a:rPr lang="en-US" dirty="0"/>
              <a:t> </a:t>
            </a:r>
            <a:endParaRPr lang="en-IN" dirty="0"/>
          </a:p>
        </p:txBody>
      </p:sp>
      <p:sp>
        <p:nvSpPr>
          <p:cNvPr id="4" name="Date Placeholder 3">
            <a:extLst>
              <a:ext uri="{FF2B5EF4-FFF2-40B4-BE49-F238E27FC236}">
                <a16:creationId xmlns:a16="http://schemas.microsoft.com/office/drawing/2014/main" xmlns="" id="{61AF172A-0A36-40AB-8A00-B9C52D80AD82}"/>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8BBBB243-2895-4754-93E2-035A7016D32B}"/>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190440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23 December 2022</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457200" y="395287"/>
            <a:ext cx="80772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304800" y="1219200"/>
            <a:ext cx="8305800" cy="4800600"/>
          </a:xfrm>
        </p:spPr>
        <p:txBody>
          <a:bodyPr>
            <a:normAutofit/>
          </a:bodyPr>
          <a:lstStyle/>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 </a:t>
            </a:r>
            <a:r>
              <a:rPr lang="en-IN" sz="1800" b="1" dirty="0">
                <a:solidFill>
                  <a:srgbClr val="000000"/>
                </a:solidFill>
                <a:effectLst/>
                <a:latin typeface="Arial" panose="020B0604020202020204" pitchFamily="34" charset="0"/>
                <a:ea typeface="Times New Roman" panose="02020603050405020304" pitchFamily="18" charset="0"/>
              </a:rPr>
              <a:t>POWERBI:</a:t>
            </a:r>
          </a:p>
          <a:p>
            <a:pPr marL="0" indent="0">
              <a:buNone/>
            </a:pPr>
            <a:r>
              <a:rPr lang="en-IN" sz="1800" b="1" i="1" dirty="0">
                <a:solidFill>
                  <a:srgbClr val="000000"/>
                </a:solidFill>
                <a:latin typeface="Arial" panose="020B0604020202020204" pitchFamily="34" charset="0"/>
                <a:ea typeface="Times New Roman" panose="02020603050405020304" pitchFamily="18" charset="0"/>
              </a:rPr>
              <a:t>*Getting the dataset </a:t>
            </a:r>
          </a:p>
          <a:p>
            <a:pPr marL="0" indent="0">
              <a:buNone/>
            </a:pPr>
            <a:r>
              <a:rPr lang="en-IN" sz="1800" b="1" i="1" dirty="0">
                <a:solidFill>
                  <a:srgbClr val="000000"/>
                </a:solidFill>
                <a:latin typeface="Arial" panose="020B0604020202020204" pitchFamily="34" charset="0"/>
                <a:ea typeface="Times New Roman" panose="02020603050405020304" pitchFamily="18" charset="0"/>
              </a:rPr>
              <a:t>*checking and analyzing the dataset</a:t>
            </a:r>
          </a:p>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*Designing the different visualization.</a:t>
            </a:r>
          </a:p>
          <a:p>
            <a:pPr marL="0" indent="0">
              <a:buNone/>
            </a:pPr>
            <a:r>
              <a:rPr lang="en-IN" sz="1800" b="1" i="1" dirty="0">
                <a:solidFill>
                  <a:srgbClr val="000000"/>
                </a:solidFill>
                <a:latin typeface="Arial" panose="020B0604020202020204" pitchFamily="34" charset="0"/>
                <a:ea typeface="Times New Roman" panose="02020603050405020304" pitchFamily="18" charset="0"/>
              </a:rPr>
              <a:t>*Implementing the designed visualization</a:t>
            </a:r>
          </a:p>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*Checking the visualization</a:t>
            </a:r>
            <a:r>
              <a:rPr lang="en-IN" sz="1800" b="1" i="1" dirty="0">
                <a:solidFill>
                  <a:srgbClr val="000000"/>
                </a:solidFill>
                <a:latin typeface="Arial" panose="020B0604020202020204" pitchFamily="34" charset="0"/>
                <a:ea typeface="Times New Roman" panose="02020603050405020304" pitchFamily="18" charset="0"/>
              </a:rPr>
              <a:t> with the dataset.</a:t>
            </a:r>
          </a:p>
          <a:p>
            <a:pPr marL="0" indent="0">
              <a:buNone/>
            </a:pPr>
            <a:endParaRPr lang="en-IN" sz="1800" b="1" i="1" dirty="0">
              <a:solidFill>
                <a:srgbClr val="000000"/>
              </a:solidFill>
              <a:effectLst/>
              <a:latin typeface="Arial" panose="020B0604020202020204" pitchFamily="34" charset="0"/>
              <a:ea typeface="Times New Roman" panose="02020603050405020304" pitchFamily="18" charset="0"/>
            </a:endParaRPr>
          </a:p>
          <a:p>
            <a:pPr marL="0" indent="0">
              <a:buNone/>
            </a:pPr>
            <a:r>
              <a:rPr lang="en-IN" sz="1800" b="1" i="1" dirty="0">
                <a:solidFill>
                  <a:srgbClr val="000000"/>
                </a:solidFill>
                <a:latin typeface="Arial" panose="020B0604020202020204" pitchFamily="34" charset="0"/>
                <a:ea typeface="Times New Roman" panose="02020603050405020304" pitchFamily="18" charset="0"/>
              </a:rPr>
              <a:t>Regression:</a:t>
            </a:r>
          </a:p>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*Getting the dataset.</a:t>
            </a:r>
          </a:p>
          <a:p>
            <a:pPr marL="0" indent="0">
              <a:buNone/>
            </a:pPr>
            <a:r>
              <a:rPr lang="en-IN" sz="1800" b="1" i="1" dirty="0">
                <a:solidFill>
                  <a:srgbClr val="000000"/>
                </a:solidFill>
                <a:latin typeface="Arial" panose="020B0604020202020204" pitchFamily="34" charset="0"/>
                <a:ea typeface="Times New Roman" panose="02020603050405020304" pitchFamily="18" charset="0"/>
              </a:rPr>
              <a:t>*Checking the values present in the dataset.</a:t>
            </a:r>
          </a:p>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*Imple</a:t>
            </a:r>
            <a:r>
              <a:rPr lang="en-IN" sz="1800" b="1" i="1" dirty="0">
                <a:solidFill>
                  <a:srgbClr val="000000"/>
                </a:solidFill>
                <a:latin typeface="Arial" panose="020B0604020202020204" pitchFamily="34" charset="0"/>
                <a:ea typeface="Times New Roman" panose="02020603050405020304" pitchFamily="18" charset="0"/>
              </a:rPr>
              <a:t>menting the logistic regression using pandas.</a:t>
            </a:r>
          </a:p>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*Testing the  predict model </a:t>
            </a:r>
            <a:r>
              <a:rPr lang="en-IN" sz="1800" b="1" i="1" dirty="0">
                <a:solidFill>
                  <a:srgbClr val="000000"/>
                </a:solidFill>
                <a:latin typeface="Arial" panose="020B0604020202020204" pitchFamily="34" charset="0"/>
                <a:ea typeface="Times New Roman" panose="02020603050405020304" pitchFamily="18" charset="0"/>
              </a:rPr>
              <a:t>with the original values</a:t>
            </a:r>
          </a:p>
          <a:p>
            <a:pPr marL="0" indent="0">
              <a:buNone/>
            </a:pPr>
            <a:r>
              <a:rPr lang="en-IN" sz="1800" b="1" i="1" dirty="0">
                <a:solidFill>
                  <a:srgbClr val="000000"/>
                </a:solidFill>
                <a:effectLst/>
                <a:latin typeface="Arial" panose="020B0604020202020204" pitchFamily="34" charset="0"/>
                <a:ea typeface="Times New Roman" panose="02020603050405020304" pitchFamily="18" charset="0"/>
              </a:rPr>
              <a:t>*Checking the accuracy</a:t>
            </a:r>
            <a:r>
              <a:rPr lang="en-IN" sz="1800" b="1" i="1" dirty="0">
                <a:solidFill>
                  <a:srgbClr val="000000"/>
                </a:solidFill>
                <a:latin typeface="Arial" panose="020B0604020202020204" pitchFamily="34" charset="0"/>
                <a:ea typeface="Times New Roman" panose="02020603050405020304" pitchFamily="18" charset="0"/>
              </a:rPr>
              <a:t> of the model.</a:t>
            </a:r>
            <a:endParaRPr lang="en-IN" sz="1800" dirty="0">
              <a:effectLst/>
              <a:latin typeface="Times New Roman" panose="02020603050405020304" pitchFamily="18" charset="0"/>
              <a:ea typeface="Times New Roman" panose="02020603050405020304" pitchFamily="18" charset="0"/>
            </a:endParaRPr>
          </a:p>
          <a:p>
            <a:pPr>
              <a:buNone/>
            </a:pPr>
            <a:endParaRPr lang="en-US" dirty="0"/>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6501D-C040-4D72-9429-65A4DEF615A6}"/>
              </a:ext>
            </a:extLst>
          </p:cNvPr>
          <p:cNvSpPr>
            <a:spLocks noGrp="1"/>
          </p:cNvSpPr>
          <p:nvPr>
            <p:ph type="title"/>
          </p:nvPr>
        </p:nvSpPr>
        <p:spPr/>
        <p:txBody>
          <a:bodyPr>
            <a:normAutofit fontScale="90000"/>
          </a:bodyPr>
          <a:lstStyle/>
          <a:p>
            <a:r>
              <a:rPr lang="en-US" sz="3100" dirty="0">
                <a:solidFill>
                  <a:srgbClr val="C00000"/>
                </a:solidFill>
                <a:latin typeface="Arial" pitchFamily="34" charset="0"/>
                <a:cs typeface="Arial" pitchFamily="34" charset="0"/>
              </a:rPr>
              <a:t>Hardware and Software Requirements</a:t>
            </a:r>
            <a:r>
              <a:rPr lang="en-US" sz="4400" dirty="0">
                <a:latin typeface="Arial" pitchFamily="34" charset="0"/>
                <a:cs typeface="Arial" pitchFamily="34" charset="0"/>
              </a:rPr>
              <a:t>.</a:t>
            </a:r>
            <a:br>
              <a:rPr lang="en-US" sz="4400" dirty="0">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xmlns="" id="{80297137-4106-4D7D-8F4D-7D0C84CA9EFA}"/>
              </a:ext>
            </a:extLst>
          </p:cNvPr>
          <p:cNvSpPr>
            <a:spLocks noGrp="1"/>
          </p:cNvSpPr>
          <p:nvPr>
            <p:ph idx="1"/>
          </p:nvPr>
        </p:nvSpPr>
        <p:spPr>
          <a:xfrm>
            <a:off x="457200" y="1371600"/>
            <a:ext cx="8229600" cy="4754563"/>
          </a:xfrm>
        </p:spPr>
        <p:txBody>
          <a:bodyPr/>
          <a:lstStyle/>
          <a:p>
            <a:r>
              <a:rPr lang="en-IN" sz="2000" i="0" dirty="0">
                <a:solidFill>
                  <a:srgbClr val="171717"/>
                </a:solidFill>
                <a:effectLst/>
                <a:latin typeface="Arial" panose="020B0604020202020204" pitchFamily="34" charset="0"/>
                <a:cs typeface="Arial" panose="020B0604020202020204" pitchFamily="34" charset="0"/>
              </a:rPr>
              <a:t>.NET Framework                             4.8</a:t>
            </a:r>
          </a:p>
          <a:p>
            <a:r>
              <a:rPr lang="en-IN" sz="2000" i="0" dirty="0">
                <a:solidFill>
                  <a:srgbClr val="171717"/>
                </a:solidFill>
                <a:effectLst/>
                <a:latin typeface="Arial" panose="020B0604020202020204" pitchFamily="34" charset="0"/>
                <a:cs typeface="Arial" panose="020B0604020202020204" pitchFamily="34" charset="0"/>
              </a:rPr>
              <a:t>Hard Disk                                        </a:t>
            </a:r>
            <a:r>
              <a:rPr lang="en-US" sz="2000" i="0" dirty="0">
                <a:solidFill>
                  <a:srgbClr val="171717"/>
                </a:solidFill>
                <a:effectLst/>
                <a:latin typeface="Arial" panose="020B0604020202020204" pitchFamily="34" charset="0"/>
                <a:cs typeface="Arial" panose="020B0604020202020204" pitchFamily="34" charset="0"/>
              </a:rPr>
              <a:t>minimum of 1 GB</a:t>
            </a:r>
          </a:p>
          <a:p>
            <a:r>
              <a:rPr lang="en-IN" sz="2000" i="0" dirty="0">
                <a:solidFill>
                  <a:srgbClr val="171717"/>
                </a:solidFill>
                <a:effectLst/>
                <a:latin typeface="Arial" panose="020B0604020202020204" pitchFamily="34" charset="0"/>
                <a:cs typeface="Arial" panose="020B0604020202020204" pitchFamily="34" charset="0"/>
              </a:rPr>
              <a:t>Memory                                           Minimum: 1 GB</a:t>
            </a:r>
          </a:p>
          <a:p>
            <a:r>
              <a:rPr lang="en-IN" sz="2000" b="0" i="0" dirty="0">
                <a:solidFill>
                  <a:srgbClr val="171717"/>
                </a:solidFill>
                <a:effectLst/>
                <a:latin typeface="Arial" panose="020B0604020202020204" pitchFamily="34" charset="0"/>
                <a:cs typeface="Arial" panose="020B0604020202020204" pitchFamily="34" charset="0"/>
              </a:rPr>
              <a:t>Operating system                           </a:t>
            </a:r>
            <a:r>
              <a:rPr lang="en-IN" sz="2000" dirty="0">
                <a:solidFill>
                  <a:srgbClr val="171717"/>
                </a:solidFill>
                <a:latin typeface="Arial" panose="020B0604020202020204" pitchFamily="34" charset="0"/>
                <a:cs typeface="Arial" panose="020B0604020202020204" pitchFamily="34" charset="0"/>
              </a:rPr>
              <a:t> </a:t>
            </a:r>
            <a:r>
              <a:rPr lang="en-IN" sz="2000" b="0" i="0" dirty="0">
                <a:solidFill>
                  <a:srgbClr val="171717"/>
                </a:solidFill>
                <a:effectLst/>
                <a:latin typeface="Arial" panose="020B0604020202020204" pitchFamily="34" charset="0"/>
                <a:cs typeface="Arial" panose="020B0604020202020204" pitchFamily="34" charset="0"/>
              </a:rPr>
              <a:t>windows 10</a:t>
            </a:r>
            <a:endParaRPr lang="en-IN" sz="2000" i="0" dirty="0">
              <a:solidFill>
                <a:srgbClr val="171717"/>
              </a:solidFill>
              <a:effectLst/>
              <a:latin typeface="Arial" panose="020B0604020202020204" pitchFamily="34" charset="0"/>
              <a:cs typeface="Arial" panose="020B0604020202020204" pitchFamily="34" charset="0"/>
            </a:endParaRPr>
          </a:p>
          <a:p>
            <a:endParaRPr lang="en-IN" sz="2000" dirty="0">
              <a:solidFill>
                <a:srgbClr val="171717"/>
              </a:solidFill>
              <a:latin typeface="Arial" panose="020B0604020202020204" pitchFamily="34" charset="0"/>
              <a:cs typeface="Arial" panose="020B0604020202020204" pitchFamily="34" charset="0"/>
            </a:endParaRPr>
          </a:p>
          <a:p>
            <a:pPr marL="0" indent="0">
              <a:buNone/>
            </a:pPr>
            <a:endParaRPr lang="en-IN" sz="1800" b="0" i="0" dirty="0">
              <a:solidFill>
                <a:srgbClr val="171717"/>
              </a:solidFill>
              <a:effectLst/>
              <a:latin typeface="Segoe UI" panose="020B0502040204020203" pitchFamily="34" charset="0"/>
            </a:endParaRPr>
          </a:p>
          <a:p>
            <a:endParaRPr lang="en-IN" sz="1800" dirty="0"/>
          </a:p>
        </p:txBody>
      </p:sp>
      <p:sp>
        <p:nvSpPr>
          <p:cNvPr id="4" name="Date Placeholder 3">
            <a:extLst>
              <a:ext uri="{FF2B5EF4-FFF2-40B4-BE49-F238E27FC236}">
                <a16:creationId xmlns:a16="http://schemas.microsoft.com/office/drawing/2014/main" xmlns="" id="{D08FAEB8-4F90-48E9-BA31-6B0151EE3045}"/>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FC5EA93B-3920-4169-B56A-4E4AE93D56CF}"/>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8902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8D86E-C08F-4B34-8EC7-7BD1EFF788AC}"/>
              </a:ext>
            </a:extLst>
          </p:cNvPr>
          <p:cNvSpPr>
            <a:spLocks noGrp="1"/>
          </p:cNvSpPr>
          <p:nvPr>
            <p:ph type="title"/>
          </p:nvPr>
        </p:nvSpPr>
        <p:spPr/>
        <p:txBody>
          <a:bodyPr/>
          <a:lstStyle/>
          <a:p>
            <a:r>
              <a:rPr lang="en-US" dirty="0">
                <a:solidFill>
                  <a:srgbClr val="C00000"/>
                </a:solidFill>
              </a:rPr>
              <a:t>MODULES</a:t>
            </a:r>
            <a:endParaRPr lang="en-IN" dirty="0">
              <a:solidFill>
                <a:srgbClr val="C00000"/>
              </a:solidFill>
            </a:endParaRPr>
          </a:p>
        </p:txBody>
      </p:sp>
      <p:graphicFrame>
        <p:nvGraphicFramePr>
          <p:cNvPr id="7" name="Content Placeholder 6">
            <a:extLst>
              <a:ext uri="{FF2B5EF4-FFF2-40B4-BE49-F238E27FC236}">
                <a16:creationId xmlns:a16="http://schemas.microsoft.com/office/drawing/2014/main" xmlns="" id="{B47B458D-20CD-4AD8-99CE-CD30251A54D8}"/>
              </a:ext>
            </a:extLst>
          </p:cNvPr>
          <p:cNvGraphicFramePr>
            <a:graphicFrameLocks noGrp="1"/>
          </p:cNvGraphicFramePr>
          <p:nvPr>
            <p:ph idx="1"/>
            <p:extLst>
              <p:ext uri="{D42A27DB-BD31-4B8C-83A1-F6EECF244321}">
                <p14:modId xmlns:p14="http://schemas.microsoft.com/office/powerpoint/2010/main" val="367178481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xmlns="" id="{F2CD6C93-7D62-41B8-A0D4-B2A54ECB4BEF}"/>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4B876F7A-82EB-424E-899E-C9894500A143}"/>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415145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92310-EE25-48EC-AACF-CC78C802BBC2}"/>
              </a:ext>
            </a:extLst>
          </p:cNvPr>
          <p:cNvSpPr>
            <a:spLocks noGrp="1"/>
          </p:cNvSpPr>
          <p:nvPr>
            <p:ph type="title"/>
          </p:nvPr>
        </p:nvSpPr>
        <p:spPr>
          <a:xfrm>
            <a:off x="298940" y="228600"/>
            <a:ext cx="8229600" cy="1143000"/>
          </a:xfrm>
        </p:spPr>
        <p:txBody>
          <a:bodyPr anchor="ctr">
            <a:normAutofit/>
          </a:bodyPr>
          <a:lstStyle/>
          <a:p>
            <a:pPr>
              <a:lnSpc>
                <a:spcPct val="90000"/>
              </a:lnSpc>
            </a:pPr>
            <a:r>
              <a:rPr lang="en-US" sz="3700" dirty="0">
                <a:solidFill>
                  <a:srgbClr val="C00000"/>
                </a:solidFill>
              </a:rPr>
              <a:t>MODULE 1</a:t>
            </a:r>
            <a:r>
              <a:rPr lang="en-IN" sz="3700" dirty="0"/>
              <a:t/>
            </a:r>
            <a:br>
              <a:rPr lang="en-IN" sz="3700" dirty="0"/>
            </a:br>
            <a:endParaRPr lang="en-IN" sz="3700" dirty="0"/>
          </a:p>
        </p:txBody>
      </p:sp>
      <p:sp>
        <p:nvSpPr>
          <p:cNvPr id="3" name="Content Placeholder 2">
            <a:extLst>
              <a:ext uri="{FF2B5EF4-FFF2-40B4-BE49-F238E27FC236}">
                <a16:creationId xmlns:a16="http://schemas.microsoft.com/office/drawing/2014/main" xmlns="" id="{2B3D4261-773A-4841-8273-DDCDD69B23DB}"/>
              </a:ext>
            </a:extLst>
          </p:cNvPr>
          <p:cNvSpPr>
            <a:spLocks noGrp="1"/>
          </p:cNvSpPr>
          <p:nvPr>
            <p:ph idx="1"/>
          </p:nvPr>
        </p:nvSpPr>
        <p:spPr>
          <a:xfrm>
            <a:off x="457200" y="1219200"/>
            <a:ext cx="8229600" cy="5135563"/>
          </a:xfrm>
        </p:spPr>
        <p:txBody>
          <a:bodyPr>
            <a:normAutofit/>
          </a:bodyPr>
          <a:lstStyle/>
          <a:p>
            <a:pPr marL="0" indent="0">
              <a:buNone/>
            </a:pPr>
            <a:r>
              <a:rPr lang="en-US" sz="2000" b="1" dirty="0">
                <a:latin typeface="Arial" panose="020B0604020202020204" pitchFamily="34" charset="0"/>
                <a:cs typeface="Arial" panose="020B0604020202020204" pitchFamily="34" charset="0"/>
              </a:rPr>
              <a:t>IMPORTING THE DATASET:</a:t>
            </a:r>
          </a:p>
          <a:p>
            <a:pPr marL="0" indent="0">
              <a:buNone/>
            </a:pPr>
            <a:r>
              <a:rPr lang="en-US" sz="2400" dirty="0">
                <a:latin typeface="Arial" panose="020B0604020202020204" pitchFamily="34" charset="0"/>
                <a:cs typeface="Arial" panose="020B0604020202020204" pitchFamily="34" charset="0"/>
              </a:rPr>
              <a:t>*downloading the dataset </a:t>
            </a:r>
          </a:p>
          <a:p>
            <a:pPr marL="0" indent="0">
              <a:buNone/>
            </a:pPr>
            <a:r>
              <a:rPr lang="en-US" sz="2400" dirty="0">
                <a:latin typeface="Arial" panose="020B0604020202020204" pitchFamily="34" charset="0"/>
                <a:cs typeface="Arial" panose="020B0604020202020204" pitchFamily="34" charset="0"/>
              </a:rPr>
              <a:t>*importing the data into the pandas.</a:t>
            </a:r>
          </a:p>
          <a:p>
            <a:pPr marL="0" indent="0">
              <a:buNone/>
            </a:pPr>
            <a:r>
              <a:rPr lang="en-US" sz="2400" dirty="0">
                <a:latin typeface="Arial" panose="020B0604020202020204" pitchFamily="34" charset="0"/>
                <a:cs typeface="Arial" panose="020B0604020202020204" pitchFamily="34" charset="0"/>
              </a:rPr>
              <a:t>*checking if any null values present in the dataset.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Path:</a:t>
            </a:r>
          </a:p>
          <a:p>
            <a:pPr marL="0" indent="0">
              <a:buNone/>
            </a:pPr>
            <a:r>
              <a:rPr lang="en-US" sz="2400" dirty="0">
                <a:latin typeface="Arial" panose="020B0604020202020204" pitchFamily="34" charset="0"/>
                <a:cs typeface="Arial" panose="020B0604020202020204" pitchFamily="34" charset="0"/>
              </a:rPr>
              <a:t>POWERBI:</a:t>
            </a:r>
          </a:p>
          <a:p>
            <a:r>
              <a:rPr lang="en-US" sz="2400" dirty="0">
                <a:latin typeface="Arial" panose="020B0604020202020204" pitchFamily="34" charset="0"/>
                <a:cs typeface="Arial" panose="020B0604020202020204" pitchFamily="34" charset="0"/>
              </a:rPr>
              <a:t>Get data-&gt;excel workbook-&gt;choose file -&gt;open</a:t>
            </a:r>
          </a:p>
          <a:p>
            <a:pPr marL="0" indent="0">
              <a:buNone/>
            </a:pPr>
            <a:r>
              <a:rPr lang="en-US" sz="2400" dirty="0">
                <a:latin typeface="Arial" panose="020B0604020202020204" pitchFamily="34" charset="0"/>
                <a:cs typeface="Arial" panose="020B0604020202020204" pitchFamily="34" charset="0"/>
              </a:rPr>
              <a:t> REGRESSION:</a:t>
            </a:r>
          </a:p>
        </p:txBody>
      </p:sp>
      <p:sp>
        <p:nvSpPr>
          <p:cNvPr id="4" name="Date Placeholder 3">
            <a:extLst>
              <a:ext uri="{FF2B5EF4-FFF2-40B4-BE49-F238E27FC236}">
                <a16:creationId xmlns:a16="http://schemas.microsoft.com/office/drawing/2014/main" xmlns="" id="{20D238F2-3562-4EE0-A85D-9FE11BCE5D62}"/>
              </a:ext>
            </a:extLst>
          </p:cNvPr>
          <p:cNvSpPr>
            <a:spLocks noGrp="1"/>
          </p:cNvSpPr>
          <p:nvPr>
            <p:ph type="dt" sz="half" idx="10"/>
          </p:nvPr>
        </p:nvSpPr>
        <p:spPr>
          <a:xfrm>
            <a:off x="457200" y="6356350"/>
            <a:ext cx="2133600" cy="365125"/>
          </a:xfrm>
        </p:spPr>
        <p:txBody>
          <a:bodyPr anchor="ctr">
            <a:normAutofit/>
          </a:bodyPr>
          <a:lstStyle/>
          <a:p>
            <a:pPr>
              <a:spcAft>
                <a:spcPts val="600"/>
              </a:spcAft>
            </a:pPr>
            <a:fld id="{A2414E9F-A237-4082-B37B-D926ADB268EE}" type="datetime3">
              <a:rPr lang="en-US" smtClean="0"/>
              <a:pPr>
                <a:spcAft>
                  <a:spcPts val="600"/>
                </a:spcAft>
              </a:pPr>
              <a:t>23 December 2022</a:t>
            </a:fld>
            <a:endParaRPr lang="en-US"/>
          </a:p>
        </p:txBody>
      </p:sp>
      <p:sp>
        <p:nvSpPr>
          <p:cNvPr id="6" name="Slide Number Placeholder 5">
            <a:extLst>
              <a:ext uri="{FF2B5EF4-FFF2-40B4-BE49-F238E27FC236}">
                <a16:creationId xmlns:a16="http://schemas.microsoft.com/office/drawing/2014/main" xmlns="" id="{DD08B5B4-AFAC-4D2D-B51C-14512F1EB39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16</a:t>
            </a:fld>
            <a:endParaRPr lang="en-US"/>
          </a:p>
        </p:txBody>
      </p:sp>
      <p:pic>
        <p:nvPicPr>
          <p:cNvPr id="10" name="Picture 9">
            <a:extLst>
              <a:ext uri="{FF2B5EF4-FFF2-40B4-BE49-F238E27FC236}">
                <a16:creationId xmlns:a16="http://schemas.microsoft.com/office/drawing/2014/main" xmlns="" id="{4F08E7ED-CC9D-44F4-87E0-13528A06B87E}"/>
              </a:ext>
            </a:extLst>
          </p:cNvPr>
          <p:cNvPicPr>
            <a:picLocks noChangeAspect="1"/>
          </p:cNvPicPr>
          <p:nvPr/>
        </p:nvPicPr>
        <p:blipFill>
          <a:blip r:embed="rId2"/>
          <a:stretch>
            <a:fillRect/>
          </a:stretch>
        </p:blipFill>
        <p:spPr>
          <a:xfrm>
            <a:off x="637077" y="5138737"/>
            <a:ext cx="7553325" cy="1000125"/>
          </a:xfrm>
          <a:prstGeom prst="rect">
            <a:avLst/>
          </a:prstGeom>
        </p:spPr>
      </p:pic>
    </p:spTree>
    <p:extLst>
      <p:ext uri="{BB962C8B-B14F-4D97-AF65-F5344CB8AC3E}">
        <p14:creationId xmlns:p14="http://schemas.microsoft.com/office/powerpoint/2010/main" val="2659738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48623-83E9-4CC2-81C1-009565C0BDD2}"/>
              </a:ext>
            </a:extLst>
          </p:cNvPr>
          <p:cNvSpPr>
            <a:spLocks noGrp="1"/>
          </p:cNvSpPr>
          <p:nvPr>
            <p:ph type="title"/>
          </p:nvPr>
        </p:nvSpPr>
        <p:spPr>
          <a:xfrm>
            <a:off x="298940" y="381000"/>
            <a:ext cx="8387860" cy="838200"/>
          </a:xfrm>
        </p:spPr>
        <p:txBody>
          <a:bodyPr>
            <a:normAutofit fontScale="90000"/>
          </a:bodyPr>
          <a:lstStyle/>
          <a:p>
            <a:r>
              <a:rPr lang="en-US" dirty="0">
                <a:solidFill>
                  <a:srgbClr val="C00000"/>
                </a:solidFill>
              </a:rPr>
              <a:t>  MODULE 2</a:t>
            </a:r>
            <a:r>
              <a:rPr lang="en-IN" dirty="0">
                <a:solidFill>
                  <a:srgbClr val="C00000"/>
                </a:solidFill>
              </a:rPr>
              <a:t/>
            </a:r>
            <a:br>
              <a:rPr lang="en-IN" dirty="0">
                <a:solidFill>
                  <a:srgbClr val="C00000"/>
                </a:solidFill>
              </a:rPr>
            </a:br>
            <a:endParaRPr lang="en-IN" dirty="0">
              <a:solidFill>
                <a:srgbClr val="C00000"/>
              </a:solidFill>
            </a:endParaRPr>
          </a:p>
        </p:txBody>
      </p:sp>
      <p:sp>
        <p:nvSpPr>
          <p:cNvPr id="3" name="Content Placeholder 2">
            <a:extLst>
              <a:ext uri="{FF2B5EF4-FFF2-40B4-BE49-F238E27FC236}">
                <a16:creationId xmlns:a16="http://schemas.microsoft.com/office/drawing/2014/main" xmlns="" id="{0232DDC8-0103-4081-BCB1-AFB04B3D9821}"/>
              </a:ext>
            </a:extLst>
          </p:cNvPr>
          <p:cNvSpPr>
            <a:spLocks noGrp="1"/>
          </p:cNvSpPr>
          <p:nvPr>
            <p:ph idx="1"/>
          </p:nvPr>
        </p:nvSpPr>
        <p:spPr/>
        <p:txBody>
          <a:bodyPr>
            <a:normAutofit/>
          </a:bodyPr>
          <a:lstStyle/>
          <a:p>
            <a:pPr marL="0" indent="0">
              <a:lnSpc>
                <a:spcPct val="150000"/>
              </a:lnSpc>
              <a:buNone/>
            </a:pPr>
            <a:r>
              <a:rPr lang="en-US" sz="2000" b="1" dirty="0">
                <a:latin typeface="Arial" panose="020B0604020202020204" pitchFamily="34" charset="0"/>
                <a:cs typeface="Arial" panose="020B0604020202020204" pitchFamily="34" charset="0"/>
              </a:rPr>
              <a:t>ANALYZING AND FILTERING THE DATASET:</a:t>
            </a:r>
          </a:p>
          <a:p>
            <a:pPr marL="0" indent="0">
              <a:lnSpc>
                <a:spcPct val="150000"/>
              </a:lnSpc>
              <a:buNone/>
            </a:pPr>
            <a:r>
              <a:rPr lang="en-US" sz="2400" dirty="0">
                <a:latin typeface="Arial" panose="020B0604020202020204" pitchFamily="34" charset="0"/>
                <a:cs typeface="Arial" panose="020B0604020202020204" pitchFamily="34" charset="0"/>
              </a:rPr>
              <a:t>*Import the dataset into the </a:t>
            </a:r>
            <a:r>
              <a:rPr lang="en-US" sz="2400" dirty="0" err="1">
                <a:latin typeface="Arial" panose="020B0604020202020204" pitchFamily="34" charset="0"/>
                <a:cs typeface="Arial" panose="020B0604020202020204" pitchFamily="34" charset="0"/>
              </a:rPr>
              <a:t>powerbi</a:t>
            </a:r>
            <a:r>
              <a:rPr lang="en-US" sz="2400" dirty="0">
                <a:latin typeface="Arial" panose="020B0604020202020204" pitchFamily="34" charset="0"/>
                <a:cs typeface="Arial" panose="020B0604020202020204" pitchFamily="34" charset="0"/>
              </a:rPr>
              <a:t>.</a:t>
            </a:r>
          </a:p>
          <a:p>
            <a:pPr marL="0" indent="0">
              <a:lnSpc>
                <a:spcPct val="150000"/>
              </a:lnSpc>
              <a:buNone/>
            </a:pPr>
            <a:r>
              <a:rPr lang="en-US" sz="2400" dirty="0">
                <a:latin typeface="Arial" panose="020B0604020202020204" pitchFamily="34" charset="0"/>
                <a:cs typeface="Arial" panose="020B0604020202020204" pitchFamily="34" charset="0"/>
              </a:rPr>
              <a:t>*transforming the dataset into the </a:t>
            </a:r>
            <a:r>
              <a:rPr lang="en-US" sz="2400" dirty="0" err="1">
                <a:latin typeface="Arial" panose="020B0604020202020204" pitchFamily="34" charset="0"/>
                <a:cs typeface="Arial" panose="020B0604020202020204" pitchFamily="34" charset="0"/>
              </a:rPr>
              <a:t>powerbi</a:t>
            </a:r>
            <a:r>
              <a:rPr lang="en-US" sz="2400" dirty="0">
                <a:latin typeface="Arial" panose="020B0604020202020204" pitchFamily="34" charset="0"/>
                <a:cs typeface="Arial" panose="020B0604020202020204" pitchFamily="34" charset="0"/>
              </a:rPr>
              <a:t>.</a:t>
            </a:r>
          </a:p>
          <a:p>
            <a:pPr marL="0" indent="0">
              <a:lnSpc>
                <a:spcPct val="150000"/>
              </a:lnSpc>
              <a:buNone/>
            </a:pPr>
            <a:r>
              <a:rPr lang="en-US" sz="2400" dirty="0">
                <a:latin typeface="Arial" panose="020B0604020202020204" pitchFamily="34" charset="0"/>
                <a:cs typeface="Arial" panose="020B0604020202020204" pitchFamily="34" charset="0"/>
              </a:rPr>
              <a:t>*filtering the data in query editor.</a:t>
            </a:r>
          </a:p>
          <a:p>
            <a:pPr marL="0" indent="0">
              <a:lnSpc>
                <a:spcPct val="150000"/>
              </a:lnSpc>
              <a:buNone/>
            </a:pPr>
            <a:r>
              <a:rPr lang="en-US" sz="2400" dirty="0">
                <a:latin typeface="Arial" panose="020B0604020202020204" pitchFamily="34" charset="0"/>
                <a:cs typeface="Arial" panose="020B0604020202020204" pitchFamily="34" charset="0"/>
              </a:rPr>
              <a:t> *Then apply the filtered values and save and close window.</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9820C03D-AC4F-4B0B-A3C1-70B24C127A9B}"/>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AAA40079-82DE-47E0-9E8D-B50D41AAAEFC}"/>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280538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1A9D5-4315-4363-B6CD-AB24CAA2E13E}"/>
              </a:ext>
            </a:extLst>
          </p:cNvPr>
          <p:cNvSpPr>
            <a:spLocks noGrp="1"/>
          </p:cNvSpPr>
          <p:nvPr>
            <p:ph type="title"/>
          </p:nvPr>
        </p:nvSpPr>
        <p:spPr/>
        <p:txBody>
          <a:bodyPr/>
          <a:lstStyle/>
          <a:p>
            <a:r>
              <a:rPr lang="en-US" dirty="0"/>
              <a:t>LOADING THE DATA SET</a:t>
            </a:r>
            <a:endParaRPr lang="en-IN" dirty="0"/>
          </a:p>
        </p:txBody>
      </p:sp>
      <p:pic>
        <p:nvPicPr>
          <p:cNvPr id="8" name="Content Placeholder 7">
            <a:extLst>
              <a:ext uri="{FF2B5EF4-FFF2-40B4-BE49-F238E27FC236}">
                <a16:creationId xmlns:a16="http://schemas.microsoft.com/office/drawing/2014/main" xmlns="" id="{24232132-4690-4575-8340-12B6712D312E}"/>
              </a:ext>
            </a:extLst>
          </p:cNvPr>
          <p:cNvPicPr>
            <a:picLocks noGrp="1" noChangeAspect="1"/>
          </p:cNvPicPr>
          <p:nvPr>
            <p:ph idx="1"/>
          </p:nvPr>
        </p:nvPicPr>
        <p:blipFill>
          <a:blip r:embed="rId2"/>
          <a:stretch>
            <a:fillRect/>
          </a:stretch>
        </p:blipFill>
        <p:spPr>
          <a:xfrm>
            <a:off x="546442" y="1371601"/>
            <a:ext cx="8229600" cy="4984749"/>
          </a:xfrm>
        </p:spPr>
      </p:pic>
      <p:sp>
        <p:nvSpPr>
          <p:cNvPr id="4" name="Date Placeholder 3">
            <a:extLst>
              <a:ext uri="{FF2B5EF4-FFF2-40B4-BE49-F238E27FC236}">
                <a16:creationId xmlns:a16="http://schemas.microsoft.com/office/drawing/2014/main" xmlns="" id="{E713DC18-8AD8-4969-B6BD-3A9D4923151A}"/>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26B1E261-A98D-4263-BEC3-5015D4F4757B}"/>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260662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A76BC-FF85-4A38-B147-A1FA086F22DC}"/>
              </a:ext>
            </a:extLst>
          </p:cNvPr>
          <p:cNvSpPr>
            <a:spLocks noGrp="1"/>
          </p:cNvSpPr>
          <p:nvPr>
            <p:ph type="title"/>
          </p:nvPr>
        </p:nvSpPr>
        <p:spPr/>
        <p:txBody>
          <a:bodyPr/>
          <a:lstStyle/>
          <a:p>
            <a:r>
              <a:rPr lang="en-US" dirty="0"/>
              <a:t>POWER QUERY EDITOR.</a:t>
            </a:r>
            <a:endParaRPr lang="en-IN" dirty="0"/>
          </a:p>
        </p:txBody>
      </p:sp>
      <p:pic>
        <p:nvPicPr>
          <p:cNvPr id="8" name="Content Placeholder 7">
            <a:extLst>
              <a:ext uri="{FF2B5EF4-FFF2-40B4-BE49-F238E27FC236}">
                <a16:creationId xmlns:a16="http://schemas.microsoft.com/office/drawing/2014/main" xmlns="" id="{236A0A68-E977-4206-8853-61C70BCE06FF}"/>
              </a:ext>
            </a:extLst>
          </p:cNvPr>
          <p:cNvPicPr>
            <a:picLocks noGrp="1" noChangeAspect="1"/>
          </p:cNvPicPr>
          <p:nvPr>
            <p:ph idx="1"/>
          </p:nvPr>
        </p:nvPicPr>
        <p:blipFill>
          <a:blip r:embed="rId2"/>
          <a:stretch>
            <a:fillRect/>
          </a:stretch>
        </p:blipFill>
        <p:spPr>
          <a:xfrm>
            <a:off x="457200" y="1371600"/>
            <a:ext cx="8387860" cy="4984749"/>
          </a:xfrm>
        </p:spPr>
      </p:pic>
      <p:sp>
        <p:nvSpPr>
          <p:cNvPr id="4" name="Date Placeholder 3">
            <a:extLst>
              <a:ext uri="{FF2B5EF4-FFF2-40B4-BE49-F238E27FC236}">
                <a16:creationId xmlns:a16="http://schemas.microsoft.com/office/drawing/2014/main" xmlns="" id="{2F052EB2-87EC-47EB-95BA-24DBEAD2EBAE}"/>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8F48F457-7E9D-4BD1-8E1E-EA11FFAF9403}"/>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307421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Required libraries</a:t>
            </a:r>
          </a:p>
          <a:p>
            <a:r>
              <a:rPr lang="en-US" sz="2000" dirty="0">
                <a:latin typeface="Arial" pitchFamily="34" charset="0"/>
                <a:cs typeface="Arial" pitchFamily="34" charset="0"/>
              </a:rPr>
              <a:t>Project Implementation</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23 December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D9A508-961A-47A5-9C71-50C47D3E6794}"/>
              </a:ext>
            </a:extLst>
          </p:cNvPr>
          <p:cNvSpPr>
            <a:spLocks noGrp="1"/>
          </p:cNvSpPr>
          <p:nvPr>
            <p:ph type="title"/>
          </p:nvPr>
        </p:nvSpPr>
        <p:spPr/>
        <p:txBody>
          <a:bodyPr>
            <a:normAutofit/>
          </a:bodyPr>
          <a:lstStyle/>
          <a:p>
            <a:r>
              <a:rPr lang="en-US" sz="2800" dirty="0">
                <a:solidFill>
                  <a:srgbClr val="C00000"/>
                </a:solidFill>
              </a:rPr>
              <a:t>MODULE 3</a:t>
            </a:r>
            <a:endParaRPr lang="en-IN" sz="2800" dirty="0">
              <a:solidFill>
                <a:srgbClr val="C00000"/>
              </a:solidFill>
            </a:endParaRPr>
          </a:p>
        </p:txBody>
      </p:sp>
      <p:sp>
        <p:nvSpPr>
          <p:cNvPr id="3" name="Content Placeholder 2">
            <a:extLst>
              <a:ext uri="{FF2B5EF4-FFF2-40B4-BE49-F238E27FC236}">
                <a16:creationId xmlns:a16="http://schemas.microsoft.com/office/drawing/2014/main" xmlns="" id="{B17F75AB-6D52-4751-95B3-B11224FEA85A}"/>
              </a:ext>
            </a:extLst>
          </p:cNvPr>
          <p:cNvSpPr>
            <a:spLocks noGrp="1"/>
          </p:cNvSpPr>
          <p:nvPr>
            <p:ph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VISUALIZING THE DATA:</a:t>
            </a:r>
          </a:p>
          <a:p>
            <a:pPr marL="0" indent="0">
              <a:buNone/>
            </a:pPr>
            <a:r>
              <a:rPr lang="en-US" sz="2400" dirty="0"/>
              <a:t>*From the visualization panel we will select any one chart and we assign data set values the fields.</a:t>
            </a:r>
          </a:p>
          <a:p>
            <a:pPr marL="0" indent="0">
              <a:buNone/>
            </a:pPr>
            <a:r>
              <a:rPr lang="en-US" sz="2400" dirty="0"/>
              <a:t>*Changing the values according to the given dataset.</a:t>
            </a:r>
          </a:p>
          <a:p>
            <a:pPr marL="0" indent="0">
              <a:buNone/>
            </a:pPr>
            <a:r>
              <a:rPr lang="en-US" sz="2000" dirty="0">
                <a:latin typeface="Arial" panose="020B0604020202020204" pitchFamily="34" charset="0"/>
                <a:cs typeface="Arial" panose="020B0604020202020204" pitchFamily="34" charset="0"/>
              </a:rPr>
              <a:t>Example:</a:t>
            </a:r>
          </a:p>
          <a:p>
            <a:pPr marL="0" indent="0">
              <a:buNone/>
            </a:pPr>
            <a:r>
              <a:rPr lang="en-US" sz="2400" dirty="0"/>
              <a:t>                sum ,average ,</a:t>
            </a:r>
            <a:r>
              <a:rPr lang="en-US" sz="2400" dirty="0" err="1"/>
              <a:t>count,max,mean,min,sd</a:t>
            </a:r>
            <a:r>
              <a:rPr lang="en-US" sz="2400" dirty="0"/>
              <a:t> </a:t>
            </a:r>
            <a:r>
              <a:rPr lang="en-US" sz="2400" dirty="0" err="1"/>
              <a:t>etc</a:t>
            </a:r>
            <a:r>
              <a:rPr lang="en-US" sz="2400" dirty="0"/>
              <a:t>….</a:t>
            </a:r>
            <a:endParaRPr lang="en-IN" sz="2400" dirty="0"/>
          </a:p>
          <a:p>
            <a:endParaRPr lang="en-IN" dirty="0"/>
          </a:p>
        </p:txBody>
      </p:sp>
      <p:sp>
        <p:nvSpPr>
          <p:cNvPr id="4" name="Date Placeholder 3">
            <a:extLst>
              <a:ext uri="{FF2B5EF4-FFF2-40B4-BE49-F238E27FC236}">
                <a16:creationId xmlns:a16="http://schemas.microsoft.com/office/drawing/2014/main" xmlns="" id="{EC12C3A3-1004-4CF3-A8F4-1B33A8DBFFEB}"/>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2FEEA0DD-18C4-4181-9D19-F4E3283DEB19}"/>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76578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46708-EF93-40B7-B58E-6FEF3DA147D3}"/>
              </a:ext>
            </a:extLst>
          </p:cNvPr>
          <p:cNvSpPr>
            <a:spLocks noGrp="1"/>
          </p:cNvSpPr>
          <p:nvPr>
            <p:ph type="title"/>
          </p:nvPr>
        </p:nvSpPr>
        <p:spPr/>
        <p:txBody>
          <a:bodyPr/>
          <a:lstStyle/>
          <a:p>
            <a:r>
              <a:rPr lang="en-US" dirty="0"/>
              <a:t>Visualization</a:t>
            </a:r>
            <a:endParaRPr lang="en-IN" dirty="0"/>
          </a:p>
        </p:txBody>
      </p:sp>
      <p:sp>
        <p:nvSpPr>
          <p:cNvPr id="4" name="Date Placeholder 3">
            <a:extLst>
              <a:ext uri="{FF2B5EF4-FFF2-40B4-BE49-F238E27FC236}">
                <a16:creationId xmlns:a16="http://schemas.microsoft.com/office/drawing/2014/main" xmlns="" id="{10EED54E-3CEC-479F-A822-D6CC12E90D23}"/>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267F3174-5A2A-49E9-AB07-739F89C29971}"/>
              </a:ext>
            </a:extLst>
          </p:cNvPr>
          <p:cNvSpPr>
            <a:spLocks noGrp="1"/>
          </p:cNvSpPr>
          <p:nvPr>
            <p:ph type="sldNum" sz="quarter" idx="12"/>
          </p:nvPr>
        </p:nvSpPr>
        <p:spPr/>
        <p:txBody>
          <a:bodyPr/>
          <a:lstStyle/>
          <a:p>
            <a:fld id="{7B28076C-CE04-4A00-BFAA-A90EA8355859}" type="slidenum">
              <a:rPr lang="en-US" smtClean="0"/>
              <a:pPr/>
              <a:t>21</a:t>
            </a:fld>
            <a:endParaRPr lang="en-US" dirty="0"/>
          </a:p>
        </p:txBody>
      </p:sp>
      <p:pic>
        <p:nvPicPr>
          <p:cNvPr id="12" name="Content Placeholder 11">
            <a:extLst>
              <a:ext uri="{FF2B5EF4-FFF2-40B4-BE49-F238E27FC236}">
                <a16:creationId xmlns:a16="http://schemas.microsoft.com/office/drawing/2014/main" xmlns="" id="{D8A55589-CB25-433F-9A20-15F6823E59FD}"/>
              </a:ext>
            </a:extLst>
          </p:cNvPr>
          <p:cNvPicPr>
            <a:picLocks noGrp="1" noChangeAspect="1"/>
          </p:cNvPicPr>
          <p:nvPr>
            <p:ph idx="1"/>
          </p:nvPr>
        </p:nvPicPr>
        <p:blipFill>
          <a:blip r:embed="rId2"/>
          <a:stretch>
            <a:fillRect/>
          </a:stretch>
        </p:blipFill>
        <p:spPr>
          <a:xfrm>
            <a:off x="413825" y="1425575"/>
            <a:ext cx="8546120" cy="4876800"/>
          </a:xfrm>
        </p:spPr>
      </p:pic>
      <p:sp>
        <p:nvSpPr>
          <p:cNvPr id="14" name="Rectangle 13">
            <a:extLst>
              <a:ext uri="{FF2B5EF4-FFF2-40B4-BE49-F238E27FC236}">
                <a16:creationId xmlns:a16="http://schemas.microsoft.com/office/drawing/2014/main" xmlns="" id="{99F1ADFD-B891-4294-A9AE-86C9350D824D}"/>
              </a:ext>
            </a:extLst>
          </p:cNvPr>
          <p:cNvSpPr/>
          <p:nvPr/>
        </p:nvSpPr>
        <p:spPr>
          <a:xfrm>
            <a:off x="6553200" y="2568575"/>
            <a:ext cx="12954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2878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F12D14-AAA5-4A61-9CCD-2D66976905E1}"/>
              </a:ext>
            </a:extLst>
          </p:cNvPr>
          <p:cNvSpPr>
            <a:spLocks noGrp="1"/>
          </p:cNvSpPr>
          <p:nvPr>
            <p:ph idx="1"/>
          </p:nvPr>
        </p:nvSpPr>
        <p:spPr>
          <a:xfrm>
            <a:off x="457200" y="1295400"/>
            <a:ext cx="8229600" cy="5060950"/>
          </a:xfrm>
        </p:spPr>
        <p:txBody>
          <a:bodyPr>
            <a:normAutofit lnSpcReduction="10000"/>
          </a:bodyPr>
          <a:lstStyle/>
          <a:p>
            <a:pPr marL="0" indent="0">
              <a:buNone/>
            </a:pPr>
            <a:r>
              <a:rPr lang="en-US" sz="2000" b="1" dirty="0">
                <a:latin typeface="Arial" panose="020B0604020202020204" pitchFamily="34" charset="0"/>
                <a:cs typeface="Arial" panose="020B0604020202020204" pitchFamily="34" charset="0"/>
              </a:rPr>
              <a:t>BUILDING THE MODEL TO PREDICT THE RINGS:</a:t>
            </a:r>
          </a:p>
          <a:p>
            <a:pPr marL="0" indent="0">
              <a:buNone/>
            </a:pPr>
            <a:r>
              <a:rPr lang="en-US" sz="2000" dirty="0"/>
              <a:t>*Import the data into the juypter notebook.</a:t>
            </a:r>
          </a:p>
          <a:p>
            <a:pPr marL="0" indent="0">
              <a:buNone/>
            </a:pPr>
            <a:r>
              <a:rPr lang="en-US" sz="2000" dirty="0"/>
              <a:t>*Checking the  null values:</a:t>
            </a:r>
          </a:p>
          <a:p>
            <a:pPr marL="0" indent="0">
              <a:buNone/>
            </a:pPr>
            <a:r>
              <a:rPr lang="en-US" sz="2000" dirty="0"/>
              <a:t>               -&gt;if the null values present then drop the values.</a:t>
            </a:r>
          </a:p>
          <a:p>
            <a:pPr marL="0" indent="0">
              <a:buNone/>
            </a:pPr>
            <a:r>
              <a:rPr lang="en-US" sz="2000" dirty="0"/>
              <a:t>               -&gt;if the null values are not present continue</a:t>
            </a:r>
            <a:r>
              <a:rPr lang="en-US" sz="2000" b="1" dirty="0"/>
              <a:t>.</a:t>
            </a:r>
          </a:p>
          <a:p>
            <a:pPr marL="0" indent="0">
              <a:buNone/>
            </a:pPr>
            <a:r>
              <a:rPr lang="en-US" sz="2000" dirty="0"/>
              <a:t>*Changing the categorical columns into numeric columns using label encoder function.</a:t>
            </a:r>
          </a:p>
          <a:p>
            <a:pPr marL="0" indent="0">
              <a:buNone/>
            </a:pPr>
            <a:r>
              <a:rPr lang="en-US" sz="2000" dirty="0"/>
              <a:t>*To predict the values, we need to train your model.</a:t>
            </a:r>
          </a:p>
          <a:p>
            <a:pPr marL="0" indent="0">
              <a:buNone/>
            </a:pPr>
            <a:r>
              <a:rPr lang="en-US" sz="2000" dirty="0"/>
              <a:t>*Except the target feature(rings) the remaining columns are the training the data.</a:t>
            </a:r>
          </a:p>
          <a:p>
            <a:pPr marL="0" indent="0">
              <a:buNone/>
            </a:pPr>
            <a:r>
              <a:rPr lang="en-US" sz="2000" dirty="0"/>
              <a:t>*After training the model we need to check predicted values by model  with the original testing values.</a:t>
            </a:r>
          </a:p>
          <a:p>
            <a:pPr marL="0" indent="0">
              <a:buNone/>
            </a:pPr>
            <a:r>
              <a:rPr lang="en-US" sz="2000" dirty="0"/>
              <a:t>*In case we are have built two models :</a:t>
            </a:r>
          </a:p>
          <a:p>
            <a:pPr marL="0" indent="0">
              <a:buNone/>
            </a:pPr>
            <a:r>
              <a:rPr lang="en-US" sz="2000" dirty="0"/>
              <a:t>                               1.Logistic regression</a:t>
            </a:r>
          </a:p>
          <a:p>
            <a:pPr marL="0" indent="0">
              <a:buNone/>
            </a:pPr>
            <a:r>
              <a:rPr lang="en-US" sz="2000" dirty="0"/>
              <a:t>                                2.Neural networks</a:t>
            </a:r>
          </a:p>
          <a:p>
            <a:pPr marL="0" indent="0">
              <a:buNone/>
            </a:pPr>
            <a:endParaRPr lang="en-US" sz="2000" dirty="0"/>
          </a:p>
          <a:p>
            <a:pPr marL="0" indent="0">
              <a:buNone/>
            </a:pPr>
            <a:endParaRPr lang="en-US" sz="2000" dirty="0"/>
          </a:p>
          <a:p>
            <a:pPr marL="0" indent="0">
              <a:buNone/>
            </a:pPr>
            <a:endParaRPr lang="en-IN" sz="1800" dirty="0"/>
          </a:p>
          <a:p>
            <a:endParaRPr lang="en-IN" dirty="0"/>
          </a:p>
        </p:txBody>
      </p:sp>
      <p:sp>
        <p:nvSpPr>
          <p:cNvPr id="4" name="Date Placeholder 3">
            <a:extLst>
              <a:ext uri="{FF2B5EF4-FFF2-40B4-BE49-F238E27FC236}">
                <a16:creationId xmlns:a16="http://schemas.microsoft.com/office/drawing/2014/main" xmlns="" id="{4EBA0869-C232-450E-A021-B91117E428B5}"/>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D960C272-714B-44AA-8314-6EC15F6E2FAA}"/>
              </a:ext>
            </a:extLst>
          </p:cNvPr>
          <p:cNvSpPr>
            <a:spLocks noGrp="1"/>
          </p:cNvSpPr>
          <p:nvPr>
            <p:ph type="sldNum" sz="quarter" idx="12"/>
          </p:nvPr>
        </p:nvSpPr>
        <p:spPr/>
        <p:txBody>
          <a:bodyPr/>
          <a:lstStyle/>
          <a:p>
            <a:fld id="{7B28076C-CE04-4A00-BFAA-A90EA8355859}" type="slidenum">
              <a:rPr lang="en-US" smtClean="0"/>
              <a:pPr/>
              <a:t>22</a:t>
            </a:fld>
            <a:endParaRPr lang="en-US"/>
          </a:p>
        </p:txBody>
      </p:sp>
      <p:sp>
        <p:nvSpPr>
          <p:cNvPr id="9" name="Title 8">
            <a:extLst>
              <a:ext uri="{FF2B5EF4-FFF2-40B4-BE49-F238E27FC236}">
                <a16:creationId xmlns:a16="http://schemas.microsoft.com/office/drawing/2014/main" xmlns="" id="{C20B8794-D159-41E7-AFE3-907FC2985FC8}"/>
              </a:ext>
            </a:extLst>
          </p:cNvPr>
          <p:cNvSpPr txBox="1">
            <a:spLocks noGrp="1"/>
          </p:cNvSpPr>
          <p:nvPr>
            <p:ph type="title"/>
          </p:nvPr>
        </p:nvSpPr>
        <p:spPr>
          <a:xfrm>
            <a:off x="381000" y="538489"/>
            <a:ext cx="8229600" cy="523220"/>
          </a:xfrm>
          <a:prstGeom prst="rect">
            <a:avLst/>
          </a:prstGeom>
          <a:noFill/>
        </p:spPr>
        <p:txBody>
          <a:bodyPr wrap="square">
            <a:spAutoFit/>
          </a:bodyPr>
          <a:lstStyle/>
          <a:p>
            <a:r>
              <a:rPr lang="en-US" sz="2800" dirty="0">
                <a:solidFill>
                  <a:srgbClr val="C00000"/>
                </a:solidFill>
                <a:latin typeface="Arial" panose="020B0604020202020204" pitchFamily="34" charset="0"/>
                <a:cs typeface="Arial" panose="020B0604020202020204" pitchFamily="34" charset="0"/>
              </a:rPr>
              <a:t>MODULE 4</a:t>
            </a:r>
            <a:endParaRPr lang="en-IN" sz="28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539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5D190-F559-4E26-9926-3B40B06B0611}"/>
              </a:ext>
            </a:extLst>
          </p:cNvPr>
          <p:cNvSpPr>
            <a:spLocks noGrp="1"/>
          </p:cNvSpPr>
          <p:nvPr>
            <p:ph type="title"/>
          </p:nvPr>
        </p:nvSpPr>
        <p:spPr/>
        <p:txBody>
          <a:bodyPr/>
          <a:lstStyle/>
          <a:p>
            <a:r>
              <a:rPr lang="en-US" dirty="0"/>
              <a:t>Model</a:t>
            </a:r>
            <a:endParaRPr lang="en-IN" dirty="0"/>
          </a:p>
        </p:txBody>
      </p:sp>
      <p:pic>
        <p:nvPicPr>
          <p:cNvPr id="8" name="Content Placeholder 7" descr="Graphical user interface, text, application, email&#10;&#10;Description automatically generated">
            <a:extLst>
              <a:ext uri="{FF2B5EF4-FFF2-40B4-BE49-F238E27FC236}">
                <a16:creationId xmlns:a16="http://schemas.microsoft.com/office/drawing/2014/main" xmlns="" id="{67C849A6-7082-4B91-97A2-0561D0802B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17951"/>
            <a:ext cx="8229600" cy="3690461"/>
          </a:xfrm>
        </p:spPr>
      </p:pic>
      <p:sp>
        <p:nvSpPr>
          <p:cNvPr id="4" name="Date Placeholder 3">
            <a:extLst>
              <a:ext uri="{FF2B5EF4-FFF2-40B4-BE49-F238E27FC236}">
                <a16:creationId xmlns:a16="http://schemas.microsoft.com/office/drawing/2014/main" xmlns="" id="{368EE9A2-1170-4683-B5AD-A2DA012EEF56}"/>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6A719C36-43A1-4FDD-91B8-1652F6C99CDA}"/>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37131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1F480-793F-486D-9438-4A7105670E3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xmlns="" id="{28001C04-D7FF-402F-B0CF-432903EA1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382000" cy="4419600"/>
          </a:xfrm>
        </p:spPr>
      </p:pic>
      <p:sp>
        <p:nvSpPr>
          <p:cNvPr id="4" name="Date Placeholder 3">
            <a:extLst>
              <a:ext uri="{FF2B5EF4-FFF2-40B4-BE49-F238E27FC236}">
                <a16:creationId xmlns:a16="http://schemas.microsoft.com/office/drawing/2014/main" xmlns="" id="{63187CB3-AA5E-4408-83A3-98A75C07E4A9}"/>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D7DB40A5-F997-4D9C-BBD6-21D6E5F2B222}"/>
              </a:ext>
            </a:extLst>
          </p:cNvPr>
          <p:cNvSpPr>
            <a:spLocks noGrp="1"/>
          </p:cNvSpPr>
          <p:nvPr>
            <p:ph type="sldNum" sz="quarter" idx="12"/>
          </p:nvPr>
        </p:nvSpPr>
        <p:spPr/>
        <p:txBody>
          <a:bodyPr/>
          <a:lstStyle/>
          <a:p>
            <a:fld id="{7B28076C-CE04-4A00-BFAA-A90EA8355859}" type="slidenum">
              <a:rPr lang="en-US" smtClean="0"/>
              <a:pPr/>
              <a:t>24</a:t>
            </a:fld>
            <a:endParaRPr lang="en-US"/>
          </a:p>
        </p:txBody>
      </p:sp>
    </p:spTree>
    <p:extLst>
      <p:ext uri="{BB962C8B-B14F-4D97-AF65-F5344CB8AC3E}">
        <p14:creationId xmlns:p14="http://schemas.microsoft.com/office/powerpoint/2010/main" val="4033848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A1392-ED6F-4006-A227-ACFCA92B012A}"/>
              </a:ext>
            </a:extLst>
          </p:cNvPr>
          <p:cNvSpPr>
            <a:spLocks noGrp="1"/>
          </p:cNvSpPr>
          <p:nvPr>
            <p:ph type="title"/>
          </p:nvPr>
        </p:nvSpPr>
        <p:spPr/>
        <p:txBody>
          <a:bodyPr>
            <a:normAutofit/>
          </a:bodyPr>
          <a:lstStyle/>
          <a:p>
            <a:r>
              <a:rPr lang="en-US" sz="2800" b="1" dirty="0">
                <a:solidFill>
                  <a:srgbClr val="C00000"/>
                </a:solidFill>
                <a:latin typeface="Arial" panose="020B0604020202020204" pitchFamily="34" charset="0"/>
                <a:cs typeface="Arial" panose="020B0604020202020204" pitchFamily="34" charset="0"/>
              </a:rPr>
              <a:t>MODULE 5</a:t>
            </a:r>
            <a:endParaRPr lang="en-IN" sz="2800" b="1"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0BF2ED3-C403-4B1F-8CB5-8114938696EE}"/>
              </a:ext>
            </a:extLst>
          </p:cNvPr>
          <p:cNvSpPr>
            <a:spLocks noGrp="1"/>
          </p:cNvSpPr>
          <p:nvPr>
            <p:ph idx="1"/>
          </p:nvPr>
        </p:nvSpPr>
        <p:spPr>
          <a:xfrm>
            <a:off x="298940" y="1295400"/>
            <a:ext cx="8616460" cy="5137150"/>
          </a:xfrm>
        </p:spPr>
        <p:txBody>
          <a:bodyPr>
            <a:normAutofit/>
          </a:bodyPr>
          <a:lstStyle/>
          <a:p>
            <a:pPr marL="0" indent="0">
              <a:buNone/>
            </a:pPr>
            <a:r>
              <a:rPr lang="en-US" sz="2000" b="1" dirty="0">
                <a:latin typeface="Arial" panose="020B0604020202020204" pitchFamily="34" charset="0"/>
                <a:cs typeface="Arial" panose="020B0604020202020204" pitchFamily="34" charset="0"/>
              </a:rPr>
              <a:t>CHECKING THE ACCURACY SCORE</a:t>
            </a:r>
            <a:r>
              <a:rPr lang="en-US" b="1" dirty="0"/>
              <a:t>:</a:t>
            </a:r>
          </a:p>
          <a:p>
            <a:pPr marL="0" indent="0">
              <a:buNone/>
            </a:pPr>
            <a:r>
              <a:rPr lang="en-US" sz="2000" dirty="0">
                <a:latin typeface="Arial" panose="020B0604020202020204" pitchFamily="34" charset="0"/>
                <a:cs typeface="Arial" panose="020B0604020202020204" pitchFamily="34" charset="0"/>
              </a:rPr>
              <a:t>*After testing the predicted and test value we import functions from Sklearn.lib </a:t>
            </a:r>
          </a:p>
          <a:p>
            <a:pPr marL="0" indent="0">
              <a:buNone/>
            </a:pPr>
            <a:r>
              <a:rPr lang="en-US" sz="2000" dirty="0">
                <a:latin typeface="Arial" panose="020B0604020202020204" pitchFamily="34" charset="0"/>
                <a:cs typeface="Arial" panose="020B0604020202020204" pitchFamily="34" charset="0"/>
              </a:rPr>
              <a:t>*We imported accuracy_score function from the lib.</a:t>
            </a:r>
          </a:p>
          <a:p>
            <a:pPr marL="0" indent="0">
              <a:buNone/>
            </a:pPr>
            <a:r>
              <a:rPr lang="en-US" sz="2000" dirty="0">
                <a:latin typeface="Arial" panose="020B0604020202020204" pitchFamily="34" charset="0"/>
                <a:cs typeface="Arial" panose="020B0604020202020204" pitchFamily="34" charset="0"/>
              </a:rPr>
              <a:t>*Testing the accuracy score.</a:t>
            </a:r>
          </a:p>
          <a:p>
            <a:pPr marL="0" indent="0">
              <a:buNone/>
            </a:pPr>
            <a:r>
              <a:rPr lang="en-US" sz="2000" dirty="0">
                <a:latin typeface="Arial" panose="020B0604020202020204" pitchFamily="34" charset="0"/>
                <a:cs typeface="Arial" panose="020B0604020202020204" pitchFamily="34" charset="0"/>
              </a:rPr>
              <a:t>                   -&gt;The  original values with the predict values by the neural network model.</a:t>
            </a:r>
          </a:p>
          <a:p>
            <a:pPr marL="0" indent="0">
              <a:buNone/>
            </a:pPr>
            <a:r>
              <a:rPr lang="en-US" sz="2000" dirty="0">
                <a:latin typeface="Arial" panose="020B0604020202020204" pitchFamily="34" charset="0"/>
                <a:cs typeface="Arial" panose="020B0604020202020204" pitchFamily="34" charset="0"/>
              </a:rPr>
              <a:t>                   -&gt;-&gt;The  original values with the predict values by the Logistic regression model. </a:t>
            </a:r>
            <a:endParaRPr lang="en-IN"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xmlns="" id="{28B4BFA4-452F-4AD7-9600-8B8B41915849}"/>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407E4459-78B9-414C-B605-4FDE5B58DC34}"/>
              </a:ext>
            </a:extLst>
          </p:cNvPr>
          <p:cNvSpPr>
            <a:spLocks noGrp="1"/>
          </p:cNvSpPr>
          <p:nvPr>
            <p:ph type="sldNum" sz="quarter" idx="12"/>
          </p:nvPr>
        </p:nvSpPr>
        <p:spPr/>
        <p:txBody>
          <a:bodyPr/>
          <a:lstStyle/>
          <a:p>
            <a:fld id="{7B28076C-CE04-4A00-BFAA-A90EA8355859}" type="slidenum">
              <a:rPr lang="en-US" smtClean="0"/>
              <a:pPr/>
              <a:t>25</a:t>
            </a:fld>
            <a:endParaRPr lang="en-US"/>
          </a:p>
        </p:txBody>
      </p:sp>
    </p:spTree>
    <p:extLst>
      <p:ext uri="{BB962C8B-B14F-4D97-AF65-F5344CB8AC3E}">
        <p14:creationId xmlns:p14="http://schemas.microsoft.com/office/powerpoint/2010/main" val="3537284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332C4-4C07-4771-9D28-82FAC104782F}"/>
              </a:ext>
            </a:extLst>
          </p:cNvPr>
          <p:cNvSpPr>
            <a:spLocks noGrp="1"/>
          </p:cNvSpPr>
          <p:nvPr>
            <p:ph type="title"/>
          </p:nvPr>
        </p:nvSpPr>
        <p:spPr/>
        <p:txBody>
          <a:bodyPr/>
          <a:lstStyle/>
          <a:p>
            <a:r>
              <a:rPr lang="en-US" dirty="0"/>
              <a:t>Accuracy SCORE</a:t>
            </a:r>
            <a:endParaRPr lang="en-IN" dirty="0"/>
          </a:p>
        </p:txBody>
      </p:sp>
      <p:pic>
        <p:nvPicPr>
          <p:cNvPr id="8" name="Content Placeholder 7" descr="Graphical user interface, application, Teams&#10;&#10;Description automatically generated">
            <a:extLst>
              <a:ext uri="{FF2B5EF4-FFF2-40B4-BE49-F238E27FC236}">
                <a16:creationId xmlns:a16="http://schemas.microsoft.com/office/drawing/2014/main" xmlns="" id="{C475F9DF-C021-43AB-B9F6-9AC178CA7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57017"/>
            <a:ext cx="8229600" cy="1612329"/>
          </a:xfrm>
        </p:spPr>
      </p:pic>
      <p:sp>
        <p:nvSpPr>
          <p:cNvPr id="4" name="Date Placeholder 3">
            <a:extLst>
              <a:ext uri="{FF2B5EF4-FFF2-40B4-BE49-F238E27FC236}">
                <a16:creationId xmlns:a16="http://schemas.microsoft.com/office/drawing/2014/main" xmlns="" id="{26F63235-7B8E-46F3-BBD5-48B86DF24A76}"/>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E2CB6BD1-F926-4959-8A61-61D142E6484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726A3D9F-B752-4DFC-8A00-F7188FC12222}"/>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107267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ABCB5-1172-4B92-A1E4-4CEB085CA28C}"/>
              </a:ext>
            </a:extLst>
          </p:cNvPr>
          <p:cNvSpPr>
            <a:spLocks noGrp="1"/>
          </p:cNvSpPr>
          <p:nvPr>
            <p:ph type="title"/>
          </p:nvPr>
        </p:nvSpPr>
        <p:spPr/>
        <p:txBody>
          <a:bodyPr>
            <a:normAutofit fontScale="90000"/>
          </a:bodyPr>
          <a:lstStyle/>
          <a:p>
            <a:r>
              <a:rPr lang="en-US" sz="3100" dirty="0">
                <a:solidFill>
                  <a:srgbClr val="C00000"/>
                </a:solidFill>
                <a:latin typeface="Arial" pitchFamily="34" charset="0"/>
                <a:cs typeface="Arial" pitchFamily="34" charset="0"/>
              </a:rPr>
              <a:t>Application Snapshots</a:t>
            </a:r>
            <a:r>
              <a:rPr lang="en-US" sz="4400" dirty="0">
                <a:latin typeface="Arial" pitchFamily="34" charset="0"/>
                <a:cs typeface="Arial" pitchFamily="34" charset="0"/>
              </a:rPr>
              <a:t/>
            </a:r>
            <a:br>
              <a:rPr lang="en-US" sz="4400" dirty="0">
                <a:latin typeface="Arial" pitchFamily="34" charset="0"/>
                <a:cs typeface="Arial" pitchFamily="34" charset="0"/>
              </a:rPr>
            </a:br>
            <a:endParaRPr lang="en-IN" dirty="0"/>
          </a:p>
        </p:txBody>
      </p:sp>
      <p:sp>
        <p:nvSpPr>
          <p:cNvPr id="4" name="Date Placeholder 3">
            <a:extLst>
              <a:ext uri="{FF2B5EF4-FFF2-40B4-BE49-F238E27FC236}">
                <a16:creationId xmlns:a16="http://schemas.microsoft.com/office/drawing/2014/main" xmlns="" id="{4F38CB18-9468-434B-BB0B-872459B22D8D}"/>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88F9E8F3-DBF6-466B-92B3-190691AB0ED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A693B18D-3376-49B8-A7D4-F550DC97825F}"/>
              </a:ext>
            </a:extLst>
          </p:cNvPr>
          <p:cNvSpPr>
            <a:spLocks noGrp="1"/>
          </p:cNvSpPr>
          <p:nvPr>
            <p:ph type="sldNum" sz="quarter" idx="12"/>
          </p:nvPr>
        </p:nvSpPr>
        <p:spPr/>
        <p:txBody>
          <a:bodyPr/>
          <a:lstStyle/>
          <a:p>
            <a:fld id="{7B28076C-CE04-4A00-BFAA-A90EA8355859}" type="slidenum">
              <a:rPr lang="en-US" smtClean="0"/>
              <a:pPr/>
              <a:t>27</a:t>
            </a:fld>
            <a:endParaRPr lang="en-US"/>
          </a:p>
        </p:txBody>
      </p:sp>
      <p:pic>
        <p:nvPicPr>
          <p:cNvPr id="7" name="Content Placeholder 6" descr="Chart, treemap chart&#10;&#10;Description automatically generated">
            <a:extLst>
              <a:ext uri="{FF2B5EF4-FFF2-40B4-BE49-F238E27FC236}">
                <a16:creationId xmlns:a16="http://schemas.microsoft.com/office/drawing/2014/main" xmlns="" id="{21474EC5-51EC-4A5C-8BF1-BD03E307EC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941" y="1905000"/>
            <a:ext cx="8616460" cy="4361895"/>
          </a:xfrm>
          <a:prstGeom prst="rect">
            <a:avLst/>
          </a:prstGeom>
          <a:noFill/>
          <a:ln>
            <a:noFill/>
          </a:ln>
        </p:spPr>
      </p:pic>
      <p:sp>
        <p:nvSpPr>
          <p:cNvPr id="9" name="TextBox 8">
            <a:extLst>
              <a:ext uri="{FF2B5EF4-FFF2-40B4-BE49-F238E27FC236}">
                <a16:creationId xmlns:a16="http://schemas.microsoft.com/office/drawing/2014/main" xmlns="" id="{F6DA0BF5-195C-491C-9A48-E1E6AA2DBD6E}"/>
              </a:ext>
            </a:extLst>
          </p:cNvPr>
          <p:cNvSpPr txBox="1"/>
          <p:nvPr/>
        </p:nvSpPr>
        <p:spPr>
          <a:xfrm>
            <a:off x="615460" y="1371600"/>
            <a:ext cx="6242540" cy="369332"/>
          </a:xfrm>
          <a:prstGeom prst="rect">
            <a:avLst/>
          </a:prstGeom>
          <a:noFill/>
        </p:spPr>
        <p:txBody>
          <a:bodyPr wrap="square">
            <a:spAutoFit/>
          </a:bodyPr>
          <a:lstStyle/>
          <a:p>
            <a:r>
              <a:rPr lang="en-IN" sz="1800" b="1" dirty="0">
                <a:solidFill>
                  <a:srgbClr val="000000"/>
                </a:solidFill>
                <a:effectLst/>
                <a:latin typeface="Arial" panose="020B0604020202020204" pitchFamily="34" charset="0"/>
                <a:ea typeface="Arial" panose="020B0604020202020204" pitchFamily="34" charset="0"/>
              </a:rPr>
              <a:t>ABALONE</a:t>
            </a:r>
            <a:endParaRPr lang="en-IN" dirty="0"/>
          </a:p>
        </p:txBody>
      </p:sp>
    </p:spTree>
    <p:extLst>
      <p:ext uri="{BB962C8B-B14F-4D97-AF65-F5344CB8AC3E}">
        <p14:creationId xmlns:p14="http://schemas.microsoft.com/office/powerpoint/2010/main" val="3951680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FC692-8773-4CF6-98F9-F0BD6B30B419}"/>
              </a:ext>
            </a:extLst>
          </p:cNvPr>
          <p:cNvSpPr>
            <a:spLocks noGrp="1"/>
          </p:cNvSpPr>
          <p:nvPr>
            <p:ph type="title"/>
          </p:nvPr>
        </p:nvSpPr>
        <p:spPr/>
        <p:txBody>
          <a:bodyPr/>
          <a:lstStyle/>
          <a:p>
            <a:r>
              <a:rPr lang="en-US" sz="1800" b="1" dirty="0">
                <a:solidFill>
                  <a:srgbClr val="000000"/>
                </a:solidFill>
                <a:effectLst/>
                <a:latin typeface="Arial" panose="020B0604020202020204" pitchFamily="34" charset="0"/>
                <a:ea typeface="Arial" panose="020B0604020202020204" pitchFamily="34" charset="0"/>
              </a:rPr>
              <a:t>DIAMETER, HEIGHT AND LENGTH</a:t>
            </a:r>
            <a:r>
              <a:rPr lang="en-IN" sz="1800" dirty="0">
                <a:effectLst/>
                <a:latin typeface="Arial" panose="020B0604020202020204" pitchFamily="34" charset="0"/>
                <a:ea typeface="Arial" panose="020B0604020202020204" pitchFamily="34" charset="0"/>
              </a:rPr>
              <a:t/>
            </a:r>
            <a:br>
              <a:rPr lang="en-IN" sz="1800" dirty="0">
                <a:effectLst/>
                <a:latin typeface="Arial" panose="020B0604020202020204" pitchFamily="34" charset="0"/>
                <a:ea typeface="Arial" panose="020B0604020202020204" pitchFamily="34" charset="0"/>
              </a:rPr>
            </a:br>
            <a:endParaRPr lang="en-IN" dirty="0"/>
          </a:p>
        </p:txBody>
      </p:sp>
      <p:sp>
        <p:nvSpPr>
          <p:cNvPr id="4" name="Date Placeholder 3">
            <a:extLst>
              <a:ext uri="{FF2B5EF4-FFF2-40B4-BE49-F238E27FC236}">
                <a16:creationId xmlns:a16="http://schemas.microsoft.com/office/drawing/2014/main" xmlns="" id="{2AA0C220-782C-4979-8A2E-606776680D66}"/>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CB88F515-E2D0-4F4A-B01A-2AC1473FF74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44986476-AF3C-48D9-9387-9E8C1357B67D}"/>
              </a:ext>
            </a:extLst>
          </p:cNvPr>
          <p:cNvSpPr>
            <a:spLocks noGrp="1"/>
          </p:cNvSpPr>
          <p:nvPr>
            <p:ph type="sldNum" sz="quarter" idx="12"/>
          </p:nvPr>
        </p:nvSpPr>
        <p:spPr/>
        <p:txBody>
          <a:bodyPr/>
          <a:lstStyle/>
          <a:p>
            <a:fld id="{7B28076C-CE04-4A00-BFAA-A90EA8355859}" type="slidenum">
              <a:rPr lang="en-US" smtClean="0"/>
              <a:pPr/>
              <a:t>28</a:t>
            </a:fld>
            <a:endParaRPr lang="en-US"/>
          </a:p>
        </p:txBody>
      </p:sp>
      <p:pic>
        <p:nvPicPr>
          <p:cNvPr id="7" name="Content Placeholder 6" descr="A picture containing chart&#10;&#10;Description automatically generated">
            <a:extLst>
              <a:ext uri="{FF2B5EF4-FFF2-40B4-BE49-F238E27FC236}">
                <a16:creationId xmlns:a16="http://schemas.microsoft.com/office/drawing/2014/main" xmlns="" id="{79BF0C50-CFD0-4519-9074-672B4702DA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502" y="1600200"/>
            <a:ext cx="8034996" cy="4525963"/>
          </a:xfrm>
          <a:prstGeom prst="rect">
            <a:avLst/>
          </a:prstGeom>
          <a:noFill/>
          <a:ln>
            <a:noFill/>
          </a:ln>
        </p:spPr>
      </p:pic>
    </p:spTree>
    <p:extLst>
      <p:ext uri="{BB962C8B-B14F-4D97-AF65-F5344CB8AC3E}">
        <p14:creationId xmlns:p14="http://schemas.microsoft.com/office/powerpoint/2010/main" val="1897337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6873F-04BD-4BE8-B1B0-EC0F49D41A08}"/>
              </a:ext>
            </a:extLst>
          </p:cNvPr>
          <p:cNvSpPr>
            <a:spLocks noGrp="1"/>
          </p:cNvSpPr>
          <p:nvPr>
            <p:ph type="title"/>
          </p:nvPr>
        </p:nvSpPr>
        <p:spPr/>
        <p:txBody>
          <a:bodyPr/>
          <a:lstStyle/>
          <a:p>
            <a:r>
              <a:rPr lang="en-US" sz="1800" b="1" dirty="0">
                <a:solidFill>
                  <a:srgbClr val="000000"/>
                </a:solidFill>
                <a:effectLst/>
                <a:latin typeface="Arial" panose="020B0604020202020204" pitchFamily="34" charset="0"/>
                <a:ea typeface="Arial" panose="020B0604020202020204" pitchFamily="34" charset="0"/>
              </a:rPr>
              <a:t>WEIGHTS</a:t>
            </a:r>
            <a:endParaRPr lang="en-IN" dirty="0"/>
          </a:p>
        </p:txBody>
      </p:sp>
      <p:sp>
        <p:nvSpPr>
          <p:cNvPr id="4" name="Date Placeholder 3">
            <a:extLst>
              <a:ext uri="{FF2B5EF4-FFF2-40B4-BE49-F238E27FC236}">
                <a16:creationId xmlns:a16="http://schemas.microsoft.com/office/drawing/2014/main" xmlns="" id="{5E9F6DD4-5A30-4F12-A033-A2B7B116394E}"/>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F9319F71-F1BF-47AE-8647-2D8C0CD128A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44F1D3B9-D63F-48B3-A63C-8C12D9F0D114}"/>
              </a:ext>
            </a:extLst>
          </p:cNvPr>
          <p:cNvSpPr>
            <a:spLocks noGrp="1"/>
          </p:cNvSpPr>
          <p:nvPr>
            <p:ph type="sldNum" sz="quarter" idx="12"/>
          </p:nvPr>
        </p:nvSpPr>
        <p:spPr/>
        <p:txBody>
          <a:bodyPr/>
          <a:lstStyle/>
          <a:p>
            <a:fld id="{7B28076C-CE04-4A00-BFAA-A90EA8355859}" type="slidenum">
              <a:rPr lang="en-US" smtClean="0"/>
              <a:pPr/>
              <a:t>29</a:t>
            </a:fld>
            <a:endParaRPr lang="en-US"/>
          </a:p>
        </p:txBody>
      </p:sp>
      <p:pic>
        <p:nvPicPr>
          <p:cNvPr id="7" name="Content Placeholder 6" descr="Graphical user interface, chart&#10;&#10;Description automatically generated">
            <a:extLst>
              <a:ext uri="{FF2B5EF4-FFF2-40B4-BE49-F238E27FC236}">
                <a16:creationId xmlns:a16="http://schemas.microsoft.com/office/drawing/2014/main" xmlns="" id="{C21BC8D4-BBFC-4659-861D-5A543C82CC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326" y="1600200"/>
            <a:ext cx="8057347" cy="4525963"/>
          </a:xfrm>
          <a:prstGeom prst="rect">
            <a:avLst/>
          </a:prstGeom>
          <a:noFill/>
          <a:ln>
            <a:noFill/>
          </a:ln>
        </p:spPr>
      </p:pic>
    </p:spTree>
    <p:extLst>
      <p:ext uri="{BB962C8B-B14F-4D97-AF65-F5344CB8AC3E}">
        <p14:creationId xmlns:p14="http://schemas.microsoft.com/office/powerpoint/2010/main" val="170151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894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US" kern="1200">
                <a:latin typeface="+mj-lt"/>
                <a:ea typeface="+mj-ea"/>
                <a:cs typeface="+mj-cs"/>
              </a:rPr>
              <a:t>Course Certificate</a:t>
            </a:r>
          </a:p>
        </p:txBody>
      </p:sp>
      <p:pic>
        <p:nvPicPr>
          <p:cNvPr id="5" name="Picture 4">
            <a:extLst>
              <a:ext uri="{FF2B5EF4-FFF2-40B4-BE49-F238E27FC236}">
                <a16:creationId xmlns:a16="http://schemas.microsoft.com/office/drawing/2014/main" xmlns="" id="{7A473F2F-40F3-41F6-AEC4-1537C2437F39}"/>
              </a:ext>
            </a:extLst>
          </p:cNvPr>
          <p:cNvPicPr>
            <a:picLocks noChangeAspect="1"/>
          </p:cNvPicPr>
          <p:nvPr/>
        </p:nvPicPr>
        <p:blipFill>
          <a:blip r:embed="rId2"/>
          <a:stretch>
            <a:fillRect/>
          </a:stretch>
        </p:blipFill>
        <p:spPr>
          <a:xfrm>
            <a:off x="1066800" y="1600200"/>
            <a:ext cx="7010399" cy="4525963"/>
          </a:xfrm>
          <a:prstGeom prst="rect">
            <a:avLst/>
          </a:prstGeom>
          <a:noFill/>
        </p:spPr>
      </p:pic>
      <p:sp>
        <p:nvSpPr>
          <p:cNvPr id="7" name="Date Placeholder 6"/>
          <p:cNvSpPr>
            <a:spLocks noGrp="1"/>
          </p:cNvSpPr>
          <p:nvPr>
            <p:ph type="dt" sz="half" idx="10"/>
          </p:nvPr>
        </p:nvSpPr>
        <p:spPr>
          <a:xfrm>
            <a:off x="457200" y="6356350"/>
            <a:ext cx="2133600" cy="365125"/>
          </a:xfrm>
        </p:spPr>
        <p:txBody>
          <a:bodyPr vert="horz" lIns="91440" tIns="45720" rIns="91440" bIns="45720" rtlCol="0" anchor="ctr">
            <a:normAutofit/>
          </a:bodyPr>
          <a:lstStyle/>
          <a:p>
            <a:pPr>
              <a:spcAft>
                <a:spcPts val="600"/>
              </a:spcAft>
            </a:pPr>
            <a:fld id="{34BF8381-4334-4BCF-A228-57F83149AF87}" type="datetime3">
              <a:rPr lang="en-US" smtClean="0"/>
              <a:pPr>
                <a:spcAft>
                  <a:spcPts val="600"/>
                </a:spcAft>
              </a:pPr>
              <a:t>23 December 2022</a:t>
            </a:fld>
            <a:endParaRPr lang="en-US"/>
          </a:p>
        </p:txBody>
      </p:sp>
      <p:sp>
        <p:nvSpPr>
          <p:cNvPr id="9" name="Slide Number Placeholder 8"/>
          <p:cNvSpPr>
            <a:spLocks noGrp="1"/>
          </p:cNvSpPr>
          <p:nvPr>
            <p:ph type="sldNum" sz="quarter" idx="12"/>
          </p:nvPr>
        </p:nvSpPr>
        <p:spPr>
          <a:xfrm>
            <a:off x="6553200" y="6356350"/>
            <a:ext cx="2133600" cy="365125"/>
          </a:xfrm>
        </p:spPr>
        <p:txBody>
          <a:bodyPr vert="horz" lIns="91440" tIns="45720" rIns="91440" bIns="45720" rtlCol="0" anchor="ctr">
            <a:normAutofit/>
          </a:bodyPr>
          <a:lstStyle/>
          <a:p>
            <a:pPr>
              <a:spcAft>
                <a:spcPts val="600"/>
              </a:spcAft>
            </a:pPr>
            <a:fld id="{7B28076C-CE04-4A00-BFAA-A90EA8355859}" type="slidenum">
              <a:rPr lang="en-US" smtClean="0"/>
              <a:pPr>
                <a:spcAft>
                  <a:spcPts val="600"/>
                </a:spcAft>
              </a:pPr>
              <a:t>3</a:t>
            </a:fld>
            <a:endParaRPr lang="en-US"/>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Tree>
    <p:extLst>
      <p:ext uri="{BB962C8B-B14F-4D97-AF65-F5344CB8AC3E}">
        <p14:creationId xmlns:p14="http://schemas.microsoft.com/office/powerpoint/2010/main" val="39052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1686B-EC90-470F-94B9-230366DB5F30}"/>
              </a:ext>
            </a:extLst>
          </p:cNvPr>
          <p:cNvSpPr>
            <a:spLocks noGrp="1"/>
          </p:cNvSpPr>
          <p:nvPr>
            <p:ph type="title"/>
          </p:nvPr>
        </p:nvSpPr>
        <p:spPr/>
        <p:txBody>
          <a:bodyPr/>
          <a:lstStyle/>
          <a:p>
            <a:r>
              <a:rPr lang="en-US" sz="1800" b="1" dirty="0">
                <a:solidFill>
                  <a:srgbClr val="000000"/>
                </a:solidFill>
                <a:effectLst/>
                <a:latin typeface="Arial" panose="020B0604020202020204" pitchFamily="34" charset="0"/>
                <a:ea typeface="Arial" panose="020B0604020202020204" pitchFamily="34" charset="0"/>
              </a:rPr>
              <a:t>RINGS:</a:t>
            </a:r>
            <a:r>
              <a:rPr lang="en-US" sz="1800" b="1" dirty="0">
                <a:solidFill>
                  <a:srgbClr val="000000"/>
                </a:solidFill>
                <a:effectLst/>
                <a:latin typeface="Arial" panose="020B0604020202020204" pitchFamily="34" charset="0"/>
                <a:ea typeface="Segoe UI Emoji" panose="020B0502040204020203" pitchFamily="34" charset="0"/>
              </a:rPr>
              <a:t>(Ages)</a:t>
            </a:r>
            <a:r>
              <a:rPr lang="en-IN" sz="1800" dirty="0">
                <a:effectLst/>
                <a:latin typeface="Arial" panose="020B0604020202020204" pitchFamily="34" charset="0"/>
                <a:ea typeface="Arial" panose="020B0604020202020204" pitchFamily="34" charset="0"/>
              </a:rPr>
              <a:t/>
            </a:r>
            <a:br>
              <a:rPr lang="en-IN" sz="1800" dirty="0">
                <a:effectLst/>
                <a:latin typeface="Arial" panose="020B0604020202020204" pitchFamily="34" charset="0"/>
                <a:ea typeface="Arial" panose="020B0604020202020204" pitchFamily="34" charset="0"/>
              </a:rPr>
            </a:br>
            <a:endParaRPr lang="en-IN" dirty="0"/>
          </a:p>
        </p:txBody>
      </p:sp>
      <p:sp>
        <p:nvSpPr>
          <p:cNvPr id="4" name="Date Placeholder 3">
            <a:extLst>
              <a:ext uri="{FF2B5EF4-FFF2-40B4-BE49-F238E27FC236}">
                <a16:creationId xmlns:a16="http://schemas.microsoft.com/office/drawing/2014/main" xmlns="" id="{61C87E51-3518-46AC-A1DF-2AC6D9EEF135}"/>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031F8E57-BC15-45E1-9E87-A51AC1CFA80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EA8105A3-7B89-401F-9F22-0BB34F6E127F}"/>
              </a:ext>
            </a:extLst>
          </p:cNvPr>
          <p:cNvSpPr>
            <a:spLocks noGrp="1"/>
          </p:cNvSpPr>
          <p:nvPr>
            <p:ph type="sldNum" sz="quarter" idx="12"/>
          </p:nvPr>
        </p:nvSpPr>
        <p:spPr/>
        <p:txBody>
          <a:bodyPr/>
          <a:lstStyle/>
          <a:p>
            <a:fld id="{7B28076C-CE04-4A00-BFAA-A90EA8355859}" type="slidenum">
              <a:rPr lang="en-US" smtClean="0"/>
              <a:pPr/>
              <a:t>30</a:t>
            </a:fld>
            <a:endParaRPr lang="en-US"/>
          </a:p>
        </p:txBody>
      </p:sp>
      <p:pic>
        <p:nvPicPr>
          <p:cNvPr id="7" name="Content Placeholder 6" descr="Graphical user interface&#10;&#10;Description automatically generated">
            <a:extLst>
              <a:ext uri="{FF2B5EF4-FFF2-40B4-BE49-F238E27FC236}">
                <a16:creationId xmlns:a16="http://schemas.microsoft.com/office/drawing/2014/main" xmlns="" id="{E37954BF-B2CA-49F0-B2AB-392FCA7DD8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6471"/>
            <a:ext cx="8229600" cy="4513421"/>
          </a:xfrm>
          <a:prstGeom prst="rect">
            <a:avLst/>
          </a:prstGeom>
          <a:noFill/>
          <a:ln>
            <a:noFill/>
          </a:ln>
        </p:spPr>
      </p:pic>
    </p:spTree>
    <p:extLst>
      <p:ext uri="{BB962C8B-B14F-4D97-AF65-F5344CB8AC3E}">
        <p14:creationId xmlns:p14="http://schemas.microsoft.com/office/powerpoint/2010/main" val="3815032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C48AB6-0E2C-4EF5-97DD-A0E7AFE5A5DA}"/>
              </a:ext>
            </a:extLst>
          </p:cNvPr>
          <p:cNvSpPr>
            <a:spLocks noGrp="1"/>
          </p:cNvSpPr>
          <p:nvPr>
            <p:ph type="title"/>
          </p:nvPr>
        </p:nvSpPr>
        <p:spPr/>
        <p:txBody>
          <a:bodyPr/>
          <a:lstStyle/>
          <a:p>
            <a:r>
              <a:rPr lang="en-US" dirty="0">
                <a:solidFill>
                  <a:srgbClr val="C00000"/>
                </a:solidFill>
              </a:rPr>
              <a:t>REGRESSION:</a:t>
            </a:r>
            <a:endParaRPr lang="en-IN" dirty="0">
              <a:solidFill>
                <a:srgbClr val="C00000"/>
              </a:solidFill>
            </a:endParaRPr>
          </a:p>
        </p:txBody>
      </p:sp>
      <p:sp>
        <p:nvSpPr>
          <p:cNvPr id="4" name="Date Placeholder 3">
            <a:extLst>
              <a:ext uri="{FF2B5EF4-FFF2-40B4-BE49-F238E27FC236}">
                <a16:creationId xmlns:a16="http://schemas.microsoft.com/office/drawing/2014/main" xmlns="" id="{9330144A-71D6-44CA-B219-15B3DC3C79D8}"/>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5" name="Footer Placeholder 4">
            <a:extLst>
              <a:ext uri="{FF2B5EF4-FFF2-40B4-BE49-F238E27FC236}">
                <a16:creationId xmlns:a16="http://schemas.microsoft.com/office/drawing/2014/main" xmlns="" id="{4C728B73-622F-4BCD-9169-85ACD67E3B3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31ECFBC4-21F5-4560-A172-ABA7DBC89C02}"/>
              </a:ext>
            </a:extLst>
          </p:cNvPr>
          <p:cNvSpPr>
            <a:spLocks noGrp="1"/>
          </p:cNvSpPr>
          <p:nvPr>
            <p:ph type="sldNum" sz="quarter" idx="12"/>
          </p:nvPr>
        </p:nvSpPr>
        <p:spPr/>
        <p:txBody>
          <a:bodyPr/>
          <a:lstStyle/>
          <a:p>
            <a:fld id="{7B28076C-CE04-4A00-BFAA-A90EA8355859}" type="slidenum">
              <a:rPr lang="en-US" smtClean="0"/>
              <a:pPr/>
              <a:t>31</a:t>
            </a:fld>
            <a:endParaRPr lang="en-US"/>
          </a:p>
        </p:txBody>
      </p:sp>
      <p:pic>
        <p:nvPicPr>
          <p:cNvPr id="7" name="Content Placeholder 6" descr="Table&#10;&#10;Description automatically generated">
            <a:extLst>
              <a:ext uri="{FF2B5EF4-FFF2-40B4-BE49-F238E27FC236}">
                <a16:creationId xmlns:a16="http://schemas.microsoft.com/office/drawing/2014/main" xmlns="" id="{39E59A75-04C4-4663-B94E-6F0A613797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359"/>
          <a:stretch/>
        </p:blipFill>
        <p:spPr bwMode="auto">
          <a:xfrm>
            <a:off x="298940" y="1371599"/>
            <a:ext cx="3815860" cy="4984751"/>
          </a:xfrm>
          <a:prstGeom prst="rect">
            <a:avLst/>
          </a:prstGeom>
          <a:noFill/>
          <a:ln>
            <a:noFill/>
          </a:ln>
          <a:extLst>
            <a:ext uri="{53640926-AAD7-44D8-BBD7-CCE9431645EC}">
              <a14:shadowObscured xmlns:a14="http://schemas.microsoft.com/office/drawing/2010/main"/>
            </a:ext>
          </a:extLst>
        </p:spPr>
      </p:pic>
      <p:pic>
        <p:nvPicPr>
          <p:cNvPr id="8" name="Picture 7" descr="Table&#10;&#10;Description automatically generated">
            <a:extLst>
              <a:ext uri="{FF2B5EF4-FFF2-40B4-BE49-F238E27FC236}">
                <a16:creationId xmlns:a16="http://schemas.microsoft.com/office/drawing/2014/main" xmlns="" id="{B93D9464-F657-449F-B92A-BC13516B51C2}"/>
              </a:ext>
            </a:extLst>
          </p:cNvPr>
          <p:cNvPicPr>
            <a:picLocks noChangeAspect="1"/>
          </p:cNvPicPr>
          <p:nvPr/>
        </p:nvPicPr>
        <p:blipFill rotWithShape="1">
          <a:blip r:embed="rId3">
            <a:extLst>
              <a:ext uri="{28A0092B-C50C-407E-A947-70E740481C1C}">
                <a14:useLocalDpi xmlns:a14="http://schemas.microsoft.com/office/drawing/2010/main" val="0"/>
              </a:ext>
            </a:extLst>
          </a:blip>
          <a:srcRect b="11916"/>
          <a:stretch/>
        </p:blipFill>
        <p:spPr bwMode="auto">
          <a:xfrm>
            <a:off x="4267199" y="1371599"/>
            <a:ext cx="4561739" cy="5324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9219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BAD2E-C788-4802-A583-4EA5E418D800}"/>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xmlns="" id="{AA6D5F4C-AC3E-45A4-AA44-B2E9BDA97298}"/>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C17D5986-CFA8-4CE6-997C-214487FD0F47}"/>
              </a:ext>
            </a:extLst>
          </p:cNvPr>
          <p:cNvSpPr>
            <a:spLocks noGrp="1"/>
          </p:cNvSpPr>
          <p:nvPr>
            <p:ph type="sldNum" sz="quarter" idx="12"/>
          </p:nvPr>
        </p:nvSpPr>
        <p:spPr/>
        <p:txBody>
          <a:bodyPr/>
          <a:lstStyle/>
          <a:p>
            <a:fld id="{7B28076C-CE04-4A00-BFAA-A90EA8355859}" type="slidenum">
              <a:rPr lang="en-US" smtClean="0"/>
              <a:pPr/>
              <a:t>32</a:t>
            </a:fld>
            <a:endParaRPr lang="en-US"/>
          </a:p>
        </p:txBody>
      </p:sp>
      <p:pic>
        <p:nvPicPr>
          <p:cNvPr id="7" name="Content Placeholder 6" descr="Chart, box and whisker chart&#10;&#10;Description automatically generated">
            <a:extLst>
              <a:ext uri="{FF2B5EF4-FFF2-40B4-BE49-F238E27FC236}">
                <a16:creationId xmlns:a16="http://schemas.microsoft.com/office/drawing/2014/main" xmlns="" id="{53CD74E9-F414-47B5-8278-F5C45358E35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238"/>
          <a:stretch/>
        </p:blipFill>
        <p:spPr bwMode="auto">
          <a:xfrm>
            <a:off x="457200" y="1454625"/>
            <a:ext cx="3690312" cy="4818700"/>
          </a:xfrm>
          <a:prstGeom prst="rect">
            <a:avLst/>
          </a:prstGeom>
          <a:noFill/>
          <a:ln>
            <a:noFill/>
          </a:ln>
          <a:extLst>
            <a:ext uri="{53640926-AAD7-44D8-BBD7-CCE9431645EC}">
              <a14:shadowObscured xmlns:a14="http://schemas.microsoft.com/office/drawing/2010/main"/>
            </a:ext>
          </a:extLst>
        </p:spPr>
      </p:pic>
      <p:pic>
        <p:nvPicPr>
          <p:cNvPr id="8" name="Picture 7" descr="Table&#10;&#10;Description automatically generated">
            <a:extLst>
              <a:ext uri="{FF2B5EF4-FFF2-40B4-BE49-F238E27FC236}">
                <a16:creationId xmlns:a16="http://schemas.microsoft.com/office/drawing/2014/main" xmlns="" id="{159C0961-8099-4634-8703-B2821DD28AD7}"/>
              </a:ext>
            </a:extLst>
          </p:cNvPr>
          <p:cNvPicPr>
            <a:picLocks noChangeAspect="1"/>
          </p:cNvPicPr>
          <p:nvPr/>
        </p:nvPicPr>
        <p:blipFill rotWithShape="1">
          <a:blip r:embed="rId3">
            <a:extLst>
              <a:ext uri="{28A0092B-C50C-407E-A947-70E740481C1C}">
                <a14:useLocalDpi xmlns:a14="http://schemas.microsoft.com/office/drawing/2010/main" val="0"/>
              </a:ext>
            </a:extLst>
          </a:blip>
          <a:srcRect t="2" b="30758"/>
          <a:stretch/>
        </p:blipFill>
        <p:spPr bwMode="auto">
          <a:xfrm>
            <a:off x="4539288" y="1454625"/>
            <a:ext cx="4147512" cy="4901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9117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92FF6-6799-483E-B79C-6462967BB5D0}"/>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xmlns="" id="{826EE1FC-6EF1-40E7-B6B3-3149D2391EB4}"/>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ECFC26E1-F97F-4552-981D-1C1074D48522}"/>
              </a:ext>
            </a:extLst>
          </p:cNvPr>
          <p:cNvSpPr>
            <a:spLocks noGrp="1"/>
          </p:cNvSpPr>
          <p:nvPr>
            <p:ph type="sldNum" sz="quarter" idx="12"/>
          </p:nvPr>
        </p:nvSpPr>
        <p:spPr/>
        <p:txBody>
          <a:bodyPr/>
          <a:lstStyle/>
          <a:p>
            <a:fld id="{7B28076C-CE04-4A00-BFAA-A90EA8355859}" type="slidenum">
              <a:rPr lang="en-US" smtClean="0"/>
              <a:pPr/>
              <a:t>33</a:t>
            </a:fld>
            <a:endParaRPr lang="en-US"/>
          </a:p>
        </p:txBody>
      </p:sp>
      <p:pic>
        <p:nvPicPr>
          <p:cNvPr id="7" name="Content Placeholder 6" descr="Chart&#10;&#10;Description automatically generated">
            <a:extLst>
              <a:ext uri="{FF2B5EF4-FFF2-40B4-BE49-F238E27FC236}">
                <a16:creationId xmlns:a16="http://schemas.microsoft.com/office/drawing/2014/main" xmlns="" id="{31D5E391-E6C9-49F4-B483-22D4265271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760"/>
          <a:stretch/>
        </p:blipFill>
        <p:spPr bwMode="auto">
          <a:xfrm>
            <a:off x="440789" y="1371600"/>
            <a:ext cx="3597812" cy="4984749"/>
          </a:xfrm>
          <a:prstGeom prst="rect">
            <a:avLst/>
          </a:prstGeom>
          <a:noFill/>
          <a:ln>
            <a:noFill/>
          </a:ln>
          <a:extLst>
            <a:ext uri="{53640926-AAD7-44D8-BBD7-CCE9431645EC}">
              <a14:shadowObscured xmlns:a14="http://schemas.microsoft.com/office/drawing/2010/main"/>
            </a:ext>
          </a:extLst>
        </p:spPr>
      </p:pic>
      <p:pic>
        <p:nvPicPr>
          <p:cNvPr id="8" name="Picture 7" descr="Chart, scatter chart&#10;&#10;Description automatically generated">
            <a:extLst>
              <a:ext uri="{FF2B5EF4-FFF2-40B4-BE49-F238E27FC236}">
                <a16:creationId xmlns:a16="http://schemas.microsoft.com/office/drawing/2014/main" xmlns="" id="{370F945D-17F2-45FB-83D9-7735258C8318}"/>
              </a:ext>
            </a:extLst>
          </p:cNvPr>
          <p:cNvPicPr>
            <a:picLocks noChangeAspect="1"/>
          </p:cNvPicPr>
          <p:nvPr/>
        </p:nvPicPr>
        <p:blipFill rotWithShape="1">
          <a:blip r:embed="rId3">
            <a:extLst>
              <a:ext uri="{28A0092B-C50C-407E-A947-70E740481C1C}">
                <a14:useLocalDpi xmlns:a14="http://schemas.microsoft.com/office/drawing/2010/main" val="0"/>
              </a:ext>
            </a:extLst>
          </a:blip>
          <a:srcRect b="4597"/>
          <a:stretch/>
        </p:blipFill>
        <p:spPr bwMode="auto">
          <a:xfrm>
            <a:off x="4190999" y="1371600"/>
            <a:ext cx="4654061" cy="4984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2432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6971B-8520-4350-81B4-44B9FDC054F9}"/>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xmlns="" id="{7AA3BFEA-F91C-46E3-9F22-4B10382C39D7}"/>
              </a:ext>
            </a:extLst>
          </p:cNvPr>
          <p:cNvPicPr>
            <a:picLocks noGrp="1" noChangeAspect="1"/>
          </p:cNvPicPr>
          <p:nvPr>
            <p:ph idx="1"/>
          </p:nvPr>
        </p:nvPicPr>
        <p:blipFill>
          <a:blip r:embed="rId2"/>
          <a:stretch>
            <a:fillRect/>
          </a:stretch>
        </p:blipFill>
        <p:spPr>
          <a:xfrm>
            <a:off x="457200" y="1379806"/>
            <a:ext cx="3810000" cy="4639994"/>
          </a:xfrm>
        </p:spPr>
      </p:pic>
      <p:sp>
        <p:nvSpPr>
          <p:cNvPr id="4" name="Date Placeholder 3">
            <a:extLst>
              <a:ext uri="{FF2B5EF4-FFF2-40B4-BE49-F238E27FC236}">
                <a16:creationId xmlns:a16="http://schemas.microsoft.com/office/drawing/2014/main" xmlns="" id="{D6C569FD-E16F-422C-9787-D2EEAB748F4D}"/>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84E9C320-B9E5-4182-A8A1-F6DC754C471D}"/>
              </a:ext>
            </a:extLst>
          </p:cNvPr>
          <p:cNvSpPr>
            <a:spLocks noGrp="1"/>
          </p:cNvSpPr>
          <p:nvPr>
            <p:ph type="sldNum" sz="quarter" idx="12"/>
          </p:nvPr>
        </p:nvSpPr>
        <p:spPr/>
        <p:txBody>
          <a:bodyPr/>
          <a:lstStyle/>
          <a:p>
            <a:fld id="{7B28076C-CE04-4A00-BFAA-A90EA8355859}" type="slidenum">
              <a:rPr lang="en-US" smtClean="0"/>
              <a:pPr/>
              <a:t>34</a:t>
            </a:fld>
            <a:endParaRPr lang="en-US"/>
          </a:p>
        </p:txBody>
      </p:sp>
      <p:pic>
        <p:nvPicPr>
          <p:cNvPr id="10" name="Picture 9">
            <a:extLst>
              <a:ext uri="{FF2B5EF4-FFF2-40B4-BE49-F238E27FC236}">
                <a16:creationId xmlns:a16="http://schemas.microsoft.com/office/drawing/2014/main" xmlns="" id="{79642D24-77B6-4A54-8C38-5FC520750FED}"/>
              </a:ext>
            </a:extLst>
          </p:cNvPr>
          <p:cNvPicPr>
            <a:picLocks noChangeAspect="1"/>
          </p:cNvPicPr>
          <p:nvPr/>
        </p:nvPicPr>
        <p:blipFill>
          <a:blip r:embed="rId3"/>
          <a:stretch>
            <a:fillRect/>
          </a:stretch>
        </p:blipFill>
        <p:spPr>
          <a:xfrm>
            <a:off x="4572000" y="1379806"/>
            <a:ext cx="4267200" cy="4868594"/>
          </a:xfrm>
          <a:prstGeom prst="rect">
            <a:avLst/>
          </a:prstGeom>
        </p:spPr>
      </p:pic>
    </p:spTree>
    <p:extLst>
      <p:ext uri="{BB962C8B-B14F-4D97-AF65-F5344CB8AC3E}">
        <p14:creationId xmlns:p14="http://schemas.microsoft.com/office/powerpoint/2010/main" val="304459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72B6B-6122-4995-8F3A-CD2D76B23CA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xmlns="" id="{489E8303-621A-4637-A0B6-6F839DB5288B}"/>
              </a:ext>
            </a:extLst>
          </p:cNvPr>
          <p:cNvPicPr>
            <a:picLocks noGrp="1" noChangeAspect="1"/>
          </p:cNvPicPr>
          <p:nvPr>
            <p:ph idx="1"/>
          </p:nvPr>
        </p:nvPicPr>
        <p:blipFill>
          <a:blip r:embed="rId2"/>
          <a:stretch>
            <a:fillRect/>
          </a:stretch>
        </p:blipFill>
        <p:spPr>
          <a:xfrm>
            <a:off x="457200" y="1377462"/>
            <a:ext cx="3810000" cy="4870938"/>
          </a:xfrm>
        </p:spPr>
      </p:pic>
      <p:sp>
        <p:nvSpPr>
          <p:cNvPr id="4" name="Date Placeholder 3">
            <a:extLst>
              <a:ext uri="{FF2B5EF4-FFF2-40B4-BE49-F238E27FC236}">
                <a16:creationId xmlns:a16="http://schemas.microsoft.com/office/drawing/2014/main" xmlns="" id="{6FA245BF-BDB9-49B0-AFFB-2303A1E3412C}"/>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A428FCF1-0C31-448E-80FA-E8FF654AA227}"/>
              </a:ext>
            </a:extLst>
          </p:cNvPr>
          <p:cNvSpPr>
            <a:spLocks noGrp="1"/>
          </p:cNvSpPr>
          <p:nvPr>
            <p:ph type="sldNum" sz="quarter" idx="12"/>
          </p:nvPr>
        </p:nvSpPr>
        <p:spPr/>
        <p:txBody>
          <a:bodyPr/>
          <a:lstStyle/>
          <a:p>
            <a:fld id="{7B28076C-CE04-4A00-BFAA-A90EA8355859}" type="slidenum">
              <a:rPr lang="en-US" smtClean="0"/>
              <a:pPr/>
              <a:t>35</a:t>
            </a:fld>
            <a:endParaRPr lang="en-US"/>
          </a:p>
        </p:txBody>
      </p:sp>
      <p:pic>
        <p:nvPicPr>
          <p:cNvPr id="10" name="Picture 9">
            <a:extLst>
              <a:ext uri="{FF2B5EF4-FFF2-40B4-BE49-F238E27FC236}">
                <a16:creationId xmlns:a16="http://schemas.microsoft.com/office/drawing/2014/main" xmlns="" id="{853FF75B-3A2D-45BE-ADE4-92BB4810830D}"/>
              </a:ext>
            </a:extLst>
          </p:cNvPr>
          <p:cNvPicPr>
            <a:picLocks noChangeAspect="1"/>
          </p:cNvPicPr>
          <p:nvPr/>
        </p:nvPicPr>
        <p:blipFill>
          <a:blip r:embed="rId3"/>
          <a:stretch>
            <a:fillRect/>
          </a:stretch>
        </p:blipFill>
        <p:spPr>
          <a:xfrm>
            <a:off x="4267200" y="1371600"/>
            <a:ext cx="4419600" cy="4876800"/>
          </a:xfrm>
          <a:prstGeom prst="rect">
            <a:avLst/>
          </a:prstGeom>
        </p:spPr>
      </p:pic>
    </p:spTree>
    <p:extLst>
      <p:ext uri="{BB962C8B-B14F-4D97-AF65-F5344CB8AC3E}">
        <p14:creationId xmlns:p14="http://schemas.microsoft.com/office/powerpoint/2010/main" val="2103789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F84A7-94B0-4715-BD43-7F5F20E95431}"/>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xmlns="" id="{252AFF2E-3C37-4B84-97DD-5D734E4BC612}"/>
              </a:ext>
            </a:extLst>
          </p:cNvPr>
          <p:cNvPicPr>
            <a:picLocks noGrp="1" noChangeAspect="1"/>
          </p:cNvPicPr>
          <p:nvPr>
            <p:ph idx="1"/>
          </p:nvPr>
        </p:nvPicPr>
        <p:blipFill>
          <a:blip r:embed="rId2"/>
          <a:stretch>
            <a:fillRect/>
          </a:stretch>
        </p:blipFill>
        <p:spPr>
          <a:xfrm>
            <a:off x="577946" y="1371600"/>
            <a:ext cx="3513041" cy="4114800"/>
          </a:xfrm>
        </p:spPr>
      </p:pic>
      <p:sp>
        <p:nvSpPr>
          <p:cNvPr id="4" name="Date Placeholder 3">
            <a:extLst>
              <a:ext uri="{FF2B5EF4-FFF2-40B4-BE49-F238E27FC236}">
                <a16:creationId xmlns:a16="http://schemas.microsoft.com/office/drawing/2014/main" xmlns="" id="{76E676B3-4E1A-446C-A524-AAA635F1334C}"/>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14E36991-6BB9-4DFF-B882-896EC7B83F11}"/>
              </a:ext>
            </a:extLst>
          </p:cNvPr>
          <p:cNvSpPr>
            <a:spLocks noGrp="1"/>
          </p:cNvSpPr>
          <p:nvPr>
            <p:ph type="sldNum" sz="quarter" idx="12"/>
          </p:nvPr>
        </p:nvSpPr>
        <p:spPr/>
        <p:txBody>
          <a:bodyPr/>
          <a:lstStyle/>
          <a:p>
            <a:fld id="{7B28076C-CE04-4A00-BFAA-A90EA8355859}" type="slidenum">
              <a:rPr lang="en-US" smtClean="0"/>
              <a:pPr/>
              <a:t>36</a:t>
            </a:fld>
            <a:endParaRPr lang="en-US"/>
          </a:p>
        </p:txBody>
      </p:sp>
      <p:pic>
        <p:nvPicPr>
          <p:cNvPr id="10" name="Picture 9">
            <a:extLst>
              <a:ext uri="{FF2B5EF4-FFF2-40B4-BE49-F238E27FC236}">
                <a16:creationId xmlns:a16="http://schemas.microsoft.com/office/drawing/2014/main" xmlns="" id="{E36EE386-71C0-4A9E-978F-7C942B7D497D}"/>
              </a:ext>
            </a:extLst>
          </p:cNvPr>
          <p:cNvPicPr>
            <a:picLocks noChangeAspect="1"/>
          </p:cNvPicPr>
          <p:nvPr/>
        </p:nvPicPr>
        <p:blipFill>
          <a:blip r:embed="rId3"/>
          <a:stretch>
            <a:fillRect/>
          </a:stretch>
        </p:blipFill>
        <p:spPr>
          <a:xfrm>
            <a:off x="4090987" y="1371600"/>
            <a:ext cx="4595813" cy="3810000"/>
          </a:xfrm>
          <a:prstGeom prst="rect">
            <a:avLst/>
          </a:prstGeom>
        </p:spPr>
      </p:pic>
    </p:spTree>
    <p:extLst>
      <p:ext uri="{BB962C8B-B14F-4D97-AF65-F5344CB8AC3E}">
        <p14:creationId xmlns:p14="http://schemas.microsoft.com/office/powerpoint/2010/main" val="3699686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D759E-DCF5-48C6-BB4E-771FE4B20F1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xmlns="" id="{A5FCDA44-1029-42BA-8D72-CF621345AD18}"/>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317EB7BD-4E65-47FC-97B1-6DC24057DBBC}"/>
              </a:ext>
            </a:extLst>
          </p:cNvPr>
          <p:cNvSpPr>
            <a:spLocks noGrp="1"/>
          </p:cNvSpPr>
          <p:nvPr>
            <p:ph type="sldNum" sz="quarter" idx="12"/>
          </p:nvPr>
        </p:nvSpPr>
        <p:spPr/>
        <p:txBody>
          <a:bodyPr/>
          <a:lstStyle/>
          <a:p>
            <a:fld id="{7B28076C-CE04-4A00-BFAA-A90EA8355859}" type="slidenum">
              <a:rPr lang="en-US" smtClean="0"/>
              <a:pPr/>
              <a:t>37</a:t>
            </a:fld>
            <a:endParaRPr lang="en-US"/>
          </a:p>
        </p:txBody>
      </p:sp>
      <p:pic>
        <p:nvPicPr>
          <p:cNvPr id="7" name="Content Placeholder 6" descr="A picture containing table&#10;&#10;Description automatically generated">
            <a:extLst>
              <a:ext uri="{FF2B5EF4-FFF2-40B4-BE49-F238E27FC236}">
                <a16:creationId xmlns:a16="http://schemas.microsoft.com/office/drawing/2014/main" xmlns="" id="{85BCF067-70F8-45DA-B24A-DA85DE70C4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725" b="44144"/>
          <a:stretch/>
        </p:blipFill>
        <p:spPr bwMode="auto">
          <a:xfrm>
            <a:off x="1217937" y="1600200"/>
            <a:ext cx="6708126" cy="45259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0694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23 December 2022</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38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304800" y="1219200"/>
            <a:ext cx="8458200" cy="4953000"/>
          </a:xfrm>
        </p:spPr>
        <p:txBody>
          <a:bodyPr>
            <a:normAutofit fontScale="92500" lnSpcReduction="20000"/>
          </a:bodyPr>
          <a:lstStyle/>
          <a:p>
            <a:pPr marL="0" indent="0">
              <a:buNone/>
            </a:pPr>
            <a:r>
              <a:rPr lang="en-US" sz="1800" spc="-5" dirty="0">
                <a:solidFill>
                  <a:srgbClr val="000000"/>
                </a:solidFill>
                <a:effectLst/>
                <a:latin typeface="Arial" panose="020B0604020202020204" pitchFamily="34" charset="0"/>
                <a:ea typeface="Arial" panose="020B0604020202020204" pitchFamily="34" charset="0"/>
              </a:rPr>
              <a:t>From this project we were able to find out the Rings(age) of the abalone and we found out from the given dataset that most of the abalone rings were on an average of </a:t>
            </a:r>
            <a:r>
              <a:rPr lang="en-US" sz="1800" b="1" spc="-5" dirty="0">
                <a:solidFill>
                  <a:srgbClr val="000000"/>
                </a:solidFill>
                <a:effectLst/>
                <a:latin typeface="Arial" panose="020B0604020202020204" pitchFamily="34" charset="0"/>
                <a:ea typeface="Arial" panose="020B0604020202020204" pitchFamily="34" charset="0"/>
              </a:rPr>
              <a:t>9.93 </a:t>
            </a:r>
            <a:r>
              <a:rPr lang="en-US" sz="1800" spc="-5" dirty="0">
                <a:solidFill>
                  <a:srgbClr val="000000"/>
                </a:solidFill>
                <a:effectLst/>
                <a:latin typeface="Arial" panose="020B0604020202020204" pitchFamily="34" charset="0"/>
                <a:ea typeface="Arial" panose="020B0604020202020204" pitchFamily="34" charset="0"/>
              </a:rPr>
              <a:t>as we can see in the previous figure(</a:t>
            </a:r>
            <a:r>
              <a:rPr lang="en-US" sz="1800" b="1" spc="-5" dirty="0">
                <a:solidFill>
                  <a:srgbClr val="000000"/>
                </a:solidFill>
                <a:effectLst/>
                <a:latin typeface="Arial" panose="020B0604020202020204" pitchFamily="34" charset="0"/>
                <a:ea typeface="Arial" panose="020B0604020202020204" pitchFamily="34" charset="0"/>
              </a:rPr>
              <a:t>19</a:t>
            </a:r>
            <a:r>
              <a:rPr lang="en-US" sz="1800" spc="-5"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From the dataset we also found out that most of the abalone/seashells are Male around </a:t>
            </a:r>
            <a:r>
              <a:rPr lang="en-US" sz="1800" b="1" spc="-5" dirty="0">
                <a:solidFill>
                  <a:srgbClr val="000000"/>
                </a:solidFill>
                <a:effectLst/>
                <a:latin typeface="Arial" panose="020B0604020202020204" pitchFamily="34" charset="0"/>
                <a:ea typeface="Arial" panose="020B0604020202020204" pitchFamily="34" charset="0"/>
              </a:rPr>
              <a:t>1528</a:t>
            </a:r>
            <a:r>
              <a:rPr lang="en-US" sz="1800" spc="-5" dirty="0">
                <a:solidFill>
                  <a:srgbClr val="000000"/>
                </a:solidFill>
                <a:effectLst/>
                <a:latin typeface="Arial" panose="020B0604020202020204" pitchFamily="34" charset="0"/>
                <a:ea typeface="Arial" panose="020B0604020202020204" pitchFamily="34" charset="0"/>
              </a:rPr>
              <a:t> then next females around </a:t>
            </a:r>
            <a:r>
              <a:rPr lang="en-US" sz="1800" b="1" spc="-5" dirty="0">
                <a:solidFill>
                  <a:srgbClr val="000000"/>
                </a:solidFill>
                <a:effectLst/>
                <a:latin typeface="Arial" panose="020B0604020202020204" pitchFamily="34" charset="0"/>
                <a:ea typeface="Arial" panose="020B0604020202020204" pitchFamily="34" charset="0"/>
              </a:rPr>
              <a:t>1307</a:t>
            </a:r>
            <a:r>
              <a:rPr lang="en-US" sz="1800" spc="-5" dirty="0">
                <a:solidFill>
                  <a:srgbClr val="000000"/>
                </a:solidFill>
                <a:effectLst/>
                <a:latin typeface="Arial" panose="020B0604020202020204" pitchFamily="34" charset="0"/>
                <a:ea typeface="Arial" panose="020B0604020202020204" pitchFamily="34" charset="0"/>
              </a:rPr>
              <a:t> and last the infants are </a:t>
            </a:r>
            <a:r>
              <a:rPr lang="en-US" sz="1800" b="1" spc="-5" dirty="0">
                <a:solidFill>
                  <a:srgbClr val="000000"/>
                </a:solidFill>
                <a:effectLst/>
                <a:latin typeface="Arial" panose="020B0604020202020204" pitchFamily="34" charset="0"/>
                <a:ea typeface="Arial" panose="020B0604020202020204" pitchFamily="34" charset="0"/>
              </a:rPr>
              <a:t>1342</a:t>
            </a:r>
            <a:r>
              <a:rPr lang="en-US" sz="1800" spc="-5"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buNone/>
            </a:pPr>
            <a:endParaRPr lang="en-US" sz="1800" spc="-5" dirty="0">
              <a:solidFill>
                <a:srgbClr val="000000"/>
              </a:solidFill>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From this we can say that the dataset contained more of Males when compared with other two sex’s. The female and the infants are almost same.</a:t>
            </a:r>
            <a:endParaRPr lang="en-IN" sz="1800" dirty="0">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Most of the abalone present in the dataset had height of </a:t>
            </a:r>
            <a:r>
              <a:rPr lang="en-US" sz="1800" b="1" spc="-5" dirty="0">
                <a:solidFill>
                  <a:srgbClr val="000000"/>
                </a:solidFill>
                <a:effectLst/>
                <a:latin typeface="Arial" panose="020B0604020202020204" pitchFamily="34" charset="0"/>
                <a:ea typeface="Arial" panose="020B0604020202020204" pitchFamily="34" charset="0"/>
              </a:rPr>
              <a:t>0.15</a:t>
            </a:r>
            <a:r>
              <a:rPr lang="en-US" sz="1800" spc="-5" dirty="0">
                <a:solidFill>
                  <a:srgbClr val="000000"/>
                </a:solidFill>
                <a:effectLst/>
                <a:latin typeface="Arial" panose="020B0604020202020204" pitchFamily="34" charset="0"/>
                <a:ea typeface="Arial" panose="020B0604020202020204" pitchFamily="34" charset="0"/>
              </a:rPr>
              <a:t> which were around </a:t>
            </a:r>
            <a:r>
              <a:rPr lang="en-US" sz="1800" b="1" spc="-5" dirty="0">
                <a:solidFill>
                  <a:srgbClr val="000000"/>
                </a:solidFill>
                <a:effectLst/>
                <a:latin typeface="Arial" panose="020B0604020202020204" pitchFamily="34" charset="0"/>
                <a:ea typeface="Arial" panose="020B0604020202020204" pitchFamily="34" charset="0"/>
              </a:rPr>
              <a:t>267</a:t>
            </a:r>
            <a:r>
              <a:rPr lang="en-US" sz="1800" spc="-5" dirty="0">
                <a:solidFill>
                  <a:srgbClr val="000000"/>
                </a:solidFill>
                <a:effectLst/>
                <a:latin typeface="Arial" panose="020B0604020202020204" pitchFamily="34" charset="0"/>
                <a:ea typeface="Arial" panose="020B0604020202020204" pitchFamily="34" charset="0"/>
              </a:rPr>
              <a:t>, and most of the seashells had diameter ranged between </a:t>
            </a:r>
            <a:r>
              <a:rPr lang="en-US" sz="1800" b="1" spc="-5" dirty="0">
                <a:solidFill>
                  <a:srgbClr val="000000"/>
                </a:solidFill>
                <a:effectLst/>
                <a:latin typeface="Arial" panose="020B0604020202020204" pitchFamily="34" charset="0"/>
                <a:ea typeface="Arial" panose="020B0604020202020204" pitchFamily="34" charset="0"/>
              </a:rPr>
              <a:t>0.4</a:t>
            </a:r>
            <a:r>
              <a:rPr lang="en-US" sz="1800" spc="-5" dirty="0">
                <a:solidFill>
                  <a:srgbClr val="000000"/>
                </a:solidFill>
                <a:effectLst/>
                <a:latin typeface="Arial" panose="020B0604020202020204" pitchFamily="34" charset="0"/>
                <a:ea typeface="Arial" panose="020B0604020202020204" pitchFamily="34" charset="0"/>
              </a:rPr>
              <a:t> to </a:t>
            </a:r>
            <a:r>
              <a:rPr lang="en-US" sz="1800" b="1" spc="-5" dirty="0">
                <a:solidFill>
                  <a:srgbClr val="000000"/>
                </a:solidFill>
                <a:effectLst/>
                <a:latin typeface="Arial" panose="020B0604020202020204" pitchFamily="34" charset="0"/>
                <a:ea typeface="Arial" panose="020B0604020202020204" pitchFamily="34" charset="0"/>
              </a:rPr>
              <a:t>0.6</a:t>
            </a:r>
            <a:r>
              <a:rPr lang="en-US" sz="1800" spc="-5"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On top we found out that the average length for Male were around </a:t>
            </a:r>
            <a:r>
              <a:rPr lang="en-US" sz="1800" b="1" spc="-5" dirty="0">
                <a:solidFill>
                  <a:srgbClr val="000000"/>
                </a:solidFill>
                <a:effectLst/>
                <a:latin typeface="Arial" panose="020B0604020202020204" pitchFamily="34" charset="0"/>
                <a:ea typeface="Arial" panose="020B0604020202020204" pitchFamily="34" charset="0"/>
              </a:rPr>
              <a:t>0.56</a:t>
            </a:r>
            <a:r>
              <a:rPr lang="en-US" sz="1800" spc="-5" dirty="0">
                <a:solidFill>
                  <a:srgbClr val="000000"/>
                </a:solidFill>
                <a:effectLst/>
                <a:latin typeface="Arial" panose="020B0604020202020204" pitchFamily="34" charset="0"/>
                <a:ea typeface="Arial" panose="020B0604020202020204" pitchFamily="34" charset="0"/>
              </a:rPr>
              <a:t>, for females it was around </a:t>
            </a:r>
            <a:r>
              <a:rPr lang="en-US" sz="1800" b="1" spc="-5" dirty="0">
                <a:solidFill>
                  <a:srgbClr val="000000"/>
                </a:solidFill>
                <a:effectLst/>
                <a:latin typeface="Arial" panose="020B0604020202020204" pitchFamily="34" charset="0"/>
                <a:ea typeface="Arial" panose="020B0604020202020204" pitchFamily="34" charset="0"/>
              </a:rPr>
              <a:t>0.58</a:t>
            </a:r>
            <a:r>
              <a:rPr lang="en-US" sz="1800" spc="-5" dirty="0">
                <a:solidFill>
                  <a:srgbClr val="000000"/>
                </a:solidFill>
                <a:effectLst/>
                <a:latin typeface="Arial" panose="020B0604020202020204" pitchFamily="34" charset="0"/>
                <a:ea typeface="Arial" panose="020B0604020202020204" pitchFamily="34" charset="0"/>
              </a:rPr>
              <a:t> and for infant’s it is around </a:t>
            </a:r>
            <a:r>
              <a:rPr lang="en-US" sz="1800" b="1" spc="-5" dirty="0">
                <a:solidFill>
                  <a:srgbClr val="000000"/>
                </a:solidFill>
                <a:effectLst/>
                <a:latin typeface="Arial" panose="020B0604020202020204" pitchFamily="34" charset="0"/>
                <a:ea typeface="Arial" panose="020B0604020202020204" pitchFamily="34" charset="0"/>
              </a:rPr>
              <a:t>0.43</a:t>
            </a:r>
            <a:r>
              <a:rPr lang="en-US" sz="1800" spc="-5"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We also found out that the weights of the abalone of different sex were almost same except for the infants. The Sum weight for Males were around </a:t>
            </a:r>
            <a:r>
              <a:rPr lang="en-US" sz="1800" b="1" spc="-5" dirty="0">
                <a:solidFill>
                  <a:srgbClr val="000000"/>
                </a:solidFill>
                <a:effectLst/>
                <a:latin typeface="Arial" panose="020B0604020202020204" pitchFamily="34" charset="0"/>
                <a:ea typeface="Arial" panose="020B0604020202020204" pitchFamily="34" charset="0"/>
              </a:rPr>
              <a:t>1514</a:t>
            </a:r>
            <a:r>
              <a:rPr lang="en-US" sz="1800" spc="-5" dirty="0">
                <a:solidFill>
                  <a:srgbClr val="000000"/>
                </a:solidFill>
                <a:effectLst/>
                <a:latin typeface="Arial" panose="020B0604020202020204" pitchFamily="34" charset="0"/>
                <a:ea typeface="Arial" panose="020B0604020202020204" pitchFamily="34" charset="0"/>
              </a:rPr>
              <a:t>, females it’s </a:t>
            </a:r>
            <a:r>
              <a:rPr lang="en-US" sz="1800" b="1" spc="-5" dirty="0">
                <a:solidFill>
                  <a:srgbClr val="000000"/>
                </a:solidFill>
                <a:effectLst/>
                <a:latin typeface="Arial" panose="020B0604020202020204" pitchFamily="34" charset="0"/>
                <a:ea typeface="Arial" panose="020B0604020202020204" pitchFamily="34" charset="0"/>
              </a:rPr>
              <a:t>1,367</a:t>
            </a:r>
            <a:r>
              <a:rPr lang="en-US" sz="1800" spc="-5" dirty="0">
                <a:solidFill>
                  <a:srgbClr val="000000"/>
                </a:solidFill>
                <a:effectLst/>
                <a:latin typeface="Arial" panose="020B0604020202020204" pitchFamily="34" charset="0"/>
                <a:ea typeface="Arial" panose="020B0604020202020204" pitchFamily="34" charset="0"/>
              </a:rPr>
              <a:t> and for the infants its </a:t>
            </a:r>
            <a:r>
              <a:rPr lang="en-US" sz="1800" b="1" spc="-5" dirty="0">
                <a:solidFill>
                  <a:srgbClr val="000000"/>
                </a:solidFill>
                <a:effectLst/>
                <a:latin typeface="Arial" panose="020B0604020202020204" pitchFamily="34" charset="0"/>
                <a:ea typeface="Arial" panose="020B0604020202020204" pitchFamily="34" charset="0"/>
              </a:rPr>
              <a:t>578</a:t>
            </a:r>
            <a:r>
              <a:rPr lang="en-US" sz="1800" spc="-5" dirty="0">
                <a:solidFill>
                  <a:srgbClr val="000000"/>
                </a:solidFill>
                <a:effectLst/>
                <a:latin typeface="Arial" panose="020B0604020202020204" pitchFamily="34" charset="0"/>
                <a:ea typeface="Arial" panose="020B0604020202020204" pitchFamily="34" charset="0"/>
              </a:rPr>
              <a:t>.</a:t>
            </a:r>
            <a:r>
              <a:rPr lang="en-US" sz="1900" spc="-5" dirty="0">
                <a:solidFill>
                  <a:srgbClr val="000000"/>
                </a:solidFill>
                <a:effectLst/>
                <a:latin typeface="Arial" panose="020B0604020202020204" pitchFamily="34" charset="0"/>
                <a:ea typeface="Arial" panose="020B0604020202020204" pitchFamily="34" charset="0"/>
              </a:rPr>
              <a:t> </a:t>
            </a:r>
            <a:endParaRPr lang="en-IN" sz="1900" dirty="0">
              <a:effectLst/>
              <a:latin typeface="Arial" panose="020B0604020202020204" pitchFamily="34" charset="0"/>
              <a:ea typeface="Arial" panose="020B0604020202020204" pitchFamily="34" charset="0"/>
            </a:endParaRPr>
          </a:p>
          <a:p>
            <a:endParaRPr lang="en-IN" sz="19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25862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3A88C-2443-41F3-B211-C59662622480}"/>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xmlns="" id="{4711608E-6F32-451D-9EE8-C7B085488AC5}"/>
              </a:ext>
            </a:extLst>
          </p:cNvPr>
          <p:cNvSpPr>
            <a:spLocks noGrp="1"/>
          </p:cNvSpPr>
          <p:nvPr>
            <p:ph idx="1"/>
          </p:nvPr>
        </p:nvSpPr>
        <p:spPr/>
        <p:txBody>
          <a:bodyPr/>
          <a:lstStyle/>
          <a:p>
            <a:pPr marL="0" indent="0">
              <a:buNone/>
            </a:pPr>
            <a:r>
              <a:rPr lang="en-US" sz="1800" spc="-5" dirty="0">
                <a:solidFill>
                  <a:srgbClr val="000000"/>
                </a:solidFill>
                <a:effectLst/>
                <a:latin typeface="Arial" panose="020B0604020202020204" pitchFamily="34" charset="0"/>
                <a:ea typeface="Arial" panose="020B0604020202020204" pitchFamily="34" charset="0"/>
              </a:rPr>
              <a:t>We also found that the male abalone(seashells) had more shucked weight(meat) when compared to females and infants. The male had average of </a:t>
            </a:r>
            <a:r>
              <a:rPr lang="en-US" sz="1800" b="1" spc="-5" dirty="0">
                <a:solidFill>
                  <a:srgbClr val="000000"/>
                </a:solidFill>
                <a:effectLst/>
                <a:latin typeface="Arial" panose="020B0604020202020204" pitchFamily="34" charset="0"/>
                <a:ea typeface="Arial" panose="020B0604020202020204" pitchFamily="34" charset="0"/>
              </a:rPr>
              <a:t>853(0.991)</a:t>
            </a:r>
            <a:r>
              <a:rPr lang="en-US" sz="1800" spc="-5" dirty="0">
                <a:solidFill>
                  <a:srgbClr val="000000"/>
                </a:solidFill>
                <a:effectLst/>
                <a:latin typeface="Arial" panose="020B0604020202020204" pitchFamily="34" charset="0"/>
                <a:ea typeface="Arial" panose="020B0604020202020204" pitchFamily="34" charset="0"/>
              </a:rPr>
              <a:t>, female </a:t>
            </a:r>
            <a:r>
              <a:rPr lang="en-US" sz="1800" b="1" spc="-5" dirty="0">
                <a:solidFill>
                  <a:srgbClr val="000000"/>
                </a:solidFill>
                <a:effectLst/>
                <a:latin typeface="Arial" panose="020B0604020202020204" pitchFamily="34" charset="0"/>
                <a:ea typeface="Arial" panose="020B0604020202020204" pitchFamily="34" charset="0"/>
              </a:rPr>
              <a:t>784(1.04)</a:t>
            </a:r>
            <a:r>
              <a:rPr lang="en-US" sz="1800" spc="-5" dirty="0">
                <a:solidFill>
                  <a:srgbClr val="000000"/>
                </a:solidFill>
                <a:effectLst/>
                <a:latin typeface="Arial" panose="020B0604020202020204" pitchFamily="34" charset="0"/>
                <a:ea typeface="Arial" panose="020B0604020202020204" pitchFamily="34" charset="0"/>
              </a:rPr>
              <a:t> and for infants it was </a:t>
            </a:r>
            <a:r>
              <a:rPr lang="en-US" sz="1800" b="1" spc="-5" dirty="0">
                <a:solidFill>
                  <a:srgbClr val="000000"/>
                </a:solidFill>
                <a:effectLst/>
                <a:latin typeface="Arial" panose="020B0604020202020204" pitchFamily="34" charset="0"/>
                <a:ea typeface="Arial" panose="020B0604020202020204" pitchFamily="34" charset="0"/>
              </a:rPr>
              <a:t>322(0.43)</a:t>
            </a:r>
            <a:r>
              <a:rPr lang="en-US" sz="1800" spc="-5"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As we have shown in fig.14, we have selected a value i.e 2.38 which is used to get the graph for the shucked weight by viscera weight to find the perfect weight of the abalone meat.</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spc="-5" dirty="0">
                <a:solidFill>
                  <a:srgbClr val="000000"/>
                </a:solidFill>
                <a:effectLst/>
                <a:latin typeface="Arial" panose="020B0604020202020204" pitchFamily="34" charset="0"/>
                <a:ea typeface="Arial" panose="020B0604020202020204" pitchFamily="34" charset="0"/>
              </a:rPr>
              <a:t>In the dataset the greatest number of the abalones(seashell) were younger …… at the Rings(age) of 9 the total abalones were 689 then followed by 8 at 568,10 at 634 and 11 at 487. And the older abalone from age 24 to 29 were very less when compared.</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The average rings(age) for males was </a:t>
            </a:r>
            <a:r>
              <a:rPr lang="en-US" sz="1800" b="1" dirty="0">
                <a:solidFill>
                  <a:srgbClr val="000000"/>
                </a:solidFill>
                <a:effectLst/>
                <a:latin typeface="Arial" panose="020B0604020202020204" pitchFamily="34" charset="0"/>
                <a:ea typeface="Arial" panose="020B0604020202020204" pitchFamily="34" charset="0"/>
              </a:rPr>
              <a:t>11.3</a:t>
            </a:r>
            <a:r>
              <a:rPr lang="en-US" sz="1800" dirty="0">
                <a:solidFill>
                  <a:srgbClr val="000000"/>
                </a:solidFill>
                <a:effectLst/>
                <a:latin typeface="Arial" panose="020B0604020202020204" pitchFamily="34" charset="0"/>
                <a:ea typeface="Arial" panose="020B0604020202020204" pitchFamily="34" charset="0"/>
              </a:rPr>
              <a:t> females </a:t>
            </a:r>
            <a:r>
              <a:rPr lang="en-US" sz="1800" b="1" dirty="0">
                <a:solidFill>
                  <a:srgbClr val="000000"/>
                </a:solidFill>
                <a:effectLst/>
                <a:latin typeface="Arial" panose="020B0604020202020204" pitchFamily="34" charset="0"/>
                <a:ea typeface="Arial" panose="020B0604020202020204" pitchFamily="34" charset="0"/>
              </a:rPr>
              <a:t>10.71</a:t>
            </a:r>
            <a:r>
              <a:rPr lang="en-US" sz="1800" dirty="0">
                <a:solidFill>
                  <a:srgbClr val="000000"/>
                </a:solidFill>
                <a:effectLst/>
                <a:latin typeface="Arial" panose="020B0604020202020204" pitchFamily="34" charset="0"/>
                <a:ea typeface="Arial" panose="020B0604020202020204" pitchFamily="34" charset="0"/>
              </a:rPr>
              <a:t> and infants </a:t>
            </a:r>
            <a:r>
              <a:rPr lang="en-US" sz="1800" b="1" dirty="0">
                <a:solidFill>
                  <a:srgbClr val="000000"/>
                </a:solidFill>
                <a:effectLst/>
                <a:latin typeface="Arial" panose="020B0604020202020204" pitchFamily="34" charset="0"/>
                <a:ea typeface="Arial" panose="020B0604020202020204" pitchFamily="34" charset="0"/>
              </a:rPr>
              <a:t>7.89</a:t>
            </a:r>
            <a:r>
              <a:rPr lang="en-US" sz="1800"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xmlns="" id="{87C32637-A71F-405A-A0E1-376914CDD833}"/>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0238B7FD-7286-48DF-B42F-DC01A2C3660F}"/>
              </a:ext>
            </a:extLst>
          </p:cNvPr>
          <p:cNvSpPr>
            <a:spLocks noGrp="1"/>
          </p:cNvSpPr>
          <p:nvPr>
            <p:ph type="sldNum" sz="quarter" idx="12"/>
          </p:nvPr>
        </p:nvSpPr>
        <p:spPr/>
        <p:txBody>
          <a:bodyPr/>
          <a:lstStyle/>
          <a:p>
            <a:fld id="{7B28076C-CE04-4A00-BFAA-A90EA8355859}" type="slidenum">
              <a:rPr lang="en-US" smtClean="0"/>
              <a:pPr/>
              <a:t>39</a:t>
            </a:fld>
            <a:endParaRPr lang="en-US"/>
          </a:p>
        </p:txBody>
      </p:sp>
    </p:spTree>
    <p:extLst>
      <p:ext uri="{BB962C8B-B14F-4D97-AF65-F5344CB8AC3E}">
        <p14:creationId xmlns:p14="http://schemas.microsoft.com/office/powerpoint/2010/main" val="81737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19100" y="1447800"/>
            <a:ext cx="8305800" cy="4800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1" dirty="0">
                <a:latin typeface="Arial" pitchFamily="34" charset="0"/>
                <a:cs typeface="Arial" pitchFamily="34" charset="0"/>
              </a:rPr>
              <a:t>ABALONE:</a:t>
            </a:r>
          </a:p>
          <a:p>
            <a:pPr marL="0" indent="0" algn="just">
              <a:buNone/>
            </a:pPr>
            <a:r>
              <a:rPr lang="en-US" sz="1700" i="0" dirty="0">
                <a:effectLst/>
                <a:latin typeface="Arial" panose="020B0604020202020204" pitchFamily="34" charset="0"/>
              </a:rPr>
              <a:t>Abalone are </a:t>
            </a:r>
            <a:r>
              <a:rPr lang="en-US" sz="1700" i="0" u="none" strike="noStrike" dirty="0">
                <a:effectLst/>
                <a:latin typeface="Arial" panose="020B0604020202020204" pitchFamily="34" charset="0"/>
              </a:rPr>
              <a:t>shellfish</a:t>
            </a:r>
            <a:r>
              <a:rPr lang="en-US" sz="1700" i="0" dirty="0">
                <a:effectLst/>
                <a:latin typeface="Arial" panose="020B0604020202020204" pitchFamily="34" charset="0"/>
              </a:rPr>
              <a:t>, a </a:t>
            </a:r>
            <a:r>
              <a:rPr lang="en-US" sz="1700" i="0" u="none" strike="noStrike" dirty="0">
                <a:effectLst/>
                <a:latin typeface="Arial" panose="020B0604020202020204" pitchFamily="34" charset="0"/>
              </a:rPr>
              <a:t>genus</a:t>
            </a:r>
            <a:r>
              <a:rPr lang="en-US" sz="1700" i="0" dirty="0">
                <a:effectLst/>
                <a:latin typeface="Arial" panose="020B0604020202020204" pitchFamily="34" charset="0"/>
              </a:rPr>
              <a:t> of </a:t>
            </a:r>
            <a:r>
              <a:rPr lang="en-US" sz="1700" i="0" u="none" strike="noStrike" dirty="0">
                <a:effectLst/>
                <a:latin typeface="Arial" panose="020B0604020202020204" pitchFamily="34" charset="0"/>
              </a:rPr>
              <a:t>gastropods.</a:t>
            </a:r>
          </a:p>
          <a:p>
            <a:pPr marL="0" indent="0" algn="just">
              <a:buNone/>
            </a:pPr>
            <a:r>
              <a:rPr lang="en-US" sz="1700" i="0" dirty="0">
                <a:effectLst/>
                <a:latin typeface="arial" panose="020B0604020202020204" pitchFamily="34" charset="0"/>
              </a:rPr>
              <a:t>The meat (foot muscle) of abalone is used for food, and the shells of abalone are used as decorative items and as a source of mother of pearl for jewelry, buttons, buckles, and inlay.</a:t>
            </a:r>
          </a:p>
          <a:p>
            <a:pPr marL="0" indent="0" algn="just">
              <a:buNone/>
            </a:pPr>
            <a:endParaRPr lang="en-US" sz="1700" i="0" dirty="0">
              <a:effectLst/>
              <a:latin typeface="arial" panose="020B0604020202020204" pitchFamily="34" charset="0"/>
            </a:endParaRPr>
          </a:p>
          <a:p>
            <a:pPr marL="0" indent="0" algn="just">
              <a:buNone/>
            </a:pPr>
            <a:r>
              <a:rPr lang="en-US" sz="1800" b="1" i="0" dirty="0">
                <a:effectLst/>
                <a:latin typeface="arial" panose="020B0604020202020204" pitchFamily="34" charset="0"/>
              </a:rPr>
              <a:t>POWER BI:</a:t>
            </a:r>
          </a:p>
          <a:p>
            <a:pPr marL="0" indent="0" algn="jus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Power BI is a collection of software/tools that works in synchronisation to turn unrelated sources of data into meaningful and interactive insights. Power BI support 100’s of data sources including the most common one’s like Excel spreadsheets, Text/CSV, SQL, Oracle etc.</a:t>
            </a:r>
          </a:p>
          <a:p>
            <a:pPr marL="0" indent="0">
              <a:lnSpc>
                <a:spcPct val="107000"/>
              </a:lnSpc>
              <a:spcAft>
                <a:spcPts val="800"/>
              </a:spcAft>
              <a:buNone/>
            </a:pPr>
            <a:endParaRPr lang="en-IN" sz="17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b="1" dirty="0">
                <a:solidFill>
                  <a:srgbClr val="202124"/>
                </a:solidFill>
                <a:latin typeface="Arial" panose="020B0604020202020204" pitchFamily="34" charset="0"/>
                <a:ea typeface="Times New Roman" panose="02020603050405020304" pitchFamily="18" charset="0"/>
                <a:cs typeface="Arial" panose="020B0604020202020204" pitchFamily="34" charset="0"/>
              </a:rPr>
              <a:t>L</a:t>
            </a:r>
            <a:r>
              <a:rPr lang="en-IN" sz="1800" b="1"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ogistic regression:</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7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Logistic regression is </a:t>
            </a:r>
            <a:r>
              <a:rPr lang="en-IN" sz="1700" b="1"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a </a:t>
            </a:r>
            <a:r>
              <a:rPr lang="en-IN" sz="1700" dirty="0">
                <a:effectLst/>
                <a:latin typeface="Arial" panose="020B0604020202020204" pitchFamily="34" charset="0"/>
                <a:ea typeface="Times New Roman" panose="02020603050405020304" pitchFamily="18" charset="0"/>
                <a:cs typeface="Times New Roman" panose="02020603050405020304" pitchFamily="18" charset="0"/>
              </a:rPr>
              <a:t>statistical analysis method used to predict a data value based on prior observations of a data set</a:t>
            </a:r>
            <a:r>
              <a:rPr lang="en-IN" sz="17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 A logistic regression model predicts a dependent data variable by analyzing the relationship between one or more existing independent variable.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600" i="0" dirty="0">
              <a:effectLst/>
              <a:latin typeface="arial" panose="020B0604020202020204" pitchFamily="34" charset="0"/>
            </a:endParaRPr>
          </a:p>
          <a:p>
            <a:pPr marL="0" indent="0" algn="just">
              <a:buNone/>
            </a:pPr>
            <a:endParaRPr lang="en-US" sz="1600" i="0" dirty="0">
              <a:effectLst/>
              <a:latin typeface="arial" panose="020B0604020202020204" pitchFamily="34" charset="0"/>
            </a:endParaRPr>
          </a:p>
          <a:p>
            <a:pPr marL="0" indent="0" algn="just">
              <a:buNone/>
            </a:pPr>
            <a:endParaRPr lang="en-US" sz="1000" dirty="0">
              <a:latin typeface="Arial" pitchFamily="34" charset="0"/>
              <a:cs typeface="Arial" pitchFamily="34" charset="0"/>
            </a:endParaRPr>
          </a:p>
          <a:p>
            <a:pPr marL="0" indent="0" algn="just">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23 December 2022</a:t>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82FC9-CFB7-40D3-8476-51D4B8E495C8}"/>
              </a:ext>
            </a:extLst>
          </p:cNvPr>
          <p:cNvSpPr>
            <a:spLocks noGrp="1"/>
          </p:cNvSpPr>
          <p:nvPr>
            <p:ph type="title"/>
          </p:nvPr>
        </p:nvSpPr>
        <p:spPr/>
        <p:txBody>
          <a:bodyPr/>
          <a:lstStyle/>
          <a:p>
            <a:r>
              <a:rPr lang="en-US" dirty="0"/>
              <a:t>Regression</a:t>
            </a:r>
            <a:endParaRPr lang="en-IN" dirty="0"/>
          </a:p>
        </p:txBody>
      </p:sp>
      <p:sp>
        <p:nvSpPr>
          <p:cNvPr id="3" name="Content Placeholder 2">
            <a:extLst>
              <a:ext uri="{FF2B5EF4-FFF2-40B4-BE49-F238E27FC236}">
                <a16:creationId xmlns:a16="http://schemas.microsoft.com/office/drawing/2014/main" xmlns="" id="{4E39BD62-FEDC-47EF-91FC-6C6A58556B70}"/>
              </a:ext>
            </a:extLst>
          </p:cNvPr>
          <p:cNvSpPr>
            <a:spLocks noGrp="1"/>
          </p:cNvSpPr>
          <p:nvPr>
            <p:ph idx="1"/>
          </p:nvPr>
        </p:nvSpPr>
        <p:spPr/>
        <p:txBody>
          <a:bodyPr/>
          <a:lstStyle/>
          <a:p>
            <a:pPr marL="0" indent="0">
              <a:buNone/>
            </a:pPr>
            <a:r>
              <a:rPr lang="en-US" sz="1800" dirty="0">
                <a:solidFill>
                  <a:srgbClr val="000000"/>
                </a:solidFill>
                <a:effectLst/>
                <a:latin typeface="Arial" panose="020B0604020202020204" pitchFamily="34" charset="0"/>
                <a:ea typeface="Arial" panose="020B0604020202020204" pitchFamily="34" charset="0"/>
              </a:rPr>
              <a:t>For the project we used the Python's pandas concept of regression to find/prediction out the values for rings(age). We used logistics regression to find the values and we train the model and then test the trained predicted model with the original model, and we find the accuracy for the model we have to check if its correct.</a:t>
            </a:r>
            <a:endParaRPr lang="en-IN" sz="18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xmlns="" id="{50E00119-BF4B-47E6-969A-A092D529F5D2}"/>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73B8993D-7192-4FD4-9272-14EF226CBD98}"/>
              </a:ext>
            </a:extLst>
          </p:cNvPr>
          <p:cNvSpPr>
            <a:spLocks noGrp="1"/>
          </p:cNvSpPr>
          <p:nvPr>
            <p:ph type="sldNum" sz="quarter" idx="12"/>
          </p:nvPr>
        </p:nvSpPr>
        <p:spPr/>
        <p:txBody>
          <a:bodyPr/>
          <a:lstStyle/>
          <a:p>
            <a:fld id="{7B28076C-CE04-4A00-BFAA-A90EA8355859}" type="slidenum">
              <a:rPr lang="en-US" smtClean="0"/>
              <a:pPr/>
              <a:t>40</a:t>
            </a:fld>
            <a:endParaRPr lang="en-US"/>
          </a:p>
        </p:txBody>
      </p:sp>
    </p:spTree>
    <p:extLst>
      <p:ext uri="{BB962C8B-B14F-4D97-AF65-F5344CB8AC3E}">
        <p14:creationId xmlns:p14="http://schemas.microsoft.com/office/powerpoint/2010/main" val="57277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23 December 2022</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41</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304800" y="1295400"/>
            <a:ext cx="8610600" cy="4983163"/>
          </a:xfrm>
        </p:spPr>
        <p:txBody>
          <a:bodyPr>
            <a:normAutofit fontScale="92500"/>
          </a:bodyPr>
          <a:lstStyle/>
          <a:p>
            <a:pPr marL="0" indent="0">
              <a:buNone/>
            </a:pPr>
            <a:r>
              <a:rPr lang="en-US" sz="1800" dirty="0">
                <a:solidFill>
                  <a:srgbClr val="000000"/>
                </a:solidFill>
                <a:effectLst/>
                <a:latin typeface="Arial" panose="020B0604020202020204" pitchFamily="34" charset="0"/>
                <a:ea typeface="Arial" panose="020B0604020202020204" pitchFamily="34" charset="0"/>
              </a:rPr>
              <a:t>This project is about to Analyzing and Visualizing the given data set. The given data set is about the Abalone. The dataset is used to find out/ predict the values for Rings(age).</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In this project we use the software called Power Bi to do the visualization of the data set and we use python- panda’s regression to predict/find the age for the abalone.</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Importing the dataset to the power bi the data needs to be visualized and then the data present in the file which are the Length, height, diameter, Rings(age) and all the different weights of the abalones and the data can be represented in different forms of graphs which were Bar, pie…… and also using the python with the concept of pandas and regression to predict the values for the rings(age). And then checked withed the original value to make sure that the predicted values were perfect for the data set.</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Form this project we were able to find out the Length, height, diameter, Rings(age) and all the different weights of the abalones with help of power bi visualization and pandas regression to find/ predict the rings(age) of the abalones. </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542845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23 December 2022</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42</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630514493"/>
              </p:ext>
            </p:extLst>
          </p:nvPr>
        </p:nvGraphicFramePr>
        <p:xfrm>
          <a:off x="457200" y="1295400"/>
          <a:ext cx="8077200" cy="5303520"/>
        </p:xfrm>
        <a:graphic>
          <a:graphicData uri="http://schemas.openxmlformats.org/drawingml/2006/table">
            <a:tbl>
              <a:tblPr firstRow="1" bandRow="1">
                <a:tableStyleId>{5940675A-B579-460E-94D1-54222C63F5DA}</a:tableStyleId>
              </a:tblPr>
              <a:tblGrid>
                <a:gridCol w="470516">
                  <a:extLst>
                    <a:ext uri="{9D8B030D-6E8A-4147-A177-3AD203B41FA5}">
                      <a16:colId xmlns:a16="http://schemas.microsoft.com/office/drawing/2014/main" xmlns="" val="20000"/>
                    </a:ext>
                  </a:extLst>
                </a:gridCol>
                <a:gridCol w="7606684">
                  <a:extLst>
                    <a:ext uri="{9D8B030D-6E8A-4147-A177-3AD203B41FA5}">
                      <a16:colId xmlns:a16="http://schemas.microsoft.com/office/drawing/2014/main" xmlns="" val="20001"/>
                    </a:ext>
                  </a:extLst>
                </a:gridCol>
              </a:tblGrid>
              <a:tr h="336331">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36331">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67807">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800" u="sng" kern="1200" dirty="0">
                          <a:solidFill>
                            <a:schemeClr val="tx1"/>
                          </a:solidFill>
                          <a:effectLst/>
                          <a:latin typeface="+mn-lt"/>
                          <a:ea typeface="+mn-ea"/>
                          <a:cs typeface="+mn-cs"/>
                          <a:hlinkClick r:id="rId2"/>
                        </a:rPr>
                        <a:t>https://archive.ics.uci.edu/ml/datasets/abalone</a:t>
                      </a: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r>
                        <a:rPr lang="en-IN" sz="1800" u="sng" kern="1200" dirty="0">
                          <a:solidFill>
                            <a:schemeClr val="tx1"/>
                          </a:solidFill>
                          <a:effectLst/>
                          <a:latin typeface="+mn-lt"/>
                          <a:ea typeface="+mn-ea"/>
                          <a:cs typeface="+mn-cs"/>
                          <a:hlinkClick r:id="rId3"/>
                        </a:rPr>
                        <a:t>https://www.kaggle.com/rodolfomendes/abalone-dataset</a:t>
                      </a: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r>
                        <a:rPr lang="en-IN" sz="1800" u="sng" kern="1200" dirty="0">
                          <a:solidFill>
                            <a:schemeClr val="tx1"/>
                          </a:solidFill>
                          <a:effectLst/>
                          <a:latin typeface="+mn-lt"/>
                          <a:ea typeface="+mn-ea"/>
                          <a:cs typeface="+mn-cs"/>
                          <a:hlinkClick r:id="rId4"/>
                        </a:rPr>
                        <a:t>https://data.world/uci/abalone</a:t>
                      </a: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r>
                        <a:rPr lang="en-IN" sz="1800" u="sng" kern="1200" dirty="0">
                          <a:solidFill>
                            <a:schemeClr val="tx1"/>
                          </a:solidFill>
                          <a:effectLst/>
                          <a:latin typeface="+mn-lt"/>
                          <a:ea typeface="+mn-ea"/>
                          <a:cs typeface="+mn-cs"/>
                          <a:hlinkClick r:id="rId5"/>
                        </a:rPr>
                        <a:t>http://rexa.info/paper/351e173bc2176dbf14635cc5471660c911f8e79c</a:t>
                      </a: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r>
                        <a:rPr lang="en-IN" sz="1800" u="sng" kern="1200" dirty="0">
                          <a:solidFill>
                            <a:schemeClr val="tx1"/>
                          </a:solidFill>
                          <a:effectLst/>
                          <a:latin typeface="+mn-lt"/>
                          <a:ea typeface="+mn-ea"/>
                          <a:cs typeface="+mn-cs"/>
                          <a:hlinkClick r:id="rId6"/>
                        </a:rPr>
                        <a:t>https://www.researchgate.net/publication/337146276_Machine_Learning_Project_-_Predict_the_Age_of_Abalone</a:t>
                      </a: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r>
                        <a:rPr lang="en-IN" sz="1800" u="sng" kern="1200" dirty="0">
                          <a:solidFill>
                            <a:schemeClr val="tx1"/>
                          </a:solidFill>
                          <a:effectLst/>
                          <a:latin typeface="+mn-lt"/>
                          <a:ea typeface="+mn-ea"/>
                          <a:cs typeface="+mn-cs"/>
                          <a:hlinkClick r:id="rId7"/>
                        </a:rPr>
                        <a:t>https://ieeexplore.ieee.org/abstract/document/8970983</a:t>
                      </a: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r>
                        <a:rPr lang="en-IN" sz="1800" kern="1200" dirty="0">
                          <a:solidFill>
                            <a:schemeClr val="tx1"/>
                          </a:solidFill>
                          <a:effectLst/>
                          <a:latin typeface="+mn-lt"/>
                          <a:ea typeface="+mn-ea"/>
                          <a:cs typeface="+mn-cs"/>
                        </a:rPr>
                        <a:t> </a:t>
                      </a:r>
                    </a:p>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36331">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9F687-2BEA-4B5E-AB88-D8EB2873C6E2}"/>
              </a:ext>
            </a:extLst>
          </p:cNvPr>
          <p:cNvSpPr>
            <a:spLocks noGrp="1"/>
          </p:cNvSpPr>
          <p:nvPr>
            <p:ph type="title"/>
          </p:nvPr>
        </p:nvSpPr>
        <p:spPr/>
        <p:txBody>
          <a:bodyPr/>
          <a:lstStyle/>
          <a:p>
            <a:r>
              <a:rPr lang="en-US" dirty="0"/>
              <a:t>DIAGRAM REPRESENTATION</a:t>
            </a:r>
            <a:endParaRPr lang="en-IN" dirty="0"/>
          </a:p>
        </p:txBody>
      </p:sp>
      <p:sp>
        <p:nvSpPr>
          <p:cNvPr id="4" name="Date Placeholder 3">
            <a:extLst>
              <a:ext uri="{FF2B5EF4-FFF2-40B4-BE49-F238E27FC236}">
                <a16:creationId xmlns:a16="http://schemas.microsoft.com/office/drawing/2014/main" xmlns="" id="{92C9CA0A-A8D6-4953-A6FE-21E84277D111}"/>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FE7F6C12-B9A9-452B-8E79-6549E8C36450}"/>
              </a:ext>
            </a:extLst>
          </p:cNvPr>
          <p:cNvSpPr>
            <a:spLocks noGrp="1"/>
          </p:cNvSpPr>
          <p:nvPr>
            <p:ph type="sldNum" sz="quarter" idx="12"/>
          </p:nvPr>
        </p:nvSpPr>
        <p:spPr/>
        <p:txBody>
          <a:bodyPr/>
          <a:lstStyle/>
          <a:p>
            <a:fld id="{7B28076C-CE04-4A00-BFAA-A90EA8355859}" type="slidenum">
              <a:rPr lang="en-US" smtClean="0"/>
              <a:pPr/>
              <a:t>5</a:t>
            </a:fld>
            <a:endParaRPr lang="en-US"/>
          </a:p>
        </p:txBody>
      </p:sp>
      <p:pic>
        <p:nvPicPr>
          <p:cNvPr id="1028" name="Picture 4" descr="Oyster definition and meaning | Collins English Dictionary">
            <a:extLst>
              <a:ext uri="{FF2B5EF4-FFF2-40B4-BE49-F238E27FC236}">
                <a16:creationId xmlns:a16="http://schemas.microsoft.com/office/drawing/2014/main" xmlns="" id="{8E5C8626-DDEA-4995-ACC3-DF343B26D2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748" y="1521485"/>
            <a:ext cx="2895600" cy="1755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tting Started with Power BI: Data Analysis Made Easy | AgileThought">
            <a:extLst>
              <a:ext uri="{FF2B5EF4-FFF2-40B4-BE49-F238E27FC236}">
                <a16:creationId xmlns:a16="http://schemas.microsoft.com/office/drawing/2014/main" xmlns="" id="{F99AB79E-0AC1-4CD1-A8CD-EA54B6106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160" y="1531693"/>
            <a:ext cx="352044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istic Regression with Pytorch | Pytorch for Logistic Regression">
            <a:extLst>
              <a:ext uri="{FF2B5EF4-FFF2-40B4-BE49-F238E27FC236}">
                <a16:creationId xmlns:a16="http://schemas.microsoft.com/office/drawing/2014/main" xmlns="" id="{13793494-F432-4DB6-8F9A-C1AE2B7B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81400"/>
            <a:ext cx="6705600" cy="277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92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A5897-6DAF-4510-A78C-3D5E2803E6F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5DD26AD8-7648-4F7F-AD0B-20EFF7469C0E}"/>
              </a:ext>
            </a:extLst>
          </p:cNvPr>
          <p:cNvSpPr>
            <a:spLocks noGrp="1"/>
          </p:cNvSpPr>
          <p:nvPr>
            <p:ph idx="1"/>
          </p:nvPr>
        </p:nvSpPr>
        <p:spPr/>
        <p:txBody>
          <a:bodyPr/>
          <a:lstStyle/>
          <a:p>
            <a:pPr marL="0" indent="0">
              <a:buNone/>
            </a:pPr>
            <a:r>
              <a:rPr lang="en-US" sz="1800" dirty="0">
                <a:solidFill>
                  <a:srgbClr val="000000"/>
                </a:solidFill>
                <a:effectLst/>
                <a:latin typeface="Arial" panose="020B0604020202020204" pitchFamily="34" charset="0"/>
                <a:ea typeface="Times New Roman" panose="02020603050405020304" pitchFamily="18" charset="0"/>
              </a:rPr>
              <a:t>There is a large amount of data available about abalone and its features. But there has been little analysis and visualization done to understand features of the abalone to find its rings(ages). This research focuses on how to analyze and how the other features of abalone effects on the rings. This dataset can be visualize using leveraged Power BI framework to filter the data in a simple and digestible format which can assist to formulate conclusions on the effects that these features may have on the rings(ages). After visualizing the data via Power BI, the framework obtains logistic regressions to determine the relationships. The results indicate that the Power BI framework can effectively and innovatively provide analysis on the abalone features. Through the reformulated data for an individual abalone, we can analyze and predict the rings of an abalone.</a:t>
            </a:r>
          </a:p>
          <a:p>
            <a:endParaRPr lang="en-US" sz="1800" dirty="0">
              <a:solidFill>
                <a:srgbClr val="000000"/>
              </a:solidFill>
              <a:latin typeface="Arial" panose="020B0604020202020204" pitchFamily="34" charset="0"/>
              <a:ea typeface="Arial" panose="020B0604020202020204" pitchFamily="34" charset="0"/>
            </a:endParaRPr>
          </a:p>
          <a:p>
            <a:pPr marL="0" indent="0">
              <a:buNone/>
            </a:pPr>
            <a:endParaRPr lang="en-IN" sz="18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xmlns="" id="{C867AED4-2647-4F45-A676-6CFA83F9479E}"/>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AE1D697E-AD44-44E7-BDFA-EFE718CE6771}"/>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554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23 December 2022</a:t>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304800" y="1295400"/>
            <a:ext cx="8610600" cy="4038600"/>
          </a:xfrm>
        </p:spPr>
        <p:txBody>
          <a:bodyPr/>
          <a:lstStyle/>
          <a:p>
            <a:pPr marL="0" indent="0" algn="just">
              <a:buNone/>
            </a:pPr>
            <a:r>
              <a:rPr lang="en-US" sz="1800" b="1" dirty="0">
                <a:latin typeface="Arial" panose="020B0604020202020204" pitchFamily="34" charset="0"/>
                <a:cs typeface="Arial" panose="020B0604020202020204" pitchFamily="34" charset="0"/>
              </a:rPr>
              <a:t>POWER BI:</a:t>
            </a:r>
          </a:p>
          <a:p>
            <a:pPr algn="just"/>
            <a:r>
              <a:rPr lang="en-US" sz="2800" dirty="0"/>
              <a:t>The given dataset is used to analyze and visualize  the features  of an abalone.</a:t>
            </a:r>
          </a:p>
          <a:p>
            <a:pPr marL="0" indent="0" algn="just">
              <a:buNone/>
            </a:pPr>
            <a:r>
              <a:rPr lang="en-US" sz="1800" dirty="0">
                <a:latin typeface="Arial" panose="020B0604020202020204" pitchFamily="34" charset="0"/>
                <a:cs typeface="Arial" panose="020B0604020202020204" pitchFamily="34" charset="0"/>
              </a:rPr>
              <a:t>REGRESSION:</a:t>
            </a:r>
          </a:p>
          <a:p>
            <a:pPr algn="just"/>
            <a:r>
              <a:rPr lang="en-US" sz="2800" dirty="0"/>
              <a:t>The given dataset is used to analyze and to predict the rings(ages)of an abalone.</a:t>
            </a:r>
          </a:p>
          <a:p>
            <a:pPr marL="0" indent="0" algn="just">
              <a:buNone/>
            </a:pPr>
            <a:endParaRPr lang="en-US" sz="2800" dirty="0"/>
          </a:p>
          <a:p>
            <a:pPr marL="0" indent="0" algn="just">
              <a:buNone/>
            </a:pPr>
            <a:r>
              <a:rPr lang="en-US" sz="2800" dirty="0">
                <a:solidFill>
                  <a:srgbClr val="FF0000"/>
                </a:solidFill>
              </a:rPr>
              <a:t>The main objective is to predict the rings(ages).</a:t>
            </a:r>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3D774-EEF5-47F9-A538-715A38FC2BD6}"/>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xmlns="" id="{C4E5845E-BCFD-4F90-AA09-375902E5BF84}"/>
              </a:ext>
            </a:extLst>
          </p:cNvPr>
          <p:cNvSpPr>
            <a:spLocks noGrp="1"/>
          </p:cNvSpPr>
          <p:nvPr>
            <p:ph idx="1"/>
          </p:nvPr>
        </p:nvSpPr>
        <p:spPr>
          <a:xfrm>
            <a:off x="457200" y="1219200"/>
            <a:ext cx="8229600" cy="5137150"/>
          </a:xfrm>
        </p:spPr>
        <p:txBody>
          <a:bodyPr/>
          <a:lstStyle/>
          <a:p>
            <a:pPr marL="0" indent="0">
              <a:buNone/>
            </a:pPr>
            <a:r>
              <a:rPr lang="en-US" sz="2400" b="1" dirty="0">
                <a:latin typeface="Arial" panose="020B0604020202020204" pitchFamily="34" charset="0"/>
                <a:cs typeface="Arial" panose="020B0604020202020204" pitchFamily="34" charset="0"/>
              </a:rPr>
              <a:t>SCOPE:</a:t>
            </a:r>
          </a:p>
          <a:p>
            <a:pPr marL="0" indent="0">
              <a:buNone/>
            </a:pPr>
            <a:r>
              <a:rPr lang="en-US" sz="2000" b="1" dirty="0"/>
              <a:t>Regression:</a:t>
            </a:r>
          </a:p>
          <a:p>
            <a:pPr marL="0" indent="0">
              <a:buNone/>
            </a:pPr>
            <a:r>
              <a:rPr lang="en-US" sz="2800" dirty="0"/>
              <a:t>From the dataset we are able to find the values of rings (ages) with the concept of regression using python.</a:t>
            </a:r>
          </a:p>
          <a:p>
            <a:endParaRPr lang="en-US" sz="2800" dirty="0"/>
          </a:p>
          <a:p>
            <a:pPr marL="0" indent="0">
              <a:buNone/>
            </a:pPr>
            <a:r>
              <a:rPr lang="en-US" sz="2000" b="1" dirty="0">
                <a:latin typeface="Arial" panose="020B0604020202020204" pitchFamily="34" charset="0"/>
                <a:cs typeface="Arial" panose="020B0604020202020204" pitchFamily="34" charset="0"/>
              </a:rPr>
              <a:t>POWERBI:</a:t>
            </a:r>
          </a:p>
          <a:p>
            <a:r>
              <a:rPr lang="en-US" dirty="0"/>
              <a:t>From the dataset we are visualizing the features and values of an abalone dataset.</a:t>
            </a:r>
          </a:p>
          <a:p>
            <a:pPr marL="0"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xmlns="" id="{1F2E7EA6-8CC7-44B9-962A-A0823594356F}"/>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13021DF5-887D-4411-B4B5-9722B4FE8556}"/>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6319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F310E-0557-4CBB-A48B-87B1FBD4684C}"/>
              </a:ext>
            </a:extLst>
          </p:cNvPr>
          <p:cNvSpPr>
            <a:spLocks noGrp="1"/>
          </p:cNvSpPr>
          <p:nvPr>
            <p:ph type="title"/>
          </p:nvPr>
        </p:nvSpPr>
        <p:spPr/>
        <p:txBody>
          <a:bodyPr/>
          <a:lstStyle/>
          <a:p>
            <a:r>
              <a:rPr lang="en-US" dirty="0"/>
              <a:t>CONT..(describe)</a:t>
            </a:r>
            <a:endParaRPr lang="en-IN" dirty="0"/>
          </a:p>
        </p:txBody>
      </p:sp>
      <p:sp>
        <p:nvSpPr>
          <p:cNvPr id="3" name="Content Placeholder 2">
            <a:extLst>
              <a:ext uri="{FF2B5EF4-FFF2-40B4-BE49-F238E27FC236}">
                <a16:creationId xmlns:a16="http://schemas.microsoft.com/office/drawing/2014/main" xmlns="" id="{7A93281E-EE68-41CE-A6A7-DC184B16065C}"/>
              </a:ext>
            </a:extLst>
          </p:cNvPr>
          <p:cNvSpPr>
            <a:spLocks noGrp="1"/>
          </p:cNvSpPr>
          <p:nvPr>
            <p:ph idx="1"/>
          </p:nvPr>
        </p:nvSpPr>
        <p:spPr>
          <a:xfrm>
            <a:off x="457200" y="1371600"/>
            <a:ext cx="8229600" cy="4984750"/>
          </a:xfrm>
        </p:spPr>
        <p:txBody>
          <a:bodyPr>
            <a:normAutofit fontScale="92500" lnSpcReduction="20000"/>
          </a:bodyPr>
          <a:lstStyle/>
          <a:p>
            <a:r>
              <a:rPr lang="en-US" sz="2200" b="1" dirty="0">
                <a:latin typeface="Arial" panose="020B0604020202020204" pitchFamily="34" charset="0"/>
                <a:cs typeface="Arial" panose="020B0604020202020204" pitchFamily="34" charset="0"/>
              </a:rPr>
              <a:t>Regression:</a:t>
            </a:r>
          </a:p>
          <a:p>
            <a:pPr marL="0" indent="0">
              <a:buNone/>
            </a:pPr>
            <a:r>
              <a:rPr lang="en-US" sz="3200" dirty="0"/>
              <a:t>From the dataset we are  able to find the values of rings (ages) with the concept of regression using python.</a:t>
            </a:r>
          </a:p>
          <a:p>
            <a:pPr marL="0" indent="0">
              <a:buNone/>
            </a:pPr>
            <a:r>
              <a:rPr lang="en-US" sz="3200" dirty="0"/>
              <a:t>Using python, we are predict</a:t>
            </a:r>
            <a:r>
              <a:rPr lang="en-US" dirty="0"/>
              <a:t>ing </a:t>
            </a:r>
            <a:r>
              <a:rPr lang="en-US" sz="3200" dirty="0"/>
              <a:t>the age of an abalone with concept of logistic regression.</a:t>
            </a:r>
          </a:p>
          <a:p>
            <a:pPr marL="0" indent="0">
              <a:buNone/>
            </a:pP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POWERBI:</a:t>
            </a:r>
          </a:p>
          <a:p>
            <a:pPr marL="0" indent="0">
              <a:buNone/>
            </a:pPr>
            <a:r>
              <a:rPr lang="en-US" dirty="0"/>
              <a:t>From the dataset we are visualizing the features and values of an abalone dataset.</a:t>
            </a:r>
          </a:p>
          <a:p>
            <a:pPr marL="0" indent="0">
              <a:buNone/>
            </a:pPr>
            <a:r>
              <a:rPr lang="en-US" dirty="0"/>
              <a:t>Using the PowerBI tools we are visualizing the data present in the dataset</a:t>
            </a:r>
          </a:p>
          <a:p>
            <a:pPr marL="0" indent="0">
              <a:buNone/>
            </a:pPr>
            <a:endParaRPr lang="en-US" dirty="0"/>
          </a:p>
          <a:p>
            <a:endParaRPr lang="en-IN" dirty="0"/>
          </a:p>
        </p:txBody>
      </p:sp>
      <p:sp>
        <p:nvSpPr>
          <p:cNvPr id="4" name="Date Placeholder 3">
            <a:extLst>
              <a:ext uri="{FF2B5EF4-FFF2-40B4-BE49-F238E27FC236}">
                <a16:creationId xmlns:a16="http://schemas.microsoft.com/office/drawing/2014/main" xmlns="" id="{7A3ED084-6173-44CE-9594-6E2536D7A99C}"/>
              </a:ext>
            </a:extLst>
          </p:cNvPr>
          <p:cNvSpPr>
            <a:spLocks noGrp="1"/>
          </p:cNvSpPr>
          <p:nvPr>
            <p:ph type="dt" sz="half" idx="10"/>
          </p:nvPr>
        </p:nvSpPr>
        <p:spPr/>
        <p:txBody>
          <a:bodyPr/>
          <a:lstStyle/>
          <a:p>
            <a:fld id="{A2414E9F-A237-4082-B37B-D926ADB268EE}" type="datetime3">
              <a:rPr lang="en-US" smtClean="0"/>
              <a:pPr/>
              <a:t>23 December 2022</a:t>
            </a:fld>
            <a:endParaRPr lang="en-US"/>
          </a:p>
        </p:txBody>
      </p:sp>
      <p:sp>
        <p:nvSpPr>
          <p:cNvPr id="6" name="Slide Number Placeholder 5">
            <a:extLst>
              <a:ext uri="{FF2B5EF4-FFF2-40B4-BE49-F238E27FC236}">
                <a16:creationId xmlns:a16="http://schemas.microsoft.com/office/drawing/2014/main" xmlns="" id="{16A27228-9A7A-4717-ACEB-CFF28D6C21E1}"/>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3088481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1245</Words>
  <Application>Microsoft Office PowerPoint</Application>
  <PresentationFormat>On-screen Show (4:3)</PresentationFormat>
  <Paragraphs>304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Custom Design</vt:lpstr>
      <vt:lpstr> </vt:lpstr>
      <vt:lpstr>Presentation Outline</vt:lpstr>
      <vt:lpstr>PowerPoint Presentation</vt:lpstr>
      <vt:lpstr>PowerPoint Presentation</vt:lpstr>
      <vt:lpstr>DIAGRAM REPRESENTATION</vt:lpstr>
      <vt:lpstr>PROBLEM STATEMENT</vt:lpstr>
      <vt:lpstr>Objectives</vt:lpstr>
      <vt:lpstr>Cont…</vt:lpstr>
      <vt:lpstr>CONT..(describe)</vt:lpstr>
      <vt:lpstr>System Architecture / Ideation Map</vt:lpstr>
      <vt:lpstr>Cont..</vt:lpstr>
      <vt:lpstr>Required libraries:</vt:lpstr>
      <vt:lpstr>Project Implementation</vt:lpstr>
      <vt:lpstr>Hardware and Software Requirements. </vt:lpstr>
      <vt:lpstr>MODULES</vt:lpstr>
      <vt:lpstr>MODULE 1 </vt:lpstr>
      <vt:lpstr>  MODULE 2 </vt:lpstr>
      <vt:lpstr>LOADING THE DATA SET</vt:lpstr>
      <vt:lpstr>POWER QUERY EDITOR.</vt:lpstr>
      <vt:lpstr>MODULE 3</vt:lpstr>
      <vt:lpstr>Visualization</vt:lpstr>
      <vt:lpstr>MODULE 4</vt:lpstr>
      <vt:lpstr>Model</vt:lpstr>
      <vt:lpstr>PowerPoint Presentation</vt:lpstr>
      <vt:lpstr>MODULE 5</vt:lpstr>
      <vt:lpstr>Accuracy SCORE</vt:lpstr>
      <vt:lpstr>Application Snapshots </vt:lpstr>
      <vt:lpstr>DIAMETER, HEIGHT AND LENGTH </vt:lpstr>
      <vt:lpstr>WEIGHTS</vt:lpstr>
      <vt:lpstr>RINGS:(Ages) </vt:lpstr>
      <vt:lpstr>REGRESSION: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Cont..</vt:lpstr>
      <vt:lpstr>Regression</vt:lpstr>
      <vt:lpstr> 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ACER</cp:lastModifiedBy>
  <cp:revision>67</cp:revision>
  <dcterms:created xsi:type="dcterms:W3CDTF">2019-11-06T07:48:53Z</dcterms:created>
  <dcterms:modified xsi:type="dcterms:W3CDTF">2022-12-23T06:18:49Z</dcterms:modified>
</cp:coreProperties>
</file>