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SemiBold"/>
      <p:regular r:id="rId17"/>
      <p:bold r:id="rId18"/>
      <p:italic r:id="rId19"/>
      <p:boldItalic r:id="rId20"/>
    </p:embeddedFont>
    <p:embeddedFont>
      <p:font typeface="Montserrat"/>
      <p:regular r:id="rId21"/>
      <p:bold r:id="rId22"/>
      <p:italic r:id="rId23"/>
      <p:boldItalic r:id="rId24"/>
    </p:embeddedFont>
    <p:embeddedFont>
      <p:font typeface="Frank Ruhl Libre"/>
      <p:regular r:id="rId25"/>
      <p:bold r:id="rId26"/>
    </p:embeddedFont>
    <p:embeddedFont>
      <p:font typeface="Montserrat ExtraBold"/>
      <p:bold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SemiBold-boldItalic.fntdata"/><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FrankRuhlLibre-bold.fntdata"/><Relationship Id="rId25" Type="http://schemas.openxmlformats.org/officeDocument/2006/relationships/font" Target="fonts/FrankRuhlLibre-regular.fntdata"/><Relationship Id="rId28" Type="http://schemas.openxmlformats.org/officeDocument/2006/relationships/font" Target="fonts/MontserratExtraBold-boldItalic.fntdata"/><Relationship Id="rId27" Type="http://schemas.openxmlformats.org/officeDocument/2006/relationships/font" Target="fonts/MontserratExtraBo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SemiBold-regular.fntdata"/><Relationship Id="rId16" Type="http://schemas.openxmlformats.org/officeDocument/2006/relationships/slide" Target="slides/slide11.xml"/><Relationship Id="rId19" Type="http://schemas.openxmlformats.org/officeDocument/2006/relationships/font" Target="fonts/MontserratSemiBold-italic.fntdata"/><Relationship Id="rId18" Type="http://schemas.openxmlformats.org/officeDocument/2006/relationships/font" Target="fonts/MontserratSemiBol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dad6f5ee33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dad6f5ee33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dad6f5ee33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dad6f5ee33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dad6f5ee33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dad6f5ee33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dad6f5ee33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dad6f5ee33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dad6f5ee33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dad6f5ee33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dad6f5ee33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dad6f5ee33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dad6f5ee33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dad6f5ee33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dad6f5ee33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dad6f5ee33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dad6f5ee33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dad6f5ee33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dad6f5ee33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dad6f5ee33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 Id="rId3" Type="http://schemas.openxmlformats.org/officeDocument/2006/relationships/image" Target="../media/image4.pn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type="title">
  <p:cSld name="TITLE">
    <p:bg>
      <p:bgPr>
        <a:solidFill>
          <a:srgbClr val="220337"/>
        </a:solidFill>
      </p:bgPr>
    </p:bg>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0" l="0" r="0" t="0"/>
          <a:stretch/>
        </p:blipFill>
        <p:spPr>
          <a:xfrm>
            <a:off x="0" y="0"/>
            <a:ext cx="9144003" cy="5143501"/>
          </a:xfrm>
          <a:prstGeom prst="rect">
            <a:avLst/>
          </a:prstGeom>
          <a:noFill/>
          <a:ln>
            <a:noFill/>
          </a:ln>
        </p:spPr>
      </p:pic>
      <p:pic>
        <p:nvPicPr>
          <p:cNvPr id="10" name="Google Shape;10;p2"/>
          <p:cNvPicPr preferRelativeResize="0"/>
          <p:nvPr/>
        </p:nvPicPr>
        <p:blipFill rotWithShape="1">
          <a:blip r:embed="rId3">
            <a:alphaModFix/>
          </a:blip>
          <a:srcRect b="0" l="0" r="0" t="0"/>
          <a:stretch/>
        </p:blipFill>
        <p:spPr>
          <a:xfrm>
            <a:off x="4047363" y="427947"/>
            <a:ext cx="1049175" cy="356100"/>
          </a:xfrm>
          <a:prstGeom prst="rect">
            <a:avLst/>
          </a:prstGeom>
          <a:noFill/>
          <a:ln>
            <a:noFill/>
          </a:ln>
        </p:spPr>
      </p:pic>
      <p:sp>
        <p:nvSpPr>
          <p:cNvPr id="11" name="Google Shape;11;p2"/>
          <p:cNvSpPr txBox="1"/>
          <p:nvPr>
            <p:ph type="title"/>
          </p:nvPr>
        </p:nvSpPr>
        <p:spPr>
          <a:xfrm>
            <a:off x="904850" y="1253682"/>
            <a:ext cx="7333800" cy="15951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None/>
              <a:defRPr sz="7200">
                <a:solidFill>
                  <a:schemeClr val="accent2"/>
                </a:solidFill>
              </a:defRPr>
            </a:lvl1pPr>
            <a:lvl2pPr lvl="1">
              <a:spcBef>
                <a:spcPts val="0"/>
              </a:spcBef>
              <a:spcAft>
                <a:spcPts val="0"/>
              </a:spcAft>
              <a:buNone/>
              <a:defRPr>
                <a:solidFill>
                  <a:srgbClr val="FFFFFF"/>
                </a:solidFill>
              </a:defRPr>
            </a:lvl2pPr>
            <a:lvl3pPr lvl="2">
              <a:spcBef>
                <a:spcPts val="0"/>
              </a:spcBef>
              <a:spcAft>
                <a:spcPts val="0"/>
              </a:spcAft>
              <a:buNone/>
              <a:defRPr>
                <a:solidFill>
                  <a:srgbClr val="FFFFFF"/>
                </a:solidFill>
              </a:defRPr>
            </a:lvl3pPr>
            <a:lvl4pPr lvl="3">
              <a:spcBef>
                <a:spcPts val="0"/>
              </a:spcBef>
              <a:spcAft>
                <a:spcPts val="0"/>
              </a:spcAft>
              <a:buNone/>
              <a:defRPr>
                <a:solidFill>
                  <a:srgbClr val="FFFFFF"/>
                </a:solidFill>
              </a:defRPr>
            </a:lvl4pPr>
            <a:lvl5pPr lvl="4">
              <a:spcBef>
                <a:spcPts val="0"/>
              </a:spcBef>
              <a:spcAft>
                <a:spcPts val="0"/>
              </a:spcAft>
              <a:buNone/>
              <a:defRPr>
                <a:solidFill>
                  <a:srgbClr val="FFFFFF"/>
                </a:solidFill>
              </a:defRPr>
            </a:lvl5pPr>
            <a:lvl6pPr lvl="5">
              <a:spcBef>
                <a:spcPts val="0"/>
              </a:spcBef>
              <a:spcAft>
                <a:spcPts val="0"/>
              </a:spcAft>
              <a:buNone/>
              <a:defRPr>
                <a:solidFill>
                  <a:srgbClr val="FFFFFF"/>
                </a:solidFill>
              </a:defRPr>
            </a:lvl6pPr>
            <a:lvl7pPr lvl="6">
              <a:spcBef>
                <a:spcPts val="0"/>
              </a:spcBef>
              <a:spcAft>
                <a:spcPts val="0"/>
              </a:spcAft>
              <a:buNone/>
              <a:defRPr>
                <a:solidFill>
                  <a:srgbClr val="FFFFFF"/>
                </a:solidFill>
              </a:defRPr>
            </a:lvl7pPr>
            <a:lvl8pPr lvl="7">
              <a:spcBef>
                <a:spcPts val="0"/>
              </a:spcBef>
              <a:spcAft>
                <a:spcPts val="0"/>
              </a:spcAft>
              <a:buNone/>
              <a:defRPr>
                <a:solidFill>
                  <a:srgbClr val="FFFFFF"/>
                </a:solidFill>
              </a:defRPr>
            </a:lvl8pPr>
            <a:lvl9pPr lvl="8">
              <a:spcBef>
                <a:spcPts val="0"/>
              </a:spcBef>
              <a:spcAft>
                <a:spcPts val="0"/>
              </a:spcAft>
              <a:buNone/>
              <a:defRPr>
                <a:solidFill>
                  <a:srgbClr val="FFFFFF"/>
                </a:solidFill>
              </a:defRPr>
            </a:lvl9pPr>
          </a:lstStyle>
          <a:p/>
        </p:txBody>
      </p:sp>
      <p:sp>
        <p:nvSpPr>
          <p:cNvPr id="12" name="Google Shape;12;p2"/>
          <p:cNvSpPr txBox="1"/>
          <p:nvPr>
            <p:ph idx="1" type="body"/>
          </p:nvPr>
        </p:nvSpPr>
        <p:spPr>
          <a:xfrm>
            <a:off x="2496200" y="4275729"/>
            <a:ext cx="4151400" cy="304500"/>
          </a:xfrm>
          <a:prstGeom prst="rect">
            <a:avLst/>
          </a:prstGeom>
        </p:spPr>
        <p:txBody>
          <a:bodyPr anchorCtr="0" anchor="t" bIns="91425" lIns="91425" spcFirstLastPara="1" rIns="91425" wrap="square" tIns="91425">
            <a:noAutofit/>
          </a:bodyPr>
          <a:lstStyle>
            <a:lvl1pPr indent="-292100" lvl="0" marL="457200" rtl="0" algn="ctr">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1pPr>
            <a:lvl2pPr indent="-292100" lvl="1" marL="914400" rtl="0" algn="ctr">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2pPr>
            <a:lvl3pPr indent="-292100" lvl="2" marL="1371600" rtl="0" algn="ctr">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3pPr>
            <a:lvl4pPr indent="-292100" lvl="3" marL="1828800" rtl="0" algn="ctr">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4pPr>
            <a:lvl5pPr indent="-292100" lvl="4" marL="2286000" rtl="0" algn="ctr">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5pPr>
            <a:lvl6pPr indent="-292100" lvl="5" marL="2743200" rtl="0" algn="ctr">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6pPr>
            <a:lvl7pPr indent="-292100" lvl="6" marL="3200400" rtl="0" algn="ctr">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7pPr>
            <a:lvl8pPr indent="-292100" lvl="7" marL="3657600" rtl="0" algn="ctr">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8pPr>
            <a:lvl9pPr indent="-292100" lvl="8" marL="4114800" rtl="0" algn="ctr">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9pPr>
          </a:lstStyle>
          <a:p/>
        </p:txBody>
      </p:sp>
      <p:sp>
        <p:nvSpPr>
          <p:cNvPr id="13" name="Google Shape;13;p2"/>
          <p:cNvSpPr txBox="1"/>
          <p:nvPr>
            <p:ph idx="2" type="subTitle"/>
          </p:nvPr>
        </p:nvSpPr>
        <p:spPr>
          <a:xfrm>
            <a:off x="2496200" y="2791614"/>
            <a:ext cx="4151400" cy="700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500">
                <a:solidFill>
                  <a:schemeClr val="accent2"/>
                </a:solidFill>
              </a:defRPr>
            </a:lvl1pPr>
            <a:lvl2pPr lvl="1" rtl="0">
              <a:spcBef>
                <a:spcPts val="1600"/>
              </a:spcBef>
              <a:spcAft>
                <a:spcPts val="0"/>
              </a:spcAft>
              <a:buNone/>
              <a:defRPr>
                <a:solidFill>
                  <a:schemeClr val="accent2"/>
                </a:solidFill>
              </a:defRPr>
            </a:lvl2pPr>
            <a:lvl3pPr lvl="2" rtl="0">
              <a:spcBef>
                <a:spcPts val="1600"/>
              </a:spcBef>
              <a:spcAft>
                <a:spcPts val="0"/>
              </a:spcAft>
              <a:buNone/>
              <a:defRPr>
                <a:solidFill>
                  <a:schemeClr val="accent2"/>
                </a:solidFill>
              </a:defRPr>
            </a:lvl3pPr>
            <a:lvl4pPr lvl="3" rtl="0">
              <a:spcBef>
                <a:spcPts val="1600"/>
              </a:spcBef>
              <a:spcAft>
                <a:spcPts val="0"/>
              </a:spcAft>
              <a:buNone/>
              <a:defRPr>
                <a:solidFill>
                  <a:schemeClr val="accent2"/>
                </a:solidFill>
              </a:defRPr>
            </a:lvl4pPr>
            <a:lvl5pPr lvl="4" rtl="0">
              <a:spcBef>
                <a:spcPts val="1600"/>
              </a:spcBef>
              <a:spcAft>
                <a:spcPts val="0"/>
              </a:spcAft>
              <a:buNone/>
              <a:defRPr>
                <a:solidFill>
                  <a:schemeClr val="accent2"/>
                </a:solidFill>
              </a:defRPr>
            </a:lvl5pPr>
            <a:lvl6pPr lvl="5" rtl="0">
              <a:spcBef>
                <a:spcPts val="1600"/>
              </a:spcBef>
              <a:spcAft>
                <a:spcPts val="0"/>
              </a:spcAft>
              <a:buNone/>
              <a:defRPr>
                <a:solidFill>
                  <a:schemeClr val="accent2"/>
                </a:solidFill>
              </a:defRPr>
            </a:lvl6pPr>
            <a:lvl7pPr lvl="6" rtl="0">
              <a:spcBef>
                <a:spcPts val="1600"/>
              </a:spcBef>
              <a:spcAft>
                <a:spcPts val="0"/>
              </a:spcAft>
              <a:buNone/>
              <a:defRPr>
                <a:solidFill>
                  <a:schemeClr val="accent2"/>
                </a:solidFill>
              </a:defRPr>
            </a:lvl7pPr>
            <a:lvl8pPr lvl="7" rtl="0">
              <a:spcBef>
                <a:spcPts val="1600"/>
              </a:spcBef>
              <a:spcAft>
                <a:spcPts val="0"/>
              </a:spcAft>
              <a:buNone/>
              <a:defRPr>
                <a:solidFill>
                  <a:schemeClr val="accent2"/>
                </a:solidFill>
              </a:defRPr>
            </a:lvl8pPr>
            <a:lvl9pPr lvl="8" rtl="0">
              <a:spcBef>
                <a:spcPts val="1600"/>
              </a:spcBef>
              <a:spcAft>
                <a:spcPts val="1600"/>
              </a:spcAft>
              <a:buNone/>
              <a:defRPr>
                <a:solidFill>
                  <a:schemeClr val="accent2"/>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2" name="Shape 62"/>
        <p:cNvGrpSpPr/>
        <p:nvPr/>
      </p:nvGrpSpPr>
      <p:grpSpPr>
        <a:xfrm>
          <a:off x="0" y="0"/>
          <a:ext cx="0" cy="0"/>
          <a:chOff x="0" y="0"/>
          <a:chExt cx="0" cy="0"/>
        </a:xfrm>
      </p:grpSpPr>
      <p:pic>
        <p:nvPicPr>
          <p:cNvPr descr=" " id="63" name="Google Shape;63;p11"/>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64" name="Google Shape;64;p11"/>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sp>
        <p:nvSpPr>
          <p:cNvPr id="65" name="Google Shape;65;p11"/>
          <p:cNvSpPr txBox="1"/>
          <p:nvPr>
            <p:ph type="title"/>
          </p:nvPr>
        </p:nvSpPr>
        <p:spPr>
          <a:xfrm>
            <a:off x="311700" y="3619355"/>
            <a:ext cx="4511700" cy="605100"/>
          </a:xfrm>
          <a:prstGeom prst="rect">
            <a:avLst/>
          </a:prstGeom>
        </p:spPr>
        <p:txBody>
          <a:bodyPr anchorCtr="0" anchor="b" bIns="91425" lIns="91425" spcFirstLastPara="1" rIns="91425" wrap="square" tIns="91425">
            <a:noAutofit/>
          </a:bodyPr>
          <a:lstStyle>
            <a:lvl1pPr lvl="0">
              <a:spcBef>
                <a:spcPts val="0"/>
              </a:spcBef>
              <a:spcAft>
                <a:spcPts val="0"/>
              </a:spcAft>
              <a:buClr>
                <a:srgbClr val="333333"/>
              </a:buClr>
              <a:buSzPts val="1800"/>
              <a:buFont typeface="Montserrat"/>
              <a:buNone/>
              <a:defRPr b="0" sz="1800">
                <a:solidFill>
                  <a:srgbClr val="333333"/>
                </a:solidFill>
                <a:latin typeface="Montserrat"/>
                <a:ea typeface="Montserrat"/>
                <a:cs typeface="Montserrat"/>
                <a:sym typeface="Montserrat"/>
              </a:defRPr>
            </a:lvl1pPr>
            <a:lvl2pPr lvl="1">
              <a:spcBef>
                <a:spcPts val="0"/>
              </a:spcBef>
              <a:spcAft>
                <a:spcPts val="0"/>
              </a:spcAft>
              <a:buSzPts val="2800"/>
              <a:buNone/>
              <a:defRPr>
                <a:latin typeface="Montserrat"/>
                <a:ea typeface="Montserrat"/>
                <a:cs typeface="Montserrat"/>
                <a:sym typeface="Montserrat"/>
              </a:defRPr>
            </a:lvl2pPr>
            <a:lvl3pPr lvl="2">
              <a:spcBef>
                <a:spcPts val="0"/>
              </a:spcBef>
              <a:spcAft>
                <a:spcPts val="0"/>
              </a:spcAft>
              <a:buSzPts val="2800"/>
              <a:buNone/>
              <a:defRPr>
                <a:latin typeface="Montserrat"/>
                <a:ea typeface="Montserrat"/>
                <a:cs typeface="Montserrat"/>
                <a:sym typeface="Montserrat"/>
              </a:defRPr>
            </a:lvl3pPr>
            <a:lvl4pPr lvl="3">
              <a:spcBef>
                <a:spcPts val="0"/>
              </a:spcBef>
              <a:spcAft>
                <a:spcPts val="0"/>
              </a:spcAft>
              <a:buSzPts val="2800"/>
              <a:buNone/>
              <a:defRPr>
                <a:latin typeface="Montserrat"/>
                <a:ea typeface="Montserrat"/>
                <a:cs typeface="Montserrat"/>
                <a:sym typeface="Montserrat"/>
              </a:defRPr>
            </a:lvl4pPr>
            <a:lvl5pPr lvl="4">
              <a:spcBef>
                <a:spcPts val="0"/>
              </a:spcBef>
              <a:spcAft>
                <a:spcPts val="0"/>
              </a:spcAft>
              <a:buSzPts val="2800"/>
              <a:buNone/>
              <a:defRPr>
                <a:latin typeface="Montserrat"/>
                <a:ea typeface="Montserrat"/>
                <a:cs typeface="Montserrat"/>
                <a:sym typeface="Montserrat"/>
              </a:defRPr>
            </a:lvl5pPr>
            <a:lvl6pPr lvl="5">
              <a:spcBef>
                <a:spcPts val="0"/>
              </a:spcBef>
              <a:spcAft>
                <a:spcPts val="0"/>
              </a:spcAft>
              <a:buSzPts val="2800"/>
              <a:buNone/>
              <a:defRPr>
                <a:latin typeface="Montserrat"/>
                <a:ea typeface="Montserrat"/>
                <a:cs typeface="Montserrat"/>
                <a:sym typeface="Montserrat"/>
              </a:defRPr>
            </a:lvl6pPr>
            <a:lvl7pPr lvl="6">
              <a:spcBef>
                <a:spcPts val="0"/>
              </a:spcBef>
              <a:spcAft>
                <a:spcPts val="0"/>
              </a:spcAft>
              <a:buSzPts val="2800"/>
              <a:buNone/>
              <a:defRPr>
                <a:latin typeface="Montserrat"/>
                <a:ea typeface="Montserrat"/>
                <a:cs typeface="Montserrat"/>
                <a:sym typeface="Montserrat"/>
              </a:defRPr>
            </a:lvl7pPr>
            <a:lvl8pPr lvl="7">
              <a:spcBef>
                <a:spcPts val="0"/>
              </a:spcBef>
              <a:spcAft>
                <a:spcPts val="0"/>
              </a:spcAft>
              <a:buSzPts val="2800"/>
              <a:buNone/>
              <a:defRPr>
                <a:latin typeface="Montserrat"/>
                <a:ea typeface="Montserrat"/>
                <a:cs typeface="Montserrat"/>
                <a:sym typeface="Montserrat"/>
              </a:defRPr>
            </a:lvl8pPr>
            <a:lvl9pPr lvl="8">
              <a:spcBef>
                <a:spcPts val="0"/>
              </a:spcBef>
              <a:spcAft>
                <a:spcPts val="0"/>
              </a:spcAft>
              <a:buSzPts val="2800"/>
              <a:buNone/>
              <a:defRPr>
                <a:latin typeface="Montserrat"/>
                <a:ea typeface="Montserrat"/>
                <a:cs typeface="Montserrat"/>
                <a:sym typeface="Montserrat"/>
              </a:defRPr>
            </a:lvl9pPr>
          </a:lstStyle>
          <a:p/>
        </p:txBody>
      </p:sp>
      <p:pic>
        <p:nvPicPr>
          <p:cNvPr id="66" name="Google Shape;66;p11"/>
          <p:cNvPicPr preferRelativeResize="0"/>
          <p:nvPr/>
        </p:nvPicPr>
        <p:blipFill rotWithShape="1">
          <a:blip r:embed="rId3">
            <a:alphaModFix/>
          </a:blip>
          <a:srcRect b="0" l="0" r="0" t="29770"/>
          <a:stretch/>
        </p:blipFill>
        <p:spPr>
          <a:xfrm>
            <a:off x="0" y="1"/>
            <a:ext cx="9144003" cy="2634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7" name="Shape 67"/>
        <p:cNvGrpSpPr/>
        <p:nvPr/>
      </p:nvGrpSpPr>
      <p:grpSpPr>
        <a:xfrm>
          <a:off x="0" y="0"/>
          <a:ext cx="0" cy="0"/>
          <a:chOff x="0" y="0"/>
          <a:chExt cx="0" cy="0"/>
        </a:xfrm>
      </p:grpSpPr>
      <p:pic>
        <p:nvPicPr>
          <p:cNvPr id="68" name="Google Shape;68;p12"/>
          <p:cNvPicPr preferRelativeResize="0"/>
          <p:nvPr/>
        </p:nvPicPr>
        <p:blipFill rotWithShape="1">
          <a:blip r:embed="rId2">
            <a:alphaModFix/>
          </a:blip>
          <a:srcRect b="0" l="0" r="0" t="0"/>
          <a:stretch/>
        </p:blipFill>
        <p:spPr>
          <a:xfrm>
            <a:off x="3965" y="0"/>
            <a:ext cx="9136072" cy="5143501"/>
          </a:xfrm>
          <a:prstGeom prst="rect">
            <a:avLst/>
          </a:prstGeom>
          <a:noFill/>
          <a:ln>
            <a:noFill/>
          </a:ln>
        </p:spPr>
      </p:pic>
      <p:sp>
        <p:nvSpPr>
          <p:cNvPr id="69" name="Google Shape;69;p12"/>
          <p:cNvSpPr txBox="1"/>
          <p:nvPr>
            <p:ph hasCustomPrompt="1" type="title"/>
          </p:nvPr>
        </p:nvSpPr>
        <p:spPr>
          <a:xfrm>
            <a:off x="311700" y="606575"/>
            <a:ext cx="8520600" cy="1671000"/>
          </a:xfrm>
          <a:prstGeom prst="rect">
            <a:avLst/>
          </a:prstGeom>
        </p:spPr>
        <p:txBody>
          <a:bodyPr anchorCtr="0" anchor="t" bIns="91425" lIns="91425" spcFirstLastPara="1" rIns="91425" wrap="square" tIns="91425">
            <a:noAutofit/>
          </a:bodyPr>
          <a:lstStyle>
            <a:lvl1pPr lvl="0" algn="ctr">
              <a:spcBef>
                <a:spcPts val="0"/>
              </a:spcBef>
              <a:spcAft>
                <a:spcPts val="0"/>
              </a:spcAft>
              <a:buClr>
                <a:srgbClr val="57068C"/>
              </a:buClr>
              <a:buSzPts val="13000"/>
              <a:buNone/>
              <a:defRPr sz="13000">
                <a:solidFill>
                  <a:srgbClr val="57068C"/>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0" name="Google Shape;70;p12"/>
          <p:cNvSpPr txBox="1"/>
          <p:nvPr>
            <p:ph idx="1" type="body"/>
          </p:nvPr>
        </p:nvSpPr>
        <p:spPr>
          <a:xfrm>
            <a:off x="3007950" y="3094875"/>
            <a:ext cx="3128100" cy="11868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SzPts val="1100"/>
              <a:buChar char="●"/>
              <a:defRPr sz="1100"/>
            </a:lvl1pPr>
            <a:lvl2pPr indent="-298450" lvl="1" marL="914400" algn="ctr">
              <a:spcBef>
                <a:spcPts val="0"/>
              </a:spcBef>
              <a:spcAft>
                <a:spcPts val="0"/>
              </a:spcAft>
              <a:buSzPts val="1100"/>
              <a:buChar char="○"/>
              <a:defRPr sz="1100"/>
            </a:lvl2pPr>
            <a:lvl3pPr indent="-298450" lvl="2" marL="1371600" algn="ctr">
              <a:spcBef>
                <a:spcPts val="0"/>
              </a:spcBef>
              <a:spcAft>
                <a:spcPts val="0"/>
              </a:spcAft>
              <a:buSzPts val="1100"/>
              <a:buChar char="■"/>
              <a:defRPr sz="1100"/>
            </a:lvl3pPr>
            <a:lvl4pPr indent="-298450" lvl="3" marL="1828800" algn="ctr">
              <a:spcBef>
                <a:spcPts val="0"/>
              </a:spcBef>
              <a:spcAft>
                <a:spcPts val="0"/>
              </a:spcAft>
              <a:buSzPts val="1100"/>
              <a:buChar char="●"/>
              <a:defRPr sz="1100"/>
            </a:lvl4pPr>
            <a:lvl5pPr indent="-298450" lvl="4" marL="2286000" algn="ctr">
              <a:spcBef>
                <a:spcPts val="0"/>
              </a:spcBef>
              <a:spcAft>
                <a:spcPts val="0"/>
              </a:spcAft>
              <a:buSzPts val="1100"/>
              <a:buChar char="○"/>
              <a:defRPr sz="1100"/>
            </a:lvl5pPr>
            <a:lvl6pPr indent="-298450" lvl="5" marL="2743200" algn="ctr">
              <a:spcBef>
                <a:spcPts val="0"/>
              </a:spcBef>
              <a:spcAft>
                <a:spcPts val="0"/>
              </a:spcAft>
              <a:buSzPts val="1100"/>
              <a:buChar char="■"/>
              <a:defRPr sz="1100"/>
            </a:lvl6pPr>
            <a:lvl7pPr indent="-298450" lvl="6" marL="3200400" algn="ctr">
              <a:spcBef>
                <a:spcPts val="0"/>
              </a:spcBef>
              <a:spcAft>
                <a:spcPts val="0"/>
              </a:spcAft>
              <a:buSzPts val="1100"/>
              <a:buChar char="●"/>
              <a:defRPr sz="1100"/>
            </a:lvl7pPr>
            <a:lvl8pPr indent="-298450" lvl="7" marL="3657600" algn="ctr">
              <a:spcBef>
                <a:spcPts val="0"/>
              </a:spcBef>
              <a:spcAft>
                <a:spcPts val="0"/>
              </a:spcAft>
              <a:buSzPts val="1100"/>
              <a:buChar char="○"/>
              <a:defRPr sz="1100"/>
            </a:lvl8pPr>
            <a:lvl9pPr indent="-298450" lvl="8" marL="4114800" algn="ctr">
              <a:spcBef>
                <a:spcPts val="0"/>
              </a:spcBef>
              <a:spcAft>
                <a:spcPts val="0"/>
              </a:spcAft>
              <a:buSzPts val="1100"/>
              <a:buChar char="■"/>
              <a:defRPr sz="1100"/>
            </a:lvl9pPr>
          </a:lstStyle>
          <a:p/>
        </p:txBody>
      </p:sp>
      <p:pic>
        <p:nvPicPr>
          <p:cNvPr descr=" " id="71" name="Google Shape;71;p12"/>
          <p:cNvPicPr preferRelativeResize="0"/>
          <p:nvPr/>
        </p:nvPicPr>
        <p:blipFill>
          <a:blip r:embed="rId3">
            <a:alphaModFix/>
          </a:blip>
          <a:stretch>
            <a:fillRect/>
          </a:stretch>
        </p:blipFill>
        <p:spPr>
          <a:xfrm>
            <a:off x="407175" y="4539121"/>
            <a:ext cx="776077" cy="263400"/>
          </a:xfrm>
          <a:prstGeom prst="rect">
            <a:avLst/>
          </a:prstGeom>
          <a:noFill/>
          <a:ln>
            <a:noFill/>
          </a:ln>
        </p:spPr>
      </p:pic>
      <p:sp>
        <p:nvSpPr>
          <p:cNvPr id="72" name="Google Shape;72;p12"/>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sp>
        <p:nvSpPr>
          <p:cNvPr id="73" name="Google Shape;73;p12"/>
          <p:cNvSpPr txBox="1"/>
          <p:nvPr>
            <p:ph idx="2" type="subTitle"/>
          </p:nvPr>
        </p:nvSpPr>
        <p:spPr>
          <a:xfrm>
            <a:off x="1429500" y="2353776"/>
            <a:ext cx="6285000" cy="4638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b="1" sz="2800">
                <a:solidFill>
                  <a:schemeClr val="accent1"/>
                </a:solidFill>
                <a:latin typeface="Frank Ruhl Libre"/>
                <a:ea typeface="Frank Ruhl Libre"/>
                <a:cs typeface="Frank Ruhl Libre"/>
                <a:sym typeface="Frank Ruhl Libre"/>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nd Text">
  <p:cSld name="CUSTOM">
    <p:spTree>
      <p:nvGrpSpPr>
        <p:cNvPr id="74" name="Shape 74"/>
        <p:cNvGrpSpPr/>
        <p:nvPr/>
      </p:nvGrpSpPr>
      <p:grpSpPr>
        <a:xfrm>
          <a:off x="0" y="0"/>
          <a:ext cx="0" cy="0"/>
          <a:chOff x="0" y="0"/>
          <a:chExt cx="0" cy="0"/>
        </a:xfrm>
      </p:grpSpPr>
      <p:pic>
        <p:nvPicPr>
          <p:cNvPr id="75" name="Google Shape;75;p13"/>
          <p:cNvPicPr preferRelativeResize="0"/>
          <p:nvPr/>
        </p:nvPicPr>
        <p:blipFill>
          <a:blip r:embed="rId2">
            <a:alphaModFix/>
          </a:blip>
          <a:stretch>
            <a:fillRect/>
          </a:stretch>
        </p:blipFill>
        <p:spPr>
          <a:xfrm>
            <a:off x="0" y="0"/>
            <a:ext cx="9143997" cy="5143510"/>
          </a:xfrm>
          <a:prstGeom prst="rect">
            <a:avLst/>
          </a:prstGeom>
          <a:noFill/>
          <a:ln>
            <a:noFill/>
          </a:ln>
        </p:spPr>
      </p:pic>
      <p:pic>
        <p:nvPicPr>
          <p:cNvPr descr=" " id="76" name="Google Shape;76;p13"/>
          <p:cNvPicPr preferRelativeResize="0"/>
          <p:nvPr/>
        </p:nvPicPr>
        <p:blipFill>
          <a:blip r:embed="rId3">
            <a:alphaModFix/>
          </a:blip>
          <a:stretch>
            <a:fillRect/>
          </a:stretch>
        </p:blipFill>
        <p:spPr>
          <a:xfrm>
            <a:off x="407175" y="4539121"/>
            <a:ext cx="776077" cy="263400"/>
          </a:xfrm>
          <a:prstGeom prst="rect">
            <a:avLst/>
          </a:prstGeom>
          <a:noFill/>
          <a:ln>
            <a:noFill/>
          </a:ln>
        </p:spPr>
      </p:pic>
      <p:sp>
        <p:nvSpPr>
          <p:cNvPr id="77" name="Google Shape;77;p13"/>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sp>
        <p:nvSpPr>
          <p:cNvPr id="78" name="Google Shape;78;p13"/>
          <p:cNvSpPr txBox="1"/>
          <p:nvPr>
            <p:ph type="title"/>
          </p:nvPr>
        </p:nvSpPr>
        <p:spPr>
          <a:xfrm>
            <a:off x="4969800" y="1412750"/>
            <a:ext cx="3766800" cy="1374600"/>
          </a:xfrm>
          <a:prstGeom prst="rect">
            <a:avLst/>
          </a:prstGeom>
        </p:spPr>
        <p:txBody>
          <a:bodyPr anchorCtr="0" anchor="b" bIns="91425" lIns="91425" spcFirstLastPara="1" rIns="91425" wrap="square" tIns="91425">
            <a:noAutofit/>
          </a:bodyPr>
          <a:lstStyle>
            <a:lvl1pPr lvl="0" rtl="0">
              <a:lnSpc>
                <a:spcPct val="80000"/>
              </a:lnSpc>
              <a:spcBef>
                <a:spcPts val="0"/>
              </a:spcBef>
              <a:spcAft>
                <a:spcPts val="0"/>
              </a:spcAft>
              <a:buClr>
                <a:srgbClr val="57068C"/>
              </a:buClr>
              <a:buSzPts val="3600"/>
              <a:buNone/>
              <a:defRPr>
                <a:solidFill>
                  <a:srgbClr val="57068C"/>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9" name="Google Shape;79;p13"/>
          <p:cNvSpPr txBox="1"/>
          <p:nvPr>
            <p:ph idx="1" type="body"/>
          </p:nvPr>
        </p:nvSpPr>
        <p:spPr>
          <a:xfrm>
            <a:off x="4969675" y="2901150"/>
            <a:ext cx="3766800" cy="1374600"/>
          </a:xfrm>
          <a:prstGeom prst="rect">
            <a:avLst/>
          </a:prstGeom>
        </p:spPr>
        <p:txBody>
          <a:bodyPr anchorCtr="0" anchor="t" bIns="91425" lIns="91425" spcFirstLastPara="1" rIns="91425" wrap="square" tIns="91425">
            <a:noAutofit/>
          </a:bodyPr>
          <a:lstStyle>
            <a:lvl1pPr indent="-298450" lvl="0" marL="457200" rtl="0">
              <a:lnSpc>
                <a:spcPct val="125000"/>
              </a:lnSpc>
              <a:spcBef>
                <a:spcPts val="0"/>
              </a:spcBef>
              <a:spcAft>
                <a:spcPts val="0"/>
              </a:spcAft>
              <a:buSzPts val="1100"/>
              <a:buChar char="●"/>
              <a:defRPr sz="1100"/>
            </a:lvl1pPr>
            <a:lvl2pPr indent="-298450" lvl="1" marL="914400" rtl="0">
              <a:lnSpc>
                <a:spcPct val="125000"/>
              </a:lnSpc>
              <a:spcBef>
                <a:spcPts val="800"/>
              </a:spcBef>
              <a:spcAft>
                <a:spcPts val="0"/>
              </a:spcAft>
              <a:buSzPts val="1100"/>
              <a:buChar char="○"/>
              <a:defRPr sz="1100"/>
            </a:lvl2pPr>
            <a:lvl3pPr indent="-298450" lvl="2" marL="1371600" rtl="0">
              <a:lnSpc>
                <a:spcPct val="125000"/>
              </a:lnSpc>
              <a:spcBef>
                <a:spcPts val="800"/>
              </a:spcBef>
              <a:spcAft>
                <a:spcPts val="0"/>
              </a:spcAft>
              <a:buSzPts val="1100"/>
              <a:buChar char="■"/>
              <a:defRPr sz="1100"/>
            </a:lvl3pPr>
            <a:lvl4pPr indent="-298450" lvl="3" marL="1828800" rtl="0">
              <a:lnSpc>
                <a:spcPct val="125000"/>
              </a:lnSpc>
              <a:spcBef>
                <a:spcPts val="800"/>
              </a:spcBef>
              <a:spcAft>
                <a:spcPts val="0"/>
              </a:spcAft>
              <a:buSzPts val="1100"/>
              <a:buChar char="●"/>
              <a:defRPr sz="1100"/>
            </a:lvl4pPr>
            <a:lvl5pPr indent="-298450" lvl="4" marL="2286000" rtl="0">
              <a:lnSpc>
                <a:spcPct val="125000"/>
              </a:lnSpc>
              <a:spcBef>
                <a:spcPts val="800"/>
              </a:spcBef>
              <a:spcAft>
                <a:spcPts val="0"/>
              </a:spcAft>
              <a:buSzPts val="1100"/>
              <a:buChar char="○"/>
              <a:defRPr sz="1100"/>
            </a:lvl5pPr>
            <a:lvl6pPr indent="-298450" lvl="5" marL="2743200" rtl="0">
              <a:lnSpc>
                <a:spcPct val="125000"/>
              </a:lnSpc>
              <a:spcBef>
                <a:spcPts val="800"/>
              </a:spcBef>
              <a:spcAft>
                <a:spcPts val="0"/>
              </a:spcAft>
              <a:buSzPts val="1100"/>
              <a:buChar char="■"/>
              <a:defRPr sz="1100"/>
            </a:lvl6pPr>
            <a:lvl7pPr indent="-298450" lvl="6" marL="3200400" rtl="0">
              <a:lnSpc>
                <a:spcPct val="125000"/>
              </a:lnSpc>
              <a:spcBef>
                <a:spcPts val="800"/>
              </a:spcBef>
              <a:spcAft>
                <a:spcPts val="0"/>
              </a:spcAft>
              <a:buSzPts val="1100"/>
              <a:buChar char="●"/>
              <a:defRPr sz="1100"/>
            </a:lvl7pPr>
            <a:lvl8pPr indent="-298450" lvl="7" marL="3657600" rtl="0">
              <a:lnSpc>
                <a:spcPct val="125000"/>
              </a:lnSpc>
              <a:spcBef>
                <a:spcPts val="800"/>
              </a:spcBef>
              <a:spcAft>
                <a:spcPts val="0"/>
              </a:spcAft>
              <a:buSzPts val="1100"/>
              <a:buChar char="○"/>
              <a:defRPr sz="1100"/>
            </a:lvl8pPr>
            <a:lvl9pPr indent="-298450" lvl="8" marL="4114800" rtl="0">
              <a:lnSpc>
                <a:spcPct val="125000"/>
              </a:lnSpc>
              <a:spcBef>
                <a:spcPts val="800"/>
              </a:spcBef>
              <a:spcAft>
                <a:spcPts val="800"/>
              </a:spcAft>
              <a:buSzPts val="1100"/>
              <a:buChar char="■"/>
              <a:defRPr sz="11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p:cSld name="CUSTOM_1">
    <p:spTree>
      <p:nvGrpSpPr>
        <p:cNvPr id="80" name="Shape 80"/>
        <p:cNvGrpSpPr/>
        <p:nvPr/>
      </p:nvGrpSpPr>
      <p:grpSpPr>
        <a:xfrm>
          <a:off x="0" y="0"/>
          <a:ext cx="0" cy="0"/>
          <a:chOff x="0" y="0"/>
          <a:chExt cx="0" cy="0"/>
        </a:xfrm>
      </p:grpSpPr>
      <p:pic>
        <p:nvPicPr>
          <p:cNvPr descr=" " id="81" name="Google Shape;81;p14"/>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82" name="Google Shape;82;p14"/>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sp>
        <p:nvSpPr>
          <p:cNvPr id="83" name="Google Shape;83;p14"/>
          <p:cNvSpPr txBox="1"/>
          <p:nvPr>
            <p:ph type="title"/>
          </p:nvPr>
        </p:nvSpPr>
        <p:spPr>
          <a:xfrm>
            <a:off x="311700" y="587975"/>
            <a:ext cx="3610800" cy="8916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Clr>
                <a:srgbClr val="57068C"/>
              </a:buClr>
              <a:buSzPts val="4000"/>
              <a:buNone/>
              <a:defRPr sz="4000">
                <a:solidFill>
                  <a:srgbClr val="57068C"/>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4" name="Google Shape;84;p14"/>
          <p:cNvSpPr txBox="1"/>
          <p:nvPr>
            <p:ph idx="1" type="body"/>
          </p:nvPr>
        </p:nvSpPr>
        <p:spPr>
          <a:xfrm>
            <a:off x="311700" y="1836175"/>
            <a:ext cx="3610800" cy="2439600"/>
          </a:xfrm>
          <a:prstGeom prst="rect">
            <a:avLst/>
          </a:prstGeom>
        </p:spPr>
        <p:txBody>
          <a:bodyPr anchorCtr="0" anchor="t" bIns="91425" lIns="91425" spcFirstLastPara="1" rIns="91425" wrap="square" tIns="91425">
            <a:noAutofit/>
          </a:bodyPr>
          <a:lstStyle>
            <a:lvl1pPr indent="-317500" lvl="0" marL="457200" rtl="0">
              <a:lnSpc>
                <a:spcPct val="125000"/>
              </a:lnSpc>
              <a:spcBef>
                <a:spcPts val="0"/>
              </a:spcBef>
              <a:spcAft>
                <a:spcPts val="0"/>
              </a:spcAft>
              <a:buSzPts val="1400"/>
              <a:buChar char="●"/>
              <a:defRPr sz="1400"/>
            </a:lvl1pPr>
            <a:lvl2pPr indent="-317500" lvl="1" marL="914400" rtl="0">
              <a:lnSpc>
                <a:spcPct val="125000"/>
              </a:lnSpc>
              <a:spcBef>
                <a:spcPts val="800"/>
              </a:spcBef>
              <a:spcAft>
                <a:spcPts val="0"/>
              </a:spcAft>
              <a:buSzPts val="1400"/>
              <a:buChar char="○"/>
              <a:defRPr/>
            </a:lvl2pPr>
            <a:lvl3pPr indent="-317500" lvl="2" marL="1371600" rtl="0">
              <a:lnSpc>
                <a:spcPct val="125000"/>
              </a:lnSpc>
              <a:spcBef>
                <a:spcPts val="800"/>
              </a:spcBef>
              <a:spcAft>
                <a:spcPts val="0"/>
              </a:spcAft>
              <a:buSzPts val="1400"/>
              <a:buChar char="■"/>
              <a:defRPr/>
            </a:lvl3pPr>
            <a:lvl4pPr indent="-317500" lvl="3" marL="1828800" rtl="0">
              <a:lnSpc>
                <a:spcPct val="125000"/>
              </a:lnSpc>
              <a:spcBef>
                <a:spcPts val="800"/>
              </a:spcBef>
              <a:spcAft>
                <a:spcPts val="0"/>
              </a:spcAft>
              <a:buSzPts val="1400"/>
              <a:buChar char="●"/>
              <a:defRPr/>
            </a:lvl4pPr>
            <a:lvl5pPr indent="-317500" lvl="4" marL="2286000" rtl="0">
              <a:lnSpc>
                <a:spcPct val="125000"/>
              </a:lnSpc>
              <a:spcBef>
                <a:spcPts val="800"/>
              </a:spcBef>
              <a:spcAft>
                <a:spcPts val="0"/>
              </a:spcAft>
              <a:buSzPts val="1400"/>
              <a:buChar char="○"/>
              <a:defRPr/>
            </a:lvl5pPr>
            <a:lvl6pPr indent="-317500" lvl="5" marL="2743200" rtl="0">
              <a:lnSpc>
                <a:spcPct val="125000"/>
              </a:lnSpc>
              <a:spcBef>
                <a:spcPts val="800"/>
              </a:spcBef>
              <a:spcAft>
                <a:spcPts val="0"/>
              </a:spcAft>
              <a:buSzPts val="1400"/>
              <a:buChar char="■"/>
              <a:defRPr/>
            </a:lvl6pPr>
            <a:lvl7pPr indent="-317500" lvl="6" marL="3200400" rtl="0">
              <a:lnSpc>
                <a:spcPct val="125000"/>
              </a:lnSpc>
              <a:spcBef>
                <a:spcPts val="800"/>
              </a:spcBef>
              <a:spcAft>
                <a:spcPts val="0"/>
              </a:spcAft>
              <a:buSzPts val="1400"/>
              <a:buChar char="●"/>
              <a:defRPr/>
            </a:lvl7pPr>
            <a:lvl8pPr indent="-317500" lvl="7" marL="3657600" rtl="0">
              <a:lnSpc>
                <a:spcPct val="125000"/>
              </a:lnSpc>
              <a:spcBef>
                <a:spcPts val="800"/>
              </a:spcBef>
              <a:spcAft>
                <a:spcPts val="0"/>
              </a:spcAft>
              <a:buSzPts val="1400"/>
              <a:buChar char="○"/>
              <a:defRPr/>
            </a:lvl8pPr>
            <a:lvl9pPr indent="-317500" lvl="8" marL="4114800" rtl="0">
              <a:lnSpc>
                <a:spcPct val="125000"/>
              </a:lnSpc>
              <a:spcBef>
                <a:spcPts val="800"/>
              </a:spcBef>
              <a:spcAft>
                <a:spcPts val="800"/>
              </a:spcAft>
              <a:buSzPts val="1400"/>
              <a:buChar char="■"/>
              <a:defRPr/>
            </a:lvl9pPr>
          </a:lstStyle>
          <a:p/>
        </p:txBody>
      </p:sp>
      <p:sp>
        <p:nvSpPr>
          <p:cNvPr id="85" name="Google Shape;85;p14"/>
          <p:cNvSpPr txBox="1"/>
          <p:nvPr/>
        </p:nvSpPr>
        <p:spPr>
          <a:xfrm>
            <a:off x="5958050" y="683000"/>
            <a:ext cx="2778600" cy="109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latin typeface="Montserrat"/>
              <a:ea typeface="Montserrat"/>
              <a:cs typeface="Montserrat"/>
              <a:sym typeface="Montserrat"/>
            </a:endParaRPr>
          </a:p>
        </p:txBody>
      </p:sp>
      <p:sp>
        <p:nvSpPr>
          <p:cNvPr id="86" name="Google Shape;86;p14"/>
          <p:cNvSpPr txBox="1"/>
          <p:nvPr>
            <p:ph idx="2" type="body"/>
          </p:nvPr>
        </p:nvSpPr>
        <p:spPr>
          <a:xfrm>
            <a:off x="5824575" y="683050"/>
            <a:ext cx="2911800" cy="10968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600"/>
              </a:spcBef>
              <a:spcAft>
                <a:spcPts val="0"/>
              </a:spcAft>
              <a:buSzPts val="1000"/>
              <a:buChar char="○"/>
              <a:defRPr sz="1000"/>
            </a:lvl2pPr>
            <a:lvl3pPr indent="-292100" lvl="2" marL="1371600">
              <a:spcBef>
                <a:spcPts val="600"/>
              </a:spcBef>
              <a:spcAft>
                <a:spcPts val="0"/>
              </a:spcAft>
              <a:buSzPts val="1000"/>
              <a:buChar char="■"/>
              <a:defRPr sz="1000"/>
            </a:lvl3pPr>
            <a:lvl4pPr indent="-292100" lvl="3" marL="1828800">
              <a:spcBef>
                <a:spcPts val="600"/>
              </a:spcBef>
              <a:spcAft>
                <a:spcPts val="0"/>
              </a:spcAft>
              <a:buSzPts val="1000"/>
              <a:buChar char="●"/>
              <a:defRPr sz="1000"/>
            </a:lvl4pPr>
            <a:lvl5pPr indent="-292100" lvl="4" marL="2286000">
              <a:spcBef>
                <a:spcPts val="600"/>
              </a:spcBef>
              <a:spcAft>
                <a:spcPts val="0"/>
              </a:spcAft>
              <a:buSzPts val="1000"/>
              <a:buChar char="○"/>
              <a:defRPr sz="1000"/>
            </a:lvl5pPr>
            <a:lvl6pPr indent="-292100" lvl="5" marL="2743200">
              <a:spcBef>
                <a:spcPts val="600"/>
              </a:spcBef>
              <a:spcAft>
                <a:spcPts val="0"/>
              </a:spcAft>
              <a:buSzPts val="1000"/>
              <a:buChar char="■"/>
              <a:defRPr sz="1000"/>
            </a:lvl6pPr>
            <a:lvl7pPr indent="-292100" lvl="6" marL="3200400">
              <a:spcBef>
                <a:spcPts val="600"/>
              </a:spcBef>
              <a:spcAft>
                <a:spcPts val="0"/>
              </a:spcAft>
              <a:buSzPts val="1000"/>
              <a:buChar char="●"/>
              <a:defRPr sz="1000"/>
            </a:lvl7pPr>
            <a:lvl8pPr indent="-292100" lvl="7" marL="3657600">
              <a:spcBef>
                <a:spcPts val="600"/>
              </a:spcBef>
              <a:spcAft>
                <a:spcPts val="0"/>
              </a:spcAft>
              <a:buSzPts val="1000"/>
              <a:buChar char="○"/>
              <a:defRPr sz="1000"/>
            </a:lvl8pPr>
            <a:lvl9pPr indent="-292100" lvl="8" marL="4114800">
              <a:spcBef>
                <a:spcPts val="600"/>
              </a:spcBef>
              <a:spcAft>
                <a:spcPts val="600"/>
              </a:spcAft>
              <a:buSzPts val="1000"/>
              <a:buChar char="■"/>
              <a:defRPr sz="1000"/>
            </a:lvl9pPr>
          </a:lstStyle>
          <a:p/>
        </p:txBody>
      </p:sp>
      <p:sp>
        <p:nvSpPr>
          <p:cNvPr id="87" name="Google Shape;87;p14"/>
          <p:cNvSpPr txBox="1"/>
          <p:nvPr>
            <p:ph idx="3" type="body"/>
          </p:nvPr>
        </p:nvSpPr>
        <p:spPr>
          <a:xfrm>
            <a:off x="5824575" y="1931875"/>
            <a:ext cx="2911800" cy="1096800"/>
          </a:xfrm>
          <a:prstGeom prst="rect">
            <a:avLst/>
          </a:prstGeom>
        </p:spPr>
        <p:txBody>
          <a:bodyPr anchorCtr="0" anchor="ctr" bIns="91425" lIns="91425" spcFirstLastPara="1" rIns="91425" wrap="square" tIns="91425">
            <a:noAutofit/>
          </a:bodyPr>
          <a:lstStyle>
            <a:lvl1pPr indent="-292100" lvl="0" marL="457200" rtl="0">
              <a:spcBef>
                <a:spcPts val="0"/>
              </a:spcBef>
              <a:spcAft>
                <a:spcPts val="0"/>
              </a:spcAft>
              <a:buSzPts val="1000"/>
              <a:buChar char="●"/>
              <a:defRPr sz="1000"/>
            </a:lvl1pPr>
            <a:lvl2pPr indent="-292100" lvl="1" marL="914400" rtl="0">
              <a:spcBef>
                <a:spcPts val="600"/>
              </a:spcBef>
              <a:spcAft>
                <a:spcPts val="0"/>
              </a:spcAft>
              <a:buSzPts val="1000"/>
              <a:buChar char="○"/>
              <a:defRPr sz="1000"/>
            </a:lvl2pPr>
            <a:lvl3pPr indent="-292100" lvl="2" marL="1371600" rtl="0">
              <a:spcBef>
                <a:spcPts val="600"/>
              </a:spcBef>
              <a:spcAft>
                <a:spcPts val="0"/>
              </a:spcAft>
              <a:buSzPts val="1000"/>
              <a:buChar char="■"/>
              <a:defRPr sz="1000"/>
            </a:lvl3pPr>
            <a:lvl4pPr indent="-292100" lvl="3" marL="1828800" rtl="0">
              <a:spcBef>
                <a:spcPts val="600"/>
              </a:spcBef>
              <a:spcAft>
                <a:spcPts val="0"/>
              </a:spcAft>
              <a:buSzPts val="1000"/>
              <a:buChar char="●"/>
              <a:defRPr sz="1000"/>
            </a:lvl4pPr>
            <a:lvl5pPr indent="-292100" lvl="4" marL="2286000" rtl="0">
              <a:spcBef>
                <a:spcPts val="600"/>
              </a:spcBef>
              <a:spcAft>
                <a:spcPts val="0"/>
              </a:spcAft>
              <a:buSzPts val="1000"/>
              <a:buChar char="○"/>
              <a:defRPr sz="1000"/>
            </a:lvl5pPr>
            <a:lvl6pPr indent="-292100" lvl="5" marL="2743200" rtl="0">
              <a:spcBef>
                <a:spcPts val="600"/>
              </a:spcBef>
              <a:spcAft>
                <a:spcPts val="0"/>
              </a:spcAft>
              <a:buSzPts val="1000"/>
              <a:buChar char="■"/>
              <a:defRPr sz="1000"/>
            </a:lvl6pPr>
            <a:lvl7pPr indent="-292100" lvl="6" marL="3200400" rtl="0">
              <a:spcBef>
                <a:spcPts val="600"/>
              </a:spcBef>
              <a:spcAft>
                <a:spcPts val="0"/>
              </a:spcAft>
              <a:buSzPts val="1000"/>
              <a:buChar char="●"/>
              <a:defRPr sz="1000"/>
            </a:lvl7pPr>
            <a:lvl8pPr indent="-292100" lvl="7" marL="3657600" rtl="0">
              <a:spcBef>
                <a:spcPts val="600"/>
              </a:spcBef>
              <a:spcAft>
                <a:spcPts val="0"/>
              </a:spcAft>
              <a:buSzPts val="1000"/>
              <a:buChar char="○"/>
              <a:defRPr sz="1000"/>
            </a:lvl8pPr>
            <a:lvl9pPr indent="-292100" lvl="8" marL="4114800" rtl="0">
              <a:spcBef>
                <a:spcPts val="600"/>
              </a:spcBef>
              <a:spcAft>
                <a:spcPts val="600"/>
              </a:spcAft>
              <a:buSzPts val="1000"/>
              <a:buChar char="■"/>
              <a:defRPr sz="1000"/>
            </a:lvl9pPr>
          </a:lstStyle>
          <a:p/>
        </p:txBody>
      </p:sp>
      <p:sp>
        <p:nvSpPr>
          <p:cNvPr id="88" name="Google Shape;88;p14"/>
          <p:cNvSpPr txBox="1"/>
          <p:nvPr>
            <p:ph idx="4" type="body"/>
          </p:nvPr>
        </p:nvSpPr>
        <p:spPr>
          <a:xfrm>
            <a:off x="5824575" y="3180700"/>
            <a:ext cx="2911800" cy="1096800"/>
          </a:xfrm>
          <a:prstGeom prst="rect">
            <a:avLst/>
          </a:prstGeom>
        </p:spPr>
        <p:txBody>
          <a:bodyPr anchorCtr="0" anchor="ctr" bIns="91425" lIns="91425" spcFirstLastPara="1" rIns="91425" wrap="square" tIns="91425">
            <a:noAutofit/>
          </a:bodyPr>
          <a:lstStyle>
            <a:lvl1pPr indent="-292100" lvl="0" marL="457200" rtl="0">
              <a:spcBef>
                <a:spcPts val="0"/>
              </a:spcBef>
              <a:spcAft>
                <a:spcPts val="0"/>
              </a:spcAft>
              <a:buSzPts val="1000"/>
              <a:buChar char="●"/>
              <a:defRPr sz="1000"/>
            </a:lvl1pPr>
            <a:lvl2pPr indent="-292100" lvl="1" marL="914400" rtl="0">
              <a:spcBef>
                <a:spcPts val="600"/>
              </a:spcBef>
              <a:spcAft>
                <a:spcPts val="0"/>
              </a:spcAft>
              <a:buSzPts val="1000"/>
              <a:buChar char="○"/>
              <a:defRPr sz="1000"/>
            </a:lvl2pPr>
            <a:lvl3pPr indent="-292100" lvl="2" marL="1371600" rtl="0">
              <a:spcBef>
                <a:spcPts val="600"/>
              </a:spcBef>
              <a:spcAft>
                <a:spcPts val="0"/>
              </a:spcAft>
              <a:buSzPts val="1000"/>
              <a:buChar char="■"/>
              <a:defRPr sz="1000"/>
            </a:lvl3pPr>
            <a:lvl4pPr indent="-292100" lvl="3" marL="1828800" rtl="0">
              <a:spcBef>
                <a:spcPts val="600"/>
              </a:spcBef>
              <a:spcAft>
                <a:spcPts val="0"/>
              </a:spcAft>
              <a:buSzPts val="1000"/>
              <a:buChar char="●"/>
              <a:defRPr sz="1000"/>
            </a:lvl4pPr>
            <a:lvl5pPr indent="-292100" lvl="4" marL="2286000" rtl="0">
              <a:spcBef>
                <a:spcPts val="600"/>
              </a:spcBef>
              <a:spcAft>
                <a:spcPts val="0"/>
              </a:spcAft>
              <a:buSzPts val="1000"/>
              <a:buChar char="○"/>
              <a:defRPr sz="1000"/>
            </a:lvl5pPr>
            <a:lvl6pPr indent="-292100" lvl="5" marL="2743200" rtl="0">
              <a:spcBef>
                <a:spcPts val="600"/>
              </a:spcBef>
              <a:spcAft>
                <a:spcPts val="0"/>
              </a:spcAft>
              <a:buSzPts val="1000"/>
              <a:buChar char="■"/>
              <a:defRPr sz="1000"/>
            </a:lvl6pPr>
            <a:lvl7pPr indent="-292100" lvl="6" marL="3200400" rtl="0">
              <a:spcBef>
                <a:spcPts val="600"/>
              </a:spcBef>
              <a:spcAft>
                <a:spcPts val="0"/>
              </a:spcAft>
              <a:buSzPts val="1000"/>
              <a:buChar char="●"/>
              <a:defRPr sz="1000"/>
            </a:lvl7pPr>
            <a:lvl8pPr indent="-292100" lvl="7" marL="3657600" rtl="0">
              <a:spcBef>
                <a:spcPts val="600"/>
              </a:spcBef>
              <a:spcAft>
                <a:spcPts val="0"/>
              </a:spcAft>
              <a:buSzPts val="1000"/>
              <a:buChar char="○"/>
              <a:defRPr sz="1000"/>
            </a:lvl8pPr>
            <a:lvl9pPr indent="-292100" lvl="8" marL="4114800" rtl="0">
              <a:spcBef>
                <a:spcPts val="600"/>
              </a:spcBef>
              <a:spcAft>
                <a:spcPts val="600"/>
              </a:spcAft>
              <a:buSzPts val="1000"/>
              <a:buChar char="■"/>
              <a:defRPr sz="1000"/>
            </a:lvl9pPr>
          </a:lstStyle>
          <a:p/>
        </p:txBody>
      </p:sp>
      <p:pic>
        <p:nvPicPr>
          <p:cNvPr id="89" name="Google Shape;89;p14"/>
          <p:cNvPicPr preferRelativeResize="0"/>
          <p:nvPr/>
        </p:nvPicPr>
        <p:blipFill rotWithShape="1">
          <a:blip r:embed="rId3">
            <a:alphaModFix/>
          </a:blip>
          <a:srcRect b="0" l="0" r="0" t="29770"/>
          <a:stretch/>
        </p:blipFill>
        <p:spPr>
          <a:xfrm>
            <a:off x="0" y="1"/>
            <a:ext cx="9144003" cy="2634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432">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2">
    <p:bg>
      <p:bgPr>
        <a:solidFill>
          <a:srgbClr val="220337"/>
        </a:solidFill>
      </p:bgPr>
    </p:bg>
    <p:spTree>
      <p:nvGrpSpPr>
        <p:cNvPr id="90" name="Shape 90"/>
        <p:cNvGrpSpPr/>
        <p:nvPr/>
      </p:nvGrpSpPr>
      <p:grpSpPr>
        <a:xfrm>
          <a:off x="0" y="0"/>
          <a:ext cx="0" cy="0"/>
          <a:chOff x="0" y="0"/>
          <a:chExt cx="0" cy="0"/>
        </a:xfrm>
      </p:grpSpPr>
      <p:pic>
        <p:nvPicPr>
          <p:cNvPr id="91" name="Google Shape;91;p15"/>
          <p:cNvPicPr preferRelativeResize="0"/>
          <p:nvPr/>
        </p:nvPicPr>
        <p:blipFill>
          <a:blip r:embed="rId2">
            <a:alphaModFix/>
          </a:blip>
          <a:stretch>
            <a:fillRect/>
          </a:stretch>
        </p:blipFill>
        <p:spPr>
          <a:xfrm>
            <a:off x="0" y="0"/>
            <a:ext cx="9144003" cy="5143501"/>
          </a:xfrm>
          <a:prstGeom prst="rect">
            <a:avLst/>
          </a:prstGeom>
          <a:noFill/>
          <a:ln>
            <a:noFill/>
          </a:ln>
        </p:spPr>
      </p:pic>
      <p:pic>
        <p:nvPicPr>
          <p:cNvPr descr=" " id="92" name="Google Shape;92;p15"/>
          <p:cNvPicPr preferRelativeResize="0"/>
          <p:nvPr/>
        </p:nvPicPr>
        <p:blipFill rotWithShape="1">
          <a:blip r:embed="rId3">
            <a:alphaModFix/>
          </a:blip>
          <a:srcRect b="0" l="0" r="0" t="0"/>
          <a:stretch/>
        </p:blipFill>
        <p:spPr>
          <a:xfrm>
            <a:off x="407175" y="4539121"/>
            <a:ext cx="776077" cy="263400"/>
          </a:xfrm>
          <a:prstGeom prst="rect">
            <a:avLst/>
          </a:prstGeom>
          <a:noFill/>
          <a:ln>
            <a:noFill/>
          </a:ln>
        </p:spPr>
      </p:pic>
      <p:sp>
        <p:nvSpPr>
          <p:cNvPr id="93" name="Google Shape;93;p15"/>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FFFFFF"/>
                </a:solidFill>
                <a:latin typeface="Montserrat"/>
                <a:ea typeface="Montserrat"/>
                <a:cs typeface="Montserrat"/>
                <a:sym typeface="Montserrat"/>
              </a:rPr>
              <a:t>‹#›</a:t>
            </a:fld>
            <a:endParaRPr b="1" sz="700">
              <a:solidFill>
                <a:srgbClr val="FFFFFF"/>
              </a:solidFill>
              <a:latin typeface="Montserrat"/>
              <a:ea typeface="Montserrat"/>
              <a:cs typeface="Montserrat"/>
              <a:sym typeface="Montserrat"/>
            </a:endParaRPr>
          </a:p>
        </p:txBody>
      </p:sp>
      <p:sp>
        <p:nvSpPr>
          <p:cNvPr id="94" name="Google Shape;94;p15"/>
          <p:cNvSpPr txBox="1"/>
          <p:nvPr>
            <p:ph type="title"/>
          </p:nvPr>
        </p:nvSpPr>
        <p:spPr>
          <a:xfrm>
            <a:off x="904850" y="1264532"/>
            <a:ext cx="6710700" cy="1595100"/>
          </a:xfrm>
          <a:prstGeom prst="rect">
            <a:avLst/>
          </a:prstGeom>
        </p:spPr>
        <p:txBody>
          <a:bodyPr anchorCtr="0" anchor="ctr" bIns="91425" lIns="91425" spcFirstLastPara="1" rIns="91425" wrap="square" tIns="91425">
            <a:noAutofit/>
          </a:bodyPr>
          <a:lstStyle>
            <a:lvl1pPr lvl="0" rtl="0">
              <a:lnSpc>
                <a:spcPct val="80000"/>
              </a:lnSpc>
              <a:spcBef>
                <a:spcPts val="0"/>
              </a:spcBef>
              <a:spcAft>
                <a:spcPts val="0"/>
              </a:spcAft>
              <a:buNone/>
              <a:defRPr sz="6000">
                <a:solidFill>
                  <a:schemeClr val="dk1"/>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p:txBody>
      </p:sp>
      <p:sp>
        <p:nvSpPr>
          <p:cNvPr id="95" name="Google Shape;95;p15"/>
          <p:cNvSpPr txBox="1"/>
          <p:nvPr>
            <p:ph idx="1" type="subTitle"/>
          </p:nvPr>
        </p:nvSpPr>
        <p:spPr>
          <a:xfrm>
            <a:off x="974919" y="3029082"/>
            <a:ext cx="3715200" cy="500700"/>
          </a:xfrm>
          <a:prstGeom prst="rect">
            <a:avLst/>
          </a:prstGeom>
        </p:spPr>
        <p:txBody>
          <a:bodyPr anchorCtr="0" anchor="t" bIns="91425" lIns="91425" spcFirstLastPara="1" rIns="91425" wrap="square" tIns="91425">
            <a:noAutofit/>
          </a:bodyPr>
          <a:lstStyle>
            <a:lvl1pPr lvl="0">
              <a:spcBef>
                <a:spcPts val="0"/>
              </a:spcBef>
              <a:spcAft>
                <a:spcPts val="0"/>
              </a:spcAft>
              <a:buNone/>
              <a:defRPr>
                <a:solidFill>
                  <a:schemeClr val="dk1"/>
                </a:solidFill>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pic>
        <p:nvPicPr>
          <p:cNvPr descr=" " id="96" name="Google Shape;96;p15"/>
          <p:cNvPicPr preferRelativeResize="0"/>
          <p:nvPr/>
        </p:nvPicPr>
        <p:blipFill>
          <a:blip r:embed="rId4">
            <a:alphaModFix/>
          </a:blip>
          <a:stretch>
            <a:fillRect/>
          </a:stretch>
        </p:blipFill>
        <p:spPr>
          <a:xfrm>
            <a:off x="407175" y="4539121"/>
            <a:ext cx="776077" cy="2634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CUSTOM_3">
    <p:bg>
      <p:bgPr>
        <a:solidFill>
          <a:schemeClr val="lt2"/>
        </a:solidFill>
      </p:bgPr>
    </p:bg>
    <p:spTree>
      <p:nvGrpSpPr>
        <p:cNvPr id="97" name="Shape 97"/>
        <p:cNvGrpSpPr/>
        <p:nvPr/>
      </p:nvGrpSpPr>
      <p:grpSpPr>
        <a:xfrm>
          <a:off x="0" y="0"/>
          <a:ext cx="0" cy="0"/>
          <a:chOff x="0" y="0"/>
          <a:chExt cx="0" cy="0"/>
        </a:xfrm>
      </p:grpSpPr>
      <p:pic>
        <p:nvPicPr>
          <p:cNvPr id="98" name="Google Shape;98;p16"/>
          <p:cNvPicPr preferRelativeResize="0"/>
          <p:nvPr/>
        </p:nvPicPr>
        <p:blipFill>
          <a:blip r:embed="rId2">
            <a:alphaModFix/>
          </a:blip>
          <a:stretch>
            <a:fillRect/>
          </a:stretch>
        </p:blipFill>
        <p:spPr>
          <a:xfrm>
            <a:off x="-62802" y="-34225"/>
            <a:ext cx="9269596" cy="5180999"/>
          </a:xfrm>
          <a:prstGeom prst="rect">
            <a:avLst/>
          </a:prstGeom>
          <a:noFill/>
          <a:ln>
            <a:noFill/>
          </a:ln>
        </p:spPr>
      </p:pic>
      <p:pic>
        <p:nvPicPr>
          <p:cNvPr descr=" " id="99" name="Google Shape;99;p16"/>
          <p:cNvPicPr preferRelativeResize="0"/>
          <p:nvPr/>
        </p:nvPicPr>
        <p:blipFill>
          <a:blip r:embed="rId3">
            <a:alphaModFix/>
          </a:blip>
          <a:stretch>
            <a:fillRect/>
          </a:stretch>
        </p:blipFill>
        <p:spPr>
          <a:xfrm>
            <a:off x="407175" y="4539121"/>
            <a:ext cx="776077" cy="263400"/>
          </a:xfrm>
          <a:prstGeom prst="rect">
            <a:avLst/>
          </a:prstGeom>
          <a:noFill/>
          <a:ln>
            <a:noFill/>
          </a:ln>
        </p:spPr>
      </p:pic>
      <p:sp>
        <p:nvSpPr>
          <p:cNvPr id="100" name="Google Shape;100;p16"/>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sp>
        <p:nvSpPr>
          <p:cNvPr id="101" name="Google Shape;101;p16"/>
          <p:cNvSpPr txBox="1"/>
          <p:nvPr>
            <p:ph type="title"/>
          </p:nvPr>
        </p:nvSpPr>
        <p:spPr>
          <a:xfrm>
            <a:off x="592275" y="522825"/>
            <a:ext cx="8144400" cy="3753000"/>
          </a:xfrm>
          <a:prstGeom prst="rect">
            <a:avLst/>
          </a:prstGeom>
        </p:spPr>
        <p:txBody>
          <a:bodyPr anchorCtr="0" anchor="ctr" bIns="91425" lIns="91425" spcFirstLastPara="1" rIns="91425" wrap="square" tIns="91425">
            <a:noAutofit/>
          </a:bodyPr>
          <a:lstStyle>
            <a:lvl1pPr lvl="0" rtl="0">
              <a:lnSpc>
                <a:spcPct val="80000"/>
              </a:lnSpc>
              <a:spcBef>
                <a:spcPts val="0"/>
              </a:spcBef>
              <a:spcAft>
                <a:spcPts val="0"/>
              </a:spcAft>
              <a:buNone/>
              <a:defRPr sz="6000">
                <a:solidFill>
                  <a:schemeClr val="dk1"/>
                </a:solidFill>
              </a:defRPr>
            </a:lvl1pPr>
            <a:lvl2pPr lvl="1" rtl="0">
              <a:spcBef>
                <a:spcPts val="0"/>
              </a:spcBef>
              <a:spcAft>
                <a:spcPts val="0"/>
              </a:spcAft>
              <a:buNone/>
              <a:defRPr>
                <a:solidFill>
                  <a:schemeClr val="dk1"/>
                </a:solidFill>
              </a:defRPr>
            </a:lvl2pPr>
            <a:lvl3pPr lvl="2" rtl="0">
              <a:spcBef>
                <a:spcPts val="0"/>
              </a:spcBef>
              <a:spcAft>
                <a:spcPts val="0"/>
              </a:spcAft>
              <a:buNone/>
              <a:defRPr>
                <a:solidFill>
                  <a:schemeClr val="dk1"/>
                </a:solidFill>
              </a:defRPr>
            </a:lvl3pPr>
            <a:lvl4pPr lvl="3" rtl="0">
              <a:spcBef>
                <a:spcPts val="0"/>
              </a:spcBef>
              <a:spcAft>
                <a:spcPts val="0"/>
              </a:spcAft>
              <a:buNone/>
              <a:defRPr>
                <a:solidFill>
                  <a:schemeClr val="dk1"/>
                </a:solidFill>
              </a:defRPr>
            </a:lvl4pPr>
            <a:lvl5pPr lvl="4" rtl="0">
              <a:spcBef>
                <a:spcPts val="0"/>
              </a:spcBef>
              <a:spcAft>
                <a:spcPts val="0"/>
              </a:spcAft>
              <a:buNone/>
              <a:defRPr>
                <a:solidFill>
                  <a:schemeClr val="dk1"/>
                </a:solidFill>
              </a:defRPr>
            </a:lvl5pPr>
            <a:lvl6pPr lvl="5" rtl="0">
              <a:spcBef>
                <a:spcPts val="0"/>
              </a:spcBef>
              <a:spcAft>
                <a:spcPts val="0"/>
              </a:spcAft>
              <a:buNone/>
              <a:defRPr>
                <a:solidFill>
                  <a:schemeClr val="dk1"/>
                </a:solidFill>
              </a:defRPr>
            </a:lvl6pPr>
            <a:lvl7pPr lvl="6" rtl="0">
              <a:spcBef>
                <a:spcPts val="0"/>
              </a:spcBef>
              <a:spcAft>
                <a:spcPts val="0"/>
              </a:spcAft>
              <a:buNone/>
              <a:defRPr>
                <a:solidFill>
                  <a:schemeClr val="dk1"/>
                </a:solidFill>
              </a:defRPr>
            </a:lvl7pPr>
            <a:lvl8pPr lvl="7" rtl="0">
              <a:spcBef>
                <a:spcPts val="0"/>
              </a:spcBef>
              <a:spcAft>
                <a:spcPts val="0"/>
              </a:spcAft>
              <a:buNone/>
              <a:defRPr>
                <a:solidFill>
                  <a:schemeClr val="dk1"/>
                </a:solidFill>
              </a:defRPr>
            </a:lvl8pPr>
            <a:lvl9pPr lvl="8" rtl="0">
              <a:spcBef>
                <a:spcPts val="0"/>
              </a:spcBef>
              <a:spcAft>
                <a:spcPts val="0"/>
              </a:spcAft>
              <a:buNone/>
              <a:defRPr>
                <a:solidFill>
                  <a:schemeClr val="dk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folio" type="blank">
  <p:cSld name="BLANK">
    <p:spTree>
      <p:nvGrpSpPr>
        <p:cNvPr id="102" name="Shape 102"/>
        <p:cNvGrpSpPr/>
        <p:nvPr/>
      </p:nvGrpSpPr>
      <p:grpSpPr>
        <a:xfrm>
          <a:off x="0" y="0"/>
          <a:ext cx="0" cy="0"/>
          <a:chOff x="0" y="0"/>
          <a:chExt cx="0" cy="0"/>
        </a:xfrm>
      </p:grpSpPr>
      <p:pic>
        <p:nvPicPr>
          <p:cNvPr descr=" " id="103" name="Google Shape;103;p17"/>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104" name="Google Shape;104;p17"/>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
    <p:spTree>
      <p:nvGrpSpPr>
        <p:cNvPr id="105" name="Shape 105"/>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1">
  <p:cSld name="TITLE_1">
    <p:spTree>
      <p:nvGrpSpPr>
        <p:cNvPr id="106" name="Shape 106"/>
        <p:cNvGrpSpPr/>
        <p:nvPr/>
      </p:nvGrpSpPr>
      <p:grpSpPr>
        <a:xfrm>
          <a:off x="0" y="0"/>
          <a:ext cx="0" cy="0"/>
          <a:chOff x="0" y="0"/>
          <a:chExt cx="0" cy="0"/>
        </a:xfrm>
      </p:grpSpPr>
      <p:sp>
        <p:nvSpPr>
          <p:cNvPr id="107" name="Google Shape;107;p1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8" name="Google Shape;108;p1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9" name="Google Shape;109;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1_1_1_1">
    <p:bg>
      <p:bgPr>
        <a:solidFill>
          <a:srgbClr val="220337"/>
        </a:solidFill>
      </p:bgPr>
    </p:bg>
    <p:spTree>
      <p:nvGrpSpPr>
        <p:cNvPr id="14" name="Shape 14"/>
        <p:cNvGrpSpPr/>
        <p:nvPr/>
      </p:nvGrpSpPr>
      <p:grpSpPr>
        <a:xfrm>
          <a:off x="0" y="0"/>
          <a:ext cx="0" cy="0"/>
          <a:chOff x="0" y="0"/>
          <a:chExt cx="0" cy="0"/>
        </a:xfrm>
      </p:grpSpPr>
      <p:pic>
        <p:nvPicPr>
          <p:cNvPr id="15" name="Google Shape;15;p3"/>
          <p:cNvPicPr preferRelativeResize="0"/>
          <p:nvPr/>
        </p:nvPicPr>
        <p:blipFill rotWithShape="1">
          <a:blip r:embed="rId2">
            <a:alphaModFix/>
          </a:blip>
          <a:srcRect b="367" l="308" r="327" t="357"/>
          <a:stretch/>
        </p:blipFill>
        <p:spPr>
          <a:xfrm>
            <a:off x="0" y="250"/>
            <a:ext cx="9143997" cy="5143501"/>
          </a:xfrm>
          <a:prstGeom prst="rect">
            <a:avLst/>
          </a:prstGeom>
          <a:noFill/>
          <a:ln>
            <a:noFill/>
          </a:ln>
        </p:spPr>
      </p:pic>
      <p:pic>
        <p:nvPicPr>
          <p:cNvPr descr="New York University logo" id="16" name="Google Shape;16;p3"/>
          <p:cNvPicPr preferRelativeResize="0"/>
          <p:nvPr/>
        </p:nvPicPr>
        <p:blipFill rotWithShape="1">
          <a:blip r:embed="rId3">
            <a:alphaModFix/>
          </a:blip>
          <a:srcRect b="0" l="0" r="0" t="0"/>
          <a:stretch/>
        </p:blipFill>
        <p:spPr>
          <a:xfrm>
            <a:off x="4047363" y="427947"/>
            <a:ext cx="1049175" cy="356100"/>
          </a:xfrm>
          <a:prstGeom prst="rect">
            <a:avLst/>
          </a:prstGeom>
          <a:noFill/>
          <a:ln>
            <a:noFill/>
          </a:ln>
        </p:spPr>
      </p:pic>
      <p:sp>
        <p:nvSpPr>
          <p:cNvPr id="17" name="Google Shape;17;p3"/>
          <p:cNvSpPr txBox="1"/>
          <p:nvPr>
            <p:ph type="title"/>
          </p:nvPr>
        </p:nvSpPr>
        <p:spPr>
          <a:xfrm>
            <a:off x="904850" y="1253682"/>
            <a:ext cx="7333800" cy="15951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None/>
              <a:defRPr sz="7200">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p:txBody>
      </p:sp>
      <p:sp>
        <p:nvSpPr>
          <p:cNvPr id="18" name="Google Shape;18;p3"/>
          <p:cNvSpPr txBox="1"/>
          <p:nvPr>
            <p:ph idx="1" type="body"/>
          </p:nvPr>
        </p:nvSpPr>
        <p:spPr>
          <a:xfrm>
            <a:off x="2496200" y="4275729"/>
            <a:ext cx="4151400" cy="304500"/>
          </a:xfrm>
          <a:prstGeom prst="rect">
            <a:avLst/>
          </a:prstGeom>
        </p:spPr>
        <p:txBody>
          <a:bodyPr anchorCtr="0" anchor="t" bIns="91425" lIns="91425" spcFirstLastPara="1" rIns="91425" wrap="square" tIns="91425">
            <a:noAutofit/>
          </a:bodyPr>
          <a:lstStyle>
            <a:lvl1pPr indent="-292100" lvl="0" marL="457200" rtl="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1pPr>
            <a:lvl2pPr indent="-292100" lvl="1" marL="914400" rtl="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2pPr>
            <a:lvl3pPr indent="-292100" lvl="2" marL="1371600" rtl="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3pPr>
            <a:lvl4pPr indent="-292100" lvl="3" marL="1828800" rtl="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4pPr>
            <a:lvl5pPr indent="-292100" lvl="4" marL="2286000" rtl="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5pPr>
            <a:lvl6pPr indent="-292100" lvl="5" marL="2743200" rtl="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6pPr>
            <a:lvl7pPr indent="-292100" lvl="6" marL="3200400" rtl="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7pPr>
            <a:lvl8pPr indent="-292100" lvl="7" marL="3657600" rtl="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8pPr>
            <a:lvl9pPr indent="-292100" lvl="8" marL="4114800" rtl="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9pPr>
          </a:lstStyle>
          <a:p/>
        </p:txBody>
      </p:sp>
      <p:sp>
        <p:nvSpPr>
          <p:cNvPr id="19" name="Google Shape;19;p3"/>
          <p:cNvSpPr txBox="1"/>
          <p:nvPr>
            <p:ph idx="2" type="subTitle"/>
          </p:nvPr>
        </p:nvSpPr>
        <p:spPr>
          <a:xfrm>
            <a:off x="2496200" y="2791614"/>
            <a:ext cx="4151400" cy="700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5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2"/>
        </a:solidFill>
      </p:bgPr>
    </p:bg>
    <p:spTree>
      <p:nvGrpSpPr>
        <p:cNvPr id="20" name="Shape 20"/>
        <p:cNvGrpSpPr/>
        <p:nvPr/>
      </p:nvGrpSpPr>
      <p:grpSpPr>
        <a:xfrm>
          <a:off x="0" y="0"/>
          <a:ext cx="0" cy="0"/>
          <a:chOff x="0" y="0"/>
          <a:chExt cx="0" cy="0"/>
        </a:xfrm>
      </p:grpSpPr>
      <p:pic>
        <p:nvPicPr>
          <p:cNvPr id="21" name="Google Shape;21;p4"/>
          <p:cNvPicPr preferRelativeResize="0"/>
          <p:nvPr/>
        </p:nvPicPr>
        <p:blipFill rotWithShape="1">
          <a:blip r:embed="rId2">
            <a:alphaModFix/>
          </a:blip>
          <a:srcRect b="0" l="0" r="0" t="0"/>
          <a:stretch/>
        </p:blipFill>
        <p:spPr>
          <a:xfrm>
            <a:off x="0" y="0"/>
            <a:ext cx="9144003" cy="5143501"/>
          </a:xfrm>
          <a:prstGeom prst="rect">
            <a:avLst/>
          </a:prstGeom>
          <a:noFill/>
          <a:ln>
            <a:noFill/>
          </a:ln>
        </p:spPr>
      </p:pic>
      <p:sp>
        <p:nvSpPr>
          <p:cNvPr id="22" name="Google Shape;22;p4"/>
          <p:cNvSpPr txBox="1"/>
          <p:nvPr>
            <p:ph type="title"/>
          </p:nvPr>
        </p:nvSpPr>
        <p:spPr>
          <a:xfrm>
            <a:off x="1506000" y="1385509"/>
            <a:ext cx="6131700" cy="1638600"/>
          </a:xfrm>
          <a:prstGeom prst="rect">
            <a:avLst/>
          </a:prstGeom>
        </p:spPr>
        <p:txBody>
          <a:bodyPr anchorCtr="0" anchor="b" bIns="91425" lIns="91425" spcFirstLastPara="1" rIns="91425" wrap="square" tIns="91425">
            <a:noAutofit/>
          </a:bodyPr>
          <a:lstStyle>
            <a:lvl1pPr lvl="0" algn="ctr">
              <a:lnSpc>
                <a:spcPct val="80000"/>
              </a:lnSpc>
              <a:spcBef>
                <a:spcPts val="0"/>
              </a:spcBef>
              <a:spcAft>
                <a:spcPts val="0"/>
              </a:spcAft>
              <a:buNone/>
              <a:defRPr sz="6000"/>
            </a:lvl1pPr>
            <a:lvl2pPr lvl="1">
              <a:spcBef>
                <a:spcPts val="0"/>
              </a:spcBef>
              <a:spcAft>
                <a:spcPts val="0"/>
              </a:spcAft>
              <a:buNone/>
              <a:defRPr>
                <a:latin typeface="Montserrat"/>
                <a:ea typeface="Montserrat"/>
                <a:cs typeface="Montserrat"/>
                <a:sym typeface="Montserrat"/>
              </a:defRPr>
            </a:lvl2pPr>
            <a:lvl3pPr lvl="2">
              <a:spcBef>
                <a:spcPts val="0"/>
              </a:spcBef>
              <a:spcAft>
                <a:spcPts val="0"/>
              </a:spcAft>
              <a:buNone/>
              <a:defRPr>
                <a:latin typeface="Montserrat"/>
                <a:ea typeface="Montserrat"/>
                <a:cs typeface="Montserrat"/>
                <a:sym typeface="Montserrat"/>
              </a:defRPr>
            </a:lvl3pPr>
            <a:lvl4pPr lvl="3">
              <a:spcBef>
                <a:spcPts val="0"/>
              </a:spcBef>
              <a:spcAft>
                <a:spcPts val="0"/>
              </a:spcAft>
              <a:buNone/>
              <a:defRPr>
                <a:latin typeface="Montserrat"/>
                <a:ea typeface="Montserrat"/>
                <a:cs typeface="Montserrat"/>
                <a:sym typeface="Montserrat"/>
              </a:defRPr>
            </a:lvl4pPr>
            <a:lvl5pPr lvl="4">
              <a:spcBef>
                <a:spcPts val="0"/>
              </a:spcBef>
              <a:spcAft>
                <a:spcPts val="0"/>
              </a:spcAft>
              <a:buNone/>
              <a:defRPr>
                <a:latin typeface="Montserrat"/>
                <a:ea typeface="Montserrat"/>
                <a:cs typeface="Montserrat"/>
                <a:sym typeface="Montserrat"/>
              </a:defRPr>
            </a:lvl5pPr>
            <a:lvl6pPr lvl="5">
              <a:spcBef>
                <a:spcPts val="0"/>
              </a:spcBef>
              <a:spcAft>
                <a:spcPts val="0"/>
              </a:spcAft>
              <a:buNone/>
              <a:defRPr>
                <a:latin typeface="Montserrat"/>
                <a:ea typeface="Montserrat"/>
                <a:cs typeface="Montserrat"/>
                <a:sym typeface="Montserrat"/>
              </a:defRPr>
            </a:lvl6pPr>
            <a:lvl7pPr lvl="6">
              <a:spcBef>
                <a:spcPts val="0"/>
              </a:spcBef>
              <a:spcAft>
                <a:spcPts val="0"/>
              </a:spcAft>
              <a:buNone/>
              <a:defRPr>
                <a:latin typeface="Montserrat"/>
                <a:ea typeface="Montserrat"/>
                <a:cs typeface="Montserrat"/>
                <a:sym typeface="Montserrat"/>
              </a:defRPr>
            </a:lvl7pPr>
            <a:lvl8pPr lvl="7">
              <a:spcBef>
                <a:spcPts val="0"/>
              </a:spcBef>
              <a:spcAft>
                <a:spcPts val="0"/>
              </a:spcAft>
              <a:buNone/>
              <a:defRPr>
                <a:latin typeface="Montserrat"/>
                <a:ea typeface="Montserrat"/>
                <a:cs typeface="Montserrat"/>
                <a:sym typeface="Montserrat"/>
              </a:defRPr>
            </a:lvl8pPr>
            <a:lvl9pPr lvl="8">
              <a:spcBef>
                <a:spcPts val="0"/>
              </a:spcBef>
              <a:spcAft>
                <a:spcPts val="0"/>
              </a:spcAft>
              <a:buNone/>
              <a:defRPr>
                <a:latin typeface="Montserrat"/>
                <a:ea typeface="Montserrat"/>
                <a:cs typeface="Montserrat"/>
                <a:sym typeface="Montserrat"/>
              </a:defRPr>
            </a:lvl9pPr>
          </a:lstStyle>
          <a:p/>
        </p:txBody>
      </p:sp>
      <p:sp>
        <p:nvSpPr>
          <p:cNvPr id="23" name="Google Shape;23;p4"/>
          <p:cNvSpPr txBox="1"/>
          <p:nvPr>
            <p:ph idx="1" type="subTitle"/>
          </p:nvPr>
        </p:nvSpPr>
        <p:spPr>
          <a:xfrm>
            <a:off x="2462575" y="2959018"/>
            <a:ext cx="4218600" cy="7341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solidFill>
                  <a:schemeClr val="dk1"/>
                </a:solidFill>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5"/>
          <p:cNvSpPr txBox="1"/>
          <p:nvPr/>
        </p:nvSpPr>
        <p:spPr>
          <a:xfrm>
            <a:off x="4583948"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pic>
        <p:nvPicPr>
          <p:cNvPr descr=" " id="26" name="Google Shape;26;p5"/>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27" name="Google Shape;27;p5"/>
          <p:cNvSpPr txBox="1"/>
          <p:nvPr>
            <p:ph type="title"/>
          </p:nvPr>
        </p:nvSpPr>
        <p:spPr>
          <a:xfrm>
            <a:off x="311700" y="587975"/>
            <a:ext cx="6551100" cy="6579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Clr>
                <a:srgbClr val="57068C"/>
              </a:buClr>
              <a:buSzPts val="4800"/>
              <a:buNone/>
              <a:defRPr sz="4800">
                <a:solidFill>
                  <a:srgbClr val="57068C"/>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 name="Google Shape;28;p5"/>
          <p:cNvSpPr txBox="1"/>
          <p:nvPr>
            <p:ph idx="1" type="body"/>
          </p:nvPr>
        </p:nvSpPr>
        <p:spPr>
          <a:xfrm>
            <a:off x="311700" y="1448400"/>
            <a:ext cx="6551100" cy="2246700"/>
          </a:xfrm>
          <a:prstGeom prst="rect">
            <a:avLst/>
          </a:prstGeom>
        </p:spPr>
        <p:txBody>
          <a:bodyPr anchorCtr="0" anchor="t" bIns="91425" lIns="91425" spcFirstLastPara="1" rIns="91425" wrap="square" tIns="91425">
            <a:noAutofit/>
          </a:bodyPr>
          <a:lstStyle>
            <a:lvl1pPr indent="-342900" lvl="0" marL="457200">
              <a:lnSpc>
                <a:spcPct val="125000"/>
              </a:lnSpc>
              <a:spcBef>
                <a:spcPts val="0"/>
              </a:spcBef>
              <a:spcAft>
                <a:spcPts val="0"/>
              </a:spcAft>
              <a:buSzPts val="1800"/>
              <a:buChar char="●"/>
              <a:defRPr/>
            </a:lvl1pPr>
            <a:lvl2pPr indent="-317500" lvl="1" marL="914400">
              <a:spcBef>
                <a:spcPts val="1000"/>
              </a:spcBef>
              <a:spcAft>
                <a:spcPts val="0"/>
              </a:spcAft>
              <a:buSzPts val="1400"/>
              <a:buChar char="○"/>
              <a:defRPr/>
            </a:lvl2pPr>
            <a:lvl3pPr indent="-317500" lvl="2" marL="1371600">
              <a:spcBef>
                <a:spcPts val="1000"/>
              </a:spcBef>
              <a:spcAft>
                <a:spcPts val="0"/>
              </a:spcAft>
              <a:buSzPts val="1400"/>
              <a:buChar char="■"/>
              <a:defRPr/>
            </a:lvl3pPr>
            <a:lvl4pPr indent="-317500" lvl="3" marL="1828800">
              <a:spcBef>
                <a:spcPts val="1000"/>
              </a:spcBef>
              <a:spcAft>
                <a:spcPts val="0"/>
              </a:spcAft>
              <a:buSzPts val="1400"/>
              <a:buChar char="●"/>
              <a:defRPr/>
            </a:lvl4pPr>
            <a:lvl5pPr indent="-317500" lvl="4" marL="2286000">
              <a:spcBef>
                <a:spcPts val="1000"/>
              </a:spcBef>
              <a:spcAft>
                <a:spcPts val="0"/>
              </a:spcAft>
              <a:buSzPts val="1400"/>
              <a:buChar char="○"/>
              <a:defRPr/>
            </a:lvl5pPr>
            <a:lvl6pPr indent="-317500" lvl="5" marL="2743200">
              <a:spcBef>
                <a:spcPts val="1000"/>
              </a:spcBef>
              <a:spcAft>
                <a:spcPts val="0"/>
              </a:spcAft>
              <a:buSzPts val="1400"/>
              <a:buChar char="■"/>
              <a:defRPr/>
            </a:lvl6pPr>
            <a:lvl7pPr indent="-317500" lvl="6" marL="3200400">
              <a:spcBef>
                <a:spcPts val="1000"/>
              </a:spcBef>
              <a:spcAft>
                <a:spcPts val="0"/>
              </a:spcAft>
              <a:buSzPts val="1400"/>
              <a:buChar char="●"/>
              <a:defRPr/>
            </a:lvl7pPr>
            <a:lvl8pPr indent="-317500" lvl="7" marL="3657600">
              <a:spcBef>
                <a:spcPts val="1000"/>
              </a:spcBef>
              <a:spcAft>
                <a:spcPts val="0"/>
              </a:spcAft>
              <a:buSzPts val="1400"/>
              <a:buChar char="○"/>
              <a:defRPr/>
            </a:lvl8pPr>
            <a:lvl9pPr indent="-317500" lvl="8" marL="4114800">
              <a:spcBef>
                <a:spcPts val="1000"/>
              </a:spcBef>
              <a:spcAft>
                <a:spcPts val="1000"/>
              </a:spcAft>
              <a:buSzPts val="1400"/>
              <a:buChar char="■"/>
              <a:defRPr/>
            </a:lvl9pPr>
          </a:lstStyle>
          <a:p/>
        </p:txBody>
      </p:sp>
      <p:pic>
        <p:nvPicPr>
          <p:cNvPr id="29" name="Google Shape;29;p5"/>
          <p:cNvPicPr preferRelativeResize="0"/>
          <p:nvPr/>
        </p:nvPicPr>
        <p:blipFill rotWithShape="1">
          <a:blip r:embed="rId3">
            <a:alphaModFix/>
          </a:blip>
          <a:srcRect b="0" l="0" r="0" t="29770"/>
          <a:stretch/>
        </p:blipFill>
        <p:spPr>
          <a:xfrm>
            <a:off x="0" y="1"/>
            <a:ext cx="9144003" cy="263400"/>
          </a:xfrm>
          <a:prstGeom prst="rect">
            <a:avLst/>
          </a:prstGeom>
          <a:noFill/>
          <a:ln>
            <a:noFill/>
          </a:ln>
        </p:spPr>
      </p:pic>
    </p:spTree>
  </p:cSld>
  <p:clrMapOvr>
    <a:masterClrMapping/>
  </p:clrMapOvr>
  <p:extLst>
    <p:ext uri="{DCECCB84-F9BA-43D5-87BE-67443E8EF086}">
      <p15:sldGuideLst>
        <p15:guide id="1" orient="horz" pos="432">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6"/>
          <p:cNvSpPr txBox="1"/>
          <p:nvPr>
            <p:ph type="title"/>
          </p:nvPr>
        </p:nvSpPr>
        <p:spPr>
          <a:xfrm>
            <a:off x="311700" y="587970"/>
            <a:ext cx="4945500" cy="11373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rgbClr val="57068C"/>
              </a:buClr>
              <a:buSzPts val="4800"/>
              <a:buNone/>
              <a:defRPr sz="4800">
                <a:solidFill>
                  <a:srgbClr val="57068C"/>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2" name="Google Shape;32;p6"/>
          <p:cNvSpPr txBox="1"/>
          <p:nvPr>
            <p:ph idx="1" type="body"/>
          </p:nvPr>
        </p:nvSpPr>
        <p:spPr>
          <a:xfrm>
            <a:off x="311700" y="2467949"/>
            <a:ext cx="3999900" cy="1807800"/>
          </a:xfrm>
          <a:prstGeom prst="rect">
            <a:avLst/>
          </a:prstGeom>
        </p:spPr>
        <p:txBody>
          <a:bodyPr anchorCtr="0" anchor="t" bIns="91425" lIns="91425" spcFirstLastPara="1" rIns="91425" wrap="square" tIns="91425">
            <a:noAutofit/>
          </a:bodyPr>
          <a:lstStyle>
            <a:lvl1pPr indent="-304800" lvl="0" marL="457200">
              <a:lnSpc>
                <a:spcPct val="125000"/>
              </a:lnSpc>
              <a:spcBef>
                <a:spcPts val="0"/>
              </a:spcBef>
              <a:spcAft>
                <a:spcPts val="0"/>
              </a:spcAft>
              <a:buSzPts val="1200"/>
              <a:buChar char="●"/>
              <a:defRPr sz="1200"/>
            </a:lvl1pPr>
            <a:lvl2pPr indent="-304800" lvl="1" marL="914400">
              <a:lnSpc>
                <a:spcPct val="125000"/>
              </a:lnSpc>
              <a:spcBef>
                <a:spcPts val="800"/>
              </a:spcBef>
              <a:spcAft>
                <a:spcPts val="0"/>
              </a:spcAft>
              <a:buSzPts val="1200"/>
              <a:buChar char="○"/>
              <a:defRPr sz="1200"/>
            </a:lvl2pPr>
            <a:lvl3pPr indent="-304800" lvl="2" marL="1371600">
              <a:lnSpc>
                <a:spcPct val="125000"/>
              </a:lnSpc>
              <a:spcBef>
                <a:spcPts val="800"/>
              </a:spcBef>
              <a:spcAft>
                <a:spcPts val="0"/>
              </a:spcAft>
              <a:buSzPts val="1200"/>
              <a:buChar char="■"/>
              <a:defRPr sz="1200"/>
            </a:lvl3pPr>
            <a:lvl4pPr indent="-304800" lvl="3" marL="1828800">
              <a:lnSpc>
                <a:spcPct val="125000"/>
              </a:lnSpc>
              <a:spcBef>
                <a:spcPts val="800"/>
              </a:spcBef>
              <a:spcAft>
                <a:spcPts val="0"/>
              </a:spcAft>
              <a:buSzPts val="1200"/>
              <a:buChar char="●"/>
              <a:defRPr sz="1200"/>
            </a:lvl4pPr>
            <a:lvl5pPr indent="-304800" lvl="4" marL="2286000">
              <a:lnSpc>
                <a:spcPct val="125000"/>
              </a:lnSpc>
              <a:spcBef>
                <a:spcPts val="800"/>
              </a:spcBef>
              <a:spcAft>
                <a:spcPts val="0"/>
              </a:spcAft>
              <a:buSzPts val="1200"/>
              <a:buChar char="○"/>
              <a:defRPr sz="1200"/>
            </a:lvl5pPr>
            <a:lvl6pPr indent="-304800" lvl="5" marL="2743200">
              <a:lnSpc>
                <a:spcPct val="125000"/>
              </a:lnSpc>
              <a:spcBef>
                <a:spcPts val="800"/>
              </a:spcBef>
              <a:spcAft>
                <a:spcPts val="0"/>
              </a:spcAft>
              <a:buSzPts val="1200"/>
              <a:buChar char="■"/>
              <a:defRPr sz="1200"/>
            </a:lvl6pPr>
            <a:lvl7pPr indent="-304800" lvl="6" marL="3200400">
              <a:lnSpc>
                <a:spcPct val="125000"/>
              </a:lnSpc>
              <a:spcBef>
                <a:spcPts val="800"/>
              </a:spcBef>
              <a:spcAft>
                <a:spcPts val="0"/>
              </a:spcAft>
              <a:buSzPts val="1200"/>
              <a:buChar char="●"/>
              <a:defRPr sz="1200"/>
            </a:lvl7pPr>
            <a:lvl8pPr indent="-304800" lvl="7" marL="3657600">
              <a:lnSpc>
                <a:spcPct val="125000"/>
              </a:lnSpc>
              <a:spcBef>
                <a:spcPts val="800"/>
              </a:spcBef>
              <a:spcAft>
                <a:spcPts val="0"/>
              </a:spcAft>
              <a:buSzPts val="1200"/>
              <a:buChar char="○"/>
              <a:defRPr sz="1200"/>
            </a:lvl8pPr>
            <a:lvl9pPr indent="-304800" lvl="8" marL="4114800">
              <a:lnSpc>
                <a:spcPct val="125000"/>
              </a:lnSpc>
              <a:spcBef>
                <a:spcPts val="800"/>
              </a:spcBef>
              <a:spcAft>
                <a:spcPts val="800"/>
              </a:spcAft>
              <a:buSzPts val="1200"/>
              <a:buChar char="■"/>
              <a:defRPr sz="1200"/>
            </a:lvl9pPr>
          </a:lstStyle>
          <a:p/>
        </p:txBody>
      </p:sp>
      <p:sp>
        <p:nvSpPr>
          <p:cNvPr id="33" name="Google Shape;33;p6"/>
          <p:cNvSpPr txBox="1"/>
          <p:nvPr>
            <p:ph idx="2" type="body"/>
          </p:nvPr>
        </p:nvSpPr>
        <p:spPr>
          <a:xfrm>
            <a:off x="4619925" y="2467949"/>
            <a:ext cx="3999900" cy="1807800"/>
          </a:xfrm>
          <a:prstGeom prst="rect">
            <a:avLst/>
          </a:prstGeom>
        </p:spPr>
        <p:txBody>
          <a:bodyPr anchorCtr="0" anchor="t" bIns="91425" lIns="91425" spcFirstLastPara="1" rIns="91425" wrap="square" tIns="91425">
            <a:noAutofit/>
          </a:bodyPr>
          <a:lstStyle>
            <a:lvl1pPr indent="-304800" lvl="0" marL="457200">
              <a:lnSpc>
                <a:spcPct val="125000"/>
              </a:lnSpc>
              <a:spcBef>
                <a:spcPts val="0"/>
              </a:spcBef>
              <a:spcAft>
                <a:spcPts val="0"/>
              </a:spcAft>
              <a:buSzPts val="1200"/>
              <a:buChar char="●"/>
              <a:defRPr sz="1200"/>
            </a:lvl1pPr>
            <a:lvl2pPr indent="-304800" lvl="1" marL="914400">
              <a:lnSpc>
                <a:spcPct val="125000"/>
              </a:lnSpc>
              <a:spcBef>
                <a:spcPts val="800"/>
              </a:spcBef>
              <a:spcAft>
                <a:spcPts val="0"/>
              </a:spcAft>
              <a:buSzPts val="1200"/>
              <a:buChar char="○"/>
              <a:defRPr sz="1200"/>
            </a:lvl2pPr>
            <a:lvl3pPr indent="-304800" lvl="2" marL="1371600">
              <a:lnSpc>
                <a:spcPct val="125000"/>
              </a:lnSpc>
              <a:spcBef>
                <a:spcPts val="800"/>
              </a:spcBef>
              <a:spcAft>
                <a:spcPts val="0"/>
              </a:spcAft>
              <a:buSzPts val="1200"/>
              <a:buChar char="■"/>
              <a:defRPr sz="1200"/>
            </a:lvl3pPr>
            <a:lvl4pPr indent="-304800" lvl="3" marL="1828800">
              <a:lnSpc>
                <a:spcPct val="125000"/>
              </a:lnSpc>
              <a:spcBef>
                <a:spcPts val="800"/>
              </a:spcBef>
              <a:spcAft>
                <a:spcPts val="0"/>
              </a:spcAft>
              <a:buSzPts val="1200"/>
              <a:buChar char="●"/>
              <a:defRPr sz="1200"/>
            </a:lvl4pPr>
            <a:lvl5pPr indent="-304800" lvl="4" marL="2286000">
              <a:lnSpc>
                <a:spcPct val="125000"/>
              </a:lnSpc>
              <a:spcBef>
                <a:spcPts val="800"/>
              </a:spcBef>
              <a:spcAft>
                <a:spcPts val="0"/>
              </a:spcAft>
              <a:buSzPts val="1200"/>
              <a:buChar char="○"/>
              <a:defRPr sz="1200"/>
            </a:lvl5pPr>
            <a:lvl6pPr indent="-304800" lvl="5" marL="2743200">
              <a:lnSpc>
                <a:spcPct val="125000"/>
              </a:lnSpc>
              <a:spcBef>
                <a:spcPts val="800"/>
              </a:spcBef>
              <a:spcAft>
                <a:spcPts val="0"/>
              </a:spcAft>
              <a:buSzPts val="1200"/>
              <a:buChar char="■"/>
              <a:defRPr sz="1200"/>
            </a:lvl6pPr>
            <a:lvl7pPr indent="-304800" lvl="6" marL="3200400">
              <a:lnSpc>
                <a:spcPct val="125000"/>
              </a:lnSpc>
              <a:spcBef>
                <a:spcPts val="800"/>
              </a:spcBef>
              <a:spcAft>
                <a:spcPts val="0"/>
              </a:spcAft>
              <a:buSzPts val="1200"/>
              <a:buChar char="●"/>
              <a:defRPr sz="1200"/>
            </a:lvl7pPr>
            <a:lvl8pPr indent="-304800" lvl="7" marL="3657600">
              <a:lnSpc>
                <a:spcPct val="125000"/>
              </a:lnSpc>
              <a:spcBef>
                <a:spcPts val="800"/>
              </a:spcBef>
              <a:spcAft>
                <a:spcPts val="0"/>
              </a:spcAft>
              <a:buSzPts val="1200"/>
              <a:buChar char="○"/>
              <a:defRPr sz="1200"/>
            </a:lvl8pPr>
            <a:lvl9pPr indent="-304800" lvl="8" marL="4114800">
              <a:lnSpc>
                <a:spcPct val="125000"/>
              </a:lnSpc>
              <a:spcBef>
                <a:spcPts val="800"/>
              </a:spcBef>
              <a:spcAft>
                <a:spcPts val="800"/>
              </a:spcAft>
              <a:buSzPts val="1200"/>
              <a:buChar char="■"/>
              <a:defRPr sz="1200"/>
            </a:lvl9pPr>
          </a:lstStyle>
          <a:p/>
        </p:txBody>
      </p:sp>
      <p:pic>
        <p:nvPicPr>
          <p:cNvPr descr=" " id="34" name="Google Shape;34;p6"/>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35" name="Google Shape;35;p6"/>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sp>
        <p:nvSpPr>
          <p:cNvPr id="36" name="Google Shape;36;p6"/>
          <p:cNvSpPr txBox="1"/>
          <p:nvPr>
            <p:ph idx="3" type="subTitle"/>
          </p:nvPr>
        </p:nvSpPr>
        <p:spPr>
          <a:xfrm>
            <a:off x="311700" y="2054620"/>
            <a:ext cx="3999900" cy="411600"/>
          </a:xfrm>
          <a:prstGeom prst="rect">
            <a:avLst/>
          </a:prstGeom>
        </p:spPr>
        <p:txBody>
          <a:bodyPr anchorCtr="0" anchor="t" bIns="91425" lIns="91425" spcFirstLastPara="1" rIns="91425" wrap="square" tIns="91425">
            <a:noAutofit/>
          </a:bodyPr>
          <a:lstStyle>
            <a:lvl1pPr lvl="0">
              <a:spcBef>
                <a:spcPts val="0"/>
              </a:spcBef>
              <a:spcAft>
                <a:spcPts val="0"/>
              </a:spcAft>
              <a:buNone/>
              <a:defRPr b="1" sz="1400">
                <a:solidFill>
                  <a:schemeClr val="dk1"/>
                </a:solidFill>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
        <p:nvSpPr>
          <p:cNvPr id="37" name="Google Shape;37;p6"/>
          <p:cNvSpPr txBox="1"/>
          <p:nvPr>
            <p:ph idx="4" type="subTitle"/>
          </p:nvPr>
        </p:nvSpPr>
        <p:spPr>
          <a:xfrm>
            <a:off x="4619925" y="2054620"/>
            <a:ext cx="39999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400">
                <a:solidFill>
                  <a:schemeClr val="dk1"/>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pic>
        <p:nvPicPr>
          <p:cNvPr id="38" name="Google Shape;38;p6"/>
          <p:cNvPicPr preferRelativeResize="0"/>
          <p:nvPr/>
        </p:nvPicPr>
        <p:blipFill rotWithShape="1">
          <a:blip r:embed="rId3">
            <a:alphaModFix/>
          </a:blip>
          <a:srcRect b="0" l="0" r="0" t="29770"/>
          <a:stretch/>
        </p:blipFill>
        <p:spPr>
          <a:xfrm>
            <a:off x="0" y="1"/>
            <a:ext cx="9144003" cy="2634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7"/>
          <p:cNvSpPr txBox="1"/>
          <p:nvPr>
            <p:ph type="title"/>
          </p:nvPr>
        </p:nvSpPr>
        <p:spPr>
          <a:xfrm>
            <a:off x="311700" y="530680"/>
            <a:ext cx="84249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57068C"/>
              </a:buClr>
              <a:buSzPts val="3600"/>
              <a:buNone/>
              <a:defRPr>
                <a:solidFill>
                  <a:srgbClr val="57068C"/>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pic>
        <p:nvPicPr>
          <p:cNvPr descr=" " id="41" name="Google Shape;41;p7"/>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42" name="Google Shape;42;p7"/>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pic>
        <p:nvPicPr>
          <p:cNvPr id="43" name="Google Shape;43;p7"/>
          <p:cNvPicPr preferRelativeResize="0"/>
          <p:nvPr/>
        </p:nvPicPr>
        <p:blipFill rotWithShape="1">
          <a:blip r:embed="rId3">
            <a:alphaModFix/>
          </a:blip>
          <a:srcRect b="0" l="0" r="0" t="29770"/>
          <a:stretch/>
        </p:blipFill>
        <p:spPr>
          <a:xfrm>
            <a:off x="0" y="1"/>
            <a:ext cx="9144003" cy="2634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4" name="Shape 44"/>
        <p:cNvGrpSpPr/>
        <p:nvPr/>
      </p:nvGrpSpPr>
      <p:grpSpPr>
        <a:xfrm>
          <a:off x="0" y="0"/>
          <a:ext cx="0" cy="0"/>
          <a:chOff x="0" y="0"/>
          <a:chExt cx="0" cy="0"/>
        </a:xfrm>
      </p:grpSpPr>
      <p:sp>
        <p:nvSpPr>
          <p:cNvPr id="45" name="Google Shape;45;p8"/>
          <p:cNvSpPr txBox="1"/>
          <p:nvPr>
            <p:ph type="title"/>
          </p:nvPr>
        </p:nvSpPr>
        <p:spPr>
          <a:xfrm>
            <a:off x="311700" y="708000"/>
            <a:ext cx="3132300" cy="755700"/>
          </a:xfrm>
          <a:prstGeom prst="rect">
            <a:avLst/>
          </a:prstGeom>
        </p:spPr>
        <p:txBody>
          <a:bodyPr anchorCtr="0" anchor="b" bIns="91425" lIns="91425" spcFirstLastPara="1" rIns="91425" wrap="square" tIns="91425">
            <a:noAutofit/>
          </a:bodyPr>
          <a:lstStyle>
            <a:lvl1pPr lvl="0">
              <a:spcBef>
                <a:spcPts val="0"/>
              </a:spcBef>
              <a:spcAft>
                <a:spcPts val="0"/>
              </a:spcAft>
              <a:buClr>
                <a:srgbClr val="57068C"/>
              </a:buClr>
              <a:buSzPts val="2400"/>
              <a:buNone/>
              <a:defRPr sz="2400">
                <a:solidFill>
                  <a:srgbClr val="57068C"/>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8"/>
          <p:cNvSpPr txBox="1"/>
          <p:nvPr>
            <p:ph idx="1" type="body"/>
          </p:nvPr>
        </p:nvSpPr>
        <p:spPr>
          <a:xfrm>
            <a:off x="311700" y="1542000"/>
            <a:ext cx="3054600" cy="2886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000"/>
              </a:spcBef>
              <a:spcAft>
                <a:spcPts val="0"/>
              </a:spcAft>
              <a:buSzPts val="1200"/>
              <a:buChar char="○"/>
              <a:defRPr sz="1200"/>
            </a:lvl2pPr>
            <a:lvl3pPr indent="-304800" lvl="2" marL="1371600">
              <a:spcBef>
                <a:spcPts val="1000"/>
              </a:spcBef>
              <a:spcAft>
                <a:spcPts val="0"/>
              </a:spcAft>
              <a:buSzPts val="1200"/>
              <a:buChar char="■"/>
              <a:defRPr sz="1200"/>
            </a:lvl3pPr>
            <a:lvl4pPr indent="-304800" lvl="3" marL="1828800">
              <a:spcBef>
                <a:spcPts val="1000"/>
              </a:spcBef>
              <a:spcAft>
                <a:spcPts val="0"/>
              </a:spcAft>
              <a:buSzPts val="1200"/>
              <a:buChar char="●"/>
              <a:defRPr sz="1200"/>
            </a:lvl4pPr>
            <a:lvl5pPr indent="-304800" lvl="4" marL="2286000">
              <a:spcBef>
                <a:spcPts val="1000"/>
              </a:spcBef>
              <a:spcAft>
                <a:spcPts val="0"/>
              </a:spcAft>
              <a:buSzPts val="1200"/>
              <a:buChar char="○"/>
              <a:defRPr sz="1200"/>
            </a:lvl5pPr>
            <a:lvl6pPr indent="-304800" lvl="5" marL="2743200">
              <a:spcBef>
                <a:spcPts val="1000"/>
              </a:spcBef>
              <a:spcAft>
                <a:spcPts val="0"/>
              </a:spcAft>
              <a:buSzPts val="1200"/>
              <a:buChar char="■"/>
              <a:defRPr sz="1200"/>
            </a:lvl6pPr>
            <a:lvl7pPr indent="-304800" lvl="6" marL="3200400">
              <a:spcBef>
                <a:spcPts val="1000"/>
              </a:spcBef>
              <a:spcAft>
                <a:spcPts val="0"/>
              </a:spcAft>
              <a:buSzPts val="1200"/>
              <a:buChar char="●"/>
              <a:defRPr sz="1200"/>
            </a:lvl7pPr>
            <a:lvl8pPr indent="-304800" lvl="7" marL="3657600">
              <a:spcBef>
                <a:spcPts val="1000"/>
              </a:spcBef>
              <a:spcAft>
                <a:spcPts val="0"/>
              </a:spcAft>
              <a:buSzPts val="1200"/>
              <a:buChar char="○"/>
              <a:defRPr sz="1200"/>
            </a:lvl8pPr>
            <a:lvl9pPr indent="-304800" lvl="8" marL="4114800">
              <a:spcBef>
                <a:spcPts val="1000"/>
              </a:spcBef>
              <a:spcAft>
                <a:spcPts val="1000"/>
              </a:spcAft>
              <a:buSzPts val="1200"/>
              <a:buChar char="■"/>
              <a:defRPr sz="1200"/>
            </a:lvl9pPr>
          </a:lstStyle>
          <a:p/>
        </p:txBody>
      </p:sp>
      <p:pic>
        <p:nvPicPr>
          <p:cNvPr descr=" " id="47" name="Google Shape;47;p8"/>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48" name="Google Shape;48;p8"/>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pic>
        <p:nvPicPr>
          <p:cNvPr id="49" name="Google Shape;49;p8"/>
          <p:cNvPicPr preferRelativeResize="0"/>
          <p:nvPr/>
        </p:nvPicPr>
        <p:blipFill rotWithShape="1">
          <a:blip r:embed="rId3">
            <a:alphaModFix/>
          </a:blip>
          <a:srcRect b="0" l="0" r="0" t="29770"/>
          <a:stretch/>
        </p:blipFill>
        <p:spPr>
          <a:xfrm>
            <a:off x="0" y="1"/>
            <a:ext cx="9144003" cy="263400"/>
          </a:xfrm>
          <a:prstGeom prst="rect">
            <a:avLst/>
          </a:prstGeom>
          <a:noFill/>
          <a:ln>
            <a:noFill/>
          </a:ln>
        </p:spPr>
      </p:pic>
    </p:spTree>
  </p:cSld>
  <p:clrMapOvr>
    <a:masterClrMapping/>
  </p:clrMapOvr>
  <p:extLst>
    <p:ext uri="{DCECCB84-F9BA-43D5-87BE-67443E8EF086}">
      <p15:sldGuideLst>
        <p15:guide id="1" orient="horz" pos="432">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0" name="Shape 50"/>
        <p:cNvGrpSpPr/>
        <p:nvPr/>
      </p:nvGrpSpPr>
      <p:grpSpPr>
        <a:xfrm>
          <a:off x="0" y="0"/>
          <a:ext cx="0" cy="0"/>
          <a:chOff x="0" y="0"/>
          <a:chExt cx="0" cy="0"/>
        </a:xfrm>
      </p:grpSpPr>
      <p:sp>
        <p:nvSpPr>
          <p:cNvPr id="51" name="Google Shape;51;p9"/>
          <p:cNvSpPr txBox="1"/>
          <p:nvPr>
            <p:ph type="title"/>
          </p:nvPr>
        </p:nvSpPr>
        <p:spPr>
          <a:xfrm>
            <a:off x="1772975" y="528144"/>
            <a:ext cx="5597700" cy="2475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Clr>
                <a:srgbClr val="57068C"/>
              </a:buClr>
              <a:buSzPts val="5600"/>
              <a:buNone/>
              <a:defRPr sz="5600">
                <a:solidFill>
                  <a:srgbClr val="57068C"/>
                </a:solidFill>
              </a:defRPr>
            </a:lvl1pPr>
            <a:lvl2pPr lvl="1">
              <a:lnSpc>
                <a:spcPct val="80000"/>
              </a:lnSpc>
              <a:spcBef>
                <a:spcPts val="0"/>
              </a:spcBef>
              <a:spcAft>
                <a:spcPts val="0"/>
              </a:spcAft>
              <a:buSzPts val="4800"/>
              <a:buNone/>
              <a:defRPr sz="4800"/>
            </a:lvl2pPr>
            <a:lvl3pPr lvl="2">
              <a:lnSpc>
                <a:spcPct val="80000"/>
              </a:lnSpc>
              <a:spcBef>
                <a:spcPts val="0"/>
              </a:spcBef>
              <a:spcAft>
                <a:spcPts val="0"/>
              </a:spcAft>
              <a:buSzPts val="4800"/>
              <a:buNone/>
              <a:defRPr sz="4800"/>
            </a:lvl3pPr>
            <a:lvl4pPr lvl="3">
              <a:lnSpc>
                <a:spcPct val="80000"/>
              </a:lnSpc>
              <a:spcBef>
                <a:spcPts val="0"/>
              </a:spcBef>
              <a:spcAft>
                <a:spcPts val="0"/>
              </a:spcAft>
              <a:buSzPts val="4800"/>
              <a:buNone/>
              <a:defRPr sz="4800"/>
            </a:lvl4pPr>
            <a:lvl5pPr lvl="4">
              <a:lnSpc>
                <a:spcPct val="80000"/>
              </a:lnSpc>
              <a:spcBef>
                <a:spcPts val="0"/>
              </a:spcBef>
              <a:spcAft>
                <a:spcPts val="0"/>
              </a:spcAft>
              <a:buSzPts val="4800"/>
              <a:buNone/>
              <a:defRPr sz="4800"/>
            </a:lvl5pPr>
            <a:lvl6pPr lvl="5">
              <a:lnSpc>
                <a:spcPct val="80000"/>
              </a:lnSpc>
              <a:spcBef>
                <a:spcPts val="0"/>
              </a:spcBef>
              <a:spcAft>
                <a:spcPts val="0"/>
              </a:spcAft>
              <a:buSzPts val="4800"/>
              <a:buNone/>
              <a:defRPr sz="4800"/>
            </a:lvl6pPr>
            <a:lvl7pPr lvl="6">
              <a:lnSpc>
                <a:spcPct val="80000"/>
              </a:lnSpc>
              <a:spcBef>
                <a:spcPts val="0"/>
              </a:spcBef>
              <a:spcAft>
                <a:spcPts val="0"/>
              </a:spcAft>
              <a:buSzPts val="4800"/>
              <a:buNone/>
              <a:defRPr sz="4800"/>
            </a:lvl7pPr>
            <a:lvl8pPr lvl="7">
              <a:lnSpc>
                <a:spcPct val="80000"/>
              </a:lnSpc>
              <a:spcBef>
                <a:spcPts val="0"/>
              </a:spcBef>
              <a:spcAft>
                <a:spcPts val="0"/>
              </a:spcAft>
              <a:buSzPts val="4800"/>
              <a:buNone/>
              <a:defRPr sz="4800"/>
            </a:lvl8pPr>
            <a:lvl9pPr lvl="8">
              <a:lnSpc>
                <a:spcPct val="80000"/>
              </a:lnSpc>
              <a:spcBef>
                <a:spcPts val="0"/>
              </a:spcBef>
              <a:spcAft>
                <a:spcPts val="0"/>
              </a:spcAft>
              <a:buSzPts val="4800"/>
              <a:buNone/>
              <a:defRPr sz="4800"/>
            </a:lvl9pPr>
          </a:lstStyle>
          <a:p/>
        </p:txBody>
      </p:sp>
      <p:pic>
        <p:nvPicPr>
          <p:cNvPr descr=" " id="52" name="Google Shape;52;p9"/>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53" name="Google Shape;53;p9"/>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sp>
        <p:nvSpPr>
          <p:cNvPr id="54" name="Google Shape;54;p9"/>
          <p:cNvSpPr txBox="1"/>
          <p:nvPr>
            <p:ph idx="1" type="body"/>
          </p:nvPr>
        </p:nvSpPr>
        <p:spPr>
          <a:xfrm>
            <a:off x="2120250" y="2660325"/>
            <a:ext cx="4903500" cy="1615500"/>
          </a:xfrm>
          <a:prstGeom prst="rect">
            <a:avLst/>
          </a:prstGeom>
        </p:spPr>
        <p:txBody>
          <a:bodyPr anchorCtr="0" anchor="t" bIns="91425" lIns="91425" spcFirstLastPara="1" rIns="91425" wrap="square" tIns="91425">
            <a:noAutofit/>
          </a:bodyPr>
          <a:lstStyle>
            <a:lvl1pPr indent="-330200" lvl="0" marL="457200" algn="ctr">
              <a:lnSpc>
                <a:spcPct val="125000"/>
              </a:lnSpc>
              <a:spcBef>
                <a:spcPts val="0"/>
              </a:spcBef>
              <a:spcAft>
                <a:spcPts val="0"/>
              </a:spcAft>
              <a:buSzPts val="1600"/>
              <a:buChar char="●"/>
              <a:defRPr sz="1600"/>
            </a:lvl1pPr>
            <a:lvl2pPr indent="-330200" lvl="1" marL="914400" algn="ctr">
              <a:lnSpc>
                <a:spcPct val="125000"/>
              </a:lnSpc>
              <a:spcBef>
                <a:spcPts val="0"/>
              </a:spcBef>
              <a:spcAft>
                <a:spcPts val="0"/>
              </a:spcAft>
              <a:buSzPts val="1600"/>
              <a:buChar char="○"/>
              <a:defRPr sz="1600"/>
            </a:lvl2pPr>
            <a:lvl3pPr indent="-330200" lvl="2" marL="1371600" algn="ctr">
              <a:lnSpc>
                <a:spcPct val="125000"/>
              </a:lnSpc>
              <a:spcBef>
                <a:spcPts val="0"/>
              </a:spcBef>
              <a:spcAft>
                <a:spcPts val="0"/>
              </a:spcAft>
              <a:buSzPts val="1600"/>
              <a:buChar char="■"/>
              <a:defRPr sz="1600"/>
            </a:lvl3pPr>
            <a:lvl4pPr indent="-330200" lvl="3" marL="1828800" algn="ctr">
              <a:lnSpc>
                <a:spcPct val="125000"/>
              </a:lnSpc>
              <a:spcBef>
                <a:spcPts val="0"/>
              </a:spcBef>
              <a:spcAft>
                <a:spcPts val="0"/>
              </a:spcAft>
              <a:buSzPts val="1600"/>
              <a:buChar char="●"/>
              <a:defRPr sz="1600"/>
            </a:lvl4pPr>
            <a:lvl5pPr indent="-330200" lvl="4" marL="2286000" algn="ctr">
              <a:lnSpc>
                <a:spcPct val="125000"/>
              </a:lnSpc>
              <a:spcBef>
                <a:spcPts val="0"/>
              </a:spcBef>
              <a:spcAft>
                <a:spcPts val="0"/>
              </a:spcAft>
              <a:buSzPts val="1600"/>
              <a:buChar char="○"/>
              <a:defRPr sz="1600"/>
            </a:lvl5pPr>
            <a:lvl6pPr indent="-330200" lvl="5" marL="2743200" algn="ctr">
              <a:lnSpc>
                <a:spcPct val="125000"/>
              </a:lnSpc>
              <a:spcBef>
                <a:spcPts val="0"/>
              </a:spcBef>
              <a:spcAft>
                <a:spcPts val="0"/>
              </a:spcAft>
              <a:buSzPts val="1600"/>
              <a:buChar char="■"/>
              <a:defRPr sz="1600"/>
            </a:lvl6pPr>
            <a:lvl7pPr indent="-330200" lvl="6" marL="3200400" algn="ctr">
              <a:lnSpc>
                <a:spcPct val="125000"/>
              </a:lnSpc>
              <a:spcBef>
                <a:spcPts val="0"/>
              </a:spcBef>
              <a:spcAft>
                <a:spcPts val="0"/>
              </a:spcAft>
              <a:buSzPts val="1600"/>
              <a:buChar char="●"/>
              <a:defRPr sz="1600"/>
            </a:lvl7pPr>
            <a:lvl8pPr indent="-330200" lvl="7" marL="3657600" algn="ctr">
              <a:lnSpc>
                <a:spcPct val="125000"/>
              </a:lnSpc>
              <a:spcBef>
                <a:spcPts val="0"/>
              </a:spcBef>
              <a:spcAft>
                <a:spcPts val="0"/>
              </a:spcAft>
              <a:buSzPts val="1600"/>
              <a:buChar char="○"/>
              <a:defRPr sz="1600"/>
            </a:lvl8pPr>
            <a:lvl9pPr indent="-330200" lvl="8" marL="4114800" algn="ctr">
              <a:lnSpc>
                <a:spcPct val="125000"/>
              </a:lnSpc>
              <a:spcBef>
                <a:spcPts val="0"/>
              </a:spcBef>
              <a:spcAft>
                <a:spcPts val="0"/>
              </a:spcAft>
              <a:buSzPts val="1600"/>
              <a:buChar char="■"/>
              <a:defRPr sz="16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5" name="Shape 55"/>
        <p:cNvGrpSpPr/>
        <p:nvPr/>
      </p:nvGrpSpPr>
      <p:grpSpPr>
        <a:xfrm>
          <a:off x="0" y="0"/>
          <a:ext cx="0" cy="0"/>
          <a:chOff x="0" y="0"/>
          <a:chExt cx="0" cy="0"/>
        </a:xfrm>
      </p:grpSpPr>
      <p:sp>
        <p:nvSpPr>
          <p:cNvPr descr=" " id="56" name="Google Shape;56;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0"/>
          <p:cNvSpPr txBox="1"/>
          <p:nvPr>
            <p:ph type="title"/>
          </p:nvPr>
        </p:nvSpPr>
        <p:spPr>
          <a:xfrm>
            <a:off x="294375" y="1233175"/>
            <a:ext cx="4079100" cy="14823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rgbClr val="57068C"/>
              </a:buClr>
              <a:buSzPts val="3600"/>
              <a:buNone/>
              <a:defRPr sz="3600">
                <a:solidFill>
                  <a:srgbClr val="57068C"/>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8" name="Google Shape;58;p10"/>
          <p:cNvSpPr txBox="1"/>
          <p:nvPr>
            <p:ph idx="1" type="subTitle"/>
          </p:nvPr>
        </p:nvSpPr>
        <p:spPr>
          <a:xfrm>
            <a:off x="294375" y="2803075"/>
            <a:ext cx="3616800" cy="1235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9A6ABA"/>
              </a:buClr>
              <a:buSzPts val="1800"/>
              <a:buNone/>
              <a:defRPr>
                <a:solidFill>
                  <a:srgbClr val="9A6ABA"/>
                </a:solidFill>
              </a:defRPr>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59" name="Google Shape;59;p10"/>
          <p:cNvSpPr txBox="1"/>
          <p:nvPr>
            <p:ph idx="2" type="body"/>
          </p:nvPr>
        </p:nvSpPr>
        <p:spPr>
          <a:xfrm>
            <a:off x="4939500" y="724075"/>
            <a:ext cx="3837000" cy="35517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pic>
        <p:nvPicPr>
          <p:cNvPr descr=" " id="60" name="Google Shape;60;p10"/>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61" name="Google Shape;61;p10"/>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68825"/>
            <a:ext cx="84249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57068C"/>
              </a:buClr>
              <a:buSzPts val="3600"/>
              <a:buFont typeface="Frank Ruhl Libre"/>
              <a:buNone/>
              <a:defRPr b="1" sz="3600">
                <a:solidFill>
                  <a:srgbClr val="57068C"/>
                </a:solidFill>
                <a:latin typeface="Frank Ruhl Libre"/>
                <a:ea typeface="Frank Ruhl Libre"/>
                <a:cs typeface="Frank Ruhl Libre"/>
                <a:sym typeface="Frank Ruhl Libr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424900" cy="31233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57068C"/>
              </a:buClr>
              <a:buSzPts val="1800"/>
              <a:buFont typeface="Montserrat"/>
              <a:buChar char="●"/>
              <a:defRPr sz="1800">
                <a:solidFill>
                  <a:srgbClr val="333333"/>
                </a:solidFill>
                <a:latin typeface="Montserrat"/>
                <a:ea typeface="Montserrat"/>
                <a:cs typeface="Montserrat"/>
                <a:sym typeface="Montserrat"/>
              </a:defRPr>
            </a:lvl1pPr>
            <a:lvl2pPr indent="-317500" lvl="1" marL="9144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2pPr>
            <a:lvl3pPr indent="-317500" lvl="2" marL="13716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3pPr>
            <a:lvl4pPr indent="-317500" lvl="3" marL="18288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4pPr>
            <a:lvl5pPr indent="-317500" lvl="4" marL="22860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5pPr>
            <a:lvl6pPr indent="-317500" lvl="5" marL="27432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6pPr>
            <a:lvl7pPr indent="-317500" lvl="6" marL="32004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7pPr>
            <a:lvl8pPr indent="-317500" lvl="7" marL="36576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8pPr>
            <a:lvl9pPr indent="-317500" lvl="8" marL="4114800">
              <a:lnSpc>
                <a:spcPct val="115000"/>
              </a:lnSpc>
              <a:spcBef>
                <a:spcPts val="1600"/>
              </a:spcBef>
              <a:spcAft>
                <a:spcPts val="1600"/>
              </a:spcAft>
              <a:buClr>
                <a:srgbClr val="57068C"/>
              </a:buClr>
              <a:buSzPts val="1400"/>
              <a:buFont typeface="Montserrat"/>
              <a:buChar char="■"/>
              <a:defRPr>
                <a:solidFill>
                  <a:srgbClr val="333333"/>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56">
          <p15:clr>
            <a:srgbClr val="EA4335"/>
          </p15:clr>
        </p15:guide>
        <p15:guide id="2" orient="horz" pos="3025">
          <p15:clr>
            <a:srgbClr val="EA4335"/>
          </p15:clr>
        </p15:guide>
        <p15:guide id="3" pos="5503">
          <p15:clr>
            <a:srgbClr val="EA4335"/>
          </p15:clr>
        </p15:guide>
        <p15:guide id="4" orient="horz" pos="2693">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 Id="rId3" Type="http://schemas.openxmlformats.org/officeDocument/2006/relationships/hyperlink" Target="https://github.com/dhruvnain/BigData_finalprojec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ctrTitle"/>
          </p:nvPr>
        </p:nvSpPr>
        <p:spPr>
          <a:xfrm>
            <a:off x="311708" y="5191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Building a Data Processing Pipeline Using Spark</a:t>
            </a:r>
            <a:endParaRPr/>
          </a:p>
        </p:txBody>
      </p:sp>
      <p:sp>
        <p:nvSpPr>
          <p:cNvPr id="115" name="Google Shape;115;p20"/>
          <p:cNvSpPr txBox="1"/>
          <p:nvPr>
            <p:ph idx="1" type="subTitle"/>
          </p:nvPr>
        </p:nvSpPr>
        <p:spPr>
          <a:xfrm>
            <a:off x="311700" y="2834125"/>
            <a:ext cx="8520600" cy="1189500"/>
          </a:xfrm>
          <a:prstGeom prst="rect">
            <a:avLst/>
          </a:prstGeom>
        </p:spPr>
        <p:txBody>
          <a:bodyPr anchorCtr="0" anchor="t" bIns="91425" lIns="91425" spcFirstLastPara="1" rIns="91425" wrap="square" tIns="91425">
            <a:noAutofit/>
          </a:bodyPr>
          <a:lstStyle/>
          <a:p>
            <a:pPr indent="0" lvl="0" marL="2286000" rtl="0" algn="l">
              <a:spcBef>
                <a:spcPts val="0"/>
              </a:spcBef>
              <a:spcAft>
                <a:spcPts val="0"/>
              </a:spcAft>
              <a:buNone/>
            </a:pPr>
            <a:r>
              <a:rPr lang="en" sz="1400">
                <a:solidFill>
                  <a:srgbClr val="000000"/>
                </a:solidFill>
                <a:latin typeface="Arial"/>
                <a:ea typeface="Arial"/>
                <a:cs typeface="Arial"/>
                <a:sym typeface="Arial"/>
              </a:rPr>
              <a:t>    </a:t>
            </a:r>
            <a:r>
              <a:rPr lang="en" sz="1400">
                <a:solidFill>
                  <a:srgbClr val="9A6ABA"/>
                </a:solidFill>
                <a:latin typeface="Arial"/>
                <a:ea typeface="Arial"/>
                <a:cs typeface="Arial"/>
                <a:sym typeface="Arial"/>
              </a:rPr>
              <a:t>  	  </a:t>
            </a:r>
            <a:r>
              <a:rPr lang="en" sz="1300">
                <a:solidFill>
                  <a:srgbClr val="9A6ABA"/>
                </a:solidFill>
                <a:latin typeface="Arial"/>
                <a:ea typeface="Arial"/>
                <a:cs typeface="Arial"/>
                <a:sym typeface="Arial"/>
              </a:rPr>
              <a:t>Dhruv Nain,Tianfan Yang,Shuhao Ruan</a:t>
            </a:r>
            <a:r>
              <a:rPr lang="en" sz="1300">
                <a:solidFill>
                  <a:srgbClr val="9A6ABA"/>
                </a:solidFill>
                <a:latin typeface="Arial"/>
                <a:ea typeface="Arial"/>
                <a:cs typeface="Arial"/>
                <a:sym typeface="Arial"/>
              </a:rPr>
              <a:t> </a:t>
            </a:r>
            <a:endParaRPr sz="1300">
              <a:solidFill>
                <a:srgbClr val="9A6ABA"/>
              </a:solidFill>
              <a:latin typeface="Arial"/>
              <a:ea typeface="Arial"/>
              <a:cs typeface="Arial"/>
              <a:sym typeface="Arial"/>
            </a:endParaRPr>
          </a:p>
          <a:p>
            <a:pPr indent="0" lvl="0" marL="2286000" rtl="0" algn="l">
              <a:spcBef>
                <a:spcPts val="0"/>
              </a:spcBef>
              <a:spcAft>
                <a:spcPts val="0"/>
              </a:spcAft>
              <a:buNone/>
            </a:pPr>
            <a:r>
              <a:t/>
            </a:r>
            <a:endParaRPr sz="1300">
              <a:solidFill>
                <a:srgbClr val="9A6ABA"/>
              </a:solidFill>
              <a:latin typeface="Arial"/>
              <a:ea typeface="Arial"/>
              <a:cs typeface="Arial"/>
              <a:sym typeface="Arial"/>
            </a:endParaRPr>
          </a:p>
          <a:p>
            <a:pPr indent="457200" lvl="0" marL="2743200" rtl="0" algn="l">
              <a:spcBef>
                <a:spcPts val="0"/>
              </a:spcBef>
              <a:spcAft>
                <a:spcPts val="0"/>
              </a:spcAft>
              <a:buNone/>
            </a:pPr>
            <a:r>
              <a:rPr lang="en" sz="1300">
                <a:solidFill>
                  <a:srgbClr val="9A6ABA"/>
                </a:solidFill>
                <a:latin typeface="Arial"/>
                <a:ea typeface="Arial"/>
                <a:cs typeface="Arial"/>
                <a:sym typeface="Arial"/>
              </a:rPr>
              <a:t>Github Repo</a:t>
            </a:r>
            <a:r>
              <a:rPr lang="en" sz="1300">
                <a:solidFill>
                  <a:srgbClr val="9A6ABA"/>
                </a:solidFill>
                <a:latin typeface="Arial"/>
                <a:ea typeface="Arial"/>
                <a:cs typeface="Arial"/>
                <a:sym typeface="Arial"/>
              </a:rPr>
              <a:t>: </a:t>
            </a:r>
            <a:r>
              <a:rPr lang="en" sz="1300" u="sng">
                <a:solidFill>
                  <a:schemeClr val="hlink"/>
                </a:solidFill>
                <a:latin typeface="Arial"/>
                <a:ea typeface="Arial"/>
                <a:cs typeface="Arial"/>
                <a:sym typeface="Arial"/>
                <a:hlinkClick r:id="rId3"/>
              </a:rPr>
              <a:t>Wildlife_pipeline_Spark</a:t>
            </a:r>
            <a:r>
              <a:rPr lang="en" sz="1300">
                <a:solidFill>
                  <a:srgbClr val="9A6ABA"/>
                </a:solidFill>
                <a:latin typeface="Arial"/>
                <a:ea typeface="Arial"/>
                <a:cs typeface="Arial"/>
                <a:sym typeface="Arial"/>
              </a:rPr>
              <a:t>		</a:t>
            </a:r>
            <a:endParaRPr sz="1300">
              <a:solidFill>
                <a:srgbClr val="9A6ABA"/>
              </a:solidFill>
              <a:latin typeface="Arial"/>
              <a:ea typeface="Arial"/>
              <a:cs typeface="Arial"/>
              <a:sym typeface="Arial"/>
            </a:endParaRPr>
          </a:p>
          <a:p>
            <a:pPr indent="457200" lvl="0" marL="2743200" rtl="0" algn="l">
              <a:spcBef>
                <a:spcPts val="0"/>
              </a:spcBef>
              <a:spcAft>
                <a:spcPts val="0"/>
              </a:spcAft>
              <a:buNone/>
            </a:pPr>
            <a:r>
              <a:t/>
            </a:r>
            <a:endParaRPr sz="1300">
              <a:solidFill>
                <a:srgbClr val="9A6ABA"/>
              </a:solidFill>
              <a:latin typeface="Arial"/>
              <a:ea typeface="Arial"/>
              <a:cs typeface="Arial"/>
              <a:sym typeface="Arial"/>
            </a:endParaRPr>
          </a:p>
          <a:p>
            <a:pPr indent="0" lvl="0" marL="3657600" rtl="0" algn="l">
              <a:spcBef>
                <a:spcPts val="0"/>
              </a:spcBef>
              <a:spcAft>
                <a:spcPts val="0"/>
              </a:spcAft>
              <a:buNone/>
            </a:pPr>
            <a:r>
              <a:rPr lang="en" sz="1300">
                <a:solidFill>
                  <a:srgbClr val="9A6ABA"/>
                </a:solidFill>
                <a:latin typeface="Arial"/>
                <a:ea typeface="Arial"/>
                <a:cs typeface="Arial"/>
                <a:sym typeface="Arial"/>
              </a:rPr>
              <a:t>     05/08/24	</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ctr">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ctr">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4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4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ctr">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ctr">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idx="3" type="subTitle"/>
          </p:nvPr>
        </p:nvSpPr>
        <p:spPr>
          <a:xfrm>
            <a:off x="311700" y="822945"/>
            <a:ext cx="39999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Pandas Pipeline</a:t>
            </a:r>
            <a:endParaRPr/>
          </a:p>
        </p:txBody>
      </p:sp>
      <p:sp>
        <p:nvSpPr>
          <p:cNvPr id="175" name="Google Shape;175;p29"/>
          <p:cNvSpPr txBox="1"/>
          <p:nvPr>
            <p:ph idx="4" type="subTitle"/>
          </p:nvPr>
        </p:nvSpPr>
        <p:spPr>
          <a:xfrm>
            <a:off x="4619925" y="944920"/>
            <a:ext cx="39999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Spark Pipeline</a:t>
            </a:r>
            <a:endParaRPr/>
          </a:p>
        </p:txBody>
      </p:sp>
      <p:pic>
        <p:nvPicPr>
          <p:cNvPr id="176" name="Google Shape;176;p29"/>
          <p:cNvPicPr preferRelativeResize="0"/>
          <p:nvPr/>
        </p:nvPicPr>
        <p:blipFill>
          <a:blip r:embed="rId3">
            <a:alphaModFix/>
          </a:blip>
          <a:stretch>
            <a:fillRect/>
          </a:stretch>
        </p:blipFill>
        <p:spPr>
          <a:xfrm>
            <a:off x="4486600" y="1386950"/>
            <a:ext cx="4496450" cy="2623074"/>
          </a:xfrm>
          <a:prstGeom prst="rect">
            <a:avLst/>
          </a:prstGeom>
          <a:noFill/>
          <a:ln>
            <a:noFill/>
          </a:ln>
        </p:spPr>
      </p:pic>
      <p:pic>
        <p:nvPicPr>
          <p:cNvPr id="177" name="Google Shape;177;p29"/>
          <p:cNvPicPr preferRelativeResize="0"/>
          <p:nvPr/>
        </p:nvPicPr>
        <p:blipFill>
          <a:blip r:embed="rId4">
            <a:alphaModFix/>
          </a:blip>
          <a:stretch>
            <a:fillRect/>
          </a:stretch>
        </p:blipFill>
        <p:spPr>
          <a:xfrm>
            <a:off x="152400" y="1386950"/>
            <a:ext cx="4159199" cy="26230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1787225" y="2240052"/>
            <a:ext cx="4945500" cy="145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t>    </a:t>
            </a:r>
            <a:r>
              <a:rPr lang="en" sz="6000"/>
              <a:t>Thank You</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1155125" y="1695150"/>
            <a:ext cx="6551100" cy="19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3600"/>
              <a:buFont typeface="Arial"/>
              <a:buNone/>
            </a:pPr>
            <a:r>
              <a:rPr lang="en" sz="6000">
                <a:solidFill>
                  <a:schemeClr val="accent2"/>
                </a:solidFill>
              </a:rPr>
              <a:t>PROBLEM FORMULATION</a:t>
            </a:r>
            <a:endParaRPr/>
          </a:p>
        </p:txBody>
      </p:sp>
      <p:sp>
        <p:nvSpPr>
          <p:cNvPr id="121" name="Google Shape;121;p21"/>
          <p:cNvSpPr txBox="1"/>
          <p:nvPr>
            <p:ph idx="1" type="body"/>
          </p:nvPr>
        </p:nvSpPr>
        <p:spPr>
          <a:xfrm>
            <a:off x="1155125" y="1359750"/>
            <a:ext cx="6551100" cy="3354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None/>
            </a:pPr>
            <a:r>
              <a:rPr lang="en" sz="900">
                <a:solidFill>
                  <a:schemeClr val="accent2"/>
                </a:solidFill>
                <a:latin typeface="Montserrat ExtraBold"/>
                <a:ea typeface="Montserrat ExtraBold"/>
                <a:cs typeface="Montserrat ExtraBold"/>
                <a:sym typeface="Montserrat ExtraBold"/>
              </a:rPr>
              <a:t>P A R T   0 1</a:t>
            </a:r>
            <a:endParaRPr sz="900">
              <a:solidFill>
                <a:schemeClr val="accent2"/>
              </a:solidFill>
              <a:latin typeface="Montserrat ExtraBold"/>
              <a:ea typeface="Montserrat ExtraBold"/>
              <a:cs typeface="Montserrat ExtraBold"/>
              <a:sym typeface="Montserrat ExtraBold"/>
            </a:endParaRPr>
          </a:p>
          <a:p>
            <a:pPr indent="0" lvl="0" marL="0" rtl="0" algn="l">
              <a:spcBef>
                <a:spcPts val="0"/>
              </a:spcBef>
              <a:spcAft>
                <a:spcPts val="10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587975"/>
            <a:ext cx="2882400" cy="6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Objective</a:t>
            </a:r>
            <a:endParaRPr sz="3300"/>
          </a:p>
        </p:txBody>
      </p:sp>
      <p:sp>
        <p:nvSpPr>
          <p:cNvPr id="127" name="Google Shape;127;p22"/>
          <p:cNvSpPr txBox="1"/>
          <p:nvPr>
            <p:ph idx="1" type="body"/>
          </p:nvPr>
        </p:nvSpPr>
        <p:spPr>
          <a:xfrm>
            <a:off x="311700" y="1736375"/>
            <a:ext cx="4356300" cy="6579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b="1" lang="en" sz="3300">
                <a:solidFill>
                  <a:schemeClr val="dk1"/>
                </a:solidFill>
                <a:latin typeface="Frank Ruhl Libre"/>
                <a:ea typeface="Frank Ruhl Libre"/>
                <a:cs typeface="Frank Ruhl Libre"/>
                <a:sym typeface="Frank Ruhl Libre"/>
              </a:rPr>
              <a:t>Specific Aim</a:t>
            </a:r>
            <a:endParaRPr sz="3300"/>
          </a:p>
        </p:txBody>
      </p:sp>
      <p:sp>
        <p:nvSpPr>
          <p:cNvPr id="128" name="Google Shape;128;p22"/>
          <p:cNvSpPr txBox="1"/>
          <p:nvPr/>
        </p:nvSpPr>
        <p:spPr>
          <a:xfrm>
            <a:off x="525400" y="1133800"/>
            <a:ext cx="7977900" cy="65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9A6ABA"/>
                </a:solidFill>
              </a:rPr>
              <a:t>The ultimate goal is to demonstrate Spark’s capabilities in processing large datasets effectively and to compare performance improvements over the existing setup.</a:t>
            </a:r>
            <a:r>
              <a:rPr lang="en" sz="1100">
                <a:solidFill>
                  <a:srgbClr val="9A6ABA"/>
                </a:solidFill>
              </a:rPr>
              <a:t> </a:t>
            </a:r>
            <a:r>
              <a:rPr lang="en" sz="1100"/>
              <a:t>	 	 		</a:t>
            </a:r>
            <a:endParaRPr sz="1100"/>
          </a:p>
          <a:p>
            <a:pPr indent="0" lvl="0" marL="0" rtl="0" algn="l">
              <a:lnSpc>
                <a:spcPct val="115000"/>
              </a:lnSpc>
              <a:spcBef>
                <a:spcPts val="1200"/>
              </a:spcBef>
              <a:spcAft>
                <a:spcPts val="0"/>
              </a:spcAft>
              <a:buNone/>
            </a:pPr>
            <a:r>
              <a:rPr lang="en" sz="1100"/>
              <a:t>			</a:t>
            </a:r>
            <a:endParaRPr sz="1100"/>
          </a:p>
          <a:p>
            <a:pPr indent="0" lvl="0" marL="0" rtl="0" algn="l">
              <a:lnSpc>
                <a:spcPct val="115000"/>
              </a:lnSpc>
              <a:spcBef>
                <a:spcPts val="1200"/>
              </a:spcBef>
              <a:spcAft>
                <a:spcPts val="0"/>
              </a:spcAft>
              <a:buNone/>
            </a:pPr>
            <a:r>
              <a:rPr lang="en" sz="1100"/>
              <a:t>				</a:t>
            </a:r>
            <a:endParaRPr sz="1100"/>
          </a:p>
          <a:p>
            <a:pPr indent="0" lvl="0" marL="0" rtl="0" algn="l">
              <a:lnSpc>
                <a:spcPct val="115000"/>
              </a:lnSpc>
              <a:spcBef>
                <a:spcPts val="1200"/>
              </a:spcBef>
              <a:spcAft>
                <a:spcPts val="0"/>
              </a:spcAft>
              <a:buNone/>
            </a:pPr>
            <a:r>
              <a:rPr lang="en" sz="1100"/>
              <a:t> 	 		</a:t>
            </a:r>
            <a:endParaRPr sz="1100"/>
          </a:p>
          <a:p>
            <a:pPr indent="0" lvl="0" marL="0" rtl="0" algn="l">
              <a:lnSpc>
                <a:spcPct val="115000"/>
              </a:lnSpc>
              <a:spcBef>
                <a:spcPts val="1200"/>
              </a:spcBef>
              <a:spcAft>
                <a:spcPts val="0"/>
              </a:spcAft>
              <a:buNone/>
            </a:pPr>
            <a:r>
              <a:rPr lang="en" sz="1100"/>
              <a:t>			</a:t>
            </a:r>
            <a:endParaRPr sz="1100"/>
          </a:p>
          <a:p>
            <a:pPr indent="0" lvl="0" marL="0" rtl="0" algn="l">
              <a:lnSpc>
                <a:spcPct val="115000"/>
              </a:lnSpc>
              <a:spcBef>
                <a:spcPts val="1200"/>
              </a:spcBef>
              <a:spcAft>
                <a:spcPts val="0"/>
              </a:spcAft>
              <a:buNone/>
            </a:pPr>
            <a:r>
              <a:rPr lang="en" sz="1100"/>
              <a:t>				</a:t>
            </a:r>
            <a:endParaRPr sz="1100"/>
          </a:p>
          <a:p>
            <a:pPr indent="0" lvl="0" marL="0" rtl="0" algn="l">
              <a:lnSpc>
                <a:spcPct val="115000"/>
              </a:lnSpc>
              <a:spcBef>
                <a:spcPts val="1200"/>
              </a:spcBef>
              <a:spcAft>
                <a:spcPts val="0"/>
              </a:spcAft>
              <a:buNone/>
            </a:pPr>
            <a:r>
              <a:rPr lang="en" sz="1100"/>
              <a:t>					</a:t>
            </a:r>
            <a:endParaRPr sz="1100"/>
          </a:p>
          <a:p>
            <a:pPr indent="0" lvl="0" marL="0" rtl="0" algn="l">
              <a:lnSpc>
                <a:spcPct val="115000"/>
              </a:lnSpc>
              <a:spcBef>
                <a:spcPts val="1200"/>
              </a:spcBef>
              <a:spcAft>
                <a:spcPts val="0"/>
              </a:spcAft>
              <a:buNone/>
            </a:pPr>
            <a:r>
              <a:rPr lang="en" sz="1200"/>
              <a:t>. </a:t>
            </a:r>
            <a:endParaRPr sz="1200"/>
          </a:p>
          <a:p>
            <a:pPr indent="0" lvl="0" marL="0" rtl="0" algn="l">
              <a:lnSpc>
                <a:spcPct val="115000"/>
              </a:lnSpc>
              <a:spcBef>
                <a:spcPts val="1200"/>
              </a:spcBef>
              <a:spcAft>
                <a:spcPts val="0"/>
              </a:spcAft>
              <a:buNone/>
            </a:pPr>
            <a:r>
              <a:rPr lang="en" sz="1100"/>
              <a:t>				</a:t>
            </a:r>
            <a:endParaRPr sz="1100"/>
          </a:p>
          <a:p>
            <a:pPr indent="0" lvl="0" marL="0" rtl="0" algn="l">
              <a:lnSpc>
                <a:spcPct val="115000"/>
              </a:lnSpc>
              <a:spcBef>
                <a:spcPts val="1200"/>
              </a:spcBef>
              <a:spcAft>
                <a:spcPts val="0"/>
              </a:spcAft>
              <a:buNone/>
            </a:pPr>
            <a:r>
              <a:rPr lang="en" sz="1100"/>
              <a:t>			</a:t>
            </a:r>
            <a:endParaRPr sz="1100"/>
          </a:p>
          <a:p>
            <a:pPr indent="0" lvl="0" marL="0" rtl="0" algn="l">
              <a:lnSpc>
                <a:spcPct val="115000"/>
              </a:lnSpc>
              <a:spcBef>
                <a:spcPts val="1200"/>
              </a:spcBef>
              <a:spcAft>
                <a:spcPts val="0"/>
              </a:spcAft>
              <a:buNone/>
            </a:pPr>
            <a:r>
              <a:rPr lang="en" sz="1100"/>
              <a:t>		</a:t>
            </a:r>
            <a:endParaRPr sz="1100"/>
          </a:p>
          <a:p>
            <a:pPr indent="0" lvl="0" marL="0" rtl="0" algn="l">
              <a:lnSpc>
                <a:spcPct val="115000"/>
              </a:lnSpc>
              <a:spcBef>
                <a:spcPts val="1200"/>
              </a:spcBef>
              <a:spcAft>
                <a:spcPts val="0"/>
              </a:spcAft>
              <a:buNone/>
            </a:pPr>
            <a:r>
              <a:t/>
            </a:r>
            <a:endParaRPr sz="1200"/>
          </a:p>
          <a:p>
            <a:pPr indent="0" lvl="0" marL="0" rtl="0" algn="l">
              <a:lnSpc>
                <a:spcPct val="115000"/>
              </a:lnSpc>
              <a:spcBef>
                <a:spcPts val="1200"/>
              </a:spcBef>
              <a:spcAft>
                <a:spcPts val="0"/>
              </a:spcAft>
              <a:buNone/>
            </a:pPr>
            <a:r>
              <a:rPr lang="en" sz="1100"/>
              <a:t>				</a:t>
            </a:r>
            <a:endParaRPr sz="1100"/>
          </a:p>
          <a:p>
            <a:pPr indent="0" lvl="0" marL="0" rtl="0" algn="l">
              <a:spcBef>
                <a:spcPts val="0"/>
              </a:spcBef>
              <a:spcAft>
                <a:spcPts val="0"/>
              </a:spcAft>
              <a:buNone/>
            </a:pPr>
            <a:r>
              <a:rPr lang="en" sz="1100"/>
              <a:t>			</a:t>
            </a:r>
            <a:endParaRPr sz="1100"/>
          </a:p>
          <a:p>
            <a:pPr indent="0" lvl="0" marL="0" rtl="0" algn="l">
              <a:spcBef>
                <a:spcPts val="0"/>
              </a:spcBef>
              <a:spcAft>
                <a:spcPts val="0"/>
              </a:spcAft>
              <a:buNone/>
            </a:pPr>
            <a:r>
              <a:rPr lang="en" sz="1100"/>
              <a:t>		</a:t>
            </a:r>
            <a:endParaRPr sz="1100"/>
          </a:p>
          <a:p>
            <a:pPr indent="0" lvl="0" marL="0" rtl="0" algn="l">
              <a:spcBef>
                <a:spcPts val="0"/>
              </a:spcBef>
              <a:spcAft>
                <a:spcPts val="0"/>
              </a:spcAft>
              <a:buNone/>
            </a:pPr>
            <a:r>
              <a:t/>
            </a:r>
            <a:endParaRPr sz="1800">
              <a:solidFill>
                <a:srgbClr val="333333"/>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200"/>
          </a:p>
          <a:p>
            <a:pPr indent="0" lvl="0" marL="0" rtl="0" algn="l">
              <a:lnSpc>
                <a:spcPct val="115000"/>
              </a:lnSpc>
              <a:spcBef>
                <a:spcPts val="1200"/>
              </a:spcBef>
              <a:spcAft>
                <a:spcPts val="0"/>
              </a:spcAft>
              <a:buNone/>
            </a:pPr>
            <a:r>
              <a:rPr lang="en" sz="1100"/>
              <a:t>				</a:t>
            </a:r>
            <a:endParaRPr sz="1100"/>
          </a:p>
          <a:p>
            <a:pPr indent="0" lvl="0" marL="0" rtl="0" algn="l">
              <a:lnSpc>
                <a:spcPct val="115000"/>
              </a:lnSpc>
              <a:spcBef>
                <a:spcPts val="1200"/>
              </a:spcBef>
              <a:spcAft>
                <a:spcPts val="0"/>
              </a:spcAft>
              <a:buNone/>
            </a:pPr>
            <a:r>
              <a:rPr lang="en" sz="1100"/>
              <a:t>			</a:t>
            </a:r>
            <a:endParaRPr sz="1100"/>
          </a:p>
          <a:p>
            <a:pPr indent="0" lvl="0" marL="0" rtl="0" algn="l">
              <a:lnSpc>
                <a:spcPct val="115000"/>
              </a:lnSpc>
              <a:spcBef>
                <a:spcPts val="1200"/>
              </a:spcBef>
              <a:spcAft>
                <a:spcPts val="0"/>
              </a:spcAft>
              <a:buNone/>
            </a:pPr>
            <a:r>
              <a:rPr lang="en" sz="1100"/>
              <a:t>		</a:t>
            </a:r>
            <a:endParaRPr sz="1100"/>
          </a:p>
          <a:p>
            <a:pPr indent="0" lvl="0" marL="0" rtl="0" algn="l">
              <a:lnSpc>
                <a:spcPct val="115000"/>
              </a:lnSpc>
              <a:spcBef>
                <a:spcPts val="1200"/>
              </a:spcBef>
              <a:spcAft>
                <a:spcPts val="0"/>
              </a:spcAft>
              <a:buNone/>
            </a:pPr>
            <a:r>
              <a:t/>
            </a:r>
            <a:endParaRPr sz="1200"/>
          </a:p>
          <a:p>
            <a:pPr indent="0" lvl="0" marL="0" rtl="0" algn="l">
              <a:lnSpc>
                <a:spcPct val="115000"/>
              </a:lnSpc>
              <a:spcBef>
                <a:spcPts val="1200"/>
              </a:spcBef>
              <a:spcAft>
                <a:spcPts val="0"/>
              </a:spcAft>
              <a:buNone/>
            </a:pPr>
            <a:r>
              <a:rPr lang="en" sz="1100"/>
              <a:t>				</a:t>
            </a:r>
            <a:endParaRPr sz="1100"/>
          </a:p>
          <a:p>
            <a:pPr indent="0" lvl="0" marL="0" rtl="0" algn="l">
              <a:spcBef>
                <a:spcPts val="0"/>
              </a:spcBef>
              <a:spcAft>
                <a:spcPts val="0"/>
              </a:spcAft>
              <a:buNone/>
            </a:pPr>
            <a:r>
              <a:rPr lang="en" sz="1100"/>
              <a:t>			</a:t>
            </a:r>
            <a:endParaRPr sz="1100"/>
          </a:p>
          <a:p>
            <a:pPr indent="0" lvl="0" marL="0" rtl="0" algn="l">
              <a:spcBef>
                <a:spcPts val="0"/>
              </a:spcBef>
              <a:spcAft>
                <a:spcPts val="0"/>
              </a:spcAft>
              <a:buNone/>
            </a:pPr>
            <a:r>
              <a:rPr lang="en" sz="1100"/>
              <a:t>		</a:t>
            </a:r>
            <a:endParaRPr sz="1100"/>
          </a:p>
          <a:p>
            <a:pPr indent="0" lvl="0" marL="0" rtl="0" algn="l">
              <a:spcBef>
                <a:spcPts val="0"/>
              </a:spcBef>
              <a:spcAft>
                <a:spcPts val="0"/>
              </a:spcAft>
              <a:buNone/>
            </a:pPr>
            <a:r>
              <a:t/>
            </a:r>
            <a:endParaRPr sz="1800">
              <a:solidFill>
                <a:srgbClr val="333333"/>
              </a:solidFill>
              <a:latin typeface="Montserrat"/>
              <a:ea typeface="Montserrat"/>
              <a:cs typeface="Montserrat"/>
              <a:sym typeface="Montserrat"/>
            </a:endParaRPr>
          </a:p>
        </p:txBody>
      </p:sp>
      <p:sp>
        <p:nvSpPr>
          <p:cNvPr id="129" name="Google Shape;129;p22"/>
          <p:cNvSpPr txBox="1"/>
          <p:nvPr/>
        </p:nvSpPr>
        <p:spPr>
          <a:xfrm>
            <a:off x="621400" y="2394275"/>
            <a:ext cx="4046700" cy="719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9A6ABA"/>
                </a:solidFill>
              </a:rPr>
              <a:t>  Apache Spark Integration</a:t>
            </a:r>
            <a:endParaRPr sz="1200">
              <a:solidFill>
                <a:srgbClr val="9A6ABA"/>
              </a:solidFill>
            </a:endParaRPr>
          </a:p>
          <a:p>
            <a:pPr indent="0" lvl="0" marL="0" rtl="0" algn="l">
              <a:spcBef>
                <a:spcPts val="0"/>
              </a:spcBef>
              <a:spcAft>
                <a:spcPts val="0"/>
              </a:spcAft>
              <a:buNone/>
            </a:pPr>
            <a:r>
              <a:rPr lang="en" sz="1200">
                <a:solidFill>
                  <a:srgbClr val="9A6ABA"/>
                </a:solidFill>
              </a:rPr>
              <a:t>  Information Extraction Improvements</a:t>
            </a:r>
            <a:endParaRPr sz="1200">
              <a:solidFill>
                <a:srgbClr val="9A6ABA"/>
              </a:solidFill>
            </a:endParaRPr>
          </a:p>
          <a:p>
            <a:pPr indent="0" lvl="0" marL="0" rtl="0" algn="l">
              <a:spcBef>
                <a:spcPts val="0"/>
              </a:spcBef>
              <a:spcAft>
                <a:spcPts val="0"/>
              </a:spcAft>
              <a:buNone/>
            </a:pPr>
            <a:r>
              <a:rPr lang="en" sz="1200">
                <a:solidFill>
                  <a:srgbClr val="9A6ABA"/>
                </a:solidFill>
              </a:rPr>
              <a:t>  Data filtering </a:t>
            </a:r>
            <a:br>
              <a:rPr lang="en" sz="1200"/>
            </a:br>
            <a:r>
              <a:rPr lang="en" sz="1200"/>
              <a:t> 						</a:t>
            </a:r>
            <a:endParaRPr sz="1200"/>
          </a:p>
          <a:p>
            <a:pPr indent="0" lvl="0" marL="0" rtl="0" algn="l">
              <a:lnSpc>
                <a:spcPct val="115000"/>
              </a:lnSpc>
              <a:spcBef>
                <a:spcPts val="0"/>
              </a:spcBef>
              <a:spcAft>
                <a:spcPts val="0"/>
              </a:spcAft>
              <a:buNone/>
            </a:pPr>
            <a:r>
              <a:rPr lang="en" sz="1100"/>
              <a:t>					 				</a:t>
            </a:r>
            <a:endParaRPr sz="1100"/>
          </a:p>
          <a:p>
            <a:pPr indent="0" lvl="0" marL="0" rtl="0" algn="l">
              <a:spcBef>
                <a:spcPts val="0"/>
              </a:spcBef>
              <a:spcAft>
                <a:spcPts val="0"/>
              </a:spcAft>
              <a:buNone/>
            </a:pPr>
            <a:r>
              <a:rPr lang="en" sz="1100"/>
              <a:t>			</a:t>
            </a:r>
            <a:endParaRPr sz="1100"/>
          </a:p>
          <a:p>
            <a:pPr indent="0" lvl="0" marL="0" rtl="0" algn="l">
              <a:spcBef>
                <a:spcPts val="0"/>
              </a:spcBef>
              <a:spcAft>
                <a:spcPts val="0"/>
              </a:spcAft>
              <a:buNone/>
            </a:pPr>
            <a:r>
              <a:rPr lang="en" sz="1100"/>
              <a:t>		</a:t>
            </a:r>
            <a:endParaRPr sz="1100"/>
          </a:p>
          <a:p>
            <a:pPr indent="0" lvl="0" marL="0" rtl="0" algn="l">
              <a:spcBef>
                <a:spcPts val="0"/>
              </a:spcBef>
              <a:spcAft>
                <a:spcPts val="0"/>
              </a:spcAft>
              <a:buNone/>
            </a:pPr>
            <a:r>
              <a:t/>
            </a:r>
            <a:endParaRPr sz="1800">
              <a:solidFill>
                <a:srgbClr val="333333"/>
              </a:solidFill>
              <a:latin typeface="Montserrat"/>
              <a:ea typeface="Montserrat"/>
              <a:cs typeface="Montserrat"/>
              <a:sym typeface="Montserrat"/>
            </a:endParaRPr>
          </a:p>
        </p:txBody>
      </p:sp>
      <p:sp>
        <p:nvSpPr>
          <p:cNvPr id="130" name="Google Shape;130;p22"/>
          <p:cNvSpPr txBox="1"/>
          <p:nvPr/>
        </p:nvSpPr>
        <p:spPr>
          <a:xfrm>
            <a:off x="311700" y="3113375"/>
            <a:ext cx="2748000" cy="5670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b="1" lang="en" sz="3300">
                <a:solidFill>
                  <a:schemeClr val="dk1"/>
                </a:solidFill>
                <a:latin typeface="Frank Ruhl Libre"/>
                <a:ea typeface="Frank Ruhl Libre"/>
                <a:cs typeface="Frank Ruhl Libre"/>
                <a:sym typeface="Frank Ruhl Libre"/>
              </a:rPr>
              <a:t>Challenges</a:t>
            </a:r>
            <a:endParaRPr sz="3300">
              <a:solidFill>
                <a:schemeClr val="dk2"/>
              </a:solidFill>
              <a:latin typeface="Montserrat"/>
              <a:ea typeface="Montserrat"/>
              <a:cs typeface="Montserrat"/>
              <a:sym typeface="Montserrat"/>
            </a:endParaRPr>
          </a:p>
          <a:p>
            <a:pPr indent="0" lvl="0" marL="0" rtl="0" algn="l">
              <a:spcBef>
                <a:spcPts val="0"/>
              </a:spcBef>
              <a:spcAft>
                <a:spcPts val="0"/>
              </a:spcAft>
              <a:buNone/>
            </a:pPr>
            <a:r>
              <a:t/>
            </a:r>
            <a:endParaRPr sz="1800">
              <a:solidFill>
                <a:srgbClr val="333333"/>
              </a:solidFill>
              <a:latin typeface="Montserrat"/>
              <a:ea typeface="Montserrat"/>
              <a:cs typeface="Montserrat"/>
              <a:sym typeface="Montserrat"/>
            </a:endParaRPr>
          </a:p>
        </p:txBody>
      </p:sp>
      <p:sp>
        <p:nvSpPr>
          <p:cNvPr id="131" name="Google Shape;131;p22"/>
          <p:cNvSpPr txBox="1"/>
          <p:nvPr/>
        </p:nvSpPr>
        <p:spPr>
          <a:xfrm>
            <a:off x="677525" y="3715950"/>
            <a:ext cx="3401400" cy="59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9A6ABA"/>
                </a:solidFill>
              </a:rPr>
              <a:t>Scalability and Performance</a:t>
            </a:r>
            <a:endParaRPr sz="1200">
              <a:solidFill>
                <a:srgbClr val="9A6ABA"/>
              </a:solidFill>
            </a:endParaRPr>
          </a:p>
          <a:p>
            <a:pPr indent="0" lvl="0" marL="0" rtl="0" algn="l">
              <a:spcBef>
                <a:spcPts val="0"/>
              </a:spcBef>
              <a:spcAft>
                <a:spcPts val="0"/>
              </a:spcAft>
              <a:buNone/>
            </a:pPr>
            <a:r>
              <a:rPr lang="en" sz="1200">
                <a:solidFill>
                  <a:srgbClr val="9A6ABA"/>
                </a:solidFill>
              </a:rPr>
              <a:t>Data quality and Completeness</a:t>
            </a:r>
            <a:endParaRPr sz="1200">
              <a:solidFill>
                <a:srgbClr val="9A6ABA"/>
              </a:solidFill>
            </a:endParaRPr>
          </a:p>
          <a:p>
            <a:pPr indent="0" lvl="0" marL="0" rtl="0" algn="l">
              <a:spcBef>
                <a:spcPts val="0"/>
              </a:spcBef>
              <a:spcAft>
                <a:spcPts val="0"/>
              </a:spcAft>
              <a:buNone/>
            </a:pPr>
            <a:br>
              <a:rPr lang="en" sz="1200"/>
            </a:br>
            <a:endParaRPr sz="1800">
              <a:solidFill>
                <a:srgbClr val="333333"/>
              </a:solidFill>
              <a:latin typeface="Montserrat"/>
              <a:ea typeface="Montserrat"/>
              <a:cs typeface="Montserrat"/>
              <a:sym typeface="Montserrat"/>
            </a:endParaRPr>
          </a:p>
        </p:txBody>
      </p:sp>
      <p:pic>
        <p:nvPicPr>
          <p:cNvPr id="132" name="Google Shape;132;p22"/>
          <p:cNvPicPr preferRelativeResize="0"/>
          <p:nvPr/>
        </p:nvPicPr>
        <p:blipFill>
          <a:blip r:embed="rId3">
            <a:alphaModFix/>
          </a:blip>
          <a:stretch>
            <a:fillRect/>
          </a:stretch>
        </p:blipFill>
        <p:spPr>
          <a:xfrm>
            <a:off x="3428975" y="1920774"/>
            <a:ext cx="4931650" cy="2571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587975"/>
            <a:ext cx="6551100" cy="6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138" name="Google Shape;138;p23"/>
          <p:cNvSpPr txBox="1"/>
          <p:nvPr>
            <p:ph idx="1" type="body"/>
          </p:nvPr>
        </p:nvSpPr>
        <p:spPr>
          <a:xfrm>
            <a:off x="311700" y="1448400"/>
            <a:ext cx="6551100" cy="22467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t/>
            </a:r>
            <a:endParaRPr/>
          </a:p>
        </p:txBody>
      </p:sp>
      <p:pic>
        <p:nvPicPr>
          <p:cNvPr id="139" name="Google Shape;139;p23"/>
          <p:cNvPicPr preferRelativeResize="0"/>
          <p:nvPr/>
        </p:nvPicPr>
        <p:blipFill>
          <a:blip r:embed="rId3">
            <a:alphaModFix/>
          </a:blip>
          <a:stretch>
            <a:fillRect/>
          </a:stretch>
        </p:blipFill>
        <p:spPr>
          <a:xfrm>
            <a:off x="216475" y="1356600"/>
            <a:ext cx="8846700" cy="2919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2236925" y="1369025"/>
            <a:ext cx="4955400" cy="31725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6000">
                <a:solidFill>
                  <a:schemeClr val="dk1"/>
                </a:solidFill>
                <a:latin typeface="Arial"/>
                <a:ea typeface="Arial"/>
                <a:cs typeface="Arial"/>
                <a:sym typeface="Arial"/>
              </a:rPr>
              <a:t>Architecture </a:t>
            </a:r>
            <a:endParaRPr sz="6000">
              <a:solidFill>
                <a:schemeClr val="dk1"/>
              </a:solidFill>
              <a:latin typeface="Arial"/>
              <a:ea typeface="Arial"/>
              <a:cs typeface="Arial"/>
              <a:sym typeface="Arial"/>
            </a:endParaRPr>
          </a:p>
          <a:p>
            <a:pPr indent="0" lvl="0" marL="0" rtl="0" algn="ctr">
              <a:lnSpc>
                <a:spcPct val="100000"/>
              </a:lnSpc>
              <a:spcBef>
                <a:spcPts val="0"/>
              </a:spcBef>
              <a:spcAft>
                <a:spcPts val="0"/>
              </a:spcAft>
              <a:buNone/>
            </a:pPr>
            <a:r>
              <a:rPr lang="en" sz="6000">
                <a:solidFill>
                  <a:schemeClr val="dk1"/>
                </a:solidFill>
                <a:latin typeface="Arial"/>
                <a:ea typeface="Arial"/>
                <a:cs typeface="Arial"/>
                <a:sym typeface="Arial"/>
              </a:rPr>
              <a:t>and </a:t>
            </a:r>
            <a:endParaRPr sz="6000">
              <a:solidFill>
                <a:schemeClr val="dk1"/>
              </a:solidFill>
              <a:latin typeface="Arial"/>
              <a:ea typeface="Arial"/>
              <a:cs typeface="Arial"/>
              <a:sym typeface="Arial"/>
            </a:endParaRPr>
          </a:p>
          <a:p>
            <a:pPr indent="0" lvl="0" marL="0" rtl="0" algn="ctr">
              <a:lnSpc>
                <a:spcPct val="100000"/>
              </a:lnSpc>
              <a:spcBef>
                <a:spcPts val="0"/>
              </a:spcBef>
              <a:spcAft>
                <a:spcPts val="0"/>
              </a:spcAft>
              <a:buNone/>
            </a:pPr>
            <a:r>
              <a:rPr lang="en" sz="6000">
                <a:solidFill>
                  <a:schemeClr val="dk1"/>
                </a:solidFill>
                <a:latin typeface="Arial"/>
                <a:ea typeface="Arial"/>
                <a:cs typeface="Arial"/>
                <a:sym typeface="Arial"/>
              </a:rPr>
              <a:t>Design </a:t>
            </a:r>
            <a:endParaRPr sz="6000">
              <a:solidFill>
                <a:schemeClr val="dk1"/>
              </a:solidFill>
              <a:latin typeface="Arial"/>
              <a:ea typeface="Arial"/>
              <a:cs typeface="Arial"/>
              <a:sym typeface="Arial"/>
            </a:endParaRPr>
          </a:p>
          <a:p>
            <a:pPr indent="0" lvl="0" marL="0" rtl="0" algn="ctr">
              <a:spcBef>
                <a:spcPts val="0"/>
              </a:spcBef>
              <a:spcAft>
                <a:spcPts val="0"/>
              </a:spcAft>
              <a:buNone/>
            </a:pPr>
            <a:r>
              <a:t/>
            </a:r>
            <a:endParaRPr/>
          </a:p>
        </p:txBody>
      </p:sp>
      <p:sp>
        <p:nvSpPr>
          <p:cNvPr id="145" name="Google Shape;145;p24"/>
          <p:cNvSpPr txBox="1"/>
          <p:nvPr/>
        </p:nvSpPr>
        <p:spPr>
          <a:xfrm>
            <a:off x="3314375" y="873725"/>
            <a:ext cx="2800500" cy="4953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None/>
            </a:pPr>
            <a:r>
              <a:rPr lang="en" sz="900">
                <a:solidFill>
                  <a:schemeClr val="accent2"/>
                </a:solidFill>
                <a:latin typeface="Montserrat ExtraBold"/>
                <a:ea typeface="Montserrat ExtraBold"/>
                <a:cs typeface="Montserrat ExtraBold"/>
                <a:sym typeface="Montserrat ExtraBold"/>
              </a:rPr>
              <a:t>P A R T   0 2</a:t>
            </a:r>
            <a:endParaRPr sz="1800">
              <a:solidFill>
                <a:srgbClr val="333333"/>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311700" y="587975"/>
            <a:ext cx="6551100" cy="6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Pipeline Architecture</a:t>
            </a:r>
            <a:endParaRPr sz="4000"/>
          </a:p>
        </p:txBody>
      </p:sp>
      <p:pic>
        <p:nvPicPr>
          <p:cNvPr id="151" name="Google Shape;151;p25"/>
          <p:cNvPicPr preferRelativeResize="0"/>
          <p:nvPr/>
        </p:nvPicPr>
        <p:blipFill>
          <a:blip r:embed="rId3">
            <a:alphaModFix/>
          </a:blip>
          <a:stretch>
            <a:fillRect/>
          </a:stretch>
        </p:blipFill>
        <p:spPr>
          <a:xfrm>
            <a:off x="152400" y="1398275"/>
            <a:ext cx="8509811" cy="35928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359550" y="555150"/>
            <a:ext cx="8424900" cy="6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Approach for Duplicate image handling</a:t>
            </a:r>
            <a:endParaRPr sz="3400"/>
          </a:p>
        </p:txBody>
      </p:sp>
      <p:sp>
        <p:nvSpPr>
          <p:cNvPr id="157" name="Google Shape;157;p26"/>
          <p:cNvSpPr txBox="1"/>
          <p:nvPr>
            <p:ph idx="1" type="body"/>
          </p:nvPr>
        </p:nvSpPr>
        <p:spPr>
          <a:xfrm>
            <a:off x="359550" y="1448525"/>
            <a:ext cx="8231400" cy="28272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9A6ABA"/>
              </a:buClr>
              <a:buSzPts val="1300"/>
              <a:buFont typeface="Arial"/>
              <a:buAutoNum type="arabicPeriod"/>
            </a:pPr>
            <a:r>
              <a:rPr lang="en" sz="1300">
                <a:solidFill>
                  <a:srgbClr val="9A6ABA"/>
                </a:solidFill>
                <a:highlight>
                  <a:schemeClr val="lt1"/>
                </a:highlight>
                <a:latin typeface="Arial"/>
                <a:ea typeface="Arial"/>
                <a:cs typeface="Arial"/>
                <a:sym typeface="Arial"/>
              </a:rPr>
              <a:t>F</a:t>
            </a:r>
            <a:r>
              <a:rPr lang="en" sz="1300">
                <a:solidFill>
                  <a:srgbClr val="9A6ABA"/>
                </a:solidFill>
                <a:highlight>
                  <a:schemeClr val="lt1"/>
                </a:highlight>
                <a:latin typeface="Arial"/>
                <a:ea typeface="Arial"/>
                <a:cs typeface="Arial"/>
                <a:sym typeface="Arial"/>
              </a:rPr>
              <a:t>ilter the DataFrame to exclude rows where the ”image path” column is null or doesn’t contain valid values.</a:t>
            </a:r>
            <a:endParaRPr sz="1300">
              <a:solidFill>
                <a:srgbClr val="9A6ABA"/>
              </a:solidFill>
              <a:highlight>
                <a:schemeClr val="lt1"/>
              </a:highlight>
              <a:latin typeface="Arial"/>
              <a:ea typeface="Arial"/>
              <a:cs typeface="Arial"/>
              <a:sym typeface="Arial"/>
            </a:endParaRPr>
          </a:p>
          <a:p>
            <a:pPr indent="-311150" lvl="0" marL="457200" rtl="0" algn="l">
              <a:lnSpc>
                <a:spcPct val="100000"/>
              </a:lnSpc>
              <a:spcBef>
                <a:spcPts val="0"/>
              </a:spcBef>
              <a:spcAft>
                <a:spcPts val="0"/>
              </a:spcAft>
              <a:buClr>
                <a:srgbClr val="9A6ABA"/>
              </a:buClr>
              <a:buSzPts val="1300"/>
              <a:buFont typeface="Arial"/>
              <a:buAutoNum type="arabicPeriod"/>
            </a:pPr>
            <a:r>
              <a:rPr lang="en" sz="1300">
                <a:solidFill>
                  <a:srgbClr val="9A6ABA"/>
                </a:solidFill>
                <a:latin typeface="Arial"/>
                <a:ea typeface="Arial"/>
                <a:cs typeface="Arial"/>
                <a:sym typeface="Arial"/>
              </a:rPr>
              <a:t>A unique identifier (unique id) is added to the DataFrame using the monotonically increasing id() function. This identifier helps manage duplicates and facilitate rejoining after deduplication. </a:t>
            </a:r>
            <a:endParaRPr sz="1300">
              <a:solidFill>
                <a:srgbClr val="9A6ABA"/>
              </a:solidFill>
              <a:latin typeface="Arial"/>
              <a:ea typeface="Arial"/>
              <a:cs typeface="Arial"/>
              <a:sym typeface="Arial"/>
            </a:endParaRPr>
          </a:p>
          <a:p>
            <a:pPr indent="-311150" lvl="0" marL="457200" rtl="0" algn="l">
              <a:lnSpc>
                <a:spcPct val="100000"/>
              </a:lnSpc>
              <a:spcBef>
                <a:spcPts val="0"/>
              </a:spcBef>
              <a:spcAft>
                <a:spcPts val="0"/>
              </a:spcAft>
              <a:buClr>
                <a:srgbClr val="9A6ABA"/>
              </a:buClr>
              <a:buSzPts val="1300"/>
              <a:buFont typeface="Arial"/>
              <a:buAutoNum type="arabicPeriod"/>
            </a:pPr>
            <a:r>
              <a:rPr lang="en" sz="1300">
                <a:solidFill>
                  <a:srgbClr val="9A6ABA"/>
                </a:solidFill>
                <a:latin typeface="Arial"/>
                <a:ea typeface="Arial"/>
                <a:cs typeface="Arial"/>
                <a:sym typeface="Arial"/>
              </a:rPr>
              <a:t>Duplicate image URLs are removed from the DataFrame using the dropDuplicates(["image"]) method. The first unique ID associated with each unique image URL is retained. </a:t>
            </a:r>
            <a:endParaRPr sz="1300">
              <a:solidFill>
                <a:srgbClr val="9A6ABA"/>
              </a:solidFill>
              <a:latin typeface="Arial"/>
              <a:ea typeface="Arial"/>
              <a:cs typeface="Arial"/>
              <a:sym typeface="Arial"/>
            </a:endParaRPr>
          </a:p>
          <a:p>
            <a:pPr indent="-311150" lvl="0" marL="457200" rtl="0" algn="l">
              <a:lnSpc>
                <a:spcPct val="100000"/>
              </a:lnSpc>
              <a:spcBef>
                <a:spcPts val="0"/>
              </a:spcBef>
              <a:spcAft>
                <a:spcPts val="0"/>
              </a:spcAft>
              <a:buClr>
                <a:srgbClr val="9A6ABA"/>
              </a:buClr>
              <a:buSzPts val="1300"/>
              <a:buFont typeface="Arial"/>
              <a:buAutoNum type="arabicPeriod"/>
            </a:pPr>
            <a:r>
              <a:rPr lang="en" sz="1300">
                <a:solidFill>
                  <a:srgbClr val="9A6ABA"/>
                </a:solidFill>
                <a:latin typeface="Arial"/>
                <a:ea typeface="Arial"/>
                <a:cs typeface="Arial"/>
                <a:sym typeface="Arial"/>
              </a:rPr>
              <a:t>The download and save image User-Defined Function (UDF) is applied to download and save images for unique URLs. The UDF checks if an image already exists in the specified image folder. If it does not exist, the image is downloaded from the URL and saved with a unique identifier (image id) as its filename. </a:t>
            </a:r>
            <a:endParaRPr sz="1300">
              <a:solidFill>
                <a:srgbClr val="9A6ABA"/>
              </a:solidFill>
              <a:latin typeface="Arial"/>
              <a:ea typeface="Arial"/>
              <a:cs typeface="Arial"/>
              <a:sym typeface="Arial"/>
            </a:endParaRPr>
          </a:p>
          <a:p>
            <a:pPr indent="-311150" lvl="0" marL="457200" rtl="0" algn="l">
              <a:lnSpc>
                <a:spcPct val="100000"/>
              </a:lnSpc>
              <a:spcBef>
                <a:spcPts val="0"/>
              </a:spcBef>
              <a:spcAft>
                <a:spcPts val="0"/>
              </a:spcAft>
              <a:buClr>
                <a:srgbClr val="9A6ABA"/>
              </a:buClr>
              <a:buSzPts val="1300"/>
              <a:buFont typeface="Arial"/>
              <a:buAutoNum type="arabicPeriod"/>
            </a:pPr>
            <a:r>
              <a:rPr lang="en" sz="1300">
                <a:solidFill>
                  <a:srgbClr val="9A6ABA"/>
                </a:solidFill>
                <a:latin typeface="Arial"/>
                <a:ea typeface="Arial"/>
                <a:cs typeface="Arial"/>
                <a:sym typeface="Arial"/>
              </a:rPr>
              <a:t>The image paths (image path) corresponding to each unique image URL are joined back to the original DataFrame (df) using a left outer join. The join is performed based on matching image URLs between the original DataFrame and the image DataFrame (image df). </a:t>
            </a:r>
            <a:endParaRPr sz="1300">
              <a:solidFill>
                <a:srgbClr val="9A6ABA"/>
              </a:solidFill>
              <a:latin typeface="Arial"/>
              <a:ea typeface="Arial"/>
              <a:cs typeface="Arial"/>
              <a:sym typeface="Arial"/>
            </a:endParaRPr>
          </a:p>
          <a:p>
            <a:pPr indent="0" lvl="0" marL="0" rtl="0" algn="l">
              <a:spcBef>
                <a:spcPts val="0"/>
              </a:spcBef>
              <a:spcAft>
                <a:spcPts val="1000"/>
              </a:spcAft>
              <a:buNone/>
            </a:pPr>
            <a:r>
              <a:t/>
            </a:r>
            <a:endParaRPr>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311700" y="587975"/>
            <a:ext cx="8424900" cy="6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solidFill>
                  <a:schemeClr val="dk1"/>
                </a:solidFill>
              </a:rPr>
              <a:t>Tuning the image classification process</a:t>
            </a:r>
            <a:endParaRPr/>
          </a:p>
        </p:txBody>
      </p:sp>
      <p:sp>
        <p:nvSpPr>
          <p:cNvPr id="163" name="Google Shape;163;p27"/>
          <p:cNvSpPr txBox="1"/>
          <p:nvPr>
            <p:ph idx="1" type="body"/>
          </p:nvPr>
        </p:nvSpPr>
        <p:spPr>
          <a:xfrm>
            <a:off x="531750" y="1333425"/>
            <a:ext cx="7984800" cy="30087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9A6ABA"/>
              </a:buClr>
              <a:buSzPts val="1300"/>
              <a:buFont typeface="Arial"/>
              <a:buAutoNum type="arabicPeriod"/>
            </a:pPr>
            <a:r>
              <a:rPr lang="en" sz="1300">
                <a:solidFill>
                  <a:srgbClr val="9A6ABA"/>
                </a:solidFill>
                <a:latin typeface="Arial"/>
                <a:ea typeface="Arial"/>
                <a:cs typeface="Arial"/>
                <a:sym typeface="Arial"/>
              </a:rPr>
              <a:t>All columns in the DataFrame are converted to strings using the col(column name).cast("string") operation. This step ensures consistent data types for further processing. </a:t>
            </a:r>
            <a:endParaRPr sz="1300">
              <a:solidFill>
                <a:srgbClr val="9A6ABA"/>
              </a:solidFill>
              <a:latin typeface="Arial"/>
              <a:ea typeface="Arial"/>
              <a:cs typeface="Arial"/>
              <a:sym typeface="Arial"/>
            </a:endParaRPr>
          </a:p>
          <a:p>
            <a:pPr indent="0" lvl="0" marL="457200" rtl="0" algn="l">
              <a:lnSpc>
                <a:spcPct val="115000"/>
              </a:lnSpc>
              <a:spcBef>
                <a:spcPts val="0"/>
              </a:spcBef>
              <a:spcAft>
                <a:spcPts val="0"/>
              </a:spcAft>
              <a:buNone/>
            </a:pPr>
            <a:r>
              <a:t/>
            </a:r>
            <a:endParaRPr sz="1300">
              <a:solidFill>
                <a:srgbClr val="9A6ABA"/>
              </a:solidFill>
              <a:latin typeface="Arial"/>
              <a:ea typeface="Arial"/>
              <a:cs typeface="Arial"/>
              <a:sym typeface="Arial"/>
            </a:endParaRPr>
          </a:p>
          <a:p>
            <a:pPr indent="-311150" lvl="0" marL="457200" rtl="0" algn="l">
              <a:lnSpc>
                <a:spcPct val="115000"/>
              </a:lnSpc>
              <a:spcBef>
                <a:spcPts val="0"/>
              </a:spcBef>
              <a:spcAft>
                <a:spcPts val="0"/>
              </a:spcAft>
              <a:buClr>
                <a:srgbClr val="9A6ABA"/>
              </a:buClr>
              <a:buSzPts val="1300"/>
              <a:buFont typeface="Arial"/>
              <a:buAutoNum type="arabicPeriod"/>
            </a:pPr>
            <a:r>
              <a:rPr lang="en" sz="1300">
                <a:solidFill>
                  <a:srgbClr val="9A6ABA"/>
                </a:solidFill>
                <a:latin typeface="Arial"/>
                <a:ea typeface="Arial"/>
                <a:cs typeface="Arial"/>
                <a:sym typeface="Arial"/>
              </a:rPr>
              <a:t>A specific schema (ad schema) is defined for the DataFrame to ensure data consistency and enforce column types. </a:t>
            </a:r>
            <a:endParaRPr sz="1300">
              <a:solidFill>
                <a:srgbClr val="9A6ABA"/>
              </a:solidFill>
              <a:latin typeface="Arial"/>
              <a:ea typeface="Arial"/>
              <a:cs typeface="Arial"/>
              <a:sym typeface="Arial"/>
            </a:endParaRPr>
          </a:p>
          <a:p>
            <a:pPr indent="0" lvl="0" marL="457200" rtl="0" algn="l">
              <a:lnSpc>
                <a:spcPct val="115000"/>
              </a:lnSpc>
              <a:spcBef>
                <a:spcPts val="0"/>
              </a:spcBef>
              <a:spcAft>
                <a:spcPts val="0"/>
              </a:spcAft>
              <a:buNone/>
            </a:pPr>
            <a:r>
              <a:t/>
            </a:r>
            <a:endParaRPr sz="1300">
              <a:solidFill>
                <a:srgbClr val="9A6ABA"/>
              </a:solidFill>
              <a:latin typeface="Arial"/>
              <a:ea typeface="Arial"/>
              <a:cs typeface="Arial"/>
              <a:sym typeface="Arial"/>
            </a:endParaRPr>
          </a:p>
          <a:p>
            <a:pPr indent="-311150" lvl="0" marL="457200" rtl="0" algn="l">
              <a:lnSpc>
                <a:spcPct val="115000"/>
              </a:lnSpc>
              <a:spcBef>
                <a:spcPts val="0"/>
              </a:spcBef>
              <a:spcAft>
                <a:spcPts val="0"/>
              </a:spcAft>
              <a:buClr>
                <a:srgbClr val="9A6ABA"/>
              </a:buClr>
              <a:buSzPts val="1300"/>
              <a:buFont typeface="Arial"/>
              <a:buAutoNum type="arabicPeriod"/>
            </a:pPr>
            <a:r>
              <a:rPr lang="en" sz="1300">
                <a:solidFill>
                  <a:srgbClr val="9A6ABA"/>
                </a:solidFill>
                <a:latin typeface="Arial"/>
                <a:ea typeface="Arial"/>
                <a:cs typeface="Arial"/>
                <a:sym typeface="Arial"/>
              </a:rPr>
              <a:t>A Pandas User-Defined Function (UDF) named convert to pandas is defined using pandas udf with the GROUPED MAP type. This UDF takes a grouped DataFrame as input and performs inference and classification operations on it. </a:t>
            </a:r>
            <a:endParaRPr sz="1300">
              <a:solidFill>
                <a:srgbClr val="9A6ABA"/>
              </a:solidFill>
              <a:latin typeface="Arial"/>
              <a:ea typeface="Arial"/>
              <a:cs typeface="Arial"/>
              <a:sym typeface="Arial"/>
            </a:endParaRPr>
          </a:p>
          <a:p>
            <a:pPr indent="0" lvl="0" marL="457200" rtl="0" algn="l">
              <a:lnSpc>
                <a:spcPct val="115000"/>
              </a:lnSpc>
              <a:spcBef>
                <a:spcPts val="0"/>
              </a:spcBef>
              <a:spcAft>
                <a:spcPts val="0"/>
              </a:spcAft>
              <a:buNone/>
            </a:pPr>
            <a:r>
              <a:t/>
            </a:r>
            <a:endParaRPr sz="1300">
              <a:solidFill>
                <a:srgbClr val="9A6ABA"/>
              </a:solidFill>
              <a:latin typeface="Arial"/>
              <a:ea typeface="Arial"/>
              <a:cs typeface="Arial"/>
              <a:sym typeface="Arial"/>
            </a:endParaRPr>
          </a:p>
          <a:p>
            <a:pPr indent="-311150" lvl="0" marL="457200" rtl="0" algn="l">
              <a:lnSpc>
                <a:spcPct val="115000"/>
              </a:lnSpc>
              <a:spcBef>
                <a:spcPts val="0"/>
              </a:spcBef>
              <a:spcAft>
                <a:spcPts val="0"/>
              </a:spcAft>
              <a:buClr>
                <a:srgbClr val="9A6ABA"/>
              </a:buClr>
              <a:buSzPts val="1300"/>
              <a:buFont typeface="Arial"/>
              <a:buAutoNum type="arabicPeriod"/>
            </a:pPr>
            <a:r>
              <a:rPr lang="en" sz="1300">
                <a:solidFill>
                  <a:srgbClr val="9A6ABA"/>
                </a:solidFill>
                <a:latin typeface="Arial"/>
                <a:ea typeface="Arial"/>
                <a:cs typeface="Arial"/>
                <a:sym typeface="Arial"/>
              </a:rPr>
              <a:t>Inside the UDF, it retrieves inference data using the get inference data function, then runs inference using the loaded classifier (classifier) and the retrieved data. The inferred predictions are added to a new column named ”predicted label” in the DataFrame. </a:t>
            </a:r>
            <a:endParaRPr sz="1300">
              <a:solidFill>
                <a:srgbClr val="9A6ABA"/>
              </a:solidFill>
              <a:latin typeface="Arial"/>
              <a:ea typeface="Arial"/>
              <a:cs typeface="Arial"/>
              <a:sym typeface="Arial"/>
            </a:endParaRPr>
          </a:p>
          <a:p>
            <a:pPr indent="0" lvl="0" marL="0" rtl="0" algn="l">
              <a:lnSpc>
                <a:spcPct val="115000"/>
              </a:lnSpc>
              <a:spcBef>
                <a:spcPts val="0"/>
              </a:spcBef>
              <a:spcAft>
                <a:spcPts val="0"/>
              </a:spcAft>
              <a:buNone/>
            </a:pPr>
            <a:r>
              <a:t/>
            </a:r>
            <a:endParaRPr sz="1000">
              <a:solidFill>
                <a:srgbClr val="000000"/>
              </a:solidFill>
              <a:latin typeface="Arial"/>
              <a:ea typeface="Arial"/>
              <a:cs typeface="Arial"/>
              <a:sym typeface="Arial"/>
            </a:endParaRPr>
          </a:p>
          <a:p>
            <a:pPr indent="0" lvl="0" marL="0" rtl="0" algn="l">
              <a:spcBef>
                <a:spcPts val="0"/>
              </a:spcBef>
              <a:spcAft>
                <a:spcPts val="10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1296450" y="2246675"/>
            <a:ext cx="6551100" cy="209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solidFill>
                  <a:schemeClr val="accent2"/>
                </a:solidFill>
              </a:rPr>
              <a:t>Results</a:t>
            </a:r>
            <a:endParaRPr/>
          </a:p>
        </p:txBody>
      </p:sp>
      <p:sp>
        <p:nvSpPr>
          <p:cNvPr id="169" name="Google Shape;169;p28"/>
          <p:cNvSpPr txBox="1"/>
          <p:nvPr/>
        </p:nvSpPr>
        <p:spPr>
          <a:xfrm>
            <a:off x="3171750" y="1751375"/>
            <a:ext cx="2800500" cy="4953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None/>
            </a:pPr>
            <a:r>
              <a:rPr lang="en" sz="900">
                <a:solidFill>
                  <a:schemeClr val="accent2"/>
                </a:solidFill>
                <a:latin typeface="Montserrat ExtraBold"/>
                <a:ea typeface="Montserrat ExtraBold"/>
                <a:cs typeface="Montserrat ExtraBold"/>
                <a:sym typeface="Montserrat ExtraBold"/>
              </a:rPr>
              <a:t>P A R T   0 3</a:t>
            </a:r>
            <a:endParaRPr sz="1800">
              <a:solidFill>
                <a:srgbClr val="333333"/>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NYU Elegant">
  <a:themeElements>
    <a:clrScheme name="Simple Light">
      <a:dk1>
        <a:srgbClr val="57068C"/>
      </a:dk1>
      <a:lt1>
        <a:srgbClr val="FFFFFF"/>
      </a:lt1>
      <a:dk2>
        <a:srgbClr val="333333"/>
      </a:dk2>
      <a:lt2>
        <a:srgbClr val="E3DFE9"/>
      </a:lt2>
      <a:accent1>
        <a:srgbClr val="9A6ABA"/>
      </a:accent1>
      <a:accent2>
        <a:srgbClr val="330662"/>
      </a:accent2>
      <a:accent3>
        <a:srgbClr val="007E8A"/>
      </a:accent3>
      <a:accent4>
        <a:srgbClr val="E97300"/>
      </a:accent4>
      <a:accent5>
        <a:srgbClr val="799A05"/>
      </a:accent5>
      <a:accent6>
        <a:srgbClr val="C50F3C"/>
      </a:accent6>
      <a:hlink>
        <a:srgbClr val="57068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