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1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6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3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93E10248-AF0E-477D-B4D2-47C02CE4E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533010C2-2DA5-460F-A40C-5317F567A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xmlns="" id="{17CB0634-F963-4EC9-A6F6-8EA46BD1F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3C0A186-7444-4460-9C37-532E7671E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F78DAAE-B0C3-49A3-8AB1-AD2FF0E36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6A8A81D-3338-4B0F-A26F-A3D259D27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0155665-7CE2-4939-AE5E-020DC1D207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xmlns="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Personal Care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xmlns="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4C7B80-E2A1-F7C6-AE89-CBA342DCC72D}"/>
              </a:ext>
            </a:extLst>
          </p:cNvPr>
          <p:cNvSpPr txBox="1"/>
          <p:nvPr/>
        </p:nvSpPr>
        <p:spPr>
          <a:xfrm>
            <a:off x="0" y="0"/>
            <a:ext cx="12192000" cy="752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 Top/Bottom 5 product by Sales/Profit/Quantity Sold.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sales trends vary over time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(daily, monthly, quarterly, annually)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3) Show relationship between sales &amp; profit.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4) Compare sales/profit/quantity sold between any two periods selected by the user.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5) Average discount offered in each discount category.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6) Total number of orders.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8) Show sales by different cities.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Git</dc:creator>
  <cp:lastModifiedBy>Microsoft account</cp:lastModifiedBy>
  <cp:revision>36</cp:revision>
  <dcterms:created xsi:type="dcterms:W3CDTF">2024-07-03T21:35:18Z</dcterms:created>
  <dcterms:modified xsi:type="dcterms:W3CDTF">2025-06-17T19:49:11Z</dcterms:modified>
</cp:coreProperties>
</file>