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96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93" r:id="rId33"/>
    <p:sldId id="288" r:id="rId34"/>
    <p:sldId id="289" r:id="rId35"/>
    <p:sldId id="290" r:id="rId36"/>
    <p:sldId id="291" r:id="rId37"/>
    <p:sldId id="292" r:id="rId38"/>
    <p:sldId id="286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6920" y="4810538"/>
            <a:ext cx="4580238" cy="577008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IN" altLang="en-US" dirty="0"/>
              <a:t>raghavendra </a:t>
            </a:r>
            <a:r>
              <a:rPr lang="en-IN" altLang="en-US" dirty="0" smtClean="0"/>
              <a:t>sb &amp; Dhruv PANDEY</a:t>
            </a:r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8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3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10" y="2093092"/>
            <a:ext cx="5597139" cy="757201"/>
          </a:xfrm>
        </p:spPr>
        <p:txBody>
          <a:bodyPr/>
          <a:lstStyle/>
          <a:p>
            <a:r>
              <a:rPr lang="en-US" dirty="0"/>
              <a:t>Correlation of target </a:t>
            </a:r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68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Categorical Univariate analysis for variables target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/>
          <a:srcRect r="3" b="3716"/>
          <a:stretch>
            <a:fillRect/>
          </a:stretch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34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9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1718</Words>
  <Application>Microsoft Office PowerPoint</Application>
  <PresentationFormat>Widescreen</PresentationFormat>
  <Paragraphs>136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of target 1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Dhruv</cp:lastModifiedBy>
  <cp:revision>12</cp:revision>
  <dcterms:created xsi:type="dcterms:W3CDTF">2019-06-16T18:29:00Z</dcterms:created>
  <dcterms:modified xsi:type="dcterms:W3CDTF">2020-06-22T11:16:38Z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