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potifyPlaylistViz/ActiveUsersbyMood1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D24E698-DAEF-46A7-B725-21E21825E74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Spotify Playlist Viz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488BC17-8746-4F10-A54E-6D678CFBDE5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8/30/2023 12:46:21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sers &amp;amp; Skippers by Mood" id="10" name="slide10">
            <a:extLst>
              <a:ext uri="{FF2B5EF4-FFF2-40B4-BE49-F238E27FC236}">
                <a16:creationId xmlns:a16="http://schemas.microsoft.com/office/drawing/2014/main" id="{32E127EE-E26B-4E01-86FD-0D338016113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" y="746760"/>
            <a:ext cx="10165080" cy="536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re 1 - track, album &amp;amp; artist" id="11" name="slide11">
            <a:extLst>
              <a:ext uri="{FF2B5EF4-FFF2-40B4-BE49-F238E27FC236}">
                <a16:creationId xmlns:a16="http://schemas.microsoft.com/office/drawing/2014/main" id="{C36B11A0-AD6B-497E-B094-45AC8B88A26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" y="746760"/>
            <a:ext cx="10165080" cy="536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re 2 - track, album &amp;amp; artist" id="12" name="slide12">
            <a:extLst>
              <a:ext uri="{FF2B5EF4-FFF2-40B4-BE49-F238E27FC236}">
                <a16:creationId xmlns:a16="http://schemas.microsoft.com/office/drawing/2014/main" id="{EAF0244C-4B62-404F-8AA8-B2955F23EE6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" y="746760"/>
            <a:ext cx="10165080" cy="536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re 3 - track, album &amp;amp; artist" id="13" name="slide13">
            <a:extLst>
              <a:ext uri="{FF2B5EF4-FFF2-40B4-BE49-F238E27FC236}">
                <a16:creationId xmlns:a16="http://schemas.microsoft.com/office/drawing/2014/main" id="{068542E8-93D0-406A-A978-B61B3503B05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" y="746760"/>
            <a:ext cx="10165080" cy="536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od 1 - track, album &amp;amp; artist" id="14" name="slide14">
            <a:extLst>
              <a:ext uri="{FF2B5EF4-FFF2-40B4-BE49-F238E27FC236}">
                <a16:creationId xmlns:a16="http://schemas.microsoft.com/office/drawing/2014/main" id="{D13361B8-E805-4EFF-8111-C7533008C6C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" y="746760"/>
            <a:ext cx="10165080" cy="536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od 2 - track, album &amp;amp; artist" id="15" name="slide15">
            <a:extLst>
              <a:ext uri="{FF2B5EF4-FFF2-40B4-BE49-F238E27FC236}">
                <a16:creationId xmlns:a16="http://schemas.microsoft.com/office/drawing/2014/main" id="{EEDC9F76-8C88-41A6-A788-7A773BE3CA3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" y="746760"/>
            <a:ext cx="10165080" cy="536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od 3 - track, album &amp;amp; artist" id="16" name="slide16">
            <a:extLst>
              <a:ext uri="{FF2B5EF4-FFF2-40B4-BE49-F238E27FC236}">
                <a16:creationId xmlns:a16="http://schemas.microsoft.com/office/drawing/2014/main" id="{DA2EEA2D-F50E-4641-AF3D-88ADF8A4A9C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" y="746760"/>
            <a:ext cx="10165080" cy="536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Genres by playlists" id="17" name="slide17">
            <a:extLst>
              <a:ext uri="{FF2B5EF4-FFF2-40B4-BE49-F238E27FC236}">
                <a16:creationId xmlns:a16="http://schemas.microsoft.com/office/drawing/2014/main" id="{00945446-E4EB-4D16-BF25-FD45F440F27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750570"/>
            <a:ext cx="8724900" cy="535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Genres of the month by users" id="18" name="slide18">
            <a:extLst>
              <a:ext uri="{FF2B5EF4-FFF2-40B4-BE49-F238E27FC236}">
                <a16:creationId xmlns:a16="http://schemas.microsoft.com/office/drawing/2014/main" id="{E8D47D2F-E8CB-40B3-8A71-76C6A0CEAD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750570"/>
            <a:ext cx="8724900" cy="535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Moods of the month by users" id="19" name="slide19">
            <a:extLst>
              <a:ext uri="{FF2B5EF4-FFF2-40B4-BE49-F238E27FC236}">
                <a16:creationId xmlns:a16="http://schemas.microsoft.com/office/drawing/2014/main" id="{29F97212-8FE1-4F3E-9D00-F0E6EE9F3BB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750570"/>
            <a:ext cx="8724900" cy="535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Genres &amp;amp; Mood Dashboard" id="2" name="slide2">
            <a:extLst>
              <a:ext uri="{FF2B5EF4-FFF2-40B4-BE49-F238E27FC236}">
                <a16:creationId xmlns:a16="http://schemas.microsoft.com/office/drawing/2014/main" id="{FF7161FE-A163-461D-9C78-BE95B64813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" y="594360"/>
            <a:ext cx="12062460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Moods by playlists" id="20" name="slide20">
            <a:extLst>
              <a:ext uri="{FF2B5EF4-FFF2-40B4-BE49-F238E27FC236}">
                <a16:creationId xmlns:a16="http://schemas.microsoft.com/office/drawing/2014/main" id="{6DD7FA8C-AF80-418E-9750-ED32E5102C1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750570"/>
            <a:ext cx="8724900" cy="535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re Wise Playlist Distribution" id="3" name="slide3">
            <a:extLst>
              <a:ext uri="{FF2B5EF4-FFF2-40B4-BE49-F238E27FC236}">
                <a16:creationId xmlns:a16="http://schemas.microsoft.com/office/drawing/2014/main" id="{7B6D862D-8232-457A-8907-4818BBA056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6310"/>
            <a:ext cx="12192000" cy="546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od Wise Playlist Distribution" id="4" name="slide4">
            <a:extLst>
              <a:ext uri="{FF2B5EF4-FFF2-40B4-BE49-F238E27FC236}">
                <a16:creationId xmlns:a16="http://schemas.microsoft.com/office/drawing/2014/main" id="{B29E24E4-880B-4381-B1CD-817808233F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468"/>
            <a:ext cx="12192000" cy="565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tive Users by Genre 1" id="5" name="slide5">
            <a:extLst>
              <a:ext uri="{FF2B5EF4-FFF2-40B4-BE49-F238E27FC236}">
                <a16:creationId xmlns:a16="http://schemas.microsoft.com/office/drawing/2014/main" id="{4315A392-7B02-4853-A663-FEC0503D23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160" y="746760"/>
            <a:ext cx="5821680" cy="536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tive Users by Mood 1" id="6" name="slide6">
            <a:extLst>
              <a:ext uri="{FF2B5EF4-FFF2-40B4-BE49-F238E27FC236}">
                <a16:creationId xmlns:a16="http://schemas.microsoft.com/office/drawing/2014/main" id="{2C61E1B5-AE0F-4367-801E-05E8DDAA76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620" y="746760"/>
            <a:ext cx="6080760" cy="536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mium MAU to MAU Ratio by Genre " id="7" name="slide7">
            <a:extLst>
              <a:ext uri="{FF2B5EF4-FFF2-40B4-BE49-F238E27FC236}">
                <a16:creationId xmlns:a16="http://schemas.microsoft.com/office/drawing/2014/main" id="{82326C0A-EABD-4C5E-8F66-96DAA67036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746760"/>
            <a:ext cx="10401300" cy="536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mium MAU to MAU Ratio by Mood" id="8" name="slide8">
            <a:extLst>
              <a:ext uri="{FF2B5EF4-FFF2-40B4-BE49-F238E27FC236}">
                <a16:creationId xmlns:a16="http://schemas.microsoft.com/office/drawing/2014/main" id="{C3918202-F426-4732-B32C-DDA739DAA2D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746760"/>
            <a:ext cx="10401300" cy="536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sers &amp;amp; Skippers by Genre" id="9" name="slide9">
            <a:extLst>
              <a:ext uri="{FF2B5EF4-FFF2-40B4-BE49-F238E27FC236}">
                <a16:creationId xmlns:a16="http://schemas.microsoft.com/office/drawing/2014/main" id="{3C72949C-AEC2-40DE-AF37-B639AD6FF67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" y="746760"/>
            <a:ext cx="10165080" cy="536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2023-08-30T12:46:21Z</dcterms:created>
  <dcterms:modified xsi:type="dcterms:W3CDTF">2023-08-30T12:46:21Z</dcterms:modified>
</cp:coreProperties>
</file>