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arges per Day segment">
            <a:extLst>
              <a:ext uri="{FF2B5EF4-FFF2-40B4-BE49-F238E27FC236}">
                <a16:creationId xmlns:a16="http://schemas.microsoft.com/office/drawing/2014/main" id="{9CB508DC-4444-4F00-8C13-3999C8523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56" y="0"/>
            <a:ext cx="11089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iolation charges by Issuing agency">
            <a:extLst>
              <a:ext uri="{FF2B5EF4-FFF2-40B4-BE49-F238E27FC236}">
                <a16:creationId xmlns:a16="http://schemas.microsoft.com/office/drawing/2014/main" id="{CA042337-F19B-414A-9B44-BC75FC2A3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398"/>
            <a:ext cx="12192000" cy="632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6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Monica Patel</cp:lastModifiedBy>
  <cp:revision>1</cp:revision>
  <dcterms:created xsi:type="dcterms:W3CDTF">2023-11-14T16:48:46Z</dcterms:created>
  <dcterms:modified xsi:type="dcterms:W3CDTF">2023-11-14T16:50:38Z</dcterms:modified>
</cp:coreProperties>
</file>