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74E0A44-215D-460C-BC2A-751A66ABA2E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Viz_BK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4E75C03-872F-4C79-A280-CD48121F7F3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2023-12-06 11:41:44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ximum violation caused in particular county" id="2" name="slide2">
            <a:extLst>
              <a:ext uri="{FF2B5EF4-FFF2-40B4-BE49-F238E27FC236}">
                <a16:creationId xmlns:a16="http://schemas.microsoft.com/office/drawing/2014/main" id="{65D73124-AE4A-47C0-B209-D953253670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45"/>
            <a:ext cx="12192000" cy="681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2023-12-06T16:41:46Z</dcterms:created>
  <dcterms:modified xsi:type="dcterms:W3CDTF">2023-12-06T16:41:46Z</dcterms:modified>
</cp:coreProperties>
</file>