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olation Count over Day Segment">
            <a:extLst>
              <a:ext uri="{FF2B5EF4-FFF2-40B4-BE49-F238E27FC236}">
                <a16:creationId xmlns:a16="http://schemas.microsoft.com/office/drawing/2014/main" id="{D24B0F76-92AD-46C1-97D7-91005BE8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478"/>
            <a:ext cx="12192000" cy="26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unty charge Over Time">
            <a:extLst>
              <a:ext uri="{FF2B5EF4-FFF2-40B4-BE49-F238E27FC236}">
                <a16:creationId xmlns:a16="http://schemas.microsoft.com/office/drawing/2014/main" id="{882E0706-904B-493D-B2B7-99047D76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6" y="0"/>
            <a:ext cx="11264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Monica Patel</cp:lastModifiedBy>
  <cp:revision>1</cp:revision>
  <dcterms:created xsi:type="dcterms:W3CDTF">2023-11-14T17:04:15Z</dcterms:created>
  <dcterms:modified xsi:type="dcterms:W3CDTF">2023-11-14T17:04:42Z</dcterms:modified>
</cp:coreProperties>
</file>