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db7d4090a_3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db7d4090a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cases that you will lose the game. The first case is your cat is caught by the fire that is the case your cat is in the same location with the fire. The second case is your current score is too low and you move in a place where there is a black smoke. These two case cause the game terminated.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db7d4090a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db7d4090a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winning or losing a game, a new </a:t>
            </a:r>
            <a:r>
              <a:rPr lang="en"/>
              <a:t>window</a:t>
            </a:r>
            <a:r>
              <a:rPr lang="en"/>
              <a:t> will appear. It not only gives you the message, but also has a button. When you hit the button you can have a new game.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c95d8ff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c95d8ff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db7d4090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db7d4090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0c95d8ff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0c95d8ff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0c95d8ff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0c95d8ff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db7d4090a_2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db7d4090a_2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db7d4090a_2_3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db7d4090a_2_3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db7d4090a_2_3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db7d4090a_2_3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db7d4090a_2_2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db7d4090a_2_2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c95d8ff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c95d8ff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6A69A"/>
                </a:solidFill>
                <a:latin typeface="Old Standard TT"/>
                <a:ea typeface="Old Standard TT"/>
                <a:cs typeface="Old Standard TT"/>
                <a:sym typeface="Old Standard TT"/>
              </a:rPr>
              <a:t>How to play the game? There are 3 things you always need to do. Move the savior cat, avoid fire and collect rewards.</a:t>
            </a:r>
            <a:r>
              <a:rPr lang="en" sz="2200">
                <a:solidFill>
                  <a:schemeClr val="lt1"/>
                </a:solidFill>
                <a:latin typeface="Old Standard TT"/>
                <a:ea typeface="Old Standard TT"/>
                <a:cs typeface="Old Standard TT"/>
                <a:sym typeface="Old Standard TT"/>
              </a:rPr>
              <a:t>Move the savior cat</a:t>
            </a:r>
            <a:endParaRPr sz="2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2200">
              <a:solidFill>
                <a:schemeClr val="lt1"/>
              </a:solidFill>
              <a:latin typeface="Old Standard TT"/>
              <a:ea typeface="Old Standard TT"/>
              <a:cs typeface="Old Standard TT"/>
              <a:sym typeface="Old Standard TT"/>
            </a:endParaRPr>
          </a:p>
          <a:p>
            <a:pPr indent="-368300" lvl="0" marL="457200" rtl="0" algn="l">
              <a:spcBef>
                <a:spcPts val="0"/>
              </a:spcBef>
              <a:spcAft>
                <a:spcPts val="0"/>
              </a:spcAft>
              <a:buClr>
                <a:schemeClr val="lt1"/>
              </a:buClr>
              <a:buSzPts val="2200"/>
              <a:buFont typeface="Old Standard TT"/>
              <a:buAutoNum type="arabicPeriod"/>
            </a:pPr>
            <a:r>
              <a:rPr lang="en" sz="2200">
                <a:solidFill>
                  <a:schemeClr val="lt1"/>
                </a:solidFill>
                <a:latin typeface="Old Standard TT"/>
                <a:ea typeface="Old Standard TT"/>
                <a:cs typeface="Old Standard TT"/>
                <a:sym typeface="Old Standard TT"/>
              </a:rPr>
              <a:t>Avoid fire</a:t>
            </a:r>
            <a:endParaRPr sz="2200">
              <a:solidFill>
                <a:schemeClr val="lt1"/>
              </a:solidFill>
              <a:latin typeface="Old Standard TT"/>
              <a:ea typeface="Old Standard TT"/>
              <a:cs typeface="Old Standard TT"/>
              <a:sym typeface="Old Standard TT"/>
            </a:endParaRPr>
          </a:p>
          <a:p>
            <a:pPr indent="0" lvl="0" marL="0" rtl="0" algn="l">
              <a:spcBef>
                <a:spcPts val="0"/>
              </a:spcBef>
              <a:spcAft>
                <a:spcPts val="0"/>
              </a:spcAft>
              <a:buNone/>
            </a:pPr>
            <a:r>
              <a:t/>
            </a:r>
            <a:endParaRPr sz="2200">
              <a:solidFill>
                <a:schemeClr val="lt1"/>
              </a:solidFill>
              <a:latin typeface="Old Standard TT"/>
              <a:ea typeface="Old Standard TT"/>
              <a:cs typeface="Old Standard TT"/>
              <a:sym typeface="Old Standard TT"/>
            </a:endParaRPr>
          </a:p>
          <a:p>
            <a:pPr indent="-368300" lvl="0" marL="457200" rtl="0" algn="l">
              <a:spcBef>
                <a:spcPts val="0"/>
              </a:spcBef>
              <a:spcAft>
                <a:spcPts val="0"/>
              </a:spcAft>
              <a:buClr>
                <a:schemeClr val="lt1"/>
              </a:buClr>
              <a:buSzPts val="2200"/>
              <a:buFont typeface="Old Standard TT"/>
              <a:buAutoNum type="arabicPeriod"/>
            </a:pPr>
            <a:r>
              <a:rPr lang="en" sz="2200">
                <a:solidFill>
                  <a:schemeClr val="lt1"/>
                </a:solidFill>
                <a:latin typeface="Old Standard TT"/>
                <a:ea typeface="Old Standard TT"/>
                <a:cs typeface="Old Standard TT"/>
                <a:sym typeface="Old Standard TT"/>
              </a:rPr>
              <a:t>Collect reward</a:t>
            </a:r>
            <a:endParaRPr sz="2200">
              <a:solidFill>
                <a:schemeClr val="lt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1300">
              <a:solidFill>
                <a:srgbClr val="26A69A"/>
              </a:solidFill>
              <a:latin typeface="Old Standard TT"/>
              <a:ea typeface="Old Standard TT"/>
              <a:cs typeface="Old Standard TT"/>
              <a:sym typeface="Old Standard T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db7d4090a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db7d4090a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begin of your game, the player’s character that is savior cat always stays on the top left corner and the enemy that is a moving fire stays on </a:t>
            </a:r>
            <a:r>
              <a:rPr lang="en"/>
              <a:t>the bottom right corner. There are also regular rewards represented by grey cats and stationary enemies represented by black smoke in the maze.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db7d4090a_3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db7d4090a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play the game, you use keyboard to control the savior cat. When your cat moves, the fire moves towards you. You must avoid being caught.  You need to rescue all the grey cats and reach the escape </a:t>
            </a:r>
            <a:r>
              <a:rPr lang="en"/>
              <a:t>location</a:t>
            </a:r>
            <a:r>
              <a:rPr lang="en"/>
              <a:t> where on the bottom left to win the game. With time passing, bonus rewards represented by white cats appear in the maze randomly. When your </a:t>
            </a:r>
            <a:r>
              <a:rPr lang="en"/>
              <a:t>rescues</a:t>
            </a:r>
            <a:r>
              <a:rPr lang="en"/>
              <a:t> them, you will get much scores. Your current score is shown in the bottom left.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db7d4090a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db7d4090a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conditions you must get to win a game. Rescue all grey cats and get the escape location. After that, the maze </a:t>
            </a:r>
            <a:r>
              <a:rPr lang="en"/>
              <a:t>window will be closed and a new window will be created which shows victory message and your score.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291875" y="406900"/>
            <a:ext cx="3039600" cy="1388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53" name="Google Shape;53;p13"/>
          <p:cNvSpPr txBox="1"/>
          <p:nvPr>
            <p:ph idx="1" type="body"/>
          </p:nvPr>
        </p:nvSpPr>
        <p:spPr>
          <a:xfrm>
            <a:off x="291938" y="2053718"/>
            <a:ext cx="3039600" cy="2378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4"/>
          <p:cNvCxnSpPr/>
          <p:nvPr/>
        </p:nvCxnSpPr>
        <p:spPr>
          <a:xfrm>
            <a:off x="3107950" y="901750"/>
            <a:ext cx="4200" cy="3329700"/>
          </a:xfrm>
          <a:prstGeom prst="straightConnector1">
            <a:avLst/>
          </a:prstGeom>
          <a:noFill/>
          <a:ln cap="flat" cmpd="sng" w="9525">
            <a:solidFill>
              <a:srgbClr val="D9D9D9"/>
            </a:solidFill>
            <a:prstDash val="solid"/>
            <a:round/>
            <a:headEnd len="sm" w="sm" type="none"/>
            <a:tailEnd len="sm" w="sm" type="none"/>
          </a:ln>
        </p:spPr>
      </p:cxnSp>
      <p:cxnSp>
        <p:nvCxnSpPr>
          <p:cNvPr id="58" name="Google Shape;58;p14"/>
          <p:cNvCxnSpPr/>
          <p:nvPr/>
        </p:nvCxnSpPr>
        <p:spPr>
          <a:xfrm>
            <a:off x="6040888" y="901750"/>
            <a:ext cx="4200" cy="3329700"/>
          </a:xfrm>
          <a:prstGeom prst="straightConnector1">
            <a:avLst/>
          </a:prstGeom>
          <a:noFill/>
          <a:ln cap="flat" cmpd="sng" w="9525">
            <a:solidFill>
              <a:srgbClr val="D9D9D9"/>
            </a:solidFill>
            <a:prstDash val="solid"/>
            <a:round/>
            <a:headEnd len="sm" w="sm" type="none"/>
            <a:tailEnd len="sm" w="sm" type="none"/>
          </a:ln>
        </p:spPr>
      </p:cxnSp>
      <p:sp>
        <p:nvSpPr>
          <p:cNvPr id="59" name="Google Shape;59;p14"/>
          <p:cNvSpPr txBox="1"/>
          <p:nvPr>
            <p:ph idx="1" type="body"/>
          </p:nvPr>
        </p:nvSpPr>
        <p:spPr>
          <a:xfrm>
            <a:off x="317500" y="2525525"/>
            <a:ext cx="2639700" cy="1744200"/>
          </a:xfrm>
          <a:prstGeom prst="rect">
            <a:avLst/>
          </a:prstGeom>
          <a:noFill/>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Clr>
                <a:schemeClr val="dk2"/>
              </a:buClr>
              <a:buSzPts val="1400"/>
              <a:buChar char="●"/>
              <a:defRPr sz="1400">
                <a:solidFill>
                  <a:schemeClr val="dk2"/>
                </a:solidFill>
              </a:defRPr>
            </a:lvl1pPr>
            <a:lvl2pPr indent="-304800" lvl="1" marL="914400" algn="ctr">
              <a:lnSpc>
                <a:spcPct val="115000"/>
              </a:lnSpc>
              <a:spcBef>
                <a:spcPts val="0"/>
              </a:spcBef>
              <a:spcAft>
                <a:spcPts val="0"/>
              </a:spcAft>
              <a:buClr>
                <a:schemeClr val="dk2"/>
              </a:buClr>
              <a:buSzPts val="1200"/>
              <a:buChar char="○"/>
              <a:defRPr sz="1200">
                <a:solidFill>
                  <a:schemeClr val="dk2"/>
                </a:solidFill>
              </a:defRPr>
            </a:lvl2pPr>
            <a:lvl3pPr indent="-304800" lvl="2" marL="1371600" algn="ctr">
              <a:lnSpc>
                <a:spcPct val="115000"/>
              </a:lnSpc>
              <a:spcBef>
                <a:spcPts val="0"/>
              </a:spcBef>
              <a:spcAft>
                <a:spcPts val="0"/>
              </a:spcAft>
              <a:buClr>
                <a:schemeClr val="dk2"/>
              </a:buClr>
              <a:buSzPts val="1200"/>
              <a:buChar char="■"/>
              <a:defRPr sz="1200">
                <a:solidFill>
                  <a:schemeClr val="dk2"/>
                </a:solidFill>
              </a:defRPr>
            </a:lvl3pPr>
            <a:lvl4pPr indent="-304800" lvl="3" marL="1828800" algn="ctr">
              <a:lnSpc>
                <a:spcPct val="115000"/>
              </a:lnSpc>
              <a:spcBef>
                <a:spcPts val="0"/>
              </a:spcBef>
              <a:spcAft>
                <a:spcPts val="0"/>
              </a:spcAft>
              <a:buClr>
                <a:schemeClr val="dk2"/>
              </a:buClr>
              <a:buSzPts val="1200"/>
              <a:buChar char="●"/>
              <a:defRPr sz="1200">
                <a:solidFill>
                  <a:schemeClr val="dk2"/>
                </a:solidFill>
              </a:defRPr>
            </a:lvl4pPr>
            <a:lvl5pPr indent="-304800" lvl="4" marL="2286000" algn="ctr">
              <a:lnSpc>
                <a:spcPct val="115000"/>
              </a:lnSpc>
              <a:spcBef>
                <a:spcPts val="0"/>
              </a:spcBef>
              <a:spcAft>
                <a:spcPts val="0"/>
              </a:spcAft>
              <a:buClr>
                <a:schemeClr val="dk2"/>
              </a:buClr>
              <a:buSzPts val="1200"/>
              <a:buChar char="○"/>
              <a:defRPr sz="1200">
                <a:solidFill>
                  <a:schemeClr val="dk2"/>
                </a:solidFill>
              </a:defRPr>
            </a:lvl5pPr>
            <a:lvl6pPr indent="-304800" lvl="5" marL="2743200" algn="ctr">
              <a:lnSpc>
                <a:spcPct val="115000"/>
              </a:lnSpc>
              <a:spcBef>
                <a:spcPts val="0"/>
              </a:spcBef>
              <a:spcAft>
                <a:spcPts val="0"/>
              </a:spcAft>
              <a:buClr>
                <a:schemeClr val="dk2"/>
              </a:buClr>
              <a:buSzPts val="1200"/>
              <a:buChar char="■"/>
              <a:defRPr sz="1200">
                <a:solidFill>
                  <a:schemeClr val="dk2"/>
                </a:solidFill>
              </a:defRPr>
            </a:lvl6pPr>
            <a:lvl7pPr indent="-304800" lvl="6" marL="3200400" algn="ctr">
              <a:lnSpc>
                <a:spcPct val="115000"/>
              </a:lnSpc>
              <a:spcBef>
                <a:spcPts val="0"/>
              </a:spcBef>
              <a:spcAft>
                <a:spcPts val="0"/>
              </a:spcAft>
              <a:buClr>
                <a:schemeClr val="dk2"/>
              </a:buClr>
              <a:buSzPts val="1200"/>
              <a:buChar char="●"/>
              <a:defRPr sz="1200">
                <a:solidFill>
                  <a:schemeClr val="dk2"/>
                </a:solidFill>
              </a:defRPr>
            </a:lvl7pPr>
            <a:lvl8pPr indent="-304800" lvl="7" marL="3657600" algn="ctr">
              <a:lnSpc>
                <a:spcPct val="115000"/>
              </a:lnSpc>
              <a:spcBef>
                <a:spcPts val="0"/>
              </a:spcBef>
              <a:spcAft>
                <a:spcPts val="0"/>
              </a:spcAft>
              <a:buClr>
                <a:schemeClr val="dk2"/>
              </a:buClr>
              <a:buSzPts val="1200"/>
              <a:buChar char="○"/>
              <a:defRPr sz="1200">
                <a:solidFill>
                  <a:schemeClr val="dk2"/>
                </a:solidFill>
              </a:defRPr>
            </a:lvl8pPr>
            <a:lvl9pPr indent="-304800" lvl="8" marL="4114800" algn="ctr">
              <a:lnSpc>
                <a:spcPct val="115000"/>
              </a:lnSpc>
              <a:spcBef>
                <a:spcPts val="0"/>
              </a:spcBef>
              <a:spcAft>
                <a:spcPts val="0"/>
              </a:spcAft>
              <a:buClr>
                <a:schemeClr val="dk2"/>
              </a:buClr>
              <a:buSzPts val="1200"/>
              <a:buChar char="■"/>
              <a:defRPr sz="1200">
                <a:solidFill>
                  <a:schemeClr val="dk2"/>
                </a:solidFill>
              </a:defRPr>
            </a:lvl9pPr>
          </a:lstStyle>
          <a:p/>
        </p:txBody>
      </p:sp>
      <p:sp>
        <p:nvSpPr>
          <p:cNvPr id="60" name="Google Shape;60;p14"/>
          <p:cNvSpPr txBox="1"/>
          <p:nvPr>
            <p:ph idx="2" type="body"/>
          </p:nvPr>
        </p:nvSpPr>
        <p:spPr>
          <a:xfrm>
            <a:off x="3277500" y="2525525"/>
            <a:ext cx="2652300" cy="1744200"/>
          </a:xfrm>
          <a:prstGeom prst="rect">
            <a:avLst/>
          </a:prstGeom>
          <a:noFill/>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Clr>
                <a:schemeClr val="dk2"/>
              </a:buClr>
              <a:buSzPts val="1400"/>
              <a:buChar char="●"/>
              <a:defRPr sz="1400">
                <a:solidFill>
                  <a:schemeClr val="dk2"/>
                </a:solidFill>
              </a:defRPr>
            </a:lvl1pPr>
            <a:lvl2pPr indent="-304800" lvl="1" marL="914400" algn="ctr">
              <a:lnSpc>
                <a:spcPct val="115000"/>
              </a:lnSpc>
              <a:spcBef>
                <a:spcPts val="0"/>
              </a:spcBef>
              <a:spcAft>
                <a:spcPts val="0"/>
              </a:spcAft>
              <a:buClr>
                <a:schemeClr val="dk2"/>
              </a:buClr>
              <a:buSzPts val="1200"/>
              <a:buChar char="○"/>
              <a:defRPr sz="1200">
                <a:solidFill>
                  <a:schemeClr val="dk2"/>
                </a:solidFill>
              </a:defRPr>
            </a:lvl2pPr>
            <a:lvl3pPr indent="-304800" lvl="2" marL="1371600" algn="ctr">
              <a:lnSpc>
                <a:spcPct val="115000"/>
              </a:lnSpc>
              <a:spcBef>
                <a:spcPts val="0"/>
              </a:spcBef>
              <a:spcAft>
                <a:spcPts val="0"/>
              </a:spcAft>
              <a:buClr>
                <a:schemeClr val="dk2"/>
              </a:buClr>
              <a:buSzPts val="1200"/>
              <a:buChar char="■"/>
              <a:defRPr sz="1200">
                <a:solidFill>
                  <a:schemeClr val="dk2"/>
                </a:solidFill>
              </a:defRPr>
            </a:lvl3pPr>
            <a:lvl4pPr indent="-304800" lvl="3" marL="1828800" algn="ctr">
              <a:lnSpc>
                <a:spcPct val="115000"/>
              </a:lnSpc>
              <a:spcBef>
                <a:spcPts val="0"/>
              </a:spcBef>
              <a:spcAft>
                <a:spcPts val="0"/>
              </a:spcAft>
              <a:buClr>
                <a:schemeClr val="dk2"/>
              </a:buClr>
              <a:buSzPts val="1200"/>
              <a:buChar char="●"/>
              <a:defRPr sz="1200">
                <a:solidFill>
                  <a:schemeClr val="dk2"/>
                </a:solidFill>
              </a:defRPr>
            </a:lvl4pPr>
            <a:lvl5pPr indent="-304800" lvl="4" marL="2286000" algn="ctr">
              <a:lnSpc>
                <a:spcPct val="115000"/>
              </a:lnSpc>
              <a:spcBef>
                <a:spcPts val="0"/>
              </a:spcBef>
              <a:spcAft>
                <a:spcPts val="0"/>
              </a:spcAft>
              <a:buClr>
                <a:schemeClr val="dk2"/>
              </a:buClr>
              <a:buSzPts val="1200"/>
              <a:buChar char="○"/>
              <a:defRPr sz="1200">
                <a:solidFill>
                  <a:schemeClr val="dk2"/>
                </a:solidFill>
              </a:defRPr>
            </a:lvl5pPr>
            <a:lvl6pPr indent="-304800" lvl="5" marL="2743200" algn="ctr">
              <a:lnSpc>
                <a:spcPct val="115000"/>
              </a:lnSpc>
              <a:spcBef>
                <a:spcPts val="0"/>
              </a:spcBef>
              <a:spcAft>
                <a:spcPts val="0"/>
              </a:spcAft>
              <a:buClr>
                <a:schemeClr val="dk2"/>
              </a:buClr>
              <a:buSzPts val="1200"/>
              <a:buChar char="■"/>
              <a:defRPr sz="1200">
                <a:solidFill>
                  <a:schemeClr val="dk2"/>
                </a:solidFill>
              </a:defRPr>
            </a:lvl6pPr>
            <a:lvl7pPr indent="-304800" lvl="6" marL="3200400" algn="ctr">
              <a:lnSpc>
                <a:spcPct val="115000"/>
              </a:lnSpc>
              <a:spcBef>
                <a:spcPts val="0"/>
              </a:spcBef>
              <a:spcAft>
                <a:spcPts val="0"/>
              </a:spcAft>
              <a:buClr>
                <a:schemeClr val="dk2"/>
              </a:buClr>
              <a:buSzPts val="1200"/>
              <a:buChar char="●"/>
              <a:defRPr sz="1200">
                <a:solidFill>
                  <a:schemeClr val="dk2"/>
                </a:solidFill>
              </a:defRPr>
            </a:lvl7pPr>
            <a:lvl8pPr indent="-304800" lvl="7" marL="3657600" algn="ctr">
              <a:lnSpc>
                <a:spcPct val="115000"/>
              </a:lnSpc>
              <a:spcBef>
                <a:spcPts val="0"/>
              </a:spcBef>
              <a:spcAft>
                <a:spcPts val="0"/>
              </a:spcAft>
              <a:buClr>
                <a:schemeClr val="dk2"/>
              </a:buClr>
              <a:buSzPts val="1200"/>
              <a:buChar char="○"/>
              <a:defRPr sz="1200">
                <a:solidFill>
                  <a:schemeClr val="dk2"/>
                </a:solidFill>
              </a:defRPr>
            </a:lvl8pPr>
            <a:lvl9pPr indent="-304800" lvl="8" marL="4114800" algn="ctr">
              <a:lnSpc>
                <a:spcPct val="115000"/>
              </a:lnSpc>
              <a:spcBef>
                <a:spcPts val="0"/>
              </a:spcBef>
              <a:spcAft>
                <a:spcPts val="0"/>
              </a:spcAft>
              <a:buClr>
                <a:schemeClr val="dk2"/>
              </a:buClr>
              <a:buSzPts val="1200"/>
              <a:buChar char="■"/>
              <a:defRPr sz="1200">
                <a:solidFill>
                  <a:schemeClr val="dk2"/>
                </a:solidFill>
              </a:defRPr>
            </a:lvl9pPr>
          </a:lstStyle>
          <a:p/>
        </p:txBody>
      </p:sp>
      <p:sp>
        <p:nvSpPr>
          <p:cNvPr id="61" name="Google Shape;61;p14"/>
          <p:cNvSpPr txBox="1"/>
          <p:nvPr>
            <p:ph idx="3" type="body"/>
          </p:nvPr>
        </p:nvSpPr>
        <p:spPr>
          <a:xfrm>
            <a:off x="6175725" y="2525525"/>
            <a:ext cx="2652300" cy="1744200"/>
          </a:xfrm>
          <a:prstGeom prst="rect">
            <a:avLst/>
          </a:prstGeom>
          <a:noFill/>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Clr>
                <a:schemeClr val="dk2"/>
              </a:buClr>
              <a:buSzPts val="1400"/>
              <a:buChar char="●"/>
              <a:defRPr sz="1400">
                <a:solidFill>
                  <a:schemeClr val="dk2"/>
                </a:solidFill>
              </a:defRPr>
            </a:lvl1pPr>
            <a:lvl2pPr indent="-304800" lvl="1" marL="914400" algn="ctr">
              <a:lnSpc>
                <a:spcPct val="115000"/>
              </a:lnSpc>
              <a:spcBef>
                <a:spcPts val="0"/>
              </a:spcBef>
              <a:spcAft>
                <a:spcPts val="0"/>
              </a:spcAft>
              <a:buClr>
                <a:schemeClr val="dk2"/>
              </a:buClr>
              <a:buSzPts val="1200"/>
              <a:buChar char="○"/>
              <a:defRPr sz="1200">
                <a:solidFill>
                  <a:schemeClr val="dk2"/>
                </a:solidFill>
              </a:defRPr>
            </a:lvl2pPr>
            <a:lvl3pPr indent="-304800" lvl="2" marL="1371600" algn="ctr">
              <a:lnSpc>
                <a:spcPct val="115000"/>
              </a:lnSpc>
              <a:spcBef>
                <a:spcPts val="0"/>
              </a:spcBef>
              <a:spcAft>
                <a:spcPts val="0"/>
              </a:spcAft>
              <a:buClr>
                <a:schemeClr val="dk2"/>
              </a:buClr>
              <a:buSzPts val="1200"/>
              <a:buChar char="■"/>
              <a:defRPr sz="1200">
                <a:solidFill>
                  <a:schemeClr val="dk2"/>
                </a:solidFill>
              </a:defRPr>
            </a:lvl3pPr>
            <a:lvl4pPr indent="-304800" lvl="3" marL="1828800" algn="ctr">
              <a:lnSpc>
                <a:spcPct val="115000"/>
              </a:lnSpc>
              <a:spcBef>
                <a:spcPts val="0"/>
              </a:spcBef>
              <a:spcAft>
                <a:spcPts val="0"/>
              </a:spcAft>
              <a:buClr>
                <a:schemeClr val="dk2"/>
              </a:buClr>
              <a:buSzPts val="1200"/>
              <a:buChar char="●"/>
              <a:defRPr sz="1200">
                <a:solidFill>
                  <a:schemeClr val="dk2"/>
                </a:solidFill>
              </a:defRPr>
            </a:lvl4pPr>
            <a:lvl5pPr indent="-304800" lvl="4" marL="2286000" algn="ctr">
              <a:lnSpc>
                <a:spcPct val="115000"/>
              </a:lnSpc>
              <a:spcBef>
                <a:spcPts val="0"/>
              </a:spcBef>
              <a:spcAft>
                <a:spcPts val="0"/>
              </a:spcAft>
              <a:buClr>
                <a:schemeClr val="dk2"/>
              </a:buClr>
              <a:buSzPts val="1200"/>
              <a:buChar char="○"/>
              <a:defRPr sz="1200">
                <a:solidFill>
                  <a:schemeClr val="dk2"/>
                </a:solidFill>
              </a:defRPr>
            </a:lvl5pPr>
            <a:lvl6pPr indent="-304800" lvl="5" marL="2743200" algn="ctr">
              <a:lnSpc>
                <a:spcPct val="115000"/>
              </a:lnSpc>
              <a:spcBef>
                <a:spcPts val="0"/>
              </a:spcBef>
              <a:spcAft>
                <a:spcPts val="0"/>
              </a:spcAft>
              <a:buClr>
                <a:schemeClr val="dk2"/>
              </a:buClr>
              <a:buSzPts val="1200"/>
              <a:buChar char="■"/>
              <a:defRPr sz="1200">
                <a:solidFill>
                  <a:schemeClr val="dk2"/>
                </a:solidFill>
              </a:defRPr>
            </a:lvl6pPr>
            <a:lvl7pPr indent="-304800" lvl="6" marL="3200400" algn="ctr">
              <a:lnSpc>
                <a:spcPct val="115000"/>
              </a:lnSpc>
              <a:spcBef>
                <a:spcPts val="0"/>
              </a:spcBef>
              <a:spcAft>
                <a:spcPts val="0"/>
              </a:spcAft>
              <a:buClr>
                <a:schemeClr val="dk2"/>
              </a:buClr>
              <a:buSzPts val="1200"/>
              <a:buChar char="●"/>
              <a:defRPr sz="1200">
                <a:solidFill>
                  <a:schemeClr val="dk2"/>
                </a:solidFill>
              </a:defRPr>
            </a:lvl7pPr>
            <a:lvl8pPr indent="-304800" lvl="7" marL="3657600" algn="ctr">
              <a:lnSpc>
                <a:spcPct val="115000"/>
              </a:lnSpc>
              <a:spcBef>
                <a:spcPts val="0"/>
              </a:spcBef>
              <a:spcAft>
                <a:spcPts val="0"/>
              </a:spcAft>
              <a:buClr>
                <a:schemeClr val="dk2"/>
              </a:buClr>
              <a:buSzPts val="1200"/>
              <a:buChar char="○"/>
              <a:defRPr sz="1200">
                <a:solidFill>
                  <a:schemeClr val="dk2"/>
                </a:solidFill>
              </a:defRPr>
            </a:lvl8pPr>
            <a:lvl9pPr indent="-304800" lvl="8" marL="4114800" algn="ctr">
              <a:lnSpc>
                <a:spcPct val="115000"/>
              </a:lnSpc>
              <a:spcBef>
                <a:spcPts val="0"/>
              </a:spcBef>
              <a:spcAft>
                <a:spcPts val="0"/>
              </a:spcAft>
              <a:buClr>
                <a:schemeClr val="dk2"/>
              </a:buClr>
              <a:buSzPts val="1200"/>
              <a:buChar char="■"/>
              <a:defRPr sz="1200">
                <a:solidFill>
                  <a:schemeClr val="dk2"/>
                </a:solidFill>
              </a:defRPr>
            </a:lvl9pPr>
          </a:lstStyle>
          <a:p/>
        </p:txBody>
      </p:sp>
      <p:sp>
        <p:nvSpPr>
          <p:cNvPr id="62" name="Google Shape;6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540475" y="990975"/>
            <a:ext cx="8118600" cy="152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100"/>
              <a:t>No Cat Left Behind</a:t>
            </a:r>
            <a:endParaRPr sz="6100"/>
          </a:p>
        </p:txBody>
      </p:sp>
      <p:sp>
        <p:nvSpPr>
          <p:cNvPr id="68" name="Google Shape;68;p15"/>
          <p:cNvSpPr txBox="1"/>
          <p:nvPr/>
        </p:nvSpPr>
        <p:spPr>
          <a:xfrm>
            <a:off x="1530775" y="2981175"/>
            <a:ext cx="613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Old Standard TT"/>
                <a:ea typeface="Old Standard TT"/>
                <a:cs typeface="Old Standard TT"/>
                <a:sym typeface="Old Standard TT"/>
              </a:rPr>
              <a:t>By Dhruv</a:t>
            </a:r>
            <a:endParaRPr sz="2000">
              <a:solidFill>
                <a:schemeClr val="dk1"/>
              </a:solidFill>
              <a:latin typeface="Old Standard TT"/>
              <a:ea typeface="Old Standard TT"/>
              <a:cs typeface="Old Standard TT"/>
              <a:sym typeface="Old Standard TT"/>
            </a:endParaRPr>
          </a:p>
        </p:txBody>
      </p:sp>
      <p:pic>
        <p:nvPicPr>
          <p:cNvPr id="69" name="Google Shape;69;p15"/>
          <p:cNvPicPr preferRelativeResize="0"/>
          <p:nvPr/>
        </p:nvPicPr>
        <p:blipFill>
          <a:blip r:embed="rId3">
            <a:alphaModFix/>
          </a:blip>
          <a:stretch>
            <a:fillRect/>
          </a:stretch>
        </p:blipFill>
        <p:spPr>
          <a:xfrm>
            <a:off x="6038625" y="2513775"/>
            <a:ext cx="1630152" cy="16301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Lose the Game</a:t>
            </a:r>
            <a:endParaRPr/>
          </a:p>
        </p:txBody>
      </p:sp>
      <p:sp>
        <p:nvSpPr>
          <p:cNvPr id="144" name="Google Shape;144;p24"/>
          <p:cNvSpPr txBox="1"/>
          <p:nvPr>
            <p:ph idx="1" type="body"/>
          </p:nvPr>
        </p:nvSpPr>
        <p:spPr>
          <a:xfrm>
            <a:off x="311700" y="1152475"/>
            <a:ext cx="3999900" cy="37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Case1</a:t>
            </a:r>
            <a:endParaRPr/>
          </a:p>
        </p:txBody>
      </p:sp>
      <p:sp>
        <p:nvSpPr>
          <p:cNvPr id="145" name="Google Shape;145;p24"/>
          <p:cNvSpPr txBox="1"/>
          <p:nvPr>
            <p:ph idx="2" type="body"/>
          </p:nvPr>
        </p:nvSpPr>
        <p:spPr>
          <a:xfrm>
            <a:off x="4832400" y="1152475"/>
            <a:ext cx="3999900" cy="37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Case2</a:t>
            </a:r>
            <a:endParaRPr/>
          </a:p>
        </p:txBody>
      </p:sp>
      <p:pic>
        <p:nvPicPr>
          <p:cNvPr id="146" name="Google Shape;146;p24"/>
          <p:cNvPicPr preferRelativeResize="0"/>
          <p:nvPr/>
        </p:nvPicPr>
        <p:blipFill>
          <a:blip r:embed="rId3">
            <a:alphaModFix/>
          </a:blip>
          <a:stretch>
            <a:fillRect/>
          </a:stretch>
        </p:blipFill>
        <p:spPr>
          <a:xfrm>
            <a:off x="4902950" y="1528375"/>
            <a:ext cx="3482076" cy="2595000"/>
          </a:xfrm>
          <a:prstGeom prst="rect">
            <a:avLst/>
          </a:prstGeom>
          <a:noFill/>
          <a:ln>
            <a:noFill/>
          </a:ln>
        </p:spPr>
      </p:pic>
      <p:pic>
        <p:nvPicPr>
          <p:cNvPr id="147" name="Google Shape;147;p24"/>
          <p:cNvPicPr preferRelativeResize="0"/>
          <p:nvPr/>
        </p:nvPicPr>
        <p:blipFill>
          <a:blip r:embed="rId4">
            <a:alphaModFix/>
          </a:blip>
          <a:stretch>
            <a:fillRect/>
          </a:stretch>
        </p:blipFill>
        <p:spPr>
          <a:xfrm>
            <a:off x="390000" y="1528375"/>
            <a:ext cx="3167426" cy="2663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Restart</a:t>
            </a:r>
            <a:endParaRPr/>
          </a:p>
        </p:txBody>
      </p:sp>
      <p:sp>
        <p:nvSpPr>
          <p:cNvPr id="153" name="Google Shape;153;p25"/>
          <p:cNvSpPr txBox="1"/>
          <p:nvPr>
            <p:ph idx="1" type="body"/>
          </p:nvPr>
        </p:nvSpPr>
        <p:spPr>
          <a:xfrm>
            <a:off x="311700" y="1152475"/>
            <a:ext cx="1736700" cy="22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1.After winning</a:t>
            </a:r>
            <a:endParaRPr/>
          </a:p>
          <a:p>
            <a:pPr indent="0" lvl="0" marL="0" rtl="0" algn="l">
              <a:spcBef>
                <a:spcPts val="1200"/>
              </a:spcBef>
              <a:spcAft>
                <a:spcPts val="1200"/>
              </a:spcAft>
              <a:buNone/>
            </a:pPr>
            <a:r>
              <a:rPr lang="en"/>
              <a:t>2.After losing</a:t>
            </a:r>
            <a:endParaRPr/>
          </a:p>
        </p:txBody>
      </p:sp>
      <p:pic>
        <p:nvPicPr>
          <p:cNvPr id="154" name="Google Shape;154;p25"/>
          <p:cNvPicPr preferRelativeResize="0"/>
          <p:nvPr/>
        </p:nvPicPr>
        <p:blipFill>
          <a:blip r:embed="rId3">
            <a:alphaModFix/>
          </a:blip>
          <a:stretch>
            <a:fillRect/>
          </a:stretch>
        </p:blipFill>
        <p:spPr>
          <a:xfrm>
            <a:off x="1712775" y="1247175"/>
            <a:ext cx="2922549" cy="2457950"/>
          </a:xfrm>
          <a:prstGeom prst="rect">
            <a:avLst/>
          </a:prstGeom>
          <a:noFill/>
          <a:ln>
            <a:noFill/>
          </a:ln>
        </p:spPr>
      </p:pic>
      <p:pic>
        <p:nvPicPr>
          <p:cNvPr id="155" name="Google Shape;155;p25"/>
          <p:cNvPicPr preferRelativeResize="0"/>
          <p:nvPr/>
        </p:nvPicPr>
        <p:blipFill>
          <a:blip r:embed="rId4">
            <a:alphaModFix/>
          </a:blip>
          <a:stretch>
            <a:fillRect/>
          </a:stretch>
        </p:blipFill>
        <p:spPr>
          <a:xfrm>
            <a:off x="5654600" y="1208650"/>
            <a:ext cx="2639227" cy="2535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683125" y="421925"/>
            <a:ext cx="7474200" cy="289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chemeClr val="dk1"/>
                </a:solidFill>
                <a:latin typeface="Old Standard TT"/>
                <a:ea typeface="Old Standard TT"/>
                <a:cs typeface="Old Standard TT"/>
                <a:sym typeface="Old Standard TT"/>
              </a:rPr>
              <a:t>What did we use to code on? </a:t>
            </a:r>
            <a:endParaRPr sz="26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 sz="1700">
                <a:solidFill>
                  <a:schemeClr val="dk1"/>
                </a:solidFill>
                <a:latin typeface="Old Standard TT"/>
                <a:ea typeface="Old Standard TT"/>
                <a:cs typeface="Old Standard TT"/>
                <a:sym typeface="Old Standard TT"/>
              </a:rPr>
              <a:t>-&gt; We coded on intellij using java.swing for the GUI</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700">
              <a:solidFill>
                <a:schemeClr val="dk1"/>
              </a:solidFill>
              <a:latin typeface="Old Standard TT"/>
              <a:ea typeface="Old Standard TT"/>
              <a:cs typeface="Old Standard TT"/>
              <a:sym typeface="Old Standard TT"/>
            </a:endParaRPr>
          </a:p>
          <a:p>
            <a:pPr indent="-336550" lvl="0" marL="914400" rtl="0" algn="l">
              <a:lnSpc>
                <a:spcPct val="150000"/>
              </a:lnSpc>
              <a:spcBef>
                <a:spcPts val="0"/>
              </a:spcBef>
              <a:spcAft>
                <a:spcPts val="0"/>
              </a:spcAft>
              <a:buClr>
                <a:schemeClr val="dk1"/>
              </a:buClr>
              <a:buSzPts val="1700"/>
              <a:buFont typeface="Old Standard TT"/>
              <a:buAutoNum type="arabicPeriod"/>
            </a:pPr>
            <a:r>
              <a:rPr lang="en" sz="1700">
                <a:solidFill>
                  <a:schemeClr val="dk1"/>
                </a:solidFill>
                <a:latin typeface="Old Standard TT"/>
                <a:ea typeface="Old Standard TT"/>
                <a:cs typeface="Old Standard TT"/>
                <a:sym typeface="Old Standard TT"/>
              </a:rPr>
              <a:t>As it was easier to use.</a:t>
            </a:r>
            <a:endParaRPr sz="1700">
              <a:solidFill>
                <a:schemeClr val="dk1"/>
              </a:solidFill>
              <a:latin typeface="Old Standard TT"/>
              <a:ea typeface="Old Standard TT"/>
              <a:cs typeface="Old Standard TT"/>
              <a:sym typeface="Old Standard TT"/>
            </a:endParaRPr>
          </a:p>
          <a:p>
            <a:pPr indent="-336550" lvl="0" marL="914400" rtl="0" algn="l">
              <a:lnSpc>
                <a:spcPct val="150000"/>
              </a:lnSpc>
              <a:spcBef>
                <a:spcPts val="0"/>
              </a:spcBef>
              <a:spcAft>
                <a:spcPts val="0"/>
              </a:spcAft>
              <a:buClr>
                <a:schemeClr val="dk1"/>
              </a:buClr>
              <a:buSzPts val="1700"/>
              <a:buFont typeface="Old Standard TT"/>
              <a:buAutoNum type="arabicPeriod"/>
            </a:pPr>
            <a:r>
              <a:rPr lang="en" sz="1700">
                <a:solidFill>
                  <a:schemeClr val="dk1"/>
                </a:solidFill>
                <a:latin typeface="Old Standard TT"/>
                <a:ea typeface="Old Standard TT"/>
                <a:cs typeface="Old Standard TT"/>
                <a:sym typeface="Old Standard TT"/>
              </a:rPr>
              <a:t>We were all familiar with intellij so it made us comfortable using it.</a:t>
            </a:r>
            <a:endParaRPr sz="1700">
              <a:solidFill>
                <a:schemeClr val="dk1"/>
              </a:solidFill>
              <a:latin typeface="Old Standard TT"/>
              <a:ea typeface="Old Standard TT"/>
              <a:cs typeface="Old Standard TT"/>
              <a:sym typeface="Old Standard TT"/>
            </a:endParaRPr>
          </a:p>
          <a:p>
            <a:pPr indent="0" lvl="0" marL="914400" rtl="0" algn="l">
              <a:lnSpc>
                <a:spcPct val="200000"/>
              </a:lnSpc>
              <a:spcBef>
                <a:spcPts val="0"/>
              </a:spcBef>
              <a:spcAft>
                <a:spcPts val="0"/>
              </a:spcAft>
              <a:buNone/>
            </a:pPr>
            <a:r>
              <a:t/>
            </a:r>
            <a:endParaRPr sz="1700">
              <a:solidFill>
                <a:schemeClr val="dk1"/>
              </a:solidFill>
              <a:latin typeface="Old Standard TT"/>
              <a:ea typeface="Old Standard TT"/>
              <a:cs typeface="Old Standard TT"/>
              <a:sym typeface="Old Standard TT"/>
            </a:endParaRPr>
          </a:p>
          <a:p>
            <a:pPr indent="0" lvl="0" marL="914400" rtl="0" algn="l">
              <a:lnSpc>
                <a:spcPct val="200000"/>
              </a:lnSpc>
              <a:spcBef>
                <a:spcPts val="0"/>
              </a:spcBef>
              <a:spcAft>
                <a:spcPts val="0"/>
              </a:spcAft>
              <a:buNone/>
            </a:pPr>
            <a:r>
              <a:t/>
            </a:r>
            <a:endParaRPr sz="1700">
              <a:solidFill>
                <a:schemeClr val="dk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255450" y="139240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Unique features for our game</a:t>
            </a:r>
            <a:endParaRPr/>
          </a:p>
        </p:txBody>
      </p:sp>
      <p:sp>
        <p:nvSpPr>
          <p:cNvPr id="166" name="Google Shape;166;p27"/>
          <p:cNvSpPr txBox="1"/>
          <p:nvPr/>
        </p:nvSpPr>
        <p:spPr>
          <a:xfrm>
            <a:off x="4711525" y="361650"/>
            <a:ext cx="4289700" cy="2555100"/>
          </a:xfrm>
          <a:prstGeom prst="rect">
            <a:avLst/>
          </a:prstGeom>
          <a:noFill/>
          <a:ln>
            <a:noFill/>
          </a:ln>
        </p:spPr>
        <p:txBody>
          <a:bodyPr anchorCtr="0" anchor="t" bIns="91425" lIns="91425" spcFirstLastPara="1" rIns="91425" wrap="square" tIns="91425">
            <a:spAutoFit/>
          </a:bodyPr>
          <a:lstStyle/>
          <a:p>
            <a:pPr indent="-368300" lvl="0" marL="457200" rtl="0" algn="l">
              <a:lnSpc>
                <a:spcPct val="100000"/>
              </a:lnSpc>
              <a:spcBef>
                <a:spcPts val="0"/>
              </a:spcBef>
              <a:spcAft>
                <a:spcPts val="0"/>
              </a:spcAft>
              <a:buClr>
                <a:schemeClr val="dk1"/>
              </a:buClr>
              <a:buSzPts val="2200"/>
              <a:buFont typeface="Old Standard TT"/>
              <a:buAutoNum type="arabicPeriod"/>
            </a:pPr>
            <a:r>
              <a:rPr lang="en" sz="2200">
                <a:solidFill>
                  <a:schemeClr val="dk1"/>
                </a:solidFill>
                <a:latin typeface="Old Standard TT"/>
                <a:ea typeface="Old Standard TT"/>
                <a:cs typeface="Old Standard TT"/>
                <a:sym typeface="Old Standard TT"/>
              </a:rPr>
              <a:t>Every time you play, you will have a unique maze, so you won’t get bored playing the game. </a:t>
            </a:r>
            <a:endParaRPr sz="2200">
              <a:solidFill>
                <a:schemeClr val="dk1"/>
              </a:solidFill>
              <a:latin typeface="Old Standard TT"/>
              <a:ea typeface="Old Standard TT"/>
              <a:cs typeface="Old Standard TT"/>
              <a:sym typeface="Old Standard TT"/>
            </a:endParaRPr>
          </a:p>
          <a:p>
            <a:pPr indent="0" lvl="0" marL="457200" rtl="0" algn="l">
              <a:lnSpc>
                <a:spcPct val="100000"/>
              </a:lnSpc>
              <a:spcBef>
                <a:spcPts val="0"/>
              </a:spcBef>
              <a:spcAft>
                <a:spcPts val="0"/>
              </a:spcAft>
              <a:buNone/>
            </a:pPr>
            <a:r>
              <a:t/>
            </a:r>
            <a:endParaRPr sz="2200">
              <a:solidFill>
                <a:schemeClr val="dk1"/>
              </a:solidFill>
              <a:latin typeface="Old Standard TT"/>
              <a:ea typeface="Old Standard TT"/>
              <a:cs typeface="Old Standard TT"/>
              <a:sym typeface="Old Standard TT"/>
            </a:endParaRPr>
          </a:p>
          <a:p>
            <a:pPr indent="-368300" lvl="0" marL="457200" rtl="0" algn="l">
              <a:lnSpc>
                <a:spcPct val="100000"/>
              </a:lnSpc>
              <a:spcBef>
                <a:spcPts val="0"/>
              </a:spcBef>
              <a:spcAft>
                <a:spcPts val="0"/>
              </a:spcAft>
              <a:buClr>
                <a:schemeClr val="dk1"/>
              </a:buClr>
              <a:buSzPts val="2200"/>
              <a:buFont typeface="Old Standard TT"/>
              <a:buAutoNum type="arabicPeriod"/>
            </a:pPr>
            <a:r>
              <a:rPr lang="en" sz="2200">
                <a:solidFill>
                  <a:schemeClr val="dk1"/>
                </a:solidFill>
                <a:latin typeface="Old Standard TT"/>
                <a:ea typeface="Old Standard TT"/>
                <a:cs typeface="Old Standard TT"/>
                <a:sym typeface="Old Standard TT"/>
              </a:rPr>
              <a:t>The game is challenging everytime you play</a:t>
            </a:r>
            <a:endParaRPr sz="22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0" name="Shape 170"/>
        <p:cNvGrpSpPr/>
        <p:nvPr/>
      </p:nvGrpSpPr>
      <p:grpSpPr>
        <a:xfrm>
          <a:off x="0" y="0"/>
          <a:ext cx="0" cy="0"/>
          <a:chOff x="0" y="0"/>
          <a:chExt cx="0" cy="0"/>
        </a:xfrm>
      </p:grpSpPr>
      <p:pic>
        <p:nvPicPr>
          <p:cNvPr id="171" name="Google Shape;171;p28"/>
          <p:cNvPicPr preferRelativeResize="0"/>
          <p:nvPr/>
        </p:nvPicPr>
        <p:blipFill>
          <a:blip r:embed="rId3">
            <a:alphaModFix/>
          </a:blip>
          <a:stretch>
            <a:fillRect/>
          </a:stretch>
        </p:blipFill>
        <p:spPr>
          <a:xfrm>
            <a:off x="964525" y="152400"/>
            <a:ext cx="3607475" cy="3455283"/>
          </a:xfrm>
          <a:prstGeom prst="rect">
            <a:avLst/>
          </a:prstGeom>
          <a:noFill/>
          <a:ln>
            <a:noFill/>
          </a:ln>
        </p:spPr>
      </p:pic>
      <p:sp>
        <p:nvSpPr>
          <p:cNvPr id="172" name="Google Shape;172;p28"/>
          <p:cNvSpPr txBox="1"/>
          <p:nvPr/>
        </p:nvSpPr>
        <p:spPr>
          <a:xfrm>
            <a:off x="1466350" y="3744825"/>
            <a:ext cx="24252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Old Standard TT"/>
                <a:ea typeface="Old Standard TT"/>
                <a:cs typeface="Old Standard TT"/>
                <a:sym typeface="Old Standard TT"/>
              </a:rPr>
              <a:t>An example of a harder level of the game </a:t>
            </a:r>
            <a:endParaRPr sz="2100">
              <a:solidFill>
                <a:schemeClr val="dk1"/>
              </a:solidFill>
              <a:latin typeface="Old Standard TT"/>
              <a:ea typeface="Old Standard TT"/>
              <a:cs typeface="Old Standard TT"/>
              <a:sym typeface="Old Standard TT"/>
            </a:endParaRPr>
          </a:p>
        </p:txBody>
      </p:sp>
      <p:pic>
        <p:nvPicPr>
          <p:cNvPr id="173" name="Google Shape;173;p28"/>
          <p:cNvPicPr preferRelativeResize="0"/>
          <p:nvPr/>
        </p:nvPicPr>
        <p:blipFill>
          <a:blip r:embed="rId4">
            <a:alphaModFix/>
          </a:blip>
          <a:stretch>
            <a:fillRect/>
          </a:stretch>
        </p:blipFill>
        <p:spPr>
          <a:xfrm>
            <a:off x="4724400" y="152400"/>
            <a:ext cx="3607475" cy="3472743"/>
          </a:xfrm>
          <a:prstGeom prst="rect">
            <a:avLst/>
          </a:prstGeom>
          <a:noFill/>
          <a:ln>
            <a:noFill/>
          </a:ln>
        </p:spPr>
      </p:pic>
      <p:sp>
        <p:nvSpPr>
          <p:cNvPr id="174" name="Google Shape;174;p28"/>
          <p:cNvSpPr txBox="1"/>
          <p:nvPr/>
        </p:nvSpPr>
        <p:spPr>
          <a:xfrm>
            <a:off x="5177350" y="3744950"/>
            <a:ext cx="295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Old Standard TT"/>
                <a:ea typeface="Old Standard TT"/>
                <a:cs typeface="Old Standard TT"/>
                <a:sym typeface="Old Standard TT"/>
              </a:rPr>
              <a:t>An example of an easier level of the game</a:t>
            </a:r>
            <a:endParaRPr sz="21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nvSpPr>
        <p:spPr>
          <a:xfrm>
            <a:off x="592725" y="1606575"/>
            <a:ext cx="76449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dk1"/>
                </a:solidFill>
                <a:latin typeface="Old Standard TT"/>
                <a:ea typeface="Old Standard TT"/>
                <a:cs typeface="Old Standard TT"/>
                <a:sym typeface="Old Standard TT"/>
              </a:rPr>
              <a:t>Thank you for listening.</a:t>
            </a:r>
            <a:endParaRPr sz="3700">
              <a:solidFill>
                <a:schemeClr val="dk1"/>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1200850" y="975100"/>
            <a:ext cx="6742299" cy="3193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b="0" l="9" r="9" t="0"/>
          <a:stretch/>
        </p:blipFill>
        <p:spPr>
          <a:xfrm>
            <a:off x="918175" y="1435141"/>
            <a:ext cx="1450800" cy="1451100"/>
          </a:xfrm>
          <a:prstGeom prst="ellipse">
            <a:avLst/>
          </a:prstGeom>
          <a:noFill/>
          <a:ln>
            <a:noFill/>
          </a:ln>
        </p:spPr>
      </p:pic>
      <p:pic>
        <p:nvPicPr>
          <p:cNvPr id="82" name="Google Shape;82;p17"/>
          <p:cNvPicPr preferRelativeResize="0"/>
          <p:nvPr/>
        </p:nvPicPr>
        <p:blipFill rotWithShape="1">
          <a:blip r:embed="rId4">
            <a:alphaModFix/>
          </a:blip>
          <a:srcRect b="0" l="9" r="9" t="0"/>
          <a:stretch/>
        </p:blipFill>
        <p:spPr>
          <a:xfrm>
            <a:off x="3846601" y="1435141"/>
            <a:ext cx="1450800" cy="1451100"/>
          </a:xfrm>
          <a:prstGeom prst="ellipse">
            <a:avLst/>
          </a:prstGeom>
          <a:noFill/>
          <a:ln>
            <a:noFill/>
          </a:ln>
        </p:spPr>
      </p:pic>
      <p:pic>
        <p:nvPicPr>
          <p:cNvPr id="83" name="Google Shape;83;p17"/>
          <p:cNvPicPr preferRelativeResize="0"/>
          <p:nvPr/>
        </p:nvPicPr>
        <p:blipFill rotWithShape="1">
          <a:blip r:embed="rId5">
            <a:alphaModFix/>
          </a:blip>
          <a:srcRect b="0" l="9" r="9" t="0"/>
          <a:stretch/>
        </p:blipFill>
        <p:spPr>
          <a:xfrm>
            <a:off x="6784052" y="1435141"/>
            <a:ext cx="1450800" cy="1451100"/>
          </a:xfrm>
          <a:prstGeom prst="ellipse">
            <a:avLst/>
          </a:prstGeom>
          <a:noFill/>
          <a:ln>
            <a:noFill/>
          </a:ln>
        </p:spPr>
      </p:pic>
      <p:sp>
        <p:nvSpPr>
          <p:cNvPr id="84" name="Google Shape;84;p17"/>
          <p:cNvSpPr txBox="1"/>
          <p:nvPr>
            <p:ph idx="1" type="body"/>
          </p:nvPr>
        </p:nvSpPr>
        <p:spPr>
          <a:xfrm>
            <a:off x="317500" y="3058925"/>
            <a:ext cx="2639700" cy="1744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The protagonist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Heat resistance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Loyal</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Cute</a:t>
            </a:r>
            <a:endParaRPr sz="1500">
              <a:solidFill>
                <a:schemeClr val="dk1"/>
              </a:solidFill>
            </a:endParaRPr>
          </a:p>
          <a:p>
            <a:pPr indent="0" lvl="0" marL="0" rtl="0" algn="ctr">
              <a:spcBef>
                <a:spcPts val="1600"/>
              </a:spcBef>
              <a:spcAft>
                <a:spcPts val="1600"/>
              </a:spcAft>
              <a:buNone/>
            </a:pPr>
            <a:r>
              <a:t/>
            </a:r>
            <a:endParaRPr sz="1500">
              <a:solidFill>
                <a:schemeClr val="dk1"/>
              </a:solidFill>
            </a:endParaRPr>
          </a:p>
        </p:txBody>
      </p:sp>
      <p:sp>
        <p:nvSpPr>
          <p:cNvPr id="85" name="Google Shape;85;p17"/>
          <p:cNvSpPr txBox="1"/>
          <p:nvPr>
            <p:ph idx="2" type="body"/>
          </p:nvPr>
        </p:nvSpPr>
        <p:spPr>
          <a:xfrm>
            <a:off x="3277500" y="3058925"/>
            <a:ext cx="2652300" cy="1744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Weak in high temperature situations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There’s a lot of them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Cute</a:t>
            </a:r>
            <a:endParaRPr sz="1500">
              <a:solidFill>
                <a:schemeClr val="dk1"/>
              </a:solidFill>
            </a:endParaRPr>
          </a:p>
          <a:p>
            <a:pPr indent="0" lvl="0" marL="0" rtl="0" algn="ctr">
              <a:spcBef>
                <a:spcPts val="1600"/>
              </a:spcBef>
              <a:spcAft>
                <a:spcPts val="1600"/>
              </a:spcAft>
              <a:buNone/>
            </a:pPr>
            <a:r>
              <a:t/>
            </a:r>
            <a:endParaRPr sz="1500">
              <a:solidFill>
                <a:schemeClr val="dk1"/>
              </a:solidFill>
            </a:endParaRPr>
          </a:p>
        </p:txBody>
      </p:sp>
      <p:sp>
        <p:nvSpPr>
          <p:cNvPr id="86" name="Google Shape;86;p17"/>
          <p:cNvSpPr txBox="1"/>
          <p:nvPr>
            <p:ph idx="3" type="body"/>
          </p:nvPr>
        </p:nvSpPr>
        <p:spPr>
          <a:xfrm>
            <a:off x="6175725" y="3058925"/>
            <a:ext cx="2652300" cy="1744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Not sure if hallucination from the heat or real</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Still cute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No cat left behind!</a:t>
            </a:r>
            <a:endParaRPr sz="1500">
              <a:solidFill>
                <a:schemeClr val="dk1"/>
              </a:solidFill>
            </a:endParaRPr>
          </a:p>
          <a:p>
            <a:pPr indent="0" lvl="0" marL="0" rtl="0" algn="ctr">
              <a:spcBef>
                <a:spcPts val="1600"/>
              </a:spcBef>
              <a:spcAft>
                <a:spcPts val="1600"/>
              </a:spcAft>
              <a:buNone/>
            </a:pPr>
            <a:r>
              <a:t/>
            </a:r>
            <a:endParaRPr sz="1500">
              <a:solidFill>
                <a:schemeClr val="dk1"/>
              </a:solidFill>
            </a:endParaRPr>
          </a:p>
        </p:txBody>
      </p:sp>
      <p:pic>
        <p:nvPicPr>
          <p:cNvPr id="87" name="Google Shape;87;p17"/>
          <p:cNvPicPr preferRelativeResize="0"/>
          <p:nvPr/>
        </p:nvPicPr>
        <p:blipFill>
          <a:blip r:embed="rId3">
            <a:alphaModFix/>
          </a:blip>
          <a:stretch>
            <a:fillRect/>
          </a:stretch>
        </p:blipFill>
        <p:spPr>
          <a:xfrm>
            <a:off x="755100" y="1272225"/>
            <a:ext cx="1776952" cy="1776973"/>
          </a:xfrm>
          <a:prstGeom prst="rect">
            <a:avLst/>
          </a:prstGeom>
          <a:noFill/>
          <a:ln>
            <a:noFill/>
          </a:ln>
        </p:spPr>
      </p:pic>
      <p:pic>
        <p:nvPicPr>
          <p:cNvPr id="88" name="Google Shape;88;p17"/>
          <p:cNvPicPr preferRelativeResize="0"/>
          <p:nvPr/>
        </p:nvPicPr>
        <p:blipFill>
          <a:blip r:embed="rId4">
            <a:alphaModFix/>
          </a:blip>
          <a:stretch>
            <a:fillRect/>
          </a:stretch>
        </p:blipFill>
        <p:spPr>
          <a:xfrm>
            <a:off x="3715175" y="1272226"/>
            <a:ext cx="1776952" cy="1776973"/>
          </a:xfrm>
          <a:prstGeom prst="rect">
            <a:avLst/>
          </a:prstGeom>
          <a:noFill/>
          <a:ln>
            <a:noFill/>
          </a:ln>
        </p:spPr>
      </p:pic>
      <p:pic>
        <p:nvPicPr>
          <p:cNvPr id="89" name="Google Shape;89;p17"/>
          <p:cNvPicPr preferRelativeResize="0"/>
          <p:nvPr/>
        </p:nvPicPr>
        <p:blipFill>
          <a:blip r:embed="rId5">
            <a:alphaModFix/>
          </a:blip>
          <a:stretch>
            <a:fillRect/>
          </a:stretch>
        </p:blipFill>
        <p:spPr>
          <a:xfrm>
            <a:off x="6620975" y="1272227"/>
            <a:ext cx="1776952" cy="1776952"/>
          </a:xfrm>
          <a:prstGeom prst="rect">
            <a:avLst/>
          </a:prstGeom>
          <a:noFill/>
          <a:ln>
            <a:noFill/>
          </a:ln>
        </p:spPr>
      </p:pic>
      <p:sp>
        <p:nvSpPr>
          <p:cNvPr id="90" name="Google Shape;90;p17"/>
          <p:cNvSpPr txBox="1"/>
          <p:nvPr/>
        </p:nvSpPr>
        <p:spPr>
          <a:xfrm>
            <a:off x="6637350" y="942550"/>
            <a:ext cx="174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rPr>
              <a:t>Ghost(?) Cat</a:t>
            </a:r>
            <a:endParaRPr b="1" sz="2000">
              <a:solidFill>
                <a:schemeClr val="dk1"/>
              </a:solidFill>
            </a:endParaRPr>
          </a:p>
        </p:txBody>
      </p:sp>
      <p:sp>
        <p:nvSpPr>
          <p:cNvPr id="91" name="Google Shape;91;p17"/>
          <p:cNvSpPr txBox="1"/>
          <p:nvPr/>
        </p:nvSpPr>
        <p:spPr>
          <a:xfrm>
            <a:off x="3465000" y="942550"/>
            <a:ext cx="227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rPr>
              <a:t>Grey (50 Shades)</a:t>
            </a:r>
            <a:endParaRPr b="1" sz="2000">
              <a:solidFill>
                <a:schemeClr val="dk1"/>
              </a:solidFill>
            </a:endParaRPr>
          </a:p>
        </p:txBody>
      </p:sp>
      <p:sp>
        <p:nvSpPr>
          <p:cNvPr id="92" name="Google Shape;92;p17"/>
          <p:cNvSpPr txBox="1"/>
          <p:nvPr/>
        </p:nvSpPr>
        <p:spPr>
          <a:xfrm>
            <a:off x="1226125" y="942550"/>
            <a:ext cx="83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rPr>
              <a:t>Pyra</a:t>
            </a:r>
            <a:endParaRPr b="1"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91875" y="406900"/>
            <a:ext cx="3039600" cy="1388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Black Smoke</a:t>
            </a:r>
            <a:endParaRPr/>
          </a:p>
        </p:txBody>
      </p:sp>
      <p:sp>
        <p:nvSpPr>
          <p:cNvPr id="98" name="Google Shape;98;p18"/>
          <p:cNvSpPr txBox="1"/>
          <p:nvPr>
            <p:ph idx="1" type="body"/>
          </p:nvPr>
        </p:nvSpPr>
        <p:spPr>
          <a:xfrm>
            <a:off x="291938" y="2053718"/>
            <a:ext cx="3039600" cy="2378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Does not care about Pyra’s heat resistance</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Thankfully stationary</a:t>
            </a:r>
            <a:endParaRPr>
              <a:solidFill>
                <a:schemeClr val="dk1"/>
              </a:solidFill>
            </a:endParaRPr>
          </a:p>
        </p:txBody>
      </p:sp>
      <p:sp>
        <p:nvSpPr>
          <p:cNvPr id="99" name="Google Shape;99;p18"/>
          <p:cNvSpPr/>
          <p:nvPr/>
        </p:nvSpPr>
        <p:spPr>
          <a:xfrm>
            <a:off x="4232750" y="0"/>
            <a:ext cx="4911300" cy="5143500"/>
          </a:xfrm>
          <a:prstGeom prst="parallelogram">
            <a:avLst>
              <a:gd fmla="val 25000" name="adj"/>
            </a:avLst>
          </a:prstGeom>
          <a:solidFill>
            <a:srgbClr val="FFFFFF"/>
          </a:solidFill>
          <a:ln>
            <a:noFill/>
          </a:ln>
          <a:effectLst>
            <a:outerShdw blurRad="50800" rotWithShape="0" algn="tl" dist="38100">
              <a:srgbClr val="000000">
                <a:alpha val="298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8"/>
          <p:cNvSpPr/>
          <p:nvPr/>
        </p:nvSpPr>
        <p:spPr>
          <a:xfrm>
            <a:off x="3331550" y="0"/>
            <a:ext cx="5633700" cy="5143500"/>
          </a:xfrm>
          <a:prstGeom prst="parallelogram">
            <a:avLst>
              <a:gd fmla="val 24220" name="adj"/>
            </a:avLst>
          </a:prstGeom>
          <a:solidFill>
            <a:srgbClr val="EEEEEE">
              <a:alpha val="6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8"/>
          <p:cNvPicPr preferRelativeResize="0"/>
          <p:nvPr/>
        </p:nvPicPr>
        <p:blipFill>
          <a:blip r:embed="rId3">
            <a:alphaModFix/>
          </a:blip>
          <a:stretch>
            <a:fillRect/>
          </a:stretch>
        </p:blipFill>
        <p:spPr>
          <a:xfrm>
            <a:off x="4243400" y="771350"/>
            <a:ext cx="3810000" cy="344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91875" y="406900"/>
            <a:ext cx="3039600" cy="138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Big Hot Fire</a:t>
            </a:r>
            <a:endParaRPr/>
          </a:p>
        </p:txBody>
      </p:sp>
      <p:sp>
        <p:nvSpPr>
          <p:cNvPr id="107" name="Google Shape;107;p19"/>
          <p:cNvSpPr txBox="1"/>
          <p:nvPr>
            <p:ph idx="1" type="body"/>
          </p:nvPr>
        </p:nvSpPr>
        <p:spPr>
          <a:xfrm>
            <a:off x="291938" y="2053718"/>
            <a:ext cx="3039600" cy="2378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a:solidFill>
                  <a:schemeClr val="dk1"/>
                </a:solidFill>
              </a:rPr>
              <a:t>Hot</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Heat Resistance != Fire Resistance</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Moves</a:t>
            </a:r>
            <a:endParaRPr>
              <a:solidFill>
                <a:schemeClr val="dk1"/>
              </a:solidFill>
            </a:endParaRPr>
          </a:p>
        </p:txBody>
      </p:sp>
      <p:sp>
        <p:nvSpPr>
          <p:cNvPr id="108" name="Google Shape;108;p19"/>
          <p:cNvSpPr/>
          <p:nvPr/>
        </p:nvSpPr>
        <p:spPr>
          <a:xfrm>
            <a:off x="4232750" y="0"/>
            <a:ext cx="4911300" cy="5143500"/>
          </a:xfrm>
          <a:prstGeom prst="parallelogram">
            <a:avLst>
              <a:gd fmla="val 25000" name="adj"/>
            </a:avLst>
          </a:prstGeom>
          <a:solidFill>
            <a:srgbClr val="FFFFFF"/>
          </a:solidFill>
          <a:ln>
            <a:noFill/>
          </a:ln>
          <a:effectLst>
            <a:outerShdw blurRad="50800" rotWithShape="0" algn="tl" dist="38100">
              <a:srgbClr val="000000">
                <a:alpha val="298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9"/>
          <p:cNvSpPr/>
          <p:nvPr/>
        </p:nvSpPr>
        <p:spPr>
          <a:xfrm>
            <a:off x="3331550" y="0"/>
            <a:ext cx="5633700" cy="5143500"/>
          </a:xfrm>
          <a:prstGeom prst="parallelogram">
            <a:avLst>
              <a:gd fmla="val 24220" name="adj"/>
            </a:avLst>
          </a:prstGeom>
          <a:solidFill>
            <a:srgbClr val="EEEEEE">
              <a:alpha val="6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9"/>
          <p:cNvPicPr preferRelativeResize="0"/>
          <p:nvPr/>
        </p:nvPicPr>
        <p:blipFill rotWithShape="1">
          <a:blip r:embed="rId3">
            <a:alphaModFix/>
          </a:blip>
          <a:srcRect b="3925" l="0" r="0" t="3925"/>
          <a:stretch/>
        </p:blipFill>
        <p:spPr>
          <a:xfrm>
            <a:off x="3562350" y="0"/>
            <a:ext cx="5581800" cy="5143500"/>
          </a:xfrm>
          <a:prstGeom prst="parallelogram">
            <a:avLst>
              <a:gd fmla="val 23683"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55450" y="139240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to play the game ?</a:t>
            </a:r>
            <a:endParaRPr/>
          </a:p>
        </p:txBody>
      </p:sp>
      <p:sp>
        <p:nvSpPr>
          <p:cNvPr id="116" name="Google Shape;116;p20"/>
          <p:cNvSpPr txBox="1"/>
          <p:nvPr/>
        </p:nvSpPr>
        <p:spPr>
          <a:xfrm>
            <a:off x="4711525" y="361650"/>
            <a:ext cx="4289700" cy="2216400"/>
          </a:xfrm>
          <a:prstGeom prst="rect">
            <a:avLst/>
          </a:prstGeom>
          <a:noFill/>
          <a:ln>
            <a:noFill/>
          </a:ln>
        </p:spPr>
        <p:txBody>
          <a:bodyPr anchorCtr="0" anchor="t" bIns="91425" lIns="91425" spcFirstLastPara="1" rIns="91425" wrap="square" tIns="91425">
            <a:spAutoFit/>
          </a:bodyPr>
          <a:lstStyle/>
          <a:p>
            <a:pPr indent="-368300" lvl="0" marL="457200" rtl="0" algn="l">
              <a:lnSpc>
                <a:spcPct val="100000"/>
              </a:lnSpc>
              <a:spcBef>
                <a:spcPts val="0"/>
              </a:spcBef>
              <a:spcAft>
                <a:spcPts val="0"/>
              </a:spcAft>
              <a:buClr>
                <a:srgbClr val="FFFFFF"/>
              </a:buClr>
              <a:buSzPts val="2200"/>
              <a:buFont typeface="Old Standard TT"/>
              <a:buAutoNum type="arabicPeriod"/>
            </a:pPr>
            <a:r>
              <a:rPr lang="en" sz="2200">
                <a:solidFill>
                  <a:srgbClr val="FFFFFF"/>
                </a:solidFill>
                <a:latin typeface="Old Standard TT"/>
                <a:ea typeface="Old Standard TT"/>
                <a:cs typeface="Old Standard TT"/>
                <a:sym typeface="Old Standard TT"/>
              </a:rPr>
              <a:t>Move the savior cat</a:t>
            </a:r>
            <a:endParaRPr sz="2200">
              <a:solidFill>
                <a:srgbClr val="FFFFFF"/>
              </a:solidFill>
              <a:latin typeface="Old Standard TT"/>
              <a:ea typeface="Old Standard TT"/>
              <a:cs typeface="Old Standard TT"/>
              <a:sym typeface="Old Standard TT"/>
            </a:endParaRPr>
          </a:p>
          <a:p>
            <a:pPr indent="0" lvl="0" marL="0" rtl="0" algn="l">
              <a:lnSpc>
                <a:spcPct val="100000"/>
              </a:lnSpc>
              <a:spcBef>
                <a:spcPts val="0"/>
              </a:spcBef>
              <a:spcAft>
                <a:spcPts val="0"/>
              </a:spcAft>
              <a:buNone/>
            </a:pPr>
            <a:r>
              <a:t/>
            </a:r>
            <a:endParaRPr sz="2200">
              <a:solidFill>
                <a:srgbClr val="FFFFFF"/>
              </a:solidFill>
              <a:latin typeface="Old Standard TT"/>
              <a:ea typeface="Old Standard TT"/>
              <a:cs typeface="Old Standard TT"/>
              <a:sym typeface="Old Standard TT"/>
            </a:endParaRPr>
          </a:p>
          <a:p>
            <a:pPr indent="-368300" lvl="0" marL="457200" rtl="0" algn="l">
              <a:lnSpc>
                <a:spcPct val="100000"/>
              </a:lnSpc>
              <a:spcBef>
                <a:spcPts val="0"/>
              </a:spcBef>
              <a:spcAft>
                <a:spcPts val="0"/>
              </a:spcAft>
              <a:buClr>
                <a:srgbClr val="FFFFFF"/>
              </a:buClr>
              <a:buSzPts val="2200"/>
              <a:buFont typeface="Old Standard TT"/>
              <a:buAutoNum type="arabicPeriod"/>
            </a:pPr>
            <a:r>
              <a:rPr lang="en" sz="2200">
                <a:solidFill>
                  <a:srgbClr val="FFFFFF"/>
                </a:solidFill>
                <a:latin typeface="Old Standard TT"/>
                <a:ea typeface="Old Standard TT"/>
                <a:cs typeface="Old Standard TT"/>
                <a:sym typeface="Old Standard TT"/>
              </a:rPr>
              <a:t>Avoid fire</a:t>
            </a:r>
            <a:endParaRPr sz="2200">
              <a:solidFill>
                <a:srgbClr val="FFFFFF"/>
              </a:solidFill>
              <a:latin typeface="Old Standard TT"/>
              <a:ea typeface="Old Standard TT"/>
              <a:cs typeface="Old Standard TT"/>
              <a:sym typeface="Old Standard TT"/>
            </a:endParaRPr>
          </a:p>
          <a:p>
            <a:pPr indent="0" lvl="0" marL="0" rtl="0" algn="l">
              <a:lnSpc>
                <a:spcPct val="100000"/>
              </a:lnSpc>
              <a:spcBef>
                <a:spcPts val="0"/>
              </a:spcBef>
              <a:spcAft>
                <a:spcPts val="0"/>
              </a:spcAft>
              <a:buNone/>
            </a:pPr>
            <a:r>
              <a:t/>
            </a:r>
            <a:endParaRPr sz="2200">
              <a:solidFill>
                <a:srgbClr val="FFFFFF"/>
              </a:solidFill>
              <a:latin typeface="Old Standard TT"/>
              <a:ea typeface="Old Standard TT"/>
              <a:cs typeface="Old Standard TT"/>
              <a:sym typeface="Old Standard TT"/>
            </a:endParaRPr>
          </a:p>
          <a:p>
            <a:pPr indent="-368300" lvl="0" marL="457200" rtl="0" algn="l">
              <a:lnSpc>
                <a:spcPct val="100000"/>
              </a:lnSpc>
              <a:spcBef>
                <a:spcPts val="0"/>
              </a:spcBef>
              <a:spcAft>
                <a:spcPts val="0"/>
              </a:spcAft>
              <a:buClr>
                <a:srgbClr val="FFFFFF"/>
              </a:buClr>
              <a:buSzPts val="2200"/>
              <a:buFont typeface="Old Standard TT"/>
              <a:buAutoNum type="arabicPeriod"/>
            </a:pPr>
            <a:r>
              <a:rPr lang="en" sz="2200">
                <a:solidFill>
                  <a:srgbClr val="FFFFFF"/>
                </a:solidFill>
                <a:latin typeface="Old Standard TT"/>
                <a:ea typeface="Old Standard TT"/>
                <a:cs typeface="Old Standard TT"/>
                <a:sym typeface="Old Standard TT"/>
              </a:rPr>
              <a:t>Collect rewards</a:t>
            </a:r>
            <a:endParaRPr sz="2200">
              <a:solidFill>
                <a:srgbClr val="FFFFFF"/>
              </a:solidFill>
              <a:latin typeface="Old Standard TT"/>
              <a:ea typeface="Old Standard TT"/>
              <a:cs typeface="Old Standard TT"/>
              <a:sym typeface="Old Standard TT"/>
            </a:endParaRPr>
          </a:p>
          <a:p>
            <a:pPr indent="0" lvl="0" marL="457200" rtl="0" algn="l">
              <a:lnSpc>
                <a:spcPct val="100000"/>
              </a:lnSpc>
              <a:spcBef>
                <a:spcPts val="0"/>
              </a:spcBef>
              <a:spcAft>
                <a:spcPts val="0"/>
              </a:spcAft>
              <a:buNone/>
            </a:pPr>
            <a:r>
              <a:t/>
            </a:r>
            <a:endParaRPr sz="2200">
              <a:solidFill>
                <a:schemeClr val="lt1"/>
              </a:solidFill>
              <a:latin typeface="Old Standard TT"/>
              <a:ea typeface="Old Standard TT"/>
              <a:cs typeface="Old Standard TT"/>
              <a:sym typeface="Old Standard TT"/>
            </a:endParaRPr>
          </a:p>
        </p:txBody>
      </p:sp>
      <p:sp>
        <p:nvSpPr>
          <p:cNvPr id="117" name="Google Shape;117;p20"/>
          <p:cNvSpPr txBox="1"/>
          <p:nvPr/>
        </p:nvSpPr>
        <p:spPr>
          <a:xfrm>
            <a:off x="4822025" y="1224425"/>
            <a:ext cx="286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290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Maze Starting</a:t>
            </a:r>
            <a:endParaRPr/>
          </a:p>
        </p:txBody>
      </p:sp>
      <p:pic>
        <p:nvPicPr>
          <p:cNvPr id="123" name="Google Shape;123;p21"/>
          <p:cNvPicPr preferRelativeResize="0"/>
          <p:nvPr/>
        </p:nvPicPr>
        <p:blipFill>
          <a:blip r:embed="rId3">
            <a:alphaModFix/>
          </a:blip>
          <a:stretch>
            <a:fillRect/>
          </a:stretch>
        </p:blipFill>
        <p:spPr>
          <a:xfrm>
            <a:off x="244750" y="934275"/>
            <a:ext cx="3905694" cy="3653850"/>
          </a:xfrm>
          <a:prstGeom prst="rect">
            <a:avLst/>
          </a:prstGeom>
          <a:noFill/>
          <a:ln>
            <a:noFill/>
          </a:ln>
        </p:spPr>
      </p:pic>
      <p:pic>
        <p:nvPicPr>
          <p:cNvPr id="124" name="Google Shape;124;p21"/>
          <p:cNvPicPr preferRelativeResize="0"/>
          <p:nvPr/>
        </p:nvPicPr>
        <p:blipFill>
          <a:blip r:embed="rId4">
            <a:alphaModFix/>
          </a:blip>
          <a:stretch>
            <a:fillRect/>
          </a:stretch>
        </p:blipFill>
        <p:spPr>
          <a:xfrm>
            <a:off x="4893600" y="915038"/>
            <a:ext cx="3711000" cy="369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operating</a:t>
            </a:r>
            <a:endParaRPr/>
          </a:p>
        </p:txBody>
      </p:sp>
      <p:pic>
        <p:nvPicPr>
          <p:cNvPr id="130" name="Google Shape;130;p22"/>
          <p:cNvPicPr preferRelativeResize="0"/>
          <p:nvPr/>
        </p:nvPicPr>
        <p:blipFill>
          <a:blip r:embed="rId3">
            <a:alphaModFix/>
          </a:blip>
          <a:stretch>
            <a:fillRect/>
          </a:stretch>
        </p:blipFill>
        <p:spPr>
          <a:xfrm>
            <a:off x="389975" y="1086650"/>
            <a:ext cx="3589400" cy="3459676"/>
          </a:xfrm>
          <a:prstGeom prst="rect">
            <a:avLst/>
          </a:prstGeom>
          <a:noFill/>
          <a:ln>
            <a:noFill/>
          </a:ln>
        </p:spPr>
      </p:pic>
      <p:pic>
        <p:nvPicPr>
          <p:cNvPr id="131" name="Google Shape;131;p22"/>
          <p:cNvPicPr preferRelativeResize="0"/>
          <p:nvPr/>
        </p:nvPicPr>
        <p:blipFill>
          <a:blip r:embed="rId4">
            <a:alphaModFix/>
          </a:blip>
          <a:stretch>
            <a:fillRect/>
          </a:stretch>
        </p:blipFill>
        <p:spPr>
          <a:xfrm>
            <a:off x="4767475" y="1150863"/>
            <a:ext cx="3721276" cy="3331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 The Game</a:t>
            </a:r>
            <a:endParaRPr/>
          </a:p>
          <a:p>
            <a:pPr indent="-312420" lvl="0" marL="457200" rtl="0" algn="l">
              <a:spcBef>
                <a:spcPts val="0"/>
              </a:spcBef>
              <a:spcAft>
                <a:spcPts val="0"/>
              </a:spcAft>
              <a:buSzPct val="100000"/>
              <a:buAutoNum type="arabicPeriod"/>
            </a:pPr>
            <a:r>
              <a:rPr lang="en" sz="1466"/>
              <a:t>Rescue all grey cats</a:t>
            </a:r>
            <a:endParaRPr sz="1466"/>
          </a:p>
          <a:p>
            <a:pPr indent="-312420" lvl="0" marL="457200" rtl="0" algn="l">
              <a:spcBef>
                <a:spcPts val="0"/>
              </a:spcBef>
              <a:spcAft>
                <a:spcPts val="0"/>
              </a:spcAft>
              <a:buSzPct val="100000"/>
              <a:buAutoNum type="arabicPeriod"/>
            </a:pPr>
            <a:r>
              <a:rPr lang="en" sz="1466"/>
              <a:t>Escape</a:t>
            </a:r>
            <a:endParaRPr sz="1466"/>
          </a:p>
        </p:txBody>
      </p:sp>
      <p:pic>
        <p:nvPicPr>
          <p:cNvPr id="137" name="Google Shape;137;p23"/>
          <p:cNvPicPr preferRelativeResize="0"/>
          <p:nvPr/>
        </p:nvPicPr>
        <p:blipFill>
          <a:blip r:embed="rId3">
            <a:alphaModFix/>
          </a:blip>
          <a:stretch>
            <a:fillRect/>
          </a:stretch>
        </p:blipFill>
        <p:spPr>
          <a:xfrm>
            <a:off x="356650" y="1780150"/>
            <a:ext cx="3315124" cy="3141100"/>
          </a:xfrm>
          <a:prstGeom prst="rect">
            <a:avLst/>
          </a:prstGeom>
          <a:noFill/>
          <a:ln>
            <a:noFill/>
          </a:ln>
        </p:spPr>
      </p:pic>
      <p:pic>
        <p:nvPicPr>
          <p:cNvPr id="138" name="Google Shape;138;p23"/>
          <p:cNvPicPr preferRelativeResize="0"/>
          <p:nvPr/>
        </p:nvPicPr>
        <p:blipFill>
          <a:blip r:embed="rId4">
            <a:alphaModFix/>
          </a:blip>
          <a:stretch>
            <a:fillRect/>
          </a:stretch>
        </p:blipFill>
        <p:spPr>
          <a:xfrm>
            <a:off x="4999275" y="1813675"/>
            <a:ext cx="3509000" cy="3107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