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88825"/>
  <p:notesSz cx="6858000" cy="9144000"/>
  <p:embeddedFontLst>
    <p:embeddedFont>
      <p:font typeface="Corbel"/>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39">
          <p15:clr>
            <a:srgbClr val="A4A3A4"/>
          </p15:clr>
        </p15:guide>
        <p15:guide id="2" orient="horz" pos="216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8" roundtripDataSignature="AMtx7mhEoUIPW9u3Dpf8AK3xVufXLtmL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39"/>
        <p:guide pos="2160" orient="horz"/>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rbel-bold.fntdata"/><Relationship Id="rId14" Type="http://schemas.openxmlformats.org/officeDocument/2006/relationships/font" Target="fonts/Corbel-regular.fntdata"/><Relationship Id="rId17" Type="http://schemas.openxmlformats.org/officeDocument/2006/relationships/font" Target="fonts/Corbel-boldItalic.fntdata"/><Relationship Id="rId16" Type="http://schemas.openxmlformats.org/officeDocument/2006/relationships/font" Target="fonts/Corbel-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Corbel"/>
                <a:ea typeface="Corbel"/>
                <a:cs typeface="Corbel"/>
                <a:sym typeface="Corbe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Corbel"/>
                <a:ea typeface="Corbel"/>
                <a:cs typeface="Corbel"/>
                <a:sym typeface="Corbe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Corbel"/>
                <a:ea typeface="Corbel"/>
                <a:cs typeface="Corbel"/>
                <a:sym typeface="Corbe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Corbel"/>
                <a:ea typeface="Corbel"/>
                <a:cs typeface="Corbel"/>
                <a:sym typeface="Corbe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Corbel"/>
                <a:ea typeface="Corbel"/>
                <a:cs typeface="Corbel"/>
                <a:sym typeface="Corbe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orbel"/>
                <a:ea typeface="Corbel"/>
                <a:cs typeface="Corbel"/>
                <a:sym typeface="Corbe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orbel"/>
                <a:ea typeface="Corbel"/>
                <a:cs typeface="Corbel"/>
                <a:sym typeface="Corbe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orbel"/>
                <a:ea typeface="Corbel"/>
                <a:cs typeface="Corbel"/>
                <a:sym typeface="Corbe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orbel"/>
                <a:ea typeface="Corbel"/>
                <a:cs typeface="Corbel"/>
                <a:sym typeface="Corbe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orbel"/>
                <a:ea typeface="Corbel"/>
                <a:cs typeface="Corbel"/>
                <a:sym typeface="Corbel"/>
              </a:rPr>
              <a:t>‹#›</a:t>
            </a:fld>
            <a:endParaRPr b="0" i="0" sz="1200" u="none" cap="none" strike="noStrike">
              <a:solidFill>
                <a:schemeClr val="dk1"/>
              </a:solidFill>
              <a:latin typeface="Corbel"/>
              <a:ea typeface="Corbel"/>
              <a:cs typeface="Corbel"/>
              <a:sym typeface="Corbe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a74ea34655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1a74ea34655_0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9fed3c97b5_0_49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g19fed3c97b5_0_4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g19fed3c97b5_0_49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a844fb695e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1a844fb695e_0_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EAF2F8"/>
            </a:gs>
            <a:gs pos="58000">
              <a:srgbClr val="D8E5F1"/>
            </a:gs>
            <a:gs pos="100000">
              <a:schemeClr val="lt2"/>
            </a:gs>
          </a:gsLst>
          <a:lin ang="14400000" scaled="0"/>
        </a:gradFill>
      </p:bgPr>
    </p:bg>
    <p:spTree>
      <p:nvGrpSpPr>
        <p:cNvPr id="15" name="Shape 15"/>
        <p:cNvGrpSpPr/>
        <p:nvPr/>
      </p:nvGrpSpPr>
      <p:grpSpPr>
        <a:xfrm>
          <a:off x="0" y="0"/>
          <a:ext cx="0" cy="0"/>
          <a:chOff x="0" y="0"/>
          <a:chExt cx="0" cy="0"/>
        </a:xfrm>
      </p:grpSpPr>
      <p:pic>
        <p:nvPicPr>
          <p:cNvPr descr="Looking up to clouds and blue sky surrounded by glass-walled buildings" id="16" name="Google Shape;16;p8"/>
          <p:cNvPicPr preferRelativeResize="0"/>
          <p:nvPr/>
        </p:nvPicPr>
        <p:blipFill rotWithShape="1">
          <a:blip r:embed="rId2">
            <a:alphaModFix/>
          </a:blip>
          <a:srcRect b="0" l="0" r="0" t="0"/>
          <a:stretch/>
        </p:blipFill>
        <p:spPr>
          <a:xfrm>
            <a:off x="4873625" y="0"/>
            <a:ext cx="7315200" cy="6858001"/>
          </a:xfrm>
          <a:prstGeom prst="rect">
            <a:avLst/>
          </a:prstGeom>
          <a:noFill/>
          <a:ln>
            <a:noFill/>
          </a:ln>
        </p:spPr>
      </p:pic>
      <p:sp>
        <p:nvSpPr>
          <p:cNvPr id="17" name="Google Shape;17;p8"/>
          <p:cNvSpPr txBox="1"/>
          <p:nvPr>
            <p:ph type="ctrTitle"/>
          </p:nvPr>
        </p:nvSpPr>
        <p:spPr>
          <a:xfrm>
            <a:off x="608013" y="685801"/>
            <a:ext cx="3962400" cy="4724399"/>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4800"/>
              <a:buFont typeface="Corbel"/>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8"/>
          <p:cNvSpPr txBox="1"/>
          <p:nvPr>
            <p:ph idx="1" type="subTitle"/>
          </p:nvPr>
        </p:nvSpPr>
        <p:spPr>
          <a:xfrm>
            <a:off x="608013" y="5410200"/>
            <a:ext cx="3962400" cy="762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1920"/>
              <a:buNone/>
              <a:defRPr sz="2400">
                <a:solidFill>
                  <a:schemeClr val="dk1"/>
                </a:solidFill>
              </a:defRPr>
            </a:lvl1pPr>
            <a:lvl2pPr lvl="1" algn="ctr">
              <a:lnSpc>
                <a:spcPct val="90000"/>
              </a:lnSpc>
              <a:spcBef>
                <a:spcPts val="600"/>
              </a:spcBef>
              <a:spcAft>
                <a:spcPts val="0"/>
              </a:spcAft>
              <a:buClr>
                <a:srgbClr val="909090"/>
              </a:buClr>
              <a:buSzPts val="1920"/>
              <a:buNone/>
              <a:defRPr>
                <a:solidFill>
                  <a:srgbClr val="909090"/>
                </a:solidFill>
              </a:defRPr>
            </a:lvl2pPr>
            <a:lvl3pPr lvl="2" algn="ctr">
              <a:lnSpc>
                <a:spcPct val="90000"/>
              </a:lnSpc>
              <a:spcBef>
                <a:spcPts val="600"/>
              </a:spcBef>
              <a:spcAft>
                <a:spcPts val="0"/>
              </a:spcAft>
              <a:buSzPts val="1600"/>
              <a:buNone/>
              <a:defRPr>
                <a:solidFill>
                  <a:srgbClr val="909090"/>
                </a:solidFill>
              </a:defRPr>
            </a:lvl3pPr>
            <a:lvl4pPr lvl="3" algn="ctr">
              <a:lnSpc>
                <a:spcPct val="90000"/>
              </a:lnSpc>
              <a:spcBef>
                <a:spcPts val="600"/>
              </a:spcBef>
              <a:spcAft>
                <a:spcPts val="0"/>
              </a:spcAft>
              <a:buClr>
                <a:srgbClr val="909090"/>
              </a:buClr>
              <a:buSzPts val="1800"/>
              <a:buNone/>
              <a:defRPr>
                <a:solidFill>
                  <a:srgbClr val="909090"/>
                </a:solidFill>
              </a:defRPr>
            </a:lvl4pPr>
            <a:lvl5pPr lvl="4" algn="ctr">
              <a:lnSpc>
                <a:spcPct val="90000"/>
              </a:lnSpc>
              <a:spcBef>
                <a:spcPts val="600"/>
              </a:spcBef>
              <a:spcAft>
                <a:spcPts val="0"/>
              </a:spcAft>
              <a:buSzPts val="1440"/>
              <a:buNone/>
              <a:defRPr>
                <a:solidFill>
                  <a:srgbClr val="909090"/>
                </a:solidFill>
              </a:defRPr>
            </a:lvl5pPr>
            <a:lvl6pPr lvl="5" algn="ctr">
              <a:lnSpc>
                <a:spcPct val="90000"/>
              </a:lnSpc>
              <a:spcBef>
                <a:spcPts val="600"/>
              </a:spcBef>
              <a:spcAft>
                <a:spcPts val="0"/>
              </a:spcAft>
              <a:buClr>
                <a:srgbClr val="909090"/>
              </a:buClr>
              <a:buSzPts val="1800"/>
              <a:buNone/>
              <a:defRPr>
                <a:solidFill>
                  <a:srgbClr val="909090"/>
                </a:solidFill>
              </a:defRPr>
            </a:lvl6pPr>
            <a:lvl7pPr lvl="6" algn="ctr">
              <a:lnSpc>
                <a:spcPct val="90000"/>
              </a:lnSpc>
              <a:spcBef>
                <a:spcPts val="600"/>
              </a:spcBef>
              <a:spcAft>
                <a:spcPts val="0"/>
              </a:spcAft>
              <a:buClr>
                <a:srgbClr val="909090"/>
              </a:buClr>
              <a:buSzPts val="1440"/>
              <a:buNone/>
              <a:defRPr>
                <a:solidFill>
                  <a:srgbClr val="909090"/>
                </a:solidFill>
              </a:defRPr>
            </a:lvl7pPr>
            <a:lvl8pPr lvl="7" algn="ctr">
              <a:lnSpc>
                <a:spcPct val="90000"/>
              </a:lnSpc>
              <a:spcBef>
                <a:spcPts val="600"/>
              </a:spcBef>
              <a:spcAft>
                <a:spcPts val="0"/>
              </a:spcAft>
              <a:buClr>
                <a:srgbClr val="909090"/>
              </a:buClr>
              <a:buSzPts val="1800"/>
              <a:buNone/>
              <a:defRPr>
                <a:solidFill>
                  <a:srgbClr val="909090"/>
                </a:solidFill>
              </a:defRPr>
            </a:lvl8pPr>
            <a:lvl9pPr lvl="8" algn="ctr">
              <a:lnSpc>
                <a:spcPct val="90000"/>
              </a:lnSpc>
              <a:spcBef>
                <a:spcPts val="600"/>
              </a:spcBef>
              <a:spcAft>
                <a:spcPts val="0"/>
              </a:spcAft>
              <a:buClr>
                <a:srgbClr val="909090"/>
              </a:buClr>
              <a:buSzPts val="1440"/>
              <a:buNone/>
              <a:defRPr>
                <a:solidFill>
                  <a:srgbClr val="909090"/>
                </a:solidFill>
              </a:defRPr>
            </a:lvl9pPr>
          </a:lstStyle>
          <a:p/>
        </p:txBody>
      </p:sp>
      <p:sp>
        <p:nvSpPr>
          <p:cNvPr id="19" name="Google Shape;19;p8"/>
          <p:cNvSpPr txBox="1"/>
          <p:nvPr>
            <p:ph idx="10" type="dt"/>
          </p:nvPr>
        </p:nvSpPr>
        <p:spPr>
          <a:xfrm>
            <a:off x="609441" y="6356351"/>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
          <p:cNvSpPr txBox="1"/>
          <p:nvPr>
            <p:ph idx="11" type="ftr"/>
          </p:nvPr>
        </p:nvSpPr>
        <p:spPr>
          <a:xfrm>
            <a:off x="4164515" y="6356351"/>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
          <p:cNvSpPr txBox="1"/>
          <p:nvPr>
            <p:ph idx="12" type="sldNum"/>
          </p:nvPr>
        </p:nvSpPr>
        <p:spPr>
          <a:xfrm>
            <a:off x="8735325" y="6356351"/>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7"/>
          <p:cNvSpPr txBox="1"/>
          <p:nvPr>
            <p:ph type="title"/>
          </p:nvPr>
        </p:nvSpPr>
        <p:spPr>
          <a:xfrm>
            <a:off x="609441" y="5105400"/>
            <a:ext cx="10971372" cy="10668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7"/>
          <p:cNvSpPr txBox="1"/>
          <p:nvPr>
            <p:ph idx="1" type="body"/>
          </p:nvPr>
        </p:nvSpPr>
        <p:spPr>
          <a:xfrm rot="5400000">
            <a:off x="4341814" y="-2362200"/>
            <a:ext cx="4190999" cy="102870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600"/>
              </a:spcBef>
              <a:spcAft>
                <a:spcPts val="0"/>
              </a:spcAft>
              <a:buClr>
                <a:schemeClr val="dk1"/>
              </a:buClr>
              <a:buSzPts val="1440"/>
              <a:buChar char="–"/>
              <a:defRPr/>
            </a:lvl2pPr>
            <a:lvl3pPr indent="-320039" lvl="2" marL="1371600" algn="l">
              <a:lnSpc>
                <a:spcPct val="90000"/>
              </a:lnSpc>
              <a:spcBef>
                <a:spcPts val="600"/>
              </a:spcBef>
              <a:spcAft>
                <a:spcPts val="0"/>
              </a:spcAft>
              <a:buSzPts val="1440"/>
              <a:buChar char="•"/>
              <a:defRPr/>
            </a:lvl3pPr>
            <a:lvl4pPr indent="-342900" lvl="3" marL="1828800" algn="l">
              <a:lnSpc>
                <a:spcPct val="90000"/>
              </a:lnSpc>
              <a:spcBef>
                <a:spcPts val="600"/>
              </a:spcBef>
              <a:spcAft>
                <a:spcPts val="0"/>
              </a:spcAft>
              <a:buClr>
                <a:schemeClr val="dk1"/>
              </a:buClr>
              <a:buSzPts val="1800"/>
              <a:buChar char="–"/>
              <a:defRPr/>
            </a:lvl4pPr>
            <a:lvl5pPr indent="-320039" lvl="4" marL="2286000" algn="l">
              <a:lnSpc>
                <a:spcPct val="90000"/>
              </a:lnSpc>
              <a:spcBef>
                <a:spcPts val="600"/>
              </a:spcBef>
              <a:spcAft>
                <a:spcPts val="0"/>
              </a:spcAft>
              <a:buSzPts val="1440"/>
              <a:buChar char="•"/>
              <a:defRPr/>
            </a:lvl5pPr>
            <a:lvl6pPr indent="-342900" lvl="5" marL="2743200" algn="l">
              <a:lnSpc>
                <a:spcPct val="90000"/>
              </a:lnSpc>
              <a:spcBef>
                <a:spcPts val="600"/>
              </a:spcBef>
              <a:spcAft>
                <a:spcPts val="0"/>
              </a:spcAft>
              <a:buClr>
                <a:schemeClr val="dk1"/>
              </a:buClr>
              <a:buSzPts val="1800"/>
              <a:buChar char="–"/>
              <a:defRPr/>
            </a:lvl6pPr>
            <a:lvl7pPr indent="-320039" lvl="6" marL="3200400" algn="l">
              <a:lnSpc>
                <a:spcPct val="90000"/>
              </a:lnSpc>
              <a:spcBef>
                <a:spcPts val="600"/>
              </a:spcBef>
              <a:spcAft>
                <a:spcPts val="0"/>
              </a:spcAft>
              <a:buClr>
                <a:schemeClr val="dk1"/>
              </a:buClr>
              <a:buSzPts val="1440"/>
              <a:buChar char="•"/>
              <a:defRPr/>
            </a:lvl7pPr>
            <a:lvl8pPr indent="-342900" lvl="7" marL="3657600" algn="l">
              <a:lnSpc>
                <a:spcPct val="90000"/>
              </a:lnSpc>
              <a:spcBef>
                <a:spcPts val="600"/>
              </a:spcBef>
              <a:spcAft>
                <a:spcPts val="0"/>
              </a:spcAft>
              <a:buClr>
                <a:schemeClr val="dk1"/>
              </a:buClr>
              <a:buSzPts val="1800"/>
              <a:buChar char="–"/>
              <a:defRPr/>
            </a:lvl8pPr>
            <a:lvl9pPr indent="-320040" lvl="8" marL="4114800" algn="l">
              <a:lnSpc>
                <a:spcPct val="90000"/>
              </a:lnSpc>
              <a:spcBef>
                <a:spcPts val="600"/>
              </a:spcBef>
              <a:spcAft>
                <a:spcPts val="0"/>
              </a:spcAft>
              <a:buClr>
                <a:schemeClr val="dk1"/>
              </a:buClr>
              <a:buSzPts val="1440"/>
              <a:buChar char="•"/>
              <a:defRPr/>
            </a:lvl9pPr>
          </a:lstStyle>
          <a:p/>
        </p:txBody>
      </p:sp>
      <p:sp>
        <p:nvSpPr>
          <p:cNvPr id="76" name="Google Shape;76;p17"/>
          <p:cNvSpPr txBox="1"/>
          <p:nvPr>
            <p:ph idx="10" type="dt"/>
          </p:nvPr>
        </p:nvSpPr>
        <p:spPr>
          <a:xfrm>
            <a:off x="609441" y="6356351"/>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7"/>
          <p:cNvSpPr txBox="1"/>
          <p:nvPr>
            <p:ph idx="11" type="ftr"/>
          </p:nvPr>
        </p:nvSpPr>
        <p:spPr>
          <a:xfrm>
            <a:off x="4164515" y="6356351"/>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7"/>
          <p:cNvSpPr txBox="1"/>
          <p:nvPr>
            <p:ph idx="12" type="sldNum"/>
          </p:nvPr>
        </p:nvSpPr>
        <p:spPr>
          <a:xfrm>
            <a:off x="8735325" y="6356351"/>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8"/>
          <p:cNvSpPr txBox="1"/>
          <p:nvPr>
            <p:ph type="title"/>
          </p:nvPr>
        </p:nvSpPr>
        <p:spPr>
          <a:xfrm rot="5400000">
            <a:off x="8189912" y="2781300"/>
            <a:ext cx="5486400" cy="1295401"/>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8"/>
          <p:cNvSpPr txBox="1"/>
          <p:nvPr>
            <p:ph idx="1" type="body"/>
          </p:nvPr>
        </p:nvSpPr>
        <p:spPr>
          <a:xfrm rot="5400000">
            <a:off x="2601938" y="-1308126"/>
            <a:ext cx="5486400" cy="9474253"/>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600"/>
              </a:spcBef>
              <a:spcAft>
                <a:spcPts val="0"/>
              </a:spcAft>
              <a:buClr>
                <a:schemeClr val="dk1"/>
              </a:buClr>
              <a:buSzPts val="1440"/>
              <a:buChar char="–"/>
              <a:defRPr/>
            </a:lvl2pPr>
            <a:lvl3pPr indent="-320039" lvl="2" marL="1371600" algn="l">
              <a:lnSpc>
                <a:spcPct val="90000"/>
              </a:lnSpc>
              <a:spcBef>
                <a:spcPts val="600"/>
              </a:spcBef>
              <a:spcAft>
                <a:spcPts val="0"/>
              </a:spcAft>
              <a:buSzPts val="1440"/>
              <a:buChar char="•"/>
              <a:defRPr/>
            </a:lvl3pPr>
            <a:lvl4pPr indent="-342900" lvl="3" marL="1828800" algn="l">
              <a:lnSpc>
                <a:spcPct val="90000"/>
              </a:lnSpc>
              <a:spcBef>
                <a:spcPts val="600"/>
              </a:spcBef>
              <a:spcAft>
                <a:spcPts val="0"/>
              </a:spcAft>
              <a:buClr>
                <a:schemeClr val="dk1"/>
              </a:buClr>
              <a:buSzPts val="1800"/>
              <a:buChar char="–"/>
              <a:defRPr/>
            </a:lvl4pPr>
            <a:lvl5pPr indent="-320039" lvl="4" marL="2286000" algn="l">
              <a:lnSpc>
                <a:spcPct val="90000"/>
              </a:lnSpc>
              <a:spcBef>
                <a:spcPts val="600"/>
              </a:spcBef>
              <a:spcAft>
                <a:spcPts val="0"/>
              </a:spcAft>
              <a:buSzPts val="1440"/>
              <a:buChar char="•"/>
              <a:defRPr/>
            </a:lvl5pPr>
            <a:lvl6pPr indent="-342900" lvl="5" marL="2743200" algn="l">
              <a:lnSpc>
                <a:spcPct val="90000"/>
              </a:lnSpc>
              <a:spcBef>
                <a:spcPts val="600"/>
              </a:spcBef>
              <a:spcAft>
                <a:spcPts val="0"/>
              </a:spcAft>
              <a:buClr>
                <a:schemeClr val="dk1"/>
              </a:buClr>
              <a:buSzPts val="1800"/>
              <a:buChar char="–"/>
              <a:defRPr/>
            </a:lvl6pPr>
            <a:lvl7pPr indent="-320039" lvl="6" marL="3200400" algn="l">
              <a:lnSpc>
                <a:spcPct val="90000"/>
              </a:lnSpc>
              <a:spcBef>
                <a:spcPts val="600"/>
              </a:spcBef>
              <a:spcAft>
                <a:spcPts val="0"/>
              </a:spcAft>
              <a:buClr>
                <a:schemeClr val="dk1"/>
              </a:buClr>
              <a:buSzPts val="1440"/>
              <a:buChar char="•"/>
              <a:defRPr/>
            </a:lvl7pPr>
            <a:lvl8pPr indent="-342900" lvl="7" marL="3657600" algn="l">
              <a:lnSpc>
                <a:spcPct val="90000"/>
              </a:lnSpc>
              <a:spcBef>
                <a:spcPts val="600"/>
              </a:spcBef>
              <a:spcAft>
                <a:spcPts val="0"/>
              </a:spcAft>
              <a:buClr>
                <a:schemeClr val="dk1"/>
              </a:buClr>
              <a:buSzPts val="1800"/>
              <a:buChar char="–"/>
              <a:defRPr/>
            </a:lvl8pPr>
            <a:lvl9pPr indent="-320040" lvl="8" marL="4114800" algn="l">
              <a:lnSpc>
                <a:spcPct val="90000"/>
              </a:lnSpc>
              <a:spcBef>
                <a:spcPts val="600"/>
              </a:spcBef>
              <a:spcAft>
                <a:spcPts val="0"/>
              </a:spcAft>
              <a:buClr>
                <a:schemeClr val="dk1"/>
              </a:buClr>
              <a:buSzPts val="1440"/>
              <a:buChar char="•"/>
              <a:defRPr/>
            </a:lvl9pPr>
          </a:lstStyle>
          <a:p/>
        </p:txBody>
      </p:sp>
      <p:sp>
        <p:nvSpPr>
          <p:cNvPr id="82" name="Google Shape;82;p18"/>
          <p:cNvSpPr txBox="1"/>
          <p:nvPr>
            <p:ph idx="10" type="dt"/>
          </p:nvPr>
        </p:nvSpPr>
        <p:spPr>
          <a:xfrm>
            <a:off x="609441" y="6356351"/>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8"/>
          <p:cNvSpPr txBox="1"/>
          <p:nvPr>
            <p:ph idx="11" type="ftr"/>
          </p:nvPr>
        </p:nvSpPr>
        <p:spPr>
          <a:xfrm>
            <a:off x="4164515" y="6356351"/>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8"/>
          <p:cNvSpPr txBox="1"/>
          <p:nvPr>
            <p:ph idx="12" type="sldNum"/>
          </p:nvPr>
        </p:nvSpPr>
        <p:spPr>
          <a:xfrm>
            <a:off x="8735325" y="6356351"/>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9"/>
          <p:cNvSpPr txBox="1"/>
          <p:nvPr>
            <p:ph type="title"/>
          </p:nvPr>
        </p:nvSpPr>
        <p:spPr>
          <a:xfrm>
            <a:off x="609441" y="5105400"/>
            <a:ext cx="10971372" cy="10668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idx="1" type="body"/>
          </p:nvPr>
        </p:nvSpPr>
        <p:spPr>
          <a:xfrm>
            <a:off x="1293813" y="685800"/>
            <a:ext cx="10287000" cy="4190999"/>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600"/>
              </a:spcBef>
              <a:spcAft>
                <a:spcPts val="0"/>
              </a:spcAft>
              <a:buClr>
                <a:schemeClr val="dk1"/>
              </a:buClr>
              <a:buSzPts val="1440"/>
              <a:buChar char="–"/>
              <a:defRPr/>
            </a:lvl2pPr>
            <a:lvl3pPr indent="-320039" lvl="2" marL="1371600" algn="l">
              <a:lnSpc>
                <a:spcPct val="90000"/>
              </a:lnSpc>
              <a:spcBef>
                <a:spcPts val="600"/>
              </a:spcBef>
              <a:spcAft>
                <a:spcPts val="0"/>
              </a:spcAft>
              <a:buSzPts val="1440"/>
              <a:buChar char="•"/>
              <a:defRPr/>
            </a:lvl3pPr>
            <a:lvl4pPr indent="-342900" lvl="3" marL="1828800" algn="l">
              <a:lnSpc>
                <a:spcPct val="90000"/>
              </a:lnSpc>
              <a:spcBef>
                <a:spcPts val="600"/>
              </a:spcBef>
              <a:spcAft>
                <a:spcPts val="0"/>
              </a:spcAft>
              <a:buClr>
                <a:schemeClr val="dk1"/>
              </a:buClr>
              <a:buSzPts val="1800"/>
              <a:buChar char="–"/>
              <a:defRPr/>
            </a:lvl4pPr>
            <a:lvl5pPr indent="-320039" lvl="4" marL="2286000" algn="l">
              <a:lnSpc>
                <a:spcPct val="90000"/>
              </a:lnSpc>
              <a:spcBef>
                <a:spcPts val="600"/>
              </a:spcBef>
              <a:spcAft>
                <a:spcPts val="0"/>
              </a:spcAft>
              <a:buSzPts val="1440"/>
              <a:buChar char="•"/>
              <a:defRPr/>
            </a:lvl5pPr>
            <a:lvl6pPr indent="-342900" lvl="5" marL="2743200" algn="l">
              <a:lnSpc>
                <a:spcPct val="90000"/>
              </a:lnSpc>
              <a:spcBef>
                <a:spcPts val="600"/>
              </a:spcBef>
              <a:spcAft>
                <a:spcPts val="0"/>
              </a:spcAft>
              <a:buClr>
                <a:schemeClr val="dk1"/>
              </a:buClr>
              <a:buSzPts val="1800"/>
              <a:buChar char="–"/>
              <a:defRPr/>
            </a:lvl6pPr>
            <a:lvl7pPr indent="-320039" lvl="6" marL="3200400" algn="l">
              <a:lnSpc>
                <a:spcPct val="90000"/>
              </a:lnSpc>
              <a:spcBef>
                <a:spcPts val="600"/>
              </a:spcBef>
              <a:spcAft>
                <a:spcPts val="0"/>
              </a:spcAft>
              <a:buClr>
                <a:schemeClr val="dk1"/>
              </a:buClr>
              <a:buSzPts val="1440"/>
              <a:buChar char="•"/>
              <a:defRPr/>
            </a:lvl7pPr>
            <a:lvl8pPr indent="-342900" lvl="7" marL="3657600" algn="l">
              <a:lnSpc>
                <a:spcPct val="90000"/>
              </a:lnSpc>
              <a:spcBef>
                <a:spcPts val="600"/>
              </a:spcBef>
              <a:spcAft>
                <a:spcPts val="0"/>
              </a:spcAft>
              <a:buClr>
                <a:schemeClr val="dk1"/>
              </a:buClr>
              <a:buSzPts val="1800"/>
              <a:buChar char="–"/>
              <a:defRPr/>
            </a:lvl8pPr>
            <a:lvl9pPr indent="-320040" lvl="8" marL="4114800" algn="l">
              <a:lnSpc>
                <a:spcPct val="90000"/>
              </a:lnSpc>
              <a:spcBef>
                <a:spcPts val="600"/>
              </a:spcBef>
              <a:spcAft>
                <a:spcPts val="0"/>
              </a:spcAft>
              <a:buClr>
                <a:schemeClr val="dk1"/>
              </a:buClr>
              <a:buSzPts val="1440"/>
              <a:buChar char="•"/>
              <a:defRPr/>
            </a:lvl9pPr>
          </a:lstStyle>
          <a:p/>
        </p:txBody>
      </p:sp>
      <p:sp>
        <p:nvSpPr>
          <p:cNvPr id="25" name="Google Shape;25;p9"/>
          <p:cNvSpPr txBox="1"/>
          <p:nvPr>
            <p:ph idx="10" type="dt"/>
          </p:nvPr>
        </p:nvSpPr>
        <p:spPr>
          <a:xfrm>
            <a:off x="609441" y="6356351"/>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9"/>
          <p:cNvSpPr txBox="1"/>
          <p:nvPr>
            <p:ph idx="11" type="ftr"/>
          </p:nvPr>
        </p:nvSpPr>
        <p:spPr>
          <a:xfrm>
            <a:off x="4164515" y="6356351"/>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9"/>
          <p:cNvSpPr txBox="1"/>
          <p:nvPr>
            <p:ph idx="12" type="sldNum"/>
          </p:nvPr>
        </p:nvSpPr>
        <p:spPr>
          <a:xfrm>
            <a:off x="8735325" y="6356351"/>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8" name="Shape 28"/>
        <p:cNvGrpSpPr/>
        <p:nvPr/>
      </p:nvGrpSpPr>
      <p:grpSpPr>
        <a:xfrm>
          <a:off x="0" y="0"/>
          <a:ext cx="0" cy="0"/>
          <a:chOff x="0" y="0"/>
          <a:chExt cx="0" cy="0"/>
        </a:xfrm>
      </p:grpSpPr>
      <p:sp>
        <p:nvSpPr>
          <p:cNvPr id="29" name="Google Shape;29;p10"/>
          <p:cNvSpPr txBox="1"/>
          <p:nvPr>
            <p:ph type="title"/>
          </p:nvPr>
        </p:nvSpPr>
        <p:spPr>
          <a:xfrm>
            <a:off x="608013" y="2590800"/>
            <a:ext cx="8229599" cy="28194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4800"/>
              <a:buFont typeface="Corbel"/>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0"/>
          <p:cNvSpPr txBox="1"/>
          <p:nvPr>
            <p:ph idx="1" type="body"/>
          </p:nvPr>
        </p:nvSpPr>
        <p:spPr>
          <a:xfrm>
            <a:off x="606425" y="5410200"/>
            <a:ext cx="8231187" cy="762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920"/>
              <a:buNone/>
              <a:defRPr sz="2400">
                <a:solidFill>
                  <a:schemeClr val="dk1"/>
                </a:solidFill>
              </a:defRPr>
            </a:lvl1pPr>
            <a:lvl2pPr indent="-228600" lvl="1" marL="914400" algn="l">
              <a:lnSpc>
                <a:spcPct val="90000"/>
              </a:lnSpc>
              <a:spcBef>
                <a:spcPts val="600"/>
              </a:spcBef>
              <a:spcAft>
                <a:spcPts val="0"/>
              </a:spcAft>
              <a:buClr>
                <a:srgbClr val="909090"/>
              </a:buClr>
              <a:buSzPts val="1440"/>
              <a:buNone/>
              <a:defRPr sz="1800">
                <a:solidFill>
                  <a:srgbClr val="909090"/>
                </a:solidFill>
              </a:defRPr>
            </a:lvl2pPr>
            <a:lvl3pPr indent="-228600" lvl="2" marL="1371600" algn="l">
              <a:lnSpc>
                <a:spcPct val="90000"/>
              </a:lnSpc>
              <a:spcBef>
                <a:spcPts val="600"/>
              </a:spcBef>
              <a:spcAft>
                <a:spcPts val="0"/>
              </a:spcAft>
              <a:buSzPts val="1280"/>
              <a:buNone/>
              <a:defRPr sz="1600">
                <a:solidFill>
                  <a:srgbClr val="909090"/>
                </a:solidFill>
              </a:defRPr>
            </a:lvl3pPr>
            <a:lvl4pPr indent="-228600" lvl="3" marL="1828800" algn="l">
              <a:lnSpc>
                <a:spcPct val="90000"/>
              </a:lnSpc>
              <a:spcBef>
                <a:spcPts val="600"/>
              </a:spcBef>
              <a:spcAft>
                <a:spcPts val="0"/>
              </a:spcAft>
              <a:buClr>
                <a:srgbClr val="909090"/>
              </a:buClr>
              <a:buSzPts val="1400"/>
              <a:buNone/>
              <a:defRPr sz="1400">
                <a:solidFill>
                  <a:srgbClr val="909090"/>
                </a:solidFill>
              </a:defRPr>
            </a:lvl4pPr>
            <a:lvl5pPr indent="-228600" lvl="4" marL="2286000" algn="l">
              <a:lnSpc>
                <a:spcPct val="90000"/>
              </a:lnSpc>
              <a:spcBef>
                <a:spcPts val="600"/>
              </a:spcBef>
              <a:spcAft>
                <a:spcPts val="0"/>
              </a:spcAft>
              <a:buSzPts val="1120"/>
              <a:buNone/>
              <a:defRPr sz="1400">
                <a:solidFill>
                  <a:srgbClr val="909090"/>
                </a:solidFill>
              </a:defRPr>
            </a:lvl5pPr>
            <a:lvl6pPr indent="-228600" lvl="5" marL="2743200" algn="l">
              <a:lnSpc>
                <a:spcPct val="90000"/>
              </a:lnSpc>
              <a:spcBef>
                <a:spcPts val="600"/>
              </a:spcBef>
              <a:spcAft>
                <a:spcPts val="0"/>
              </a:spcAft>
              <a:buClr>
                <a:srgbClr val="909090"/>
              </a:buClr>
              <a:buSzPts val="1400"/>
              <a:buNone/>
              <a:defRPr sz="1400">
                <a:solidFill>
                  <a:srgbClr val="909090"/>
                </a:solidFill>
              </a:defRPr>
            </a:lvl6pPr>
            <a:lvl7pPr indent="-228600" lvl="6" marL="3200400" algn="l">
              <a:lnSpc>
                <a:spcPct val="90000"/>
              </a:lnSpc>
              <a:spcBef>
                <a:spcPts val="600"/>
              </a:spcBef>
              <a:spcAft>
                <a:spcPts val="0"/>
              </a:spcAft>
              <a:buClr>
                <a:srgbClr val="909090"/>
              </a:buClr>
              <a:buSzPts val="1120"/>
              <a:buNone/>
              <a:defRPr sz="1400">
                <a:solidFill>
                  <a:srgbClr val="909090"/>
                </a:solidFill>
              </a:defRPr>
            </a:lvl7pPr>
            <a:lvl8pPr indent="-228600" lvl="7" marL="3657600" algn="l">
              <a:lnSpc>
                <a:spcPct val="90000"/>
              </a:lnSpc>
              <a:spcBef>
                <a:spcPts val="600"/>
              </a:spcBef>
              <a:spcAft>
                <a:spcPts val="0"/>
              </a:spcAft>
              <a:buClr>
                <a:srgbClr val="909090"/>
              </a:buClr>
              <a:buSzPts val="1400"/>
              <a:buNone/>
              <a:defRPr sz="1400">
                <a:solidFill>
                  <a:srgbClr val="909090"/>
                </a:solidFill>
              </a:defRPr>
            </a:lvl8pPr>
            <a:lvl9pPr indent="-228600" lvl="8" marL="4114800" algn="l">
              <a:lnSpc>
                <a:spcPct val="90000"/>
              </a:lnSpc>
              <a:spcBef>
                <a:spcPts val="600"/>
              </a:spcBef>
              <a:spcAft>
                <a:spcPts val="0"/>
              </a:spcAft>
              <a:buClr>
                <a:srgbClr val="909090"/>
              </a:buClr>
              <a:buSzPts val="1120"/>
              <a:buNone/>
              <a:defRPr sz="1400">
                <a:solidFill>
                  <a:srgbClr val="909090"/>
                </a:solidFill>
              </a:defRPr>
            </a:lvl9pPr>
          </a:lstStyle>
          <a:p/>
        </p:txBody>
      </p:sp>
      <p:sp>
        <p:nvSpPr>
          <p:cNvPr id="31" name="Google Shape;31;p10"/>
          <p:cNvSpPr txBox="1"/>
          <p:nvPr>
            <p:ph idx="10" type="dt"/>
          </p:nvPr>
        </p:nvSpPr>
        <p:spPr>
          <a:xfrm>
            <a:off x="609441" y="6356351"/>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0"/>
          <p:cNvSpPr txBox="1"/>
          <p:nvPr>
            <p:ph idx="11" type="ftr"/>
          </p:nvPr>
        </p:nvSpPr>
        <p:spPr>
          <a:xfrm>
            <a:off x="4164515" y="6356351"/>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0"/>
          <p:cNvSpPr txBox="1"/>
          <p:nvPr>
            <p:ph idx="12" type="sldNum"/>
          </p:nvPr>
        </p:nvSpPr>
        <p:spPr>
          <a:xfrm>
            <a:off x="8735325" y="6356351"/>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1"/>
          <p:cNvSpPr txBox="1"/>
          <p:nvPr>
            <p:ph type="title"/>
          </p:nvPr>
        </p:nvSpPr>
        <p:spPr>
          <a:xfrm>
            <a:off x="609441" y="5105400"/>
            <a:ext cx="10971372" cy="10668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1"/>
          <p:cNvSpPr txBox="1"/>
          <p:nvPr>
            <p:ph idx="1" type="body"/>
          </p:nvPr>
        </p:nvSpPr>
        <p:spPr>
          <a:xfrm>
            <a:off x="1293813" y="685800"/>
            <a:ext cx="5029200" cy="4191000"/>
          </a:xfrm>
          <a:prstGeom prst="rect">
            <a:avLst/>
          </a:prstGeom>
          <a:noFill/>
          <a:ln>
            <a:noFill/>
          </a:ln>
        </p:spPr>
        <p:txBody>
          <a:bodyPr anchorCtr="0" anchor="t" bIns="45700" lIns="91425" spcFirstLastPara="1" rIns="91425" wrap="square" tIns="45700">
            <a:normAutofit/>
          </a:bodyPr>
          <a:lstStyle>
            <a:lvl1pPr indent="-370840" lvl="0" marL="457200" algn="l">
              <a:lnSpc>
                <a:spcPct val="90000"/>
              </a:lnSpc>
              <a:spcBef>
                <a:spcPts val="1800"/>
              </a:spcBef>
              <a:spcAft>
                <a:spcPts val="0"/>
              </a:spcAft>
              <a:buSzPts val="2240"/>
              <a:buChar char="•"/>
              <a:defRPr sz="2800"/>
            </a:lvl1pPr>
            <a:lvl2pPr indent="-350519" lvl="1" marL="914400" algn="l">
              <a:lnSpc>
                <a:spcPct val="90000"/>
              </a:lnSpc>
              <a:spcBef>
                <a:spcPts val="600"/>
              </a:spcBef>
              <a:spcAft>
                <a:spcPts val="0"/>
              </a:spcAft>
              <a:buClr>
                <a:schemeClr val="dk1"/>
              </a:buClr>
              <a:buSzPts val="1920"/>
              <a:buChar char="–"/>
              <a:defRPr sz="2400"/>
            </a:lvl2pPr>
            <a:lvl3pPr indent="-330200" lvl="2" marL="1371600" algn="l">
              <a:lnSpc>
                <a:spcPct val="90000"/>
              </a:lnSpc>
              <a:spcBef>
                <a:spcPts val="600"/>
              </a:spcBef>
              <a:spcAft>
                <a:spcPts val="0"/>
              </a:spcAft>
              <a:buSzPts val="1600"/>
              <a:buChar char="•"/>
              <a:defRPr sz="2000"/>
            </a:lvl3pPr>
            <a:lvl4pPr indent="-342900" lvl="3" marL="1828800" algn="l">
              <a:lnSpc>
                <a:spcPct val="90000"/>
              </a:lnSpc>
              <a:spcBef>
                <a:spcPts val="600"/>
              </a:spcBef>
              <a:spcAft>
                <a:spcPts val="0"/>
              </a:spcAft>
              <a:buClr>
                <a:schemeClr val="dk1"/>
              </a:buClr>
              <a:buSzPts val="1800"/>
              <a:buChar char="–"/>
              <a:defRPr sz="1800"/>
            </a:lvl4pPr>
            <a:lvl5pPr indent="-320039" lvl="4" marL="2286000" algn="l">
              <a:lnSpc>
                <a:spcPct val="90000"/>
              </a:lnSpc>
              <a:spcBef>
                <a:spcPts val="600"/>
              </a:spcBef>
              <a:spcAft>
                <a:spcPts val="0"/>
              </a:spcAft>
              <a:buSzPts val="1440"/>
              <a:buChar char="•"/>
              <a:defRPr sz="1800"/>
            </a:lvl5pPr>
            <a:lvl6pPr indent="-342900" lvl="5" marL="2743200" algn="l">
              <a:lnSpc>
                <a:spcPct val="90000"/>
              </a:lnSpc>
              <a:spcBef>
                <a:spcPts val="600"/>
              </a:spcBef>
              <a:spcAft>
                <a:spcPts val="0"/>
              </a:spcAft>
              <a:buClr>
                <a:schemeClr val="dk1"/>
              </a:buClr>
              <a:buSzPts val="1800"/>
              <a:buChar char="–"/>
              <a:defRPr sz="1800"/>
            </a:lvl6pPr>
            <a:lvl7pPr indent="-320039" lvl="6" marL="3200400" algn="l">
              <a:lnSpc>
                <a:spcPct val="90000"/>
              </a:lnSpc>
              <a:spcBef>
                <a:spcPts val="600"/>
              </a:spcBef>
              <a:spcAft>
                <a:spcPts val="0"/>
              </a:spcAft>
              <a:buClr>
                <a:schemeClr val="dk1"/>
              </a:buClr>
              <a:buSzPts val="1440"/>
              <a:buChar char="•"/>
              <a:defRPr sz="1800"/>
            </a:lvl7pPr>
            <a:lvl8pPr indent="-342900" lvl="7" marL="3657600" algn="l">
              <a:lnSpc>
                <a:spcPct val="90000"/>
              </a:lnSpc>
              <a:spcBef>
                <a:spcPts val="600"/>
              </a:spcBef>
              <a:spcAft>
                <a:spcPts val="0"/>
              </a:spcAft>
              <a:buClr>
                <a:schemeClr val="dk1"/>
              </a:buClr>
              <a:buSzPts val="1800"/>
              <a:buChar char="–"/>
              <a:defRPr sz="1800"/>
            </a:lvl8pPr>
            <a:lvl9pPr indent="-320040" lvl="8" marL="4114800" algn="l">
              <a:lnSpc>
                <a:spcPct val="90000"/>
              </a:lnSpc>
              <a:spcBef>
                <a:spcPts val="600"/>
              </a:spcBef>
              <a:spcAft>
                <a:spcPts val="0"/>
              </a:spcAft>
              <a:buClr>
                <a:schemeClr val="dk1"/>
              </a:buClr>
              <a:buSzPts val="1440"/>
              <a:buChar char="•"/>
              <a:defRPr sz="1800"/>
            </a:lvl9pPr>
          </a:lstStyle>
          <a:p/>
        </p:txBody>
      </p:sp>
      <p:sp>
        <p:nvSpPr>
          <p:cNvPr id="37" name="Google Shape;37;p11"/>
          <p:cNvSpPr txBox="1"/>
          <p:nvPr>
            <p:ph idx="2" type="body"/>
          </p:nvPr>
        </p:nvSpPr>
        <p:spPr>
          <a:xfrm>
            <a:off x="6551614" y="685800"/>
            <a:ext cx="5029199" cy="4191000"/>
          </a:xfrm>
          <a:prstGeom prst="rect">
            <a:avLst/>
          </a:prstGeom>
          <a:noFill/>
          <a:ln>
            <a:noFill/>
          </a:ln>
        </p:spPr>
        <p:txBody>
          <a:bodyPr anchorCtr="0" anchor="t" bIns="45700" lIns="91425" spcFirstLastPara="1" rIns="91425" wrap="square" tIns="45700">
            <a:normAutofit/>
          </a:bodyPr>
          <a:lstStyle>
            <a:lvl1pPr indent="-370840" lvl="0" marL="457200" algn="l">
              <a:lnSpc>
                <a:spcPct val="90000"/>
              </a:lnSpc>
              <a:spcBef>
                <a:spcPts val="1800"/>
              </a:spcBef>
              <a:spcAft>
                <a:spcPts val="0"/>
              </a:spcAft>
              <a:buSzPts val="2240"/>
              <a:buChar char="•"/>
              <a:defRPr sz="2800"/>
            </a:lvl1pPr>
            <a:lvl2pPr indent="-350519" lvl="1" marL="914400" algn="l">
              <a:lnSpc>
                <a:spcPct val="90000"/>
              </a:lnSpc>
              <a:spcBef>
                <a:spcPts val="600"/>
              </a:spcBef>
              <a:spcAft>
                <a:spcPts val="0"/>
              </a:spcAft>
              <a:buClr>
                <a:schemeClr val="dk1"/>
              </a:buClr>
              <a:buSzPts val="1920"/>
              <a:buChar char="–"/>
              <a:defRPr sz="2400"/>
            </a:lvl2pPr>
            <a:lvl3pPr indent="-330200" lvl="2" marL="1371600" algn="l">
              <a:lnSpc>
                <a:spcPct val="90000"/>
              </a:lnSpc>
              <a:spcBef>
                <a:spcPts val="600"/>
              </a:spcBef>
              <a:spcAft>
                <a:spcPts val="0"/>
              </a:spcAft>
              <a:buSzPts val="1600"/>
              <a:buChar char="•"/>
              <a:defRPr sz="2000"/>
            </a:lvl3pPr>
            <a:lvl4pPr indent="-342900" lvl="3" marL="1828800" algn="l">
              <a:lnSpc>
                <a:spcPct val="90000"/>
              </a:lnSpc>
              <a:spcBef>
                <a:spcPts val="600"/>
              </a:spcBef>
              <a:spcAft>
                <a:spcPts val="0"/>
              </a:spcAft>
              <a:buClr>
                <a:schemeClr val="dk1"/>
              </a:buClr>
              <a:buSzPts val="1800"/>
              <a:buChar char="–"/>
              <a:defRPr sz="1800"/>
            </a:lvl4pPr>
            <a:lvl5pPr indent="-320039" lvl="4" marL="2286000" algn="l">
              <a:lnSpc>
                <a:spcPct val="90000"/>
              </a:lnSpc>
              <a:spcBef>
                <a:spcPts val="600"/>
              </a:spcBef>
              <a:spcAft>
                <a:spcPts val="0"/>
              </a:spcAft>
              <a:buSzPts val="1440"/>
              <a:buChar char="•"/>
              <a:defRPr sz="1800"/>
            </a:lvl5pPr>
            <a:lvl6pPr indent="-342900" lvl="5" marL="2743200" algn="l">
              <a:lnSpc>
                <a:spcPct val="90000"/>
              </a:lnSpc>
              <a:spcBef>
                <a:spcPts val="600"/>
              </a:spcBef>
              <a:spcAft>
                <a:spcPts val="0"/>
              </a:spcAft>
              <a:buClr>
                <a:schemeClr val="dk1"/>
              </a:buClr>
              <a:buSzPts val="1800"/>
              <a:buChar char="–"/>
              <a:defRPr sz="1800"/>
            </a:lvl6pPr>
            <a:lvl7pPr indent="-320039" lvl="6" marL="3200400" algn="l">
              <a:lnSpc>
                <a:spcPct val="90000"/>
              </a:lnSpc>
              <a:spcBef>
                <a:spcPts val="600"/>
              </a:spcBef>
              <a:spcAft>
                <a:spcPts val="0"/>
              </a:spcAft>
              <a:buClr>
                <a:schemeClr val="dk1"/>
              </a:buClr>
              <a:buSzPts val="1440"/>
              <a:buChar char="•"/>
              <a:defRPr sz="1800"/>
            </a:lvl7pPr>
            <a:lvl8pPr indent="-342900" lvl="7" marL="3657600" algn="l">
              <a:lnSpc>
                <a:spcPct val="90000"/>
              </a:lnSpc>
              <a:spcBef>
                <a:spcPts val="600"/>
              </a:spcBef>
              <a:spcAft>
                <a:spcPts val="0"/>
              </a:spcAft>
              <a:buClr>
                <a:schemeClr val="dk1"/>
              </a:buClr>
              <a:buSzPts val="1800"/>
              <a:buChar char="–"/>
              <a:defRPr sz="1800"/>
            </a:lvl8pPr>
            <a:lvl9pPr indent="-320040" lvl="8" marL="4114800" algn="l">
              <a:lnSpc>
                <a:spcPct val="90000"/>
              </a:lnSpc>
              <a:spcBef>
                <a:spcPts val="600"/>
              </a:spcBef>
              <a:spcAft>
                <a:spcPts val="0"/>
              </a:spcAft>
              <a:buClr>
                <a:schemeClr val="dk1"/>
              </a:buClr>
              <a:buSzPts val="1440"/>
              <a:buChar char="•"/>
              <a:defRPr sz="1800"/>
            </a:lvl9pPr>
          </a:lstStyle>
          <a:p/>
        </p:txBody>
      </p:sp>
      <p:sp>
        <p:nvSpPr>
          <p:cNvPr id="38" name="Google Shape;38;p11"/>
          <p:cNvSpPr txBox="1"/>
          <p:nvPr>
            <p:ph idx="10" type="dt"/>
          </p:nvPr>
        </p:nvSpPr>
        <p:spPr>
          <a:xfrm>
            <a:off x="609441" y="6356351"/>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1"/>
          <p:cNvSpPr txBox="1"/>
          <p:nvPr>
            <p:ph idx="11" type="ftr"/>
          </p:nvPr>
        </p:nvSpPr>
        <p:spPr>
          <a:xfrm>
            <a:off x="4164515" y="6356351"/>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1"/>
          <p:cNvSpPr txBox="1"/>
          <p:nvPr>
            <p:ph idx="12" type="sldNum"/>
          </p:nvPr>
        </p:nvSpPr>
        <p:spPr>
          <a:xfrm>
            <a:off x="8735325" y="6356351"/>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2"/>
          <p:cNvSpPr txBox="1"/>
          <p:nvPr>
            <p:ph type="title"/>
          </p:nvPr>
        </p:nvSpPr>
        <p:spPr>
          <a:xfrm>
            <a:off x="609441" y="5105400"/>
            <a:ext cx="10971372" cy="10668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36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2"/>
          <p:cNvSpPr txBox="1"/>
          <p:nvPr>
            <p:ph idx="1" type="body"/>
          </p:nvPr>
        </p:nvSpPr>
        <p:spPr>
          <a:xfrm>
            <a:off x="1293664" y="685800"/>
            <a:ext cx="5029200" cy="9906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560"/>
              <a:buNone/>
              <a:defRPr b="0" sz="3200"/>
            </a:lvl1pPr>
            <a:lvl2pPr indent="-228600" lvl="1" marL="914400" algn="l">
              <a:lnSpc>
                <a:spcPct val="90000"/>
              </a:lnSpc>
              <a:spcBef>
                <a:spcPts val="600"/>
              </a:spcBef>
              <a:spcAft>
                <a:spcPts val="0"/>
              </a:spcAft>
              <a:buClr>
                <a:schemeClr val="dk1"/>
              </a:buClr>
              <a:buSzPts val="1600"/>
              <a:buNone/>
              <a:defRPr b="1" sz="2000"/>
            </a:lvl2pPr>
            <a:lvl3pPr indent="-228600" lvl="2" marL="1371600" algn="l">
              <a:lnSpc>
                <a:spcPct val="90000"/>
              </a:lnSpc>
              <a:spcBef>
                <a:spcPts val="600"/>
              </a:spcBef>
              <a:spcAft>
                <a:spcPts val="0"/>
              </a:spcAft>
              <a:buSzPts val="1440"/>
              <a:buNone/>
              <a:defRPr b="1" sz="1800"/>
            </a:lvl3pPr>
            <a:lvl4pPr indent="-228600" lvl="3" marL="1828800" algn="l">
              <a:lnSpc>
                <a:spcPct val="90000"/>
              </a:lnSpc>
              <a:spcBef>
                <a:spcPts val="600"/>
              </a:spcBef>
              <a:spcAft>
                <a:spcPts val="0"/>
              </a:spcAft>
              <a:buClr>
                <a:schemeClr val="dk1"/>
              </a:buClr>
              <a:buSzPts val="1600"/>
              <a:buNone/>
              <a:defRPr b="1" sz="1600"/>
            </a:lvl4pPr>
            <a:lvl5pPr indent="-228600" lvl="4" marL="2286000" algn="l">
              <a:lnSpc>
                <a:spcPct val="90000"/>
              </a:lnSpc>
              <a:spcBef>
                <a:spcPts val="600"/>
              </a:spcBef>
              <a:spcAft>
                <a:spcPts val="0"/>
              </a:spcAft>
              <a:buSzPts val="128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600"/>
              </a:spcBef>
              <a:spcAft>
                <a:spcPts val="0"/>
              </a:spcAft>
              <a:buClr>
                <a:schemeClr val="dk1"/>
              </a:buClr>
              <a:buSzPts val="1280"/>
              <a:buNone/>
              <a:defRPr b="1" sz="1600"/>
            </a:lvl7pPr>
            <a:lvl8pPr indent="-228600" lvl="7" marL="3657600" algn="l">
              <a:lnSpc>
                <a:spcPct val="90000"/>
              </a:lnSpc>
              <a:spcBef>
                <a:spcPts val="600"/>
              </a:spcBef>
              <a:spcAft>
                <a:spcPts val="0"/>
              </a:spcAft>
              <a:buClr>
                <a:schemeClr val="dk1"/>
              </a:buClr>
              <a:buSzPts val="1600"/>
              <a:buNone/>
              <a:defRPr b="1" sz="1600"/>
            </a:lvl8pPr>
            <a:lvl9pPr indent="-228600" lvl="8" marL="4114800" algn="l">
              <a:lnSpc>
                <a:spcPct val="90000"/>
              </a:lnSpc>
              <a:spcBef>
                <a:spcPts val="600"/>
              </a:spcBef>
              <a:spcAft>
                <a:spcPts val="0"/>
              </a:spcAft>
              <a:buClr>
                <a:schemeClr val="dk1"/>
              </a:buClr>
              <a:buSzPts val="1280"/>
              <a:buNone/>
              <a:defRPr b="1" sz="1600"/>
            </a:lvl9pPr>
          </a:lstStyle>
          <a:p/>
        </p:txBody>
      </p:sp>
      <p:sp>
        <p:nvSpPr>
          <p:cNvPr id="44" name="Google Shape;44;p12"/>
          <p:cNvSpPr txBox="1"/>
          <p:nvPr>
            <p:ph idx="2" type="body"/>
          </p:nvPr>
        </p:nvSpPr>
        <p:spPr>
          <a:xfrm>
            <a:off x="1293664" y="1676400"/>
            <a:ext cx="5029200" cy="3200400"/>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600"/>
              </a:spcBef>
              <a:spcAft>
                <a:spcPts val="0"/>
              </a:spcAft>
              <a:buClr>
                <a:schemeClr val="dk1"/>
              </a:buClr>
              <a:buSzPts val="1600"/>
              <a:buChar char="–"/>
              <a:defRPr sz="2000"/>
            </a:lvl2pPr>
            <a:lvl3pPr indent="-320039" lvl="2" marL="1371600" algn="l">
              <a:lnSpc>
                <a:spcPct val="90000"/>
              </a:lnSpc>
              <a:spcBef>
                <a:spcPts val="600"/>
              </a:spcBef>
              <a:spcAft>
                <a:spcPts val="0"/>
              </a:spcAft>
              <a:buSzPts val="1440"/>
              <a:buChar char="•"/>
              <a:defRPr sz="1800"/>
            </a:lvl3pPr>
            <a:lvl4pPr indent="-330200" lvl="3" marL="1828800" algn="l">
              <a:lnSpc>
                <a:spcPct val="90000"/>
              </a:lnSpc>
              <a:spcBef>
                <a:spcPts val="600"/>
              </a:spcBef>
              <a:spcAft>
                <a:spcPts val="0"/>
              </a:spcAft>
              <a:buClr>
                <a:schemeClr val="dk1"/>
              </a:buClr>
              <a:buSzPts val="1600"/>
              <a:buChar char="–"/>
              <a:defRPr sz="1600"/>
            </a:lvl4pPr>
            <a:lvl5pPr indent="-309879" lvl="4" marL="2286000" algn="l">
              <a:lnSpc>
                <a:spcPct val="90000"/>
              </a:lnSpc>
              <a:spcBef>
                <a:spcPts val="600"/>
              </a:spcBef>
              <a:spcAft>
                <a:spcPts val="0"/>
              </a:spcAft>
              <a:buSzPts val="1280"/>
              <a:buChar char="•"/>
              <a:defRPr sz="1600"/>
            </a:lvl5pPr>
            <a:lvl6pPr indent="-330200" lvl="5" marL="2743200" algn="l">
              <a:lnSpc>
                <a:spcPct val="90000"/>
              </a:lnSpc>
              <a:spcBef>
                <a:spcPts val="600"/>
              </a:spcBef>
              <a:spcAft>
                <a:spcPts val="0"/>
              </a:spcAft>
              <a:buClr>
                <a:schemeClr val="dk1"/>
              </a:buClr>
              <a:buSzPts val="1600"/>
              <a:buChar char="–"/>
              <a:defRPr sz="1600"/>
            </a:lvl6pPr>
            <a:lvl7pPr indent="-309879" lvl="6" marL="3200400" algn="l">
              <a:lnSpc>
                <a:spcPct val="90000"/>
              </a:lnSpc>
              <a:spcBef>
                <a:spcPts val="600"/>
              </a:spcBef>
              <a:spcAft>
                <a:spcPts val="0"/>
              </a:spcAft>
              <a:buClr>
                <a:schemeClr val="dk1"/>
              </a:buClr>
              <a:buSzPts val="1280"/>
              <a:buChar char="•"/>
              <a:defRPr sz="1600"/>
            </a:lvl7pPr>
            <a:lvl8pPr indent="-330200" lvl="7" marL="3657600" algn="l">
              <a:lnSpc>
                <a:spcPct val="90000"/>
              </a:lnSpc>
              <a:spcBef>
                <a:spcPts val="600"/>
              </a:spcBef>
              <a:spcAft>
                <a:spcPts val="0"/>
              </a:spcAft>
              <a:buClr>
                <a:schemeClr val="dk1"/>
              </a:buClr>
              <a:buSzPts val="1600"/>
              <a:buChar char="–"/>
              <a:defRPr sz="1600"/>
            </a:lvl8pPr>
            <a:lvl9pPr indent="-309879" lvl="8" marL="4114800" algn="l">
              <a:lnSpc>
                <a:spcPct val="90000"/>
              </a:lnSpc>
              <a:spcBef>
                <a:spcPts val="600"/>
              </a:spcBef>
              <a:spcAft>
                <a:spcPts val="0"/>
              </a:spcAft>
              <a:buClr>
                <a:schemeClr val="dk1"/>
              </a:buClr>
              <a:buSzPts val="1280"/>
              <a:buChar char="•"/>
              <a:defRPr sz="1600"/>
            </a:lvl9pPr>
          </a:lstStyle>
          <a:p/>
        </p:txBody>
      </p:sp>
      <p:sp>
        <p:nvSpPr>
          <p:cNvPr id="45" name="Google Shape;45;p12"/>
          <p:cNvSpPr txBox="1"/>
          <p:nvPr>
            <p:ph idx="3" type="body"/>
          </p:nvPr>
        </p:nvSpPr>
        <p:spPr>
          <a:xfrm>
            <a:off x="6551613" y="685800"/>
            <a:ext cx="5029200" cy="9906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560"/>
              <a:buNone/>
              <a:defRPr b="0" sz="3200"/>
            </a:lvl1pPr>
            <a:lvl2pPr indent="-228600" lvl="1" marL="914400" algn="l">
              <a:lnSpc>
                <a:spcPct val="90000"/>
              </a:lnSpc>
              <a:spcBef>
                <a:spcPts val="600"/>
              </a:spcBef>
              <a:spcAft>
                <a:spcPts val="0"/>
              </a:spcAft>
              <a:buClr>
                <a:schemeClr val="dk1"/>
              </a:buClr>
              <a:buSzPts val="1600"/>
              <a:buNone/>
              <a:defRPr b="1" sz="2000"/>
            </a:lvl2pPr>
            <a:lvl3pPr indent="-228600" lvl="2" marL="1371600" algn="l">
              <a:lnSpc>
                <a:spcPct val="90000"/>
              </a:lnSpc>
              <a:spcBef>
                <a:spcPts val="600"/>
              </a:spcBef>
              <a:spcAft>
                <a:spcPts val="0"/>
              </a:spcAft>
              <a:buSzPts val="1440"/>
              <a:buNone/>
              <a:defRPr b="1" sz="1800"/>
            </a:lvl3pPr>
            <a:lvl4pPr indent="-228600" lvl="3" marL="1828800" algn="l">
              <a:lnSpc>
                <a:spcPct val="90000"/>
              </a:lnSpc>
              <a:spcBef>
                <a:spcPts val="600"/>
              </a:spcBef>
              <a:spcAft>
                <a:spcPts val="0"/>
              </a:spcAft>
              <a:buClr>
                <a:schemeClr val="dk1"/>
              </a:buClr>
              <a:buSzPts val="1600"/>
              <a:buNone/>
              <a:defRPr b="1" sz="1600"/>
            </a:lvl4pPr>
            <a:lvl5pPr indent="-228600" lvl="4" marL="2286000" algn="l">
              <a:lnSpc>
                <a:spcPct val="90000"/>
              </a:lnSpc>
              <a:spcBef>
                <a:spcPts val="600"/>
              </a:spcBef>
              <a:spcAft>
                <a:spcPts val="0"/>
              </a:spcAft>
              <a:buSzPts val="128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600"/>
              </a:spcBef>
              <a:spcAft>
                <a:spcPts val="0"/>
              </a:spcAft>
              <a:buClr>
                <a:schemeClr val="dk1"/>
              </a:buClr>
              <a:buSzPts val="1280"/>
              <a:buNone/>
              <a:defRPr b="1" sz="1600"/>
            </a:lvl7pPr>
            <a:lvl8pPr indent="-228600" lvl="7" marL="3657600" algn="l">
              <a:lnSpc>
                <a:spcPct val="90000"/>
              </a:lnSpc>
              <a:spcBef>
                <a:spcPts val="600"/>
              </a:spcBef>
              <a:spcAft>
                <a:spcPts val="0"/>
              </a:spcAft>
              <a:buClr>
                <a:schemeClr val="dk1"/>
              </a:buClr>
              <a:buSzPts val="1600"/>
              <a:buNone/>
              <a:defRPr b="1" sz="1600"/>
            </a:lvl8pPr>
            <a:lvl9pPr indent="-228600" lvl="8" marL="4114800" algn="l">
              <a:lnSpc>
                <a:spcPct val="90000"/>
              </a:lnSpc>
              <a:spcBef>
                <a:spcPts val="600"/>
              </a:spcBef>
              <a:spcAft>
                <a:spcPts val="0"/>
              </a:spcAft>
              <a:buClr>
                <a:schemeClr val="dk1"/>
              </a:buClr>
              <a:buSzPts val="1280"/>
              <a:buNone/>
              <a:defRPr b="1" sz="1600"/>
            </a:lvl9pPr>
          </a:lstStyle>
          <a:p/>
        </p:txBody>
      </p:sp>
      <p:sp>
        <p:nvSpPr>
          <p:cNvPr id="46" name="Google Shape;46;p12"/>
          <p:cNvSpPr txBox="1"/>
          <p:nvPr>
            <p:ph idx="4" type="body"/>
          </p:nvPr>
        </p:nvSpPr>
        <p:spPr>
          <a:xfrm>
            <a:off x="6550025" y="1676400"/>
            <a:ext cx="5029200" cy="3200400"/>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600"/>
              </a:spcBef>
              <a:spcAft>
                <a:spcPts val="0"/>
              </a:spcAft>
              <a:buClr>
                <a:schemeClr val="dk1"/>
              </a:buClr>
              <a:buSzPts val="1600"/>
              <a:buChar char="–"/>
              <a:defRPr sz="2000"/>
            </a:lvl2pPr>
            <a:lvl3pPr indent="-320039" lvl="2" marL="1371600" algn="l">
              <a:lnSpc>
                <a:spcPct val="90000"/>
              </a:lnSpc>
              <a:spcBef>
                <a:spcPts val="600"/>
              </a:spcBef>
              <a:spcAft>
                <a:spcPts val="0"/>
              </a:spcAft>
              <a:buSzPts val="1440"/>
              <a:buChar char="•"/>
              <a:defRPr sz="1800"/>
            </a:lvl3pPr>
            <a:lvl4pPr indent="-330200" lvl="3" marL="1828800" algn="l">
              <a:lnSpc>
                <a:spcPct val="90000"/>
              </a:lnSpc>
              <a:spcBef>
                <a:spcPts val="600"/>
              </a:spcBef>
              <a:spcAft>
                <a:spcPts val="0"/>
              </a:spcAft>
              <a:buClr>
                <a:schemeClr val="dk1"/>
              </a:buClr>
              <a:buSzPts val="1600"/>
              <a:buChar char="–"/>
              <a:defRPr sz="1600"/>
            </a:lvl4pPr>
            <a:lvl5pPr indent="-309879" lvl="4" marL="2286000" algn="l">
              <a:lnSpc>
                <a:spcPct val="90000"/>
              </a:lnSpc>
              <a:spcBef>
                <a:spcPts val="600"/>
              </a:spcBef>
              <a:spcAft>
                <a:spcPts val="0"/>
              </a:spcAft>
              <a:buSzPts val="1280"/>
              <a:buChar char="•"/>
              <a:defRPr sz="1600"/>
            </a:lvl5pPr>
            <a:lvl6pPr indent="-330200" lvl="5" marL="2743200" algn="l">
              <a:lnSpc>
                <a:spcPct val="90000"/>
              </a:lnSpc>
              <a:spcBef>
                <a:spcPts val="600"/>
              </a:spcBef>
              <a:spcAft>
                <a:spcPts val="0"/>
              </a:spcAft>
              <a:buClr>
                <a:schemeClr val="dk1"/>
              </a:buClr>
              <a:buSzPts val="1600"/>
              <a:buChar char="–"/>
              <a:defRPr sz="1600"/>
            </a:lvl6pPr>
            <a:lvl7pPr indent="-309879" lvl="6" marL="3200400" algn="l">
              <a:lnSpc>
                <a:spcPct val="90000"/>
              </a:lnSpc>
              <a:spcBef>
                <a:spcPts val="600"/>
              </a:spcBef>
              <a:spcAft>
                <a:spcPts val="0"/>
              </a:spcAft>
              <a:buClr>
                <a:schemeClr val="dk1"/>
              </a:buClr>
              <a:buSzPts val="1280"/>
              <a:buChar char="•"/>
              <a:defRPr sz="1600"/>
            </a:lvl7pPr>
            <a:lvl8pPr indent="-330200" lvl="7" marL="3657600" algn="l">
              <a:lnSpc>
                <a:spcPct val="90000"/>
              </a:lnSpc>
              <a:spcBef>
                <a:spcPts val="600"/>
              </a:spcBef>
              <a:spcAft>
                <a:spcPts val="0"/>
              </a:spcAft>
              <a:buClr>
                <a:schemeClr val="dk1"/>
              </a:buClr>
              <a:buSzPts val="1600"/>
              <a:buChar char="–"/>
              <a:defRPr sz="1600"/>
            </a:lvl8pPr>
            <a:lvl9pPr indent="-309879" lvl="8" marL="4114800" algn="l">
              <a:lnSpc>
                <a:spcPct val="90000"/>
              </a:lnSpc>
              <a:spcBef>
                <a:spcPts val="600"/>
              </a:spcBef>
              <a:spcAft>
                <a:spcPts val="0"/>
              </a:spcAft>
              <a:buClr>
                <a:schemeClr val="dk1"/>
              </a:buClr>
              <a:buSzPts val="1280"/>
              <a:buChar char="•"/>
              <a:defRPr sz="1600"/>
            </a:lvl9pPr>
          </a:lstStyle>
          <a:p/>
        </p:txBody>
      </p:sp>
      <p:sp>
        <p:nvSpPr>
          <p:cNvPr id="47" name="Google Shape;47;p12"/>
          <p:cNvSpPr txBox="1"/>
          <p:nvPr>
            <p:ph idx="10" type="dt"/>
          </p:nvPr>
        </p:nvSpPr>
        <p:spPr>
          <a:xfrm>
            <a:off x="609441" y="6356351"/>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
          <p:cNvSpPr txBox="1"/>
          <p:nvPr>
            <p:ph idx="11" type="ftr"/>
          </p:nvPr>
        </p:nvSpPr>
        <p:spPr>
          <a:xfrm>
            <a:off x="4164515" y="6356351"/>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2" type="sldNum"/>
          </p:nvPr>
        </p:nvSpPr>
        <p:spPr>
          <a:xfrm>
            <a:off x="8735325" y="6356351"/>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3"/>
          <p:cNvSpPr txBox="1"/>
          <p:nvPr>
            <p:ph type="title"/>
          </p:nvPr>
        </p:nvSpPr>
        <p:spPr>
          <a:xfrm>
            <a:off x="609441" y="5105400"/>
            <a:ext cx="10971372" cy="10668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0" type="dt"/>
          </p:nvPr>
        </p:nvSpPr>
        <p:spPr>
          <a:xfrm>
            <a:off x="609441" y="6356351"/>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
          <p:cNvSpPr txBox="1"/>
          <p:nvPr>
            <p:ph idx="11" type="ftr"/>
          </p:nvPr>
        </p:nvSpPr>
        <p:spPr>
          <a:xfrm>
            <a:off x="4164515" y="6356351"/>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3"/>
          <p:cNvSpPr txBox="1"/>
          <p:nvPr>
            <p:ph idx="12" type="sldNum"/>
          </p:nvPr>
        </p:nvSpPr>
        <p:spPr>
          <a:xfrm>
            <a:off x="8735325" y="6356351"/>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4"/>
          <p:cNvSpPr txBox="1"/>
          <p:nvPr>
            <p:ph idx="10" type="dt"/>
          </p:nvPr>
        </p:nvSpPr>
        <p:spPr>
          <a:xfrm>
            <a:off x="609441" y="6356351"/>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4"/>
          <p:cNvSpPr txBox="1"/>
          <p:nvPr>
            <p:ph idx="11" type="ftr"/>
          </p:nvPr>
        </p:nvSpPr>
        <p:spPr>
          <a:xfrm>
            <a:off x="4164515" y="6356351"/>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4"/>
          <p:cNvSpPr txBox="1"/>
          <p:nvPr>
            <p:ph idx="12" type="sldNum"/>
          </p:nvPr>
        </p:nvSpPr>
        <p:spPr>
          <a:xfrm>
            <a:off x="8735325" y="6356351"/>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5"/>
          <p:cNvSpPr txBox="1"/>
          <p:nvPr>
            <p:ph type="title"/>
          </p:nvPr>
        </p:nvSpPr>
        <p:spPr>
          <a:xfrm>
            <a:off x="608014" y="685800"/>
            <a:ext cx="3962400" cy="4724400"/>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accent1"/>
              </a:buClr>
              <a:buSzPts val="3600"/>
              <a:buFont typeface="Corbel"/>
              <a:buNone/>
              <a:defRPr b="0"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5"/>
          <p:cNvSpPr txBox="1"/>
          <p:nvPr>
            <p:ph idx="1" type="body"/>
          </p:nvPr>
        </p:nvSpPr>
        <p:spPr>
          <a:xfrm>
            <a:off x="4875212" y="685800"/>
            <a:ext cx="6704171" cy="5486400"/>
          </a:xfrm>
          <a:prstGeom prst="rect">
            <a:avLst/>
          </a:prstGeom>
          <a:noFill/>
          <a:ln>
            <a:noFill/>
          </a:ln>
        </p:spPr>
        <p:txBody>
          <a:bodyPr anchorCtr="0" anchor="t" bIns="45700" lIns="91425" spcFirstLastPara="1" rIns="91425" wrap="square" tIns="45700">
            <a:normAutofit/>
          </a:bodyPr>
          <a:lstStyle>
            <a:lvl1pPr indent="-370840" lvl="0" marL="457200" algn="l">
              <a:lnSpc>
                <a:spcPct val="90000"/>
              </a:lnSpc>
              <a:spcBef>
                <a:spcPts val="1800"/>
              </a:spcBef>
              <a:spcAft>
                <a:spcPts val="0"/>
              </a:spcAft>
              <a:buSzPts val="2240"/>
              <a:buChar char="•"/>
              <a:defRPr sz="2800"/>
            </a:lvl1pPr>
            <a:lvl2pPr indent="-350519" lvl="1" marL="914400" algn="l">
              <a:lnSpc>
                <a:spcPct val="90000"/>
              </a:lnSpc>
              <a:spcBef>
                <a:spcPts val="600"/>
              </a:spcBef>
              <a:spcAft>
                <a:spcPts val="0"/>
              </a:spcAft>
              <a:buClr>
                <a:schemeClr val="dk1"/>
              </a:buClr>
              <a:buSzPts val="1920"/>
              <a:buChar char="–"/>
              <a:defRPr sz="2400"/>
            </a:lvl2pPr>
            <a:lvl3pPr indent="-330200" lvl="2" marL="1371600" algn="l">
              <a:lnSpc>
                <a:spcPct val="90000"/>
              </a:lnSpc>
              <a:spcBef>
                <a:spcPts val="600"/>
              </a:spcBef>
              <a:spcAft>
                <a:spcPts val="0"/>
              </a:spcAft>
              <a:buSzPts val="1600"/>
              <a:buChar char="•"/>
              <a:defRPr sz="2000"/>
            </a:lvl3pPr>
            <a:lvl4pPr indent="-342900" lvl="3" marL="1828800" algn="l">
              <a:lnSpc>
                <a:spcPct val="90000"/>
              </a:lnSpc>
              <a:spcBef>
                <a:spcPts val="600"/>
              </a:spcBef>
              <a:spcAft>
                <a:spcPts val="0"/>
              </a:spcAft>
              <a:buClr>
                <a:schemeClr val="dk1"/>
              </a:buClr>
              <a:buSzPts val="1800"/>
              <a:buChar char="–"/>
              <a:defRPr sz="1800"/>
            </a:lvl4pPr>
            <a:lvl5pPr indent="-320039" lvl="4" marL="2286000" algn="l">
              <a:lnSpc>
                <a:spcPct val="90000"/>
              </a:lnSpc>
              <a:spcBef>
                <a:spcPts val="600"/>
              </a:spcBef>
              <a:spcAft>
                <a:spcPts val="0"/>
              </a:spcAft>
              <a:buSzPts val="1440"/>
              <a:buChar char="•"/>
              <a:defRPr sz="1800"/>
            </a:lvl5pPr>
            <a:lvl6pPr indent="-342900" lvl="5" marL="2743200" algn="l">
              <a:lnSpc>
                <a:spcPct val="90000"/>
              </a:lnSpc>
              <a:spcBef>
                <a:spcPts val="600"/>
              </a:spcBef>
              <a:spcAft>
                <a:spcPts val="0"/>
              </a:spcAft>
              <a:buClr>
                <a:schemeClr val="dk1"/>
              </a:buClr>
              <a:buSzPts val="1800"/>
              <a:buChar char="–"/>
              <a:defRPr sz="1800"/>
            </a:lvl6pPr>
            <a:lvl7pPr indent="-320039" lvl="6" marL="3200400" algn="l">
              <a:lnSpc>
                <a:spcPct val="90000"/>
              </a:lnSpc>
              <a:spcBef>
                <a:spcPts val="600"/>
              </a:spcBef>
              <a:spcAft>
                <a:spcPts val="0"/>
              </a:spcAft>
              <a:buClr>
                <a:schemeClr val="dk1"/>
              </a:buClr>
              <a:buSzPts val="1440"/>
              <a:buChar char="•"/>
              <a:defRPr sz="1800"/>
            </a:lvl7pPr>
            <a:lvl8pPr indent="-342900" lvl="7" marL="3657600" algn="l">
              <a:lnSpc>
                <a:spcPct val="90000"/>
              </a:lnSpc>
              <a:spcBef>
                <a:spcPts val="600"/>
              </a:spcBef>
              <a:spcAft>
                <a:spcPts val="0"/>
              </a:spcAft>
              <a:buClr>
                <a:schemeClr val="dk1"/>
              </a:buClr>
              <a:buSzPts val="1800"/>
              <a:buChar char="–"/>
              <a:defRPr sz="1800"/>
            </a:lvl8pPr>
            <a:lvl9pPr indent="-320040" lvl="8" marL="4114800" algn="l">
              <a:lnSpc>
                <a:spcPct val="90000"/>
              </a:lnSpc>
              <a:spcBef>
                <a:spcPts val="600"/>
              </a:spcBef>
              <a:spcAft>
                <a:spcPts val="0"/>
              </a:spcAft>
              <a:buClr>
                <a:schemeClr val="dk1"/>
              </a:buClr>
              <a:buSzPts val="1440"/>
              <a:buChar char="•"/>
              <a:defRPr sz="1800"/>
            </a:lvl9pPr>
          </a:lstStyle>
          <a:p/>
        </p:txBody>
      </p:sp>
      <p:sp>
        <p:nvSpPr>
          <p:cNvPr id="62" name="Google Shape;62;p15"/>
          <p:cNvSpPr txBox="1"/>
          <p:nvPr>
            <p:ph idx="2" type="body"/>
          </p:nvPr>
        </p:nvSpPr>
        <p:spPr>
          <a:xfrm>
            <a:off x="608013" y="5410200"/>
            <a:ext cx="3962400" cy="762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600"/>
              <a:buNone/>
              <a:defRPr sz="2000"/>
            </a:lvl1pPr>
            <a:lvl2pPr indent="-228600" lvl="1" marL="914400" algn="l">
              <a:lnSpc>
                <a:spcPct val="90000"/>
              </a:lnSpc>
              <a:spcBef>
                <a:spcPts val="600"/>
              </a:spcBef>
              <a:spcAft>
                <a:spcPts val="0"/>
              </a:spcAft>
              <a:buClr>
                <a:schemeClr val="dk1"/>
              </a:buClr>
              <a:buSzPts val="960"/>
              <a:buNone/>
              <a:defRPr sz="1200"/>
            </a:lvl2pPr>
            <a:lvl3pPr indent="-228600" lvl="2" marL="1371600" algn="l">
              <a:lnSpc>
                <a:spcPct val="90000"/>
              </a:lnSpc>
              <a:spcBef>
                <a:spcPts val="600"/>
              </a:spcBef>
              <a:spcAft>
                <a:spcPts val="0"/>
              </a:spcAft>
              <a:buSzPts val="800"/>
              <a:buNone/>
              <a:defRPr sz="1000"/>
            </a:lvl3pPr>
            <a:lvl4pPr indent="-228600" lvl="3" marL="1828800" algn="l">
              <a:lnSpc>
                <a:spcPct val="90000"/>
              </a:lnSpc>
              <a:spcBef>
                <a:spcPts val="600"/>
              </a:spcBef>
              <a:spcAft>
                <a:spcPts val="0"/>
              </a:spcAft>
              <a:buClr>
                <a:schemeClr val="dk1"/>
              </a:buClr>
              <a:buSzPts val="900"/>
              <a:buNone/>
              <a:defRPr sz="900"/>
            </a:lvl4pPr>
            <a:lvl5pPr indent="-228600" lvl="4" marL="2286000" algn="l">
              <a:lnSpc>
                <a:spcPct val="90000"/>
              </a:lnSpc>
              <a:spcBef>
                <a:spcPts val="600"/>
              </a:spcBef>
              <a:spcAft>
                <a:spcPts val="0"/>
              </a:spcAft>
              <a:buSzPts val="720"/>
              <a:buNone/>
              <a:defRPr sz="900"/>
            </a:lvl5pPr>
            <a:lvl6pPr indent="-228600" lvl="5" marL="2743200" algn="l">
              <a:lnSpc>
                <a:spcPct val="90000"/>
              </a:lnSpc>
              <a:spcBef>
                <a:spcPts val="600"/>
              </a:spcBef>
              <a:spcAft>
                <a:spcPts val="0"/>
              </a:spcAft>
              <a:buClr>
                <a:schemeClr val="dk1"/>
              </a:buClr>
              <a:buSzPts val="900"/>
              <a:buNone/>
              <a:defRPr sz="900"/>
            </a:lvl6pPr>
            <a:lvl7pPr indent="-228600" lvl="6" marL="3200400" algn="l">
              <a:lnSpc>
                <a:spcPct val="90000"/>
              </a:lnSpc>
              <a:spcBef>
                <a:spcPts val="600"/>
              </a:spcBef>
              <a:spcAft>
                <a:spcPts val="0"/>
              </a:spcAft>
              <a:buClr>
                <a:schemeClr val="dk1"/>
              </a:buClr>
              <a:buSzPts val="720"/>
              <a:buNone/>
              <a:defRPr sz="900"/>
            </a:lvl7pPr>
            <a:lvl8pPr indent="-228600" lvl="7" marL="3657600" algn="l">
              <a:lnSpc>
                <a:spcPct val="90000"/>
              </a:lnSpc>
              <a:spcBef>
                <a:spcPts val="600"/>
              </a:spcBef>
              <a:spcAft>
                <a:spcPts val="0"/>
              </a:spcAft>
              <a:buClr>
                <a:schemeClr val="dk1"/>
              </a:buClr>
              <a:buSzPts val="900"/>
              <a:buNone/>
              <a:defRPr sz="900"/>
            </a:lvl8pPr>
            <a:lvl9pPr indent="-228600" lvl="8" marL="4114800" algn="l">
              <a:lnSpc>
                <a:spcPct val="90000"/>
              </a:lnSpc>
              <a:spcBef>
                <a:spcPts val="600"/>
              </a:spcBef>
              <a:spcAft>
                <a:spcPts val="0"/>
              </a:spcAft>
              <a:buClr>
                <a:schemeClr val="dk1"/>
              </a:buClr>
              <a:buSzPts val="720"/>
              <a:buNone/>
              <a:defRPr sz="900"/>
            </a:lvl9pPr>
          </a:lstStyle>
          <a:p/>
        </p:txBody>
      </p:sp>
      <p:sp>
        <p:nvSpPr>
          <p:cNvPr id="63" name="Google Shape;63;p15"/>
          <p:cNvSpPr txBox="1"/>
          <p:nvPr>
            <p:ph idx="10" type="dt"/>
          </p:nvPr>
        </p:nvSpPr>
        <p:spPr>
          <a:xfrm>
            <a:off x="609441" y="6356351"/>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5"/>
          <p:cNvSpPr txBox="1"/>
          <p:nvPr>
            <p:ph idx="11" type="ftr"/>
          </p:nvPr>
        </p:nvSpPr>
        <p:spPr>
          <a:xfrm>
            <a:off x="4164515" y="6356351"/>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5"/>
          <p:cNvSpPr txBox="1"/>
          <p:nvPr>
            <p:ph idx="12" type="sldNum"/>
          </p:nvPr>
        </p:nvSpPr>
        <p:spPr>
          <a:xfrm>
            <a:off x="8735325" y="6356351"/>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6"/>
          <p:cNvSpPr txBox="1"/>
          <p:nvPr>
            <p:ph type="title"/>
          </p:nvPr>
        </p:nvSpPr>
        <p:spPr>
          <a:xfrm>
            <a:off x="608014" y="685800"/>
            <a:ext cx="3962400" cy="47244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3600"/>
              <a:buFont typeface="Corbel"/>
              <a:buNone/>
              <a:defRPr b="0"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descr="An empty placeholder to add an image. Click on the placeholder and select the image that you wish to add" id="68" name="Google Shape;68;p16"/>
          <p:cNvSpPr/>
          <p:nvPr>
            <p:ph idx="2" type="pic"/>
          </p:nvPr>
        </p:nvSpPr>
        <p:spPr>
          <a:xfrm>
            <a:off x="4875213" y="685800"/>
            <a:ext cx="6705600" cy="5486400"/>
          </a:xfrm>
          <a:prstGeom prst="rect">
            <a:avLst/>
          </a:prstGeom>
          <a:noFill/>
          <a:ln cap="flat" cmpd="sng" w="63500">
            <a:solidFill>
              <a:schemeClr val="lt1"/>
            </a:solidFill>
            <a:prstDash val="solid"/>
            <a:miter lim="800000"/>
            <a:headEnd len="sm" w="sm" type="none"/>
            <a:tailEnd len="sm" w="sm" type="none"/>
          </a:ln>
        </p:spPr>
      </p:sp>
      <p:sp>
        <p:nvSpPr>
          <p:cNvPr id="69" name="Google Shape;69;p16"/>
          <p:cNvSpPr txBox="1"/>
          <p:nvPr>
            <p:ph idx="1" type="body"/>
          </p:nvPr>
        </p:nvSpPr>
        <p:spPr>
          <a:xfrm>
            <a:off x="608013" y="5410200"/>
            <a:ext cx="3962400" cy="762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600"/>
              <a:buNone/>
              <a:defRPr sz="2000">
                <a:solidFill>
                  <a:schemeClr val="dk1"/>
                </a:solidFill>
              </a:defRPr>
            </a:lvl1pPr>
            <a:lvl2pPr indent="-228600" lvl="1" marL="914400" algn="l">
              <a:lnSpc>
                <a:spcPct val="90000"/>
              </a:lnSpc>
              <a:spcBef>
                <a:spcPts val="600"/>
              </a:spcBef>
              <a:spcAft>
                <a:spcPts val="0"/>
              </a:spcAft>
              <a:buClr>
                <a:schemeClr val="dk1"/>
              </a:buClr>
              <a:buSzPts val="960"/>
              <a:buNone/>
              <a:defRPr sz="1200"/>
            </a:lvl2pPr>
            <a:lvl3pPr indent="-228600" lvl="2" marL="1371600" algn="l">
              <a:lnSpc>
                <a:spcPct val="90000"/>
              </a:lnSpc>
              <a:spcBef>
                <a:spcPts val="600"/>
              </a:spcBef>
              <a:spcAft>
                <a:spcPts val="0"/>
              </a:spcAft>
              <a:buSzPts val="800"/>
              <a:buNone/>
              <a:defRPr sz="1000"/>
            </a:lvl3pPr>
            <a:lvl4pPr indent="-228600" lvl="3" marL="1828800" algn="l">
              <a:lnSpc>
                <a:spcPct val="90000"/>
              </a:lnSpc>
              <a:spcBef>
                <a:spcPts val="600"/>
              </a:spcBef>
              <a:spcAft>
                <a:spcPts val="0"/>
              </a:spcAft>
              <a:buClr>
                <a:schemeClr val="dk1"/>
              </a:buClr>
              <a:buSzPts val="900"/>
              <a:buNone/>
              <a:defRPr sz="900"/>
            </a:lvl4pPr>
            <a:lvl5pPr indent="-228600" lvl="4" marL="2286000" algn="l">
              <a:lnSpc>
                <a:spcPct val="90000"/>
              </a:lnSpc>
              <a:spcBef>
                <a:spcPts val="600"/>
              </a:spcBef>
              <a:spcAft>
                <a:spcPts val="0"/>
              </a:spcAft>
              <a:buSzPts val="720"/>
              <a:buNone/>
              <a:defRPr sz="900"/>
            </a:lvl5pPr>
            <a:lvl6pPr indent="-228600" lvl="5" marL="2743200" algn="l">
              <a:lnSpc>
                <a:spcPct val="90000"/>
              </a:lnSpc>
              <a:spcBef>
                <a:spcPts val="600"/>
              </a:spcBef>
              <a:spcAft>
                <a:spcPts val="0"/>
              </a:spcAft>
              <a:buClr>
                <a:schemeClr val="dk1"/>
              </a:buClr>
              <a:buSzPts val="900"/>
              <a:buNone/>
              <a:defRPr sz="900"/>
            </a:lvl6pPr>
            <a:lvl7pPr indent="-228600" lvl="6" marL="3200400" algn="l">
              <a:lnSpc>
                <a:spcPct val="90000"/>
              </a:lnSpc>
              <a:spcBef>
                <a:spcPts val="600"/>
              </a:spcBef>
              <a:spcAft>
                <a:spcPts val="0"/>
              </a:spcAft>
              <a:buClr>
                <a:schemeClr val="dk1"/>
              </a:buClr>
              <a:buSzPts val="720"/>
              <a:buNone/>
              <a:defRPr sz="900"/>
            </a:lvl7pPr>
            <a:lvl8pPr indent="-228600" lvl="7" marL="3657600" algn="l">
              <a:lnSpc>
                <a:spcPct val="90000"/>
              </a:lnSpc>
              <a:spcBef>
                <a:spcPts val="600"/>
              </a:spcBef>
              <a:spcAft>
                <a:spcPts val="0"/>
              </a:spcAft>
              <a:buClr>
                <a:schemeClr val="dk1"/>
              </a:buClr>
              <a:buSzPts val="900"/>
              <a:buNone/>
              <a:defRPr sz="900"/>
            </a:lvl8pPr>
            <a:lvl9pPr indent="-228600" lvl="8" marL="4114800" algn="l">
              <a:lnSpc>
                <a:spcPct val="90000"/>
              </a:lnSpc>
              <a:spcBef>
                <a:spcPts val="600"/>
              </a:spcBef>
              <a:spcAft>
                <a:spcPts val="0"/>
              </a:spcAft>
              <a:buClr>
                <a:schemeClr val="dk1"/>
              </a:buClr>
              <a:buSzPts val="720"/>
              <a:buNone/>
              <a:defRPr sz="900"/>
            </a:lvl9pPr>
          </a:lstStyle>
          <a:p/>
        </p:txBody>
      </p:sp>
      <p:sp>
        <p:nvSpPr>
          <p:cNvPr id="70" name="Google Shape;70;p16"/>
          <p:cNvSpPr txBox="1"/>
          <p:nvPr>
            <p:ph idx="10" type="dt"/>
          </p:nvPr>
        </p:nvSpPr>
        <p:spPr>
          <a:xfrm>
            <a:off x="609441" y="6356351"/>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6"/>
          <p:cNvSpPr txBox="1"/>
          <p:nvPr>
            <p:ph idx="11" type="ftr"/>
          </p:nvPr>
        </p:nvSpPr>
        <p:spPr>
          <a:xfrm>
            <a:off x="4164515" y="6356351"/>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2" type="sldNum"/>
          </p:nvPr>
        </p:nvSpPr>
        <p:spPr>
          <a:xfrm>
            <a:off x="8735325" y="6356351"/>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AF2F8"/>
            </a:gs>
            <a:gs pos="58000">
              <a:srgbClr val="D8E5F1"/>
            </a:gs>
            <a:gs pos="100000">
              <a:schemeClr val="lt2"/>
            </a:gs>
          </a:gsLst>
          <a:lin ang="17400000" scaled="0"/>
        </a:gra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609441" y="5105400"/>
            <a:ext cx="10971372" cy="1066800"/>
          </a:xfrm>
          <a:prstGeom prst="rect">
            <a:avLst/>
          </a:prstGeom>
          <a:noFill/>
          <a:ln>
            <a:noFill/>
          </a:ln>
        </p:spPr>
        <p:txBody>
          <a:bodyPr anchorCtr="0" anchor="b" bIns="45700" lIns="91425" spcFirstLastPara="1" rIns="91425" wrap="square" tIns="45700">
            <a:normAutofit/>
          </a:bodyPr>
          <a:lstStyle>
            <a:lvl1pPr lvl="0" marR="0" rtl="0" algn="l">
              <a:lnSpc>
                <a:spcPct val="80000"/>
              </a:lnSpc>
              <a:spcBef>
                <a:spcPts val="0"/>
              </a:spcBef>
              <a:spcAft>
                <a:spcPts val="0"/>
              </a:spcAft>
              <a:buClr>
                <a:schemeClr val="accent1"/>
              </a:buClr>
              <a:buSzPts val="3600"/>
              <a:buFont typeface="Corbel"/>
              <a:buNone/>
              <a:defRPr b="0" i="0" sz="3600" u="none" cap="none" strike="noStrike">
                <a:solidFill>
                  <a:schemeClr val="accen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
          <p:cNvSpPr txBox="1"/>
          <p:nvPr>
            <p:ph idx="1" type="body"/>
          </p:nvPr>
        </p:nvSpPr>
        <p:spPr>
          <a:xfrm>
            <a:off x="1293813" y="685800"/>
            <a:ext cx="10287000" cy="4190999"/>
          </a:xfrm>
          <a:prstGeom prst="rect">
            <a:avLst/>
          </a:prstGeom>
          <a:noFill/>
          <a:ln>
            <a:noFill/>
          </a:ln>
        </p:spPr>
        <p:txBody>
          <a:bodyPr anchorCtr="0" anchor="t" bIns="45700" lIns="91425" spcFirstLastPara="1" rIns="91425" wrap="square" tIns="45700">
            <a:normAutofit/>
          </a:bodyPr>
          <a:lstStyle>
            <a:lvl1pPr indent="-370840" lvl="0" marL="457200" marR="0" rtl="0" algn="l">
              <a:lnSpc>
                <a:spcPct val="90000"/>
              </a:lnSpc>
              <a:spcBef>
                <a:spcPts val="1800"/>
              </a:spcBef>
              <a:spcAft>
                <a:spcPts val="0"/>
              </a:spcAft>
              <a:buClr>
                <a:schemeClr val="dk1"/>
              </a:buClr>
              <a:buSzPts val="2240"/>
              <a:buFont typeface="Arial"/>
              <a:buChar char="•"/>
              <a:defRPr b="0" i="0" sz="2800" u="none" cap="none" strike="noStrike">
                <a:solidFill>
                  <a:schemeClr val="dk1"/>
                </a:solidFill>
                <a:latin typeface="Corbel"/>
                <a:ea typeface="Corbel"/>
                <a:cs typeface="Corbel"/>
                <a:sym typeface="Corbel"/>
              </a:defRPr>
            </a:lvl1pPr>
            <a:lvl2pPr indent="-350519" lvl="1" marL="914400" marR="0" rtl="0" algn="l">
              <a:lnSpc>
                <a:spcPct val="90000"/>
              </a:lnSpc>
              <a:spcBef>
                <a:spcPts val="600"/>
              </a:spcBef>
              <a:spcAft>
                <a:spcPts val="0"/>
              </a:spcAft>
              <a:buClr>
                <a:schemeClr val="dk1"/>
              </a:buClr>
              <a:buSzPts val="1920"/>
              <a:buFont typeface="Corbel"/>
              <a:buChar char="–"/>
              <a:defRPr b="0" i="0" sz="2400" u="none" cap="none" strike="noStrike">
                <a:solidFill>
                  <a:schemeClr val="dk1"/>
                </a:solidFill>
                <a:latin typeface="Corbel"/>
                <a:ea typeface="Corbel"/>
                <a:cs typeface="Corbel"/>
                <a:sym typeface="Corbel"/>
              </a:defRPr>
            </a:lvl2pPr>
            <a:lvl3pPr indent="-330200" lvl="2" marL="1371600" marR="0" rtl="0" algn="l">
              <a:lnSpc>
                <a:spcPct val="90000"/>
              </a:lnSpc>
              <a:spcBef>
                <a:spcPts val="600"/>
              </a:spcBef>
              <a:spcAft>
                <a:spcPts val="0"/>
              </a:spcAft>
              <a:buClr>
                <a:schemeClr val="dk1"/>
              </a:buClr>
              <a:buSzPts val="1600"/>
              <a:buFont typeface="Arial"/>
              <a:buChar char="•"/>
              <a:defRPr b="0" i="0" sz="2000" u="none" cap="none" strike="noStrike">
                <a:solidFill>
                  <a:schemeClr val="dk1"/>
                </a:solidFill>
                <a:latin typeface="Corbel"/>
                <a:ea typeface="Corbel"/>
                <a:cs typeface="Corbel"/>
                <a:sym typeface="Corbel"/>
              </a:defRPr>
            </a:lvl3pPr>
            <a:lvl4pPr indent="-342900" lvl="3" marL="1828800" marR="0" rtl="0" algn="l">
              <a:lnSpc>
                <a:spcPct val="90000"/>
              </a:lnSpc>
              <a:spcBef>
                <a:spcPts val="600"/>
              </a:spcBef>
              <a:spcAft>
                <a:spcPts val="0"/>
              </a:spcAft>
              <a:buClr>
                <a:schemeClr val="dk1"/>
              </a:buClr>
              <a:buSzPts val="1800"/>
              <a:buFont typeface="Corbel"/>
              <a:buChar char="–"/>
              <a:defRPr b="0" i="0" sz="1800" u="none" cap="none" strike="noStrike">
                <a:solidFill>
                  <a:schemeClr val="dk1"/>
                </a:solidFill>
                <a:latin typeface="Corbel"/>
                <a:ea typeface="Corbel"/>
                <a:cs typeface="Corbel"/>
                <a:sym typeface="Corbel"/>
              </a:defRPr>
            </a:lvl4pPr>
            <a:lvl5pPr indent="-320039" lvl="4" marL="2286000" marR="0" rtl="0" algn="l">
              <a:lnSpc>
                <a:spcPct val="90000"/>
              </a:lnSpc>
              <a:spcBef>
                <a:spcPts val="600"/>
              </a:spcBef>
              <a:spcAft>
                <a:spcPts val="0"/>
              </a:spcAft>
              <a:buClr>
                <a:schemeClr val="dk1"/>
              </a:buClr>
              <a:buSzPts val="1440"/>
              <a:buFont typeface="Arial"/>
              <a:buChar char="•"/>
              <a:defRPr b="0" i="0" sz="1800" u="none" cap="none" strike="noStrike">
                <a:solidFill>
                  <a:schemeClr val="dk1"/>
                </a:solidFill>
                <a:latin typeface="Corbel"/>
                <a:ea typeface="Corbel"/>
                <a:cs typeface="Corbel"/>
                <a:sym typeface="Corbel"/>
              </a:defRPr>
            </a:lvl5pPr>
            <a:lvl6pPr indent="-342900" lvl="5" marL="2743200" marR="0" rtl="0" algn="l">
              <a:lnSpc>
                <a:spcPct val="90000"/>
              </a:lnSpc>
              <a:spcBef>
                <a:spcPts val="600"/>
              </a:spcBef>
              <a:spcAft>
                <a:spcPts val="0"/>
              </a:spcAft>
              <a:buClr>
                <a:schemeClr val="dk1"/>
              </a:buClr>
              <a:buSzPts val="1800"/>
              <a:buFont typeface="Corbel"/>
              <a:buChar char="–"/>
              <a:defRPr b="0" i="0" sz="1800" u="none" cap="none" strike="noStrike">
                <a:solidFill>
                  <a:schemeClr val="dk1"/>
                </a:solidFill>
                <a:latin typeface="Corbel"/>
                <a:ea typeface="Corbel"/>
                <a:cs typeface="Corbel"/>
                <a:sym typeface="Corbel"/>
              </a:defRPr>
            </a:lvl6pPr>
            <a:lvl7pPr indent="-320039" lvl="6" marL="3200400" marR="0" rtl="0" algn="l">
              <a:lnSpc>
                <a:spcPct val="90000"/>
              </a:lnSpc>
              <a:spcBef>
                <a:spcPts val="600"/>
              </a:spcBef>
              <a:spcAft>
                <a:spcPts val="0"/>
              </a:spcAft>
              <a:buClr>
                <a:schemeClr val="dk1"/>
              </a:buClr>
              <a:buSzPts val="1440"/>
              <a:buFont typeface="Arial"/>
              <a:buChar char="•"/>
              <a:defRPr b="0" i="0" sz="1800" u="none" cap="none" strike="noStrike">
                <a:solidFill>
                  <a:schemeClr val="dk1"/>
                </a:solidFill>
                <a:latin typeface="Corbel"/>
                <a:ea typeface="Corbel"/>
                <a:cs typeface="Corbel"/>
                <a:sym typeface="Corbel"/>
              </a:defRPr>
            </a:lvl7pPr>
            <a:lvl8pPr indent="-342900" lvl="7" marL="3657600" marR="0" rtl="0" algn="l">
              <a:lnSpc>
                <a:spcPct val="90000"/>
              </a:lnSpc>
              <a:spcBef>
                <a:spcPts val="600"/>
              </a:spcBef>
              <a:spcAft>
                <a:spcPts val="0"/>
              </a:spcAft>
              <a:buClr>
                <a:schemeClr val="dk1"/>
              </a:buClr>
              <a:buSzPts val="1800"/>
              <a:buFont typeface="Corbel"/>
              <a:buChar char="–"/>
              <a:defRPr b="0" i="0" sz="1800" u="none" cap="none" strike="noStrike">
                <a:solidFill>
                  <a:schemeClr val="dk1"/>
                </a:solidFill>
                <a:latin typeface="Corbel"/>
                <a:ea typeface="Corbel"/>
                <a:cs typeface="Corbel"/>
                <a:sym typeface="Corbel"/>
              </a:defRPr>
            </a:lvl8pPr>
            <a:lvl9pPr indent="-320040" lvl="8" marL="4114800" marR="0" rtl="0" algn="l">
              <a:lnSpc>
                <a:spcPct val="90000"/>
              </a:lnSpc>
              <a:spcBef>
                <a:spcPts val="600"/>
              </a:spcBef>
              <a:spcAft>
                <a:spcPts val="0"/>
              </a:spcAft>
              <a:buClr>
                <a:schemeClr val="dk1"/>
              </a:buClr>
              <a:buSzPts val="1440"/>
              <a:buFont typeface="Arial"/>
              <a:buChar char="•"/>
              <a:defRPr b="0" i="0" sz="1800" u="none" cap="none" strike="noStrike">
                <a:solidFill>
                  <a:schemeClr val="dk1"/>
                </a:solidFill>
                <a:latin typeface="Corbel"/>
                <a:ea typeface="Corbel"/>
                <a:cs typeface="Corbel"/>
                <a:sym typeface="Corbel"/>
              </a:defRPr>
            </a:lvl9pPr>
          </a:lstStyle>
          <a:p/>
        </p:txBody>
      </p:sp>
      <p:sp>
        <p:nvSpPr>
          <p:cNvPr id="12" name="Google Shape;12;p7"/>
          <p:cNvSpPr txBox="1"/>
          <p:nvPr>
            <p:ph idx="10" type="dt"/>
          </p:nvPr>
        </p:nvSpPr>
        <p:spPr>
          <a:xfrm>
            <a:off x="609441" y="6356351"/>
            <a:ext cx="2844059"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3" name="Google Shape;13;p7"/>
          <p:cNvSpPr txBox="1"/>
          <p:nvPr>
            <p:ph idx="11" type="ftr"/>
          </p:nvPr>
        </p:nvSpPr>
        <p:spPr>
          <a:xfrm>
            <a:off x="4164515" y="6356351"/>
            <a:ext cx="3859795"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595959"/>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4" name="Google Shape;14;p7"/>
          <p:cNvSpPr txBox="1"/>
          <p:nvPr>
            <p:ph idx="12" type="sldNum"/>
          </p:nvPr>
        </p:nvSpPr>
        <p:spPr>
          <a:xfrm>
            <a:off x="8735325" y="6356351"/>
            <a:ext cx="284405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oi.org/10.1080/14623730.2011.971565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608013" y="685801"/>
            <a:ext cx="3962400" cy="4724399"/>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accent1"/>
              </a:buClr>
              <a:buSzPts val="4800"/>
              <a:buFont typeface="Corbel"/>
              <a:buNone/>
            </a:pPr>
            <a:r>
              <a:rPr lang="en-US"/>
              <a:t>ME781 Project</a:t>
            </a:r>
            <a:endParaRPr/>
          </a:p>
        </p:txBody>
      </p:sp>
      <p:sp>
        <p:nvSpPr>
          <p:cNvPr id="90" name="Google Shape;90;p1"/>
          <p:cNvSpPr txBox="1"/>
          <p:nvPr>
            <p:ph idx="1" type="subTitle"/>
          </p:nvPr>
        </p:nvSpPr>
        <p:spPr>
          <a:xfrm>
            <a:off x="608013" y="5410200"/>
            <a:ext cx="3962400" cy="762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920"/>
              <a:buNone/>
            </a:pPr>
            <a:r>
              <a:rPr lang="en-US"/>
              <a:t>Fall 2022</a:t>
            </a:r>
            <a:endParaRPr/>
          </a:p>
          <a:p>
            <a:pPr indent="0" lvl="0" marL="0" rtl="0" algn="l">
              <a:lnSpc>
                <a:spcPct val="90000"/>
              </a:lnSpc>
              <a:spcBef>
                <a:spcPts val="0"/>
              </a:spcBef>
              <a:spcAft>
                <a:spcPts val="0"/>
              </a:spcAft>
              <a:buSzPts val="1920"/>
              <a:buNone/>
            </a:pPr>
            <a:r>
              <a:rPr lang="en-US"/>
              <a:t>Prof. Asim Tewari</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989000" y="3312775"/>
            <a:ext cx="10971300" cy="28479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accent1"/>
              </a:buClr>
              <a:buSzPts val="3600"/>
              <a:buFont typeface="Corbel"/>
              <a:buNone/>
            </a:pPr>
            <a:r>
              <a:rPr lang="en-US" sz="4400"/>
              <a:t>Group Members Name  : - </a:t>
            </a:r>
            <a:endParaRPr b="1" sz="4400"/>
          </a:p>
          <a:p>
            <a:pPr indent="0" lvl="0" marL="0" rtl="0" algn="l">
              <a:spcBef>
                <a:spcPts val="0"/>
              </a:spcBef>
              <a:spcAft>
                <a:spcPts val="0"/>
              </a:spcAft>
              <a:buClr>
                <a:schemeClr val="accent1"/>
              </a:buClr>
              <a:buSzPts val="3600"/>
              <a:buFont typeface="Corbel"/>
              <a:buNone/>
            </a:pPr>
            <a:r>
              <a:rPr b="1" lang="en-US" sz="4400"/>
              <a:t>Dhruvkumar Patil</a:t>
            </a:r>
            <a:endParaRPr b="1" sz="4400"/>
          </a:p>
          <a:p>
            <a:pPr indent="0" lvl="0" marL="0" rtl="0" algn="l">
              <a:lnSpc>
                <a:spcPct val="80000"/>
              </a:lnSpc>
              <a:spcBef>
                <a:spcPts val="0"/>
              </a:spcBef>
              <a:spcAft>
                <a:spcPts val="0"/>
              </a:spcAft>
              <a:buClr>
                <a:schemeClr val="accent1"/>
              </a:buClr>
              <a:buSzPts val="3600"/>
              <a:buFont typeface="Corbel"/>
              <a:buNone/>
            </a:pPr>
            <a:r>
              <a:rPr b="1" lang="en-US" sz="4400"/>
              <a:t>Aryan Gupta</a:t>
            </a:r>
            <a:endParaRPr b="1" sz="4400"/>
          </a:p>
          <a:p>
            <a:pPr indent="0" lvl="0" marL="0" rtl="0" algn="l">
              <a:lnSpc>
                <a:spcPct val="80000"/>
              </a:lnSpc>
              <a:spcBef>
                <a:spcPts val="0"/>
              </a:spcBef>
              <a:spcAft>
                <a:spcPts val="0"/>
              </a:spcAft>
              <a:buClr>
                <a:schemeClr val="accent1"/>
              </a:buClr>
              <a:buSzPts val="3600"/>
              <a:buFont typeface="Corbel"/>
              <a:buNone/>
            </a:pPr>
            <a:r>
              <a:rPr b="1" lang="en-US" sz="4400"/>
              <a:t>Rohit Jaiswal</a:t>
            </a:r>
            <a:endParaRPr b="1" sz="4400"/>
          </a:p>
          <a:p>
            <a:pPr indent="0" lvl="0" marL="0" rtl="0" algn="l">
              <a:lnSpc>
                <a:spcPct val="80000"/>
              </a:lnSpc>
              <a:spcBef>
                <a:spcPts val="0"/>
              </a:spcBef>
              <a:spcAft>
                <a:spcPts val="0"/>
              </a:spcAft>
              <a:buClr>
                <a:schemeClr val="accent1"/>
              </a:buClr>
              <a:buSzPts val="3600"/>
              <a:buFont typeface="Corbel"/>
              <a:buNone/>
            </a:pPr>
            <a:r>
              <a:rPr b="1" lang="en-US" sz="4400"/>
              <a:t>Ishan Rajani</a:t>
            </a:r>
            <a:endParaRPr b="1" sz="4400"/>
          </a:p>
          <a:p>
            <a:pPr indent="0" lvl="0" marL="0" rtl="0" algn="l">
              <a:lnSpc>
                <a:spcPct val="80000"/>
              </a:lnSpc>
              <a:spcBef>
                <a:spcPts val="0"/>
              </a:spcBef>
              <a:spcAft>
                <a:spcPts val="0"/>
              </a:spcAft>
              <a:buClr>
                <a:schemeClr val="accent1"/>
              </a:buClr>
              <a:buSzPts val="3600"/>
              <a:buFont typeface="Corbel"/>
              <a:buNone/>
            </a:pPr>
            <a:r>
              <a:rPr b="1" lang="en-US" sz="4400"/>
              <a:t>Rahul Bajaj</a:t>
            </a:r>
            <a:endParaRPr b="1" sz="4400"/>
          </a:p>
        </p:txBody>
      </p:sp>
      <p:sp>
        <p:nvSpPr>
          <p:cNvPr id="96" name="Google Shape;96;p3"/>
          <p:cNvSpPr txBox="1"/>
          <p:nvPr>
            <p:ph type="title"/>
          </p:nvPr>
        </p:nvSpPr>
        <p:spPr>
          <a:xfrm>
            <a:off x="989012" y="685800"/>
            <a:ext cx="10971300" cy="10668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accent1"/>
              </a:buClr>
              <a:buSzPts val="3600"/>
              <a:buFont typeface="Corbel"/>
              <a:buNone/>
            </a:pPr>
            <a:r>
              <a:rPr lang="en-US" sz="4800"/>
              <a:t>Project Title  : - </a:t>
            </a:r>
            <a:r>
              <a:rPr b="1" lang="en-US" sz="4800"/>
              <a:t>Mental Illness Predictor</a:t>
            </a:r>
            <a:endParaRPr b="1" sz="4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a74ea34655_0_0"/>
          <p:cNvSpPr txBox="1"/>
          <p:nvPr>
            <p:ph type="title"/>
          </p:nvPr>
        </p:nvSpPr>
        <p:spPr>
          <a:xfrm>
            <a:off x="836612" y="533400"/>
            <a:ext cx="10971300" cy="10668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accent1"/>
              </a:buClr>
              <a:buSzPts val="3600"/>
              <a:buFont typeface="Corbel"/>
              <a:buNone/>
            </a:pPr>
            <a:r>
              <a:rPr lang="en-US" sz="4400"/>
              <a:t>Project Objective :-</a:t>
            </a:r>
            <a:endParaRPr sz="4400"/>
          </a:p>
        </p:txBody>
      </p:sp>
      <p:sp>
        <p:nvSpPr>
          <p:cNvPr id="102" name="Google Shape;102;g1a74ea34655_0_0"/>
          <p:cNvSpPr txBox="1"/>
          <p:nvPr>
            <p:ph idx="1" type="body"/>
          </p:nvPr>
        </p:nvSpPr>
        <p:spPr>
          <a:xfrm>
            <a:off x="836612" y="1981200"/>
            <a:ext cx="10287000" cy="41910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1800"/>
              </a:spcBef>
              <a:spcAft>
                <a:spcPts val="0"/>
              </a:spcAft>
              <a:buSzPts val="3520"/>
              <a:buNone/>
            </a:pPr>
            <a:r>
              <a:rPr lang="en-US" sz="4400"/>
              <a:t>It is a B2C product for customers who feel that they are undergoing any mental illness and to find whether that is case or not. Mostly, this phase comes in the youth and hence our target audience is the youth of the country.</a:t>
            </a:r>
            <a:endParaRPr/>
          </a:p>
          <a:p>
            <a:pPr indent="-21842" lvl="0" marL="228600" rtl="0" algn="l">
              <a:lnSpc>
                <a:spcPct val="90000"/>
              </a:lnSpc>
              <a:spcBef>
                <a:spcPts val="1800"/>
              </a:spcBef>
              <a:spcAft>
                <a:spcPts val="0"/>
              </a:spcAft>
              <a:buSzPts val="3520"/>
              <a:buNone/>
            </a:pPr>
            <a:r>
              <a:t/>
            </a:r>
            <a:endParaRPr sz="4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513700" y="118225"/>
            <a:ext cx="10971300" cy="6507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accent1"/>
              </a:buClr>
              <a:buSzPts val="3600"/>
              <a:buFont typeface="Corbel"/>
              <a:buNone/>
            </a:pPr>
            <a:r>
              <a:rPr lang="en-US"/>
              <a:t>Problem definition :-</a:t>
            </a:r>
            <a:endParaRPr/>
          </a:p>
        </p:txBody>
      </p:sp>
      <p:sp>
        <p:nvSpPr>
          <p:cNvPr id="108" name="Google Shape;108;p4"/>
          <p:cNvSpPr txBox="1"/>
          <p:nvPr>
            <p:ph idx="1" type="body"/>
          </p:nvPr>
        </p:nvSpPr>
        <p:spPr>
          <a:xfrm>
            <a:off x="0" y="1091750"/>
            <a:ext cx="12189000" cy="5766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240"/>
              <a:buChar char="•"/>
            </a:pPr>
            <a:r>
              <a:rPr lang="en-US"/>
              <a:t>What is your product (or service)?</a:t>
            </a:r>
            <a:endParaRPr/>
          </a:p>
          <a:p>
            <a:pPr indent="-285750" lvl="1" marL="615950" rtl="0" algn="l">
              <a:lnSpc>
                <a:spcPct val="90000"/>
              </a:lnSpc>
              <a:spcBef>
                <a:spcPts val="600"/>
              </a:spcBef>
              <a:spcAft>
                <a:spcPts val="0"/>
              </a:spcAft>
              <a:buClr>
                <a:schemeClr val="dk1"/>
              </a:buClr>
              <a:buSzPts val="1920"/>
              <a:buChar char="–"/>
            </a:pPr>
            <a:r>
              <a:rPr lang="en-US"/>
              <a:t>Our product is a mental wellness predictor which will tell you whether patient is mentally unwell or not.</a:t>
            </a:r>
            <a:endParaRPr/>
          </a:p>
          <a:p>
            <a:pPr indent="-228600" lvl="0" marL="228600" rtl="0" algn="l">
              <a:lnSpc>
                <a:spcPct val="90000"/>
              </a:lnSpc>
              <a:spcBef>
                <a:spcPts val="1800"/>
              </a:spcBef>
              <a:spcAft>
                <a:spcPts val="0"/>
              </a:spcAft>
              <a:buSzPts val="2240"/>
              <a:buChar char="•"/>
            </a:pPr>
            <a:r>
              <a:rPr lang="en-US"/>
              <a:t>Who is it for?</a:t>
            </a:r>
            <a:endParaRPr/>
          </a:p>
          <a:p>
            <a:pPr indent="-285750" lvl="1" marL="615950" rtl="0" algn="l">
              <a:lnSpc>
                <a:spcPct val="90000"/>
              </a:lnSpc>
              <a:spcBef>
                <a:spcPts val="600"/>
              </a:spcBef>
              <a:spcAft>
                <a:spcPts val="0"/>
              </a:spcAft>
              <a:buClr>
                <a:schemeClr val="dk1"/>
              </a:buClr>
              <a:buSzPts val="1920"/>
              <a:buChar char="–"/>
            </a:pPr>
            <a:r>
              <a:rPr lang="en-US"/>
              <a:t>It is for the customers who feel that they are mentally unwell to check if that is really the case and also for general physicians who can have some patients like this coming to them for such mental illnesses.Our target audience is mostly youth.</a:t>
            </a:r>
            <a:endParaRPr/>
          </a:p>
          <a:p>
            <a:pPr indent="-228600" lvl="0" marL="228600" rtl="0" algn="l">
              <a:lnSpc>
                <a:spcPct val="90000"/>
              </a:lnSpc>
              <a:spcBef>
                <a:spcPts val="1800"/>
              </a:spcBef>
              <a:spcAft>
                <a:spcPts val="0"/>
              </a:spcAft>
              <a:buSzPts val="2240"/>
              <a:buChar char="•"/>
            </a:pPr>
            <a:r>
              <a:rPr lang="en-US"/>
              <a:t>Why should they come to YOU?</a:t>
            </a:r>
            <a:endParaRPr/>
          </a:p>
          <a:p>
            <a:pPr indent="-285750" lvl="1" marL="615950" rtl="0" algn="l">
              <a:lnSpc>
                <a:spcPct val="90000"/>
              </a:lnSpc>
              <a:spcBef>
                <a:spcPts val="600"/>
              </a:spcBef>
              <a:spcAft>
                <a:spcPts val="0"/>
              </a:spcAft>
              <a:buClr>
                <a:schemeClr val="dk1"/>
              </a:buClr>
              <a:buSzPts val="1920"/>
              <a:buChar char="–"/>
            </a:pPr>
            <a:r>
              <a:rPr lang="en-US"/>
              <a:t>They should come to us because we have our model trained on a very good data using different related parameters which can smartly predict the output, whereas for other competitors they use general answers of general mental health questions and which may not be personalised to each and every individual and chances of human error is more in compare of ML based model. We will provide best solution with high accuracy at low rate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9fed3c97b5_0_491"/>
          <p:cNvSpPr txBox="1"/>
          <p:nvPr>
            <p:ph idx="1" type="body"/>
          </p:nvPr>
        </p:nvSpPr>
        <p:spPr>
          <a:xfrm>
            <a:off x="572900" y="534150"/>
            <a:ext cx="10851600" cy="617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800"/>
              </a:spcBef>
              <a:spcAft>
                <a:spcPts val="0"/>
              </a:spcAft>
              <a:buSzPts val="1440"/>
              <a:buNone/>
            </a:pPr>
            <a:r>
              <a:rPr lang="en-US" sz="4500"/>
              <a:t>The only way to predict the future is to have power to shape the future</a:t>
            </a:r>
            <a:endParaRPr sz="4500"/>
          </a:p>
          <a:p>
            <a:pPr indent="0" lvl="0" marL="0" rtl="0" algn="l">
              <a:lnSpc>
                <a:spcPct val="90000"/>
              </a:lnSpc>
              <a:spcBef>
                <a:spcPts val="1800"/>
              </a:spcBef>
              <a:spcAft>
                <a:spcPts val="0"/>
              </a:spcAft>
              <a:buSzPts val="1440"/>
              <a:buNone/>
            </a:pPr>
            <a:r>
              <a:rPr lang="en-US" sz="4500"/>
              <a:t>Our USP:- Provide the real time condition of mental health with minimum effort or less human interference</a:t>
            </a:r>
            <a:endParaRPr sz="4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252862" y="516550"/>
            <a:ext cx="10971300" cy="10668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accent1"/>
              </a:buClr>
              <a:buSzPts val="3600"/>
              <a:buFont typeface="Corbel"/>
              <a:buNone/>
            </a:pPr>
            <a:r>
              <a:rPr lang="en-US"/>
              <a:t>Technology landscape assessment :-</a:t>
            </a:r>
            <a:endParaRPr/>
          </a:p>
        </p:txBody>
      </p:sp>
      <p:sp>
        <p:nvSpPr>
          <p:cNvPr id="120" name="Google Shape;120;p5"/>
          <p:cNvSpPr txBox="1"/>
          <p:nvPr>
            <p:ph idx="1" type="body"/>
          </p:nvPr>
        </p:nvSpPr>
        <p:spPr>
          <a:xfrm>
            <a:off x="75" y="1981200"/>
            <a:ext cx="12188700" cy="4876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240"/>
              <a:buChar char="•"/>
            </a:pPr>
            <a:r>
              <a:rPr lang="en-US"/>
              <a:t>Patents: In future we will going to apply for patent in future as this is going to change the coming future of medical industry</a:t>
            </a:r>
            <a:endParaRPr/>
          </a:p>
          <a:p>
            <a:pPr indent="0" lvl="0" marL="228600" rtl="0" algn="l">
              <a:lnSpc>
                <a:spcPct val="90000"/>
              </a:lnSpc>
              <a:spcBef>
                <a:spcPts val="0"/>
              </a:spcBef>
              <a:spcAft>
                <a:spcPts val="0"/>
              </a:spcAft>
              <a:buSzPts val="1440"/>
              <a:buNone/>
            </a:pPr>
            <a:r>
              <a:t/>
            </a:r>
            <a:endParaRPr/>
          </a:p>
          <a:p>
            <a:pPr indent="-228600" lvl="0" marL="228600" rtl="0" algn="l">
              <a:lnSpc>
                <a:spcPct val="90000"/>
              </a:lnSpc>
              <a:spcBef>
                <a:spcPts val="0"/>
              </a:spcBef>
              <a:spcAft>
                <a:spcPts val="0"/>
              </a:spcAft>
              <a:buSzPts val="2240"/>
              <a:buChar char="•"/>
            </a:pPr>
            <a:r>
              <a:rPr lang="en-US"/>
              <a:t>Published literature :</a:t>
            </a:r>
            <a:r>
              <a:rPr lang="en-US" sz="2050">
                <a:solidFill>
                  <a:srgbClr val="006DB4"/>
                </a:solidFill>
                <a:uFill>
                  <a:noFill/>
                </a:uFill>
                <a:latin typeface="Arial"/>
                <a:ea typeface="Arial"/>
                <a:cs typeface="Arial"/>
                <a:sym typeface="Arial"/>
                <a:hlinkClick r:id="rId3">
                  <a:extLst>
                    <a:ext uri="{A12FA001-AC4F-418D-AE19-62706E023703}">
                      <ahyp:hlinkClr val="tx"/>
                    </a:ext>
                  </a:extLst>
                </a:hlinkClick>
              </a:rPr>
              <a:t>https://doi.org/10.1080/14623730.2011.9715654</a:t>
            </a:r>
            <a:endParaRPr/>
          </a:p>
          <a:p>
            <a:pPr indent="0" lvl="0" marL="457200" rtl="0" algn="l">
              <a:lnSpc>
                <a:spcPct val="90000"/>
              </a:lnSpc>
              <a:spcBef>
                <a:spcPts val="0"/>
              </a:spcBef>
              <a:spcAft>
                <a:spcPts val="0"/>
              </a:spcAft>
              <a:buNone/>
            </a:pPr>
            <a:r>
              <a:t/>
            </a:r>
            <a:endParaRPr/>
          </a:p>
          <a:p>
            <a:pPr indent="-228600" lvl="0" marL="228600" rtl="0" algn="l">
              <a:lnSpc>
                <a:spcPct val="90000"/>
              </a:lnSpc>
              <a:spcBef>
                <a:spcPts val="1800"/>
              </a:spcBef>
              <a:spcAft>
                <a:spcPts val="0"/>
              </a:spcAft>
              <a:buSzPts val="2240"/>
              <a:buChar char="•"/>
            </a:pPr>
            <a:r>
              <a:rPr lang="en-US"/>
              <a:t>Open libraries - numpy, pandas, Matplotib, seaborn,scipy, scikit learn</a:t>
            </a:r>
            <a:endParaRPr sz="1050">
              <a:solidFill>
                <a:schemeClr val="dk2"/>
              </a:solidFill>
              <a:highlight>
                <a:srgbClr val="FFFFFE"/>
              </a:highlight>
              <a:latin typeface="Courier New"/>
              <a:ea typeface="Courier New"/>
              <a:cs typeface="Courier New"/>
              <a:sym typeface="Courier New"/>
            </a:endParaRPr>
          </a:p>
          <a:p>
            <a:pPr indent="-86360" lvl="0" marL="228600" rtl="0" algn="l">
              <a:lnSpc>
                <a:spcPct val="90000"/>
              </a:lnSpc>
              <a:spcBef>
                <a:spcPts val="1800"/>
              </a:spcBef>
              <a:spcAft>
                <a:spcPts val="0"/>
              </a:spcAft>
              <a:buSzPts val="224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ph type="title"/>
          </p:nvPr>
        </p:nvSpPr>
        <p:spPr>
          <a:xfrm>
            <a:off x="836612" y="533400"/>
            <a:ext cx="10971372" cy="10668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accent1"/>
              </a:buClr>
              <a:buSzPts val="3600"/>
              <a:buFont typeface="Corbel"/>
              <a:buNone/>
            </a:pPr>
            <a:r>
              <a:rPr lang="en-US"/>
              <a:t>Project outcome :-</a:t>
            </a:r>
            <a:endParaRPr/>
          </a:p>
        </p:txBody>
      </p:sp>
      <p:sp>
        <p:nvSpPr>
          <p:cNvPr id="126" name="Google Shape;126;p6"/>
          <p:cNvSpPr txBox="1"/>
          <p:nvPr>
            <p:ph idx="1" type="body"/>
          </p:nvPr>
        </p:nvSpPr>
        <p:spPr>
          <a:xfrm>
            <a:off x="836612" y="1981200"/>
            <a:ext cx="10287000" cy="4191000"/>
          </a:xfrm>
          <a:prstGeom prst="rect">
            <a:avLst/>
          </a:prstGeom>
          <a:noFill/>
          <a:ln>
            <a:noFill/>
          </a:ln>
        </p:spPr>
        <p:txBody>
          <a:bodyPr anchorCtr="0" anchor="t" bIns="45700" lIns="91425" spcFirstLastPara="1" rIns="91425" wrap="square" tIns="45700">
            <a:normAutofit/>
          </a:bodyPr>
          <a:lstStyle/>
          <a:p>
            <a:pPr indent="-320040" lvl="0" marL="457200" rtl="0" algn="l">
              <a:lnSpc>
                <a:spcPct val="90000"/>
              </a:lnSpc>
              <a:spcBef>
                <a:spcPts val="1800"/>
              </a:spcBef>
              <a:spcAft>
                <a:spcPts val="0"/>
              </a:spcAft>
              <a:buSzPts val="1440"/>
              <a:buChar char="•"/>
            </a:pPr>
            <a:r>
              <a:rPr lang="en-US"/>
              <a:t>https://drive.google.com/file/d/1bFIR5bpeO2Z7B8-7ZXW1eeo9X9m5LExU/view?usp=sharing</a:t>
            </a:r>
            <a:endParaRPr/>
          </a:p>
          <a:p>
            <a:pPr indent="-86360" lvl="0" marL="228600" rtl="0" algn="l">
              <a:lnSpc>
                <a:spcPct val="90000"/>
              </a:lnSpc>
              <a:spcBef>
                <a:spcPts val="1800"/>
              </a:spcBef>
              <a:spcAft>
                <a:spcPts val="0"/>
              </a:spcAft>
              <a:buSzPts val="2240"/>
              <a:buNone/>
            </a:pPr>
            <a:r>
              <a:t/>
            </a:r>
            <a:endParaRPr/>
          </a:p>
        </p:txBody>
      </p:sp>
      <p:sp>
        <p:nvSpPr>
          <p:cNvPr id="127" name="Google Shape;127;p6"/>
          <p:cNvSpPr/>
          <p:nvPr/>
        </p:nvSpPr>
        <p:spPr>
          <a:xfrm>
            <a:off x="1045625" y="3628900"/>
            <a:ext cx="1737600" cy="93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Data Processing</a:t>
            </a:r>
            <a:endParaRPr b="0" i="0" sz="1400" u="none" cap="none" strike="noStrike">
              <a:solidFill>
                <a:srgbClr val="000000"/>
              </a:solidFill>
              <a:latin typeface="Arial"/>
              <a:ea typeface="Arial"/>
              <a:cs typeface="Arial"/>
              <a:sym typeface="Arial"/>
            </a:endParaRPr>
          </a:p>
        </p:txBody>
      </p:sp>
      <p:sp>
        <p:nvSpPr>
          <p:cNvPr id="128" name="Google Shape;128;p6"/>
          <p:cNvSpPr/>
          <p:nvPr/>
        </p:nvSpPr>
        <p:spPr>
          <a:xfrm>
            <a:off x="2813925" y="4059450"/>
            <a:ext cx="1307100" cy="18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6"/>
          <p:cNvSpPr/>
          <p:nvPr/>
        </p:nvSpPr>
        <p:spPr>
          <a:xfrm>
            <a:off x="4104200" y="3721150"/>
            <a:ext cx="1737600" cy="78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Exploratory analysis</a:t>
            </a:r>
            <a:endParaRPr b="0" i="0" sz="1400" u="none" cap="none" strike="noStrike">
              <a:solidFill>
                <a:srgbClr val="000000"/>
              </a:solidFill>
              <a:latin typeface="Arial"/>
              <a:ea typeface="Arial"/>
              <a:cs typeface="Arial"/>
              <a:sym typeface="Arial"/>
            </a:endParaRPr>
          </a:p>
        </p:txBody>
      </p:sp>
      <p:sp>
        <p:nvSpPr>
          <p:cNvPr id="130" name="Google Shape;130;p6"/>
          <p:cNvSpPr/>
          <p:nvPr/>
        </p:nvSpPr>
        <p:spPr>
          <a:xfrm>
            <a:off x="5785725" y="3983250"/>
            <a:ext cx="1307100" cy="18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6"/>
          <p:cNvSpPr/>
          <p:nvPr/>
        </p:nvSpPr>
        <p:spPr>
          <a:xfrm>
            <a:off x="7065425" y="3705100"/>
            <a:ext cx="1737600" cy="93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Model building &amp; hyperparameter tunning</a:t>
            </a:r>
            <a:endParaRPr b="0" i="0" sz="1400" u="none" cap="none" strike="noStrike">
              <a:solidFill>
                <a:srgbClr val="000000"/>
              </a:solidFill>
              <a:latin typeface="Arial"/>
              <a:ea typeface="Arial"/>
              <a:cs typeface="Arial"/>
              <a:sym typeface="Arial"/>
            </a:endParaRPr>
          </a:p>
        </p:txBody>
      </p:sp>
      <p:sp>
        <p:nvSpPr>
          <p:cNvPr id="132" name="Google Shape;132;p6"/>
          <p:cNvSpPr/>
          <p:nvPr/>
        </p:nvSpPr>
        <p:spPr>
          <a:xfrm>
            <a:off x="8757525" y="4059450"/>
            <a:ext cx="1307100" cy="18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6"/>
          <p:cNvSpPr/>
          <p:nvPr/>
        </p:nvSpPr>
        <p:spPr>
          <a:xfrm>
            <a:off x="10047800" y="3797350"/>
            <a:ext cx="1737600" cy="78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Use best model to make predictions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a844fb695e_0_1"/>
          <p:cNvSpPr txBox="1"/>
          <p:nvPr>
            <p:ph type="title"/>
          </p:nvPr>
        </p:nvSpPr>
        <p:spPr>
          <a:xfrm>
            <a:off x="2454262" y="2749750"/>
            <a:ext cx="10971300" cy="10668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accent1"/>
              </a:buClr>
              <a:buSzPts val="3600"/>
              <a:buFont typeface="Corbel"/>
              <a:buNone/>
            </a:pPr>
            <a:r>
              <a:rPr b="1" lang="en-US" sz="9600"/>
              <a:t>THANK YOU !</a:t>
            </a:r>
            <a:endParaRPr b="1" sz="9600"/>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Marketing 16x9">
  <a:themeElements>
    <a:clrScheme name="Marketing_16x9">
      <a:dk1>
        <a:srgbClr val="404040"/>
      </a:dk1>
      <a:lt1>
        <a:srgbClr val="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Marketing_16x9">
      <a:dk1>
        <a:srgbClr val="404040"/>
      </a:dk1>
      <a:lt1>
        <a:srgbClr val="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2020-09-15T07:07:00Z</dcterms:created>
  <dc:creator>Asim Tewari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