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e9eoo/3kRhT0lqv1cCSoB70r6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4b8476240_1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94b8476240_1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4b8476240_1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4b8476240_1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94b8476240_1_3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4b8476240_1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4b8476240_1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94b8476240_1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4b8476240_1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4b8476240_1_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94b8476240_1_3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4b8476240_1_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4b8476240_1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94b8476240_1_3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4b8476240_1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4b8476240_1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94b8476240_1_3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4b8476240_1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4b8476240_1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94b8476240_1_3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4b8476240_1_3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4b8476240_1_3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94b8476240_1_3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4b8476240_1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94b8476240_1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હાથ ઉપર કરો અને પૂછો </a:t>
            </a:r>
            <a:endParaRPr/>
          </a:p>
        </p:txBody>
      </p:sp>
      <p:sp>
        <p:nvSpPr>
          <p:cNvPr id="265" name="Google Shape;265;g294b8476240_1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76" y="5408379"/>
            <a:ext cx="1672075" cy="94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4b8476240_1_21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94b8476240_1_21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g294b8476240_1_2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94b8476240_1_2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94b8476240_1_2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g294b8476240_1_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94b8476240_1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94b8476240_1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76" y="5408379"/>
            <a:ext cx="1672075" cy="94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4b8476240_1_2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94b8476240_1_2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294b8476240_1_2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94b8476240_1_2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94b8476240_1_2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g294b8476240_1_2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94b8476240_1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4b8476240_1_2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94b8476240_1_2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294b8476240_1_2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94b8476240_1_2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g294b8476240_1_2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94b8476240_1_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b8476240_1_23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94b8476240_1_23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g294b8476240_1_2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94b8476240_1_2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94b8476240_1_2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g294b8476240_1_2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94b8476240_1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4b8476240_1_2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94b8476240_1_24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g294b8476240_1_24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g294b8476240_1_2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294b8476240_1_2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94b8476240_1_2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294b8476240_1_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94b8476240_1_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4b8476240_1_253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94b8476240_1_253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g294b8476240_1_253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g294b8476240_1_253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g294b8476240_1_253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g294b8476240_1_2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294b8476240_1_2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294b8476240_1_2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g294b8476240_1_2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94b8476240_1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4b8476240_1_2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94b8476240_1_2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294b8476240_1_2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g294b8476240_1_2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94b8476240_1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4b8476240_1_27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294b8476240_1_27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4" name="Google Shape;174;g294b8476240_1_27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5" name="Google Shape;175;g294b8476240_1_27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294b8476240_1_27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94b8476240_1_2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g294b8476240_1_2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94b8476240_1_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4b8476240_1_27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294b8476240_1_27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g294b8476240_1_27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4" name="Google Shape;184;g294b8476240_1_2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294b8476240_1_2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294b8476240_1_2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g294b8476240_1_2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94b8476240_1_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4b8476240_1_2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294b8476240_1_28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g294b8476240_1_28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294b8476240_1_28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294b8476240_1_2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g294b8476240_1_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94b8476240_1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4b8476240_1_29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94b8476240_1_29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g294b8476240_1_29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294b8476240_1_2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294b8476240_1_2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294b8476240_1_2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94b8476240_1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4b8476240_1_2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294b8476240_1_2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g294b8476240_1_2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g294b8476240_1_2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g294b8476240_1_2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4b8476240_1_152"/>
          <p:cNvSpPr txBox="1"/>
          <p:nvPr/>
        </p:nvSpPr>
        <p:spPr>
          <a:xfrm>
            <a:off x="5749125" y="1369500"/>
            <a:ext cx="6390300" cy="3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00"/>
              <a:buFont typeface="Arial"/>
              <a:buNone/>
            </a:pPr>
            <a:r>
              <a:rPr b="1" lang="en-US" sz="6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Computer Navigation</a:t>
            </a:r>
            <a:br>
              <a:rPr b="1" lang="en-US" sz="6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6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&amp; File </a:t>
            </a:r>
            <a:r>
              <a:rPr b="1" lang="en-US" sz="6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b="0" i="0" sz="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94b8476240_1_152"/>
          <p:cNvSpPr txBox="1"/>
          <p:nvPr/>
        </p:nvSpPr>
        <p:spPr>
          <a:xfrm>
            <a:off x="6579225" y="4357625"/>
            <a:ext cx="473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94b8476240_1_152"/>
          <p:cNvSpPr txBox="1"/>
          <p:nvPr/>
        </p:nvSpPr>
        <p:spPr>
          <a:xfrm>
            <a:off x="2722713" y="6273400"/>
            <a:ext cx="70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CSR Initiative of Tata Power &amp; Sai’s Angel Foundation, Vadodara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294b8476240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650" y="1774850"/>
            <a:ext cx="3013875" cy="30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294b8476240_1_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0" y="2088300"/>
            <a:ext cx="1089999" cy="108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94b8476240_1_318"/>
          <p:cNvSpPr txBox="1"/>
          <p:nvPr/>
        </p:nvSpPr>
        <p:spPr>
          <a:xfrm>
            <a:off x="7194625" y="2079200"/>
            <a:ext cx="33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Calibri"/>
              <a:buChar char="+"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94b8476240_1_318"/>
          <p:cNvSpPr txBox="1"/>
          <p:nvPr/>
        </p:nvSpPr>
        <p:spPr>
          <a:xfrm>
            <a:off x="2256575" y="20792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PRESS         </a:t>
            </a:r>
            <a:endParaRPr/>
          </a:p>
        </p:txBody>
      </p:sp>
      <p:sp>
        <p:nvSpPr>
          <p:cNvPr id="221" name="Google Shape;221;g294b8476240_1_318"/>
          <p:cNvSpPr txBox="1"/>
          <p:nvPr/>
        </p:nvSpPr>
        <p:spPr>
          <a:xfrm>
            <a:off x="3453150" y="4830900"/>
            <a:ext cx="5285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solidFill>
                  <a:srgbClr val="202124"/>
                </a:solidFill>
                <a:highlight>
                  <a:srgbClr val="FFFFFF"/>
                </a:highlight>
              </a:rPr>
              <a:t>Open File Explorer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94b8476240_1_330"/>
          <p:cNvPicPr preferRelativeResize="0"/>
          <p:nvPr/>
        </p:nvPicPr>
        <p:blipFill rotWithShape="1">
          <a:blip r:embed="rId3">
            <a:alphaModFix/>
          </a:blip>
          <a:srcRect b="0" l="0" r="46751" t="0"/>
          <a:stretch/>
        </p:blipFill>
        <p:spPr>
          <a:xfrm>
            <a:off x="1502313" y="1553450"/>
            <a:ext cx="9187376" cy="28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294b8476240_1_337"/>
          <p:cNvPicPr preferRelativeResize="0"/>
          <p:nvPr/>
        </p:nvPicPr>
        <p:blipFill rotWithShape="1">
          <a:blip r:embed="rId3">
            <a:alphaModFix/>
          </a:blip>
          <a:srcRect b="0" l="53221" r="-462" t="0"/>
          <a:stretch/>
        </p:blipFill>
        <p:spPr>
          <a:xfrm>
            <a:off x="2538599" y="1553450"/>
            <a:ext cx="8151101" cy="28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4b8476240_1_359"/>
          <p:cNvSpPr txBox="1"/>
          <p:nvPr/>
        </p:nvSpPr>
        <p:spPr>
          <a:xfrm>
            <a:off x="2468100" y="2154975"/>
            <a:ext cx="725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Ctrl  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94b8476240_1_359"/>
          <p:cNvSpPr txBox="1"/>
          <p:nvPr/>
        </p:nvSpPr>
        <p:spPr>
          <a:xfrm>
            <a:off x="3453150" y="4054175"/>
            <a:ext cx="5285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solidFill>
                  <a:srgbClr val="202124"/>
                </a:solidFill>
                <a:highlight>
                  <a:srgbClr val="FFFFFF"/>
                </a:highlight>
              </a:rPr>
              <a:t>Create New Folder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294b8476240_1_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01" y="1553475"/>
            <a:ext cx="10470550" cy="30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94b8476240_1_344"/>
          <p:cNvSpPr txBox="1"/>
          <p:nvPr/>
        </p:nvSpPr>
        <p:spPr>
          <a:xfrm>
            <a:off x="3547875" y="5399250"/>
            <a:ext cx="5285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solidFill>
                  <a:srgbClr val="202124"/>
                </a:solidFill>
                <a:highlight>
                  <a:srgbClr val="FFFFFF"/>
                </a:highlight>
              </a:rPr>
              <a:t>Folder Path</a:t>
            </a:r>
            <a:endParaRPr sz="3900"/>
          </a:p>
        </p:txBody>
      </p:sp>
      <p:sp>
        <p:nvSpPr>
          <p:cNvPr id="248" name="Google Shape;248;g294b8476240_1_344"/>
          <p:cNvSpPr/>
          <p:nvPr/>
        </p:nvSpPr>
        <p:spPr>
          <a:xfrm>
            <a:off x="2557550" y="2273375"/>
            <a:ext cx="6195000" cy="58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294b8476240_1_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700" y="503650"/>
            <a:ext cx="8146249" cy="56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294b8476240_1_367"/>
          <p:cNvPicPr preferRelativeResize="0"/>
          <p:nvPr/>
        </p:nvPicPr>
        <p:blipFill rotWithShape="1">
          <a:blip r:embed="rId3">
            <a:alphaModFix/>
          </a:blip>
          <a:srcRect b="18857" l="0" r="0" t="0"/>
          <a:stretch/>
        </p:blipFill>
        <p:spPr>
          <a:xfrm>
            <a:off x="3919550" y="1147773"/>
            <a:ext cx="4352925" cy="37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94b8476240_1_367"/>
          <p:cNvSpPr txBox="1"/>
          <p:nvPr/>
        </p:nvSpPr>
        <p:spPr>
          <a:xfrm>
            <a:off x="3547875" y="5399250"/>
            <a:ext cx="5285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solidFill>
                  <a:srgbClr val="202124"/>
                </a:solidFill>
                <a:highlight>
                  <a:srgbClr val="FFFFFF"/>
                </a:highlight>
              </a:rPr>
              <a:t>File Extention</a:t>
            </a:r>
            <a:endParaRPr sz="3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4b8476240_1_199"/>
          <p:cNvSpPr txBox="1"/>
          <p:nvPr/>
        </p:nvSpPr>
        <p:spPr>
          <a:xfrm>
            <a:off x="1375575" y="2413050"/>
            <a:ext cx="103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બેઝિક સર્કિટ એક્ટિવિટીમાં કોઈ જગ્યાએ કંઈ ન સમજાયું હોય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294b8476240_1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6646" y="3483800"/>
            <a:ext cx="1931725" cy="23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94b8476240_1_199"/>
          <p:cNvSpPr txBox="1"/>
          <p:nvPr/>
        </p:nvSpPr>
        <p:spPr>
          <a:xfrm>
            <a:off x="3754400" y="6129625"/>
            <a:ext cx="43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હાથ ઉપર કરો અને પૂછો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2017-03-18T08:58:46Z</dcterms:created>
  <dc:creator>parth</dc:creator>
</cp:coreProperties>
</file>