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yMBvy4B0fBNlN4ixRjT138Q0Y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89c60f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789c60f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4789c60f1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89c60f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89c60f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789c60f1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89c60f10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789c60f10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789c60f10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4bdb7fa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4bdb7fa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94bdb7fa2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789c60f10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789c60f10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789c60f10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89c60f10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89c60f10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789c60f10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789c60f10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789c60f10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4789c60f10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5fbf5696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825fbf5696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હાથ ઉપર કરો અને પૂછો </a:t>
            </a:r>
            <a:endParaRPr/>
          </a:p>
        </p:txBody>
      </p:sp>
      <p:sp>
        <p:nvSpPr>
          <p:cNvPr id="165" name="Google Shape;165;g2825fbf5696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76" y="5408379"/>
            <a:ext cx="1672075" cy="9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5766825" y="3193500"/>
            <a:ext cx="6269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</a:pPr>
            <a:r>
              <a:rPr b="1" i="0" lang="en-US" sz="53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બેઝિક </a:t>
            </a:r>
            <a:r>
              <a:rPr b="1" lang="en-US" sz="5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endParaRPr b="1" i="0" sz="53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706225" y="1110900"/>
            <a:ext cx="63903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1" lang="en-US" sz="7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Introduction to Document</a:t>
            </a:r>
            <a:endParaRPr b="0" i="0" sz="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579225" y="4357625"/>
            <a:ext cx="473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722713" y="6273400"/>
            <a:ext cx="7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CSR Initiative of Tata Power &amp; Sai’s Angel Foundation, Vadodara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350" y="1110900"/>
            <a:ext cx="3741650" cy="3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789c60f10_0_1"/>
          <p:cNvSpPr txBox="1"/>
          <p:nvPr>
            <p:ph type="ctrTitle"/>
          </p:nvPr>
        </p:nvSpPr>
        <p:spPr>
          <a:xfrm>
            <a:off x="1524000" y="1198138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Typing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24789c60f1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53" y="1245387"/>
            <a:ext cx="11803626" cy="43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4789c60f1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2752725"/>
            <a:ext cx="66008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4789c60f10_2_16"/>
          <p:cNvSpPr txBox="1"/>
          <p:nvPr>
            <p:ph type="ctrTitle"/>
          </p:nvPr>
        </p:nvSpPr>
        <p:spPr>
          <a:xfrm>
            <a:off x="1524013" y="1031643"/>
            <a:ext cx="9144000" cy="90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 Menu in Wordpad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294bdb7fa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26" y="568751"/>
            <a:ext cx="9249149" cy="52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89c60f10_2_24"/>
          <p:cNvSpPr txBox="1"/>
          <p:nvPr/>
        </p:nvSpPr>
        <p:spPr>
          <a:xfrm>
            <a:off x="2417000" y="1630975"/>
            <a:ext cx="56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4789c60f10_2_24"/>
          <p:cNvSpPr txBox="1"/>
          <p:nvPr/>
        </p:nvSpPr>
        <p:spPr>
          <a:xfrm>
            <a:off x="1830425" y="1254775"/>
            <a:ext cx="9716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name is Raj I am studying in 8th standard leaving near Mandvi which is located in Kutch district my village name is gundiali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be learning about basic computer in digital literacy program by Sai Angel  Foundation and it is being supported by a CSR University of Tata Power I am very thankful to search initiated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always had a dream to learn about computer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4789c60f10_2_24"/>
          <p:cNvSpPr txBox="1"/>
          <p:nvPr>
            <p:ph type="ctrTitle"/>
          </p:nvPr>
        </p:nvSpPr>
        <p:spPr>
          <a:xfrm>
            <a:off x="1524013" y="193443"/>
            <a:ext cx="9144000" cy="90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Typing Practice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4789c60f10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40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89c60f10_2_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Keywords to Learn about Document</a:t>
            </a:r>
            <a:endParaRPr/>
          </a:p>
        </p:txBody>
      </p:sp>
      <p:sp>
        <p:nvSpPr>
          <p:cNvPr id="161" name="Google Shape;161;g24789c60f10_2_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Word in Gujarati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Text </a:t>
            </a:r>
            <a:r>
              <a:rPr lang="en-US"/>
              <a:t>formatting</a:t>
            </a:r>
            <a:r>
              <a:rPr lang="en-US"/>
              <a:t> in Word </a:t>
            </a:r>
            <a:r>
              <a:rPr lang="en-US"/>
              <a:t>Gujarati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printing and pagesetup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25fbf5696_0_311"/>
          <p:cNvSpPr txBox="1"/>
          <p:nvPr/>
        </p:nvSpPr>
        <p:spPr>
          <a:xfrm>
            <a:off x="1375575" y="2413050"/>
            <a:ext cx="103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બેઝિક સર્કિટ એક્ટિવિટીમાં કોઈ જગ્યાએ કંઈ ન સમજાયું હોય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825fbf5696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646" y="3483800"/>
            <a:ext cx="1931725" cy="2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825fbf5696_0_311"/>
          <p:cNvSpPr txBox="1"/>
          <p:nvPr/>
        </p:nvSpPr>
        <p:spPr>
          <a:xfrm>
            <a:off x="3754400" y="6129625"/>
            <a:ext cx="43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હાથ ઉપર કરો અને પૂછો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2017-03-18T08:58:46Z</dcterms:created>
  <dc:creator>parth</dc:creator>
</cp:coreProperties>
</file>