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embeddedFontLst>
    <p:embeddedFont>
      <p:font typeface="Open Sans"/>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MPDa43CIfEab5VmM9xQS4q0Wv4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OpenSans-regular.fntdata"/><Relationship Id="rId21" Type="http://schemas.openxmlformats.org/officeDocument/2006/relationships/slide" Target="slides/slide17.xml"/><Relationship Id="rId24" Type="http://schemas.openxmlformats.org/officeDocument/2006/relationships/font" Target="fonts/OpenSans-italic.fntdata"/><Relationship Id="rId23" Type="http://schemas.openxmlformats.org/officeDocument/2006/relationships/font" Target="fonts/OpenSans-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Open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400"/>
              <a:buFont typeface="Arial"/>
              <a:buNone/>
            </a:pPr>
            <a:r>
              <a:rPr lang="en-US"/>
              <a:t>બેઝિક સર્કિટ નીઆ સ્લાઈડમાં બાળકોને આજુબાજુ કઈ કઈ જગ્યાએ સર્કિટો આવેલી છે એનો ઉપયોગ શું છે એના વિશે પૂછીશું અને પ્રશ્ન કરીશું કે શું સર્કિટ વગર આપણે કોઈપણ નવી વસ્તુ બનાવી શકે ખરા અને શું તમને સર્કિટ વિશે શીખવા ની ઈચ્છા છે</a:t>
            </a:r>
            <a:endParaRPr/>
          </a:p>
          <a:p>
            <a:pPr indent="0" lvl="0" marL="0" rtl="0" algn="l">
              <a:lnSpc>
                <a:spcPct val="100000"/>
              </a:lnSpc>
              <a:spcBef>
                <a:spcPts val="0"/>
              </a:spcBef>
              <a:spcAft>
                <a:spcPts val="0"/>
              </a:spcAft>
              <a:buSzPts val="1400"/>
              <a:buNone/>
            </a:pPr>
            <a:r>
              <a:t/>
            </a:r>
            <a:endParaRPr/>
          </a:p>
        </p:txBody>
      </p:sp>
      <p:sp>
        <p:nvSpPr>
          <p:cNvPr id="109" name="Google Shape;10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9" name="Google Shape;3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5" name="Google Shape;41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0" name="Google Shape;4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0" name="Google Shape;4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2" name="Google Shape;55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6" name="Google Shape;616;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આપણે બાળકને સર્કિટના સિમ્બોલ કેમ શીખવા જરૂરી છે એ વિશે પ્રાથમિક માહિતી આપીશું અને કહીશું કે સર્કિટ દોરેલી હોય એના પરથી બનાવી શકાય અને જે દોરેલી સર્કિટની અંદર પ્રતિકો આપેલા છે એને કેવી રીતે સમજવા એ આપણે આગળ જોઈશું </a:t>
            </a:r>
            <a:endParaRPr/>
          </a:p>
        </p:txBody>
      </p:sp>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451cd6cc3e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451cd6cc3e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આ સ્લાઇડની અંદર તમારે કીટમાં રહેલા કમ્પોનન્ટ વિશે બાળકોને સમજાવવાનું છે</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પહેલા આપણે બાળકોને એલઇડી વિશે સમજાવીશું એલઇડી શું છે એ બધા બાળકોને ખબર હશે પણ આપણે એમને પૂછીશું કે તમે પહેલા ક્યાં એલઇડી કોઈ જગ્યાએ વપરાતા જોઈ છે એ લોકો હા પાડશે એના વિશે પૂછશો અને એના ફુલ ફોર્મ ને પૂછશો. એલઇડી નું ફુલ ફોર્મ લાઈટ એ મીટીંગ ડાયોડ છે</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તમે એલઇડી એક આઉટપુટ ડિવાઇસ છે એમ સમજાવશો તો બાળકને ખબર પડશે કે આનાથી કોઈપણ વસ્તુ એનર્જી લીધા પછી એમિટ થાય છે એટલે કે બહાર આવે છે જેમકે લાઈટ એવી જ રીતે તમારે બઝર વિશે પણ સમજાવવાનું થશે કે જેમ બજારને કરંટ આપીશું તો એ અવાજ કરે છે તો આ બે આ કીટના આઉટપુટ ડિવાઇસ છે</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હવે આપણે પાવર વિશે સમજાવીશું કે આપણે આ સર્કિટમાં પાવર કેવી રીતે લઈએ છીએ તો આપણે એક બેટરીની મદદથી લઈએ છીએ બેટરી કેટલા વોલ્ટેજની છે એ પ્રશ્ન પૂછીશું અને ગ્રુપમાં બાળકો જોડે જ્યારે બેટરી હશે તો એમને વાંચવા કહીશું કે તમે વાંચીને કહો કે એના પર કોઈ જગ્યાએ v લખ્યો છે જો એ વી લખ્યો હોય એની આગળ અથવા પાછળ એમને એક આંકડો મળશે આપણી જે બેટરી છે એ નવ વોલ્ટની છે તો એમને નવ વંચાશે પણ આપણા ટીવીના રિમોટ માં અને ઘડિયાળમાં જે બેટરી વપરાય છે એ 1.5 વોલ્ટની હોય છે જેને આપણે ડબલ એ અથવા ત્રીપલ એ બેટરી કહીએ છીએ.</a:t>
            </a:r>
            <a:br>
              <a:rPr lang="en-US"/>
            </a:br>
            <a:br>
              <a:rPr lang="en-US"/>
            </a:br>
            <a:br>
              <a:rPr lang="en-US"/>
            </a:br>
            <a:r>
              <a:rPr lang="en-US"/>
              <a:t> એના પછી આપણી જોડે કંટ્રોલર માટે અલગ અલગ ટાઈપની પાંચ સ્વિચ આપેલ છે આજે પાંચ સ્વીચ છે એના દરેકના અલગ અલગ લોજીક છે અને અલગ અલગ રીતે કામ કરતી હોય છે આપણે સૌથી પહેલા જે લાલ કલરની સ્વીચ આપી છે જેને રોકર સ્વીચ કહે છે જે આપણી સાદી ઘરની સ્વીચની જેમ જ કામ કરે છે પછી બીજી સ્વીચ છે એ પુષ્પ બટન સ્વીચ છે જે આપણા ટીવીમાં અને અલગ અલગ ઉપકરણોમાં ઉપયોગ લેવામાં આવે છે એ બ્લેક કલરની કાળા કલરની પુશપટલ્સ વિચાર છે પણ એ ફ્લેટ સરફેસ પર મૂકીને વાપરવા માટે છે એટલે કોઈ જગ્યાએ કાણું કર્યા વગર આપણે જો એને ક્યાંય ચોંટાડવી હોય એને વાપરવી હોય તો એ વાપરી શકાય છે અને પહેલાની જે રેડ બટન છે એ ત્યાં કોઈ છેદ કરીને એની અંદર નટ બોલ્ડ કરીને ફીટ કરી શકાય એ રૂપની સ્વીચ છે ચોથી સ્વીચ છે એ ટોગલ સ્વીચ છે ટોગલ સ્વીચ ની અંદર આપણે કરંટ ને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બે ડિરેક્શનમાં આપી શકાય એના માટે વપરાય છે એટલે આપણે ટોગલ કરીએ તો કરંટ બીજા વાયરમાં અને ફરીથી જો દિશા બદલે તો કરંટ પાછા જે બીજા એ અથવા બી વાયરમાં જાય છે જે લિમિટ સ્વીચ કહેવામાં આવે છે ઘણી બધી ઇન્ડસ્ટ્રીમાં ઓટોમેશનમાં આ સ્વીચ વપરાય છે આ સ્વીચ ની અંદર પણ ત્રણ પીન હોય છે પણ આની કાર્યપદ્ધતિ થોડી અલગ હોય છે</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લિમિટ સ્વીચ ની અંદર એક કોમન ઈનપુટ હોય છે અને બે આઉટપુટ હોય છે કોમન ઈનપુટમાંથી એક આઉટપુટ ડાયરેક્ટ કનેક્ટ હોય છે અને એક આઉટપુટ સ્વીચ દબાયા પછી કનેક્ટ થતો હોય છે</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ધારો કે આપણે સ્વીચ દબાઈ એટલે બઝર વાગે એવું આઉટપુટ જોઈએ તો આપણે જ્યારે સ્વિચ દબાઈ અને કનેક્ટ થાય ત્યાં આપણા વાયરને કનેક્ટ કરીએ છીએ પણ એ જ રીતે સ્વીચ દબાઈ અને લાઈટ બંધ થાય એવું કંઈ કરવું હોય તો આપણે જે કનેક્ટેડ છે એમાં લગાવી દે છે. જેથી કરીને સ્વિચ દબાઈ તો એ કનેક્શન કટ થાય છે અને આપણો બજાર અથવા બલ્બ બંધ થઈ જાય છે</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આટલું સમજાવ્યા પછી બાળકોને વારાફરતી તમે પૂછશો.</a:t>
            </a:r>
            <a:endParaRPr/>
          </a:p>
        </p:txBody>
      </p:sp>
      <p:sp>
        <p:nvSpPr>
          <p:cNvPr id="127" name="Google Shape;127;g2451cd6cc3e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આ સર્કિટમાં બલ્બ સ્વિચ અને બેટરીથી આપણે એક પ્રયોગ બનાવ્યો છે </a:t>
            </a:r>
            <a:endParaRPr/>
          </a:p>
        </p:txBody>
      </p:sp>
      <p:sp>
        <p:nvSpPr>
          <p:cNvPr id="245" name="Google Shape;2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5" name="Google Shape;27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p18"/>
          <p:cNvPicPr preferRelativeResize="0"/>
          <p:nvPr/>
        </p:nvPicPr>
        <p:blipFill>
          <a:blip r:embed="rId2">
            <a:alphaModFix/>
          </a:blip>
          <a:stretch>
            <a:fillRect/>
          </a:stretch>
        </p:blipFill>
        <p:spPr>
          <a:xfrm>
            <a:off x="10820389" y="121750"/>
            <a:ext cx="1371600" cy="877824"/>
          </a:xfrm>
          <a:prstGeom prst="rect">
            <a:avLst/>
          </a:prstGeom>
          <a:noFill/>
          <a:ln>
            <a:noFill/>
          </a:ln>
        </p:spPr>
      </p:pic>
      <p:pic>
        <p:nvPicPr>
          <p:cNvPr id="22" name="Google Shape;22;p18"/>
          <p:cNvPicPr preferRelativeResize="0"/>
          <p:nvPr/>
        </p:nvPicPr>
        <p:blipFill>
          <a:blip r:embed="rId3">
            <a:alphaModFix/>
          </a:blip>
          <a:stretch>
            <a:fillRect/>
          </a:stretch>
        </p:blipFill>
        <p:spPr>
          <a:xfrm>
            <a:off x="160370" y="149183"/>
            <a:ext cx="822960" cy="822960"/>
          </a:xfrm>
          <a:prstGeom prst="rect">
            <a:avLst/>
          </a:prstGeom>
          <a:noFill/>
          <a:ln>
            <a:noFill/>
          </a:ln>
        </p:spPr>
      </p:pic>
      <p:pic>
        <p:nvPicPr>
          <p:cNvPr id="23" name="Google Shape;23;p18"/>
          <p:cNvPicPr preferRelativeResize="0"/>
          <p:nvPr/>
        </p:nvPicPr>
        <p:blipFill>
          <a:blip r:embed="rId4">
            <a:alphaModFix/>
          </a:blip>
          <a:stretch>
            <a:fillRect/>
          </a:stretch>
        </p:blipFill>
        <p:spPr>
          <a:xfrm>
            <a:off x="160376" y="5408379"/>
            <a:ext cx="1672075" cy="94797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1" name="Shape 91"/>
        <p:cNvGrpSpPr/>
        <p:nvPr/>
      </p:nvGrpSpPr>
      <p:grpSpPr>
        <a:xfrm>
          <a:off x="0" y="0"/>
          <a:ext cx="0" cy="0"/>
          <a:chOff x="0" y="0"/>
          <a:chExt cx="0" cy="0"/>
        </a:xfrm>
      </p:grpSpPr>
      <p:sp>
        <p:nvSpPr>
          <p:cNvPr id="92" name="Google Shape;92;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97" name="Google Shape;97;p27"/>
          <p:cNvPicPr preferRelativeResize="0"/>
          <p:nvPr/>
        </p:nvPicPr>
        <p:blipFill>
          <a:blip r:embed="rId2">
            <a:alphaModFix/>
          </a:blip>
          <a:stretch>
            <a:fillRect/>
          </a:stretch>
        </p:blipFill>
        <p:spPr>
          <a:xfrm>
            <a:off x="10820389" y="121750"/>
            <a:ext cx="1371600" cy="877824"/>
          </a:xfrm>
          <a:prstGeom prst="rect">
            <a:avLst/>
          </a:prstGeom>
          <a:noFill/>
          <a:ln>
            <a:noFill/>
          </a:ln>
        </p:spPr>
      </p:pic>
      <p:pic>
        <p:nvPicPr>
          <p:cNvPr id="98" name="Google Shape;98;p27"/>
          <p:cNvPicPr preferRelativeResize="0"/>
          <p:nvPr/>
        </p:nvPicPr>
        <p:blipFill>
          <a:blip r:embed="rId3">
            <a:alphaModFix/>
          </a:blip>
          <a:stretch>
            <a:fillRect/>
          </a:stretch>
        </p:blipFill>
        <p:spPr>
          <a:xfrm>
            <a:off x="160370" y="149183"/>
            <a:ext cx="822960" cy="82296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9" name="Shape 99"/>
        <p:cNvGrpSpPr/>
        <p:nvPr/>
      </p:nvGrpSpPr>
      <p:grpSpPr>
        <a:xfrm>
          <a:off x="0" y="0"/>
          <a:ext cx="0" cy="0"/>
          <a:chOff x="0" y="0"/>
          <a:chExt cx="0" cy="0"/>
        </a:xfrm>
      </p:grpSpPr>
      <p:sp>
        <p:nvSpPr>
          <p:cNvPr id="100" name="Google Shape;100;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05" name="Google Shape;105;p28"/>
          <p:cNvPicPr preferRelativeResize="0"/>
          <p:nvPr/>
        </p:nvPicPr>
        <p:blipFill>
          <a:blip r:embed="rId2">
            <a:alphaModFix/>
          </a:blip>
          <a:stretch>
            <a:fillRect/>
          </a:stretch>
        </p:blipFill>
        <p:spPr>
          <a:xfrm>
            <a:off x="10820389" y="121750"/>
            <a:ext cx="1371600" cy="877824"/>
          </a:xfrm>
          <a:prstGeom prst="rect">
            <a:avLst/>
          </a:prstGeom>
          <a:noFill/>
          <a:ln>
            <a:noFill/>
          </a:ln>
        </p:spPr>
      </p:pic>
      <p:pic>
        <p:nvPicPr>
          <p:cNvPr id="106" name="Google Shape;106;p28"/>
          <p:cNvPicPr preferRelativeResize="0"/>
          <p:nvPr/>
        </p:nvPicPr>
        <p:blipFill>
          <a:blip r:embed="rId3">
            <a:alphaModFix/>
          </a:blip>
          <a:stretch>
            <a:fillRect/>
          </a:stretch>
        </p:blipFill>
        <p:spPr>
          <a:xfrm>
            <a:off x="160370" y="149183"/>
            <a:ext cx="822960" cy="82296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0" name="Google Shape;30;p19"/>
          <p:cNvPicPr preferRelativeResize="0"/>
          <p:nvPr/>
        </p:nvPicPr>
        <p:blipFill>
          <a:blip r:embed="rId2">
            <a:alphaModFix/>
          </a:blip>
          <a:stretch>
            <a:fillRect/>
          </a:stretch>
        </p:blipFill>
        <p:spPr>
          <a:xfrm>
            <a:off x="10820389" y="121750"/>
            <a:ext cx="1371600" cy="877824"/>
          </a:xfrm>
          <a:prstGeom prst="rect">
            <a:avLst/>
          </a:prstGeom>
          <a:noFill/>
          <a:ln>
            <a:noFill/>
          </a:ln>
        </p:spPr>
      </p:pic>
      <p:pic>
        <p:nvPicPr>
          <p:cNvPr id="31" name="Google Shape;31;p19"/>
          <p:cNvPicPr preferRelativeResize="0"/>
          <p:nvPr/>
        </p:nvPicPr>
        <p:blipFill>
          <a:blip r:embed="rId3">
            <a:alphaModFix/>
          </a:blip>
          <a:stretch>
            <a:fillRect/>
          </a:stretch>
        </p:blipFill>
        <p:spPr>
          <a:xfrm>
            <a:off x="160370" y="149183"/>
            <a:ext cx="822960" cy="82296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37" name="Google Shape;37;p20"/>
          <p:cNvPicPr preferRelativeResize="0"/>
          <p:nvPr/>
        </p:nvPicPr>
        <p:blipFill>
          <a:blip r:embed="rId2">
            <a:alphaModFix/>
          </a:blip>
          <a:stretch>
            <a:fillRect/>
          </a:stretch>
        </p:blipFill>
        <p:spPr>
          <a:xfrm>
            <a:off x="10820389" y="121750"/>
            <a:ext cx="1371600" cy="877824"/>
          </a:xfrm>
          <a:prstGeom prst="rect">
            <a:avLst/>
          </a:prstGeom>
          <a:noFill/>
          <a:ln>
            <a:noFill/>
          </a:ln>
        </p:spPr>
      </p:pic>
      <p:pic>
        <p:nvPicPr>
          <p:cNvPr id="38" name="Google Shape;38;p20"/>
          <p:cNvPicPr preferRelativeResize="0"/>
          <p:nvPr/>
        </p:nvPicPr>
        <p:blipFill>
          <a:blip r:embed="rId3">
            <a:alphaModFix/>
          </a:blip>
          <a:stretch>
            <a:fillRect/>
          </a:stretch>
        </p:blipFill>
        <p:spPr>
          <a:xfrm>
            <a:off x="160370" y="149183"/>
            <a:ext cx="822960" cy="82296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p21"/>
          <p:cNvPicPr preferRelativeResize="0"/>
          <p:nvPr/>
        </p:nvPicPr>
        <p:blipFill>
          <a:blip r:embed="rId2">
            <a:alphaModFix/>
          </a:blip>
          <a:stretch>
            <a:fillRect/>
          </a:stretch>
        </p:blipFill>
        <p:spPr>
          <a:xfrm>
            <a:off x="10820389" y="121750"/>
            <a:ext cx="1371600" cy="877824"/>
          </a:xfrm>
          <a:prstGeom prst="rect">
            <a:avLst/>
          </a:prstGeom>
          <a:noFill/>
          <a:ln>
            <a:noFill/>
          </a:ln>
        </p:spPr>
      </p:pic>
      <p:pic>
        <p:nvPicPr>
          <p:cNvPr id="46" name="Google Shape;46;p21"/>
          <p:cNvPicPr preferRelativeResize="0"/>
          <p:nvPr/>
        </p:nvPicPr>
        <p:blipFill>
          <a:blip r:embed="rId3">
            <a:alphaModFix/>
          </a:blip>
          <a:stretch>
            <a:fillRect/>
          </a:stretch>
        </p:blipFill>
        <p:spPr>
          <a:xfrm>
            <a:off x="160370" y="149183"/>
            <a:ext cx="822960" cy="82296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4" name="Google Shape;54;p22"/>
          <p:cNvPicPr preferRelativeResize="0"/>
          <p:nvPr/>
        </p:nvPicPr>
        <p:blipFill>
          <a:blip r:embed="rId2">
            <a:alphaModFix/>
          </a:blip>
          <a:stretch>
            <a:fillRect/>
          </a:stretch>
        </p:blipFill>
        <p:spPr>
          <a:xfrm>
            <a:off x="10820389" y="121750"/>
            <a:ext cx="1371600" cy="877824"/>
          </a:xfrm>
          <a:prstGeom prst="rect">
            <a:avLst/>
          </a:prstGeom>
          <a:noFill/>
          <a:ln>
            <a:noFill/>
          </a:ln>
        </p:spPr>
      </p:pic>
      <p:pic>
        <p:nvPicPr>
          <p:cNvPr id="55" name="Google Shape;55;p22"/>
          <p:cNvPicPr preferRelativeResize="0"/>
          <p:nvPr/>
        </p:nvPicPr>
        <p:blipFill>
          <a:blip r:embed="rId3">
            <a:alphaModFix/>
          </a:blip>
          <a:stretch>
            <a:fillRect/>
          </a:stretch>
        </p:blipFill>
        <p:spPr>
          <a:xfrm>
            <a:off x="160370" y="149183"/>
            <a:ext cx="822960" cy="82296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1" name="Google Shape;6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65" name="Google Shape;65;p23"/>
          <p:cNvPicPr preferRelativeResize="0"/>
          <p:nvPr/>
        </p:nvPicPr>
        <p:blipFill>
          <a:blip r:embed="rId2">
            <a:alphaModFix/>
          </a:blip>
          <a:stretch>
            <a:fillRect/>
          </a:stretch>
        </p:blipFill>
        <p:spPr>
          <a:xfrm>
            <a:off x="10820389" y="121750"/>
            <a:ext cx="1371600" cy="877824"/>
          </a:xfrm>
          <a:prstGeom prst="rect">
            <a:avLst/>
          </a:prstGeom>
          <a:noFill/>
          <a:ln>
            <a:noFill/>
          </a:ln>
        </p:spPr>
      </p:pic>
      <p:pic>
        <p:nvPicPr>
          <p:cNvPr id="66" name="Google Shape;66;p23"/>
          <p:cNvPicPr preferRelativeResize="0"/>
          <p:nvPr/>
        </p:nvPicPr>
        <p:blipFill>
          <a:blip r:embed="rId3">
            <a:alphaModFix/>
          </a:blip>
          <a:stretch>
            <a:fillRect/>
          </a:stretch>
        </p:blipFill>
        <p:spPr>
          <a:xfrm>
            <a:off x="160370" y="149183"/>
            <a:ext cx="822960" cy="82296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p24"/>
          <p:cNvPicPr preferRelativeResize="0"/>
          <p:nvPr/>
        </p:nvPicPr>
        <p:blipFill>
          <a:blip r:embed="rId2">
            <a:alphaModFix/>
          </a:blip>
          <a:stretch>
            <a:fillRect/>
          </a:stretch>
        </p:blipFill>
        <p:spPr>
          <a:xfrm>
            <a:off x="10820389" y="121750"/>
            <a:ext cx="1371600" cy="877824"/>
          </a:xfrm>
          <a:prstGeom prst="rect">
            <a:avLst/>
          </a:prstGeom>
          <a:noFill/>
          <a:ln>
            <a:noFill/>
          </a:ln>
        </p:spPr>
      </p:pic>
      <p:pic>
        <p:nvPicPr>
          <p:cNvPr id="72" name="Google Shape;72;p24"/>
          <p:cNvPicPr preferRelativeResize="0"/>
          <p:nvPr/>
        </p:nvPicPr>
        <p:blipFill>
          <a:blip r:embed="rId3">
            <a:alphaModFix/>
          </a:blip>
          <a:stretch>
            <a:fillRect/>
          </a:stretch>
        </p:blipFill>
        <p:spPr>
          <a:xfrm>
            <a:off x="160370" y="149183"/>
            <a:ext cx="822960" cy="82296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3" name="Shape 73"/>
        <p:cNvGrpSpPr/>
        <p:nvPr/>
      </p:nvGrpSpPr>
      <p:grpSpPr>
        <a:xfrm>
          <a:off x="0" y="0"/>
          <a:ext cx="0" cy="0"/>
          <a:chOff x="0" y="0"/>
          <a:chExt cx="0" cy="0"/>
        </a:xfrm>
      </p:grpSpPr>
      <p:sp>
        <p:nvSpPr>
          <p:cNvPr id="74" name="Google Shape;74;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6" name="Google Shape;76;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0" name="Google Shape;80;p25"/>
          <p:cNvPicPr preferRelativeResize="0"/>
          <p:nvPr/>
        </p:nvPicPr>
        <p:blipFill>
          <a:blip r:embed="rId2">
            <a:alphaModFix/>
          </a:blip>
          <a:stretch>
            <a:fillRect/>
          </a:stretch>
        </p:blipFill>
        <p:spPr>
          <a:xfrm>
            <a:off x="10820389" y="121750"/>
            <a:ext cx="1371600" cy="877824"/>
          </a:xfrm>
          <a:prstGeom prst="rect">
            <a:avLst/>
          </a:prstGeom>
          <a:noFill/>
          <a:ln>
            <a:noFill/>
          </a:ln>
        </p:spPr>
      </p:pic>
      <p:pic>
        <p:nvPicPr>
          <p:cNvPr id="81" name="Google Shape;81;p25"/>
          <p:cNvPicPr preferRelativeResize="0"/>
          <p:nvPr/>
        </p:nvPicPr>
        <p:blipFill>
          <a:blip r:embed="rId3">
            <a:alphaModFix/>
          </a:blip>
          <a:stretch>
            <a:fillRect/>
          </a:stretch>
        </p:blipFill>
        <p:spPr>
          <a:xfrm>
            <a:off x="160370" y="149183"/>
            <a:ext cx="822960" cy="82296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6"/>
          <p:cNvSpPr/>
          <p:nvPr>
            <p:ph idx="2" type="pic"/>
          </p:nvPr>
        </p:nvSpPr>
        <p:spPr>
          <a:xfrm>
            <a:off x="5183188" y="987425"/>
            <a:ext cx="6172200" cy="4873625"/>
          </a:xfrm>
          <a:prstGeom prst="rect">
            <a:avLst/>
          </a:prstGeom>
          <a:noFill/>
          <a:ln>
            <a:noFill/>
          </a:ln>
        </p:spPr>
      </p:sp>
      <p:sp>
        <p:nvSpPr>
          <p:cNvPr id="85" name="Google Shape;85;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6" name="Google Shape;8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89" name="Google Shape;89;p26"/>
          <p:cNvPicPr preferRelativeResize="0"/>
          <p:nvPr/>
        </p:nvPicPr>
        <p:blipFill>
          <a:blip r:embed="rId2">
            <a:alphaModFix/>
          </a:blip>
          <a:stretch>
            <a:fillRect/>
          </a:stretch>
        </p:blipFill>
        <p:spPr>
          <a:xfrm>
            <a:off x="10820389" y="121750"/>
            <a:ext cx="1371600" cy="877824"/>
          </a:xfrm>
          <a:prstGeom prst="rect">
            <a:avLst/>
          </a:prstGeom>
          <a:noFill/>
          <a:ln>
            <a:noFill/>
          </a:ln>
        </p:spPr>
      </p:pic>
      <p:pic>
        <p:nvPicPr>
          <p:cNvPr id="90" name="Google Shape;90;p26"/>
          <p:cNvPicPr preferRelativeResize="0"/>
          <p:nvPr/>
        </p:nvPicPr>
        <p:blipFill>
          <a:blip r:embed="rId3">
            <a:alphaModFix/>
          </a:blip>
          <a:stretch>
            <a:fillRect/>
          </a:stretch>
        </p:blipFill>
        <p:spPr>
          <a:xfrm>
            <a:off x="160370" y="149183"/>
            <a:ext cx="822960" cy="82296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23.png"/><Relationship Id="rId5" Type="http://schemas.openxmlformats.org/officeDocument/2006/relationships/image" Target="../media/image14.png"/><Relationship Id="rId6" Type="http://schemas.openxmlformats.org/officeDocument/2006/relationships/image" Target="../media/image2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14.png"/><Relationship Id="rId5"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5.png"/><Relationship Id="rId11" Type="http://schemas.openxmlformats.org/officeDocument/2006/relationships/image" Target="../media/image18.png"/><Relationship Id="rId10" Type="http://schemas.openxmlformats.org/officeDocument/2006/relationships/image" Target="../media/image12.png"/><Relationship Id="rId12" Type="http://schemas.openxmlformats.org/officeDocument/2006/relationships/image" Target="../media/image13.png"/><Relationship Id="rId9"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8.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
          <p:cNvSpPr txBox="1"/>
          <p:nvPr/>
        </p:nvSpPr>
        <p:spPr>
          <a:xfrm>
            <a:off x="5766825" y="3193500"/>
            <a:ext cx="6269100" cy="10674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accent1"/>
              </a:buClr>
              <a:buSzPts val="9600"/>
              <a:buFont typeface="Calibri"/>
              <a:buNone/>
            </a:pPr>
            <a:r>
              <a:rPr b="1" lang="en-US" sz="5300">
                <a:solidFill>
                  <a:srgbClr val="CC0000"/>
                </a:solidFill>
                <a:latin typeface="Calibri"/>
                <a:ea typeface="Calibri"/>
                <a:cs typeface="Calibri"/>
                <a:sym typeface="Calibri"/>
              </a:rPr>
              <a:t>બેઝિક સર્કિટ</a:t>
            </a:r>
            <a:endParaRPr b="1" i="0" sz="5300" u="none" cap="none" strike="noStrike">
              <a:solidFill>
                <a:srgbClr val="CC0000"/>
              </a:solidFill>
              <a:latin typeface="Calibri"/>
              <a:ea typeface="Calibri"/>
              <a:cs typeface="Calibri"/>
              <a:sym typeface="Calibri"/>
            </a:endParaRPr>
          </a:p>
        </p:txBody>
      </p:sp>
      <p:sp>
        <p:nvSpPr>
          <p:cNvPr id="112" name="Google Shape;112;p1"/>
          <p:cNvSpPr txBox="1"/>
          <p:nvPr/>
        </p:nvSpPr>
        <p:spPr>
          <a:xfrm>
            <a:off x="5706225" y="2177700"/>
            <a:ext cx="6390300" cy="11682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US" sz="7100">
                <a:solidFill>
                  <a:srgbClr val="CC0000"/>
                </a:solidFill>
                <a:latin typeface="Calibri"/>
                <a:ea typeface="Calibri"/>
                <a:cs typeface="Calibri"/>
                <a:sym typeface="Calibri"/>
              </a:rPr>
              <a:t>Basic Circuit</a:t>
            </a:r>
            <a:endParaRPr sz="100">
              <a:solidFill>
                <a:srgbClr val="CC0000"/>
              </a:solidFill>
            </a:endParaRPr>
          </a:p>
        </p:txBody>
      </p:sp>
      <p:pic>
        <p:nvPicPr>
          <p:cNvPr id="113" name="Google Shape;113;p1"/>
          <p:cNvPicPr preferRelativeResize="0"/>
          <p:nvPr/>
        </p:nvPicPr>
        <p:blipFill>
          <a:blip r:embed="rId3">
            <a:alphaModFix/>
          </a:blip>
          <a:stretch>
            <a:fillRect/>
          </a:stretch>
        </p:blipFill>
        <p:spPr>
          <a:xfrm>
            <a:off x="587000" y="1709975"/>
            <a:ext cx="5429799" cy="3070850"/>
          </a:xfrm>
          <a:prstGeom prst="rect">
            <a:avLst/>
          </a:prstGeom>
          <a:noFill/>
          <a:ln>
            <a:noFill/>
          </a:ln>
        </p:spPr>
      </p:pic>
      <p:sp>
        <p:nvSpPr>
          <p:cNvPr id="114" name="Google Shape;114;p1"/>
          <p:cNvSpPr txBox="1"/>
          <p:nvPr/>
        </p:nvSpPr>
        <p:spPr>
          <a:xfrm>
            <a:off x="6579225" y="4357625"/>
            <a:ext cx="4730100" cy="1139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US" sz="2000">
                <a:solidFill>
                  <a:srgbClr val="FF0000"/>
                </a:solidFill>
              </a:rPr>
              <a:t>ભૌતિક વિજ્ઞાનના  સર્કિટ વિશેના મહત્વના મુદ્દાઓને આપણે આ ટોપિકમાં શીખીશું</a:t>
            </a:r>
            <a:endParaRPr sz="2000">
              <a:solidFill>
                <a:srgbClr val="FF0000"/>
              </a:solidFill>
            </a:endParaRPr>
          </a:p>
          <a:p>
            <a:pPr indent="0" lvl="0" marL="0" rtl="0" algn="ctr">
              <a:lnSpc>
                <a:spcPct val="115000"/>
              </a:lnSpc>
              <a:spcBef>
                <a:spcPts val="0"/>
              </a:spcBef>
              <a:spcAft>
                <a:spcPts val="0"/>
              </a:spcAft>
              <a:buClr>
                <a:schemeClr val="dk1"/>
              </a:buClr>
              <a:buSzPts val="1100"/>
              <a:buFont typeface="Arial"/>
              <a:buNone/>
            </a:pPr>
            <a:r>
              <a:t/>
            </a:r>
            <a:endParaRPr sz="1600">
              <a:solidFill>
                <a:schemeClr val="dk1"/>
              </a:solidFill>
            </a:endParaRPr>
          </a:p>
        </p:txBody>
      </p:sp>
      <p:sp>
        <p:nvSpPr>
          <p:cNvPr id="115" name="Google Shape;115;p1"/>
          <p:cNvSpPr txBox="1"/>
          <p:nvPr/>
        </p:nvSpPr>
        <p:spPr>
          <a:xfrm>
            <a:off x="2722713" y="6273400"/>
            <a:ext cx="70689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a:latin typeface="Calibri"/>
                <a:ea typeface="Calibri"/>
                <a:cs typeface="Calibri"/>
                <a:sym typeface="Calibri"/>
              </a:rPr>
              <a:t>CSR Initiative of Tata Power &amp; Sai’s Angel Foundation, Vadodara</a:t>
            </a:r>
            <a:endParaRPr b="1">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grpSp>
        <p:nvGrpSpPr>
          <p:cNvPr id="292" name="Google Shape;292;p9"/>
          <p:cNvGrpSpPr/>
          <p:nvPr/>
        </p:nvGrpSpPr>
        <p:grpSpPr>
          <a:xfrm>
            <a:off x="5809336" y="4860636"/>
            <a:ext cx="409222" cy="1016000"/>
            <a:chOff x="1298222" y="3654778"/>
            <a:chExt cx="409222" cy="762000"/>
          </a:xfrm>
        </p:grpSpPr>
        <p:sp>
          <p:nvSpPr>
            <p:cNvPr id="293" name="Google Shape;293;p9"/>
            <p:cNvSpPr/>
            <p:nvPr/>
          </p:nvSpPr>
          <p:spPr>
            <a:xfrm>
              <a:off x="1298222" y="3838222"/>
              <a:ext cx="183445" cy="40922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294" name="Google Shape;294;p9"/>
            <p:cNvSpPr/>
            <p:nvPr/>
          </p:nvSpPr>
          <p:spPr>
            <a:xfrm>
              <a:off x="1636889" y="3654778"/>
              <a:ext cx="70555" cy="7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cxnSp>
        <p:nvCxnSpPr>
          <p:cNvPr id="295" name="Google Shape;295;p9"/>
          <p:cNvCxnSpPr/>
          <p:nvPr/>
        </p:nvCxnSpPr>
        <p:spPr>
          <a:xfrm rot="10800000">
            <a:off x="4327290" y="2854976"/>
            <a:ext cx="770465" cy="0"/>
          </a:xfrm>
          <a:prstGeom prst="straightConnector1">
            <a:avLst/>
          </a:prstGeom>
          <a:noFill/>
          <a:ln cap="flat" cmpd="sng" w="50800">
            <a:solidFill>
              <a:schemeClr val="dk1"/>
            </a:solidFill>
            <a:prstDash val="solid"/>
            <a:miter lim="800000"/>
            <a:headEnd len="sm" w="sm" type="none"/>
            <a:tailEnd len="sm" w="sm" type="none"/>
          </a:ln>
        </p:spPr>
      </p:cxnSp>
      <p:cxnSp>
        <p:nvCxnSpPr>
          <p:cNvPr id="296" name="Google Shape;296;p9"/>
          <p:cNvCxnSpPr/>
          <p:nvPr/>
        </p:nvCxnSpPr>
        <p:spPr>
          <a:xfrm rot="10800000">
            <a:off x="4327286" y="2828636"/>
            <a:ext cx="0" cy="2540000"/>
          </a:xfrm>
          <a:prstGeom prst="straightConnector1">
            <a:avLst/>
          </a:prstGeom>
          <a:noFill/>
          <a:ln cap="flat" cmpd="sng" w="50800">
            <a:solidFill>
              <a:schemeClr val="dk1"/>
            </a:solidFill>
            <a:prstDash val="solid"/>
            <a:miter lim="800000"/>
            <a:headEnd len="sm" w="sm" type="none"/>
            <a:tailEnd len="sm" w="sm" type="none"/>
          </a:ln>
        </p:spPr>
      </p:cxnSp>
      <p:cxnSp>
        <p:nvCxnSpPr>
          <p:cNvPr id="297" name="Google Shape;297;p9"/>
          <p:cNvCxnSpPr/>
          <p:nvPr/>
        </p:nvCxnSpPr>
        <p:spPr>
          <a:xfrm rot="10800000">
            <a:off x="4308236" y="5378042"/>
            <a:ext cx="1501100" cy="0"/>
          </a:xfrm>
          <a:prstGeom prst="straightConnector1">
            <a:avLst/>
          </a:prstGeom>
          <a:noFill/>
          <a:ln cap="flat" cmpd="sng" w="50800">
            <a:solidFill>
              <a:schemeClr val="dk1"/>
            </a:solidFill>
            <a:prstDash val="solid"/>
            <a:miter lim="800000"/>
            <a:headEnd len="sm" w="sm" type="none"/>
            <a:tailEnd len="sm" w="sm" type="none"/>
          </a:ln>
        </p:spPr>
      </p:cxnSp>
      <p:cxnSp>
        <p:nvCxnSpPr>
          <p:cNvPr id="298" name="Google Shape;298;p9"/>
          <p:cNvCxnSpPr/>
          <p:nvPr/>
        </p:nvCxnSpPr>
        <p:spPr>
          <a:xfrm rot="10800000">
            <a:off x="6199509" y="5368636"/>
            <a:ext cx="1500334" cy="0"/>
          </a:xfrm>
          <a:prstGeom prst="straightConnector1">
            <a:avLst/>
          </a:prstGeom>
          <a:noFill/>
          <a:ln cap="flat" cmpd="sng" w="50800">
            <a:solidFill>
              <a:schemeClr val="dk1"/>
            </a:solidFill>
            <a:prstDash val="solid"/>
            <a:miter lim="800000"/>
            <a:headEnd len="sm" w="sm" type="none"/>
            <a:tailEnd len="sm" w="sm" type="none"/>
          </a:ln>
        </p:spPr>
      </p:cxnSp>
      <p:cxnSp>
        <p:nvCxnSpPr>
          <p:cNvPr id="299" name="Google Shape;299;p9"/>
          <p:cNvCxnSpPr/>
          <p:nvPr/>
        </p:nvCxnSpPr>
        <p:spPr>
          <a:xfrm>
            <a:off x="7699842" y="4847585"/>
            <a:ext cx="0" cy="540000"/>
          </a:xfrm>
          <a:prstGeom prst="straightConnector1">
            <a:avLst/>
          </a:prstGeom>
          <a:noFill/>
          <a:ln cap="flat" cmpd="sng" w="50800">
            <a:solidFill>
              <a:schemeClr val="dk1"/>
            </a:solidFill>
            <a:prstDash val="solid"/>
            <a:miter lim="800000"/>
            <a:headEnd len="sm" w="sm" type="none"/>
            <a:tailEnd len="sm" w="sm" type="none"/>
          </a:ln>
        </p:spPr>
      </p:cxnSp>
      <p:cxnSp>
        <p:nvCxnSpPr>
          <p:cNvPr id="300" name="Google Shape;300;p9"/>
          <p:cNvCxnSpPr/>
          <p:nvPr/>
        </p:nvCxnSpPr>
        <p:spPr>
          <a:xfrm>
            <a:off x="7685731" y="2847099"/>
            <a:ext cx="0" cy="620889"/>
          </a:xfrm>
          <a:prstGeom prst="straightConnector1">
            <a:avLst/>
          </a:prstGeom>
          <a:noFill/>
          <a:ln cap="flat" cmpd="sng" w="50800">
            <a:solidFill>
              <a:schemeClr val="dk1"/>
            </a:solidFill>
            <a:prstDash val="solid"/>
            <a:miter lim="800000"/>
            <a:headEnd len="sm" w="sm" type="none"/>
            <a:tailEnd len="sm" w="sm" type="none"/>
          </a:ln>
        </p:spPr>
      </p:cxnSp>
      <p:cxnSp>
        <p:nvCxnSpPr>
          <p:cNvPr id="301" name="Google Shape;301;p9"/>
          <p:cNvCxnSpPr/>
          <p:nvPr/>
        </p:nvCxnSpPr>
        <p:spPr>
          <a:xfrm>
            <a:off x="5274847" y="2852625"/>
            <a:ext cx="2424996" cy="17939"/>
          </a:xfrm>
          <a:prstGeom prst="straightConnector1">
            <a:avLst/>
          </a:prstGeom>
          <a:noFill/>
          <a:ln cap="flat" cmpd="sng" w="50800">
            <a:solidFill>
              <a:schemeClr val="dk1"/>
            </a:solidFill>
            <a:prstDash val="solid"/>
            <a:miter lim="800000"/>
            <a:headEnd len="sm" w="sm" type="none"/>
            <a:tailEnd len="sm" w="sm" type="none"/>
          </a:ln>
        </p:spPr>
      </p:cxnSp>
      <p:grpSp>
        <p:nvGrpSpPr>
          <p:cNvPr id="302" name="Google Shape;302;p9"/>
          <p:cNvGrpSpPr/>
          <p:nvPr/>
        </p:nvGrpSpPr>
        <p:grpSpPr>
          <a:xfrm>
            <a:off x="7522774" y="3406255"/>
            <a:ext cx="324002" cy="1456648"/>
            <a:chOff x="6990644" y="1916292"/>
            <a:chExt cx="248356" cy="1092486"/>
          </a:xfrm>
        </p:grpSpPr>
        <p:cxnSp>
          <p:nvCxnSpPr>
            <p:cNvPr id="303" name="Google Shape;303;p9"/>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304" name="Google Shape;304;p9"/>
            <p:cNvSpPr/>
            <p:nvPr/>
          </p:nvSpPr>
          <p:spPr>
            <a:xfrm>
              <a:off x="6990644" y="2765778"/>
              <a:ext cx="24835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305" name="Google Shape;305;p9"/>
            <p:cNvSpPr/>
            <p:nvPr/>
          </p:nvSpPr>
          <p:spPr>
            <a:xfrm>
              <a:off x="6990644" y="1916292"/>
              <a:ext cx="24835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306" name="Google Shape;306;p9"/>
          <p:cNvGrpSpPr/>
          <p:nvPr/>
        </p:nvGrpSpPr>
        <p:grpSpPr>
          <a:xfrm>
            <a:off x="7522776" y="3406255"/>
            <a:ext cx="720002" cy="1452500"/>
            <a:chOff x="7526866" y="3008492"/>
            <a:chExt cx="524934" cy="1089375"/>
          </a:xfrm>
        </p:grpSpPr>
        <p:cxnSp>
          <p:nvCxnSpPr>
            <p:cNvPr id="307" name="Google Shape;307;p9"/>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308" name="Google Shape;308;p9"/>
            <p:cNvSpPr/>
            <p:nvPr/>
          </p:nvSpPr>
          <p:spPr>
            <a:xfrm>
              <a:off x="7526867" y="3857978"/>
              <a:ext cx="236220" cy="239889"/>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309" name="Google Shape;309;p9"/>
            <p:cNvSpPr/>
            <p:nvPr/>
          </p:nvSpPr>
          <p:spPr>
            <a:xfrm>
              <a:off x="7526866" y="3008492"/>
              <a:ext cx="23622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pic>
        <p:nvPicPr>
          <p:cNvPr id="310" name="Google Shape;310;p9"/>
          <p:cNvPicPr preferRelativeResize="0"/>
          <p:nvPr/>
        </p:nvPicPr>
        <p:blipFill rotWithShape="1">
          <a:blip r:embed="rId3">
            <a:alphaModFix/>
          </a:blip>
          <a:srcRect b="0" l="0" r="0" t="0"/>
          <a:stretch/>
        </p:blipFill>
        <p:spPr>
          <a:xfrm>
            <a:off x="4728627" y="2528110"/>
            <a:ext cx="660318" cy="647619"/>
          </a:xfrm>
          <a:prstGeom prst="rect">
            <a:avLst/>
          </a:prstGeom>
          <a:noFill/>
          <a:ln>
            <a:noFill/>
          </a:ln>
        </p:spPr>
      </p:pic>
      <p:pic>
        <p:nvPicPr>
          <p:cNvPr id="311" name="Google Shape;311;p9"/>
          <p:cNvPicPr preferRelativeResize="0"/>
          <p:nvPr/>
        </p:nvPicPr>
        <p:blipFill rotWithShape="1">
          <a:blip r:embed="rId3">
            <a:alphaModFix/>
          </a:blip>
          <a:srcRect b="0" l="0" r="0" t="0"/>
          <a:stretch/>
        </p:blipFill>
        <p:spPr>
          <a:xfrm>
            <a:off x="5685405" y="2528110"/>
            <a:ext cx="660318" cy="647619"/>
          </a:xfrm>
          <a:prstGeom prst="rect">
            <a:avLst/>
          </a:prstGeom>
          <a:noFill/>
          <a:ln>
            <a:noFill/>
          </a:ln>
        </p:spPr>
      </p:pic>
      <p:pic>
        <p:nvPicPr>
          <p:cNvPr id="312" name="Google Shape;312;p9"/>
          <p:cNvPicPr preferRelativeResize="0"/>
          <p:nvPr/>
        </p:nvPicPr>
        <p:blipFill rotWithShape="1">
          <a:blip r:embed="rId3">
            <a:alphaModFix/>
          </a:blip>
          <a:srcRect b="0" l="0" r="0" t="0"/>
          <a:stretch/>
        </p:blipFill>
        <p:spPr>
          <a:xfrm>
            <a:off x="6619517" y="2537824"/>
            <a:ext cx="660318" cy="647619"/>
          </a:xfrm>
          <a:prstGeom prst="rect">
            <a:avLst/>
          </a:prstGeom>
          <a:noFill/>
          <a:ln>
            <a:noFill/>
          </a:ln>
        </p:spPr>
      </p:pic>
      <p:pic>
        <p:nvPicPr>
          <p:cNvPr id="313" name="Google Shape;313;p9"/>
          <p:cNvPicPr preferRelativeResize="0"/>
          <p:nvPr/>
        </p:nvPicPr>
        <p:blipFill rotWithShape="1">
          <a:blip r:embed="rId4">
            <a:alphaModFix/>
          </a:blip>
          <a:srcRect b="0" l="0" r="0" t="0"/>
          <a:stretch/>
        </p:blipFill>
        <p:spPr>
          <a:xfrm>
            <a:off x="4728627" y="2528110"/>
            <a:ext cx="660318" cy="647619"/>
          </a:xfrm>
          <a:prstGeom prst="rect">
            <a:avLst/>
          </a:prstGeom>
          <a:noFill/>
          <a:ln>
            <a:noFill/>
          </a:ln>
        </p:spPr>
      </p:pic>
      <p:pic>
        <p:nvPicPr>
          <p:cNvPr id="314" name="Google Shape;314;p9"/>
          <p:cNvPicPr preferRelativeResize="0"/>
          <p:nvPr/>
        </p:nvPicPr>
        <p:blipFill rotWithShape="1">
          <a:blip r:embed="rId4">
            <a:alphaModFix/>
          </a:blip>
          <a:srcRect b="0" l="0" r="0" t="0"/>
          <a:stretch/>
        </p:blipFill>
        <p:spPr>
          <a:xfrm>
            <a:off x="5685405" y="2528110"/>
            <a:ext cx="660318" cy="647619"/>
          </a:xfrm>
          <a:prstGeom prst="rect">
            <a:avLst/>
          </a:prstGeom>
          <a:noFill/>
          <a:ln>
            <a:noFill/>
          </a:ln>
        </p:spPr>
      </p:pic>
      <p:pic>
        <p:nvPicPr>
          <p:cNvPr id="315" name="Google Shape;315;p9"/>
          <p:cNvPicPr preferRelativeResize="0"/>
          <p:nvPr/>
        </p:nvPicPr>
        <p:blipFill rotWithShape="1">
          <a:blip r:embed="rId4">
            <a:alphaModFix/>
          </a:blip>
          <a:srcRect b="0" l="0" r="0" t="0"/>
          <a:stretch/>
        </p:blipFill>
        <p:spPr>
          <a:xfrm>
            <a:off x="6619517" y="2537824"/>
            <a:ext cx="660318" cy="647619"/>
          </a:xfrm>
          <a:prstGeom prst="rect">
            <a:avLst/>
          </a:prstGeom>
          <a:noFill/>
          <a:ln>
            <a:noFill/>
          </a:ln>
        </p:spPr>
      </p:pic>
      <p:sp>
        <p:nvSpPr>
          <p:cNvPr id="316" name="Google Shape;31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Serial Connection</a:t>
            </a:r>
            <a:endParaRPr b="1">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0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1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1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0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grpSp>
        <p:nvGrpSpPr>
          <p:cNvPr id="321" name="Google Shape;321;p10"/>
          <p:cNvGrpSpPr/>
          <p:nvPr/>
        </p:nvGrpSpPr>
        <p:grpSpPr>
          <a:xfrm>
            <a:off x="2818402" y="4955272"/>
            <a:ext cx="409222" cy="1016000"/>
            <a:chOff x="1298222" y="3654778"/>
            <a:chExt cx="409222" cy="762000"/>
          </a:xfrm>
        </p:grpSpPr>
        <p:sp>
          <p:nvSpPr>
            <p:cNvPr id="322" name="Google Shape;322;p10"/>
            <p:cNvSpPr/>
            <p:nvPr/>
          </p:nvSpPr>
          <p:spPr>
            <a:xfrm>
              <a:off x="1298222" y="3838222"/>
              <a:ext cx="183445" cy="40922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323" name="Google Shape;323;p10"/>
            <p:cNvSpPr/>
            <p:nvPr/>
          </p:nvSpPr>
          <p:spPr>
            <a:xfrm>
              <a:off x="1636889" y="3654778"/>
              <a:ext cx="70555" cy="7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cxnSp>
        <p:nvCxnSpPr>
          <p:cNvPr id="324" name="Google Shape;324;p10"/>
          <p:cNvCxnSpPr/>
          <p:nvPr/>
        </p:nvCxnSpPr>
        <p:spPr>
          <a:xfrm rot="10800000">
            <a:off x="1349056" y="3571912"/>
            <a:ext cx="770465" cy="0"/>
          </a:xfrm>
          <a:prstGeom prst="straightConnector1">
            <a:avLst/>
          </a:prstGeom>
          <a:noFill/>
          <a:ln cap="flat" cmpd="sng" w="50800">
            <a:solidFill>
              <a:schemeClr val="dk1"/>
            </a:solidFill>
            <a:prstDash val="solid"/>
            <a:miter lim="800000"/>
            <a:headEnd len="sm" w="sm" type="none"/>
            <a:tailEnd len="sm" w="sm" type="none"/>
          </a:ln>
        </p:spPr>
      </p:cxnSp>
      <p:cxnSp>
        <p:nvCxnSpPr>
          <p:cNvPr id="325" name="Google Shape;325;p10"/>
          <p:cNvCxnSpPr/>
          <p:nvPr/>
        </p:nvCxnSpPr>
        <p:spPr>
          <a:xfrm rot="10800000">
            <a:off x="1349052" y="3545572"/>
            <a:ext cx="0" cy="1908000"/>
          </a:xfrm>
          <a:prstGeom prst="straightConnector1">
            <a:avLst/>
          </a:prstGeom>
          <a:noFill/>
          <a:ln cap="flat" cmpd="sng" w="50800">
            <a:solidFill>
              <a:schemeClr val="dk1"/>
            </a:solidFill>
            <a:prstDash val="solid"/>
            <a:miter lim="800000"/>
            <a:headEnd len="sm" w="sm" type="none"/>
            <a:tailEnd len="sm" w="sm" type="none"/>
          </a:ln>
        </p:spPr>
      </p:cxnSp>
      <p:cxnSp>
        <p:nvCxnSpPr>
          <p:cNvPr id="326" name="Google Shape;326;p10"/>
          <p:cNvCxnSpPr/>
          <p:nvPr/>
        </p:nvCxnSpPr>
        <p:spPr>
          <a:xfrm rot="10800000">
            <a:off x="1317302" y="5472678"/>
            <a:ext cx="1501100" cy="0"/>
          </a:xfrm>
          <a:prstGeom prst="straightConnector1">
            <a:avLst/>
          </a:prstGeom>
          <a:noFill/>
          <a:ln cap="flat" cmpd="sng" w="50800">
            <a:solidFill>
              <a:schemeClr val="dk1"/>
            </a:solidFill>
            <a:prstDash val="solid"/>
            <a:miter lim="800000"/>
            <a:headEnd len="sm" w="sm" type="none"/>
            <a:tailEnd len="sm" w="sm" type="none"/>
          </a:ln>
        </p:spPr>
      </p:cxnSp>
      <p:cxnSp>
        <p:nvCxnSpPr>
          <p:cNvPr id="327" name="Google Shape;327;p10"/>
          <p:cNvCxnSpPr/>
          <p:nvPr/>
        </p:nvCxnSpPr>
        <p:spPr>
          <a:xfrm rot="10800000">
            <a:off x="3221275" y="5463272"/>
            <a:ext cx="1500334" cy="0"/>
          </a:xfrm>
          <a:prstGeom prst="straightConnector1">
            <a:avLst/>
          </a:prstGeom>
          <a:noFill/>
          <a:ln cap="flat" cmpd="sng" w="50800">
            <a:solidFill>
              <a:schemeClr val="dk1"/>
            </a:solidFill>
            <a:prstDash val="solid"/>
            <a:miter lim="800000"/>
            <a:headEnd len="sm" w="sm" type="none"/>
            <a:tailEnd len="sm" w="sm" type="none"/>
          </a:ln>
        </p:spPr>
      </p:cxnSp>
      <p:cxnSp>
        <p:nvCxnSpPr>
          <p:cNvPr id="328" name="Google Shape;328;p10"/>
          <p:cNvCxnSpPr/>
          <p:nvPr/>
        </p:nvCxnSpPr>
        <p:spPr>
          <a:xfrm>
            <a:off x="4721608" y="5158121"/>
            <a:ext cx="0" cy="324000"/>
          </a:xfrm>
          <a:prstGeom prst="straightConnector1">
            <a:avLst/>
          </a:prstGeom>
          <a:noFill/>
          <a:ln cap="flat" cmpd="sng" w="50800">
            <a:solidFill>
              <a:schemeClr val="dk1"/>
            </a:solidFill>
            <a:prstDash val="solid"/>
            <a:miter lim="800000"/>
            <a:headEnd len="sm" w="sm" type="none"/>
            <a:tailEnd len="sm" w="sm" type="none"/>
          </a:ln>
        </p:spPr>
      </p:cxnSp>
      <p:cxnSp>
        <p:nvCxnSpPr>
          <p:cNvPr id="329" name="Google Shape;329;p10"/>
          <p:cNvCxnSpPr/>
          <p:nvPr/>
        </p:nvCxnSpPr>
        <p:spPr>
          <a:xfrm>
            <a:off x="4707497" y="3564034"/>
            <a:ext cx="0" cy="432000"/>
          </a:xfrm>
          <a:prstGeom prst="straightConnector1">
            <a:avLst/>
          </a:prstGeom>
          <a:noFill/>
          <a:ln cap="flat" cmpd="sng" w="50800">
            <a:solidFill>
              <a:schemeClr val="dk1"/>
            </a:solidFill>
            <a:prstDash val="solid"/>
            <a:miter lim="800000"/>
            <a:headEnd len="sm" w="sm" type="none"/>
            <a:tailEnd len="sm" w="sm" type="none"/>
          </a:ln>
        </p:spPr>
      </p:cxnSp>
      <p:cxnSp>
        <p:nvCxnSpPr>
          <p:cNvPr id="330" name="Google Shape;330;p10"/>
          <p:cNvCxnSpPr/>
          <p:nvPr/>
        </p:nvCxnSpPr>
        <p:spPr>
          <a:xfrm>
            <a:off x="2296613" y="3569561"/>
            <a:ext cx="2424996" cy="17939"/>
          </a:xfrm>
          <a:prstGeom prst="straightConnector1">
            <a:avLst/>
          </a:prstGeom>
          <a:noFill/>
          <a:ln cap="flat" cmpd="sng" w="50800">
            <a:solidFill>
              <a:schemeClr val="dk1"/>
            </a:solidFill>
            <a:prstDash val="solid"/>
            <a:miter lim="800000"/>
            <a:headEnd len="sm" w="sm" type="none"/>
            <a:tailEnd len="sm" w="sm" type="none"/>
          </a:ln>
        </p:spPr>
      </p:cxnSp>
      <p:grpSp>
        <p:nvGrpSpPr>
          <p:cNvPr id="331" name="Google Shape;331;p10"/>
          <p:cNvGrpSpPr/>
          <p:nvPr/>
        </p:nvGrpSpPr>
        <p:grpSpPr>
          <a:xfrm>
            <a:off x="4544540" y="3805691"/>
            <a:ext cx="324002" cy="1456648"/>
            <a:chOff x="6990644" y="1916292"/>
            <a:chExt cx="248356" cy="1092486"/>
          </a:xfrm>
        </p:grpSpPr>
        <p:cxnSp>
          <p:nvCxnSpPr>
            <p:cNvPr id="332" name="Google Shape;332;p10"/>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333" name="Google Shape;333;p10"/>
            <p:cNvSpPr/>
            <p:nvPr/>
          </p:nvSpPr>
          <p:spPr>
            <a:xfrm>
              <a:off x="6990644" y="2765778"/>
              <a:ext cx="24835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334" name="Google Shape;334;p10"/>
            <p:cNvSpPr/>
            <p:nvPr/>
          </p:nvSpPr>
          <p:spPr>
            <a:xfrm>
              <a:off x="6990644" y="1916292"/>
              <a:ext cx="24835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335" name="Google Shape;335;p10"/>
          <p:cNvGrpSpPr/>
          <p:nvPr/>
        </p:nvGrpSpPr>
        <p:grpSpPr>
          <a:xfrm>
            <a:off x="4544543" y="3805691"/>
            <a:ext cx="720002" cy="1452500"/>
            <a:chOff x="7526866" y="3008492"/>
            <a:chExt cx="524934" cy="1089375"/>
          </a:xfrm>
        </p:grpSpPr>
        <p:cxnSp>
          <p:nvCxnSpPr>
            <p:cNvPr id="336" name="Google Shape;336;p10"/>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337" name="Google Shape;337;p10"/>
            <p:cNvSpPr/>
            <p:nvPr/>
          </p:nvSpPr>
          <p:spPr>
            <a:xfrm>
              <a:off x="7526867" y="3857978"/>
              <a:ext cx="236220" cy="239889"/>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338" name="Google Shape;338;p10"/>
            <p:cNvSpPr/>
            <p:nvPr/>
          </p:nvSpPr>
          <p:spPr>
            <a:xfrm>
              <a:off x="7526866" y="3008492"/>
              <a:ext cx="23622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pic>
        <p:nvPicPr>
          <p:cNvPr id="339" name="Google Shape;339;p10"/>
          <p:cNvPicPr preferRelativeResize="0"/>
          <p:nvPr/>
        </p:nvPicPr>
        <p:blipFill rotWithShape="1">
          <a:blip r:embed="rId3">
            <a:alphaModFix/>
          </a:blip>
          <a:srcRect b="0" l="0" r="0" t="0"/>
          <a:stretch/>
        </p:blipFill>
        <p:spPr>
          <a:xfrm>
            <a:off x="1747021" y="3246105"/>
            <a:ext cx="660318" cy="647619"/>
          </a:xfrm>
          <a:prstGeom prst="rect">
            <a:avLst/>
          </a:prstGeom>
          <a:noFill/>
          <a:ln>
            <a:noFill/>
          </a:ln>
        </p:spPr>
      </p:pic>
      <p:pic>
        <p:nvPicPr>
          <p:cNvPr id="340" name="Google Shape;340;p10"/>
          <p:cNvPicPr preferRelativeResize="0"/>
          <p:nvPr/>
        </p:nvPicPr>
        <p:blipFill rotWithShape="1">
          <a:blip r:embed="rId3">
            <a:alphaModFix/>
          </a:blip>
          <a:srcRect b="0" l="0" r="0" t="0"/>
          <a:stretch/>
        </p:blipFill>
        <p:spPr>
          <a:xfrm>
            <a:off x="2712212" y="3254368"/>
            <a:ext cx="660318" cy="647619"/>
          </a:xfrm>
          <a:prstGeom prst="rect">
            <a:avLst/>
          </a:prstGeom>
          <a:noFill/>
          <a:ln>
            <a:noFill/>
          </a:ln>
        </p:spPr>
      </p:pic>
      <p:pic>
        <p:nvPicPr>
          <p:cNvPr id="341" name="Google Shape;341;p10"/>
          <p:cNvPicPr preferRelativeResize="0"/>
          <p:nvPr/>
        </p:nvPicPr>
        <p:blipFill rotWithShape="1">
          <a:blip r:embed="rId3">
            <a:alphaModFix/>
          </a:blip>
          <a:srcRect b="0" l="0" r="0" t="0"/>
          <a:stretch/>
        </p:blipFill>
        <p:spPr>
          <a:xfrm>
            <a:off x="3642940" y="3255708"/>
            <a:ext cx="660318" cy="647619"/>
          </a:xfrm>
          <a:prstGeom prst="rect">
            <a:avLst/>
          </a:prstGeom>
          <a:noFill/>
          <a:ln>
            <a:noFill/>
          </a:ln>
        </p:spPr>
      </p:pic>
      <p:pic>
        <p:nvPicPr>
          <p:cNvPr id="342" name="Google Shape;342;p10"/>
          <p:cNvPicPr preferRelativeResize="0"/>
          <p:nvPr/>
        </p:nvPicPr>
        <p:blipFill rotWithShape="1">
          <a:blip r:embed="rId4">
            <a:alphaModFix/>
          </a:blip>
          <a:srcRect b="0" l="0" r="0" t="0"/>
          <a:stretch/>
        </p:blipFill>
        <p:spPr>
          <a:xfrm>
            <a:off x="3642940" y="3256573"/>
            <a:ext cx="660318" cy="647619"/>
          </a:xfrm>
          <a:prstGeom prst="rect">
            <a:avLst/>
          </a:prstGeom>
          <a:noFill/>
          <a:ln>
            <a:noFill/>
          </a:ln>
        </p:spPr>
      </p:pic>
      <p:pic>
        <p:nvPicPr>
          <p:cNvPr id="343" name="Google Shape;343;p10"/>
          <p:cNvPicPr preferRelativeResize="0"/>
          <p:nvPr/>
        </p:nvPicPr>
        <p:blipFill rotWithShape="1">
          <a:blip r:embed="rId4">
            <a:alphaModFix/>
          </a:blip>
          <a:srcRect b="0" l="0" r="0" t="0"/>
          <a:stretch/>
        </p:blipFill>
        <p:spPr>
          <a:xfrm>
            <a:off x="2705893" y="3259591"/>
            <a:ext cx="660318" cy="647619"/>
          </a:xfrm>
          <a:prstGeom prst="rect">
            <a:avLst/>
          </a:prstGeom>
          <a:noFill/>
          <a:ln>
            <a:noFill/>
          </a:ln>
        </p:spPr>
      </p:pic>
      <p:pic>
        <p:nvPicPr>
          <p:cNvPr id="344" name="Google Shape;344;p10"/>
          <p:cNvPicPr preferRelativeResize="0"/>
          <p:nvPr/>
        </p:nvPicPr>
        <p:blipFill rotWithShape="1">
          <a:blip r:embed="rId4">
            <a:alphaModFix/>
          </a:blip>
          <a:srcRect b="0" l="0" r="0" t="0"/>
          <a:stretch/>
        </p:blipFill>
        <p:spPr>
          <a:xfrm>
            <a:off x="1747021" y="3248103"/>
            <a:ext cx="660318" cy="647619"/>
          </a:xfrm>
          <a:prstGeom prst="rect">
            <a:avLst/>
          </a:prstGeom>
          <a:noFill/>
          <a:ln>
            <a:noFill/>
          </a:ln>
        </p:spPr>
      </p:pic>
      <p:pic>
        <p:nvPicPr>
          <p:cNvPr id="345" name="Google Shape;345;p10"/>
          <p:cNvPicPr preferRelativeResize="0"/>
          <p:nvPr/>
        </p:nvPicPr>
        <p:blipFill rotWithShape="1">
          <a:blip r:embed="rId5">
            <a:alphaModFix/>
          </a:blip>
          <a:srcRect b="0" l="0" r="0" t="0"/>
          <a:stretch/>
        </p:blipFill>
        <p:spPr>
          <a:xfrm>
            <a:off x="1747021" y="3246105"/>
            <a:ext cx="660318" cy="647619"/>
          </a:xfrm>
          <a:prstGeom prst="rect">
            <a:avLst/>
          </a:prstGeom>
          <a:noFill/>
          <a:ln>
            <a:noFill/>
          </a:ln>
        </p:spPr>
      </p:pic>
      <p:pic>
        <p:nvPicPr>
          <p:cNvPr id="346" name="Google Shape;346;p10"/>
          <p:cNvPicPr preferRelativeResize="0"/>
          <p:nvPr/>
        </p:nvPicPr>
        <p:blipFill rotWithShape="1">
          <a:blip r:embed="rId5">
            <a:alphaModFix/>
          </a:blip>
          <a:srcRect b="0" l="0" r="0" t="0"/>
          <a:stretch/>
        </p:blipFill>
        <p:spPr>
          <a:xfrm>
            <a:off x="2712212" y="3254368"/>
            <a:ext cx="660318" cy="647619"/>
          </a:xfrm>
          <a:prstGeom prst="rect">
            <a:avLst/>
          </a:prstGeom>
          <a:noFill/>
          <a:ln>
            <a:noFill/>
          </a:ln>
        </p:spPr>
      </p:pic>
      <p:pic>
        <p:nvPicPr>
          <p:cNvPr id="347" name="Google Shape;347;p10"/>
          <p:cNvPicPr preferRelativeResize="0"/>
          <p:nvPr/>
        </p:nvPicPr>
        <p:blipFill rotWithShape="1">
          <a:blip r:embed="rId5">
            <a:alphaModFix/>
          </a:blip>
          <a:srcRect b="0" l="0" r="0" t="0"/>
          <a:stretch/>
        </p:blipFill>
        <p:spPr>
          <a:xfrm>
            <a:off x="3642940" y="3255708"/>
            <a:ext cx="660318" cy="647619"/>
          </a:xfrm>
          <a:prstGeom prst="rect">
            <a:avLst/>
          </a:prstGeom>
          <a:noFill/>
          <a:ln>
            <a:noFill/>
          </a:ln>
        </p:spPr>
      </p:pic>
      <p:grpSp>
        <p:nvGrpSpPr>
          <p:cNvPr id="348" name="Google Shape;348;p10"/>
          <p:cNvGrpSpPr/>
          <p:nvPr/>
        </p:nvGrpSpPr>
        <p:grpSpPr>
          <a:xfrm>
            <a:off x="9467097" y="4967208"/>
            <a:ext cx="409222" cy="1016000"/>
            <a:chOff x="1298222" y="3654778"/>
            <a:chExt cx="409222" cy="762000"/>
          </a:xfrm>
        </p:grpSpPr>
        <p:sp>
          <p:nvSpPr>
            <p:cNvPr id="349" name="Google Shape;349;p10"/>
            <p:cNvSpPr/>
            <p:nvPr/>
          </p:nvSpPr>
          <p:spPr>
            <a:xfrm>
              <a:off x="1298222" y="3838222"/>
              <a:ext cx="183445" cy="40922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350" name="Google Shape;350;p10"/>
            <p:cNvSpPr/>
            <p:nvPr/>
          </p:nvSpPr>
          <p:spPr>
            <a:xfrm>
              <a:off x="1636889" y="3654778"/>
              <a:ext cx="70555" cy="7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cxnSp>
        <p:nvCxnSpPr>
          <p:cNvPr id="351" name="Google Shape;351;p10"/>
          <p:cNvCxnSpPr/>
          <p:nvPr/>
        </p:nvCxnSpPr>
        <p:spPr>
          <a:xfrm rot="5400000">
            <a:off x="6918078" y="3854782"/>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352" name="Google Shape;352;p10"/>
          <p:cNvCxnSpPr/>
          <p:nvPr/>
        </p:nvCxnSpPr>
        <p:spPr>
          <a:xfrm rot="10800000">
            <a:off x="6952528" y="3332202"/>
            <a:ext cx="0" cy="2160000"/>
          </a:xfrm>
          <a:prstGeom prst="straightConnector1">
            <a:avLst/>
          </a:prstGeom>
          <a:noFill/>
          <a:ln cap="flat" cmpd="sng" w="50800">
            <a:solidFill>
              <a:schemeClr val="dk1"/>
            </a:solidFill>
            <a:prstDash val="solid"/>
            <a:miter lim="800000"/>
            <a:headEnd len="sm" w="sm" type="none"/>
            <a:tailEnd len="sm" w="sm" type="none"/>
          </a:ln>
        </p:spPr>
      </p:cxnSp>
      <p:cxnSp>
        <p:nvCxnSpPr>
          <p:cNvPr id="353" name="Google Shape;353;p10"/>
          <p:cNvCxnSpPr/>
          <p:nvPr/>
        </p:nvCxnSpPr>
        <p:spPr>
          <a:xfrm rot="10800000">
            <a:off x="6933480" y="5484615"/>
            <a:ext cx="2533619" cy="0"/>
          </a:xfrm>
          <a:prstGeom prst="straightConnector1">
            <a:avLst/>
          </a:prstGeom>
          <a:noFill/>
          <a:ln cap="flat" cmpd="sng" w="50800">
            <a:solidFill>
              <a:schemeClr val="dk1"/>
            </a:solidFill>
            <a:prstDash val="solid"/>
            <a:miter lim="800000"/>
            <a:headEnd len="sm" w="sm" type="none"/>
            <a:tailEnd len="sm" w="sm" type="none"/>
          </a:ln>
        </p:spPr>
      </p:cxnSp>
      <p:cxnSp>
        <p:nvCxnSpPr>
          <p:cNvPr id="354" name="Google Shape;354;p10"/>
          <p:cNvCxnSpPr/>
          <p:nvPr/>
        </p:nvCxnSpPr>
        <p:spPr>
          <a:xfrm>
            <a:off x="10325084" y="4935226"/>
            <a:ext cx="0" cy="564444"/>
          </a:xfrm>
          <a:prstGeom prst="straightConnector1">
            <a:avLst/>
          </a:prstGeom>
          <a:noFill/>
          <a:ln cap="flat" cmpd="sng" w="50800">
            <a:solidFill>
              <a:schemeClr val="dk1"/>
            </a:solidFill>
            <a:prstDash val="solid"/>
            <a:miter lim="800000"/>
            <a:headEnd len="sm" w="sm" type="none"/>
            <a:tailEnd len="sm" w="sm" type="none"/>
          </a:ln>
        </p:spPr>
      </p:cxnSp>
      <p:cxnSp>
        <p:nvCxnSpPr>
          <p:cNvPr id="355" name="Google Shape;355;p10"/>
          <p:cNvCxnSpPr/>
          <p:nvPr/>
        </p:nvCxnSpPr>
        <p:spPr>
          <a:xfrm>
            <a:off x="10310973" y="3341140"/>
            <a:ext cx="0" cy="620889"/>
          </a:xfrm>
          <a:prstGeom prst="straightConnector1">
            <a:avLst/>
          </a:prstGeom>
          <a:noFill/>
          <a:ln cap="flat" cmpd="sng" w="50800">
            <a:solidFill>
              <a:schemeClr val="dk1"/>
            </a:solidFill>
            <a:prstDash val="solid"/>
            <a:miter lim="800000"/>
            <a:headEnd len="sm" w="sm" type="none"/>
            <a:tailEnd len="sm" w="sm" type="none"/>
          </a:ln>
        </p:spPr>
      </p:cxnSp>
      <p:cxnSp>
        <p:nvCxnSpPr>
          <p:cNvPr id="356" name="Google Shape;356;p10"/>
          <p:cNvCxnSpPr/>
          <p:nvPr/>
        </p:nvCxnSpPr>
        <p:spPr>
          <a:xfrm>
            <a:off x="6960062" y="3356191"/>
            <a:ext cx="3348000" cy="17939"/>
          </a:xfrm>
          <a:prstGeom prst="straightConnector1">
            <a:avLst/>
          </a:prstGeom>
          <a:noFill/>
          <a:ln cap="flat" cmpd="sng" w="50800">
            <a:solidFill>
              <a:schemeClr val="dk1"/>
            </a:solidFill>
            <a:prstDash val="solid"/>
            <a:miter lim="800000"/>
            <a:headEnd len="sm" w="sm" type="none"/>
            <a:tailEnd len="sm" w="sm" type="none"/>
          </a:ln>
        </p:spPr>
      </p:cxnSp>
      <p:grpSp>
        <p:nvGrpSpPr>
          <p:cNvPr id="357" name="Google Shape;357;p10"/>
          <p:cNvGrpSpPr/>
          <p:nvPr/>
        </p:nvGrpSpPr>
        <p:grpSpPr>
          <a:xfrm>
            <a:off x="10148016" y="3643121"/>
            <a:ext cx="324002" cy="1456648"/>
            <a:chOff x="6990644" y="1916292"/>
            <a:chExt cx="248356" cy="1092486"/>
          </a:xfrm>
        </p:grpSpPr>
        <p:cxnSp>
          <p:nvCxnSpPr>
            <p:cNvPr id="358" name="Google Shape;358;p10"/>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359" name="Google Shape;359;p10"/>
            <p:cNvSpPr/>
            <p:nvPr/>
          </p:nvSpPr>
          <p:spPr>
            <a:xfrm>
              <a:off x="6990644" y="2765778"/>
              <a:ext cx="24835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360" name="Google Shape;360;p10"/>
            <p:cNvSpPr/>
            <p:nvPr/>
          </p:nvSpPr>
          <p:spPr>
            <a:xfrm>
              <a:off x="6990644" y="1916292"/>
              <a:ext cx="24835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361" name="Google Shape;361;p10"/>
          <p:cNvGrpSpPr/>
          <p:nvPr/>
        </p:nvGrpSpPr>
        <p:grpSpPr>
          <a:xfrm>
            <a:off x="10148018" y="3643121"/>
            <a:ext cx="720002" cy="1456648"/>
            <a:chOff x="7526866" y="3008492"/>
            <a:chExt cx="524934" cy="1092486"/>
          </a:xfrm>
        </p:grpSpPr>
        <p:cxnSp>
          <p:nvCxnSpPr>
            <p:cNvPr id="362" name="Google Shape;362;p10"/>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363" name="Google Shape;363;p10"/>
            <p:cNvSpPr/>
            <p:nvPr/>
          </p:nvSpPr>
          <p:spPr>
            <a:xfrm>
              <a:off x="7526867" y="3857978"/>
              <a:ext cx="23622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364" name="Google Shape;364;p10"/>
            <p:cNvSpPr/>
            <p:nvPr/>
          </p:nvSpPr>
          <p:spPr>
            <a:xfrm>
              <a:off x="7526866" y="3008492"/>
              <a:ext cx="23622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cxnSp>
        <p:nvCxnSpPr>
          <p:cNvPr id="365" name="Google Shape;365;p10"/>
          <p:cNvCxnSpPr/>
          <p:nvPr/>
        </p:nvCxnSpPr>
        <p:spPr>
          <a:xfrm rot="5400000">
            <a:off x="7644152" y="3854783"/>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366" name="Google Shape;366;p10"/>
          <p:cNvCxnSpPr/>
          <p:nvPr/>
        </p:nvCxnSpPr>
        <p:spPr>
          <a:xfrm rot="5400000">
            <a:off x="6918077" y="4949628"/>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367" name="Google Shape;367;p10"/>
          <p:cNvCxnSpPr/>
          <p:nvPr/>
        </p:nvCxnSpPr>
        <p:spPr>
          <a:xfrm rot="5400000">
            <a:off x="7651442" y="4958272"/>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368" name="Google Shape;368;p10"/>
          <p:cNvCxnSpPr/>
          <p:nvPr/>
        </p:nvCxnSpPr>
        <p:spPr>
          <a:xfrm rot="5400000">
            <a:off x="8371755" y="3854782"/>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369" name="Google Shape;369;p10"/>
          <p:cNvCxnSpPr/>
          <p:nvPr/>
        </p:nvCxnSpPr>
        <p:spPr>
          <a:xfrm rot="5400000">
            <a:off x="8371752" y="4949628"/>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370" name="Google Shape;370;p10"/>
          <p:cNvCxnSpPr/>
          <p:nvPr/>
        </p:nvCxnSpPr>
        <p:spPr>
          <a:xfrm>
            <a:off x="9836574" y="5476298"/>
            <a:ext cx="498037" cy="0"/>
          </a:xfrm>
          <a:prstGeom prst="straightConnector1">
            <a:avLst/>
          </a:prstGeom>
          <a:noFill/>
          <a:ln cap="flat" cmpd="sng" w="50800">
            <a:solidFill>
              <a:schemeClr val="dk1"/>
            </a:solidFill>
            <a:prstDash val="solid"/>
            <a:miter lim="800000"/>
            <a:headEnd len="sm" w="sm" type="none"/>
            <a:tailEnd len="sm" w="sm" type="none"/>
          </a:ln>
        </p:spPr>
      </p:cxnSp>
      <p:pic>
        <p:nvPicPr>
          <p:cNvPr id="371" name="Google Shape;371;p10"/>
          <p:cNvPicPr preferRelativeResize="0"/>
          <p:nvPr/>
        </p:nvPicPr>
        <p:blipFill rotWithShape="1">
          <a:blip r:embed="rId3">
            <a:alphaModFix/>
          </a:blip>
          <a:srcRect b="0" l="0" r="0" t="0"/>
          <a:stretch/>
        </p:blipFill>
        <p:spPr>
          <a:xfrm rot="-5400000">
            <a:off x="7111680" y="4023578"/>
            <a:ext cx="660318" cy="647619"/>
          </a:xfrm>
          <a:prstGeom prst="rect">
            <a:avLst/>
          </a:prstGeom>
          <a:noFill/>
          <a:ln>
            <a:noFill/>
          </a:ln>
        </p:spPr>
      </p:pic>
      <p:pic>
        <p:nvPicPr>
          <p:cNvPr id="372" name="Google Shape;372;p10"/>
          <p:cNvPicPr preferRelativeResize="0"/>
          <p:nvPr/>
        </p:nvPicPr>
        <p:blipFill rotWithShape="1">
          <a:blip r:embed="rId3">
            <a:alphaModFix/>
          </a:blip>
          <a:srcRect b="0" l="0" r="0" t="0"/>
          <a:stretch/>
        </p:blipFill>
        <p:spPr>
          <a:xfrm rot="-5400000">
            <a:off x="7815489" y="4019364"/>
            <a:ext cx="660318" cy="647619"/>
          </a:xfrm>
          <a:prstGeom prst="rect">
            <a:avLst/>
          </a:prstGeom>
          <a:noFill/>
          <a:ln>
            <a:noFill/>
          </a:ln>
        </p:spPr>
      </p:pic>
      <p:pic>
        <p:nvPicPr>
          <p:cNvPr id="373" name="Google Shape;373;p10"/>
          <p:cNvPicPr preferRelativeResize="0"/>
          <p:nvPr/>
        </p:nvPicPr>
        <p:blipFill rotWithShape="1">
          <a:blip r:embed="rId3">
            <a:alphaModFix/>
          </a:blip>
          <a:srcRect b="0" l="0" r="0" t="0"/>
          <a:stretch/>
        </p:blipFill>
        <p:spPr>
          <a:xfrm rot="-5400000">
            <a:off x="8550612" y="4015355"/>
            <a:ext cx="660318" cy="647619"/>
          </a:xfrm>
          <a:prstGeom prst="rect">
            <a:avLst/>
          </a:prstGeom>
          <a:noFill/>
          <a:ln>
            <a:noFill/>
          </a:ln>
        </p:spPr>
      </p:pic>
      <p:pic>
        <p:nvPicPr>
          <p:cNvPr id="374" name="Google Shape;374;p10"/>
          <p:cNvPicPr preferRelativeResize="0"/>
          <p:nvPr/>
        </p:nvPicPr>
        <p:blipFill rotWithShape="1">
          <a:blip r:embed="rId5">
            <a:alphaModFix/>
          </a:blip>
          <a:srcRect b="0" l="0" r="0" t="0"/>
          <a:stretch/>
        </p:blipFill>
        <p:spPr>
          <a:xfrm rot="-5400000">
            <a:off x="7111680" y="4023578"/>
            <a:ext cx="660318" cy="647619"/>
          </a:xfrm>
          <a:prstGeom prst="rect">
            <a:avLst/>
          </a:prstGeom>
          <a:noFill/>
          <a:ln>
            <a:noFill/>
          </a:ln>
        </p:spPr>
      </p:pic>
      <p:pic>
        <p:nvPicPr>
          <p:cNvPr id="375" name="Google Shape;375;p10"/>
          <p:cNvPicPr preferRelativeResize="0"/>
          <p:nvPr/>
        </p:nvPicPr>
        <p:blipFill rotWithShape="1">
          <a:blip r:embed="rId5">
            <a:alphaModFix/>
          </a:blip>
          <a:srcRect b="0" l="0" r="0" t="0"/>
          <a:stretch/>
        </p:blipFill>
        <p:spPr>
          <a:xfrm rot="-5400000">
            <a:off x="7815489" y="4019364"/>
            <a:ext cx="660318" cy="647619"/>
          </a:xfrm>
          <a:prstGeom prst="rect">
            <a:avLst/>
          </a:prstGeom>
          <a:noFill/>
          <a:ln>
            <a:noFill/>
          </a:ln>
        </p:spPr>
      </p:pic>
      <p:pic>
        <p:nvPicPr>
          <p:cNvPr id="376" name="Google Shape;376;p10"/>
          <p:cNvPicPr preferRelativeResize="0"/>
          <p:nvPr/>
        </p:nvPicPr>
        <p:blipFill rotWithShape="1">
          <a:blip r:embed="rId5">
            <a:alphaModFix/>
          </a:blip>
          <a:srcRect b="0" l="0" r="0" t="0"/>
          <a:stretch/>
        </p:blipFill>
        <p:spPr>
          <a:xfrm rot="-5400000">
            <a:off x="8550612" y="4015355"/>
            <a:ext cx="660318" cy="647619"/>
          </a:xfrm>
          <a:prstGeom prst="rect">
            <a:avLst/>
          </a:prstGeom>
          <a:noFill/>
          <a:ln>
            <a:noFill/>
          </a:ln>
        </p:spPr>
      </p:pic>
      <p:pic>
        <p:nvPicPr>
          <p:cNvPr id="377" name="Google Shape;377;p10"/>
          <p:cNvPicPr preferRelativeResize="0"/>
          <p:nvPr/>
        </p:nvPicPr>
        <p:blipFill rotWithShape="1">
          <a:blip r:embed="rId5">
            <a:alphaModFix/>
          </a:blip>
          <a:srcRect b="0" l="0" r="0" t="0"/>
          <a:stretch/>
        </p:blipFill>
        <p:spPr>
          <a:xfrm>
            <a:off x="1747021" y="3246105"/>
            <a:ext cx="660318" cy="647619"/>
          </a:xfrm>
          <a:prstGeom prst="rect">
            <a:avLst/>
          </a:prstGeom>
          <a:noFill/>
          <a:ln>
            <a:noFill/>
          </a:ln>
        </p:spPr>
      </p:pic>
      <p:pic>
        <p:nvPicPr>
          <p:cNvPr id="378" name="Google Shape;378;p10"/>
          <p:cNvPicPr preferRelativeResize="0"/>
          <p:nvPr/>
        </p:nvPicPr>
        <p:blipFill rotWithShape="1">
          <a:blip r:embed="rId5">
            <a:alphaModFix/>
          </a:blip>
          <a:srcRect b="0" l="0" r="0" t="0"/>
          <a:stretch/>
        </p:blipFill>
        <p:spPr>
          <a:xfrm>
            <a:off x="2712212" y="3254368"/>
            <a:ext cx="660318" cy="647619"/>
          </a:xfrm>
          <a:prstGeom prst="rect">
            <a:avLst/>
          </a:prstGeom>
          <a:noFill/>
          <a:ln>
            <a:noFill/>
          </a:ln>
        </p:spPr>
      </p:pic>
      <p:pic>
        <p:nvPicPr>
          <p:cNvPr id="379" name="Google Shape;379;p10"/>
          <p:cNvPicPr preferRelativeResize="0"/>
          <p:nvPr/>
        </p:nvPicPr>
        <p:blipFill rotWithShape="1">
          <a:blip r:embed="rId5">
            <a:alphaModFix/>
          </a:blip>
          <a:srcRect b="0" l="0" r="0" t="0"/>
          <a:stretch/>
        </p:blipFill>
        <p:spPr>
          <a:xfrm>
            <a:off x="3642940" y="3255708"/>
            <a:ext cx="660318" cy="647619"/>
          </a:xfrm>
          <a:prstGeom prst="rect">
            <a:avLst/>
          </a:prstGeom>
          <a:noFill/>
          <a:ln>
            <a:noFill/>
          </a:ln>
        </p:spPr>
      </p:pic>
      <p:pic>
        <p:nvPicPr>
          <p:cNvPr id="380" name="Google Shape;380;p10"/>
          <p:cNvPicPr preferRelativeResize="0"/>
          <p:nvPr/>
        </p:nvPicPr>
        <p:blipFill rotWithShape="1">
          <a:blip r:embed="rId6">
            <a:alphaModFix/>
          </a:blip>
          <a:srcRect b="0" l="0" r="0" t="0"/>
          <a:stretch/>
        </p:blipFill>
        <p:spPr>
          <a:xfrm>
            <a:off x="3642940" y="3255708"/>
            <a:ext cx="660318" cy="647619"/>
          </a:xfrm>
          <a:prstGeom prst="rect">
            <a:avLst/>
          </a:prstGeom>
          <a:noFill/>
          <a:ln>
            <a:noFill/>
          </a:ln>
        </p:spPr>
      </p:pic>
      <p:pic>
        <p:nvPicPr>
          <p:cNvPr id="381" name="Google Shape;381;p10"/>
          <p:cNvPicPr preferRelativeResize="0"/>
          <p:nvPr/>
        </p:nvPicPr>
        <p:blipFill rotWithShape="1">
          <a:blip r:embed="rId6">
            <a:alphaModFix/>
          </a:blip>
          <a:srcRect b="0" l="0" r="0" t="0"/>
          <a:stretch/>
        </p:blipFill>
        <p:spPr>
          <a:xfrm>
            <a:off x="2712212" y="3254368"/>
            <a:ext cx="660318" cy="647619"/>
          </a:xfrm>
          <a:prstGeom prst="rect">
            <a:avLst/>
          </a:prstGeom>
          <a:noFill/>
          <a:ln>
            <a:noFill/>
          </a:ln>
        </p:spPr>
      </p:pic>
      <p:pic>
        <p:nvPicPr>
          <p:cNvPr id="382" name="Google Shape;382;p10"/>
          <p:cNvPicPr preferRelativeResize="0"/>
          <p:nvPr/>
        </p:nvPicPr>
        <p:blipFill rotWithShape="1">
          <a:blip r:embed="rId6">
            <a:alphaModFix/>
          </a:blip>
          <a:srcRect b="0" l="0" r="0" t="0"/>
          <a:stretch/>
        </p:blipFill>
        <p:spPr>
          <a:xfrm>
            <a:off x="1747021" y="3246105"/>
            <a:ext cx="660318" cy="647619"/>
          </a:xfrm>
          <a:prstGeom prst="rect">
            <a:avLst/>
          </a:prstGeom>
          <a:noFill/>
          <a:ln>
            <a:noFill/>
          </a:ln>
        </p:spPr>
      </p:pic>
      <p:pic>
        <p:nvPicPr>
          <p:cNvPr id="383" name="Google Shape;383;p10"/>
          <p:cNvPicPr preferRelativeResize="0"/>
          <p:nvPr/>
        </p:nvPicPr>
        <p:blipFill rotWithShape="1">
          <a:blip r:embed="rId6">
            <a:alphaModFix/>
          </a:blip>
          <a:srcRect b="0" l="0" r="0" t="0"/>
          <a:stretch/>
        </p:blipFill>
        <p:spPr>
          <a:xfrm>
            <a:off x="7111680" y="4023578"/>
            <a:ext cx="660318" cy="647619"/>
          </a:xfrm>
          <a:prstGeom prst="rect">
            <a:avLst/>
          </a:prstGeom>
          <a:noFill/>
          <a:ln>
            <a:noFill/>
          </a:ln>
        </p:spPr>
      </p:pic>
      <p:pic>
        <p:nvPicPr>
          <p:cNvPr id="384" name="Google Shape;384;p10"/>
          <p:cNvPicPr preferRelativeResize="0"/>
          <p:nvPr/>
        </p:nvPicPr>
        <p:blipFill rotWithShape="1">
          <a:blip r:embed="rId6">
            <a:alphaModFix/>
          </a:blip>
          <a:srcRect b="0" l="0" r="0" t="0"/>
          <a:stretch/>
        </p:blipFill>
        <p:spPr>
          <a:xfrm>
            <a:off x="8550612" y="4015355"/>
            <a:ext cx="660318" cy="647619"/>
          </a:xfrm>
          <a:prstGeom prst="rect">
            <a:avLst/>
          </a:prstGeom>
          <a:noFill/>
          <a:ln>
            <a:noFill/>
          </a:ln>
        </p:spPr>
      </p:pic>
      <p:pic>
        <p:nvPicPr>
          <p:cNvPr id="385" name="Google Shape;385;p10"/>
          <p:cNvPicPr preferRelativeResize="0"/>
          <p:nvPr/>
        </p:nvPicPr>
        <p:blipFill rotWithShape="1">
          <a:blip r:embed="rId6">
            <a:alphaModFix/>
          </a:blip>
          <a:srcRect b="0" l="0" r="0" t="0"/>
          <a:stretch/>
        </p:blipFill>
        <p:spPr>
          <a:xfrm>
            <a:off x="7815489" y="4019364"/>
            <a:ext cx="660318" cy="647619"/>
          </a:xfrm>
          <a:prstGeom prst="rect">
            <a:avLst/>
          </a:prstGeom>
          <a:noFill/>
          <a:ln>
            <a:noFill/>
          </a:ln>
        </p:spPr>
      </p:pic>
      <p:sp>
        <p:nvSpPr>
          <p:cNvPr id="386" name="Google Shape;386;p10"/>
          <p:cNvSpPr txBox="1"/>
          <p:nvPr/>
        </p:nvSpPr>
        <p:spPr>
          <a:xfrm>
            <a:off x="1852150" y="1223432"/>
            <a:ext cx="273825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Calibri"/>
                <a:ea typeface="Calibri"/>
                <a:cs typeface="Calibri"/>
                <a:sym typeface="Calibri"/>
              </a:rPr>
              <a:t>Serial Connection</a:t>
            </a:r>
            <a:endParaRPr b="0" i="0" sz="2800" u="none" cap="none" strike="noStrike">
              <a:solidFill>
                <a:schemeClr val="accent1"/>
              </a:solidFill>
              <a:latin typeface="Calibri"/>
              <a:ea typeface="Calibri"/>
              <a:cs typeface="Calibri"/>
              <a:sym typeface="Calibri"/>
            </a:endParaRPr>
          </a:p>
        </p:txBody>
      </p:sp>
      <p:sp>
        <p:nvSpPr>
          <p:cNvPr id="387" name="Google Shape;387;p10"/>
          <p:cNvSpPr txBox="1"/>
          <p:nvPr/>
        </p:nvSpPr>
        <p:spPr>
          <a:xfrm>
            <a:off x="7150721" y="1224840"/>
            <a:ext cx="299729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accent1"/>
                </a:solidFill>
                <a:latin typeface="Calibri"/>
                <a:ea typeface="Calibri"/>
                <a:cs typeface="Calibri"/>
                <a:sym typeface="Calibri"/>
              </a:rPr>
              <a:t>Parallel Connection</a:t>
            </a:r>
            <a:endParaRPr b="0" i="0" sz="2800" u="none" cap="none" strike="noStrike">
              <a:solidFill>
                <a:schemeClr val="accen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1"/>
                                        </p:tgtEl>
                                        <p:attrNameLst>
                                          <p:attrName>style.visibility</p:attrName>
                                        </p:attrNameLst>
                                      </p:cBhvr>
                                      <p:to>
                                        <p:strVal val="visible"/>
                                      </p:to>
                                    </p:set>
                                    <p:animEffect filter="fade" transition="in">
                                      <p:cBhvr>
                                        <p:cTn dur="500"/>
                                        <p:tgtEl>
                                          <p:spTgt spid="361"/>
                                        </p:tgtEl>
                                      </p:cBhvr>
                                    </p:animEffect>
                                  </p:childTnLst>
                                </p:cTn>
                              </p:par>
                              <p:par>
                                <p:cTn fill="hold" nodeType="with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par>
                                <p:cTn fill="hold" nodeType="withEffect" presetClass="entr" presetID="10" presetSubtype="0">
                                  <p:stCondLst>
                                    <p:cond delay="0"/>
                                  </p:stCondLst>
                                  <p:childTnLst>
                                    <p:set>
                                      <p:cBhvr>
                                        <p:cTn dur="1" fill="hold">
                                          <p:stCondLst>
                                            <p:cond delay="0"/>
                                          </p:stCondLst>
                                        </p:cTn>
                                        <p:tgtEl>
                                          <p:spTgt spid="355"/>
                                        </p:tgtEl>
                                        <p:attrNameLst>
                                          <p:attrName>style.visibility</p:attrName>
                                        </p:attrNameLst>
                                      </p:cBhvr>
                                      <p:to>
                                        <p:strVal val="visible"/>
                                      </p:to>
                                    </p:set>
                                    <p:animEffect filter="fade" transition="in">
                                      <p:cBhvr>
                                        <p:cTn dur="500"/>
                                        <p:tgtEl>
                                          <p:spTgt spid="355"/>
                                        </p:tgtEl>
                                      </p:cBhvr>
                                    </p:animEffect>
                                  </p:childTnLst>
                                </p:cTn>
                              </p:par>
                              <p:par>
                                <p:cTn fill="hold" nodeType="with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500"/>
                                        <p:tgtEl>
                                          <p:spTgt spid="354"/>
                                        </p:tgtEl>
                                      </p:cBhvr>
                                    </p:animEffect>
                                  </p:childTnLst>
                                </p:cTn>
                              </p:par>
                              <p:par>
                                <p:cTn fill="hold" nodeType="with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500"/>
                                        <p:tgtEl>
                                          <p:spTgt spid="353"/>
                                        </p:tgtEl>
                                      </p:cBhvr>
                                    </p:animEffect>
                                  </p:childTnLst>
                                </p:cTn>
                              </p:par>
                              <p:par>
                                <p:cTn fill="hold" nodeType="withEffect" presetClass="entr" presetID="10" presetSubtype="0">
                                  <p:stCondLst>
                                    <p:cond delay="0"/>
                                  </p:stCondLst>
                                  <p:childTnLst>
                                    <p:set>
                                      <p:cBhvr>
                                        <p:cTn dur="1" fill="hold">
                                          <p:stCondLst>
                                            <p:cond delay="0"/>
                                          </p:stCondLst>
                                        </p:cTn>
                                        <p:tgtEl>
                                          <p:spTgt spid="352"/>
                                        </p:tgtEl>
                                        <p:attrNameLst>
                                          <p:attrName>style.visibility</p:attrName>
                                        </p:attrNameLst>
                                      </p:cBhvr>
                                      <p:to>
                                        <p:strVal val="visible"/>
                                      </p:to>
                                    </p:set>
                                    <p:animEffect filter="fade" transition="in">
                                      <p:cBhvr>
                                        <p:cTn dur="500"/>
                                        <p:tgtEl>
                                          <p:spTgt spid="352"/>
                                        </p:tgtEl>
                                      </p:cBhvr>
                                    </p:animEffect>
                                  </p:childTnLst>
                                </p:cTn>
                              </p:par>
                              <p:par>
                                <p:cTn fill="hold" nodeType="with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5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66"/>
                                        </p:tgtEl>
                                        <p:attrNameLst>
                                          <p:attrName>style.visibility</p:attrName>
                                        </p:attrNameLst>
                                      </p:cBhvr>
                                      <p:to>
                                        <p:strVal val="visible"/>
                                      </p:to>
                                    </p:set>
                                    <p:animEffect filter="fade" transition="in">
                                      <p:cBhvr>
                                        <p:cTn dur="500"/>
                                        <p:tgtEl>
                                          <p:spTgt spid="366"/>
                                        </p:tgtEl>
                                      </p:cBhvr>
                                    </p:animEffect>
                                  </p:childTnLst>
                                </p:cTn>
                              </p:par>
                              <p:par>
                                <p:cTn fill="hold" nodeType="with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500"/>
                                        <p:tgtEl>
                                          <p:spTgt spid="365"/>
                                        </p:tgtEl>
                                      </p:cBhvr>
                                    </p:animEffect>
                                  </p:childTnLst>
                                </p:cTn>
                              </p:par>
                              <p:par>
                                <p:cTn fill="hold" nodeType="with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500"/>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500"/>
                                        <p:tgtEl>
                                          <p:spTgt spid="368"/>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500"/>
                                        <p:tgtEl>
                                          <p:spTgt spid="3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8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7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7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8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7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8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8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8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3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4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4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33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7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7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35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3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grpSp>
        <p:nvGrpSpPr>
          <p:cNvPr id="392" name="Google Shape;392;p11"/>
          <p:cNvGrpSpPr/>
          <p:nvPr/>
        </p:nvGrpSpPr>
        <p:grpSpPr>
          <a:xfrm>
            <a:off x="5841801" y="4386979"/>
            <a:ext cx="409222" cy="1016000"/>
            <a:chOff x="1298222" y="3654778"/>
            <a:chExt cx="409222" cy="762000"/>
          </a:xfrm>
        </p:grpSpPr>
        <p:sp>
          <p:nvSpPr>
            <p:cNvPr id="393" name="Google Shape;393;p11"/>
            <p:cNvSpPr/>
            <p:nvPr/>
          </p:nvSpPr>
          <p:spPr>
            <a:xfrm>
              <a:off x="1298222" y="3838222"/>
              <a:ext cx="183445" cy="40922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394" name="Google Shape;394;p11"/>
            <p:cNvSpPr/>
            <p:nvPr/>
          </p:nvSpPr>
          <p:spPr>
            <a:xfrm>
              <a:off x="1636889" y="3654778"/>
              <a:ext cx="70555" cy="7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cxnSp>
        <p:nvCxnSpPr>
          <p:cNvPr id="395" name="Google Shape;395;p11"/>
          <p:cNvCxnSpPr/>
          <p:nvPr/>
        </p:nvCxnSpPr>
        <p:spPr>
          <a:xfrm rot="10800000">
            <a:off x="4359755" y="2381319"/>
            <a:ext cx="770465" cy="0"/>
          </a:xfrm>
          <a:prstGeom prst="straightConnector1">
            <a:avLst/>
          </a:prstGeom>
          <a:noFill/>
          <a:ln cap="flat" cmpd="sng" w="50800">
            <a:solidFill>
              <a:schemeClr val="dk1"/>
            </a:solidFill>
            <a:prstDash val="solid"/>
            <a:miter lim="800000"/>
            <a:headEnd len="sm" w="sm" type="none"/>
            <a:tailEnd len="sm" w="sm" type="none"/>
          </a:ln>
        </p:spPr>
      </p:cxnSp>
      <p:cxnSp>
        <p:nvCxnSpPr>
          <p:cNvPr id="396" name="Google Shape;396;p11"/>
          <p:cNvCxnSpPr/>
          <p:nvPr/>
        </p:nvCxnSpPr>
        <p:spPr>
          <a:xfrm rot="10800000">
            <a:off x="4359751" y="2354979"/>
            <a:ext cx="0" cy="2540000"/>
          </a:xfrm>
          <a:prstGeom prst="straightConnector1">
            <a:avLst/>
          </a:prstGeom>
          <a:noFill/>
          <a:ln cap="flat" cmpd="sng" w="50800">
            <a:solidFill>
              <a:schemeClr val="dk1"/>
            </a:solidFill>
            <a:prstDash val="solid"/>
            <a:miter lim="800000"/>
            <a:headEnd len="sm" w="sm" type="none"/>
            <a:tailEnd len="sm" w="sm" type="none"/>
          </a:ln>
        </p:spPr>
      </p:cxnSp>
      <p:cxnSp>
        <p:nvCxnSpPr>
          <p:cNvPr id="397" name="Google Shape;397;p11"/>
          <p:cNvCxnSpPr/>
          <p:nvPr/>
        </p:nvCxnSpPr>
        <p:spPr>
          <a:xfrm rot="10800000">
            <a:off x="4340701" y="4904385"/>
            <a:ext cx="1501100" cy="0"/>
          </a:xfrm>
          <a:prstGeom prst="straightConnector1">
            <a:avLst/>
          </a:prstGeom>
          <a:noFill/>
          <a:ln cap="flat" cmpd="sng" w="50800">
            <a:solidFill>
              <a:schemeClr val="dk1"/>
            </a:solidFill>
            <a:prstDash val="solid"/>
            <a:miter lim="800000"/>
            <a:headEnd len="sm" w="sm" type="none"/>
            <a:tailEnd len="sm" w="sm" type="none"/>
          </a:ln>
        </p:spPr>
      </p:cxnSp>
      <p:cxnSp>
        <p:nvCxnSpPr>
          <p:cNvPr id="398" name="Google Shape;398;p11"/>
          <p:cNvCxnSpPr/>
          <p:nvPr/>
        </p:nvCxnSpPr>
        <p:spPr>
          <a:xfrm rot="10800000">
            <a:off x="6231974" y="4894979"/>
            <a:ext cx="1500334" cy="0"/>
          </a:xfrm>
          <a:prstGeom prst="straightConnector1">
            <a:avLst/>
          </a:prstGeom>
          <a:noFill/>
          <a:ln cap="flat" cmpd="sng" w="50800">
            <a:solidFill>
              <a:schemeClr val="dk1"/>
            </a:solidFill>
            <a:prstDash val="solid"/>
            <a:miter lim="800000"/>
            <a:headEnd len="sm" w="sm" type="none"/>
            <a:tailEnd len="sm" w="sm" type="none"/>
          </a:ln>
        </p:spPr>
      </p:cxnSp>
      <p:cxnSp>
        <p:nvCxnSpPr>
          <p:cNvPr id="399" name="Google Shape;399;p11"/>
          <p:cNvCxnSpPr/>
          <p:nvPr/>
        </p:nvCxnSpPr>
        <p:spPr>
          <a:xfrm>
            <a:off x="7732307" y="4364403"/>
            <a:ext cx="0" cy="564444"/>
          </a:xfrm>
          <a:prstGeom prst="straightConnector1">
            <a:avLst/>
          </a:prstGeom>
          <a:noFill/>
          <a:ln cap="flat" cmpd="sng" w="50800">
            <a:solidFill>
              <a:schemeClr val="dk1"/>
            </a:solidFill>
            <a:prstDash val="solid"/>
            <a:miter lim="800000"/>
            <a:headEnd len="sm" w="sm" type="none"/>
            <a:tailEnd len="sm" w="sm" type="none"/>
          </a:ln>
        </p:spPr>
      </p:cxnSp>
      <p:cxnSp>
        <p:nvCxnSpPr>
          <p:cNvPr id="400" name="Google Shape;400;p11"/>
          <p:cNvCxnSpPr/>
          <p:nvPr/>
        </p:nvCxnSpPr>
        <p:spPr>
          <a:xfrm>
            <a:off x="7718196" y="2363917"/>
            <a:ext cx="0" cy="620889"/>
          </a:xfrm>
          <a:prstGeom prst="straightConnector1">
            <a:avLst/>
          </a:prstGeom>
          <a:noFill/>
          <a:ln cap="flat" cmpd="sng" w="50800">
            <a:solidFill>
              <a:schemeClr val="dk1"/>
            </a:solidFill>
            <a:prstDash val="solid"/>
            <a:miter lim="800000"/>
            <a:headEnd len="sm" w="sm" type="none"/>
            <a:tailEnd len="sm" w="sm" type="none"/>
          </a:ln>
        </p:spPr>
      </p:cxnSp>
      <p:cxnSp>
        <p:nvCxnSpPr>
          <p:cNvPr id="401" name="Google Shape;401;p11"/>
          <p:cNvCxnSpPr/>
          <p:nvPr/>
        </p:nvCxnSpPr>
        <p:spPr>
          <a:xfrm>
            <a:off x="5307312" y="2378968"/>
            <a:ext cx="2424996" cy="17939"/>
          </a:xfrm>
          <a:prstGeom prst="straightConnector1">
            <a:avLst/>
          </a:prstGeom>
          <a:noFill/>
          <a:ln cap="flat" cmpd="sng" w="50800">
            <a:solidFill>
              <a:schemeClr val="dk1"/>
            </a:solidFill>
            <a:prstDash val="solid"/>
            <a:miter lim="800000"/>
            <a:headEnd len="sm" w="sm" type="none"/>
            <a:tailEnd len="sm" w="sm" type="none"/>
          </a:ln>
        </p:spPr>
      </p:cxnSp>
      <p:grpSp>
        <p:nvGrpSpPr>
          <p:cNvPr id="402" name="Google Shape;402;p11"/>
          <p:cNvGrpSpPr/>
          <p:nvPr/>
        </p:nvGrpSpPr>
        <p:grpSpPr>
          <a:xfrm>
            <a:off x="7552064" y="2932598"/>
            <a:ext cx="324001" cy="1456648"/>
            <a:chOff x="6990644" y="1916292"/>
            <a:chExt cx="248356" cy="1092486"/>
          </a:xfrm>
        </p:grpSpPr>
        <p:cxnSp>
          <p:nvCxnSpPr>
            <p:cNvPr id="403" name="Google Shape;403;p11"/>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404" name="Google Shape;404;p11"/>
            <p:cNvSpPr/>
            <p:nvPr/>
          </p:nvSpPr>
          <p:spPr>
            <a:xfrm>
              <a:off x="6990645" y="2765778"/>
              <a:ext cx="24835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405" name="Google Shape;405;p11"/>
            <p:cNvSpPr/>
            <p:nvPr/>
          </p:nvSpPr>
          <p:spPr>
            <a:xfrm>
              <a:off x="6990644" y="1916292"/>
              <a:ext cx="24835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406" name="Google Shape;406;p11"/>
          <p:cNvGrpSpPr/>
          <p:nvPr/>
        </p:nvGrpSpPr>
        <p:grpSpPr>
          <a:xfrm>
            <a:off x="7552065" y="2932598"/>
            <a:ext cx="720001" cy="1456648"/>
            <a:chOff x="7526866" y="3008492"/>
            <a:chExt cx="524934" cy="1092486"/>
          </a:xfrm>
        </p:grpSpPr>
        <p:cxnSp>
          <p:nvCxnSpPr>
            <p:cNvPr id="407" name="Google Shape;407;p11"/>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408" name="Google Shape;408;p11"/>
            <p:cNvSpPr/>
            <p:nvPr/>
          </p:nvSpPr>
          <p:spPr>
            <a:xfrm>
              <a:off x="7526866" y="3857978"/>
              <a:ext cx="23622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409" name="Google Shape;409;p11"/>
            <p:cNvSpPr/>
            <p:nvPr/>
          </p:nvSpPr>
          <p:spPr>
            <a:xfrm>
              <a:off x="7526866" y="3008492"/>
              <a:ext cx="23622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cxnSp>
        <p:nvCxnSpPr>
          <p:cNvPr id="410" name="Google Shape;410;p11"/>
          <p:cNvCxnSpPr/>
          <p:nvPr/>
        </p:nvCxnSpPr>
        <p:spPr>
          <a:xfrm rot="10800000">
            <a:off x="5636101" y="2354979"/>
            <a:ext cx="0" cy="2540000"/>
          </a:xfrm>
          <a:prstGeom prst="straightConnector1">
            <a:avLst/>
          </a:prstGeom>
          <a:noFill/>
          <a:ln cap="flat" cmpd="sng" w="50800">
            <a:solidFill>
              <a:schemeClr val="dk1"/>
            </a:solidFill>
            <a:prstDash val="solid"/>
            <a:miter lim="800000"/>
            <a:headEnd len="sm" w="sm" type="none"/>
            <a:tailEnd len="sm" w="sm" type="none"/>
          </a:ln>
        </p:spPr>
      </p:cxnSp>
      <p:pic>
        <p:nvPicPr>
          <p:cNvPr id="411" name="Google Shape;411;p11"/>
          <p:cNvPicPr preferRelativeResize="0"/>
          <p:nvPr/>
        </p:nvPicPr>
        <p:blipFill rotWithShape="1">
          <a:blip r:embed="rId3">
            <a:alphaModFix/>
          </a:blip>
          <a:srcRect b="0" l="0" r="0" t="0"/>
          <a:stretch/>
        </p:blipFill>
        <p:spPr>
          <a:xfrm>
            <a:off x="4911143" y="2060397"/>
            <a:ext cx="660318" cy="647619"/>
          </a:xfrm>
          <a:prstGeom prst="rect">
            <a:avLst/>
          </a:prstGeom>
          <a:noFill/>
          <a:ln>
            <a:noFill/>
          </a:ln>
        </p:spPr>
      </p:pic>
      <p:sp>
        <p:nvSpPr>
          <p:cNvPr id="412" name="Google Shape;41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Short Circuit</a:t>
            </a:r>
            <a:endParaRPr b="1">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0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0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grpSp>
        <p:nvGrpSpPr>
          <p:cNvPr id="417" name="Google Shape;417;p12"/>
          <p:cNvGrpSpPr/>
          <p:nvPr/>
        </p:nvGrpSpPr>
        <p:grpSpPr>
          <a:xfrm>
            <a:off x="5735416" y="4754207"/>
            <a:ext cx="409222" cy="1016000"/>
            <a:chOff x="1298222" y="3654778"/>
            <a:chExt cx="409222" cy="762000"/>
          </a:xfrm>
        </p:grpSpPr>
        <p:sp>
          <p:nvSpPr>
            <p:cNvPr id="418" name="Google Shape;418;p12"/>
            <p:cNvSpPr/>
            <p:nvPr/>
          </p:nvSpPr>
          <p:spPr>
            <a:xfrm>
              <a:off x="1298222" y="3838222"/>
              <a:ext cx="183445" cy="40922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419" name="Google Shape;419;p12"/>
            <p:cNvSpPr/>
            <p:nvPr/>
          </p:nvSpPr>
          <p:spPr>
            <a:xfrm>
              <a:off x="1636889" y="3654778"/>
              <a:ext cx="70555" cy="7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cxnSp>
        <p:nvCxnSpPr>
          <p:cNvPr id="420" name="Google Shape;420;p12"/>
          <p:cNvCxnSpPr/>
          <p:nvPr/>
        </p:nvCxnSpPr>
        <p:spPr>
          <a:xfrm rot="10800000">
            <a:off x="4253370" y="2748547"/>
            <a:ext cx="770465" cy="0"/>
          </a:xfrm>
          <a:prstGeom prst="straightConnector1">
            <a:avLst/>
          </a:prstGeom>
          <a:noFill/>
          <a:ln cap="flat" cmpd="sng" w="50800">
            <a:solidFill>
              <a:schemeClr val="dk1"/>
            </a:solidFill>
            <a:prstDash val="solid"/>
            <a:miter lim="800000"/>
            <a:headEnd len="sm" w="sm" type="none"/>
            <a:tailEnd len="sm" w="sm" type="none"/>
          </a:ln>
        </p:spPr>
      </p:cxnSp>
      <p:cxnSp>
        <p:nvCxnSpPr>
          <p:cNvPr id="421" name="Google Shape;421;p12"/>
          <p:cNvCxnSpPr/>
          <p:nvPr/>
        </p:nvCxnSpPr>
        <p:spPr>
          <a:xfrm rot="10800000">
            <a:off x="4253366" y="2722207"/>
            <a:ext cx="0" cy="2540000"/>
          </a:xfrm>
          <a:prstGeom prst="straightConnector1">
            <a:avLst/>
          </a:prstGeom>
          <a:noFill/>
          <a:ln cap="flat" cmpd="sng" w="50800">
            <a:solidFill>
              <a:schemeClr val="dk1"/>
            </a:solidFill>
            <a:prstDash val="solid"/>
            <a:miter lim="800000"/>
            <a:headEnd len="sm" w="sm" type="none"/>
            <a:tailEnd len="sm" w="sm" type="none"/>
          </a:ln>
        </p:spPr>
      </p:cxnSp>
      <p:cxnSp>
        <p:nvCxnSpPr>
          <p:cNvPr id="422" name="Google Shape;422;p12"/>
          <p:cNvCxnSpPr/>
          <p:nvPr/>
        </p:nvCxnSpPr>
        <p:spPr>
          <a:xfrm rot="10800000">
            <a:off x="4234316" y="5271613"/>
            <a:ext cx="1501100" cy="0"/>
          </a:xfrm>
          <a:prstGeom prst="straightConnector1">
            <a:avLst/>
          </a:prstGeom>
          <a:noFill/>
          <a:ln cap="flat" cmpd="sng" w="50800">
            <a:solidFill>
              <a:schemeClr val="dk1"/>
            </a:solidFill>
            <a:prstDash val="solid"/>
            <a:miter lim="800000"/>
            <a:headEnd len="sm" w="sm" type="none"/>
            <a:tailEnd len="sm" w="sm" type="none"/>
          </a:ln>
        </p:spPr>
      </p:cxnSp>
      <p:cxnSp>
        <p:nvCxnSpPr>
          <p:cNvPr id="423" name="Google Shape;423;p12"/>
          <p:cNvCxnSpPr/>
          <p:nvPr/>
        </p:nvCxnSpPr>
        <p:spPr>
          <a:xfrm rot="10800000">
            <a:off x="6125589" y="5262207"/>
            <a:ext cx="1500334" cy="0"/>
          </a:xfrm>
          <a:prstGeom prst="straightConnector1">
            <a:avLst/>
          </a:prstGeom>
          <a:noFill/>
          <a:ln cap="flat" cmpd="sng" w="50800">
            <a:solidFill>
              <a:schemeClr val="dk1"/>
            </a:solidFill>
            <a:prstDash val="solid"/>
            <a:miter lim="800000"/>
            <a:headEnd len="sm" w="sm" type="none"/>
            <a:tailEnd len="sm" w="sm" type="none"/>
          </a:ln>
        </p:spPr>
      </p:cxnSp>
      <p:cxnSp>
        <p:nvCxnSpPr>
          <p:cNvPr id="424" name="Google Shape;424;p12"/>
          <p:cNvCxnSpPr/>
          <p:nvPr/>
        </p:nvCxnSpPr>
        <p:spPr>
          <a:xfrm>
            <a:off x="7625922" y="4731631"/>
            <a:ext cx="0" cy="564444"/>
          </a:xfrm>
          <a:prstGeom prst="straightConnector1">
            <a:avLst/>
          </a:prstGeom>
          <a:noFill/>
          <a:ln cap="flat" cmpd="sng" w="50800">
            <a:solidFill>
              <a:schemeClr val="dk1"/>
            </a:solidFill>
            <a:prstDash val="solid"/>
            <a:miter lim="800000"/>
            <a:headEnd len="sm" w="sm" type="none"/>
            <a:tailEnd len="sm" w="sm" type="none"/>
          </a:ln>
        </p:spPr>
      </p:cxnSp>
      <p:cxnSp>
        <p:nvCxnSpPr>
          <p:cNvPr id="425" name="Google Shape;425;p12"/>
          <p:cNvCxnSpPr/>
          <p:nvPr/>
        </p:nvCxnSpPr>
        <p:spPr>
          <a:xfrm>
            <a:off x="7611811" y="2731145"/>
            <a:ext cx="0" cy="620889"/>
          </a:xfrm>
          <a:prstGeom prst="straightConnector1">
            <a:avLst/>
          </a:prstGeom>
          <a:noFill/>
          <a:ln cap="flat" cmpd="sng" w="50800">
            <a:solidFill>
              <a:schemeClr val="dk1"/>
            </a:solidFill>
            <a:prstDash val="solid"/>
            <a:miter lim="800000"/>
            <a:headEnd len="sm" w="sm" type="none"/>
            <a:tailEnd len="sm" w="sm" type="none"/>
          </a:ln>
        </p:spPr>
      </p:cxnSp>
      <p:cxnSp>
        <p:nvCxnSpPr>
          <p:cNvPr id="426" name="Google Shape;426;p12"/>
          <p:cNvCxnSpPr/>
          <p:nvPr/>
        </p:nvCxnSpPr>
        <p:spPr>
          <a:xfrm>
            <a:off x="5200927" y="2746196"/>
            <a:ext cx="2424996" cy="17939"/>
          </a:xfrm>
          <a:prstGeom prst="straightConnector1">
            <a:avLst/>
          </a:prstGeom>
          <a:noFill/>
          <a:ln cap="flat" cmpd="sng" w="50800">
            <a:solidFill>
              <a:schemeClr val="dk1"/>
            </a:solidFill>
            <a:prstDash val="solid"/>
            <a:miter lim="800000"/>
            <a:headEnd len="sm" w="sm" type="none"/>
            <a:tailEnd len="sm" w="sm" type="none"/>
          </a:ln>
        </p:spPr>
      </p:cxnSp>
      <p:grpSp>
        <p:nvGrpSpPr>
          <p:cNvPr id="427" name="Google Shape;427;p12"/>
          <p:cNvGrpSpPr/>
          <p:nvPr/>
        </p:nvGrpSpPr>
        <p:grpSpPr>
          <a:xfrm>
            <a:off x="7445689" y="3299826"/>
            <a:ext cx="360000" cy="1456648"/>
            <a:chOff x="6990645" y="1916292"/>
            <a:chExt cx="248355" cy="1092486"/>
          </a:xfrm>
        </p:grpSpPr>
        <p:cxnSp>
          <p:nvCxnSpPr>
            <p:cNvPr id="428" name="Google Shape;428;p12"/>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429" name="Google Shape;429;p12"/>
            <p:cNvSpPr/>
            <p:nvPr/>
          </p:nvSpPr>
          <p:spPr>
            <a:xfrm>
              <a:off x="6990645" y="2765778"/>
              <a:ext cx="22352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430" name="Google Shape;430;p12"/>
            <p:cNvSpPr/>
            <p:nvPr/>
          </p:nvSpPr>
          <p:spPr>
            <a:xfrm>
              <a:off x="6990645" y="1916292"/>
              <a:ext cx="22352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431" name="Google Shape;431;p12"/>
          <p:cNvGrpSpPr/>
          <p:nvPr/>
        </p:nvGrpSpPr>
        <p:grpSpPr>
          <a:xfrm>
            <a:off x="7445688" y="3299826"/>
            <a:ext cx="720000" cy="1456648"/>
            <a:chOff x="7526867" y="3008492"/>
            <a:chExt cx="524933" cy="1092486"/>
          </a:xfrm>
        </p:grpSpPr>
        <p:cxnSp>
          <p:nvCxnSpPr>
            <p:cNvPr id="432" name="Google Shape;432;p12"/>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433" name="Google Shape;433;p12"/>
            <p:cNvSpPr/>
            <p:nvPr/>
          </p:nvSpPr>
          <p:spPr>
            <a:xfrm>
              <a:off x="7526867" y="3857978"/>
              <a:ext cx="23622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434" name="Google Shape;434;p12"/>
            <p:cNvSpPr/>
            <p:nvPr/>
          </p:nvSpPr>
          <p:spPr>
            <a:xfrm>
              <a:off x="7526867" y="3008492"/>
              <a:ext cx="23622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cxnSp>
        <p:nvCxnSpPr>
          <p:cNvPr id="435" name="Google Shape;435;p12"/>
          <p:cNvCxnSpPr/>
          <p:nvPr/>
        </p:nvCxnSpPr>
        <p:spPr>
          <a:xfrm rot="10800000">
            <a:off x="6413425" y="2728313"/>
            <a:ext cx="0" cy="2540000"/>
          </a:xfrm>
          <a:prstGeom prst="straightConnector1">
            <a:avLst/>
          </a:prstGeom>
          <a:noFill/>
          <a:ln cap="flat" cmpd="sng" w="50800">
            <a:solidFill>
              <a:schemeClr val="dk1"/>
            </a:solidFill>
            <a:prstDash val="solid"/>
            <a:miter lim="800000"/>
            <a:headEnd len="sm" w="sm" type="none"/>
            <a:tailEnd len="sm" w="sm" type="none"/>
          </a:ln>
        </p:spPr>
      </p:cxnSp>
      <p:pic>
        <p:nvPicPr>
          <p:cNvPr id="436" name="Google Shape;436;p12"/>
          <p:cNvPicPr preferRelativeResize="0"/>
          <p:nvPr/>
        </p:nvPicPr>
        <p:blipFill rotWithShape="1">
          <a:blip r:embed="rId3">
            <a:alphaModFix/>
          </a:blip>
          <a:srcRect b="0" l="0" r="0" t="0"/>
          <a:stretch/>
        </p:blipFill>
        <p:spPr>
          <a:xfrm>
            <a:off x="4807933" y="2432070"/>
            <a:ext cx="660318" cy="647619"/>
          </a:xfrm>
          <a:prstGeom prst="rect">
            <a:avLst/>
          </a:prstGeom>
          <a:noFill/>
          <a:ln>
            <a:noFill/>
          </a:ln>
        </p:spPr>
      </p:pic>
      <p:sp>
        <p:nvSpPr>
          <p:cNvPr id="437" name="Google Shape;437;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Also Short Circuit But Working</a:t>
            </a:r>
            <a:endParaRPr b="1">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2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3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cxnSp>
        <p:nvCxnSpPr>
          <p:cNvPr id="442" name="Google Shape;442;p13"/>
          <p:cNvCxnSpPr/>
          <p:nvPr/>
        </p:nvCxnSpPr>
        <p:spPr>
          <a:xfrm rot="5400000">
            <a:off x="4195440" y="3807521"/>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443" name="Google Shape;443;p13"/>
          <p:cNvCxnSpPr/>
          <p:nvPr/>
        </p:nvCxnSpPr>
        <p:spPr>
          <a:xfrm rot="10800000">
            <a:off x="4229890" y="1928801"/>
            <a:ext cx="0" cy="3896140"/>
          </a:xfrm>
          <a:prstGeom prst="straightConnector1">
            <a:avLst/>
          </a:prstGeom>
          <a:noFill/>
          <a:ln cap="flat" cmpd="sng" w="50800">
            <a:solidFill>
              <a:schemeClr val="dk1"/>
            </a:solidFill>
            <a:prstDash val="solid"/>
            <a:miter lim="800000"/>
            <a:headEnd len="sm" w="sm" type="none"/>
            <a:tailEnd len="sm" w="sm" type="none"/>
          </a:ln>
        </p:spPr>
      </p:cxnSp>
      <p:cxnSp>
        <p:nvCxnSpPr>
          <p:cNvPr id="444" name="Google Shape;444;p13"/>
          <p:cNvCxnSpPr/>
          <p:nvPr/>
        </p:nvCxnSpPr>
        <p:spPr>
          <a:xfrm rot="10800000">
            <a:off x="4210842" y="5843754"/>
            <a:ext cx="2533619" cy="0"/>
          </a:xfrm>
          <a:prstGeom prst="straightConnector1">
            <a:avLst/>
          </a:prstGeom>
          <a:noFill/>
          <a:ln cap="flat" cmpd="sng" w="50800">
            <a:solidFill>
              <a:schemeClr val="dk1"/>
            </a:solidFill>
            <a:prstDash val="solid"/>
            <a:miter lim="800000"/>
            <a:headEnd len="sm" w="sm" type="none"/>
            <a:tailEnd len="sm" w="sm" type="none"/>
          </a:ln>
        </p:spPr>
      </p:cxnSp>
      <p:cxnSp>
        <p:nvCxnSpPr>
          <p:cNvPr id="445" name="Google Shape;445;p13"/>
          <p:cNvCxnSpPr/>
          <p:nvPr/>
        </p:nvCxnSpPr>
        <p:spPr>
          <a:xfrm>
            <a:off x="7588335" y="1941502"/>
            <a:ext cx="0" cy="3902253"/>
          </a:xfrm>
          <a:prstGeom prst="straightConnector1">
            <a:avLst/>
          </a:prstGeom>
          <a:noFill/>
          <a:ln cap="flat" cmpd="sng" w="50800">
            <a:solidFill>
              <a:schemeClr val="dk1"/>
            </a:solidFill>
            <a:prstDash val="solid"/>
            <a:miter lim="800000"/>
            <a:headEnd len="sm" w="sm" type="none"/>
            <a:tailEnd len="sm" w="sm" type="none"/>
          </a:ln>
        </p:spPr>
      </p:cxnSp>
      <p:cxnSp>
        <p:nvCxnSpPr>
          <p:cNvPr id="446" name="Google Shape;446;p13"/>
          <p:cNvCxnSpPr/>
          <p:nvPr/>
        </p:nvCxnSpPr>
        <p:spPr>
          <a:xfrm>
            <a:off x="4237424" y="1950030"/>
            <a:ext cx="3348000" cy="17939"/>
          </a:xfrm>
          <a:prstGeom prst="straightConnector1">
            <a:avLst/>
          </a:prstGeom>
          <a:noFill/>
          <a:ln cap="flat" cmpd="sng" w="50800">
            <a:solidFill>
              <a:schemeClr val="dk1"/>
            </a:solidFill>
            <a:prstDash val="solid"/>
            <a:miter lim="800000"/>
            <a:headEnd len="sm" w="sm" type="none"/>
            <a:tailEnd len="sm" w="sm" type="none"/>
          </a:ln>
        </p:spPr>
      </p:cxnSp>
      <p:cxnSp>
        <p:nvCxnSpPr>
          <p:cNvPr id="447" name="Google Shape;447;p13"/>
          <p:cNvCxnSpPr/>
          <p:nvPr/>
        </p:nvCxnSpPr>
        <p:spPr>
          <a:xfrm rot="5400000">
            <a:off x="4921514" y="3807522"/>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448" name="Google Shape;448;p13"/>
          <p:cNvCxnSpPr/>
          <p:nvPr/>
        </p:nvCxnSpPr>
        <p:spPr>
          <a:xfrm rot="5400000">
            <a:off x="4195439" y="5308767"/>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449" name="Google Shape;449;p13"/>
          <p:cNvCxnSpPr/>
          <p:nvPr/>
        </p:nvCxnSpPr>
        <p:spPr>
          <a:xfrm rot="5400000">
            <a:off x="4928804" y="5317411"/>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450" name="Google Shape;450;p13"/>
          <p:cNvCxnSpPr/>
          <p:nvPr/>
        </p:nvCxnSpPr>
        <p:spPr>
          <a:xfrm rot="5400000">
            <a:off x="5649117" y="3807521"/>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451" name="Google Shape;451;p13"/>
          <p:cNvCxnSpPr/>
          <p:nvPr/>
        </p:nvCxnSpPr>
        <p:spPr>
          <a:xfrm rot="5400000">
            <a:off x="5649114" y="5308767"/>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452" name="Google Shape;452;p13"/>
          <p:cNvCxnSpPr/>
          <p:nvPr/>
        </p:nvCxnSpPr>
        <p:spPr>
          <a:xfrm>
            <a:off x="7113936" y="5835437"/>
            <a:ext cx="498037" cy="0"/>
          </a:xfrm>
          <a:prstGeom prst="straightConnector1">
            <a:avLst/>
          </a:prstGeom>
          <a:noFill/>
          <a:ln cap="flat" cmpd="sng" w="50800">
            <a:solidFill>
              <a:schemeClr val="dk1"/>
            </a:solidFill>
            <a:prstDash val="solid"/>
            <a:miter lim="800000"/>
            <a:headEnd len="sm" w="sm" type="none"/>
            <a:tailEnd len="sm" w="sm" type="none"/>
          </a:ln>
        </p:spPr>
      </p:cxnSp>
      <p:cxnSp>
        <p:nvCxnSpPr>
          <p:cNvPr id="453" name="Google Shape;453;p13"/>
          <p:cNvCxnSpPr/>
          <p:nvPr/>
        </p:nvCxnSpPr>
        <p:spPr>
          <a:xfrm>
            <a:off x="4709082" y="1928802"/>
            <a:ext cx="0" cy="308911"/>
          </a:xfrm>
          <a:prstGeom prst="straightConnector1">
            <a:avLst/>
          </a:prstGeom>
          <a:noFill/>
          <a:ln cap="flat" cmpd="sng" w="50800">
            <a:solidFill>
              <a:schemeClr val="dk1"/>
            </a:solidFill>
            <a:prstDash val="solid"/>
            <a:miter lim="800000"/>
            <a:headEnd len="sm" w="sm" type="none"/>
            <a:tailEnd len="sm" w="sm" type="none"/>
          </a:ln>
        </p:spPr>
      </p:cxnSp>
      <p:cxnSp>
        <p:nvCxnSpPr>
          <p:cNvPr id="454" name="Google Shape;454;p13"/>
          <p:cNvCxnSpPr/>
          <p:nvPr/>
        </p:nvCxnSpPr>
        <p:spPr>
          <a:xfrm>
            <a:off x="5451209" y="1967652"/>
            <a:ext cx="0" cy="308911"/>
          </a:xfrm>
          <a:prstGeom prst="straightConnector1">
            <a:avLst/>
          </a:prstGeom>
          <a:noFill/>
          <a:ln cap="flat" cmpd="sng" w="50800">
            <a:solidFill>
              <a:schemeClr val="dk1"/>
            </a:solidFill>
            <a:prstDash val="solid"/>
            <a:miter lim="800000"/>
            <a:headEnd len="sm" w="sm" type="none"/>
            <a:tailEnd len="sm" w="sm" type="none"/>
          </a:ln>
        </p:spPr>
      </p:cxnSp>
      <p:cxnSp>
        <p:nvCxnSpPr>
          <p:cNvPr id="455" name="Google Shape;455;p13"/>
          <p:cNvCxnSpPr/>
          <p:nvPr/>
        </p:nvCxnSpPr>
        <p:spPr>
          <a:xfrm>
            <a:off x="6166755" y="1970133"/>
            <a:ext cx="0" cy="308911"/>
          </a:xfrm>
          <a:prstGeom prst="straightConnector1">
            <a:avLst/>
          </a:prstGeom>
          <a:noFill/>
          <a:ln cap="flat" cmpd="sng" w="50800">
            <a:solidFill>
              <a:schemeClr val="dk1"/>
            </a:solidFill>
            <a:prstDash val="solid"/>
            <a:miter lim="800000"/>
            <a:headEnd len="sm" w="sm" type="none"/>
            <a:tailEnd len="sm" w="sm" type="none"/>
          </a:ln>
        </p:spPr>
      </p:cxnSp>
      <p:grpSp>
        <p:nvGrpSpPr>
          <p:cNvPr id="456" name="Google Shape;456;p13"/>
          <p:cNvGrpSpPr/>
          <p:nvPr/>
        </p:nvGrpSpPr>
        <p:grpSpPr>
          <a:xfrm>
            <a:off x="4535428" y="2119275"/>
            <a:ext cx="648002" cy="1456648"/>
            <a:chOff x="7526866" y="3008492"/>
            <a:chExt cx="524934" cy="1092486"/>
          </a:xfrm>
        </p:grpSpPr>
        <p:cxnSp>
          <p:nvCxnSpPr>
            <p:cNvPr id="457" name="Google Shape;457;p13"/>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458" name="Google Shape;458;p13"/>
            <p:cNvSpPr/>
            <p:nvPr/>
          </p:nvSpPr>
          <p:spPr>
            <a:xfrm>
              <a:off x="7526866" y="3857978"/>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459" name="Google Shape;459;p13"/>
            <p:cNvSpPr/>
            <p:nvPr/>
          </p:nvSpPr>
          <p:spPr>
            <a:xfrm>
              <a:off x="7526866" y="3008492"/>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460" name="Google Shape;460;p13"/>
          <p:cNvGrpSpPr/>
          <p:nvPr/>
        </p:nvGrpSpPr>
        <p:grpSpPr>
          <a:xfrm>
            <a:off x="5291459" y="2119275"/>
            <a:ext cx="648002" cy="1456648"/>
            <a:chOff x="7526866" y="3008492"/>
            <a:chExt cx="524934" cy="1092486"/>
          </a:xfrm>
        </p:grpSpPr>
        <p:cxnSp>
          <p:nvCxnSpPr>
            <p:cNvPr id="461" name="Google Shape;461;p13"/>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462" name="Google Shape;462;p13"/>
            <p:cNvSpPr/>
            <p:nvPr/>
          </p:nvSpPr>
          <p:spPr>
            <a:xfrm>
              <a:off x="7526866" y="3857978"/>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463" name="Google Shape;463;p13"/>
            <p:cNvSpPr/>
            <p:nvPr/>
          </p:nvSpPr>
          <p:spPr>
            <a:xfrm>
              <a:off x="7526866" y="3008492"/>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464" name="Google Shape;464;p13"/>
          <p:cNvGrpSpPr/>
          <p:nvPr/>
        </p:nvGrpSpPr>
        <p:grpSpPr>
          <a:xfrm>
            <a:off x="5998011" y="2119275"/>
            <a:ext cx="648002" cy="1456648"/>
            <a:chOff x="7526866" y="3008492"/>
            <a:chExt cx="524934" cy="1092486"/>
          </a:xfrm>
        </p:grpSpPr>
        <p:cxnSp>
          <p:nvCxnSpPr>
            <p:cNvPr id="465" name="Google Shape;465;p13"/>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466" name="Google Shape;466;p13"/>
            <p:cNvSpPr/>
            <p:nvPr/>
          </p:nvSpPr>
          <p:spPr>
            <a:xfrm>
              <a:off x="7526866" y="3857978"/>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467" name="Google Shape;467;p13"/>
            <p:cNvSpPr/>
            <p:nvPr/>
          </p:nvSpPr>
          <p:spPr>
            <a:xfrm>
              <a:off x="7526866" y="3008492"/>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sp>
        <p:nvSpPr>
          <p:cNvPr id="468" name="Google Shape;468;p13"/>
          <p:cNvSpPr/>
          <p:nvPr/>
        </p:nvSpPr>
        <p:spPr>
          <a:xfrm>
            <a:off x="6658448" y="5458815"/>
            <a:ext cx="720000" cy="720000"/>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1" anchor="ctr" bIns="72000" lIns="91425" spcFirstLastPara="1" rIns="91425" wrap="square" tIns="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accent1"/>
                </a:solidFill>
                <a:latin typeface="Open Sans"/>
                <a:ea typeface="Open Sans"/>
                <a:cs typeface="Open Sans"/>
                <a:sym typeface="Open Sans"/>
              </a:rPr>
              <a:t>~</a:t>
            </a:r>
            <a:endParaRPr b="0" i="0" sz="1400" u="none" cap="none" strike="noStrike">
              <a:solidFill>
                <a:srgbClr val="000000"/>
              </a:solidFill>
              <a:latin typeface="Arial"/>
              <a:ea typeface="Arial"/>
              <a:cs typeface="Arial"/>
              <a:sym typeface="Arial"/>
            </a:endParaRPr>
          </a:p>
        </p:txBody>
      </p:sp>
      <p:grpSp>
        <p:nvGrpSpPr>
          <p:cNvPr id="469" name="Google Shape;469;p13"/>
          <p:cNvGrpSpPr/>
          <p:nvPr/>
        </p:nvGrpSpPr>
        <p:grpSpPr>
          <a:xfrm>
            <a:off x="4535103" y="2119274"/>
            <a:ext cx="324326" cy="1456648"/>
            <a:chOff x="7000169" y="1906767"/>
            <a:chExt cx="249665" cy="1092486"/>
          </a:xfrm>
        </p:grpSpPr>
        <p:cxnSp>
          <p:nvCxnSpPr>
            <p:cNvPr id="470" name="Google Shape;470;p13"/>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471" name="Google Shape;471;p13"/>
            <p:cNvSpPr/>
            <p:nvPr/>
          </p:nvSpPr>
          <p:spPr>
            <a:xfrm>
              <a:off x="7000420" y="2756253"/>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472" name="Google Shape;472;p13"/>
            <p:cNvSpPr/>
            <p:nvPr/>
          </p:nvSpPr>
          <p:spPr>
            <a:xfrm>
              <a:off x="7000169" y="1906767"/>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473" name="Google Shape;473;p13"/>
          <p:cNvGrpSpPr/>
          <p:nvPr/>
        </p:nvGrpSpPr>
        <p:grpSpPr>
          <a:xfrm>
            <a:off x="5291134" y="2119274"/>
            <a:ext cx="324326" cy="1456648"/>
            <a:chOff x="7000169" y="1906767"/>
            <a:chExt cx="249665" cy="1092486"/>
          </a:xfrm>
        </p:grpSpPr>
        <p:cxnSp>
          <p:nvCxnSpPr>
            <p:cNvPr id="474" name="Google Shape;474;p13"/>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475" name="Google Shape;475;p13"/>
            <p:cNvSpPr/>
            <p:nvPr/>
          </p:nvSpPr>
          <p:spPr>
            <a:xfrm>
              <a:off x="7000420" y="2756253"/>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476" name="Google Shape;476;p13"/>
            <p:cNvSpPr/>
            <p:nvPr/>
          </p:nvSpPr>
          <p:spPr>
            <a:xfrm>
              <a:off x="7000169" y="1906767"/>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477" name="Google Shape;477;p13"/>
          <p:cNvGrpSpPr/>
          <p:nvPr/>
        </p:nvGrpSpPr>
        <p:grpSpPr>
          <a:xfrm>
            <a:off x="5996649" y="2119274"/>
            <a:ext cx="324007" cy="1456648"/>
            <a:chOff x="6982332" y="1906767"/>
            <a:chExt cx="333532" cy="1092486"/>
          </a:xfrm>
        </p:grpSpPr>
        <p:cxnSp>
          <p:nvCxnSpPr>
            <p:cNvPr id="478" name="Google Shape;478;p13"/>
            <p:cNvCxnSpPr/>
            <p:nvPr/>
          </p:nvCxnSpPr>
          <p:spPr>
            <a:xfrm flipH="1" rot="10800000">
              <a:off x="7162736"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479" name="Google Shape;479;p13"/>
            <p:cNvSpPr/>
            <p:nvPr/>
          </p:nvSpPr>
          <p:spPr>
            <a:xfrm>
              <a:off x="6982339" y="2756253"/>
              <a:ext cx="33352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480" name="Google Shape;480;p13"/>
            <p:cNvSpPr/>
            <p:nvPr/>
          </p:nvSpPr>
          <p:spPr>
            <a:xfrm>
              <a:off x="6982332" y="1906767"/>
              <a:ext cx="33352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pic>
        <p:nvPicPr>
          <p:cNvPr id="481" name="Google Shape;481;p13"/>
          <p:cNvPicPr preferRelativeResize="0"/>
          <p:nvPr/>
        </p:nvPicPr>
        <p:blipFill rotWithShape="1">
          <a:blip r:embed="rId3">
            <a:alphaModFix/>
          </a:blip>
          <a:srcRect b="0" l="0" r="0" t="0"/>
          <a:stretch/>
        </p:blipFill>
        <p:spPr>
          <a:xfrm rot="-5400000">
            <a:off x="4359688" y="4203563"/>
            <a:ext cx="660318" cy="647619"/>
          </a:xfrm>
          <a:prstGeom prst="rect">
            <a:avLst/>
          </a:prstGeom>
          <a:noFill/>
          <a:ln>
            <a:noFill/>
          </a:ln>
        </p:spPr>
      </p:pic>
      <p:pic>
        <p:nvPicPr>
          <p:cNvPr id="482" name="Google Shape;482;p13"/>
          <p:cNvPicPr preferRelativeResize="0"/>
          <p:nvPr/>
        </p:nvPicPr>
        <p:blipFill rotWithShape="1">
          <a:blip r:embed="rId3">
            <a:alphaModFix/>
          </a:blip>
          <a:srcRect b="0" l="0" r="0" t="0"/>
          <a:stretch/>
        </p:blipFill>
        <p:spPr>
          <a:xfrm rot="-5400000">
            <a:off x="5097077" y="4203563"/>
            <a:ext cx="660318" cy="647619"/>
          </a:xfrm>
          <a:prstGeom prst="rect">
            <a:avLst/>
          </a:prstGeom>
          <a:noFill/>
          <a:ln>
            <a:noFill/>
          </a:ln>
        </p:spPr>
      </p:pic>
      <p:pic>
        <p:nvPicPr>
          <p:cNvPr id="483" name="Google Shape;483;p13"/>
          <p:cNvPicPr preferRelativeResize="0"/>
          <p:nvPr/>
        </p:nvPicPr>
        <p:blipFill rotWithShape="1">
          <a:blip r:embed="rId3">
            <a:alphaModFix/>
          </a:blip>
          <a:srcRect b="0" l="0" r="0" t="0"/>
          <a:stretch/>
        </p:blipFill>
        <p:spPr>
          <a:xfrm rot="-5400000">
            <a:off x="5833821" y="4210136"/>
            <a:ext cx="660318" cy="647619"/>
          </a:xfrm>
          <a:prstGeom prst="rect">
            <a:avLst/>
          </a:prstGeom>
          <a:noFill/>
          <a:ln>
            <a:noFill/>
          </a:ln>
        </p:spPr>
      </p:pic>
      <p:pic>
        <p:nvPicPr>
          <p:cNvPr id="484" name="Google Shape;484;p13"/>
          <p:cNvPicPr preferRelativeResize="0"/>
          <p:nvPr/>
        </p:nvPicPr>
        <p:blipFill rotWithShape="1">
          <a:blip r:embed="rId4">
            <a:alphaModFix/>
          </a:blip>
          <a:srcRect b="0" l="0" r="0" t="0"/>
          <a:stretch/>
        </p:blipFill>
        <p:spPr>
          <a:xfrm rot="-5400000">
            <a:off x="4359688" y="4203563"/>
            <a:ext cx="660318" cy="647619"/>
          </a:xfrm>
          <a:prstGeom prst="rect">
            <a:avLst/>
          </a:prstGeom>
          <a:noFill/>
          <a:ln>
            <a:noFill/>
          </a:ln>
        </p:spPr>
      </p:pic>
      <p:pic>
        <p:nvPicPr>
          <p:cNvPr id="485" name="Google Shape;485;p13"/>
          <p:cNvPicPr preferRelativeResize="0"/>
          <p:nvPr/>
        </p:nvPicPr>
        <p:blipFill rotWithShape="1">
          <a:blip r:embed="rId4">
            <a:alphaModFix/>
          </a:blip>
          <a:srcRect b="0" l="0" r="0" t="0"/>
          <a:stretch/>
        </p:blipFill>
        <p:spPr>
          <a:xfrm rot="-5400000">
            <a:off x="5097077" y="4203563"/>
            <a:ext cx="660318" cy="647619"/>
          </a:xfrm>
          <a:prstGeom prst="rect">
            <a:avLst/>
          </a:prstGeom>
          <a:noFill/>
          <a:ln>
            <a:noFill/>
          </a:ln>
        </p:spPr>
      </p:pic>
      <p:pic>
        <p:nvPicPr>
          <p:cNvPr id="486" name="Google Shape;486;p13"/>
          <p:cNvPicPr preferRelativeResize="0"/>
          <p:nvPr/>
        </p:nvPicPr>
        <p:blipFill rotWithShape="1">
          <a:blip r:embed="rId4">
            <a:alphaModFix/>
          </a:blip>
          <a:srcRect b="0" l="0" r="0" t="0"/>
          <a:stretch/>
        </p:blipFill>
        <p:spPr>
          <a:xfrm rot="-5400000">
            <a:off x="5833821" y="4210136"/>
            <a:ext cx="660318" cy="647619"/>
          </a:xfrm>
          <a:prstGeom prst="rect">
            <a:avLst/>
          </a:prstGeom>
          <a:noFill/>
          <a:ln>
            <a:noFill/>
          </a:ln>
        </p:spPr>
      </p:pic>
      <p:sp>
        <p:nvSpPr>
          <p:cNvPr id="487" name="Google Shape;48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Where this Circuit is used?</a:t>
            </a:r>
            <a:endParaRPr b="1">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6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5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7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6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7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46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48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cxnSp>
        <p:nvCxnSpPr>
          <p:cNvPr id="492" name="Google Shape;492;p14"/>
          <p:cNvCxnSpPr/>
          <p:nvPr/>
        </p:nvCxnSpPr>
        <p:spPr>
          <a:xfrm rot="5400000">
            <a:off x="4028014" y="3987825"/>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493" name="Google Shape;493;p14"/>
          <p:cNvCxnSpPr/>
          <p:nvPr/>
        </p:nvCxnSpPr>
        <p:spPr>
          <a:xfrm rot="10800000">
            <a:off x="4062464" y="2109105"/>
            <a:ext cx="0" cy="3896140"/>
          </a:xfrm>
          <a:prstGeom prst="straightConnector1">
            <a:avLst/>
          </a:prstGeom>
          <a:noFill/>
          <a:ln cap="flat" cmpd="sng" w="50800">
            <a:solidFill>
              <a:schemeClr val="dk1"/>
            </a:solidFill>
            <a:prstDash val="solid"/>
            <a:miter lim="800000"/>
            <a:headEnd len="sm" w="sm" type="none"/>
            <a:tailEnd len="sm" w="sm" type="none"/>
          </a:ln>
        </p:spPr>
      </p:cxnSp>
      <p:cxnSp>
        <p:nvCxnSpPr>
          <p:cNvPr id="494" name="Google Shape;494;p14"/>
          <p:cNvCxnSpPr/>
          <p:nvPr/>
        </p:nvCxnSpPr>
        <p:spPr>
          <a:xfrm rot="10800000">
            <a:off x="4043416" y="6024058"/>
            <a:ext cx="2533619" cy="0"/>
          </a:xfrm>
          <a:prstGeom prst="straightConnector1">
            <a:avLst/>
          </a:prstGeom>
          <a:noFill/>
          <a:ln cap="flat" cmpd="sng" w="50800">
            <a:solidFill>
              <a:schemeClr val="dk1"/>
            </a:solidFill>
            <a:prstDash val="solid"/>
            <a:miter lim="800000"/>
            <a:headEnd len="sm" w="sm" type="none"/>
            <a:tailEnd len="sm" w="sm" type="none"/>
          </a:ln>
        </p:spPr>
      </p:cxnSp>
      <p:cxnSp>
        <p:nvCxnSpPr>
          <p:cNvPr id="495" name="Google Shape;495;p14"/>
          <p:cNvCxnSpPr/>
          <p:nvPr/>
        </p:nvCxnSpPr>
        <p:spPr>
          <a:xfrm>
            <a:off x="7420909" y="2121805"/>
            <a:ext cx="0" cy="1260000"/>
          </a:xfrm>
          <a:prstGeom prst="straightConnector1">
            <a:avLst/>
          </a:prstGeom>
          <a:noFill/>
          <a:ln cap="flat" cmpd="sng" w="50800">
            <a:solidFill>
              <a:schemeClr val="dk1"/>
            </a:solidFill>
            <a:prstDash val="solid"/>
            <a:miter lim="800000"/>
            <a:headEnd len="sm" w="sm" type="none"/>
            <a:tailEnd len="sm" w="sm" type="none"/>
          </a:ln>
        </p:spPr>
      </p:cxnSp>
      <p:cxnSp>
        <p:nvCxnSpPr>
          <p:cNvPr id="496" name="Google Shape;496;p14"/>
          <p:cNvCxnSpPr/>
          <p:nvPr/>
        </p:nvCxnSpPr>
        <p:spPr>
          <a:xfrm>
            <a:off x="4069998" y="2130334"/>
            <a:ext cx="3348000" cy="17939"/>
          </a:xfrm>
          <a:prstGeom prst="straightConnector1">
            <a:avLst/>
          </a:prstGeom>
          <a:noFill/>
          <a:ln cap="flat" cmpd="sng" w="50800">
            <a:solidFill>
              <a:schemeClr val="dk1"/>
            </a:solidFill>
            <a:prstDash val="solid"/>
            <a:miter lim="800000"/>
            <a:headEnd len="sm" w="sm" type="none"/>
            <a:tailEnd len="sm" w="sm" type="none"/>
          </a:ln>
        </p:spPr>
      </p:cxnSp>
      <p:cxnSp>
        <p:nvCxnSpPr>
          <p:cNvPr id="497" name="Google Shape;497;p14"/>
          <p:cNvCxnSpPr/>
          <p:nvPr/>
        </p:nvCxnSpPr>
        <p:spPr>
          <a:xfrm rot="5400000">
            <a:off x="4754088" y="3987826"/>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498" name="Google Shape;498;p14"/>
          <p:cNvCxnSpPr/>
          <p:nvPr/>
        </p:nvCxnSpPr>
        <p:spPr>
          <a:xfrm rot="5400000">
            <a:off x="4028013" y="5489071"/>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499" name="Google Shape;499;p14"/>
          <p:cNvCxnSpPr/>
          <p:nvPr/>
        </p:nvCxnSpPr>
        <p:spPr>
          <a:xfrm rot="5400000">
            <a:off x="4761378" y="5497715"/>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500" name="Google Shape;500;p14"/>
          <p:cNvCxnSpPr/>
          <p:nvPr/>
        </p:nvCxnSpPr>
        <p:spPr>
          <a:xfrm rot="5400000">
            <a:off x="5481691" y="3987825"/>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501" name="Google Shape;501;p14"/>
          <p:cNvCxnSpPr/>
          <p:nvPr/>
        </p:nvCxnSpPr>
        <p:spPr>
          <a:xfrm rot="5400000">
            <a:off x="5481688" y="5489071"/>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502" name="Google Shape;502;p14"/>
          <p:cNvCxnSpPr/>
          <p:nvPr/>
        </p:nvCxnSpPr>
        <p:spPr>
          <a:xfrm>
            <a:off x="6946510" y="6015741"/>
            <a:ext cx="498037" cy="0"/>
          </a:xfrm>
          <a:prstGeom prst="straightConnector1">
            <a:avLst/>
          </a:prstGeom>
          <a:noFill/>
          <a:ln cap="flat" cmpd="sng" w="50800">
            <a:solidFill>
              <a:schemeClr val="dk1"/>
            </a:solidFill>
            <a:prstDash val="solid"/>
            <a:miter lim="800000"/>
            <a:headEnd len="sm" w="sm" type="none"/>
            <a:tailEnd len="sm" w="sm" type="none"/>
          </a:ln>
        </p:spPr>
      </p:cxnSp>
      <p:cxnSp>
        <p:nvCxnSpPr>
          <p:cNvPr id="503" name="Google Shape;503;p14"/>
          <p:cNvCxnSpPr/>
          <p:nvPr/>
        </p:nvCxnSpPr>
        <p:spPr>
          <a:xfrm>
            <a:off x="4541656" y="2109106"/>
            <a:ext cx="0" cy="308911"/>
          </a:xfrm>
          <a:prstGeom prst="straightConnector1">
            <a:avLst/>
          </a:prstGeom>
          <a:noFill/>
          <a:ln cap="flat" cmpd="sng" w="50800">
            <a:solidFill>
              <a:schemeClr val="dk1"/>
            </a:solidFill>
            <a:prstDash val="solid"/>
            <a:miter lim="800000"/>
            <a:headEnd len="sm" w="sm" type="none"/>
            <a:tailEnd len="sm" w="sm" type="none"/>
          </a:ln>
        </p:spPr>
      </p:cxnSp>
      <p:cxnSp>
        <p:nvCxnSpPr>
          <p:cNvPr id="504" name="Google Shape;504;p14"/>
          <p:cNvCxnSpPr/>
          <p:nvPr/>
        </p:nvCxnSpPr>
        <p:spPr>
          <a:xfrm>
            <a:off x="5283783" y="2147956"/>
            <a:ext cx="0" cy="308911"/>
          </a:xfrm>
          <a:prstGeom prst="straightConnector1">
            <a:avLst/>
          </a:prstGeom>
          <a:noFill/>
          <a:ln cap="flat" cmpd="sng" w="50800">
            <a:solidFill>
              <a:schemeClr val="dk1"/>
            </a:solidFill>
            <a:prstDash val="solid"/>
            <a:miter lim="800000"/>
            <a:headEnd len="sm" w="sm" type="none"/>
            <a:tailEnd len="sm" w="sm" type="none"/>
          </a:ln>
        </p:spPr>
      </p:cxnSp>
      <p:cxnSp>
        <p:nvCxnSpPr>
          <p:cNvPr id="505" name="Google Shape;505;p14"/>
          <p:cNvCxnSpPr/>
          <p:nvPr/>
        </p:nvCxnSpPr>
        <p:spPr>
          <a:xfrm>
            <a:off x="5999329" y="2150437"/>
            <a:ext cx="0" cy="308911"/>
          </a:xfrm>
          <a:prstGeom prst="straightConnector1">
            <a:avLst/>
          </a:prstGeom>
          <a:noFill/>
          <a:ln cap="flat" cmpd="sng" w="50800">
            <a:solidFill>
              <a:schemeClr val="dk1"/>
            </a:solidFill>
            <a:prstDash val="solid"/>
            <a:miter lim="800000"/>
            <a:headEnd len="sm" w="sm" type="none"/>
            <a:tailEnd len="sm" w="sm" type="none"/>
          </a:ln>
        </p:spPr>
      </p:cxnSp>
      <p:grpSp>
        <p:nvGrpSpPr>
          <p:cNvPr id="506" name="Google Shape;506;p14"/>
          <p:cNvGrpSpPr/>
          <p:nvPr/>
        </p:nvGrpSpPr>
        <p:grpSpPr>
          <a:xfrm>
            <a:off x="4368002" y="2299579"/>
            <a:ext cx="648002" cy="1456648"/>
            <a:chOff x="7526866" y="3008492"/>
            <a:chExt cx="524934" cy="1092486"/>
          </a:xfrm>
        </p:grpSpPr>
        <p:cxnSp>
          <p:nvCxnSpPr>
            <p:cNvPr id="507" name="Google Shape;507;p14"/>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508" name="Google Shape;508;p14"/>
            <p:cNvSpPr/>
            <p:nvPr/>
          </p:nvSpPr>
          <p:spPr>
            <a:xfrm>
              <a:off x="7526866" y="3857978"/>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09" name="Google Shape;509;p14"/>
            <p:cNvSpPr/>
            <p:nvPr/>
          </p:nvSpPr>
          <p:spPr>
            <a:xfrm>
              <a:off x="7526866" y="3008492"/>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510" name="Google Shape;510;p14"/>
          <p:cNvGrpSpPr/>
          <p:nvPr/>
        </p:nvGrpSpPr>
        <p:grpSpPr>
          <a:xfrm>
            <a:off x="5124033" y="2299579"/>
            <a:ext cx="648002" cy="1456648"/>
            <a:chOff x="7526866" y="3008492"/>
            <a:chExt cx="524934" cy="1092486"/>
          </a:xfrm>
        </p:grpSpPr>
        <p:cxnSp>
          <p:nvCxnSpPr>
            <p:cNvPr id="511" name="Google Shape;511;p14"/>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512" name="Google Shape;512;p14"/>
            <p:cNvSpPr/>
            <p:nvPr/>
          </p:nvSpPr>
          <p:spPr>
            <a:xfrm>
              <a:off x="7526866" y="3857978"/>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13" name="Google Shape;513;p14"/>
            <p:cNvSpPr/>
            <p:nvPr/>
          </p:nvSpPr>
          <p:spPr>
            <a:xfrm>
              <a:off x="7526866" y="3008492"/>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514" name="Google Shape;514;p14"/>
          <p:cNvGrpSpPr/>
          <p:nvPr/>
        </p:nvGrpSpPr>
        <p:grpSpPr>
          <a:xfrm>
            <a:off x="5830585" y="2299579"/>
            <a:ext cx="648002" cy="1456648"/>
            <a:chOff x="7526866" y="3008492"/>
            <a:chExt cx="524934" cy="1092486"/>
          </a:xfrm>
        </p:grpSpPr>
        <p:cxnSp>
          <p:nvCxnSpPr>
            <p:cNvPr id="515" name="Google Shape;515;p14"/>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516" name="Google Shape;516;p14"/>
            <p:cNvSpPr/>
            <p:nvPr/>
          </p:nvSpPr>
          <p:spPr>
            <a:xfrm>
              <a:off x="7526866" y="3857978"/>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17" name="Google Shape;517;p14"/>
            <p:cNvSpPr/>
            <p:nvPr/>
          </p:nvSpPr>
          <p:spPr>
            <a:xfrm>
              <a:off x="7526866" y="3008492"/>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sp>
        <p:nvSpPr>
          <p:cNvPr id="518" name="Google Shape;518;p14"/>
          <p:cNvSpPr/>
          <p:nvPr/>
        </p:nvSpPr>
        <p:spPr>
          <a:xfrm>
            <a:off x="6491022" y="5639119"/>
            <a:ext cx="720000" cy="720000"/>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1" anchor="ctr" bIns="72000" lIns="91425" spcFirstLastPara="1" rIns="91425" wrap="square" tIns="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accent1"/>
                </a:solidFill>
                <a:latin typeface="Open Sans"/>
                <a:ea typeface="Open Sans"/>
                <a:cs typeface="Open Sans"/>
                <a:sym typeface="Open Sans"/>
              </a:rPr>
              <a:t>~</a:t>
            </a:r>
            <a:endParaRPr b="0" i="0" sz="1400" u="none" cap="none" strike="noStrike">
              <a:solidFill>
                <a:srgbClr val="000000"/>
              </a:solidFill>
              <a:latin typeface="Arial"/>
              <a:ea typeface="Arial"/>
              <a:cs typeface="Arial"/>
              <a:sym typeface="Arial"/>
            </a:endParaRPr>
          </a:p>
        </p:txBody>
      </p:sp>
      <p:grpSp>
        <p:nvGrpSpPr>
          <p:cNvPr id="519" name="Google Shape;519;p14"/>
          <p:cNvGrpSpPr/>
          <p:nvPr/>
        </p:nvGrpSpPr>
        <p:grpSpPr>
          <a:xfrm>
            <a:off x="4367677" y="2299578"/>
            <a:ext cx="324326" cy="1456648"/>
            <a:chOff x="7000169" y="1906767"/>
            <a:chExt cx="249665" cy="1092486"/>
          </a:xfrm>
        </p:grpSpPr>
        <p:cxnSp>
          <p:nvCxnSpPr>
            <p:cNvPr id="520" name="Google Shape;520;p14"/>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521" name="Google Shape;521;p14"/>
            <p:cNvSpPr/>
            <p:nvPr/>
          </p:nvSpPr>
          <p:spPr>
            <a:xfrm>
              <a:off x="7000420" y="2756253"/>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22" name="Google Shape;522;p14"/>
            <p:cNvSpPr/>
            <p:nvPr/>
          </p:nvSpPr>
          <p:spPr>
            <a:xfrm>
              <a:off x="7000169" y="1906767"/>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523" name="Google Shape;523;p14"/>
          <p:cNvGrpSpPr/>
          <p:nvPr/>
        </p:nvGrpSpPr>
        <p:grpSpPr>
          <a:xfrm>
            <a:off x="5123708" y="2299578"/>
            <a:ext cx="324326" cy="1456648"/>
            <a:chOff x="7000169" y="1906767"/>
            <a:chExt cx="249665" cy="1092486"/>
          </a:xfrm>
        </p:grpSpPr>
        <p:cxnSp>
          <p:nvCxnSpPr>
            <p:cNvPr id="524" name="Google Shape;524;p14"/>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525" name="Google Shape;525;p14"/>
            <p:cNvSpPr/>
            <p:nvPr/>
          </p:nvSpPr>
          <p:spPr>
            <a:xfrm>
              <a:off x="7000420" y="2756253"/>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26" name="Google Shape;526;p14"/>
            <p:cNvSpPr/>
            <p:nvPr/>
          </p:nvSpPr>
          <p:spPr>
            <a:xfrm>
              <a:off x="7000169" y="1906767"/>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527" name="Google Shape;527;p14"/>
          <p:cNvGrpSpPr/>
          <p:nvPr/>
        </p:nvGrpSpPr>
        <p:grpSpPr>
          <a:xfrm>
            <a:off x="5829223" y="2299578"/>
            <a:ext cx="324007" cy="1456648"/>
            <a:chOff x="6982332" y="1906767"/>
            <a:chExt cx="333532" cy="1092486"/>
          </a:xfrm>
        </p:grpSpPr>
        <p:cxnSp>
          <p:nvCxnSpPr>
            <p:cNvPr id="528" name="Google Shape;528;p14"/>
            <p:cNvCxnSpPr/>
            <p:nvPr/>
          </p:nvCxnSpPr>
          <p:spPr>
            <a:xfrm flipH="1" rot="10800000">
              <a:off x="7162736"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529" name="Google Shape;529;p14"/>
            <p:cNvSpPr/>
            <p:nvPr/>
          </p:nvSpPr>
          <p:spPr>
            <a:xfrm>
              <a:off x="6982339" y="2756253"/>
              <a:ext cx="33352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30" name="Google Shape;530;p14"/>
            <p:cNvSpPr/>
            <p:nvPr/>
          </p:nvSpPr>
          <p:spPr>
            <a:xfrm>
              <a:off x="6982332" y="1906767"/>
              <a:ext cx="33352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pic>
        <p:nvPicPr>
          <p:cNvPr id="531" name="Google Shape;531;p14"/>
          <p:cNvPicPr preferRelativeResize="0"/>
          <p:nvPr/>
        </p:nvPicPr>
        <p:blipFill rotWithShape="1">
          <a:blip r:embed="rId3">
            <a:alphaModFix/>
          </a:blip>
          <a:srcRect b="0" l="0" r="0" t="0"/>
          <a:stretch/>
        </p:blipFill>
        <p:spPr>
          <a:xfrm rot="-5400000">
            <a:off x="4189871" y="4380540"/>
            <a:ext cx="660318" cy="647619"/>
          </a:xfrm>
          <a:prstGeom prst="rect">
            <a:avLst/>
          </a:prstGeom>
          <a:noFill/>
          <a:ln>
            <a:noFill/>
          </a:ln>
        </p:spPr>
      </p:pic>
      <p:pic>
        <p:nvPicPr>
          <p:cNvPr id="532" name="Google Shape;532;p14"/>
          <p:cNvPicPr preferRelativeResize="0"/>
          <p:nvPr/>
        </p:nvPicPr>
        <p:blipFill rotWithShape="1">
          <a:blip r:embed="rId3">
            <a:alphaModFix/>
          </a:blip>
          <a:srcRect b="0" l="0" r="0" t="0"/>
          <a:stretch/>
        </p:blipFill>
        <p:spPr>
          <a:xfrm rot="-5400000">
            <a:off x="4927260" y="4380540"/>
            <a:ext cx="660318" cy="647619"/>
          </a:xfrm>
          <a:prstGeom prst="rect">
            <a:avLst/>
          </a:prstGeom>
          <a:noFill/>
          <a:ln>
            <a:noFill/>
          </a:ln>
        </p:spPr>
      </p:pic>
      <p:pic>
        <p:nvPicPr>
          <p:cNvPr id="533" name="Google Shape;533;p14"/>
          <p:cNvPicPr preferRelativeResize="0"/>
          <p:nvPr/>
        </p:nvPicPr>
        <p:blipFill rotWithShape="1">
          <a:blip r:embed="rId3">
            <a:alphaModFix/>
          </a:blip>
          <a:srcRect b="0" l="0" r="0" t="0"/>
          <a:stretch/>
        </p:blipFill>
        <p:spPr>
          <a:xfrm rot="-5400000">
            <a:off x="5664004" y="4387113"/>
            <a:ext cx="660318" cy="647619"/>
          </a:xfrm>
          <a:prstGeom prst="rect">
            <a:avLst/>
          </a:prstGeom>
          <a:noFill/>
          <a:ln>
            <a:noFill/>
          </a:ln>
        </p:spPr>
      </p:pic>
      <p:pic>
        <p:nvPicPr>
          <p:cNvPr id="534" name="Google Shape;534;p14"/>
          <p:cNvPicPr preferRelativeResize="0"/>
          <p:nvPr/>
        </p:nvPicPr>
        <p:blipFill rotWithShape="1">
          <a:blip r:embed="rId4">
            <a:alphaModFix/>
          </a:blip>
          <a:srcRect b="0" l="0" r="0" t="0"/>
          <a:stretch/>
        </p:blipFill>
        <p:spPr>
          <a:xfrm rot="-5400000">
            <a:off x="4189871" y="4380540"/>
            <a:ext cx="660318" cy="647619"/>
          </a:xfrm>
          <a:prstGeom prst="rect">
            <a:avLst/>
          </a:prstGeom>
          <a:noFill/>
          <a:ln>
            <a:noFill/>
          </a:ln>
        </p:spPr>
      </p:pic>
      <p:pic>
        <p:nvPicPr>
          <p:cNvPr id="535" name="Google Shape;535;p14"/>
          <p:cNvPicPr preferRelativeResize="0"/>
          <p:nvPr/>
        </p:nvPicPr>
        <p:blipFill rotWithShape="1">
          <a:blip r:embed="rId4">
            <a:alphaModFix/>
          </a:blip>
          <a:srcRect b="0" l="0" r="0" t="0"/>
          <a:stretch/>
        </p:blipFill>
        <p:spPr>
          <a:xfrm rot="-5400000">
            <a:off x="4927260" y="4380540"/>
            <a:ext cx="660318" cy="647619"/>
          </a:xfrm>
          <a:prstGeom prst="rect">
            <a:avLst/>
          </a:prstGeom>
          <a:noFill/>
          <a:ln>
            <a:noFill/>
          </a:ln>
        </p:spPr>
      </p:pic>
      <p:pic>
        <p:nvPicPr>
          <p:cNvPr id="536" name="Google Shape;536;p14"/>
          <p:cNvPicPr preferRelativeResize="0"/>
          <p:nvPr/>
        </p:nvPicPr>
        <p:blipFill rotWithShape="1">
          <a:blip r:embed="rId4">
            <a:alphaModFix/>
          </a:blip>
          <a:srcRect b="0" l="0" r="0" t="0"/>
          <a:stretch/>
        </p:blipFill>
        <p:spPr>
          <a:xfrm rot="-5400000">
            <a:off x="5664004" y="4387113"/>
            <a:ext cx="660318" cy="647619"/>
          </a:xfrm>
          <a:prstGeom prst="rect">
            <a:avLst/>
          </a:prstGeom>
          <a:noFill/>
          <a:ln>
            <a:noFill/>
          </a:ln>
        </p:spPr>
      </p:pic>
      <p:cxnSp>
        <p:nvCxnSpPr>
          <p:cNvPr id="537" name="Google Shape;537;p14"/>
          <p:cNvCxnSpPr/>
          <p:nvPr/>
        </p:nvCxnSpPr>
        <p:spPr>
          <a:xfrm>
            <a:off x="7419499" y="4522682"/>
            <a:ext cx="0" cy="1512000"/>
          </a:xfrm>
          <a:prstGeom prst="straightConnector1">
            <a:avLst/>
          </a:prstGeom>
          <a:noFill/>
          <a:ln cap="flat" cmpd="sng" w="50800">
            <a:solidFill>
              <a:schemeClr val="dk1"/>
            </a:solidFill>
            <a:prstDash val="solid"/>
            <a:miter lim="800000"/>
            <a:headEnd len="sm" w="sm" type="none"/>
            <a:tailEnd len="sm" w="sm" type="none"/>
          </a:ln>
        </p:spPr>
      </p:cxnSp>
      <p:grpSp>
        <p:nvGrpSpPr>
          <p:cNvPr id="538" name="Google Shape;538;p14"/>
          <p:cNvGrpSpPr/>
          <p:nvPr/>
        </p:nvGrpSpPr>
        <p:grpSpPr>
          <a:xfrm>
            <a:off x="7249123" y="3225741"/>
            <a:ext cx="648002" cy="1456648"/>
            <a:chOff x="7526866" y="3008492"/>
            <a:chExt cx="524934" cy="1092486"/>
          </a:xfrm>
        </p:grpSpPr>
        <p:cxnSp>
          <p:nvCxnSpPr>
            <p:cNvPr id="539" name="Google Shape;539;p14"/>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540" name="Google Shape;540;p14"/>
            <p:cNvSpPr/>
            <p:nvPr/>
          </p:nvSpPr>
          <p:spPr>
            <a:xfrm>
              <a:off x="7526866" y="3857978"/>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41" name="Google Shape;541;p14"/>
            <p:cNvSpPr/>
            <p:nvPr/>
          </p:nvSpPr>
          <p:spPr>
            <a:xfrm>
              <a:off x="7526866" y="3008492"/>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542" name="Google Shape;542;p14"/>
          <p:cNvGrpSpPr/>
          <p:nvPr/>
        </p:nvGrpSpPr>
        <p:grpSpPr>
          <a:xfrm>
            <a:off x="7248798" y="3225740"/>
            <a:ext cx="324326" cy="1456648"/>
            <a:chOff x="7000169" y="1906767"/>
            <a:chExt cx="249665" cy="1092486"/>
          </a:xfrm>
        </p:grpSpPr>
        <p:cxnSp>
          <p:nvCxnSpPr>
            <p:cNvPr id="543" name="Google Shape;543;p14"/>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544" name="Google Shape;544;p14"/>
            <p:cNvSpPr/>
            <p:nvPr/>
          </p:nvSpPr>
          <p:spPr>
            <a:xfrm>
              <a:off x="7000420" y="2756253"/>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45" name="Google Shape;545;p14"/>
            <p:cNvSpPr/>
            <p:nvPr/>
          </p:nvSpPr>
          <p:spPr>
            <a:xfrm>
              <a:off x="7000169" y="1906767"/>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pic>
        <p:nvPicPr>
          <p:cNvPr id="546" name="Google Shape;546;p14"/>
          <p:cNvPicPr preferRelativeResize="0"/>
          <p:nvPr/>
        </p:nvPicPr>
        <p:blipFill rotWithShape="1">
          <a:blip r:embed="rId4">
            <a:alphaModFix/>
          </a:blip>
          <a:srcRect b="0" l="0" r="0" t="0"/>
          <a:stretch/>
        </p:blipFill>
        <p:spPr>
          <a:xfrm rot="-5400000">
            <a:off x="4189871" y="4380540"/>
            <a:ext cx="660318" cy="647619"/>
          </a:xfrm>
          <a:prstGeom prst="rect">
            <a:avLst/>
          </a:prstGeom>
          <a:noFill/>
          <a:ln>
            <a:noFill/>
          </a:ln>
        </p:spPr>
      </p:pic>
      <p:pic>
        <p:nvPicPr>
          <p:cNvPr id="547" name="Google Shape;547;p14"/>
          <p:cNvPicPr preferRelativeResize="0"/>
          <p:nvPr/>
        </p:nvPicPr>
        <p:blipFill rotWithShape="1">
          <a:blip r:embed="rId4">
            <a:alphaModFix/>
          </a:blip>
          <a:srcRect b="0" l="0" r="0" t="0"/>
          <a:stretch/>
        </p:blipFill>
        <p:spPr>
          <a:xfrm rot="-5400000">
            <a:off x="4927260" y="4380540"/>
            <a:ext cx="660318" cy="647619"/>
          </a:xfrm>
          <a:prstGeom prst="rect">
            <a:avLst/>
          </a:prstGeom>
          <a:noFill/>
          <a:ln>
            <a:noFill/>
          </a:ln>
        </p:spPr>
      </p:pic>
      <p:pic>
        <p:nvPicPr>
          <p:cNvPr id="548" name="Google Shape;548;p14"/>
          <p:cNvPicPr preferRelativeResize="0"/>
          <p:nvPr/>
        </p:nvPicPr>
        <p:blipFill rotWithShape="1">
          <a:blip r:embed="rId4">
            <a:alphaModFix/>
          </a:blip>
          <a:srcRect b="0" l="0" r="0" t="0"/>
          <a:stretch/>
        </p:blipFill>
        <p:spPr>
          <a:xfrm rot="-5400000">
            <a:off x="5664004" y="4387113"/>
            <a:ext cx="660318" cy="647619"/>
          </a:xfrm>
          <a:prstGeom prst="rect">
            <a:avLst/>
          </a:prstGeom>
          <a:noFill/>
          <a:ln>
            <a:noFill/>
          </a:ln>
        </p:spPr>
      </p:pic>
      <p:sp>
        <p:nvSpPr>
          <p:cNvPr id="549" name="Google Shape;549;p14"/>
          <p:cNvSpPr txBox="1"/>
          <p:nvPr>
            <p:ph type="title"/>
          </p:nvPr>
        </p:nvSpPr>
        <p:spPr>
          <a:xfrm>
            <a:off x="970727" y="30146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Where this Circuit is used?</a:t>
            </a:r>
            <a:endParaRPr b="1">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1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0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3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2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1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2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3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2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1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2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4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3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4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4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54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15"/>
          <p:cNvSpPr txBox="1"/>
          <p:nvPr>
            <p:ph type="title"/>
          </p:nvPr>
        </p:nvSpPr>
        <p:spPr>
          <a:xfrm>
            <a:off x="2632598" y="2273127"/>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Main Switch </a:t>
            </a:r>
            <a:endParaRPr b="1">
              <a:solidFill>
                <a:schemeClr val="accent1"/>
              </a:solidFill>
            </a:endParaRPr>
          </a:p>
        </p:txBody>
      </p:sp>
      <p:cxnSp>
        <p:nvCxnSpPr>
          <p:cNvPr id="555" name="Google Shape;555;p15"/>
          <p:cNvCxnSpPr/>
          <p:nvPr/>
        </p:nvCxnSpPr>
        <p:spPr>
          <a:xfrm rot="5400000">
            <a:off x="1400723" y="3063833"/>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556" name="Google Shape;556;p15"/>
          <p:cNvCxnSpPr/>
          <p:nvPr/>
        </p:nvCxnSpPr>
        <p:spPr>
          <a:xfrm rot="10800000">
            <a:off x="1435173" y="1185113"/>
            <a:ext cx="0" cy="3896140"/>
          </a:xfrm>
          <a:prstGeom prst="straightConnector1">
            <a:avLst/>
          </a:prstGeom>
          <a:noFill/>
          <a:ln cap="flat" cmpd="sng" w="50800">
            <a:solidFill>
              <a:schemeClr val="dk1"/>
            </a:solidFill>
            <a:prstDash val="solid"/>
            <a:miter lim="800000"/>
            <a:headEnd len="sm" w="sm" type="none"/>
            <a:tailEnd len="sm" w="sm" type="none"/>
          </a:ln>
        </p:spPr>
      </p:cxnSp>
      <p:cxnSp>
        <p:nvCxnSpPr>
          <p:cNvPr id="557" name="Google Shape;557;p15"/>
          <p:cNvCxnSpPr/>
          <p:nvPr/>
        </p:nvCxnSpPr>
        <p:spPr>
          <a:xfrm rot="10800000">
            <a:off x="1416125" y="5100066"/>
            <a:ext cx="2533619" cy="0"/>
          </a:xfrm>
          <a:prstGeom prst="straightConnector1">
            <a:avLst/>
          </a:prstGeom>
          <a:noFill/>
          <a:ln cap="flat" cmpd="sng" w="50800">
            <a:solidFill>
              <a:schemeClr val="dk1"/>
            </a:solidFill>
            <a:prstDash val="solid"/>
            <a:miter lim="800000"/>
            <a:headEnd len="sm" w="sm" type="none"/>
            <a:tailEnd len="sm" w="sm" type="none"/>
          </a:ln>
        </p:spPr>
      </p:cxnSp>
      <p:cxnSp>
        <p:nvCxnSpPr>
          <p:cNvPr id="558" name="Google Shape;558;p15"/>
          <p:cNvCxnSpPr/>
          <p:nvPr/>
        </p:nvCxnSpPr>
        <p:spPr>
          <a:xfrm>
            <a:off x="4793618" y="1197813"/>
            <a:ext cx="0" cy="1260000"/>
          </a:xfrm>
          <a:prstGeom prst="straightConnector1">
            <a:avLst/>
          </a:prstGeom>
          <a:noFill/>
          <a:ln cap="flat" cmpd="sng" w="50800">
            <a:solidFill>
              <a:schemeClr val="dk1"/>
            </a:solidFill>
            <a:prstDash val="solid"/>
            <a:miter lim="800000"/>
            <a:headEnd len="sm" w="sm" type="none"/>
            <a:tailEnd len="sm" w="sm" type="none"/>
          </a:ln>
        </p:spPr>
      </p:cxnSp>
      <p:cxnSp>
        <p:nvCxnSpPr>
          <p:cNvPr id="559" name="Google Shape;559;p15"/>
          <p:cNvCxnSpPr/>
          <p:nvPr/>
        </p:nvCxnSpPr>
        <p:spPr>
          <a:xfrm>
            <a:off x="1442707" y="1206342"/>
            <a:ext cx="3348000" cy="17939"/>
          </a:xfrm>
          <a:prstGeom prst="straightConnector1">
            <a:avLst/>
          </a:prstGeom>
          <a:noFill/>
          <a:ln cap="flat" cmpd="sng" w="50800">
            <a:solidFill>
              <a:schemeClr val="dk1"/>
            </a:solidFill>
            <a:prstDash val="solid"/>
            <a:miter lim="800000"/>
            <a:headEnd len="sm" w="sm" type="none"/>
            <a:tailEnd len="sm" w="sm" type="none"/>
          </a:ln>
        </p:spPr>
      </p:cxnSp>
      <p:cxnSp>
        <p:nvCxnSpPr>
          <p:cNvPr id="560" name="Google Shape;560;p15"/>
          <p:cNvCxnSpPr/>
          <p:nvPr/>
        </p:nvCxnSpPr>
        <p:spPr>
          <a:xfrm rot="5400000">
            <a:off x="2126797" y="3063834"/>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561" name="Google Shape;561;p15"/>
          <p:cNvCxnSpPr/>
          <p:nvPr/>
        </p:nvCxnSpPr>
        <p:spPr>
          <a:xfrm rot="5400000">
            <a:off x="1400722" y="4565079"/>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562" name="Google Shape;562;p15"/>
          <p:cNvCxnSpPr/>
          <p:nvPr/>
        </p:nvCxnSpPr>
        <p:spPr>
          <a:xfrm rot="5400000">
            <a:off x="2134087" y="4573723"/>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563" name="Google Shape;563;p15"/>
          <p:cNvCxnSpPr/>
          <p:nvPr/>
        </p:nvCxnSpPr>
        <p:spPr>
          <a:xfrm rot="5400000">
            <a:off x="2854400" y="3063833"/>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564" name="Google Shape;564;p15"/>
          <p:cNvCxnSpPr/>
          <p:nvPr/>
        </p:nvCxnSpPr>
        <p:spPr>
          <a:xfrm rot="5400000">
            <a:off x="2854397" y="4565079"/>
            <a:ext cx="1027287" cy="0"/>
          </a:xfrm>
          <a:prstGeom prst="straightConnector1">
            <a:avLst/>
          </a:prstGeom>
          <a:noFill/>
          <a:ln cap="flat" cmpd="sng" w="50800">
            <a:solidFill>
              <a:schemeClr val="dk1"/>
            </a:solidFill>
            <a:prstDash val="solid"/>
            <a:miter lim="800000"/>
            <a:headEnd len="sm" w="sm" type="none"/>
            <a:tailEnd len="sm" w="sm" type="none"/>
          </a:ln>
        </p:spPr>
      </p:cxnSp>
      <p:cxnSp>
        <p:nvCxnSpPr>
          <p:cNvPr id="565" name="Google Shape;565;p15"/>
          <p:cNvCxnSpPr/>
          <p:nvPr/>
        </p:nvCxnSpPr>
        <p:spPr>
          <a:xfrm>
            <a:off x="4319219" y="5091749"/>
            <a:ext cx="498037" cy="0"/>
          </a:xfrm>
          <a:prstGeom prst="straightConnector1">
            <a:avLst/>
          </a:prstGeom>
          <a:noFill/>
          <a:ln cap="flat" cmpd="sng" w="50800">
            <a:solidFill>
              <a:schemeClr val="dk1"/>
            </a:solidFill>
            <a:prstDash val="solid"/>
            <a:miter lim="800000"/>
            <a:headEnd len="sm" w="sm" type="none"/>
            <a:tailEnd len="sm" w="sm" type="none"/>
          </a:ln>
        </p:spPr>
      </p:cxnSp>
      <p:cxnSp>
        <p:nvCxnSpPr>
          <p:cNvPr id="566" name="Google Shape;566;p15"/>
          <p:cNvCxnSpPr/>
          <p:nvPr/>
        </p:nvCxnSpPr>
        <p:spPr>
          <a:xfrm>
            <a:off x="1914365" y="1185114"/>
            <a:ext cx="0" cy="308911"/>
          </a:xfrm>
          <a:prstGeom prst="straightConnector1">
            <a:avLst/>
          </a:prstGeom>
          <a:noFill/>
          <a:ln cap="flat" cmpd="sng" w="50800">
            <a:solidFill>
              <a:schemeClr val="dk1"/>
            </a:solidFill>
            <a:prstDash val="solid"/>
            <a:miter lim="800000"/>
            <a:headEnd len="sm" w="sm" type="none"/>
            <a:tailEnd len="sm" w="sm" type="none"/>
          </a:ln>
        </p:spPr>
      </p:cxnSp>
      <p:cxnSp>
        <p:nvCxnSpPr>
          <p:cNvPr id="567" name="Google Shape;567;p15"/>
          <p:cNvCxnSpPr/>
          <p:nvPr/>
        </p:nvCxnSpPr>
        <p:spPr>
          <a:xfrm>
            <a:off x="2656492" y="1223964"/>
            <a:ext cx="0" cy="308911"/>
          </a:xfrm>
          <a:prstGeom prst="straightConnector1">
            <a:avLst/>
          </a:prstGeom>
          <a:noFill/>
          <a:ln cap="flat" cmpd="sng" w="50800">
            <a:solidFill>
              <a:schemeClr val="dk1"/>
            </a:solidFill>
            <a:prstDash val="solid"/>
            <a:miter lim="800000"/>
            <a:headEnd len="sm" w="sm" type="none"/>
            <a:tailEnd len="sm" w="sm" type="none"/>
          </a:ln>
        </p:spPr>
      </p:cxnSp>
      <p:cxnSp>
        <p:nvCxnSpPr>
          <p:cNvPr id="568" name="Google Shape;568;p15"/>
          <p:cNvCxnSpPr/>
          <p:nvPr/>
        </p:nvCxnSpPr>
        <p:spPr>
          <a:xfrm>
            <a:off x="3372038" y="1226445"/>
            <a:ext cx="0" cy="308911"/>
          </a:xfrm>
          <a:prstGeom prst="straightConnector1">
            <a:avLst/>
          </a:prstGeom>
          <a:noFill/>
          <a:ln cap="flat" cmpd="sng" w="50800">
            <a:solidFill>
              <a:schemeClr val="dk1"/>
            </a:solidFill>
            <a:prstDash val="solid"/>
            <a:miter lim="800000"/>
            <a:headEnd len="sm" w="sm" type="none"/>
            <a:tailEnd len="sm" w="sm" type="none"/>
          </a:ln>
        </p:spPr>
      </p:cxnSp>
      <p:grpSp>
        <p:nvGrpSpPr>
          <p:cNvPr id="569" name="Google Shape;569;p15"/>
          <p:cNvGrpSpPr/>
          <p:nvPr/>
        </p:nvGrpSpPr>
        <p:grpSpPr>
          <a:xfrm>
            <a:off x="1740711" y="1375587"/>
            <a:ext cx="648002" cy="1456648"/>
            <a:chOff x="7526866" y="3008492"/>
            <a:chExt cx="524934" cy="1092486"/>
          </a:xfrm>
        </p:grpSpPr>
        <p:cxnSp>
          <p:nvCxnSpPr>
            <p:cNvPr id="570" name="Google Shape;570;p15"/>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571" name="Google Shape;571;p15"/>
            <p:cNvSpPr/>
            <p:nvPr/>
          </p:nvSpPr>
          <p:spPr>
            <a:xfrm>
              <a:off x="7526866" y="3857978"/>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72" name="Google Shape;572;p15"/>
            <p:cNvSpPr/>
            <p:nvPr/>
          </p:nvSpPr>
          <p:spPr>
            <a:xfrm>
              <a:off x="7526866" y="3008492"/>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573" name="Google Shape;573;p15"/>
          <p:cNvGrpSpPr/>
          <p:nvPr/>
        </p:nvGrpSpPr>
        <p:grpSpPr>
          <a:xfrm>
            <a:off x="2496742" y="1375587"/>
            <a:ext cx="648002" cy="1456648"/>
            <a:chOff x="7526866" y="3008492"/>
            <a:chExt cx="524934" cy="1092486"/>
          </a:xfrm>
        </p:grpSpPr>
        <p:cxnSp>
          <p:nvCxnSpPr>
            <p:cNvPr id="574" name="Google Shape;574;p15"/>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575" name="Google Shape;575;p15"/>
            <p:cNvSpPr/>
            <p:nvPr/>
          </p:nvSpPr>
          <p:spPr>
            <a:xfrm>
              <a:off x="7526866" y="3857978"/>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76" name="Google Shape;576;p15"/>
            <p:cNvSpPr/>
            <p:nvPr/>
          </p:nvSpPr>
          <p:spPr>
            <a:xfrm>
              <a:off x="7526866" y="3008492"/>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577" name="Google Shape;577;p15"/>
          <p:cNvGrpSpPr/>
          <p:nvPr/>
        </p:nvGrpSpPr>
        <p:grpSpPr>
          <a:xfrm>
            <a:off x="3203294" y="1375587"/>
            <a:ext cx="648002" cy="1456648"/>
            <a:chOff x="7526866" y="3008492"/>
            <a:chExt cx="524934" cy="1092486"/>
          </a:xfrm>
        </p:grpSpPr>
        <p:cxnSp>
          <p:nvCxnSpPr>
            <p:cNvPr id="578" name="Google Shape;578;p15"/>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579" name="Google Shape;579;p15"/>
            <p:cNvSpPr/>
            <p:nvPr/>
          </p:nvSpPr>
          <p:spPr>
            <a:xfrm>
              <a:off x="7526866" y="3857978"/>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80" name="Google Shape;580;p15"/>
            <p:cNvSpPr/>
            <p:nvPr/>
          </p:nvSpPr>
          <p:spPr>
            <a:xfrm>
              <a:off x="7526866" y="3008492"/>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sp>
        <p:nvSpPr>
          <p:cNvPr id="581" name="Google Shape;581;p15"/>
          <p:cNvSpPr/>
          <p:nvPr/>
        </p:nvSpPr>
        <p:spPr>
          <a:xfrm>
            <a:off x="3863731" y="4715127"/>
            <a:ext cx="720000" cy="720000"/>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1" anchor="ctr" bIns="72000" lIns="91425" spcFirstLastPara="1" rIns="91425" wrap="square" tIns="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accent1"/>
                </a:solidFill>
                <a:latin typeface="Open Sans"/>
                <a:ea typeface="Open Sans"/>
                <a:cs typeface="Open Sans"/>
                <a:sym typeface="Open Sans"/>
              </a:rPr>
              <a:t>~</a:t>
            </a:r>
            <a:endParaRPr b="0" i="0" sz="1400" u="none" cap="none" strike="noStrike">
              <a:solidFill>
                <a:srgbClr val="000000"/>
              </a:solidFill>
              <a:latin typeface="Arial"/>
              <a:ea typeface="Arial"/>
              <a:cs typeface="Arial"/>
              <a:sym typeface="Arial"/>
            </a:endParaRPr>
          </a:p>
        </p:txBody>
      </p:sp>
      <p:grpSp>
        <p:nvGrpSpPr>
          <p:cNvPr id="582" name="Google Shape;582;p15"/>
          <p:cNvGrpSpPr/>
          <p:nvPr/>
        </p:nvGrpSpPr>
        <p:grpSpPr>
          <a:xfrm>
            <a:off x="1740385" y="1375586"/>
            <a:ext cx="324326" cy="1456648"/>
            <a:chOff x="7000169" y="1906767"/>
            <a:chExt cx="249665" cy="1092486"/>
          </a:xfrm>
        </p:grpSpPr>
        <p:cxnSp>
          <p:nvCxnSpPr>
            <p:cNvPr id="583" name="Google Shape;583;p15"/>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584" name="Google Shape;584;p15"/>
            <p:cNvSpPr/>
            <p:nvPr/>
          </p:nvSpPr>
          <p:spPr>
            <a:xfrm>
              <a:off x="7000420" y="2756253"/>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85" name="Google Shape;585;p15"/>
            <p:cNvSpPr/>
            <p:nvPr/>
          </p:nvSpPr>
          <p:spPr>
            <a:xfrm>
              <a:off x="7000169" y="1906767"/>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586" name="Google Shape;586;p15"/>
          <p:cNvGrpSpPr/>
          <p:nvPr/>
        </p:nvGrpSpPr>
        <p:grpSpPr>
          <a:xfrm>
            <a:off x="2496417" y="1375586"/>
            <a:ext cx="324326" cy="1456648"/>
            <a:chOff x="7000169" y="1906767"/>
            <a:chExt cx="249665" cy="1092486"/>
          </a:xfrm>
        </p:grpSpPr>
        <p:cxnSp>
          <p:nvCxnSpPr>
            <p:cNvPr id="587" name="Google Shape;587;p15"/>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588" name="Google Shape;588;p15"/>
            <p:cNvSpPr/>
            <p:nvPr/>
          </p:nvSpPr>
          <p:spPr>
            <a:xfrm>
              <a:off x="7000420" y="2756253"/>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89" name="Google Shape;589;p15"/>
            <p:cNvSpPr/>
            <p:nvPr/>
          </p:nvSpPr>
          <p:spPr>
            <a:xfrm>
              <a:off x="7000169" y="1906767"/>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590" name="Google Shape;590;p15"/>
          <p:cNvGrpSpPr/>
          <p:nvPr/>
        </p:nvGrpSpPr>
        <p:grpSpPr>
          <a:xfrm>
            <a:off x="3201932" y="1375586"/>
            <a:ext cx="324007" cy="1456648"/>
            <a:chOff x="6982332" y="1906767"/>
            <a:chExt cx="333532" cy="1092486"/>
          </a:xfrm>
        </p:grpSpPr>
        <p:cxnSp>
          <p:nvCxnSpPr>
            <p:cNvPr id="591" name="Google Shape;591;p15"/>
            <p:cNvCxnSpPr/>
            <p:nvPr/>
          </p:nvCxnSpPr>
          <p:spPr>
            <a:xfrm flipH="1" rot="10800000">
              <a:off x="7162736"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592" name="Google Shape;592;p15"/>
            <p:cNvSpPr/>
            <p:nvPr/>
          </p:nvSpPr>
          <p:spPr>
            <a:xfrm>
              <a:off x="6982339" y="2756253"/>
              <a:ext cx="33352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593" name="Google Shape;593;p15"/>
            <p:cNvSpPr/>
            <p:nvPr/>
          </p:nvSpPr>
          <p:spPr>
            <a:xfrm>
              <a:off x="6982332" y="1906767"/>
              <a:ext cx="333525"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pic>
        <p:nvPicPr>
          <p:cNvPr id="594" name="Google Shape;594;p15"/>
          <p:cNvPicPr preferRelativeResize="0"/>
          <p:nvPr/>
        </p:nvPicPr>
        <p:blipFill rotWithShape="1">
          <a:blip r:embed="rId3">
            <a:alphaModFix/>
          </a:blip>
          <a:srcRect b="0" l="0" r="0" t="0"/>
          <a:stretch/>
        </p:blipFill>
        <p:spPr>
          <a:xfrm rot="-5400000">
            <a:off x="1562580" y="3456548"/>
            <a:ext cx="660318" cy="647619"/>
          </a:xfrm>
          <a:prstGeom prst="rect">
            <a:avLst/>
          </a:prstGeom>
          <a:noFill/>
          <a:ln>
            <a:noFill/>
          </a:ln>
        </p:spPr>
      </p:pic>
      <p:pic>
        <p:nvPicPr>
          <p:cNvPr id="595" name="Google Shape;595;p15"/>
          <p:cNvPicPr preferRelativeResize="0"/>
          <p:nvPr/>
        </p:nvPicPr>
        <p:blipFill rotWithShape="1">
          <a:blip r:embed="rId3">
            <a:alphaModFix/>
          </a:blip>
          <a:srcRect b="0" l="0" r="0" t="0"/>
          <a:stretch/>
        </p:blipFill>
        <p:spPr>
          <a:xfrm rot="-5400000">
            <a:off x="2299969" y="3456548"/>
            <a:ext cx="660318" cy="647619"/>
          </a:xfrm>
          <a:prstGeom prst="rect">
            <a:avLst/>
          </a:prstGeom>
          <a:noFill/>
          <a:ln>
            <a:noFill/>
          </a:ln>
        </p:spPr>
      </p:pic>
      <p:pic>
        <p:nvPicPr>
          <p:cNvPr id="596" name="Google Shape;596;p15"/>
          <p:cNvPicPr preferRelativeResize="0"/>
          <p:nvPr/>
        </p:nvPicPr>
        <p:blipFill rotWithShape="1">
          <a:blip r:embed="rId3">
            <a:alphaModFix/>
          </a:blip>
          <a:srcRect b="0" l="0" r="0" t="0"/>
          <a:stretch/>
        </p:blipFill>
        <p:spPr>
          <a:xfrm rot="-5400000">
            <a:off x="3036713" y="3463121"/>
            <a:ext cx="660318" cy="647619"/>
          </a:xfrm>
          <a:prstGeom prst="rect">
            <a:avLst/>
          </a:prstGeom>
          <a:noFill/>
          <a:ln>
            <a:noFill/>
          </a:ln>
        </p:spPr>
      </p:pic>
      <p:pic>
        <p:nvPicPr>
          <p:cNvPr id="597" name="Google Shape;597;p15"/>
          <p:cNvPicPr preferRelativeResize="0"/>
          <p:nvPr/>
        </p:nvPicPr>
        <p:blipFill rotWithShape="1">
          <a:blip r:embed="rId4">
            <a:alphaModFix/>
          </a:blip>
          <a:srcRect b="0" l="0" r="0" t="0"/>
          <a:stretch/>
        </p:blipFill>
        <p:spPr>
          <a:xfrm rot="-5400000">
            <a:off x="1562580" y="3456548"/>
            <a:ext cx="660318" cy="647619"/>
          </a:xfrm>
          <a:prstGeom prst="rect">
            <a:avLst/>
          </a:prstGeom>
          <a:noFill/>
          <a:ln>
            <a:noFill/>
          </a:ln>
        </p:spPr>
      </p:pic>
      <p:pic>
        <p:nvPicPr>
          <p:cNvPr id="598" name="Google Shape;598;p15"/>
          <p:cNvPicPr preferRelativeResize="0"/>
          <p:nvPr/>
        </p:nvPicPr>
        <p:blipFill rotWithShape="1">
          <a:blip r:embed="rId4">
            <a:alphaModFix/>
          </a:blip>
          <a:srcRect b="0" l="0" r="0" t="0"/>
          <a:stretch/>
        </p:blipFill>
        <p:spPr>
          <a:xfrm rot="-5400000">
            <a:off x="2299969" y="3456548"/>
            <a:ext cx="660318" cy="647619"/>
          </a:xfrm>
          <a:prstGeom prst="rect">
            <a:avLst/>
          </a:prstGeom>
          <a:noFill/>
          <a:ln>
            <a:noFill/>
          </a:ln>
        </p:spPr>
      </p:pic>
      <p:pic>
        <p:nvPicPr>
          <p:cNvPr id="599" name="Google Shape;599;p15"/>
          <p:cNvPicPr preferRelativeResize="0"/>
          <p:nvPr/>
        </p:nvPicPr>
        <p:blipFill rotWithShape="1">
          <a:blip r:embed="rId4">
            <a:alphaModFix/>
          </a:blip>
          <a:srcRect b="0" l="0" r="0" t="0"/>
          <a:stretch/>
        </p:blipFill>
        <p:spPr>
          <a:xfrm rot="-5400000">
            <a:off x="3036713" y="3463121"/>
            <a:ext cx="660318" cy="647619"/>
          </a:xfrm>
          <a:prstGeom prst="rect">
            <a:avLst/>
          </a:prstGeom>
          <a:noFill/>
          <a:ln>
            <a:noFill/>
          </a:ln>
        </p:spPr>
      </p:pic>
      <p:cxnSp>
        <p:nvCxnSpPr>
          <p:cNvPr id="600" name="Google Shape;600;p15"/>
          <p:cNvCxnSpPr/>
          <p:nvPr/>
        </p:nvCxnSpPr>
        <p:spPr>
          <a:xfrm>
            <a:off x="4792208" y="3598690"/>
            <a:ext cx="0" cy="1512000"/>
          </a:xfrm>
          <a:prstGeom prst="straightConnector1">
            <a:avLst/>
          </a:prstGeom>
          <a:noFill/>
          <a:ln cap="flat" cmpd="sng" w="50800">
            <a:solidFill>
              <a:schemeClr val="dk1"/>
            </a:solidFill>
            <a:prstDash val="solid"/>
            <a:miter lim="800000"/>
            <a:headEnd len="sm" w="sm" type="none"/>
            <a:tailEnd len="sm" w="sm" type="none"/>
          </a:ln>
        </p:spPr>
      </p:cxnSp>
      <p:grpSp>
        <p:nvGrpSpPr>
          <p:cNvPr id="601" name="Google Shape;601;p15"/>
          <p:cNvGrpSpPr/>
          <p:nvPr/>
        </p:nvGrpSpPr>
        <p:grpSpPr>
          <a:xfrm>
            <a:off x="4621832" y="2301749"/>
            <a:ext cx="648002" cy="1456648"/>
            <a:chOff x="7526866" y="3008492"/>
            <a:chExt cx="524934" cy="1092486"/>
          </a:xfrm>
        </p:grpSpPr>
        <p:cxnSp>
          <p:nvCxnSpPr>
            <p:cNvPr id="602" name="Google Shape;602;p15"/>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603" name="Google Shape;603;p15"/>
            <p:cNvSpPr/>
            <p:nvPr/>
          </p:nvSpPr>
          <p:spPr>
            <a:xfrm>
              <a:off x="7526866" y="3857978"/>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04" name="Google Shape;604;p15"/>
            <p:cNvSpPr/>
            <p:nvPr/>
          </p:nvSpPr>
          <p:spPr>
            <a:xfrm>
              <a:off x="7526866" y="3008492"/>
              <a:ext cx="262467"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605" name="Google Shape;605;p15"/>
          <p:cNvGrpSpPr/>
          <p:nvPr/>
        </p:nvGrpSpPr>
        <p:grpSpPr>
          <a:xfrm>
            <a:off x="4621507" y="2301748"/>
            <a:ext cx="324326" cy="1456648"/>
            <a:chOff x="7000169" y="1906767"/>
            <a:chExt cx="249665" cy="1092486"/>
          </a:xfrm>
        </p:grpSpPr>
        <p:cxnSp>
          <p:nvCxnSpPr>
            <p:cNvPr id="606" name="Google Shape;606;p15"/>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607" name="Google Shape;607;p15"/>
            <p:cNvSpPr/>
            <p:nvPr/>
          </p:nvSpPr>
          <p:spPr>
            <a:xfrm>
              <a:off x="7000420" y="2756253"/>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08" name="Google Shape;608;p15"/>
            <p:cNvSpPr/>
            <p:nvPr/>
          </p:nvSpPr>
          <p:spPr>
            <a:xfrm>
              <a:off x="7000169" y="1906767"/>
              <a:ext cx="249414"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pic>
        <p:nvPicPr>
          <p:cNvPr id="609" name="Google Shape;609;p15"/>
          <p:cNvPicPr preferRelativeResize="0"/>
          <p:nvPr/>
        </p:nvPicPr>
        <p:blipFill rotWithShape="1">
          <a:blip r:embed="rId4">
            <a:alphaModFix/>
          </a:blip>
          <a:srcRect b="0" l="0" r="0" t="0"/>
          <a:stretch/>
        </p:blipFill>
        <p:spPr>
          <a:xfrm rot="-5400000">
            <a:off x="1562580" y="3456548"/>
            <a:ext cx="660318" cy="647619"/>
          </a:xfrm>
          <a:prstGeom prst="rect">
            <a:avLst/>
          </a:prstGeom>
          <a:noFill/>
          <a:ln>
            <a:noFill/>
          </a:ln>
        </p:spPr>
      </p:pic>
      <p:pic>
        <p:nvPicPr>
          <p:cNvPr id="610" name="Google Shape;610;p15"/>
          <p:cNvPicPr preferRelativeResize="0"/>
          <p:nvPr/>
        </p:nvPicPr>
        <p:blipFill rotWithShape="1">
          <a:blip r:embed="rId4">
            <a:alphaModFix/>
          </a:blip>
          <a:srcRect b="0" l="0" r="0" t="0"/>
          <a:stretch/>
        </p:blipFill>
        <p:spPr>
          <a:xfrm rot="-5400000">
            <a:off x="2299969" y="3456548"/>
            <a:ext cx="660318" cy="647619"/>
          </a:xfrm>
          <a:prstGeom prst="rect">
            <a:avLst/>
          </a:prstGeom>
          <a:noFill/>
          <a:ln>
            <a:noFill/>
          </a:ln>
        </p:spPr>
      </p:pic>
      <p:pic>
        <p:nvPicPr>
          <p:cNvPr id="611" name="Google Shape;611;p15"/>
          <p:cNvPicPr preferRelativeResize="0"/>
          <p:nvPr/>
        </p:nvPicPr>
        <p:blipFill rotWithShape="1">
          <a:blip r:embed="rId4">
            <a:alphaModFix/>
          </a:blip>
          <a:srcRect b="0" l="0" r="0" t="0"/>
          <a:stretch/>
        </p:blipFill>
        <p:spPr>
          <a:xfrm rot="-5400000">
            <a:off x="3036713" y="3463121"/>
            <a:ext cx="660318" cy="647619"/>
          </a:xfrm>
          <a:prstGeom prst="rect">
            <a:avLst/>
          </a:prstGeom>
          <a:noFill/>
          <a:ln>
            <a:noFill/>
          </a:ln>
        </p:spPr>
      </p:pic>
      <p:sp>
        <p:nvSpPr>
          <p:cNvPr id="612" name="Google Shape;612;p15"/>
          <p:cNvSpPr/>
          <p:nvPr/>
        </p:nvSpPr>
        <p:spPr>
          <a:xfrm>
            <a:off x="5731099" y="2771614"/>
            <a:ext cx="605307" cy="273368"/>
          </a:xfrm>
          <a:prstGeom prst="leftArrow">
            <a:avLst>
              <a:gd fmla="val 50000" name="adj1"/>
              <a:gd fmla="val 50000" name="adj2"/>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8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6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8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7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9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57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9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5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0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0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0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61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0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61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pic>
        <p:nvPicPr>
          <p:cNvPr id="618" name="Google Shape;618;p16"/>
          <p:cNvPicPr preferRelativeResize="0"/>
          <p:nvPr/>
        </p:nvPicPr>
        <p:blipFill rotWithShape="1">
          <a:blip r:embed="rId3">
            <a:alphaModFix/>
          </a:blip>
          <a:srcRect b="0" l="0" r="0" t="0"/>
          <a:stretch/>
        </p:blipFill>
        <p:spPr>
          <a:xfrm>
            <a:off x="4291856" y="3702753"/>
            <a:ext cx="3091892" cy="1836555"/>
          </a:xfrm>
          <a:prstGeom prst="rect">
            <a:avLst/>
          </a:prstGeom>
          <a:noFill/>
          <a:ln>
            <a:noFill/>
          </a:ln>
        </p:spPr>
      </p:pic>
      <p:grpSp>
        <p:nvGrpSpPr>
          <p:cNvPr id="619" name="Google Shape;619;p16"/>
          <p:cNvGrpSpPr/>
          <p:nvPr/>
        </p:nvGrpSpPr>
        <p:grpSpPr>
          <a:xfrm>
            <a:off x="3703102" y="1825394"/>
            <a:ext cx="3964807" cy="4719251"/>
            <a:chOff x="3696799" y="1210394"/>
            <a:chExt cx="3964807" cy="4719251"/>
          </a:xfrm>
        </p:grpSpPr>
        <p:cxnSp>
          <p:nvCxnSpPr>
            <p:cNvPr id="620" name="Google Shape;620;p16"/>
            <p:cNvCxnSpPr/>
            <p:nvPr/>
          </p:nvCxnSpPr>
          <p:spPr>
            <a:xfrm rot="10800000">
              <a:off x="4000501" y="1684088"/>
              <a:ext cx="545761" cy="0"/>
            </a:xfrm>
            <a:prstGeom prst="straightConnector1">
              <a:avLst/>
            </a:prstGeom>
            <a:noFill/>
            <a:ln cap="flat" cmpd="sng" w="50800">
              <a:solidFill>
                <a:schemeClr val="dk1"/>
              </a:solidFill>
              <a:prstDash val="solid"/>
              <a:miter lim="800000"/>
              <a:headEnd len="sm" w="sm" type="none"/>
              <a:tailEnd len="sm" w="sm" type="none"/>
            </a:ln>
          </p:spPr>
        </p:cxnSp>
        <p:cxnSp>
          <p:nvCxnSpPr>
            <p:cNvPr id="621" name="Google Shape;621;p16"/>
            <p:cNvCxnSpPr/>
            <p:nvPr/>
          </p:nvCxnSpPr>
          <p:spPr>
            <a:xfrm rot="10800000">
              <a:off x="7115844" y="1684088"/>
              <a:ext cx="545761" cy="0"/>
            </a:xfrm>
            <a:prstGeom prst="straightConnector1">
              <a:avLst/>
            </a:prstGeom>
            <a:noFill/>
            <a:ln cap="flat" cmpd="sng" w="50800">
              <a:solidFill>
                <a:schemeClr val="dk1"/>
              </a:solidFill>
              <a:prstDash val="solid"/>
              <a:miter lim="800000"/>
              <a:headEnd len="sm" w="sm" type="none"/>
              <a:tailEnd len="sm" w="sm" type="none"/>
            </a:ln>
          </p:spPr>
        </p:cxnSp>
        <p:cxnSp>
          <p:nvCxnSpPr>
            <p:cNvPr id="622" name="Google Shape;622;p16"/>
            <p:cNvCxnSpPr/>
            <p:nvPr/>
          </p:nvCxnSpPr>
          <p:spPr>
            <a:xfrm rot="10800000">
              <a:off x="4020608" y="1690931"/>
              <a:ext cx="0" cy="3896140"/>
            </a:xfrm>
            <a:prstGeom prst="straightConnector1">
              <a:avLst/>
            </a:prstGeom>
            <a:noFill/>
            <a:ln cap="flat" cmpd="sng" w="50800">
              <a:solidFill>
                <a:schemeClr val="dk1"/>
              </a:solidFill>
              <a:prstDash val="solid"/>
              <a:miter lim="800000"/>
              <a:headEnd len="sm" w="sm" type="none"/>
              <a:tailEnd len="sm" w="sm" type="none"/>
            </a:ln>
          </p:spPr>
        </p:cxnSp>
        <p:cxnSp>
          <p:nvCxnSpPr>
            <p:cNvPr id="623" name="Google Shape;623;p16"/>
            <p:cNvCxnSpPr/>
            <p:nvPr/>
          </p:nvCxnSpPr>
          <p:spPr>
            <a:xfrm rot="10800000">
              <a:off x="4001395" y="5587071"/>
              <a:ext cx="3660210" cy="0"/>
            </a:xfrm>
            <a:prstGeom prst="straightConnector1">
              <a:avLst/>
            </a:prstGeom>
            <a:noFill/>
            <a:ln cap="flat" cmpd="sng" w="50800">
              <a:solidFill>
                <a:schemeClr val="dk1"/>
              </a:solidFill>
              <a:prstDash val="solid"/>
              <a:miter lim="800000"/>
              <a:headEnd len="sm" w="sm" type="none"/>
              <a:tailEnd len="sm" w="sm" type="none"/>
            </a:ln>
          </p:spPr>
        </p:cxnSp>
        <p:cxnSp>
          <p:nvCxnSpPr>
            <p:cNvPr id="624" name="Google Shape;624;p16"/>
            <p:cNvCxnSpPr/>
            <p:nvPr/>
          </p:nvCxnSpPr>
          <p:spPr>
            <a:xfrm>
              <a:off x="7639733" y="1669569"/>
              <a:ext cx="0" cy="3902253"/>
            </a:xfrm>
            <a:prstGeom prst="straightConnector1">
              <a:avLst/>
            </a:prstGeom>
            <a:noFill/>
            <a:ln cap="flat" cmpd="sng" w="50800">
              <a:solidFill>
                <a:schemeClr val="dk1"/>
              </a:solidFill>
              <a:prstDash val="solid"/>
              <a:miter lim="800000"/>
              <a:headEnd len="sm" w="sm" type="none"/>
              <a:tailEnd len="sm" w="sm" type="none"/>
            </a:ln>
          </p:spPr>
        </p:cxnSp>
        <p:sp>
          <p:nvSpPr>
            <p:cNvPr id="625" name="Google Shape;625;p16"/>
            <p:cNvSpPr/>
            <p:nvPr/>
          </p:nvSpPr>
          <p:spPr>
            <a:xfrm>
              <a:off x="5563341" y="5209645"/>
              <a:ext cx="720000" cy="720000"/>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1" anchor="ctr" bIns="72000" lIns="91425" spcFirstLastPara="1" rIns="91425" wrap="square" tIns="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accent1"/>
                  </a:solidFill>
                  <a:latin typeface="Open Sans"/>
                  <a:ea typeface="Open Sans"/>
                  <a:cs typeface="Open Sans"/>
                  <a:sym typeface="Open Sans"/>
                </a:rPr>
                <a:t>~</a:t>
              </a:r>
              <a:endParaRPr b="0" i="0" sz="1400" u="none" cap="none" strike="noStrike">
                <a:solidFill>
                  <a:srgbClr val="000000"/>
                </a:solidFill>
                <a:latin typeface="Arial"/>
                <a:ea typeface="Arial"/>
                <a:cs typeface="Arial"/>
                <a:sym typeface="Arial"/>
              </a:endParaRPr>
            </a:p>
          </p:txBody>
        </p:sp>
        <p:cxnSp>
          <p:nvCxnSpPr>
            <p:cNvPr id="626" name="Google Shape;626;p16"/>
            <p:cNvCxnSpPr/>
            <p:nvPr/>
          </p:nvCxnSpPr>
          <p:spPr>
            <a:xfrm rot="10800000">
              <a:off x="5381266" y="2039979"/>
              <a:ext cx="831870" cy="0"/>
            </a:xfrm>
            <a:prstGeom prst="straightConnector1">
              <a:avLst/>
            </a:prstGeom>
            <a:noFill/>
            <a:ln cap="flat" cmpd="sng" w="50800">
              <a:solidFill>
                <a:schemeClr val="dk1"/>
              </a:solidFill>
              <a:prstDash val="solid"/>
              <a:miter lim="800000"/>
              <a:headEnd len="sm" w="sm" type="none"/>
              <a:tailEnd len="sm" w="sm" type="none"/>
            </a:ln>
          </p:spPr>
        </p:cxnSp>
        <p:cxnSp>
          <p:nvCxnSpPr>
            <p:cNvPr id="627" name="Google Shape;627;p16"/>
            <p:cNvCxnSpPr/>
            <p:nvPr/>
          </p:nvCxnSpPr>
          <p:spPr>
            <a:xfrm rot="10800000">
              <a:off x="5429628" y="1420169"/>
              <a:ext cx="831870" cy="0"/>
            </a:xfrm>
            <a:prstGeom prst="straightConnector1">
              <a:avLst/>
            </a:prstGeom>
            <a:noFill/>
            <a:ln cap="flat" cmpd="sng" w="50800">
              <a:solidFill>
                <a:schemeClr val="dk1"/>
              </a:solidFill>
              <a:prstDash val="solid"/>
              <a:miter lim="800000"/>
              <a:headEnd len="sm" w="sm" type="none"/>
              <a:tailEnd len="sm" w="sm" type="none"/>
            </a:ln>
          </p:spPr>
        </p:cxnSp>
        <p:sp>
          <p:nvSpPr>
            <p:cNvPr id="628" name="Google Shape;628;p16"/>
            <p:cNvSpPr/>
            <p:nvPr/>
          </p:nvSpPr>
          <p:spPr>
            <a:xfrm rot="4266805">
              <a:off x="4448513" y="1503907"/>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29" name="Google Shape;629;p16"/>
            <p:cNvSpPr/>
            <p:nvPr/>
          </p:nvSpPr>
          <p:spPr>
            <a:xfrm flipH="1" rot="-4285199">
              <a:off x="6941048" y="1491170"/>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nvGrpSpPr>
            <p:cNvPr id="630" name="Google Shape;630;p16"/>
            <p:cNvGrpSpPr/>
            <p:nvPr/>
          </p:nvGrpSpPr>
          <p:grpSpPr>
            <a:xfrm>
              <a:off x="4398468" y="1409506"/>
              <a:ext cx="1151251" cy="460847"/>
              <a:chOff x="4273381" y="908960"/>
              <a:chExt cx="1151251" cy="460847"/>
            </a:xfrm>
          </p:grpSpPr>
          <p:cxnSp>
            <p:nvCxnSpPr>
              <p:cNvPr id="631" name="Google Shape;631;p16"/>
              <p:cNvCxnSpPr/>
              <p:nvPr/>
            </p:nvCxnSpPr>
            <p:spPr>
              <a:xfrm flipH="1" rot="-6533195">
                <a:off x="4893882" y="691769"/>
                <a:ext cx="171411" cy="882094"/>
              </a:xfrm>
              <a:prstGeom prst="straightConnector1">
                <a:avLst/>
              </a:prstGeom>
              <a:noFill/>
              <a:ln cap="flat" cmpd="sng" w="76200">
                <a:solidFill>
                  <a:schemeClr val="dk1"/>
                </a:solidFill>
                <a:prstDash val="solid"/>
                <a:miter lim="800000"/>
                <a:headEnd len="sm" w="sm" type="none"/>
                <a:tailEnd len="sm" w="sm" type="none"/>
              </a:ln>
            </p:spPr>
          </p:cxnSp>
          <p:sp>
            <p:nvSpPr>
              <p:cNvPr id="632" name="Google Shape;632;p16"/>
              <p:cNvSpPr/>
              <p:nvPr/>
            </p:nvSpPr>
            <p:spPr>
              <a:xfrm flipH="1" rot="-4285199">
                <a:off x="4316555" y="1002632"/>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633" name="Google Shape;633;p16"/>
            <p:cNvGrpSpPr/>
            <p:nvPr/>
          </p:nvGrpSpPr>
          <p:grpSpPr>
            <a:xfrm>
              <a:off x="6161644" y="1385272"/>
              <a:ext cx="1142542" cy="466765"/>
              <a:chOff x="6250826" y="903043"/>
              <a:chExt cx="1142542" cy="466765"/>
            </a:xfrm>
          </p:grpSpPr>
          <p:cxnSp>
            <p:nvCxnSpPr>
              <p:cNvPr id="634" name="Google Shape;634;p16"/>
              <p:cNvCxnSpPr/>
              <p:nvPr/>
            </p:nvCxnSpPr>
            <p:spPr>
              <a:xfrm rot="6533195">
                <a:off x="6610165" y="685852"/>
                <a:ext cx="171411" cy="882094"/>
              </a:xfrm>
              <a:prstGeom prst="straightConnector1">
                <a:avLst/>
              </a:prstGeom>
              <a:noFill/>
              <a:ln cap="flat" cmpd="sng" w="76200">
                <a:solidFill>
                  <a:schemeClr val="dk1"/>
                </a:solidFill>
                <a:prstDash val="solid"/>
                <a:miter lim="800000"/>
                <a:headEnd len="sm" w="sm" type="none"/>
                <a:tailEnd len="sm" w="sm" type="none"/>
              </a:ln>
            </p:spPr>
          </p:cxnSp>
          <p:sp>
            <p:nvSpPr>
              <p:cNvPr id="635" name="Google Shape;635;p16"/>
              <p:cNvSpPr/>
              <p:nvPr/>
            </p:nvSpPr>
            <p:spPr>
              <a:xfrm flipH="1" rot="-4285199">
                <a:off x="7026194" y="1002633"/>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pic>
          <p:nvPicPr>
            <p:cNvPr id="636" name="Google Shape;636;p16"/>
            <p:cNvPicPr preferRelativeResize="0"/>
            <p:nvPr/>
          </p:nvPicPr>
          <p:blipFill rotWithShape="1">
            <a:blip r:embed="rId4">
              <a:alphaModFix/>
            </a:blip>
            <a:srcRect b="0" l="0" r="0" t="0"/>
            <a:stretch/>
          </p:blipFill>
          <p:spPr>
            <a:xfrm rot="-5400000">
              <a:off x="3690449" y="2281967"/>
              <a:ext cx="660318" cy="647619"/>
            </a:xfrm>
            <a:prstGeom prst="rect">
              <a:avLst/>
            </a:prstGeom>
            <a:noFill/>
            <a:ln>
              <a:noFill/>
            </a:ln>
          </p:spPr>
        </p:pic>
        <p:pic>
          <p:nvPicPr>
            <p:cNvPr id="637" name="Google Shape;637;p16"/>
            <p:cNvPicPr preferRelativeResize="0"/>
            <p:nvPr/>
          </p:nvPicPr>
          <p:blipFill rotWithShape="1">
            <a:blip r:embed="rId5">
              <a:alphaModFix/>
            </a:blip>
            <a:srcRect b="0" l="0" r="0" t="0"/>
            <a:stretch/>
          </p:blipFill>
          <p:spPr>
            <a:xfrm rot="-5400000">
              <a:off x="3690450" y="2293650"/>
              <a:ext cx="660318" cy="647619"/>
            </a:xfrm>
            <a:prstGeom prst="rect">
              <a:avLst/>
            </a:prstGeom>
            <a:noFill/>
            <a:ln>
              <a:noFill/>
            </a:ln>
          </p:spPr>
        </p:pic>
        <p:sp>
          <p:nvSpPr>
            <p:cNvPr id="638" name="Google Shape;638;p16"/>
            <p:cNvSpPr/>
            <p:nvPr/>
          </p:nvSpPr>
          <p:spPr>
            <a:xfrm rot="4266805">
              <a:off x="5299115" y="1254111"/>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39" name="Google Shape;639;p16"/>
            <p:cNvSpPr/>
            <p:nvPr/>
          </p:nvSpPr>
          <p:spPr>
            <a:xfrm rot="4266805">
              <a:off x="5311815" y="1887411"/>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40" name="Google Shape;640;p16"/>
            <p:cNvSpPr/>
            <p:nvPr/>
          </p:nvSpPr>
          <p:spPr>
            <a:xfrm rot="4266805">
              <a:off x="6099498" y="1254112"/>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41" name="Google Shape;641;p16"/>
            <p:cNvSpPr/>
            <p:nvPr/>
          </p:nvSpPr>
          <p:spPr>
            <a:xfrm rot="4266805">
              <a:off x="6112198" y="1887412"/>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642" name="Google Shape;642;p16"/>
          <p:cNvGrpSpPr/>
          <p:nvPr/>
        </p:nvGrpSpPr>
        <p:grpSpPr>
          <a:xfrm>
            <a:off x="3703102" y="1825394"/>
            <a:ext cx="3964807" cy="4719251"/>
            <a:chOff x="3696799" y="1210394"/>
            <a:chExt cx="3964807" cy="4719251"/>
          </a:xfrm>
        </p:grpSpPr>
        <p:cxnSp>
          <p:nvCxnSpPr>
            <p:cNvPr id="643" name="Google Shape;643;p16"/>
            <p:cNvCxnSpPr/>
            <p:nvPr/>
          </p:nvCxnSpPr>
          <p:spPr>
            <a:xfrm rot="10800000">
              <a:off x="4000501" y="1684088"/>
              <a:ext cx="545761" cy="0"/>
            </a:xfrm>
            <a:prstGeom prst="straightConnector1">
              <a:avLst/>
            </a:prstGeom>
            <a:noFill/>
            <a:ln cap="flat" cmpd="sng" w="50800">
              <a:solidFill>
                <a:schemeClr val="dk1"/>
              </a:solidFill>
              <a:prstDash val="solid"/>
              <a:miter lim="800000"/>
              <a:headEnd len="sm" w="sm" type="none"/>
              <a:tailEnd len="sm" w="sm" type="none"/>
            </a:ln>
          </p:spPr>
        </p:cxnSp>
        <p:cxnSp>
          <p:nvCxnSpPr>
            <p:cNvPr id="644" name="Google Shape;644;p16"/>
            <p:cNvCxnSpPr/>
            <p:nvPr/>
          </p:nvCxnSpPr>
          <p:spPr>
            <a:xfrm rot="10800000">
              <a:off x="7115844" y="1684088"/>
              <a:ext cx="545761" cy="0"/>
            </a:xfrm>
            <a:prstGeom prst="straightConnector1">
              <a:avLst/>
            </a:prstGeom>
            <a:noFill/>
            <a:ln cap="flat" cmpd="sng" w="50800">
              <a:solidFill>
                <a:schemeClr val="dk1"/>
              </a:solidFill>
              <a:prstDash val="solid"/>
              <a:miter lim="800000"/>
              <a:headEnd len="sm" w="sm" type="none"/>
              <a:tailEnd len="sm" w="sm" type="none"/>
            </a:ln>
          </p:spPr>
        </p:cxnSp>
        <p:cxnSp>
          <p:nvCxnSpPr>
            <p:cNvPr id="645" name="Google Shape;645;p16"/>
            <p:cNvCxnSpPr/>
            <p:nvPr/>
          </p:nvCxnSpPr>
          <p:spPr>
            <a:xfrm rot="10800000">
              <a:off x="4020608" y="1690931"/>
              <a:ext cx="0" cy="3896140"/>
            </a:xfrm>
            <a:prstGeom prst="straightConnector1">
              <a:avLst/>
            </a:prstGeom>
            <a:noFill/>
            <a:ln cap="flat" cmpd="sng" w="50800">
              <a:solidFill>
                <a:schemeClr val="dk1"/>
              </a:solidFill>
              <a:prstDash val="solid"/>
              <a:miter lim="800000"/>
              <a:headEnd len="sm" w="sm" type="none"/>
              <a:tailEnd len="sm" w="sm" type="none"/>
            </a:ln>
          </p:spPr>
        </p:cxnSp>
        <p:cxnSp>
          <p:nvCxnSpPr>
            <p:cNvPr id="646" name="Google Shape;646;p16"/>
            <p:cNvCxnSpPr/>
            <p:nvPr/>
          </p:nvCxnSpPr>
          <p:spPr>
            <a:xfrm rot="10800000">
              <a:off x="4001395" y="5587071"/>
              <a:ext cx="3660210" cy="0"/>
            </a:xfrm>
            <a:prstGeom prst="straightConnector1">
              <a:avLst/>
            </a:prstGeom>
            <a:noFill/>
            <a:ln cap="flat" cmpd="sng" w="50800">
              <a:solidFill>
                <a:schemeClr val="dk1"/>
              </a:solidFill>
              <a:prstDash val="solid"/>
              <a:miter lim="800000"/>
              <a:headEnd len="sm" w="sm" type="none"/>
              <a:tailEnd len="sm" w="sm" type="none"/>
            </a:ln>
          </p:spPr>
        </p:cxnSp>
        <p:cxnSp>
          <p:nvCxnSpPr>
            <p:cNvPr id="647" name="Google Shape;647;p16"/>
            <p:cNvCxnSpPr/>
            <p:nvPr/>
          </p:nvCxnSpPr>
          <p:spPr>
            <a:xfrm>
              <a:off x="7639733" y="1669569"/>
              <a:ext cx="0" cy="3902253"/>
            </a:xfrm>
            <a:prstGeom prst="straightConnector1">
              <a:avLst/>
            </a:prstGeom>
            <a:noFill/>
            <a:ln cap="flat" cmpd="sng" w="50800">
              <a:solidFill>
                <a:schemeClr val="dk1"/>
              </a:solidFill>
              <a:prstDash val="solid"/>
              <a:miter lim="800000"/>
              <a:headEnd len="sm" w="sm" type="none"/>
              <a:tailEnd len="sm" w="sm" type="none"/>
            </a:ln>
          </p:spPr>
        </p:cxnSp>
        <p:sp>
          <p:nvSpPr>
            <p:cNvPr id="648" name="Google Shape;648;p16"/>
            <p:cNvSpPr/>
            <p:nvPr/>
          </p:nvSpPr>
          <p:spPr>
            <a:xfrm>
              <a:off x="5563341" y="5209645"/>
              <a:ext cx="720000" cy="720000"/>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1" anchor="ctr" bIns="72000" lIns="91425" spcFirstLastPara="1" rIns="91425" wrap="square" tIns="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accent1"/>
                  </a:solidFill>
                  <a:latin typeface="Open Sans"/>
                  <a:ea typeface="Open Sans"/>
                  <a:cs typeface="Open Sans"/>
                  <a:sym typeface="Open Sans"/>
                </a:rPr>
                <a:t>~</a:t>
              </a:r>
              <a:endParaRPr b="0" i="0" sz="1400" u="none" cap="none" strike="noStrike">
                <a:solidFill>
                  <a:srgbClr val="000000"/>
                </a:solidFill>
                <a:latin typeface="Arial"/>
                <a:ea typeface="Arial"/>
                <a:cs typeface="Arial"/>
                <a:sym typeface="Arial"/>
              </a:endParaRPr>
            </a:p>
          </p:txBody>
        </p:sp>
        <p:cxnSp>
          <p:nvCxnSpPr>
            <p:cNvPr id="649" name="Google Shape;649;p16"/>
            <p:cNvCxnSpPr/>
            <p:nvPr/>
          </p:nvCxnSpPr>
          <p:spPr>
            <a:xfrm rot="10800000">
              <a:off x="5381266" y="2039979"/>
              <a:ext cx="831870" cy="0"/>
            </a:xfrm>
            <a:prstGeom prst="straightConnector1">
              <a:avLst/>
            </a:prstGeom>
            <a:noFill/>
            <a:ln cap="flat" cmpd="sng" w="50800">
              <a:solidFill>
                <a:schemeClr val="dk1"/>
              </a:solidFill>
              <a:prstDash val="solid"/>
              <a:miter lim="800000"/>
              <a:headEnd len="sm" w="sm" type="none"/>
              <a:tailEnd len="sm" w="sm" type="none"/>
            </a:ln>
          </p:spPr>
        </p:cxnSp>
        <p:cxnSp>
          <p:nvCxnSpPr>
            <p:cNvPr id="650" name="Google Shape;650;p16"/>
            <p:cNvCxnSpPr/>
            <p:nvPr/>
          </p:nvCxnSpPr>
          <p:spPr>
            <a:xfrm rot="10800000">
              <a:off x="5429628" y="1420169"/>
              <a:ext cx="831870" cy="0"/>
            </a:xfrm>
            <a:prstGeom prst="straightConnector1">
              <a:avLst/>
            </a:prstGeom>
            <a:noFill/>
            <a:ln cap="flat" cmpd="sng" w="50800">
              <a:solidFill>
                <a:schemeClr val="dk1"/>
              </a:solidFill>
              <a:prstDash val="solid"/>
              <a:miter lim="800000"/>
              <a:headEnd len="sm" w="sm" type="none"/>
              <a:tailEnd len="sm" w="sm" type="none"/>
            </a:ln>
          </p:spPr>
        </p:cxnSp>
        <p:sp>
          <p:nvSpPr>
            <p:cNvPr id="651" name="Google Shape;651;p16"/>
            <p:cNvSpPr/>
            <p:nvPr/>
          </p:nvSpPr>
          <p:spPr>
            <a:xfrm rot="4266805">
              <a:off x="4448513" y="1503907"/>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nvGrpSpPr>
            <p:cNvPr id="652" name="Google Shape;652;p16"/>
            <p:cNvGrpSpPr/>
            <p:nvPr/>
          </p:nvGrpSpPr>
          <p:grpSpPr>
            <a:xfrm>
              <a:off x="6216610" y="1447996"/>
              <a:ext cx="1091612" cy="446055"/>
              <a:chOff x="6268306" y="1977687"/>
              <a:chExt cx="1091612" cy="446055"/>
            </a:xfrm>
          </p:grpSpPr>
          <p:cxnSp>
            <p:nvCxnSpPr>
              <p:cNvPr id="653" name="Google Shape;653;p16"/>
              <p:cNvCxnSpPr/>
              <p:nvPr/>
            </p:nvCxnSpPr>
            <p:spPr>
              <a:xfrm flipH="1">
                <a:off x="6268306" y="2177112"/>
                <a:ext cx="867912" cy="246630"/>
              </a:xfrm>
              <a:prstGeom prst="straightConnector1">
                <a:avLst/>
              </a:prstGeom>
              <a:noFill/>
              <a:ln cap="flat" cmpd="sng" w="76200">
                <a:solidFill>
                  <a:schemeClr val="dk1"/>
                </a:solidFill>
                <a:prstDash val="solid"/>
                <a:miter lim="800000"/>
                <a:headEnd len="sm" w="sm" type="none"/>
                <a:tailEnd len="sm" w="sm" type="none"/>
              </a:ln>
            </p:spPr>
          </p:cxnSp>
          <p:sp>
            <p:nvSpPr>
              <p:cNvPr id="654" name="Google Shape;654;p16"/>
              <p:cNvSpPr/>
              <p:nvPr/>
            </p:nvSpPr>
            <p:spPr>
              <a:xfrm flipH="1" rot="-4285199">
                <a:off x="6992744" y="2020861"/>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655" name="Google Shape;655;p16"/>
            <p:cNvGrpSpPr/>
            <p:nvPr/>
          </p:nvGrpSpPr>
          <p:grpSpPr>
            <a:xfrm>
              <a:off x="4398468" y="1409506"/>
              <a:ext cx="1151251" cy="460847"/>
              <a:chOff x="4273381" y="908960"/>
              <a:chExt cx="1151251" cy="460847"/>
            </a:xfrm>
          </p:grpSpPr>
          <p:cxnSp>
            <p:nvCxnSpPr>
              <p:cNvPr id="656" name="Google Shape;656;p16"/>
              <p:cNvCxnSpPr/>
              <p:nvPr/>
            </p:nvCxnSpPr>
            <p:spPr>
              <a:xfrm flipH="1" rot="-6533195">
                <a:off x="4893882" y="691769"/>
                <a:ext cx="171411" cy="882094"/>
              </a:xfrm>
              <a:prstGeom prst="straightConnector1">
                <a:avLst/>
              </a:prstGeom>
              <a:noFill/>
              <a:ln cap="flat" cmpd="sng" w="76200">
                <a:solidFill>
                  <a:schemeClr val="dk1"/>
                </a:solidFill>
                <a:prstDash val="solid"/>
                <a:miter lim="800000"/>
                <a:headEnd len="sm" w="sm" type="none"/>
                <a:tailEnd len="sm" w="sm" type="none"/>
              </a:ln>
            </p:spPr>
          </p:cxnSp>
          <p:sp>
            <p:nvSpPr>
              <p:cNvPr id="657" name="Google Shape;657;p16"/>
              <p:cNvSpPr/>
              <p:nvPr/>
            </p:nvSpPr>
            <p:spPr>
              <a:xfrm flipH="1" rot="-4285199">
                <a:off x="4316555" y="1002632"/>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sp>
          <p:nvSpPr>
            <p:cNvPr id="658" name="Google Shape;658;p16"/>
            <p:cNvSpPr/>
            <p:nvPr/>
          </p:nvSpPr>
          <p:spPr>
            <a:xfrm flipH="1" rot="-4285199">
              <a:off x="6937012" y="1484862"/>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pic>
          <p:nvPicPr>
            <p:cNvPr id="659" name="Google Shape;659;p16"/>
            <p:cNvPicPr preferRelativeResize="0"/>
            <p:nvPr/>
          </p:nvPicPr>
          <p:blipFill rotWithShape="1">
            <a:blip r:embed="rId4">
              <a:alphaModFix/>
            </a:blip>
            <a:srcRect b="0" l="0" r="0" t="0"/>
            <a:stretch/>
          </p:blipFill>
          <p:spPr>
            <a:xfrm rot="-5400000">
              <a:off x="3690449" y="2281967"/>
              <a:ext cx="660318" cy="647619"/>
            </a:xfrm>
            <a:prstGeom prst="rect">
              <a:avLst/>
            </a:prstGeom>
            <a:noFill/>
            <a:ln>
              <a:noFill/>
            </a:ln>
          </p:spPr>
        </p:pic>
        <p:sp>
          <p:nvSpPr>
            <p:cNvPr id="660" name="Google Shape;660;p16"/>
            <p:cNvSpPr/>
            <p:nvPr/>
          </p:nvSpPr>
          <p:spPr>
            <a:xfrm rot="4266805">
              <a:off x="5299115" y="1254111"/>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61" name="Google Shape;661;p16"/>
            <p:cNvSpPr/>
            <p:nvPr/>
          </p:nvSpPr>
          <p:spPr>
            <a:xfrm rot="4266805">
              <a:off x="5311815" y="1887411"/>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62" name="Google Shape;662;p16"/>
            <p:cNvSpPr/>
            <p:nvPr/>
          </p:nvSpPr>
          <p:spPr>
            <a:xfrm rot="4266805">
              <a:off x="6099498" y="1254112"/>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63" name="Google Shape;663;p16"/>
            <p:cNvSpPr/>
            <p:nvPr/>
          </p:nvSpPr>
          <p:spPr>
            <a:xfrm rot="4266805">
              <a:off x="6112198" y="1887412"/>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664" name="Google Shape;664;p16"/>
          <p:cNvGrpSpPr/>
          <p:nvPr/>
        </p:nvGrpSpPr>
        <p:grpSpPr>
          <a:xfrm>
            <a:off x="3703102" y="1825394"/>
            <a:ext cx="3964807" cy="4719251"/>
            <a:chOff x="3696799" y="1210394"/>
            <a:chExt cx="3964807" cy="4719251"/>
          </a:xfrm>
        </p:grpSpPr>
        <p:cxnSp>
          <p:nvCxnSpPr>
            <p:cNvPr id="665" name="Google Shape;665;p16"/>
            <p:cNvCxnSpPr/>
            <p:nvPr/>
          </p:nvCxnSpPr>
          <p:spPr>
            <a:xfrm rot="10800000">
              <a:off x="4000501" y="1684088"/>
              <a:ext cx="545761" cy="0"/>
            </a:xfrm>
            <a:prstGeom prst="straightConnector1">
              <a:avLst/>
            </a:prstGeom>
            <a:noFill/>
            <a:ln cap="flat" cmpd="sng" w="50800">
              <a:solidFill>
                <a:schemeClr val="dk1"/>
              </a:solidFill>
              <a:prstDash val="solid"/>
              <a:miter lim="800000"/>
              <a:headEnd len="sm" w="sm" type="none"/>
              <a:tailEnd len="sm" w="sm" type="none"/>
            </a:ln>
          </p:spPr>
        </p:cxnSp>
        <p:cxnSp>
          <p:nvCxnSpPr>
            <p:cNvPr id="666" name="Google Shape;666;p16"/>
            <p:cNvCxnSpPr/>
            <p:nvPr/>
          </p:nvCxnSpPr>
          <p:spPr>
            <a:xfrm rot="10800000">
              <a:off x="7115844" y="1684088"/>
              <a:ext cx="545761" cy="0"/>
            </a:xfrm>
            <a:prstGeom prst="straightConnector1">
              <a:avLst/>
            </a:prstGeom>
            <a:noFill/>
            <a:ln cap="flat" cmpd="sng" w="50800">
              <a:solidFill>
                <a:schemeClr val="dk1"/>
              </a:solidFill>
              <a:prstDash val="solid"/>
              <a:miter lim="800000"/>
              <a:headEnd len="sm" w="sm" type="none"/>
              <a:tailEnd len="sm" w="sm" type="none"/>
            </a:ln>
          </p:spPr>
        </p:cxnSp>
        <p:cxnSp>
          <p:nvCxnSpPr>
            <p:cNvPr id="667" name="Google Shape;667;p16"/>
            <p:cNvCxnSpPr/>
            <p:nvPr/>
          </p:nvCxnSpPr>
          <p:spPr>
            <a:xfrm rot="10800000">
              <a:off x="4020608" y="1690931"/>
              <a:ext cx="0" cy="3896140"/>
            </a:xfrm>
            <a:prstGeom prst="straightConnector1">
              <a:avLst/>
            </a:prstGeom>
            <a:noFill/>
            <a:ln cap="flat" cmpd="sng" w="50800">
              <a:solidFill>
                <a:schemeClr val="dk1"/>
              </a:solidFill>
              <a:prstDash val="solid"/>
              <a:miter lim="800000"/>
              <a:headEnd len="sm" w="sm" type="none"/>
              <a:tailEnd len="sm" w="sm" type="none"/>
            </a:ln>
          </p:spPr>
        </p:cxnSp>
        <p:cxnSp>
          <p:nvCxnSpPr>
            <p:cNvPr id="668" name="Google Shape;668;p16"/>
            <p:cNvCxnSpPr/>
            <p:nvPr/>
          </p:nvCxnSpPr>
          <p:spPr>
            <a:xfrm rot="10800000">
              <a:off x="4001395" y="5587071"/>
              <a:ext cx="3660210" cy="0"/>
            </a:xfrm>
            <a:prstGeom prst="straightConnector1">
              <a:avLst/>
            </a:prstGeom>
            <a:noFill/>
            <a:ln cap="flat" cmpd="sng" w="50800">
              <a:solidFill>
                <a:schemeClr val="dk1"/>
              </a:solidFill>
              <a:prstDash val="solid"/>
              <a:miter lim="800000"/>
              <a:headEnd len="sm" w="sm" type="none"/>
              <a:tailEnd len="sm" w="sm" type="none"/>
            </a:ln>
          </p:spPr>
        </p:cxnSp>
        <p:cxnSp>
          <p:nvCxnSpPr>
            <p:cNvPr id="669" name="Google Shape;669;p16"/>
            <p:cNvCxnSpPr/>
            <p:nvPr/>
          </p:nvCxnSpPr>
          <p:spPr>
            <a:xfrm>
              <a:off x="7639733" y="1669569"/>
              <a:ext cx="0" cy="3902253"/>
            </a:xfrm>
            <a:prstGeom prst="straightConnector1">
              <a:avLst/>
            </a:prstGeom>
            <a:noFill/>
            <a:ln cap="flat" cmpd="sng" w="50800">
              <a:solidFill>
                <a:schemeClr val="dk1"/>
              </a:solidFill>
              <a:prstDash val="solid"/>
              <a:miter lim="800000"/>
              <a:headEnd len="sm" w="sm" type="none"/>
              <a:tailEnd len="sm" w="sm" type="none"/>
            </a:ln>
          </p:spPr>
        </p:cxnSp>
        <p:sp>
          <p:nvSpPr>
            <p:cNvPr id="670" name="Google Shape;670;p16"/>
            <p:cNvSpPr/>
            <p:nvPr/>
          </p:nvSpPr>
          <p:spPr>
            <a:xfrm>
              <a:off x="5563341" y="5209645"/>
              <a:ext cx="720000" cy="720000"/>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1" anchor="ctr" bIns="72000" lIns="91425" spcFirstLastPara="1" rIns="91425" wrap="square" tIns="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accent1"/>
                  </a:solidFill>
                  <a:latin typeface="Open Sans"/>
                  <a:ea typeface="Open Sans"/>
                  <a:cs typeface="Open Sans"/>
                  <a:sym typeface="Open Sans"/>
                </a:rPr>
                <a:t>~</a:t>
              </a:r>
              <a:endParaRPr b="0" i="0" sz="1400" u="none" cap="none" strike="noStrike">
                <a:solidFill>
                  <a:srgbClr val="000000"/>
                </a:solidFill>
                <a:latin typeface="Arial"/>
                <a:ea typeface="Arial"/>
                <a:cs typeface="Arial"/>
                <a:sym typeface="Arial"/>
              </a:endParaRPr>
            </a:p>
          </p:txBody>
        </p:sp>
        <p:cxnSp>
          <p:nvCxnSpPr>
            <p:cNvPr id="671" name="Google Shape;671;p16"/>
            <p:cNvCxnSpPr/>
            <p:nvPr/>
          </p:nvCxnSpPr>
          <p:spPr>
            <a:xfrm rot="10800000">
              <a:off x="5381266" y="2039979"/>
              <a:ext cx="831870" cy="0"/>
            </a:xfrm>
            <a:prstGeom prst="straightConnector1">
              <a:avLst/>
            </a:prstGeom>
            <a:noFill/>
            <a:ln cap="flat" cmpd="sng" w="50800">
              <a:solidFill>
                <a:schemeClr val="dk1"/>
              </a:solidFill>
              <a:prstDash val="solid"/>
              <a:miter lim="800000"/>
              <a:headEnd len="sm" w="sm" type="none"/>
              <a:tailEnd len="sm" w="sm" type="none"/>
            </a:ln>
          </p:spPr>
        </p:cxnSp>
        <p:cxnSp>
          <p:nvCxnSpPr>
            <p:cNvPr id="672" name="Google Shape;672;p16"/>
            <p:cNvCxnSpPr/>
            <p:nvPr/>
          </p:nvCxnSpPr>
          <p:spPr>
            <a:xfrm rot="10800000">
              <a:off x="5429628" y="1420169"/>
              <a:ext cx="831870" cy="0"/>
            </a:xfrm>
            <a:prstGeom prst="straightConnector1">
              <a:avLst/>
            </a:prstGeom>
            <a:noFill/>
            <a:ln cap="flat" cmpd="sng" w="50800">
              <a:solidFill>
                <a:schemeClr val="dk1"/>
              </a:solidFill>
              <a:prstDash val="solid"/>
              <a:miter lim="800000"/>
              <a:headEnd len="sm" w="sm" type="none"/>
              <a:tailEnd len="sm" w="sm" type="none"/>
            </a:ln>
          </p:spPr>
        </p:cxnSp>
        <p:grpSp>
          <p:nvGrpSpPr>
            <p:cNvPr id="673" name="Google Shape;673;p16"/>
            <p:cNvGrpSpPr/>
            <p:nvPr/>
          </p:nvGrpSpPr>
          <p:grpSpPr>
            <a:xfrm>
              <a:off x="4404796" y="1391282"/>
              <a:ext cx="1133607" cy="766741"/>
              <a:chOff x="4296831" y="1933636"/>
              <a:chExt cx="1133607" cy="766741"/>
            </a:xfrm>
          </p:grpSpPr>
          <p:cxnSp>
            <p:nvCxnSpPr>
              <p:cNvPr id="674" name="Google Shape;674;p16"/>
              <p:cNvCxnSpPr/>
              <p:nvPr/>
            </p:nvCxnSpPr>
            <p:spPr>
              <a:xfrm flipH="1" rot="-6514801">
                <a:off x="4700919" y="1928205"/>
                <a:ext cx="547511" cy="777604"/>
              </a:xfrm>
              <a:prstGeom prst="straightConnector1">
                <a:avLst/>
              </a:prstGeom>
              <a:noFill/>
              <a:ln cap="flat" cmpd="sng" w="76200">
                <a:solidFill>
                  <a:schemeClr val="dk1"/>
                </a:solidFill>
                <a:prstDash val="solid"/>
                <a:miter lim="800000"/>
                <a:headEnd len="sm" w="sm" type="none"/>
                <a:tailEnd len="sm" w="sm" type="none"/>
              </a:ln>
            </p:spPr>
          </p:cxnSp>
          <p:sp>
            <p:nvSpPr>
              <p:cNvPr id="675" name="Google Shape;675;p16"/>
              <p:cNvSpPr/>
              <p:nvPr/>
            </p:nvSpPr>
            <p:spPr>
              <a:xfrm rot="4266805">
                <a:off x="4340548" y="2046261"/>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676" name="Google Shape;676;p16"/>
            <p:cNvGrpSpPr/>
            <p:nvPr/>
          </p:nvGrpSpPr>
          <p:grpSpPr>
            <a:xfrm>
              <a:off x="6216610" y="1447996"/>
              <a:ext cx="1091612" cy="446055"/>
              <a:chOff x="6268306" y="1977687"/>
              <a:chExt cx="1091612" cy="446055"/>
            </a:xfrm>
          </p:grpSpPr>
          <p:cxnSp>
            <p:nvCxnSpPr>
              <p:cNvPr id="677" name="Google Shape;677;p16"/>
              <p:cNvCxnSpPr/>
              <p:nvPr/>
            </p:nvCxnSpPr>
            <p:spPr>
              <a:xfrm flipH="1">
                <a:off x="6268306" y="2177112"/>
                <a:ext cx="867912" cy="246630"/>
              </a:xfrm>
              <a:prstGeom prst="straightConnector1">
                <a:avLst/>
              </a:prstGeom>
              <a:noFill/>
              <a:ln cap="flat" cmpd="sng" w="76200">
                <a:solidFill>
                  <a:schemeClr val="dk1"/>
                </a:solidFill>
                <a:prstDash val="solid"/>
                <a:miter lim="800000"/>
                <a:headEnd len="sm" w="sm" type="none"/>
                <a:tailEnd len="sm" w="sm" type="none"/>
              </a:ln>
            </p:spPr>
          </p:cxnSp>
          <p:sp>
            <p:nvSpPr>
              <p:cNvPr id="678" name="Google Shape;678;p16"/>
              <p:cNvSpPr/>
              <p:nvPr/>
            </p:nvSpPr>
            <p:spPr>
              <a:xfrm flipH="1" rot="-4285199">
                <a:off x="6992744" y="2020861"/>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sp>
          <p:nvSpPr>
            <p:cNvPr id="679" name="Google Shape;679;p16"/>
            <p:cNvSpPr/>
            <p:nvPr/>
          </p:nvSpPr>
          <p:spPr>
            <a:xfrm flipH="1" rot="-4285199">
              <a:off x="4441642" y="1503178"/>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80" name="Google Shape;680;p16"/>
            <p:cNvSpPr/>
            <p:nvPr/>
          </p:nvSpPr>
          <p:spPr>
            <a:xfrm flipH="1" rot="-4285199">
              <a:off x="6937012" y="1484862"/>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pic>
          <p:nvPicPr>
            <p:cNvPr id="681" name="Google Shape;681;p16"/>
            <p:cNvPicPr preferRelativeResize="0"/>
            <p:nvPr/>
          </p:nvPicPr>
          <p:blipFill rotWithShape="1">
            <a:blip r:embed="rId4">
              <a:alphaModFix/>
            </a:blip>
            <a:srcRect b="0" l="0" r="0" t="0"/>
            <a:stretch/>
          </p:blipFill>
          <p:spPr>
            <a:xfrm rot="-5400000">
              <a:off x="3690449" y="2281967"/>
              <a:ext cx="660318" cy="647619"/>
            </a:xfrm>
            <a:prstGeom prst="rect">
              <a:avLst/>
            </a:prstGeom>
            <a:noFill/>
            <a:ln>
              <a:noFill/>
            </a:ln>
          </p:spPr>
        </p:pic>
        <p:pic>
          <p:nvPicPr>
            <p:cNvPr id="682" name="Google Shape;682;p16"/>
            <p:cNvPicPr preferRelativeResize="0"/>
            <p:nvPr/>
          </p:nvPicPr>
          <p:blipFill rotWithShape="1">
            <a:blip r:embed="rId5">
              <a:alphaModFix/>
            </a:blip>
            <a:srcRect b="0" l="0" r="0" t="0"/>
            <a:stretch/>
          </p:blipFill>
          <p:spPr>
            <a:xfrm rot="-5400000">
              <a:off x="3690450" y="2281967"/>
              <a:ext cx="660318" cy="647619"/>
            </a:xfrm>
            <a:prstGeom prst="rect">
              <a:avLst/>
            </a:prstGeom>
            <a:noFill/>
            <a:ln>
              <a:noFill/>
            </a:ln>
          </p:spPr>
        </p:pic>
        <p:sp>
          <p:nvSpPr>
            <p:cNvPr id="683" name="Google Shape;683;p16"/>
            <p:cNvSpPr/>
            <p:nvPr/>
          </p:nvSpPr>
          <p:spPr>
            <a:xfrm rot="4266805">
              <a:off x="5299115" y="1254111"/>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84" name="Google Shape;684;p16"/>
            <p:cNvSpPr/>
            <p:nvPr/>
          </p:nvSpPr>
          <p:spPr>
            <a:xfrm rot="4266805">
              <a:off x="5311815" y="1887411"/>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85" name="Google Shape;685;p16"/>
            <p:cNvSpPr/>
            <p:nvPr/>
          </p:nvSpPr>
          <p:spPr>
            <a:xfrm rot="4266805">
              <a:off x="6099498" y="1254112"/>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686" name="Google Shape;686;p16"/>
            <p:cNvSpPr/>
            <p:nvPr/>
          </p:nvSpPr>
          <p:spPr>
            <a:xfrm rot="4266805">
              <a:off x="6112198" y="1887412"/>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687" name="Google Shape;687;p16"/>
          <p:cNvGrpSpPr/>
          <p:nvPr/>
        </p:nvGrpSpPr>
        <p:grpSpPr>
          <a:xfrm>
            <a:off x="3703102" y="1825394"/>
            <a:ext cx="3964807" cy="4719251"/>
            <a:chOff x="3696799" y="1210394"/>
            <a:chExt cx="3964807" cy="4719251"/>
          </a:xfrm>
        </p:grpSpPr>
        <p:cxnSp>
          <p:nvCxnSpPr>
            <p:cNvPr id="688" name="Google Shape;688;p16"/>
            <p:cNvCxnSpPr/>
            <p:nvPr/>
          </p:nvCxnSpPr>
          <p:spPr>
            <a:xfrm rot="10800000">
              <a:off x="4000501" y="1684088"/>
              <a:ext cx="545761" cy="0"/>
            </a:xfrm>
            <a:prstGeom prst="straightConnector1">
              <a:avLst/>
            </a:prstGeom>
            <a:noFill/>
            <a:ln cap="flat" cmpd="sng" w="50800">
              <a:solidFill>
                <a:schemeClr val="dk1"/>
              </a:solidFill>
              <a:prstDash val="solid"/>
              <a:miter lim="800000"/>
              <a:headEnd len="sm" w="sm" type="none"/>
              <a:tailEnd len="sm" w="sm" type="none"/>
            </a:ln>
          </p:spPr>
        </p:cxnSp>
        <p:cxnSp>
          <p:nvCxnSpPr>
            <p:cNvPr id="689" name="Google Shape;689;p16"/>
            <p:cNvCxnSpPr/>
            <p:nvPr/>
          </p:nvCxnSpPr>
          <p:spPr>
            <a:xfrm rot="10800000">
              <a:off x="7115844" y="1684088"/>
              <a:ext cx="545761" cy="0"/>
            </a:xfrm>
            <a:prstGeom prst="straightConnector1">
              <a:avLst/>
            </a:prstGeom>
            <a:noFill/>
            <a:ln cap="flat" cmpd="sng" w="50800">
              <a:solidFill>
                <a:schemeClr val="dk1"/>
              </a:solidFill>
              <a:prstDash val="solid"/>
              <a:miter lim="800000"/>
              <a:headEnd len="sm" w="sm" type="none"/>
              <a:tailEnd len="sm" w="sm" type="none"/>
            </a:ln>
          </p:spPr>
        </p:cxnSp>
        <p:cxnSp>
          <p:nvCxnSpPr>
            <p:cNvPr id="690" name="Google Shape;690;p16"/>
            <p:cNvCxnSpPr/>
            <p:nvPr/>
          </p:nvCxnSpPr>
          <p:spPr>
            <a:xfrm rot="10800000">
              <a:off x="4020608" y="1690931"/>
              <a:ext cx="0" cy="3896140"/>
            </a:xfrm>
            <a:prstGeom prst="straightConnector1">
              <a:avLst/>
            </a:prstGeom>
            <a:noFill/>
            <a:ln cap="flat" cmpd="sng" w="50800">
              <a:solidFill>
                <a:schemeClr val="dk1"/>
              </a:solidFill>
              <a:prstDash val="solid"/>
              <a:miter lim="800000"/>
              <a:headEnd len="sm" w="sm" type="none"/>
              <a:tailEnd len="sm" w="sm" type="none"/>
            </a:ln>
          </p:spPr>
        </p:cxnSp>
        <p:cxnSp>
          <p:nvCxnSpPr>
            <p:cNvPr id="691" name="Google Shape;691;p16"/>
            <p:cNvCxnSpPr/>
            <p:nvPr/>
          </p:nvCxnSpPr>
          <p:spPr>
            <a:xfrm rot="10800000">
              <a:off x="4001395" y="5587071"/>
              <a:ext cx="3660210" cy="0"/>
            </a:xfrm>
            <a:prstGeom prst="straightConnector1">
              <a:avLst/>
            </a:prstGeom>
            <a:noFill/>
            <a:ln cap="flat" cmpd="sng" w="50800">
              <a:solidFill>
                <a:schemeClr val="dk1"/>
              </a:solidFill>
              <a:prstDash val="solid"/>
              <a:miter lim="800000"/>
              <a:headEnd len="sm" w="sm" type="none"/>
              <a:tailEnd len="sm" w="sm" type="none"/>
            </a:ln>
          </p:spPr>
        </p:cxnSp>
        <p:cxnSp>
          <p:nvCxnSpPr>
            <p:cNvPr id="692" name="Google Shape;692;p16"/>
            <p:cNvCxnSpPr/>
            <p:nvPr/>
          </p:nvCxnSpPr>
          <p:spPr>
            <a:xfrm>
              <a:off x="7639733" y="1669569"/>
              <a:ext cx="0" cy="3902253"/>
            </a:xfrm>
            <a:prstGeom prst="straightConnector1">
              <a:avLst/>
            </a:prstGeom>
            <a:noFill/>
            <a:ln cap="flat" cmpd="sng" w="50800">
              <a:solidFill>
                <a:schemeClr val="dk1"/>
              </a:solidFill>
              <a:prstDash val="solid"/>
              <a:miter lim="800000"/>
              <a:headEnd len="sm" w="sm" type="none"/>
              <a:tailEnd len="sm" w="sm" type="none"/>
            </a:ln>
          </p:spPr>
        </p:cxnSp>
        <p:sp>
          <p:nvSpPr>
            <p:cNvPr id="693" name="Google Shape;693;p16"/>
            <p:cNvSpPr/>
            <p:nvPr/>
          </p:nvSpPr>
          <p:spPr>
            <a:xfrm>
              <a:off x="5563341" y="5209645"/>
              <a:ext cx="720000" cy="720000"/>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1" anchor="ctr" bIns="72000" lIns="91425" spcFirstLastPara="1" rIns="91425" wrap="square" tIns="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accent1"/>
                  </a:solidFill>
                  <a:latin typeface="Open Sans"/>
                  <a:ea typeface="Open Sans"/>
                  <a:cs typeface="Open Sans"/>
                  <a:sym typeface="Open Sans"/>
                </a:rPr>
                <a:t>~</a:t>
              </a:r>
              <a:endParaRPr b="0" i="0" sz="1400" u="none" cap="none" strike="noStrike">
                <a:solidFill>
                  <a:srgbClr val="000000"/>
                </a:solidFill>
                <a:latin typeface="Arial"/>
                <a:ea typeface="Arial"/>
                <a:cs typeface="Arial"/>
                <a:sym typeface="Arial"/>
              </a:endParaRPr>
            </a:p>
          </p:txBody>
        </p:sp>
        <p:cxnSp>
          <p:nvCxnSpPr>
            <p:cNvPr id="694" name="Google Shape;694;p16"/>
            <p:cNvCxnSpPr/>
            <p:nvPr/>
          </p:nvCxnSpPr>
          <p:spPr>
            <a:xfrm rot="10800000">
              <a:off x="5381266" y="2039979"/>
              <a:ext cx="831870" cy="0"/>
            </a:xfrm>
            <a:prstGeom prst="straightConnector1">
              <a:avLst/>
            </a:prstGeom>
            <a:noFill/>
            <a:ln cap="flat" cmpd="sng" w="50800">
              <a:solidFill>
                <a:schemeClr val="dk1"/>
              </a:solidFill>
              <a:prstDash val="solid"/>
              <a:miter lim="800000"/>
              <a:headEnd len="sm" w="sm" type="none"/>
              <a:tailEnd len="sm" w="sm" type="none"/>
            </a:ln>
          </p:spPr>
        </p:cxnSp>
        <p:cxnSp>
          <p:nvCxnSpPr>
            <p:cNvPr id="695" name="Google Shape;695;p16"/>
            <p:cNvCxnSpPr/>
            <p:nvPr/>
          </p:nvCxnSpPr>
          <p:spPr>
            <a:xfrm rot="10800000">
              <a:off x="5429628" y="1420169"/>
              <a:ext cx="831870" cy="0"/>
            </a:xfrm>
            <a:prstGeom prst="straightConnector1">
              <a:avLst/>
            </a:prstGeom>
            <a:noFill/>
            <a:ln cap="flat" cmpd="sng" w="50800">
              <a:solidFill>
                <a:schemeClr val="dk1"/>
              </a:solidFill>
              <a:prstDash val="solid"/>
              <a:miter lim="800000"/>
              <a:headEnd len="sm" w="sm" type="none"/>
              <a:tailEnd len="sm" w="sm" type="none"/>
            </a:ln>
          </p:spPr>
        </p:cxnSp>
        <p:grpSp>
          <p:nvGrpSpPr>
            <p:cNvPr id="696" name="Google Shape;696;p16"/>
            <p:cNvGrpSpPr/>
            <p:nvPr/>
          </p:nvGrpSpPr>
          <p:grpSpPr>
            <a:xfrm>
              <a:off x="4404796" y="1391282"/>
              <a:ext cx="1133607" cy="766741"/>
              <a:chOff x="4296831" y="1933636"/>
              <a:chExt cx="1133607" cy="766741"/>
            </a:xfrm>
          </p:grpSpPr>
          <p:cxnSp>
            <p:nvCxnSpPr>
              <p:cNvPr id="697" name="Google Shape;697;p16"/>
              <p:cNvCxnSpPr/>
              <p:nvPr/>
            </p:nvCxnSpPr>
            <p:spPr>
              <a:xfrm flipH="1" rot="-6514801">
                <a:off x="4700919" y="1928205"/>
                <a:ext cx="547511" cy="777604"/>
              </a:xfrm>
              <a:prstGeom prst="straightConnector1">
                <a:avLst/>
              </a:prstGeom>
              <a:noFill/>
              <a:ln cap="flat" cmpd="sng" w="76200">
                <a:solidFill>
                  <a:schemeClr val="dk1"/>
                </a:solidFill>
                <a:prstDash val="solid"/>
                <a:miter lim="800000"/>
                <a:headEnd len="sm" w="sm" type="none"/>
                <a:tailEnd len="sm" w="sm" type="none"/>
              </a:ln>
            </p:spPr>
          </p:cxnSp>
          <p:sp>
            <p:nvSpPr>
              <p:cNvPr id="698" name="Google Shape;698;p16"/>
              <p:cNvSpPr/>
              <p:nvPr/>
            </p:nvSpPr>
            <p:spPr>
              <a:xfrm rot="4266805">
                <a:off x="4340548" y="2046261"/>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sp>
          <p:nvSpPr>
            <p:cNvPr id="699" name="Google Shape;699;p16"/>
            <p:cNvSpPr/>
            <p:nvPr/>
          </p:nvSpPr>
          <p:spPr>
            <a:xfrm flipH="1" rot="-4285199">
              <a:off x="6941048" y="1491170"/>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700" name="Google Shape;700;p16"/>
            <p:cNvSpPr/>
            <p:nvPr/>
          </p:nvSpPr>
          <p:spPr>
            <a:xfrm flipH="1" rot="-4285199">
              <a:off x="4441642" y="1503178"/>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nvGrpSpPr>
            <p:cNvPr id="701" name="Google Shape;701;p16"/>
            <p:cNvGrpSpPr/>
            <p:nvPr/>
          </p:nvGrpSpPr>
          <p:grpSpPr>
            <a:xfrm>
              <a:off x="6161644" y="1385272"/>
              <a:ext cx="1142542" cy="466765"/>
              <a:chOff x="6250826" y="903043"/>
              <a:chExt cx="1142542" cy="466765"/>
            </a:xfrm>
          </p:grpSpPr>
          <p:cxnSp>
            <p:nvCxnSpPr>
              <p:cNvPr id="702" name="Google Shape;702;p16"/>
              <p:cNvCxnSpPr/>
              <p:nvPr/>
            </p:nvCxnSpPr>
            <p:spPr>
              <a:xfrm rot="6533195">
                <a:off x="6610165" y="685852"/>
                <a:ext cx="171411" cy="882094"/>
              </a:xfrm>
              <a:prstGeom prst="straightConnector1">
                <a:avLst/>
              </a:prstGeom>
              <a:noFill/>
              <a:ln cap="flat" cmpd="sng" w="76200">
                <a:solidFill>
                  <a:schemeClr val="dk1"/>
                </a:solidFill>
                <a:prstDash val="solid"/>
                <a:miter lim="800000"/>
                <a:headEnd len="sm" w="sm" type="none"/>
                <a:tailEnd len="sm" w="sm" type="none"/>
              </a:ln>
            </p:spPr>
          </p:cxnSp>
          <p:sp>
            <p:nvSpPr>
              <p:cNvPr id="703" name="Google Shape;703;p16"/>
              <p:cNvSpPr/>
              <p:nvPr/>
            </p:nvSpPr>
            <p:spPr>
              <a:xfrm flipH="1" rot="-4285199">
                <a:off x="7026194" y="1002633"/>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pic>
          <p:nvPicPr>
            <p:cNvPr id="704" name="Google Shape;704;p16"/>
            <p:cNvPicPr preferRelativeResize="0"/>
            <p:nvPr/>
          </p:nvPicPr>
          <p:blipFill rotWithShape="1">
            <a:blip r:embed="rId4">
              <a:alphaModFix/>
            </a:blip>
            <a:srcRect b="0" l="0" r="0" t="0"/>
            <a:stretch/>
          </p:blipFill>
          <p:spPr>
            <a:xfrm rot="-5400000">
              <a:off x="3690449" y="2281967"/>
              <a:ext cx="660318" cy="647619"/>
            </a:xfrm>
            <a:prstGeom prst="rect">
              <a:avLst/>
            </a:prstGeom>
            <a:noFill/>
            <a:ln>
              <a:noFill/>
            </a:ln>
          </p:spPr>
        </p:pic>
        <p:sp>
          <p:nvSpPr>
            <p:cNvPr id="705" name="Google Shape;705;p16"/>
            <p:cNvSpPr/>
            <p:nvPr/>
          </p:nvSpPr>
          <p:spPr>
            <a:xfrm rot="4266805">
              <a:off x="5299115" y="1254111"/>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706" name="Google Shape;706;p16"/>
            <p:cNvSpPr/>
            <p:nvPr/>
          </p:nvSpPr>
          <p:spPr>
            <a:xfrm rot="4266805">
              <a:off x="5311815" y="1887411"/>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707" name="Google Shape;707;p16"/>
            <p:cNvSpPr/>
            <p:nvPr/>
          </p:nvSpPr>
          <p:spPr>
            <a:xfrm rot="4266805">
              <a:off x="6099498" y="1254112"/>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708" name="Google Shape;708;p16"/>
            <p:cNvSpPr/>
            <p:nvPr/>
          </p:nvSpPr>
          <p:spPr>
            <a:xfrm rot="4266805">
              <a:off x="6112198" y="1887412"/>
              <a:ext cx="324000" cy="324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sp>
        <p:nvSpPr>
          <p:cNvPr id="709" name="Google Shape;709;p16"/>
          <p:cNvSpPr txBox="1"/>
          <p:nvPr/>
        </p:nvSpPr>
        <p:spPr>
          <a:xfrm>
            <a:off x="5329274" y="3328271"/>
            <a:ext cx="3016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10" name="Google Shape;710;p16"/>
          <p:cNvSpPr txBox="1"/>
          <p:nvPr/>
        </p:nvSpPr>
        <p:spPr>
          <a:xfrm>
            <a:off x="7331687" y="4660538"/>
            <a:ext cx="3016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711" name="Google Shape;711;p16"/>
          <p:cNvSpPr txBox="1"/>
          <p:nvPr/>
        </p:nvSpPr>
        <p:spPr>
          <a:xfrm>
            <a:off x="4456934" y="2083541"/>
            <a:ext cx="3016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712" name="Google Shape;712;p16"/>
          <p:cNvSpPr txBox="1"/>
          <p:nvPr/>
        </p:nvSpPr>
        <p:spPr>
          <a:xfrm>
            <a:off x="6967171" y="2070841"/>
            <a:ext cx="30168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accent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713" name="Google Shape;713;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Two Way Switch Circuit</a:t>
            </a:r>
            <a:endParaRPr b="1">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8"/>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500"/>
                                        <p:tgtEl>
                                          <p:spTgt spid="712"/>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711"/>
                                        </p:tgtEl>
                                        <p:attrNameLst>
                                          <p:attrName>style.visibility</p:attrName>
                                        </p:attrNameLst>
                                      </p:cBhvr>
                                      <p:to>
                                        <p:strVal val="visible"/>
                                      </p:to>
                                    </p:set>
                                    <p:animEffect filter="fade" transition="in">
                                      <p:cBhvr>
                                        <p:cTn dur="500"/>
                                        <p:tgtEl>
                                          <p:spTgt spid="711"/>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710"/>
                                        </p:tgtEl>
                                        <p:attrNameLst>
                                          <p:attrName>style.visibility</p:attrName>
                                        </p:attrNameLst>
                                      </p:cBhvr>
                                      <p:to>
                                        <p:strVal val="visible"/>
                                      </p:to>
                                    </p:set>
                                    <p:animEffect filter="fade" transition="in">
                                      <p:cBhvr>
                                        <p:cTn dur="500"/>
                                        <p:tgtEl>
                                          <p:spTgt spid="710"/>
                                        </p:tgtEl>
                                      </p:cBhvr>
                                    </p:animEffect>
                                  </p:childTnLst>
                                </p:cTn>
                              </p:par>
                            </p:childTnLst>
                          </p:cTn>
                        </p:par>
                        <p:par>
                          <p:cTn fill="hold">
                            <p:stCondLst>
                              <p:cond delay="1500"/>
                            </p:stCondLst>
                            <p:childTnLst>
                              <p:par>
                                <p:cTn fill="hold" nodeType="afterEffect" presetClass="entr" presetID="10" presetSubtype="0">
                                  <p:stCondLst>
                                    <p:cond delay="0"/>
                                  </p:stCondLst>
                                  <p:childTnLst>
                                    <p:set>
                                      <p:cBhvr>
                                        <p:cTn dur="1" fill="hold">
                                          <p:stCondLst>
                                            <p:cond delay="0"/>
                                          </p:stCondLst>
                                        </p:cTn>
                                        <p:tgtEl>
                                          <p:spTgt spid="709"/>
                                        </p:tgtEl>
                                        <p:attrNameLst>
                                          <p:attrName>style.visibility</p:attrName>
                                        </p:attrNameLst>
                                      </p:cBhvr>
                                      <p:to>
                                        <p:strVal val="visible"/>
                                      </p:to>
                                    </p:set>
                                    <p:animEffect filter="fade" transition="in">
                                      <p:cBhvr>
                                        <p:cTn dur="500"/>
                                        <p:tgtEl>
                                          <p:spTgt spid="7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87"/>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64"/>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4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61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6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
          <p:cNvSpPr txBox="1"/>
          <p:nvPr>
            <p:ph type="title"/>
          </p:nvPr>
        </p:nvSpPr>
        <p:spPr>
          <a:xfrm>
            <a:off x="825321" y="2606049"/>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Basic Symbols of Circuits</a:t>
            </a:r>
            <a:endParaRPr b="1">
              <a:solidFill>
                <a:schemeClr val="accent1"/>
              </a:solidFill>
            </a:endParaRPr>
          </a:p>
        </p:txBody>
      </p:sp>
      <p:sp>
        <p:nvSpPr>
          <p:cNvPr id="121" name="Google Shape;121;p2"/>
          <p:cNvSpPr txBox="1"/>
          <p:nvPr/>
        </p:nvSpPr>
        <p:spPr>
          <a:xfrm>
            <a:off x="3160975" y="3713125"/>
            <a:ext cx="5844300" cy="861900"/>
          </a:xfrm>
          <a:prstGeom prst="rect">
            <a:avLst/>
          </a:prstGeom>
          <a:noFill/>
          <a:ln>
            <a:noFill/>
          </a:ln>
        </p:spPr>
        <p:txBody>
          <a:bodyPr anchorCtr="0" anchor="t" bIns="91425" lIns="91425" spcFirstLastPara="1" rIns="91425" wrap="square" tIns="91425">
            <a:spAutoFit/>
          </a:bodyPr>
          <a:lstStyle/>
          <a:p>
            <a:pPr indent="0" lvl="0" marL="0" marR="38100" rtl="0" algn="ctr">
              <a:lnSpc>
                <a:spcPct val="114285"/>
              </a:lnSpc>
              <a:spcBef>
                <a:spcPts val="0"/>
              </a:spcBef>
              <a:spcAft>
                <a:spcPts val="0"/>
              </a:spcAft>
              <a:buNone/>
            </a:pPr>
            <a:r>
              <a:rPr b="1" lang="en-US" sz="4400">
                <a:solidFill>
                  <a:schemeClr val="accent1"/>
                </a:solidFill>
                <a:latin typeface="Calibri"/>
                <a:ea typeface="Calibri"/>
                <a:cs typeface="Calibri"/>
                <a:sym typeface="Calibri"/>
              </a:rPr>
              <a:t>સર્કિટના પ્રતીકો</a:t>
            </a:r>
            <a:endParaRPr b="1" sz="4400">
              <a:solidFill>
                <a:schemeClr val="accent1"/>
              </a:solidFill>
              <a:latin typeface="Calibri"/>
              <a:ea typeface="Calibri"/>
              <a:cs typeface="Calibri"/>
              <a:sym typeface="Calibri"/>
            </a:endParaRPr>
          </a:p>
        </p:txBody>
      </p:sp>
      <p:pic>
        <p:nvPicPr>
          <p:cNvPr id="122" name="Google Shape;122;p2"/>
          <p:cNvPicPr preferRelativeResize="0"/>
          <p:nvPr/>
        </p:nvPicPr>
        <p:blipFill>
          <a:blip r:embed="rId3">
            <a:alphaModFix/>
          </a:blip>
          <a:stretch>
            <a:fillRect/>
          </a:stretch>
        </p:blipFill>
        <p:spPr>
          <a:xfrm>
            <a:off x="10820389" y="121750"/>
            <a:ext cx="1371600" cy="877824"/>
          </a:xfrm>
          <a:prstGeom prst="rect">
            <a:avLst/>
          </a:prstGeom>
          <a:noFill/>
          <a:ln>
            <a:noFill/>
          </a:ln>
        </p:spPr>
      </p:pic>
      <p:pic>
        <p:nvPicPr>
          <p:cNvPr id="123" name="Google Shape;123;p2"/>
          <p:cNvPicPr preferRelativeResize="0"/>
          <p:nvPr/>
        </p:nvPicPr>
        <p:blipFill>
          <a:blip r:embed="rId4">
            <a:alphaModFix/>
          </a:blip>
          <a:stretch>
            <a:fillRect/>
          </a:stretch>
        </p:blipFill>
        <p:spPr>
          <a:xfrm>
            <a:off x="160370" y="149183"/>
            <a:ext cx="822960" cy="8229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2451cd6cc3e_0_16"/>
          <p:cNvPicPr preferRelativeResize="0"/>
          <p:nvPr/>
        </p:nvPicPr>
        <p:blipFill>
          <a:blip r:embed="rId3">
            <a:alphaModFix/>
          </a:blip>
          <a:stretch>
            <a:fillRect/>
          </a:stretch>
        </p:blipFill>
        <p:spPr>
          <a:xfrm>
            <a:off x="9393125" y="1838800"/>
            <a:ext cx="1371600" cy="1371600"/>
          </a:xfrm>
          <a:prstGeom prst="rect">
            <a:avLst/>
          </a:prstGeom>
          <a:noFill/>
          <a:ln>
            <a:noFill/>
          </a:ln>
        </p:spPr>
      </p:pic>
      <p:pic>
        <p:nvPicPr>
          <p:cNvPr id="130" name="Google Shape;130;g2451cd6cc3e_0_16"/>
          <p:cNvPicPr preferRelativeResize="0"/>
          <p:nvPr/>
        </p:nvPicPr>
        <p:blipFill>
          <a:blip r:embed="rId4">
            <a:alphaModFix/>
          </a:blip>
          <a:stretch>
            <a:fillRect/>
          </a:stretch>
        </p:blipFill>
        <p:spPr>
          <a:xfrm>
            <a:off x="6813325" y="1838788"/>
            <a:ext cx="1371600" cy="1371600"/>
          </a:xfrm>
          <a:prstGeom prst="rect">
            <a:avLst/>
          </a:prstGeom>
          <a:noFill/>
          <a:ln>
            <a:noFill/>
          </a:ln>
        </p:spPr>
      </p:pic>
      <p:pic>
        <p:nvPicPr>
          <p:cNvPr id="131" name="Google Shape;131;g2451cd6cc3e_0_16"/>
          <p:cNvPicPr preferRelativeResize="0"/>
          <p:nvPr/>
        </p:nvPicPr>
        <p:blipFill>
          <a:blip r:embed="rId5">
            <a:alphaModFix/>
          </a:blip>
          <a:stretch>
            <a:fillRect/>
          </a:stretch>
        </p:blipFill>
        <p:spPr>
          <a:xfrm>
            <a:off x="2806100" y="1838800"/>
            <a:ext cx="1371601" cy="1371601"/>
          </a:xfrm>
          <a:prstGeom prst="rect">
            <a:avLst/>
          </a:prstGeom>
          <a:noFill/>
          <a:ln>
            <a:noFill/>
          </a:ln>
        </p:spPr>
      </p:pic>
      <p:pic>
        <p:nvPicPr>
          <p:cNvPr id="132" name="Google Shape;132;g2451cd6cc3e_0_16"/>
          <p:cNvPicPr preferRelativeResize="0"/>
          <p:nvPr/>
        </p:nvPicPr>
        <p:blipFill>
          <a:blip r:embed="rId6">
            <a:alphaModFix/>
          </a:blip>
          <a:stretch>
            <a:fillRect/>
          </a:stretch>
        </p:blipFill>
        <p:spPr>
          <a:xfrm>
            <a:off x="9393113" y="4683450"/>
            <a:ext cx="1371600" cy="1371600"/>
          </a:xfrm>
          <a:prstGeom prst="rect">
            <a:avLst/>
          </a:prstGeom>
          <a:noFill/>
          <a:ln>
            <a:noFill/>
          </a:ln>
        </p:spPr>
      </p:pic>
      <p:pic>
        <p:nvPicPr>
          <p:cNvPr id="133" name="Google Shape;133;g2451cd6cc3e_0_16"/>
          <p:cNvPicPr preferRelativeResize="0"/>
          <p:nvPr/>
        </p:nvPicPr>
        <p:blipFill>
          <a:blip r:embed="rId7">
            <a:alphaModFix/>
          </a:blip>
          <a:stretch>
            <a:fillRect/>
          </a:stretch>
        </p:blipFill>
        <p:spPr>
          <a:xfrm>
            <a:off x="6552063" y="4347412"/>
            <a:ext cx="1371600" cy="2043684"/>
          </a:xfrm>
          <a:prstGeom prst="rect">
            <a:avLst/>
          </a:prstGeom>
          <a:noFill/>
          <a:ln>
            <a:noFill/>
          </a:ln>
        </p:spPr>
      </p:pic>
      <p:pic>
        <p:nvPicPr>
          <p:cNvPr id="134" name="Google Shape;134;g2451cd6cc3e_0_16"/>
          <p:cNvPicPr preferRelativeResize="0"/>
          <p:nvPr/>
        </p:nvPicPr>
        <p:blipFill>
          <a:blip r:embed="rId8">
            <a:alphaModFix/>
          </a:blip>
          <a:stretch>
            <a:fillRect/>
          </a:stretch>
        </p:blipFill>
        <p:spPr>
          <a:xfrm>
            <a:off x="4497475" y="4683461"/>
            <a:ext cx="1371600" cy="1371600"/>
          </a:xfrm>
          <a:prstGeom prst="rect">
            <a:avLst/>
          </a:prstGeom>
          <a:noFill/>
          <a:ln>
            <a:noFill/>
          </a:ln>
        </p:spPr>
      </p:pic>
      <p:pic>
        <p:nvPicPr>
          <p:cNvPr id="135" name="Google Shape;135;g2451cd6cc3e_0_16"/>
          <p:cNvPicPr preferRelativeResize="0"/>
          <p:nvPr/>
        </p:nvPicPr>
        <p:blipFill>
          <a:blip r:embed="rId9">
            <a:alphaModFix/>
          </a:blip>
          <a:stretch>
            <a:fillRect/>
          </a:stretch>
        </p:blipFill>
        <p:spPr>
          <a:xfrm>
            <a:off x="776725" y="4561353"/>
            <a:ext cx="1371600" cy="1371600"/>
          </a:xfrm>
          <a:prstGeom prst="rect">
            <a:avLst/>
          </a:prstGeom>
          <a:noFill/>
          <a:ln>
            <a:noFill/>
          </a:ln>
        </p:spPr>
      </p:pic>
      <p:pic>
        <p:nvPicPr>
          <p:cNvPr id="136" name="Google Shape;136;g2451cd6cc3e_0_16"/>
          <p:cNvPicPr preferRelativeResize="0"/>
          <p:nvPr/>
        </p:nvPicPr>
        <p:blipFill>
          <a:blip r:embed="rId10">
            <a:alphaModFix/>
          </a:blip>
          <a:stretch>
            <a:fillRect/>
          </a:stretch>
        </p:blipFill>
        <p:spPr>
          <a:xfrm>
            <a:off x="776725" y="1838800"/>
            <a:ext cx="1371600" cy="1371600"/>
          </a:xfrm>
          <a:prstGeom prst="rect">
            <a:avLst/>
          </a:prstGeom>
          <a:noFill/>
          <a:ln>
            <a:noFill/>
          </a:ln>
        </p:spPr>
      </p:pic>
      <p:pic>
        <p:nvPicPr>
          <p:cNvPr id="137" name="Google Shape;137;g2451cd6cc3e_0_16"/>
          <p:cNvPicPr preferRelativeResize="0"/>
          <p:nvPr/>
        </p:nvPicPr>
        <p:blipFill>
          <a:blip r:embed="rId11">
            <a:alphaModFix/>
          </a:blip>
          <a:stretch>
            <a:fillRect/>
          </a:stretch>
        </p:blipFill>
        <p:spPr>
          <a:xfrm>
            <a:off x="2806091" y="4683441"/>
            <a:ext cx="1371600" cy="1371600"/>
          </a:xfrm>
          <a:prstGeom prst="rect">
            <a:avLst/>
          </a:prstGeom>
          <a:noFill/>
          <a:ln>
            <a:noFill/>
          </a:ln>
        </p:spPr>
      </p:pic>
      <p:pic>
        <p:nvPicPr>
          <p:cNvPr id="138" name="Google Shape;138;g2451cd6cc3e_0_16"/>
          <p:cNvPicPr preferRelativeResize="0"/>
          <p:nvPr/>
        </p:nvPicPr>
        <p:blipFill>
          <a:blip r:embed="rId12">
            <a:alphaModFix/>
          </a:blip>
          <a:stretch>
            <a:fillRect/>
          </a:stretch>
        </p:blipFill>
        <p:spPr>
          <a:xfrm>
            <a:off x="4809714" y="1838800"/>
            <a:ext cx="1371600" cy="1371600"/>
          </a:xfrm>
          <a:prstGeom prst="rect">
            <a:avLst/>
          </a:prstGeom>
          <a:noFill/>
          <a:ln>
            <a:noFill/>
          </a:ln>
        </p:spPr>
      </p:pic>
      <p:sp>
        <p:nvSpPr>
          <p:cNvPr id="139" name="Google Shape;139;g2451cd6cc3e_0_16"/>
          <p:cNvSpPr txBox="1"/>
          <p:nvPr/>
        </p:nvSpPr>
        <p:spPr>
          <a:xfrm>
            <a:off x="0" y="142450"/>
            <a:ext cx="12192000" cy="794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US" sz="4400">
                <a:solidFill>
                  <a:schemeClr val="accent1"/>
                </a:solidFill>
                <a:latin typeface="Calibri"/>
                <a:ea typeface="Calibri"/>
                <a:cs typeface="Calibri"/>
                <a:sym typeface="Calibri"/>
              </a:rPr>
              <a:t>Kit Components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p3"/>
          <p:cNvGrpSpPr/>
          <p:nvPr/>
        </p:nvGrpSpPr>
        <p:grpSpPr>
          <a:xfrm>
            <a:off x="1900912" y="5020096"/>
            <a:ext cx="2034823" cy="447673"/>
            <a:chOff x="5924390" y="2291644"/>
            <a:chExt cx="2034823" cy="335755"/>
          </a:xfrm>
        </p:grpSpPr>
        <p:sp>
          <p:nvSpPr>
            <p:cNvPr id="145" name="Google Shape;145;p3"/>
            <p:cNvSpPr txBox="1"/>
            <p:nvPr/>
          </p:nvSpPr>
          <p:spPr>
            <a:xfrm>
              <a:off x="6487190" y="2373483"/>
              <a:ext cx="745717" cy="2539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WIRE</a:t>
              </a:r>
              <a:endParaRPr b="0" i="0" sz="1400" u="none" cap="none" strike="noStrike">
                <a:solidFill>
                  <a:srgbClr val="000000"/>
                </a:solidFill>
                <a:latin typeface="Arial"/>
                <a:ea typeface="Arial"/>
                <a:cs typeface="Arial"/>
                <a:sym typeface="Arial"/>
              </a:endParaRPr>
            </a:p>
          </p:txBody>
        </p:sp>
        <p:cxnSp>
          <p:nvCxnSpPr>
            <p:cNvPr id="146" name="Google Shape;146;p3"/>
            <p:cNvCxnSpPr/>
            <p:nvPr/>
          </p:nvCxnSpPr>
          <p:spPr>
            <a:xfrm>
              <a:off x="5924390" y="2291644"/>
              <a:ext cx="2034823" cy="11289"/>
            </a:xfrm>
            <a:prstGeom prst="straightConnector1">
              <a:avLst/>
            </a:prstGeom>
            <a:noFill/>
            <a:ln cap="flat" cmpd="sng" w="50800">
              <a:solidFill>
                <a:schemeClr val="dk1"/>
              </a:solidFill>
              <a:prstDash val="solid"/>
              <a:miter lim="800000"/>
              <a:headEnd len="sm" w="sm" type="none"/>
              <a:tailEnd len="sm" w="sm" type="none"/>
            </a:ln>
          </p:spPr>
        </p:cxnSp>
      </p:grpSp>
      <p:grpSp>
        <p:nvGrpSpPr>
          <p:cNvPr id="147" name="Google Shape;147;p3"/>
          <p:cNvGrpSpPr/>
          <p:nvPr/>
        </p:nvGrpSpPr>
        <p:grpSpPr>
          <a:xfrm>
            <a:off x="3908742" y="3444565"/>
            <a:ext cx="1128835" cy="2438703"/>
            <a:chOff x="3326246" y="2350209"/>
            <a:chExt cx="831447" cy="1829027"/>
          </a:xfrm>
        </p:grpSpPr>
        <p:sp>
          <p:nvSpPr>
            <p:cNvPr id="148" name="Google Shape;148;p3"/>
            <p:cNvSpPr txBox="1"/>
            <p:nvPr/>
          </p:nvSpPr>
          <p:spPr>
            <a:xfrm>
              <a:off x="3326246" y="3555988"/>
              <a:ext cx="831447" cy="62324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SWITCH</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CLOSED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(ON)</a:t>
              </a:r>
              <a:endParaRPr b="0" i="0" sz="1400" u="none" cap="none" strike="noStrike">
                <a:solidFill>
                  <a:srgbClr val="000000"/>
                </a:solidFill>
                <a:latin typeface="Arial"/>
                <a:ea typeface="Arial"/>
                <a:cs typeface="Arial"/>
                <a:sym typeface="Arial"/>
              </a:endParaRPr>
            </a:p>
          </p:txBody>
        </p:sp>
        <p:grpSp>
          <p:nvGrpSpPr>
            <p:cNvPr id="149" name="Google Shape;149;p3"/>
            <p:cNvGrpSpPr/>
            <p:nvPr/>
          </p:nvGrpSpPr>
          <p:grpSpPr>
            <a:xfrm>
              <a:off x="3623734" y="2350209"/>
              <a:ext cx="248355" cy="1089375"/>
              <a:chOff x="6990645" y="1916292"/>
              <a:chExt cx="248355" cy="1089375"/>
            </a:xfrm>
          </p:grpSpPr>
          <p:cxnSp>
            <p:nvCxnSpPr>
              <p:cNvPr id="150" name="Google Shape;150;p3"/>
              <p:cNvCxnSpPr/>
              <p:nvPr/>
            </p:nvCxnSpPr>
            <p:spPr>
              <a:xfrm flipH="1" rot="10800000">
                <a:off x="7110442"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151" name="Google Shape;151;p3"/>
              <p:cNvSpPr/>
              <p:nvPr/>
            </p:nvSpPr>
            <p:spPr>
              <a:xfrm>
                <a:off x="6990645" y="2765778"/>
                <a:ext cx="239889" cy="239889"/>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152" name="Google Shape;152;p3"/>
              <p:cNvSpPr/>
              <p:nvPr/>
            </p:nvSpPr>
            <p:spPr>
              <a:xfrm>
                <a:off x="6990645" y="1916292"/>
                <a:ext cx="239889" cy="239889"/>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grpSp>
        <p:nvGrpSpPr>
          <p:cNvPr id="153" name="Google Shape;153;p3"/>
          <p:cNvGrpSpPr/>
          <p:nvPr/>
        </p:nvGrpSpPr>
        <p:grpSpPr>
          <a:xfrm>
            <a:off x="5771396" y="3439385"/>
            <a:ext cx="1074332" cy="2500257"/>
            <a:chOff x="4501177" y="2350209"/>
            <a:chExt cx="797688" cy="1875193"/>
          </a:xfrm>
        </p:grpSpPr>
        <p:grpSp>
          <p:nvGrpSpPr>
            <p:cNvPr id="154" name="Google Shape;154;p3"/>
            <p:cNvGrpSpPr/>
            <p:nvPr/>
          </p:nvGrpSpPr>
          <p:grpSpPr>
            <a:xfrm>
              <a:off x="4618567" y="2350209"/>
              <a:ext cx="524933" cy="1089375"/>
              <a:chOff x="7526867" y="3008492"/>
              <a:chExt cx="524933" cy="1089375"/>
            </a:xfrm>
          </p:grpSpPr>
          <p:cxnSp>
            <p:nvCxnSpPr>
              <p:cNvPr id="155" name="Google Shape;155;p3"/>
              <p:cNvCxnSpPr/>
              <p:nvPr/>
            </p:nvCxnSpPr>
            <p:spPr>
              <a:xfrm flipH="1" rot="10800000">
                <a:off x="7646664" y="3225800"/>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156" name="Google Shape;156;p3"/>
              <p:cNvSpPr/>
              <p:nvPr/>
            </p:nvSpPr>
            <p:spPr>
              <a:xfrm>
                <a:off x="7526867" y="3857978"/>
                <a:ext cx="239889" cy="239889"/>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157" name="Google Shape;157;p3"/>
              <p:cNvSpPr/>
              <p:nvPr/>
            </p:nvSpPr>
            <p:spPr>
              <a:xfrm>
                <a:off x="7526867" y="3008492"/>
                <a:ext cx="239889" cy="239889"/>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sp>
          <p:nvSpPr>
            <p:cNvPr id="158" name="Google Shape;158;p3"/>
            <p:cNvSpPr txBox="1"/>
            <p:nvPr/>
          </p:nvSpPr>
          <p:spPr>
            <a:xfrm>
              <a:off x="4501177" y="3555988"/>
              <a:ext cx="797688" cy="6694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SWITCH</a:t>
              </a:r>
              <a:r>
                <a:rPr b="0" i="0" lang="en-US" sz="1800" u="none" cap="none" strike="noStrike">
                  <a:solidFill>
                    <a:schemeClr val="accent1"/>
                  </a:solidFill>
                  <a:latin typeface="Open Sans"/>
                  <a:ea typeface="Open Sans"/>
                  <a:cs typeface="Open Sans"/>
                  <a:sym typeface="Open Sans"/>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OPEN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 (OFF)</a:t>
              </a:r>
              <a:endParaRPr b="0" i="0" sz="1400" u="none" cap="none" strike="noStrike">
                <a:solidFill>
                  <a:srgbClr val="000000"/>
                </a:solidFill>
                <a:latin typeface="Arial"/>
                <a:ea typeface="Arial"/>
                <a:cs typeface="Arial"/>
                <a:sym typeface="Arial"/>
              </a:endParaRPr>
            </a:p>
          </p:txBody>
        </p:sp>
      </p:grpSp>
      <p:grpSp>
        <p:nvGrpSpPr>
          <p:cNvPr id="159" name="Google Shape;159;p3"/>
          <p:cNvGrpSpPr/>
          <p:nvPr/>
        </p:nvGrpSpPr>
        <p:grpSpPr>
          <a:xfrm>
            <a:off x="5663815" y="1038002"/>
            <a:ext cx="1363643" cy="1741881"/>
            <a:chOff x="5436107" y="581378"/>
            <a:chExt cx="1363643" cy="1306411"/>
          </a:xfrm>
        </p:grpSpPr>
        <p:grpSp>
          <p:nvGrpSpPr>
            <p:cNvPr id="160" name="Google Shape;160;p3"/>
            <p:cNvGrpSpPr/>
            <p:nvPr/>
          </p:nvGrpSpPr>
          <p:grpSpPr>
            <a:xfrm>
              <a:off x="5549084" y="581378"/>
              <a:ext cx="980722" cy="762000"/>
              <a:chOff x="5936545" y="479778"/>
              <a:chExt cx="980722" cy="762000"/>
            </a:xfrm>
          </p:grpSpPr>
          <p:grpSp>
            <p:nvGrpSpPr>
              <p:cNvPr id="161" name="Google Shape;161;p3"/>
              <p:cNvGrpSpPr/>
              <p:nvPr/>
            </p:nvGrpSpPr>
            <p:grpSpPr>
              <a:xfrm>
                <a:off x="6508045" y="479778"/>
                <a:ext cx="409222" cy="762000"/>
                <a:chOff x="1298222" y="3654778"/>
                <a:chExt cx="409222" cy="762000"/>
              </a:xfrm>
            </p:grpSpPr>
            <p:sp>
              <p:nvSpPr>
                <p:cNvPr id="162" name="Google Shape;162;p3"/>
                <p:cNvSpPr/>
                <p:nvPr/>
              </p:nvSpPr>
              <p:spPr>
                <a:xfrm>
                  <a:off x="1298222" y="3838222"/>
                  <a:ext cx="183445" cy="40922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163" name="Google Shape;163;p3"/>
                <p:cNvSpPr/>
                <p:nvPr/>
              </p:nvSpPr>
              <p:spPr>
                <a:xfrm>
                  <a:off x="1636889" y="3654778"/>
                  <a:ext cx="70555" cy="7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164" name="Google Shape;164;p3"/>
              <p:cNvGrpSpPr/>
              <p:nvPr/>
            </p:nvGrpSpPr>
            <p:grpSpPr>
              <a:xfrm>
                <a:off x="5936545" y="479778"/>
                <a:ext cx="409222" cy="762000"/>
                <a:chOff x="1298222" y="3654778"/>
                <a:chExt cx="409222" cy="762000"/>
              </a:xfrm>
            </p:grpSpPr>
            <p:sp>
              <p:nvSpPr>
                <p:cNvPr id="165" name="Google Shape;165;p3"/>
                <p:cNvSpPr/>
                <p:nvPr/>
              </p:nvSpPr>
              <p:spPr>
                <a:xfrm>
                  <a:off x="1298222" y="3838222"/>
                  <a:ext cx="183445" cy="40922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166" name="Google Shape;166;p3"/>
                <p:cNvSpPr/>
                <p:nvPr/>
              </p:nvSpPr>
              <p:spPr>
                <a:xfrm>
                  <a:off x="1636889" y="3654778"/>
                  <a:ext cx="70555" cy="7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sp>
          <p:nvSpPr>
            <p:cNvPr id="167" name="Google Shape;167;p3"/>
            <p:cNvSpPr txBox="1"/>
            <p:nvPr/>
          </p:nvSpPr>
          <p:spPr>
            <a:xfrm>
              <a:off x="5436107" y="1449208"/>
              <a:ext cx="1363643" cy="43858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BATTERIES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x2</a:t>
              </a:r>
              <a:endParaRPr b="0" i="0" sz="1600" u="none" cap="none" strike="noStrike">
                <a:solidFill>
                  <a:schemeClr val="accent1"/>
                </a:solidFill>
                <a:latin typeface="Arial"/>
                <a:ea typeface="Arial"/>
                <a:cs typeface="Arial"/>
                <a:sym typeface="Arial"/>
              </a:endParaRPr>
            </a:p>
          </p:txBody>
        </p:sp>
      </p:grpSp>
      <p:grpSp>
        <p:nvGrpSpPr>
          <p:cNvPr id="168" name="Google Shape;168;p3"/>
          <p:cNvGrpSpPr/>
          <p:nvPr/>
        </p:nvGrpSpPr>
        <p:grpSpPr>
          <a:xfrm>
            <a:off x="7528403" y="1020936"/>
            <a:ext cx="1538131" cy="1741881"/>
            <a:chOff x="6972875" y="581378"/>
            <a:chExt cx="1538131" cy="1306411"/>
          </a:xfrm>
        </p:grpSpPr>
        <p:sp>
          <p:nvSpPr>
            <p:cNvPr id="169" name="Google Shape;169;p3"/>
            <p:cNvSpPr txBox="1"/>
            <p:nvPr/>
          </p:nvSpPr>
          <p:spPr>
            <a:xfrm>
              <a:off x="7075102" y="1449208"/>
              <a:ext cx="1363643" cy="43858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BATTERIES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x3</a:t>
              </a:r>
              <a:endParaRPr b="0" i="0" sz="1600" u="none" cap="none" strike="noStrike">
                <a:solidFill>
                  <a:schemeClr val="accent1"/>
                </a:solidFill>
                <a:latin typeface="Arial"/>
                <a:ea typeface="Arial"/>
                <a:cs typeface="Arial"/>
                <a:sym typeface="Arial"/>
              </a:endParaRPr>
            </a:p>
          </p:txBody>
        </p:sp>
        <p:grpSp>
          <p:nvGrpSpPr>
            <p:cNvPr id="170" name="Google Shape;170;p3"/>
            <p:cNvGrpSpPr/>
            <p:nvPr/>
          </p:nvGrpSpPr>
          <p:grpSpPr>
            <a:xfrm>
              <a:off x="6972875" y="581378"/>
              <a:ext cx="1538131" cy="762000"/>
              <a:chOff x="6972875" y="568678"/>
              <a:chExt cx="1538131" cy="762000"/>
            </a:xfrm>
          </p:grpSpPr>
          <p:grpSp>
            <p:nvGrpSpPr>
              <p:cNvPr id="171" name="Google Shape;171;p3"/>
              <p:cNvGrpSpPr/>
              <p:nvPr/>
            </p:nvGrpSpPr>
            <p:grpSpPr>
              <a:xfrm>
                <a:off x="6972875" y="568678"/>
                <a:ext cx="409222" cy="762000"/>
                <a:chOff x="1298222" y="3654778"/>
                <a:chExt cx="409222" cy="762000"/>
              </a:xfrm>
            </p:grpSpPr>
            <p:sp>
              <p:nvSpPr>
                <p:cNvPr id="172" name="Google Shape;172;p3"/>
                <p:cNvSpPr/>
                <p:nvPr/>
              </p:nvSpPr>
              <p:spPr>
                <a:xfrm>
                  <a:off x="1298222" y="3838222"/>
                  <a:ext cx="183445" cy="40922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173" name="Google Shape;173;p3"/>
                <p:cNvSpPr/>
                <p:nvPr/>
              </p:nvSpPr>
              <p:spPr>
                <a:xfrm>
                  <a:off x="1636889" y="3654778"/>
                  <a:ext cx="70555" cy="7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174" name="Google Shape;174;p3"/>
              <p:cNvGrpSpPr/>
              <p:nvPr/>
            </p:nvGrpSpPr>
            <p:grpSpPr>
              <a:xfrm>
                <a:off x="7530284" y="568678"/>
                <a:ext cx="980722" cy="762000"/>
                <a:chOff x="5936545" y="479778"/>
                <a:chExt cx="980722" cy="762000"/>
              </a:xfrm>
            </p:grpSpPr>
            <p:grpSp>
              <p:nvGrpSpPr>
                <p:cNvPr id="175" name="Google Shape;175;p3"/>
                <p:cNvGrpSpPr/>
                <p:nvPr/>
              </p:nvGrpSpPr>
              <p:grpSpPr>
                <a:xfrm>
                  <a:off x="6508045" y="479778"/>
                  <a:ext cx="409222" cy="762000"/>
                  <a:chOff x="1298222" y="3654778"/>
                  <a:chExt cx="409222" cy="762000"/>
                </a:xfrm>
              </p:grpSpPr>
              <p:sp>
                <p:nvSpPr>
                  <p:cNvPr id="176" name="Google Shape;176;p3"/>
                  <p:cNvSpPr/>
                  <p:nvPr/>
                </p:nvSpPr>
                <p:spPr>
                  <a:xfrm>
                    <a:off x="1298222" y="3838222"/>
                    <a:ext cx="183445" cy="40922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177" name="Google Shape;177;p3"/>
                  <p:cNvSpPr/>
                  <p:nvPr/>
                </p:nvSpPr>
                <p:spPr>
                  <a:xfrm>
                    <a:off x="1636889" y="3654778"/>
                    <a:ext cx="70555" cy="7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178" name="Google Shape;178;p3"/>
                <p:cNvGrpSpPr/>
                <p:nvPr/>
              </p:nvGrpSpPr>
              <p:grpSpPr>
                <a:xfrm>
                  <a:off x="5936545" y="479778"/>
                  <a:ext cx="409222" cy="762000"/>
                  <a:chOff x="1298222" y="3654778"/>
                  <a:chExt cx="409222" cy="762000"/>
                </a:xfrm>
              </p:grpSpPr>
              <p:sp>
                <p:nvSpPr>
                  <p:cNvPr id="179" name="Google Shape;179;p3"/>
                  <p:cNvSpPr/>
                  <p:nvPr/>
                </p:nvSpPr>
                <p:spPr>
                  <a:xfrm>
                    <a:off x="1298222" y="3838222"/>
                    <a:ext cx="183445" cy="40922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180" name="Google Shape;180;p3"/>
                  <p:cNvSpPr/>
                  <p:nvPr/>
                </p:nvSpPr>
                <p:spPr>
                  <a:xfrm>
                    <a:off x="1636889" y="3654778"/>
                    <a:ext cx="70555" cy="7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grpSp>
      </p:grpSp>
      <p:grpSp>
        <p:nvGrpSpPr>
          <p:cNvPr id="181" name="Google Shape;181;p3"/>
          <p:cNvGrpSpPr/>
          <p:nvPr/>
        </p:nvGrpSpPr>
        <p:grpSpPr>
          <a:xfrm>
            <a:off x="3888904" y="1020936"/>
            <a:ext cx="1153201" cy="1741881"/>
            <a:chOff x="4252943" y="581378"/>
            <a:chExt cx="1153201" cy="1306411"/>
          </a:xfrm>
        </p:grpSpPr>
        <p:sp>
          <p:nvSpPr>
            <p:cNvPr id="182" name="Google Shape;182;p3"/>
            <p:cNvSpPr txBox="1"/>
            <p:nvPr/>
          </p:nvSpPr>
          <p:spPr>
            <a:xfrm>
              <a:off x="4252943" y="1449208"/>
              <a:ext cx="1153201" cy="43858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BATTERY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x1</a:t>
              </a:r>
              <a:endParaRPr b="0" i="0" sz="1600" u="none" cap="none" strike="noStrike">
                <a:solidFill>
                  <a:schemeClr val="accent1"/>
                </a:solidFill>
                <a:latin typeface="Arial"/>
                <a:ea typeface="Arial"/>
                <a:cs typeface="Arial"/>
                <a:sym typeface="Arial"/>
              </a:endParaRPr>
            </a:p>
          </p:txBody>
        </p:sp>
        <p:grpSp>
          <p:nvGrpSpPr>
            <p:cNvPr id="183" name="Google Shape;183;p3"/>
            <p:cNvGrpSpPr/>
            <p:nvPr/>
          </p:nvGrpSpPr>
          <p:grpSpPr>
            <a:xfrm>
              <a:off x="4534475" y="581378"/>
              <a:ext cx="409222" cy="762000"/>
              <a:chOff x="1298222" y="3654778"/>
              <a:chExt cx="409222" cy="762000"/>
            </a:xfrm>
          </p:grpSpPr>
          <p:sp>
            <p:nvSpPr>
              <p:cNvPr id="184" name="Google Shape;184;p3"/>
              <p:cNvSpPr/>
              <p:nvPr/>
            </p:nvSpPr>
            <p:spPr>
              <a:xfrm>
                <a:off x="1298222" y="3838222"/>
                <a:ext cx="183445" cy="409222"/>
              </a:xfrm>
              <a:prstGeom prst="rect">
                <a:avLst/>
              </a:prstGeom>
              <a:solidFill>
                <a:schemeClr val="dk1"/>
              </a:solidFill>
              <a:ln>
                <a:noFill/>
              </a:ln>
              <a:effectLst>
                <a:outerShdw blurRad="50800" rotWithShape="0" algn="tl" dir="2700000" dist="381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185" name="Google Shape;185;p3"/>
              <p:cNvSpPr/>
              <p:nvPr/>
            </p:nvSpPr>
            <p:spPr>
              <a:xfrm>
                <a:off x="1636889" y="3654778"/>
                <a:ext cx="70555" cy="762000"/>
              </a:xfrm>
              <a:prstGeom prst="rect">
                <a:avLst/>
              </a:prstGeom>
              <a:solidFill>
                <a:schemeClr val="dk1"/>
              </a:solidFill>
              <a:ln>
                <a:noFill/>
              </a:ln>
              <a:effectLst>
                <a:outerShdw blurRad="50800" rotWithShape="0" algn="tl" dir="2700000" dist="38100">
                  <a:srgbClr val="000000">
                    <a:alpha val="4235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grpSp>
        <p:nvGrpSpPr>
          <p:cNvPr id="186" name="Google Shape;186;p3"/>
          <p:cNvGrpSpPr/>
          <p:nvPr/>
        </p:nvGrpSpPr>
        <p:grpSpPr>
          <a:xfrm>
            <a:off x="7528403" y="3392540"/>
            <a:ext cx="2565271" cy="2320841"/>
            <a:chOff x="5924390" y="2921000"/>
            <a:chExt cx="2565271" cy="1740631"/>
          </a:xfrm>
        </p:grpSpPr>
        <p:grpSp>
          <p:nvGrpSpPr>
            <p:cNvPr id="187" name="Google Shape;187;p3"/>
            <p:cNvGrpSpPr/>
            <p:nvPr/>
          </p:nvGrpSpPr>
          <p:grpSpPr>
            <a:xfrm>
              <a:off x="5924390" y="2921000"/>
              <a:ext cx="2034823" cy="1143000"/>
              <a:chOff x="5796844" y="2921000"/>
              <a:chExt cx="2034823" cy="1143000"/>
            </a:xfrm>
          </p:grpSpPr>
          <p:cxnSp>
            <p:nvCxnSpPr>
              <p:cNvPr id="188" name="Google Shape;188;p3"/>
              <p:cNvCxnSpPr/>
              <p:nvPr/>
            </p:nvCxnSpPr>
            <p:spPr>
              <a:xfrm>
                <a:off x="5796844" y="3472744"/>
                <a:ext cx="2034823" cy="11289"/>
              </a:xfrm>
              <a:prstGeom prst="straightConnector1">
                <a:avLst/>
              </a:prstGeom>
              <a:noFill/>
              <a:ln cap="flat" cmpd="sng" w="50800">
                <a:solidFill>
                  <a:schemeClr val="dk1"/>
                </a:solidFill>
                <a:prstDash val="solid"/>
                <a:miter lim="800000"/>
                <a:headEnd len="sm" w="sm" type="none"/>
                <a:tailEnd len="sm" w="sm" type="none"/>
              </a:ln>
            </p:spPr>
          </p:cxnSp>
          <p:cxnSp>
            <p:nvCxnSpPr>
              <p:cNvPr id="189" name="Google Shape;189;p3"/>
              <p:cNvCxnSpPr/>
              <p:nvPr/>
            </p:nvCxnSpPr>
            <p:spPr>
              <a:xfrm rot="10800000">
                <a:off x="6807200" y="2921000"/>
                <a:ext cx="0" cy="431800"/>
              </a:xfrm>
              <a:prstGeom prst="straightConnector1">
                <a:avLst/>
              </a:prstGeom>
              <a:noFill/>
              <a:ln cap="flat" cmpd="sng" w="50800">
                <a:solidFill>
                  <a:schemeClr val="dk1"/>
                </a:solidFill>
                <a:prstDash val="solid"/>
                <a:miter lim="800000"/>
                <a:headEnd len="sm" w="sm" type="none"/>
                <a:tailEnd len="sm" w="sm" type="none"/>
              </a:ln>
            </p:spPr>
          </p:cxnSp>
          <p:cxnSp>
            <p:nvCxnSpPr>
              <p:cNvPr id="190" name="Google Shape;190;p3"/>
              <p:cNvCxnSpPr/>
              <p:nvPr/>
            </p:nvCxnSpPr>
            <p:spPr>
              <a:xfrm rot="10800000">
                <a:off x="6807200" y="3632200"/>
                <a:ext cx="0" cy="431800"/>
              </a:xfrm>
              <a:prstGeom prst="straightConnector1">
                <a:avLst/>
              </a:prstGeom>
              <a:noFill/>
              <a:ln cap="flat" cmpd="sng" w="50800">
                <a:solidFill>
                  <a:schemeClr val="dk1"/>
                </a:solidFill>
                <a:prstDash val="solid"/>
                <a:miter lim="800000"/>
                <a:headEnd len="sm" w="sm" type="none"/>
                <a:tailEnd len="sm" w="sm" type="none"/>
              </a:ln>
            </p:spPr>
          </p:cxnSp>
          <p:pic>
            <p:nvPicPr>
              <p:cNvPr descr="arc.png" id="191" name="Google Shape;191;p3"/>
              <p:cNvPicPr preferRelativeResize="0"/>
              <p:nvPr/>
            </p:nvPicPr>
            <p:blipFill rotWithShape="1">
              <a:blip r:embed="rId3">
                <a:alphaModFix/>
              </a:blip>
              <a:srcRect b="0" l="0" r="0" t="0"/>
              <a:stretch/>
            </p:blipFill>
            <p:spPr>
              <a:xfrm>
                <a:off x="6800850" y="3270250"/>
                <a:ext cx="241300" cy="482600"/>
              </a:xfrm>
              <a:prstGeom prst="rect">
                <a:avLst/>
              </a:prstGeom>
              <a:noFill/>
              <a:ln>
                <a:noFill/>
              </a:ln>
            </p:spPr>
          </p:pic>
        </p:grpSp>
        <p:sp>
          <p:nvSpPr>
            <p:cNvPr id="192" name="Google Shape;192;p3"/>
            <p:cNvSpPr txBox="1"/>
            <p:nvPr/>
          </p:nvSpPr>
          <p:spPr>
            <a:xfrm>
              <a:off x="5930948" y="4176883"/>
              <a:ext cx="2558713" cy="48474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WIRES</a:t>
              </a:r>
              <a:r>
                <a:rPr b="0" i="0" lang="en-US" sz="1800" u="none" cap="none" strike="noStrike">
                  <a:solidFill>
                    <a:schemeClr val="accent1"/>
                  </a:solidFill>
                  <a:latin typeface="Arial"/>
                  <a:ea typeface="Arial"/>
                  <a:cs typeface="Arial"/>
                  <a:sym typeface="Arial"/>
                </a:rPr>
                <a:t> </a:t>
              </a:r>
              <a:r>
                <a:rPr b="0" i="0" lang="en-US" sz="1600" u="none" cap="none" strike="noStrike">
                  <a:solidFill>
                    <a:schemeClr val="accent1"/>
                  </a:solidFill>
                  <a:latin typeface="Arial"/>
                  <a:ea typeface="Arial"/>
                  <a:cs typeface="Arial"/>
                  <a:sym typeface="Arial"/>
                </a:rPr>
                <a:t>CROSSING</a:t>
              </a:r>
              <a:r>
                <a:rPr b="0" i="0" lang="en-US" sz="1800" u="none" cap="none" strike="noStrike">
                  <a:solidFill>
                    <a:schemeClr val="accent1"/>
                  </a:solidFill>
                  <a:latin typeface="Arial"/>
                  <a:ea typeface="Arial"/>
                  <a:cs typeface="Arial"/>
                  <a:sym typeface="Arial"/>
                </a:rPr>
                <a:t> </a:t>
              </a:r>
              <a:endParaRPr b="0" i="0" sz="1800" u="none" cap="none" strike="noStrike">
                <a:solidFill>
                  <a:schemeClr val="accen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BUT</a:t>
              </a:r>
              <a:r>
                <a:rPr b="0" i="0" lang="en-US" sz="1800" u="none" cap="none" strike="noStrike">
                  <a:solidFill>
                    <a:schemeClr val="accent1"/>
                  </a:solidFill>
                  <a:latin typeface="Arial"/>
                  <a:ea typeface="Arial"/>
                  <a:cs typeface="Arial"/>
                  <a:sym typeface="Arial"/>
                </a:rPr>
                <a:t> </a:t>
              </a:r>
              <a:r>
                <a:rPr b="0" i="0" lang="en-US" sz="1600" u="none" cap="none" strike="noStrike">
                  <a:solidFill>
                    <a:schemeClr val="accent1"/>
                  </a:solidFill>
                  <a:latin typeface="Arial"/>
                  <a:ea typeface="Arial"/>
                  <a:cs typeface="Arial"/>
                  <a:sym typeface="Arial"/>
                </a:rPr>
                <a:t>NOT</a:t>
              </a:r>
              <a:r>
                <a:rPr b="0" i="0" lang="en-US" sz="1800" u="none" cap="none" strike="noStrike">
                  <a:solidFill>
                    <a:schemeClr val="accent1"/>
                  </a:solidFill>
                  <a:latin typeface="Arial"/>
                  <a:ea typeface="Arial"/>
                  <a:cs typeface="Arial"/>
                  <a:sym typeface="Arial"/>
                </a:rPr>
                <a:t> </a:t>
              </a:r>
              <a:r>
                <a:rPr b="0" i="0" lang="en-US" sz="1600" u="none" cap="none" strike="noStrike">
                  <a:solidFill>
                    <a:schemeClr val="accent1"/>
                  </a:solidFill>
                  <a:latin typeface="Arial"/>
                  <a:ea typeface="Arial"/>
                  <a:cs typeface="Arial"/>
                  <a:sym typeface="Arial"/>
                </a:rPr>
                <a:t>CONNECTED</a:t>
              </a:r>
              <a:endParaRPr b="0" i="0" sz="1400" u="none" cap="none" strike="noStrike">
                <a:solidFill>
                  <a:srgbClr val="000000"/>
                </a:solidFill>
                <a:latin typeface="Arial"/>
                <a:ea typeface="Arial"/>
                <a:cs typeface="Arial"/>
                <a:sym typeface="Arial"/>
              </a:endParaRPr>
            </a:p>
          </p:txBody>
        </p:sp>
      </p:grpSp>
      <p:grpSp>
        <p:nvGrpSpPr>
          <p:cNvPr id="193" name="Google Shape;193;p3"/>
          <p:cNvGrpSpPr/>
          <p:nvPr/>
        </p:nvGrpSpPr>
        <p:grpSpPr>
          <a:xfrm>
            <a:off x="2563532" y="1233487"/>
            <a:ext cx="720000" cy="720000"/>
            <a:chOff x="3455130" y="687211"/>
            <a:chExt cx="573675" cy="564444"/>
          </a:xfrm>
        </p:grpSpPr>
        <p:sp>
          <p:nvSpPr>
            <p:cNvPr id="194" name="Google Shape;194;p3"/>
            <p:cNvSpPr/>
            <p:nvPr/>
          </p:nvSpPr>
          <p:spPr>
            <a:xfrm>
              <a:off x="3455596" y="687211"/>
              <a:ext cx="564444" cy="564444"/>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pic>
          <p:nvPicPr>
            <p:cNvPr descr="arc.png" id="195" name="Google Shape;195;p3"/>
            <p:cNvPicPr preferRelativeResize="0"/>
            <p:nvPr/>
          </p:nvPicPr>
          <p:blipFill rotWithShape="1">
            <a:blip r:embed="rId3">
              <a:alphaModFix/>
            </a:blip>
            <a:srcRect b="0" l="0" r="0" t="0"/>
            <a:stretch/>
          </p:blipFill>
          <p:spPr>
            <a:xfrm rot="-5400000">
              <a:off x="3645743" y="641697"/>
              <a:ext cx="241300" cy="482600"/>
            </a:xfrm>
            <a:prstGeom prst="rect">
              <a:avLst/>
            </a:prstGeom>
            <a:noFill/>
            <a:ln>
              <a:noFill/>
            </a:ln>
          </p:spPr>
        </p:pic>
        <p:cxnSp>
          <p:nvCxnSpPr>
            <p:cNvPr id="196" name="Google Shape;196;p3"/>
            <p:cNvCxnSpPr/>
            <p:nvPr/>
          </p:nvCxnSpPr>
          <p:spPr>
            <a:xfrm flipH="1">
              <a:off x="3455130" y="980722"/>
              <a:ext cx="144000" cy="1"/>
            </a:xfrm>
            <a:prstGeom prst="straightConnector1">
              <a:avLst/>
            </a:prstGeom>
            <a:noFill/>
            <a:ln cap="flat" cmpd="sng" w="50800">
              <a:solidFill>
                <a:schemeClr val="dk1"/>
              </a:solidFill>
              <a:prstDash val="solid"/>
              <a:miter lim="800000"/>
              <a:headEnd len="sm" w="sm" type="none"/>
              <a:tailEnd len="sm" w="sm" type="none"/>
            </a:ln>
          </p:spPr>
        </p:cxnSp>
        <p:cxnSp>
          <p:nvCxnSpPr>
            <p:cNvPr id="197" name="Google Shape;197;p3"/>
            <p:cNvCxnSpPr/>
            <p:nvPr/>
          </p:nvCxnSpPr>
          <p:spPr>
            <a:xfrm flipH="1">
              <a:off x="3902805" y="980722"/>
              <a:ext cx="126000" cy="1"/>
            </a:xfrm>
            <a:prstGeom prst="straightConnector1">
              <a:avLst/>
            </a:prstGeom>
            <a:noFill/>
            <a:ln cap="flat" cmpd="sng" w="50800">
              <a:solidFill>
                <a:schemeClr val="dk1"/>
              </a:solidFill>
              <a:prstDash val="solid"/>
              <a:miter lim="800000"/>
              <a:headEnd len="sm" w="sm" type="none"/>
              <a:tailEnd len="sm" w="sm" type="none"/>
            </a:ln>
          </p:spPr>
        </p:cxnSp>
      </p:grpSp>
      <p:sp>
        <p:nvSpPr>
          <p:cNvPr id="198" name="Google Shape;198;p3"/>
          <p:cNvSpPr txBox="1"/>
          <p:nvPr/>
        </p:nvSpPr>
        <p:spPr>
          <a:xfrm>
            <a:off x="2546268" y="2199551"/>
            <a:ext cx="744114"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BULB</a:t>
            </a:r>
            <a:endParaRPr b="0" i="0" sz="1600" u="none" cap="none" strike="noStrike">
              <a:solidFill>
                <a:schemeClr val="accen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p4"/>
          <p:cNvSpPr txBox="1"/>
          <p:nvPr/>
        </p:nvSpPr>
        <p:spPr>
          <a:xfrm>
            <a:off x="7806004" y="2592290"/>
            <a:ext cx="1167243"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AC </a:t>
            </a:r>
            <a:endParaRPr b="0" i="0" sz="1600" u="none" cap="none" strike="noStrike">
              <a:solidFill>
                <a:schemeClr val="accen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VOLTAGE</a:t>
            </a:r>
            <a:br>
              <a:rPr b="0" i="0" lang="en-US" sz="1600" u="none" cap="none" strike="noStrike">
                <a:solidFill>
                  <a:schemeClr val="accent1"/>
                </a:solidFill>
                <a:latin typeface="Arial"/>
                <a:ea typeface="Arial"/>
                <a:cs typeface="Arial"/>
                <a:sym typeface="Arial"/>
              </a:rPr>
            </a:br>
            <a:r>
              <a:rPr b="0" i="0" lang="en-US" sz="1600" u="none" cap="none" strike="noStrike">
                <a:solidFill>
                  <a:schemeClr val="accent1"/>
                </a:solidFill>
                <a:latin typeface="Arial"/>
                <a:ea typeface="Arial"/>
                <a:cs typeface="Arial"/>
                <a:sym typeface="Arial"/>
              </a:rPr>
              <a:t>SOURCE</a:t>
            </a:r>
            <a:endParaRPr b="0" i="0" sz="1400" u="none" cap="none" strike="noStrike">
              <a:solidFill>
                <a:srgbClr val="000000"/>
              </a:solidFill>
              <a:latin typeface="Arial"/>
              <a:ea typeface="Arial"/>
              <a:cs typeface="Arial"/>
              <a:sym typeface="Arial"/>
            </a:endParaRPr>
          </a:p>
        </p:txBody>
      </p:sp>
      <p:grpSp>
        <p:nvGrpSpPr>
          <p:cNvPr id="204" name="Google Shape;204;p4"/>
          <p:cNvGrpSpPr/>
          <p:nvPr/>
        </p:nvGrpSpPr>
        <p:grpSpPr>
          <a:xfrm>
            <a:off x="2689158" y="1552097"/>
            <a:ext cx="1247457" cy="1585717"/>
            <a:chOff x="3247496" y="698501"/>
            <a:chExt cx="1247457" cy="1189288"/>
          </a:xfrm>
        </p:grpSpPr>
        <p:sp>
          <p:nvSpPr>
            <p:cNvPr id="205" name="Google Shape;205;p4"/>
            <p:cNvSpPr txBox="1"/>
            <p:nvPr/>
          </p:nvSpPr>
          <p:spPr>
            <a:xfrm>
              <a:off x="3247496" y="1449208"/>
              <a:ext cx="1247457" cy="43858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ELECTRIC</a:t>
              </a:r>
              <a:br>
                <a:rPr b="0" i="0" lang="en-US" sz="1600" u="none" cap="none" strike="noStrike">
                  <a:solidFill>
                    <a:schemeClr val="accent1"/>
                  </a:solidFill>
                  <a:latin typeface="Arial"/>
                  <a:ea typeface="Arial"/>
                  <a:cs typeface="Arial"/>
                  <a:sym typeface="Arial"/>
                </a:rPr>
              </a:br>
              <a:r>
                <a:rPr b="0" i="0" lang="en-US" sz="1600" u="none" cap="none" strike="noStrike">
                  <a:solidFill>
                    <a:schemeClr val="accent1"/>
                  </a:solidFill>
                  <a:latin typeface="Arial"/>
                  <a:ea typeface="Arial"/>
                  <a:cs typeface="Arial"/>
                  <a:sym typeface="Arial"/>
                </a:rPr>
                <a:t>MOTOR</a:t>
              </a:r>
              <a:endParaRPr b="0" i="0" sz="1400" u="none" cap="none" strike="noStrike">
                <a:solidFill>
                  <a:srgbClr val="000000"/>
                </a:solidFill>
                <a:latin typeface="Arial"/>
                <a:ea typeface="Arial"/>
                <a:cs typeface="Arial"/>
                <a:sym typeface="Arial"/>
              </a:endParaRPr>
            </a:p>
          </p:txBody>
        </p:sp>
        <p:sp>
          <p:nvSpPr>
            <p:cNvPr id="206" name="Google Shape;206;p4"/>
            <p:cNvSpPr/>
            <p:nvPr/>
          </p:nvSpPr>
          <p:spPr>
            <a:xfrm>
              <a:off x="3472775" y="698501"/>
              <a:ext cx="720000" cy="540000"/>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Open Sans"/>
                  <a:ea typeface="Open Sans"/>
                  <a:cs typeface="Open Sans"/>
                  <a:sym typeface="Open Sans"/>
                </a:rPr>
                <a:t>M</a:t>
              </a:r>
              <a:endParaRPr b="1" i="0" sz="2800" u="none" cap="none" strike="noStrike">
                <a:solidFill>
                  <a:schemeClr val="accent1"/>
                </a:solidFill>
                <a:latin typeface="Open Sans"/>
                <a:ea typeface="Open Sans"/>
                <a:cs typeface="Open Sans"/>
                <a:sym typeface="Open Sans"/>
              </a:endParaRPr>
            </a:p>
          </p:txBody>
        </p:sp>
      </p:grpSp>
      <p:grpSp>
        <p:nvGrpSpPr>
          <p:cNvPr id="207" name="Google Shape;207;p4"/>
          <p:cNvGrpSpPr/>
          <p:nvPr/>
        </p:nvGrpSpPr>
        <p:grpSpPr>
          <a:xfrm>
            <a:off x="4357399" y="1568542"/>
            <a:ext cx="1253869" cy="1339497"/>
            <a:chOff x="4578879" y="698501"/>
            <a:chExt cx="1253869" cy="1004623"/>
          </a:xfrm>
        </p:grpSpPr>
        <p:sp>
          <p:nvSpPr>
            <p:cNvPr id="208" name="Google Shape;208;p4"/>
            <p:cNvSpPr txBox="1"/>
            <p:nvPr/>
          </p:nvSpPr>
          <p:spPr>
            <a:xfrm>
              <a:off x="4578879" y="1449208"/>
              <a:ext cx="1253869" cy="2539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AMMETER</a:t>
              </a:r>
              <a:endParaRPr b="0" i="0" sz="1400" u="none" cap="none" strike="noStrike">
                <a:solidFill>
                  <a:srgbClr val="000000"/>
                </a:solidFill>
                <a:latin typeface="Arial"/>
                <a:ea typeface="Arial"/>
                <a:cs typeface="Arial"/>
                <a:sym typeface="Arial"/>
              </a:endParaRPr>
            </a:p>
          </p:txBody>
        </p:sp>
        <p:sp>
          <p:nvSpPr>
            <p:cNvPr id="209" name="Google Shape;209;p4"/>
            <p:cNvSpPr/>
            <p:nvPr/>
          </p:nvSpPr>
          <p:spPr>
            <a:xfrm>
              <a:off x="4804408" y="698501"/>
              <a:ext cx="720000" cy="540000"/>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Open Sans"/>
                  <a:ea typeface="Open Sans"/>
                  <a:cs typeface="Open Sans"/>
                  <a:sym typeface="Open Sans"/>
                </a:rPr>
                <a:t>A</a:t>
              </a:r>
              <a:endParaRPr b="1" i="0" sz="2800" u="none" cap="none" strike="noStrike">
                <a:solidFill>
                  <a:schemeClr val="accent1"/>
                </a:solidFill>
                <a:latin typeface="Open Sans"/>
                <a:ea typeface="Open Sans"/>
                <a:cs typeface="Open Sans"/>
                <a:sym typeface="Open Sans"/>
              </a:endParaRPr>
            </a:p>
          </p:txBody>
        </p:sp>
      </p:grpSp>
      <p:grpSp>
        <p:nvGrpSpPr>
          <p:cNvPr id="210" name="Google Shape;210;p4"/>
          <p:cNvGrpSpPr/>
          <p:nvPr/>
        </p:nvGrpSpPr>
        <p:grpSpPr>
          <a:xfrm>
            <a:off x="5979158" y="1568542"/>
            <a:ext cx="1479059" cy="1339497"/>
            <a:chOff x="5817444" y="698501"/>
            <a:chExt cx="1479059" cy="1004623"/>
          </a:xfrm>
        </p:grpSpPr>
        <p:sp>
          <p:nvSpPr>
            <p:cNvPr id="211" name="Google Shape;211;p4"/>
            <p:cNvSpPr txBox="1"/>
            <p:nvPr/>
          </p:nvSpPr>
          <p:spPr>
            <a:xfrm>
              <a:off x="5817444" y="1449208"/>
              <a:ext cx="1479059" cy="2539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VOLTMETER</a:t>
              </a:r>
              <a:endParaRPr b="0" i="0" sz="1400" u="none" cap="none" strike="noStrike">
                <a:solidFill>
                  <a:srgbClr val="000000"/>
                </a:solidFill>
                <a:latin typeface="Arial"/>
                <a:ea typeface="Arial"/>
                <a:cs typeface="Arial"/>
                <a:sym typeface="Arial"/>
              </a:endParaRPr>
            </a:p>
          </p:txBody>
        </p:sp>
        <p:sp>
          <p:nvSpPr>
            <p:cNvPr id="212" name="Google Shape;212;p4"/>
            <p:cNvSpPr/>
            <p:nvPr/>
          </p:nvSpPr>
          <p:spPr>
            <a:xfrm>
              <a:off x="6136041" y="698501"/>
              <a:ext cx="720000" cy="540000"/>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accent1"/>
                  </a:solidFill>
                  <a:latin typeface="Open Sans"/>
                  <a:ea typeface="Open Sans"/>
                  <a:cs typeface="Open Sans"/>
                  <a:sym typeface="Open Sans"/>
                </a:rPr>
                <a:t>V</a:t>
              </a:r>
              <a:endParaRPr b="1" i="0" sz="2800" u="none" cap="none" strike="noStrike">
                <a:solidFill>
                  <a:schemeClr val="accent1"/>
                </a:solidFill>
                <a:latin typeface="Open Sans"/>
                <a:ea typeface="Open Sans"/>
                <a:cs typeface="Open Sans"/>
                <a:sym typeface="Open Sans"/>
              </a:endParaRPr>
            </a:p>
          </p:txBody>
        </p:sp>
      </p:grpSp>
      <p:grpSp>
        <p:nvGrpSpPr>
          <p:cNvPr id="213" name="Google Shape;213;p4"/>
          <p:cNvGrpSpPr/>
          <p:nvPr/>
        </p:nvGrpSpPr>
        <p:grpSpPr>
          <a:xfrm>
            <a:off x="7742325" y="3684887"/>
            <a:ext cx="1290738" cy="1505144"/>
            <a:chOff x="7218476" y="2334103"/>
            <a:chExt cx="1290738" cy="1128861"/>
          </a:xfrm>
        </p:grpSpPr>
        <p:sp>
          <p:nvSpPr>
            <p:cNvPr id="214" name="Google Shape;214;p4"/>
            <p:cNvSpPr txBox="1"/>
            <p:nvPr/>
          </p:nvSpPr>
          <p:spPr>
            <a:xfrm>
              <a:off x="7218476" y="3001298"/>
              <a:ext cx="1290738" cy="46166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ELECTRIC</a:t>
              </a:r>
              <a:r>
                <a:rPr b="0" i="0" lang="en-US" sz="1800" u="none" cap="none" strike="noStrike">
                  <a:solidFill>
                    <a:schemeClr val="accent1"/>
                  </a:solidFill>
                  <a:latin typeface="Open Sans"/>
                  <a:ea typeface="Open Sans"/>
                  <a:cs typeface="Open Sans"/>
                  <a:sym typeface="Open Sans"/>
                </a:rPr>
                <a:t>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BELL</a:t>
              </a:r>
              <a:endParaRPr b="0" i="0" sz="1600" u="none" cap="none" strike="noStrike">
                <a:solidFill>
                  <a:schemeClr val="accent1"/>
                </a:solidFill>
                <a:latin typeface="Arial"/>
                <a:ea typeface="Arial"/>
                <a:cs typeface="Arial"/>
                <a:sym typeface="Arial"/>
              </a:endParaRPr>
            </a:p>
          </p:txBody>
        </p:sp>
        <p:grpSp>
          <p:nvGrpSpPr>
            <p:cNvPr id="215" name="Google Shape;215;p4"/>
            <p:cNvGrpSpPr/>
            <p:nvPr/>
          </p:nvGrpSpPr>
          <p:grpSpPr>
            <a:xfrm>
              <a:off x="7366779" y="2334103"/>
              <a:ext cx="867569" cy="765828"/>
              <a:chOff x="6970454" y="478526"/>
              <a:chExt cx="867569" cy="765828"/>
            </a:xfrm>
          </p:grpSpPr>
          <p:cxnSp>
            <p:nvCxnSpPr>
              <p:cNvPr id="216" name="Google Shape;216;p4"/>
              <p:cNvCxnSpPr/>
              <p:nvPr/>
            </p:nvCxnSpPr>
            <p:spPr>
              <a:xfrm>
                <a:off x="7150646" y="1078088"/>
                <a:ext cx="195858" cy="1087"/>
              </a:xfrm>
              <a:prstGeom prst="straightConnector1">
                <a:avLst/>
              </a:prstGeom>
              <a:noFill/>
              <a:ln cap="flat" cmpd="sng" w="50800">
                <a:solidFill>
                  <a:schemeClr val="dk1"/>
                </a:solidFill>
                <a:prstDash val="solid"/>
                <a:miter lim="800000"/>
                <a:headEnd len="sm" w="sm" type="none"/>
                <a:tailEnd len="sm" w="sm" type="none"/>
              </a:ln>
            </p:spPr>
          </p:cxnSp>
          <p:cxnSp>
            <p:nvCxnSpPr>
              <p:cNvPr id="217" name="Google Shape;217;p4"/>
              <p:cNvCxnSpPr/>
              <p:nvPr/>
            </p:nvCxnSpPr>
            <p:spPr>
              <a:xfrm>
                <a:off x="7518004" y="1077001"/>
                <a:ext cx="195858" cy="1087"/>
              </a:xfrm>
              <a:prstGeom prst="straightConnector1">
                <a:avLst/>
              </a:prstGeom>
              <a:noFill/>
              <a:ln cap="flat" cmpd="sng" w="50800">
                <a:solidFill>
                  <a:schemeClr val="dk1"/>
                </a:solidFill>
                <a:prstDash val="solid"/>
                <a:miter lim="800000"/>
                <a:headEnd len="sm" w="sm" type="none"/>
                <a:tailEnd len="sm" w="sm" type="none"/>
              </a:ln>
            </p:spPr>
          </p:cxnSp>
          <p:cxnSp>
            <p:nvCxnSpPr>
              <p:cNvPr id="218" name="Google Shape;218;p4"/>
              <p:cNvCxnSpPr/>
              <p:nvPr/>
            </p:nvCxnSpPr>
            <p:spPr>
              <a:xfrm rot="10800000">
                <a:off x="7508716" y="838780"/>
                <a:ext cx="9288" cy="260414"/>
              </a:xfrm>
              <a:prstGeom prst="straightConnector1">
                <a:avLst/>
              </a:prstGeom>
              <a:noFill/>
              <a:ln cap="flat" cmpd="sng" w="50800">
                <a:solidFill>
                  <a:schemeClr val="dk1"/>
                </a:solidFill>
                <a:prstDash val="solid"/>
                <a:miter lim="800000"/>
                <a:headEnd len="sm" w="sm" type="none"/>
                <a:tailEnd len="sm" w="sm" type="none"/>
              </a:ln>
            </p:spPr>
          </p:cxnSp>
          <p:cxnSp>
            <p:nvCxnSpPr>
              <p:cNvPr id="219" name="Google Shape;219;p4"/>
              <p:cNvCxnSpPr/>
              <p:nvPr/>
            </p:nvCxnSpPr>
            <p:spPr>
              <a:xfrm rot="10800000">
                <a:off x="7335351" y="837847"/>
                <a:ext cx="9288" cy="260414"/>
              </a:xfrm>
              <a:prstGeom prst="straightConnector1">
                <a:avLst/>
              </a:prstGeom>
              <a:noFill/>
              <a:ln cap="flat" cmpd="sng" w="50800">
                <a:solidFill>
                  <a:schemeClr val="dk1"/>
                </a:solidFill>
                <a:prstDash val="solid"/>
                <a:miter lim="800000"/>
                <a:headEnd len="sm" w="sm" type="none"/>
                <a:tailEnd len="sm" w="sm" type="none"/>
              </a:ln>
            </p:spPr>
          </p:cxnSp>
          <p:sp>
            <p:nvSpPr>
              <p:cNvPr id="220" name="Google Shape;220;p4"/>
              <p:cNvSpPr/>
              <p:nvPr/>
            </p:nvSpPr>
            <p:spPr>
              <a:xfrm rot="6686509">
                <a:off x="7134238" y="501440"/>
                <a:ext cx="540001" cy="720000"/>
              </a:xfrm>
              <a:prstGeom prst="chord">
                <a:avLst>
                  <a:gd fmla="val 2700000" name="adj1"/>
                  <a:gd fmla="val 16200000" name="adj2"/>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grpSp>
        <p:nvGrpSpPr>
          <p:cNvPr id="221" name="Google Shape;221;p4"/>
          <p:cNvGrpSpPr/>
          <p:nvPr/>
        </p:nvGrpSpPr>
        <p:grpSpPr>
          <a:xfrm>
            <a:off x="2883451" y="4104974"/>
            <a:ext cx="858869" cy="808085"/>
            <a:chOff x="3325562" y="2639637"/>
            <a:chExt cx="858869" cy="606064"/>
          </a:xfrm>
        </p:grpSpPr>
        <p:sp>
          <p:nvSpPr>
            <p:cNvPr id="222" name="Google Shape;222;p4"/>
            <p:cNvSpPr txBox="1"/>
            <p:nvPr/>
          </p:nvSpPr>
          <p:spPr>
            <a:xfrm>
              <a:off x="3419312" y="2991785"/>
              <a:ext cx="755336" cy="2539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FUSE</a:t>
              </a:r>
              <a:endParaRPr b="0" i="0" sz="1400" u="none" cap="none" strike="noStrike">
                <a:solidFill>
                  <a:srgbClr val="000000"/>
                </a:solidFill>
                <a:latin typeface="Arial"/>
                <a:ea typeface="Arial"/>
                <a:cs typeface="Arial"/>
                <a:sym typeface="Arial"/>
              </a:endParaRPr>
            </a:p>
          </p:txBody>
        </p:sp>
        <p:grpSp>
          <p:nvGrpSpPr>
            <p:cNvPr id="223" name="Google Shape;223;p4"/>
            <p:cNvGrpSpPr/>
            <p:nvPr/>
          </p:nvGrpSpPr>
          <p:grpSpPr>
            <a:xfrm>
              <a:off x="3325562" y="2639637"/>
              <a:ext cx="858869" cy="195066"/>
              <a:chOff x="3197400" y="2667000"/>
              <a:chExt cx="858869" cy="195066"/>
            </a:xfrm>
          </p:grpSpPr>
          <p:sp>
            <p:nvSpPr>
              <p:cNvPr id="224" name="Google Shape;224;p4"/>
              <p:cNvSpPr/>
              <p:nvPr/>
            </p:nvSpPr>
            <p:spPr>
              <a:xfrm>
                <a:off x="3318086" y="2667000"/>
                <a:ext cx="625264" cy="195066"/>
              </a:xfrm>
              <a:prstGeom prst="rect">
                <a:avLst/>
              </a:prstGeom>
              <a:solidFill>
                <a:schemeClr val="lt1"/>
              </a:solidFill>
              <a:ln cap="flat" cmpd="sng" w="254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cxnSp>
            <p:nvCxnSpPr>
              <p:cNvPr id="225" name="Google Shape;225;p4"/>
              <p:cNvCxnSpPr/>
              <p:nvPr/>
            </p:nvCxnSpPr>
            <p:spPr>
              <a:xfrm>
                <a:off x="3197400" y="2758888"/>
                <a:ext cx="858869" cy="0"/>
              </a:xfrm>
              <a:prstGeom prst="straightConnector1">
                <a:avLst/>
              </a:prstGeom>
              <a:noFill/>
              <a:ln cap="flat" cmpd="sng" w="50800">
                <a:solidFill>
                  <a:schemeClr val="dk1"/>
                </a:solidFill>
                <a:prstDash val="solid"/>
                <a:miter lim="800000"/>
                <a:headEnd len="sm" w="sm" type="none"/>
                <a:tailEnd len="sm" w="sm" type="none"/>
              </a:ln>
            </p:spPr>
          </p:cxnSp>
        </p:grpSp>
      </p:grpSp>
      <p:grpSp>
        <p:nvGrpSpPr>
          <p:cNvPr id="226" name="Google Shape;226;p4"/>
          <p:cNvGrpSpPr/>
          <p:nvPr/>
        </p:nvGrpSpPr>
        <p:grpSpPr>
          <a:xfrm>
            <a:off x="4345383" y="4104974"/>
            <a:ext cx="1279004" cy="828296"/>
            <a:chOff x="4485228" y="2633992"/>
            <a:chExt cx="1279004" cy="621222"/>
          </a:xfrm>
        </p:grpSpPr>
        <p:sp>
          <p:nvSpPr>
            <p:cNvPr id="227" name="Google Shape;227;p4"/>
            <p:cNvSpPr txBox="1"/>
            <p:nvPr/>
          </p:nvSpPr>
          <p:spPr>
            <a:xfrm>
              <a:off x="4485228" y="3001298"/>
              <a:ext cx="1279004" cy="25391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RESISTOR</a:t>
              </a:r>
              <a:endParaRPr b="0" i="0" sz="1400" u="none" cap="none" strike="noStrike">
                <a:solidFill>
                  <a:srgbClr val="000000"/>
                </a:solidFill>
                <a:latin typeface="Arial"/>
                <a:ea typeface="Arial"/>
                <a:cs typeface="Arial"/>
                <a:sym typeface="Arial"/>
              </a:endParaRPr>
            </a:p>
          </p:txBody>
        </p:sp>
        <p:grpSp>
          <p:nvGrpSpPr>
            <p:cNvPr id="228" name="Google Shape;228;p4"/>
            <p:cNvGrpSpPr/>
            <p:nvPr/>
          </p:nvGrpSpPr>
          <p:grpSpPr>
            <a:xfrm>
              <a:off x="4662079" y="2633992"/>
              <a:ext cx="858869" cy="195066"/>
              <a:chOff x="4662079" y="2633992"/>
              <a:chExt cx="858869" cy="195066"/>
            </a:xfrm>
          </p:grpSpPr>
          <p:cxnSp>
            <p:nvCxnSpPr>
              <p:cNvPr id="229" name="Google Shape;229;p4"/>
              <p:cNvCxnSpPr/>
              <p:nvPr/>
            </p:nvCxnSpPr>
            <p:spPr>
              <a:xfrm>
                <a:off x="4662079" y="2735405"/>
                <a:ext cx="858869" cy="0"/>
              </a:xfrm>
              <a:prstGeom prst="straightConnector1">
                <a:avLst/>
              </a:prstGeom>
              <a:noFill/>
              <a:ln cap="flat" cmpd="sng" w="50800">
                <a:solidFill>
                  <a:schemeClr val="dk1"/>
                </a:solidFill>
                <a:prstDash val="solid"/>
                <a:miter lim="800000"/>
                <a:headEnd len="sm" w="sm" type="none"/>
                <a:tailEnd len="sm" w="sm" type="none"/>
              </a:ln>
            </p:spPr>
          </p:cxnSp>
          <p:sp>
            <p:nvSpPr>
              <p:cNvPr id="230" name="Google Shape;230;p4"/>
              <p:cNvSpPr/>
              <p:nvPr/>
            </p:nvSpPr>
            <p:spPr>
              <a:xfrm>
                <a:off x="4782765" y="2633992"/>
                <a:ext cx="625264" cy="195066"/>
              </a:xfrm>
              <a:prstGeom prst="rect">
                <a:avLst/>
              </a:prstGeom>
              <a:solidFill>
                <a:schemeClr val="lt1"/>
              </a:solidFill>
              <a:ln cap="flat" cmpd="sng" w="254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grpSp>
        <p:nvGrpSpPr>
          <p:cNvPr id="231" name="Google Shape;231;p4"/>
          <p:cNvGrpSpPr/>
          <p:nvPr/>
        </p:nvGrpSpPr>
        <p:grpSpPr>
          <a:xfrm>
            <a:off x="6154093" y="3943155"/>
            <a:ext cx="1279004" cy="1246876"/>
            <a:chOff x="5818023" y="2504722"/>
            <a:chExt cx="1279004" cy="935157"/>
          </a:xfrm>
        </p:grpSpPr>
        <p:grpSp>
          <p:nvGrpSpPr>
            <p:cNvPr id="232" name="Google Shape;232;p4"/>
            <p:cNvGrpSpPr/>
            <p:nvPr/>
          </p:nvGrpSpPr>
          <p:grpSpPr>
            <a:xfrm>
              <a:off x="5988828" y="2633992"/>
              <a:ext cx="858869" cy="195066"/>
              <a:chOff x="4662079" y="2633992"/>
              <a:chExt cx="858869" cy="195066"/>
            </a:xfrm>
          </p:grpSpPr>
          <p:cxnSp>
            <p:nvCxnSpPr>
              <p:cNvPr id="233" name="Google Shape;233;p4"/>
              <p:cNvCxnSpPr/>
              <p:nvPr/>
            </p:nvCxnSpPr>
            <p:spPr>
              <a:xfrm>
                <a:off x="4662079" y="2735405"/>
                <a:ext cx="858869" cy="0"/>
              </a:xfrm>
              <a:prstGeom prst="straightConnector1">
                <a:avLst/>
              </a:prstGeom>
              <a:noFill/>
              <a:ln cap="flat" cmpd="sng" w="50800">
                <a:solidFill>
                  <a:schemeClr val="dk1"/>
                </a:solidFill>
                <a:prstDash val="solid"/>
                <a:miter lim="800000"/>
                <a:headEnd len="sm" w="sm" type="none"/>
                <a:tailEnd len="sm" w="sm" type="none"/>
              </a:ln>
            </p:spPr>
          </p:cxnSp>
          <p:sp>
            <p:nvSpPr>
              <p:cNvPr id="234" name="Google Shape;234;p4"/>
              <p:cNvSpPr/>
              <p:nvPr/>
            </p:nvSpPr>
            <p:spPr>
              <a:xfrm>
                <a:off x="4782765" y="2633992"/>
                <a:ext cx="612000" cy="195066"/>
              </a:xfrm>
              <a:prstGeom prst="rect">
                <a:avLst/>
              </a:prstGeom>
              <a:solidFill>
                <a:schemeClr val="lt1"/>
              </a:solidFill>
              <a:ln cap="flat" cmpd="sng" w="25400">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cxnSp>
          <p:nvCxnSpPr>
            <p:cNvPr id="235" name="Google Shape;235;p4"/>
            <p:cNvCxnSpPr/>
            <p:nvPr/>
          </p:nvCxnSpPr>
          <p:spPr>
            <a:xfrm flipH="1" rot="10800000">
              <a:off x="6136041" y="2504722"/>
              <a:ext cx="564444" cy="411469"/>
            </a:xfrm>
            <a:prstGeom prst="straightConnector1">
              <a:avLst/>
            </a:prstGeom>
            <a:noFill/>
            <a:ln cap="flat" cmpd="sng" w="25400">
              <a:solidFill>
                <a:schemeClr val="dk1"/>
              </a:solidFill>
              <a:prstDash val="solid"/>
              <a:miter lim="800000"/>
              <a:headEnd len="sm" w="sm" type="none"/>
              <a:tailEnd len="med" w="med" type="triangle"/>
            </a:ln>
          </p:spPr>
        </p:cxnSp>
        <p:sp>
          <p:nvSpPr>
            <p:cNvPr id="236" name="Google Shape;236;p4"/>
            <p:cNvSpPr txBox="1"/>
            <p:nvPr/>
          </p:nvSpPr>
          <p:spPr>
            <a:xfrm>
              <a:off x="5818023" y="3001298"/>
              <a:ext cx="1279004" cy="43858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VARIABLE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accent1"/>
                  </a:solidFill>
                  <a:latin typeface="Arial"/>
                  <a:ea typeface="Arial"/>
                  <a:cs typeface="Arial"/>
                  <a:sym typeface="Arial"/>
                </a:rPr>
                <a:t>RESISTOR</a:t>
              </a:r>
              <a:endParaRPr b="0" i="0" sz="1400" u="none" cap="none" strike="noStrike">
                <a:solidFill>
                  <a:srgbClr val="000000"/>
                </a:solidFill>
                <a:latin typeface="Arial"/>
                <a:ea typeface="Arial"/>
                <a:cs typeface="Arial"/>
                <a:sym typeface="Arial"/>
              </a:endParaRPr>
            </a:p>
          </p:txBody>
        </p:sp>
      </p:grpSp>
      <p:sp>
        <p:nvSpPr>
          <p:cNvPr id="237" name="Google Shape;237;p4"/>
          <p:cNvSpPr/>
          <p:nvPr/>
        </p:nvSpPr>
        <p:spPr>
          <a:xfrm>
            <a:off x="7977864" y="1552097"/>
            <a:ext cx="720000" cy="720000"/>
          </a:xfrm>
          <a:prstGeom prst="ellipse">
            <a:avLst/>
          </a:prstGeom>
          <a:solidFill>
            <a:schemeClr val="lt1"/>
          </a:solidFill>
          <a:ln cap="flat" cmpd="sng" w="9525">
            <a:solidFill>
              <a:schemeClr val="dk1"/>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1" anchor="ctr" bIns="72000" lIns="91425" spcFirstLastPara="1" rIns="91425" wrap="square" tIns="0">
            <a:no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accent1"/>
                </a:solidFill>
                <a:latin typeface="Open Sans"/>
                <a:ea typeface="Open Sans"/>
                <a:cs typeface="Open Sans"/>
                <a:sym typeface="Open Sans"/>
              </a:rPr>
              <a:t>~</a:t>
            </a:r>
            <a:endParaRPr b="1" i="0" sz="6600" u="none" cap="none" strike="noStrike">
              <a:solidFill>
                <a:schemeClr val="accent1"/>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5"/>
          <p:cNvSpPr txBox="1"/>
          <p:nvPr>
            <p:ph type="title"/>
          </p:nvPr>
        </p:nvSpPr>
        <p:spPr>
          <a:xfrm>
            <a:off x="799563" y="287650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Let's make a simple circuit</a:t>
            </a:r>
            <a:endParaRPr b="1">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6"/>
          <p:cNvSpPr txBox="1"/>
          <p:nvPr/>
        </p:nvSpPr>
        <p:spPr>
          <a:xfrm>
            <a:off x="4782068" y="1546722"/>
            <a:ext cx="813044"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BULB</a:t>
            </a:r>
            <a:endParaRPr b="0" i="0" sz="1800" u="none" cap="none" strike="noStrike">
              <a:solidFill>
                <a:schemeClr val="accent1"/>
              </a:solidFill>
              <a:latin typeface="Arial"/>
              <a:ea typeface="Arial"/>
              <a:cs typeface="Arial"/>
              <a:sym typeface="Arial"/>
            </a:endParaRPr>
          </a:p>
        </p:txBody>
      </p:sp>
      <p:sp>
        <p:nvSpPr>
          <p:cNvPr id="248" name="Google Shape;248;p6"/>
          <p:cNvSpPr txBox="1"/>
          <p:nvPr/>
        </p:nvSpPr>
        <p:spPr>
          <a:xfrm>
            <a:off x="7609884" y="4012351"/>
            <a:ext cx="1133644"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SWITCH</a:t>
            </a:r>
            <a:endParaRPr b="0" i="0" sz="1400" u="none" cap="none" strike="noStrike">
              <a:solidFill>
                <a:srgbClr val="000000"/>
              </a:solidFill>
              <a:latin typeface="Arial"/>
              <a:ea typeface="Arial"/>
              <a:cs typeface="Arial"/>
              <a:sym typeface="Arial"/>
            </a:endParaRPr>
          </a:p>
        </p:txBody>
      </p:sp>
      <p:sp>
        <p:nvSpPr>
          <p:cNvPr id="249" name="Google Shape;249;p6"/>
          <p:cNvSpPr txBox="1"/>
          <p:nvPr/>
        </p:nvSpPr>
        <p:spPr>
          <a:xfrm>
            <a:off x="4269792" y="3751777"/>
            <a:ext cx="1272656"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BATTERY</a:t>
            </a:r>
            <a:endParaRPr b="0" i="0" sz="1400" u="none" cap="none" strike="noStrike">
              <a:solidFill>
                <a:srgbClr val="000000"/>
              </a:solidFill>
              <a:latin typeface="Arial"/>
              <a:ea typeface="Arial"/>
              <a:cs typeface="Arial"/>
              <a:sym typeface="Arial"/>
            </a:endParaRPr>
          </a:p>
        </p:txBody>
      </p:sp>
      <p:sp>
        <p:nvSpPr>
          <p:cNvPr id="250" name="Google Shape;250;p6"/>
          <p:cNvSpPr txBox="1"/>
          <p:nvPr/>
        </p:nvSpPr>
        <p:spPr>
          <a:xfrm>
            <a:off x="5595112" y="2275966"/>
            <a:ext cx="813043"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WIRE</a:t>
            </a:r>
            <a:endParaRPr b="0" i="0" sz="1400" u="none" cap="none" strike="noStrike">
              <a:solidFill>
                <a:srgbClr val="000000"/>
              </a:solidFill>
              <a:latin typeface="Arial"/>
              <a:ea typeface="Arial"/>
              <a:cs typeface="Arial"/>
              <a:sym typeface="Arial"/>
            </a:endParaRPr>
          </a:p>
        </p:txBody>
      </p:sp>
      <p:grpSp>
        <p:nvGrpSpPr>
          <p:cNvPr id="251" name="Google Shape;251;p6"/>
          <p:cNvGrpSpPr/>
          <p:nvPr/>
        </p:nvGrpSpPr>
        <p:grpSpPr>
          <a:xfrm>
            <a:off x="4967232" y="4271071"/>
            <a:ext cx="409222" cy="1016000"/>
            <a:chOff x="1298222" y="3654778"/>
            <a:chExt cx="409222" cy="762000"/>
          </a:xfrm>
        </p:grpSpPr>
        <p:sp>
          <p:nvSpPr>
            <p:cNvPr id="252" name="Google Shape;252;p6"/>
            <p:cNvSpPr/>
            <p:nvPr/>
          </p:nvSpPr>
          <p:spPr>
            <a:xfrm>
              <a:off x="1298222" y="3838222"/>
              <a:ext cx="183445" cy="409222"/>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253" name="Google Shape;253;p6"/>
            <p:cNvSpPr/>
            <p:nvPr/>
          </p:nvSpPr>
          <p:spPr>
            <a:xfrm>
              <a:off x="1636889" y="3654778"/>
              <a:ext cx="70555" cy="762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cxnSp>
        <p:nvCxnSpPr>
          <p:cNvPr id="254" name="Google Shape;254;p6"/>
          <p:cNvCxnSpPr/>
          <p:nvPr/>
        </p:nvCxnSpPr>
        <p:spPr>
          <a:xfrm rot="10800000">
            <a:off x="4038724" y="2265411"/>
            <a:ext cx="770465" cy="0"/>
          </a:xfrm>
          <a:prstGeom prst="straightConnector1">
            <a:avLst/>
          </a:prstGeom>
          <a:noFill/>
          <a:ln cap="flat" cmpd="sng" w="50800">
            <a:solidFill>
              <a:schemeClr val="dk1"/>
            </a:solidFill>
            <a:prstDash val="solid"/>
            <a:miter lim="800000"/>
            <a:headEnd len="sm" w="sm" type="none"/>
            <a:tailEnd len="sm" w="sm" type="none"/>
          </a:ln>
        </p:spPr>
      </p:cxnSp>
      <p:cxnSp>
        <p:nvCxnSpPr>
          <p:cNvPr id="255" name="Google Shape;255;p6"/>
          <p:cNvCxnSpPr/>
          <p:nvPr/>
        </p:nvCxnSpPr>
        <p:spPr>
          <a:xfrm rot="10800000">
            <a:off x="4038720" y="2239071"/>
            <a:ext cx="0" cy="2540000"/>
          </a:xfrm>
          <a:prstGeom prst="straightConnector1">
            <a:avLst/>
          </a:prstGeom>
          <a:noFill/>
          <a:ln cap="flat" cmpd="sng" w="50800">
            <a:solidFill>
              <a:schemeClr val="dk1"/>
            </a:solidFill>
            <a:prstDash val="solid"/>
            <a:miter lim="800000"/>
            <a:headEnd len="sm" w="sm" type="none"/>
            <a:tailEnd len="sm" w="sm" type="none"/>
          </a:ln>
        </p:spPr>
      </p:cxnSp>
      <p:cxnSp>
        <p:nvCxnSpPr>
          <p:cNvPr id="256" name="Google Shape;256;p6"/>
          <p:cNvCxnSpPr>
            <a:stCxn id="252" idx="1"/>
          </p:cNvCxnSpPr>
          <p:nvPr/>
        </p:nvCxnSpPr>
        <p:spPr>
          <a:xfrm rot="10800000">
            <a:off x="4024632" y="4779178"/>
            <a:ext cx="942600" cy="9300"/>
          </a:xfrm>
          <a:prstGeom prst="straightConnector1">
            <a:avLst/>
          </a:prstGeom>
          <a:noFill/>
          <a:ln cap="flat" cmpd="sng" w="50800">
            <a:solidFill>
              <a:schemeClr val="dk1"/>
            </a:solidFill>
            <a:prstDash val="solid"/>
            <a:miter lim="800000"/>
            <a:headEnd len="sm" w="sm" type="none"/>
            <a:tailEnd len="sm" w="sm" type="none"/>
          </a:ln>
        </p:spPr>
      </p:cxnSp>
      <p:cxnSp>
        <p:nvCxnSpPr>
          <p:cNvPr id="257" name="Google Shape;257;p6"/>
          <p:cNvCxnSpPr>
            <a:endCxn id="253" idx="3"/>
          </p:cNvCxnSpPr>
          <p:nvPr/>
        </p:nvCxnSpPr>
        <p:spPr>
          <a:xfrm rot="10800000">
            <a:off x="5376454" y="4779071"/>
            <a:ext cx="2034900" cy="0"/>
          </a:xfrm>
          <a:prstGeom prst="straightConnector1">
            <a:avLst/>
          </a:prstGeom>
          <a:noFill/>
          <a:ln cap="flat" cmpd="sng" w="50800">
            <a:solidFill>
              <a:schemeClr val="dk1"/>
            </a:solidFill>
            <a:prstDash val="solid"/>
            <a:miter lim="800000"/>
            <a:headEnd len="sm" w="sm" type="none"/>
            <a:tailEnd len="sm" w="sm" type="none"/>
          </a:ln>
        </p:spPr>
      </p:cxnSp>
      <p:cxnSp>
        <p:nvCxnSpPr>
          <p:cNvPr id="258" name="Google Shape;258;p6"/>
          <p:cNvCxnSpPr/>
          <p:nvPr/>
        </p:nvCxnSpPr>
        <p:spPr>
          <a:xfrm>
            <a:off x="7411276" y="4248495"/>
            <a:ext cx="0" cy="564444"/>
          </a:xfrm>
          <a:prstGeom prst="straightConnector1">
            <a:avLst/>
          </a:prstGeom>
          <a:noFill/>
          <a:ln cap="flat" cmpd="sng" w="50800">
            <a:solidFill>
              <a:schemeClr val="dk1"/>
            </a:solidFill>
            <a:prstDash val="solid"/>
            <a:miter lim="800000"/>
            <a:headEnd len="sm" w="sm" type="none"/>
            <a:tailEnd len="sm" w="sm" type="none"/>
          </a:ln>
        </p:spPr>
      </p:cxnSp>
      <p:cxnSp>
        <p:nvCxnSpPr>
          <p:cNvPr id="259" name="Google Shape;259;p6"/>
          <p:cNvCxnSpPr/>
          <p:nvPr/>
        </p:nvCxnSpPr>
        <p:spPr>
          <a:xfrm>
            <a:off x="7448681" y="2248009"/>
            <a:ext cx="0" cy="620889"/>
          </a:xfrm>
          <a:prstGeom prst="straightConnector1">
            <a:avLst/>
          </a:prstGeom>
          <a:noFill/>
          <a:ln cap="flat" cmpd="sng" w="50800">
            <a:solidFill>
              <a:schemeClr val="dk1"/>
            </a:solidFill>
            <a:prstDash val="solid"/>
            <a:miter lim="800000"/>
            <a:headEnd len="sm" w="sm" type="none"/>
            <a:tailEnd len="sm" w="sm" type="none"/>
          </a:ln>
        </p:spPr>
      </p:cxnSp>
      <p:cxnSp>
        <p:nvCxnSpPr>
          <p:cNvPr id="260" name="Google Shape;260;p6"/>
          <p:cNvCxnSpPr/>
          <p:nvPr/>
        </p:nvCxnSpPr>
        <p:spPr>
          <a:xfrm>
            <a:off x="5413859" y="2260914"/>
            <a:ext cx="2034823" cy="15052"/>
          </a:xfrm>
          <a:prstGeom prst="straightConnector1">
            <a:avLst/>
          </a:prstGeom>
          <a:noFill/>
          <a:ln cap="flat" cmpd="sng" w="50800">
            <a:solidFill>
              <a:schemeClr val="dk1"/>
            </a:solidFill>
            <a:prstDash val="solid"/>
            <a:miter lim="800000"/>
            <a:headEnd len="sm" w="sm" type="none"/>
            <a:tailEnd len="sm" w="sm" type="none"/>
          </a:ln>
        </p:spPr>
      </p:cxnSp>
      <p:grpSp>
        <p:nvGrpSpPr>
          <p:cNvPr id="261" name="Google Shape;261;p6"/>
          <p:cNvGrpSpPr/>
          <p:nvPr/>
        </p:nvGrpSpPr>
        <p:grpSpPr>
          <a:xfrm>
            <a:off x="7291794" y="2816690"/>
            <a:ext cx="331484" cy="1456648"/>
            <a:chOff x="6990644" y="1916292"/>
            <a:chExt cx="331484" cy="1092486"/>
          </a:xfrm>
        </p:grpSpPr>
        <p:cxnSp>
          <p:nvCxnSpPr>
            <p:cNvPr id="262" name="Google Shape;262;p6"/>
            <p:cNvCxnSpPr/>
            <p:nvPr/>
          </p:nvCxnSpPr>
          <p:spPr>
            <a:xfrm flipH="1" rot="10800000">
              <a:off x="7193570" y="2003778"/>
              <a:ext cx="128558" cy="882094"/>
            </a:xfrm>
            <a:prstGeom prst="straightConnector1">
              <a:avLst/>
            </a:prstGeom>
            <a:noFill/>
            <a:ln cap="flat" cmpd="sng" w="76200">
              <a:solidFill>
                <a:schemeClr val="dk1"/>
              </a:solidFill>
              <a:prstDash val="solid"/>
              <a:miter lim="800000"/>
              <a:headEnd len="sm" w="sm" type="none"/>
              <a:tailEnd len="sm" w="sm" type="none"/>
            </a:ln>
          </p:spPr>
        </p:cxnSp>
        <p:sp>
          <p:nvSpPr>
            <p:cNvPr id="263" name="Google Shape;263;p6"/>
            <p:cNvSpPr/>
            <p:nvPr/>
          </p:nvSpPr>
          <p:spPr>
            <a:xfrm>
              <a:off x="6990644" y="2765778"/>
              <a:ext cx="32400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264" name="Google Shape;264;p6"/>
            <p:cNvSpPr/>
            <p:nvPr/>
          </p:nvSpPr>
          <p:spPr>
            <a:xfrm>
              <a:off x="6990644" y="1916292"/>
              <a:ext cx="32400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grpSp>
        <p:nvGrpSpPr>
          <p:cNvPr id="265" name="Google Shape;265;p6"/>
          <p:cNvGrpSpPr/>
          <p:nvPr/>
        </p:nvGrpSpPr>
        <p:grpSpPr>
          <a:xfrm>
            <a:off x="7305114" y="2835089"/>
            <a:ext cx="628844" cy="1456648"/>
            <a:chOff x="7526866" y="3008492"/>
            <a:chExt cx="628844" cy="1092486"/>
          </a:xfrm>
        </p:grpSpPr>
        <p:cxnSp>
          <p:nvCxnSpPr>
            <p:cNvPr id="266" name="Google Shape;266;p6"/>
            <p:cNvCxnSpPr/>
            <p:nvPr/>
          </p:nvCxnSpPr>
          <p:spPr>
            <a:xfrm flipH="1" rot="10800000">
              <a:off x="7750574" y="3186831"/>
              <a:ext cx="405136" cy="752272"/>
            </a:xfrm>
            <a:prstGeom prst="straightConnector1">
              <a:avLst/>
            </a:prstGeom>
            <a:noFill/>
            <a:ln cap="flat" cmpd="sng" w="76200">
              <a:solidFill>
                <a:schemeClr val="dk1"/>
              </a:solidFill>
              <a:prstDash val="solid"/>
              <a:miter lim="800000"/>
              <a:headEnd len="sm" w="sm" type="none"/>
              <a:tailEnd len="sm" w="sm" type="none"/>
            </a:ln>
          </p:spPr>
        </p:cxnSp>
        <p:sp>
          <p:nvSpPr>
            <p:cNvPr id="267" name="Google Shape;267;p6"/>
            <p:cNvSpPr/>
            <p:nvPr/>
          </p:nvSpPr>
          <p:spPr>
            <a:xfrm>
              <a:off x="7526866" y="3857978"/>
              <a:ext cx="32400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sp>
          <p:nvSpPr>
            <p:cNvPr id="268" name="Google Shape;268;p6"/>
            <p:cNvSpPr/>
            <p:nvPr/>
          </p:nvSpPr>
          <p:spPr>
            <a:xfrm>
              <a:off x="7526866" y="3008492"/>
              <a:ext cx="324000" cy="243000"/>
            </a:xfrm>
            <a:prstGeom prst="ellipse">
              <a:avLst/>
            </a:prstGeom>
            <a:solidFill>
              <a:schemeClr val="l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accent1"/>
                </a:solidFill>
                <a:latin typeface="Calibri"/>
                <a:ea typeface="Calibri"/>
                <a:cs typeface="Calibri"/>
                <a:sym typeface="Calibri"/>
              </a:endParaRPr>
            </a:p>
          </p:txBody>
        </p:sp>
      </p:grpSp>
      <p:pic>
        <p:nvPicPr>
          <p:cNvPr id="269" name="Google Shape;269;p6"/>
          <p:cNvPicPr preferRelativeResize="0"/>
          <p:nvPr/>
        </p:nvPicPr>
        <p:blipFill rotWithShape="1">
          <a:blip r:embed="rId3">
            <a:alphaModFix/>
          </a:blip>
          <a:srcRect b="0" l="0" r="0" t="0"/>
          <a:stretch/>
        </p:blipFill>
        <p:spPr>
          <a:xfrm>
            <a:off x="4789117" y="1945227"/>
            <a:ext cx="660318" cy="647619"/>
          </a:xfrm>
          <a:prstGeom prst="rect">
            <a:avLst/>
          </a:prstGeom>
          <a:noFill/>
          <a:ln>
            <a:noFill/>
          </a:ln>
          <a:effectLst>
            <a:outerShdw blurRad="50800" rotWithShape="0" algn="tl" dir="2700000" dist="38100">
              <a:srgbClr val="000000">
                <a:alpha val="40000"/>
              </a:srgbClr>
            </a:outerShdw>
          </a:effectLst>
        </p:spPr>
      </p:pic>
      <p:pic>
        <p:nvPicPr>
          <p:cNvPr id="270" name="Google Shape;270;p6"/>
          <p:cNvPicPr preferRelativeResize="0"/>
          <p:nvPr/>
        </p:nvPicPr>
        <p:blipFill rotWithShape="1">
          <a:blip r:embed="rId4">
            <a:alphaModFix/>
          </a:blip>
          <a:srcRect b="0" l="0" r="0" t="0"/>
          <a:stretch/>
        </p:blipFill>
        <p:spPr>
          <a:xfrm>
            <a:off x="4737601" y="1945227"/>
            <a:ext cx="660318" cy="647619"/>
          </a:xfrm>
          <a:prstGeom prst="rect">
            <a:avLst/>
          </a:prstGeom>
          <a:noFill/>
          <a:ln>
            <a:noFill/>
          </a:ln>
          <a:effectLst>
            <a:outerShdw blurRad="50800" rotWithShape="0" algn="tl" dir="2700000" dist="38100">
              <a:srgbClr val="000000">
                <a:alpha val="40000"/>
              </a:srgbClr>
            </a:outerShdw>
          </a:effectLst>
        </p:spPr>
      </p:pic>
      <p:sp>
        <p:nvSpPr>
          <p:cNvPr id="271" name="Google Shape;271;p6"/>
          <p:cNvSpPr txBox="1"/>
          <p:nvPr/>
        </p:nvSpPr>
        <p:spPr>
          <a:xfrm>
            <a:off x="4390503" y="5976792"/>
            <a:ext cx="3076611"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chemeClr val="accent1"/>
                </a:solidFill>
                <a:latin typeface="Calibri"/>
                <a:ea typeface="Calibri"/>
                <a:cs typeface="Calibri"/>
                <a:sym typeface="Calibri"/>
              </a:rPr>
              <a:t>Click on Switch </a:t>
            </a:r>
            <a:endParaRPr b="0" i="0" sz="3600" u="none" cap="none" strike="noStrike">
              <a:solidFill>
                <a:schemeClr val="accent1"/>
              </a:solidFill>
              <a:latin typeface="Calibri"/>
              <a:ea typeface="Calibri"/>
              <a:cs typeface="Calibri"/>
              <a:sym typeface="Calibri"/>
            </a:endParaRPr>
          </a:p>
        </p:txBody>
      </p:sp>
      <p:sp>
        <p:nvSpPr>
          <p:cNvPr id="272" name="Google Shape;272;p6"/>
          <p:cNvSpPr txBox="1"/>
          <p:nvPr/>
        </p:nvSpPr>
        <p:spPr>
          <a:xfrm>
            <a:off x="76200" y="632700"/>
            <a:ext cx="120396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400">
                <a:solidFill>
                  <a:schemeClr val="dk1"/>
                </a:solidFill>
                <a:latin typeface="Calibri"/>
                <a:ea typeface="Calibri"/>
                <a:cs typeface="Calibri"/>
                <a:sym typeface="Calibri"/>
              </a:rPr>
              <a:t>આ સર્કિટમાં બલ્બ સ્વિચ અને બેટરીથી આપણે એક પ્રયોગ બનાવ્યો છે </a:t>
            </a:r>
            <a:endParaRPr b="1" sz="2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5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500"/>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500"/>
                                        <p:tgtEl>
                                          <p:spTgt spid="250"/>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par>
                                <p:cTn fill="hold" nodeType="with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5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5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5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6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6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7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7"/>
          <p:cNvSpPr txBox="1"/>
          <p:nvPr>
            <p:ph type="title"/>
          </p:nvPr>
        </p:nvSpPr>
        <p:spPr>
          <a:xfrm>
            <a:off x="876837" y="2580291"/>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accent1"/>
              </a:buClr>
              <a:buSzPts val="4400"/>
              <a:buFont typeface="Calibri"/>
              <a:buNone/>
            </a:pPr>
            <a:r>
              <a:rPr b="1" lang="en-US">
                <a:solidFill>
                  <a:schemeClr val="accent1"/>
                </a:solidFill>
              </a:rPr>
              <a:t>How to use this circuit ?</a:t>
            </a:r>
            <a:endParaRPr b="1">
              <a:solidFill>
                <a:schemeClr val="accen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descr="circuit01-off.png" id="282" name="Google Shape;282;p8"/>
          <p:cNvPicPr preferRelativeResize="0"/>
          <p:nvPr/>
        </p:nvPicPr>
        <p:blipFill rotWithShape="1">
          <a:blip r:embed="rId3">
            <a:alphaModFix/>
          </a:blip>
          <a:srcRect b="-926" l="29323" r="3542" t="5740"/>
          <a:stretch/>
        </p:blipFill>
        <p:spPr>
          <a:xfrm>
            <a:off x="2865883" y="393695"/>
            <a:ext cx="6138862" cy="6527799"/>
          </a:xfrm>
          <a:prstGeom prst="rect">
            <a:avLst/>
          </a:prstGeom>
          <a:noFill/>
          <a:ln>
            <a:noFill/>
          </a:ln>
        </p:spPr>
      </p:pic>
      <p:pic>
        <p:nvPicPr>
          <p:cNvPr descr="circuit01-on.png" id="283" name="Google Shape;283;p8"/>
          <p:cNvPicPr preferRelativeResize="0"/>
          <p:nvPr/>
        </p:nvPicPr>
        <p:blipFill rotWithShape="1">
          <a:blip r:embed="rId4">
            <a:alphaModFix/>
          </a:blip>
          <a:srcRect b="4813" l="29323" r="3542" t="5213"/>
          <a:stretch/>
        </p:blipFill>
        <p:spPr>
          <a:xfrm>
            <a:off x="2865883" y="357483"/>
            <a:ext cx="6138862" cy="6170317"/>
          </a:xfrm>
          <a:prstGeom prst="rect">
            <a:avLst/>
          </a:prstGeom>
          <a:noFill/>
          <a:ln>
            <a:noFill/>
          </a:ln>
        </p:spPr>
      </p:pic>
      <p:sp>
        <p:nvSpPr>
          <p:cNvPr id="284" name="Google Shape;284;p8"/>
          <p:cNvSpPr txBox="1"/>
          <p:nvPr/>
        </p:nvSpPr>
        <p:spPr>
          <a:xfrm>
            <a:off x="5466319" y="782690"/>
            <a:ext cx="813044"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BULB</a:t>
            </a:r>
            <a:endParaRPr b="0" i="0" sz="1800" u="none" cap="none" strike="noStrike">
              <a:solidFill>
                <a:schemeClr val="accent1"/>
              </a:solidFill>
              <a:latin typeface="Arial"/>
              <a:ea typeface="Arial"/>
              <a:cs typeface="Arial"/>
              <a:sym typeface="Arial"/>
            </a:endParaRPr>
          </a:p>
        </p:txBody>
      </p:sp>
      <p:sp>
        <p:nvSpPr>
          <p:cNvPr id="285" name="Google Shape;285;p8"/>
          <p:cNvSpPr txBox="1"/>
          <p:nvPr/>
        </p:nvSpPr>
        <p:spPr>
          <a:xfrm>
            <a:off x="7544604" y="3949694"/>
            <a:ext cx="1133644"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SWITCH</a:t>
            </a:r>
            <a:endParaRPr b="0" i="0" sz="1400" u="none" cap="none" strike="noStrike">
              <a:solidFill>
                <a:srgbClr val="000000"/>
              </a:solidFill>
              <a:latin typeface="Arial"/>
              <a:ea typeface="Arial"/>
              <a:cs typeface="Arial"/>
              <a:sym typeface="Arial"/>
            </a:endParaRPr>
          </a:p>
        </p:txBody>
      </p:sp>
      <p:sp>
        <p:nvSpPr>
          <p:cNvPr id="286" name="Google Shape;286;p8"/>
          <p:cNvSpPr txBox="1"/>
          <p:nvPr/>
        </p:nvSpPr>
        <p:spPr>
          <a:xfrm>
            <a:off x="4330784" y="3507077"/>
            <a:ext cx="1272656"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BATTERY</a:t>
            </a:r>
            <a:endParaRPr b="0" i="0" sz="1400" u="none" cap="none" strike="noStrike">
              <a:solidFill>
                <a:srgbClr val="000000"/>
              </a:solidFill>
              <a:latin typeface="Arial"/>
              <a:ea typeface="Arial"/>
              <a:cs typeface="Arial"/>
              <a:sym typeface="Arial"/>
            </a:endParaRPr>
          </a:p>
        </p:txBody>
      </p:sp>
      <p:sp>
        <p:nvSpPr>
          <p:cNvPr id="287" name="Google Shape;287;p8"/>
          <p:cNvSpPr txBox="1"/>
          <p:nvPr/>
        </p:nvSpPr>
        <p:spPr>
          <a:xfrm>
            <a:off x="5466320" y="2058336"/>
            <a:ext cx="813043" cy="369332"/>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r>
              <a:rPr b="0" i="0" lang="en-US" sz="1800" u="none" cap="none" strike="noStrike">
                <a:solidFill>
                  <a:schemeClr val="accent1"/>
                </a:solidFill>
                <a:latin typeface="Arial"/>
                <a:ea typeface="Arial"/>
                <a:cs typeface="Arial"/>
                <a:sym typeface="Arial"/>
              </a:rPr>
              <a:t>WIRE</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8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28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2017-03-18T08:58:46Z</dcterms:created>
  <dc:creator>parth</dc:creator>
</cp:coreProperties>
</file>