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EMiRM7aXDkfgBxENHhPWJKby7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પ્રેઝન્ટેશન</a:t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4bc34a6b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4bc34a6b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94bc34a6b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4bc34a6b1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4bc34a6b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94bc34a6b1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4bc34a6b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4bc34a6b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94bc34a6b1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4bc34a6b1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4bc34a6b1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94bc34a6b1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25fbf5696_0_3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825fbf5696_0_3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હાથ ઉપર કરો અને પૂછો </a:t>
            </a:r>
            <a:endParaRPr/>
          </a:p>
        </p:txBody>
      </p:sp>
      <p:sp>
        <p:nvSpPr>
          <p:cNvPr id="201" name="Google Shape;201;g2825fbf5696_0_3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4bc34a6b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4bc34a6b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94bc34a6b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bc34a6b1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4bc34a6b1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4bc34a6b1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4bc34a6b1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4bc34a6b1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4bc34a6b1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4bc34a6b1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4bc34a6b1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94bc34a6b1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78f76e56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78f76e56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478f76e56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bc34a6b1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4bc34a6b1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94bc34a6b1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4bc34a6b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4bc34a6b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94bc34a6b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4bc34a6b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4bc34a6b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94bc34a6b1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76" y="5408379"/>
            <a:ext cx="1672075" cy="947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20389" y="121750"/>
            <a:ext cx="1371600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70" y="149183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5651850" y="3203950"/>
            <a:ext cx="6269100" cy="10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</a:pPr>
            <a:r>
              <a:rPr b="1" i="0" lang="en-US" sz="53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બેઝિક</a:t>
            </a:r>
            <a:r>
              <a:rPr b="1" lang="en-US" sz="53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પ્રેઝન્ટેશન </a:t>
            </a:r>
            <a:endParaRPr b="1" i="0" sz="53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706225" y="1110900"/>
            <a:ext cx="63903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r>
              <a:rPr b="1" i="0" lang="en-US" sz="71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b="1" lang="en-US" sz="71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b="0" i="0" sz="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6579225" y="4357625"/>
            <a:ext cx="473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722713" y="6273400"/>
            <a:ext cx="7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CSR Initiative of Tata Power &amp; Sai’s Angel Foundation, Vadodara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50" y="1031650"/>
            <a:ext cx="3903200" cy="39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294bc34a6b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091" y="1914250"/>
            <a:ext cx="7009825" cy="32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94bc34a6b1_0_15"/>
          <p:cNvSpPr txBox="1"/>
          <p:nvPr/>
        </p:nvSpPr>
        <p:spPr>
          <a:xfrm>
            <a:off x="3296375" y="1894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Home Menu</a:t>
            </a:r>
            <a:endParaRPr sz="100"/>
          </a:p>
        </p:txBody>
      </p:sp>
      <p:sp>
        <p:nvSpPr>
          <p:cNvPr id="177" name="Google Shape;177;g294bc34a6b1_0_15"/>
          <p:cNvSpPr txBox="1"/>
          <p:nvPr/>
        </p:nvSpPr>
        <p:spPr>
          <a:xfrm>
            <a:off x="2543850" y="5494825"/>
            <a:ext cx="7104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Paragraph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4bc34a6b1_0_87"/>
          <p:cNvSpPr txBox="1"/>
          <p:nvPr>
            <p:ph idx="1" type="subTitle"/>
          </p:nvPr>
        </p:nvSpPr>
        <p:spPr>
          <a:xfrm>
            <a:off x="1808175" y="6845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2920"/>
              <a:t>Hello, I am YOUR NAME, currently in the 8th grade, and residing near Mandvi, situated in the Kutch district. </a:t>
            </a:r>
            <a:endParaRPr sz="29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2920"/>
          </a:p>
          <a:p>
            <a:pPr indent="0" lvl="0" marL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en-US" sz="2920"/>
              <a:t>My village is called YOUR VILLAGE.</a:t>
            </a:r>
            <a:endParaRPr sz="292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2920"/>
              <a:t>I am excited to </a:t>
            </a:r>
            <a:r>
              <a:rPr b="1" lang="en-US" sz="2920"/>
              <a:t>embark </a:t>
            </a:r>
            <a:r>
              <a:rPr lang="en-US" sz="2920"/>
              <a:t>on a </a:t>
            </a:r>
            <a:r>
              <a:rPr i="1" lang="en-US" sz="4720"/>
              <a:t>journey </a:t>
            </a:r>
            <a:r>
              <a:rPr lang="en-US" sz="2920"/>
              <a:t>to explore basic computer skills through the </a:t>
            </a:r>
            <a:r>
              <a:rPr b="1" lang="en-US" sz="2920">
                <a:solidFill>
                  <a:srgbClr val="FF0000"/>
                </a:solidFill>
              </a:rPr>
              <a:t>Digital Literacy</a:t>
            </a:r>
            <a:r>
              <a:rPr lang="en-US" sz="2920"/>
              <a:t> Program offered by the Sai Angel Foundation, with generous support from</a:t>
            </a:r>
            <a:r>
              <a:rPr lang="en-US" sz="4520"/>
              <a:t> </a:t>
            </a:r>
            <a:r>
              <a:rPr lang="en-US" sz="4520" u="sng"/>
              <a:t>Tata Power's CSR initiative. </a:t>
            </a:r>
            <a:endParaRPr sz="4820" u="sng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29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2920"/>
              <a:t>I Am Truly Grateful For This Opportunity.</a:t>
            </a:r>
            <a:endParaRPr sz="27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294bc34a6b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975" y="2425775"/>
            <a:ext cx="9722050" cy="17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94bc34a6b1_0_22"/>
          <p:cNvSpPr txBox="1"/>
          <p:nvPr/>
        </p:nvSpPr>
        <p:spPr>
          <a:xfrm>
            <a:off x="3296375" y="1894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1" lang="en-US" sz="5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Menu</a:t>
            </a:r>
            <a:endParaRPr sz="100"/>
          </a:p>
        </p:txBody>
      </p:sp>
      <p:sp>
        <p:nvSpPr>
          <p:cNvPr id="191" name="Google Shape;191;g294bc34a6b1_0_22"/>
          <p:cNvSpPr txBox="1"/>
          <p:nvPr/>
        </p:nvSpPr>
        <p:spPr>
          <a:xfrm>
            <a:off x="2500625" y="4661250"/>
            <a:ext cx="7104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Images, Videos, Shapes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94bc34a6b1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663" y="1424199"/>
            <a:ext cx="8696674" cy="40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25fbf5696_0_311"/>
          <p:cNvSpPr txBox="1"/>
          <p:nvPr/>
        </p:nvSpPr>
        <p:spPr>
          <a:xfrm>
            <a:off x="1375575" y="2413050"/>
            <a:ext cx="1036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બેઝિક સર્કિટ એક્ટિવિટીમાં કોઈ જગ્યાએ કંઈ ન સમજાયું હોય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825fbf5696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6646" y="3483800"/>
            <a:ext cx="1931725" cy="23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825fbf5696_0_311"/>
          <p:cNvSpPr txBox="1"/>
          <p:nvPr/>
        </p:nvSpPr>
        <p:spPr>
          <a:xfrm>
            <a:off x="3754400" y="6129625"/>
            <a:ext cx="434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હાથ ઉપર કરો અને પૂછો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94bc34a6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075" y="1603875"/>
            <a:ext cx="6371375" cy="25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94bc34a6b1_0_1"/>
          <p:cNvSpPr txBox="1"/>
          <p:nvPr/>
        </p:nvSpPr>
        <p:spPr>
          <a:xfrm>
            <a:off x="3296375" y="1894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Home Menu</a:t>
            </a:r>
            <a:endParaRPr sz="100"/>
          </a:p>
        </p:txBody>
      </p:sp>
      <p:sp>
        <p:nvSpPr>
          <p:cNvPr id="123" name="Google Shape;123;g294bc34a6b1_0_1"/>
          <p:cNvSpPr txBox="1"/>
          <p:nvPr/>
        </p:nvSpPr>
        <p:spPr>
          <a:xfrm>
            <a:off x="3296375" y="46233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Clipboard &amp; Slides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294bc34a6b1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650" y="629338"/>
            <a:ext cx="7160275" cy="55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94bc34a6b1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75" y="1051887"/>
            <a:ext cx="9153249" cy="47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294bc34a6b1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649" y="881074"/>
            <a:ext cx="8379825" cy="47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478f76e56a_0_1"/>
          <p:cNvPicPr preferRelativeResize="0"/>
          <p:nvPr/>
        </p:nvPicPr>
        <p:blipFill rotWithShape="1">
          <a:blip r:embed="rId3">
            <a:alphaModFix/>
          </a:blip>
          <a:srcRect b="5881" l="0" r="0" t="5008"/>
          <a:stretch/>
        </p:blipFill>
        <p:spPr>
          <a:xfrm>
            <a:off x="2052825" y="1534525"/>
            <a:ext cx="8086350" cy="20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478f76e56a_0_1"/>
          <p:cNvSpPr txBox="1"/>
          <p:nvPr/>
        </p:nvSpPr>
        <p:spPr>
          <a:xfrm>
            <a:off x="3296375" y="1894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Home Menu</a:t>
            </a:r>
            <a:endParaRPr sz="100"/>
          </a:p>
        </p:txBody>
      </p:sp>
      <p:sp>
        <p:nvSpPr>
          <p:cNvPr id="149" name="Google Shape;149;g2478f76e56a_0_1"/>
          <p:cNvSpPr txBox="1"/>
          <p:nvPr/>
        </p:nvSpPr>
        <p:spPr>
          <a:xfrm>
            <a:off x="3296375" y="46233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Tools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294bc34a6b1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288" y="1197887"/>
            <a:ext cx="8349425" cy="4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94bc34a6b1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112" y="682025"/>
            <a:ext cx="8601776" cy="50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294bc34a6b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27" y="1724850"/>
            <a:ext cx="7919350" cy="25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94bc34a6b1_0_8"/>
          <p:cNvSpPr txBox="1"/>
          <p:nvPr/>
        </p:nvSpPr>
        <p:spPr>
          <a:xfrm>
            <a:off x="3296375" y="189450"/>
            <a:ext cx="55128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Home Menu</a:t>
            </a:r>
            <a:endParaRPr sz="100"/>
          </a:p>
        </p:txBody>
      </p:sp>
      <p:sp>
        <p:nvSpPr>
          <p:cNvPr id="169" name="Google Shape;169;g294bc34a6b1_0_8"/>
          <p:cNvSpPr txBox="1"/>
          <p:nvPr/>
        </p:nvSpPr>
        <p:spPr>
          <a:xfrm>
            <a:off x="2543850" y="4680200"/>
            <a:ext cx="7104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Fonts &amp; Formatting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2017-03-18T08:58:46Z</dcterms:created>
  <dc:creator>parth</dc:creator>
</cp:coreProperties>
</file>