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gYJbtR6L1ijie50FdZ04DEYPU2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56240623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4562406230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24562406230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56240623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562406230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24562406230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562406230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562406230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24562406230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562406230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4562406230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24562406230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બેઝિક સર્કિટ નીઆ સ્લાઈડમાં બાળકોને આજુબાજુ કઈ કઈ જગ્યાએ સર્કિટો આવેલી છે એનો ઉપયોગ શું છે એના વિશે પૂછીશું અને પ્રશ્ન કરીશું કે શું સર્કિટ વગર આપણે કોઈપણ નવી વસ્તુ બનાવી શકે ખરા અને શું તમને સર્કિટ વિશે શીખવા ની ઈચ્છા છે</a:t>
            </a:r>
            <a:endParaRPr/>
          </a:p>
          <a:p>
            <a:pPr indent="0" lvl="0" marL="0" rtl="0" algn="l">
              <a:lnSpc>
                <a:spcPct val="100000"/>
              </a:lnSpc>
              <a:spcBef>
                <a:spcPts val="0"/>
              </a:spcBef>
              <a:spcAft>
                <a:spcPts val="0"/>
              </a:spcAft>
              <a:buSzPts val="1400"/>
              <a:buNone/>
            </a:pPr>
            <a:r>
              <a:t/>
            </a:r>
            <a:endParaRPr/>
          </a:p>
        </p:txBody>
      </p:sp>
      <p:sp>
        <p:nvSpPr>
          <p:cNvPr id="135" name="Google Shape;13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562406230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562406230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4562406230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562406230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562406230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4562406230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562406230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562406230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4562406230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562406230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562406230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4562406230_1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8"/>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22" name="Google Shape;22;p18"/>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pic>
        <p:nvPicPr>
          <p:cNvPr id="23" name="Google Shape;23;p18"/>
          <p:cNvPicPr preferRelativeResize="0"/>
          <p:nvPr/>
        </p:nvPicPr>
        <p:blipFill rotWithShape="1">
          <a:blip r:embed="rId4">
            <a:alphaModFix/>
          </a:blip>
          <a:srcRect b="0" l="0" r="0" t="0"/>
          <a:stretch/>
        </p:blipFill>
        <p:spPr>
          <a:xfrm>
            <a:off x="160376" y="5408379"/>
            <a:ext cx="1672075" cy="94797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7" name="Google Shape;97;p27"/>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98" name="Google Shape;98;p27"/>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05" name="Google Shape;105;p28"/>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106" name="Google Shape;106;p28"/>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0" name="Google Shape;30;p19"/>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31" name="Google Shape;31;p19"/>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7" name="Google Shape;37;p20"/>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38" name="Google Shape;38;p20"/>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p21"/>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46" name="Google Shape;46;p21"/>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22"/>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55" name="Google Shape;55;p22"/>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5" name="Google Shape;65;p23"/>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66" name="Google Shape;66;p23"/>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p24"/>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72" name="Google Shape;72;p24"/>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0" name="Google Shape;80;p25"/>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81" name="Google Shape;81;p25"/>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p:nvPr>
            <p:ph idx="2" type="pic"/>
          </p:nvPr>
        </p:nvSpPr>
        <p:spPr>
          <a:xfrm>
            <a:off x="5183188" y="987425"/>
            <a:ext cx="6172200" cy="4873625"/>
          </a:xfrm>
          <a:prstGeom prst="rect">
            <a:avLst/>
          </a:prstGeom>
          <a:noFill/>
          <a:ln>
            <a:noFill/>
          </a:ln>
        </p:spPr>
      </p:sp>
      <p:sp>
        <p:nvSpPr>
          <p:cNvPr id="85" name="Google Shape;85;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9" name="Google Shape;89;p26"/>
          <p:cNvPicPr preferRelativeResize="0"/>
          <p:nvPr/>
        </p:nvPicPr>
        <p:blipFill rotWithShape="1">
          <a:blip r:embed="rId2">
            <a:alphaModFix/>
          </a:blip>
          <a:srcRect b="0" l="0" r="0" t="0"/>
          <a:stretch/>
        </p:blipFill>
        <p:spPr>
          <a:xfrm>
            <a:off x="10820389" y="121750"/>
            <a:ext cx="1371600" cy="877824"/>
          </a:xfrm>
          <a:prstGeom prst="rect">
            <a:avLst/>
          </a:prstGeom>
          <a:noFill/>
          <a:ln>
            <a:noFill/>
          </a:ln>
        </p:spPr>
      </p:pic>
      <p:pic>
        <p:nvPicPr>
          <p:cNvPr id="90" name="Google Shape;90;p26"/>
          <p:cNvPicPr preferRelativeResize="0"/>
          <p:nvPr/>
        </p:nvPicPr>
        <p:blipFill rotWithShape="1">
          <a:blip r:embed="rId3">
            <a:alphaModFix/>
          </a:blip>
          <a:srcRect b="0" l="0" r="0" t="0"/>
          <a:stretch/>
        </p:blipFill>
        <p:spPr>
          <a:xfrm>
            <a:off x="160370" y="149183"/>
            <a:ext cx="822960" cy="82296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4562406230_0_20"/>
          <p:cNvSpPr txBox="1"/>
          <p:nvPr/>
        </p:nvSpPr>
        <p:spPr>
          <a:xfrm>
            <a:off x="5706225" y="2219200"/>
            <a:ext cx="6390300" cy="2151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7100"/>
              <a:buFont typeface="Arial"/>
              <a:buNone/>
            </a:pPr>
            <a:r>
              <a:rPr b="1" lang="en-US" sz="7100">
                <a:solidFill>
                  <a:srgbClr val="CC0000"/>
                </a:solidFill>
                <a:latin typeface="Calibri"/>
                <a:ea typeface="Calibri"/>
                <a:cs typeface="Calibri"/>
                <a:sym typeface="Calibri"/>
              </a:rPr>
              <a:t>Basic </a:t>
            </a:r>
            <a:br>
              <a:rPr b="1" lang="en-US" sz="7100">
                <a:solidFill>
                  <a:srgbClr val="CC0000"/>
                </a:solidFill>
                <a:latin typeface="Calibri"/>
                <a:ea typeface="Calibri"/>
                <a:cs typeface="Calibri"/>
                <a:sym typeface="Calibri"/>
              </a:rPr>
            </a:br>
            <a:r>
              <a:rPr b="1" lang="en-US" sz="7100">
                <a:solidFill>
                  <a:srgbClr val="CC0000"/>
                </a:solidFill>
                <a:latin typeface="Calibri"/>
                <a:ea typeface="Calibri"/>
                <a:cs typeface="Calibri"/>
                <a:sym typeface="Calibri"/>
              </a:rPr>
              <a:t>Computer</a:t>
            </a:r>
            <a:endParaRPr b="0" i="0" sz="100" u="none" cap="none" strike="noStrike">
              <a:solidFill>
                <a:srgbClr val="CC0000"/>
              </a:solidFill>
              <a:latin typeface="Arial"/>
              <a:ea typeface="Arial"/>
              <a:cs typeface="Arial"/>
              <a:sym typeface="Arial"/>
            </a:endParaRPr>
          </a:p>
        </p:txBody>
      </p:sp>
      <p:pic>
        <p:nvPicPr>
          <p:cNvPr id="113" name="Google Shape;113;g24562406230_0_20"/>
          <p:cNvPicPr preferRelativeResize="0"/>
          <p:nvPr/>
        </p:nvPicPr>
        <p:blipFill>
          <a:blip r:embed="rId3">
            <a:alphaModFix/>
          </a:blip>
          <a:stretch>
            <a:fillRect/>
          </a:stretch>
        </p:blipFill>
        <p:spPr>
          <a:xfrm>
            <a:off x="1544875" y="1413163"/>
            <a:ext cx="3763974" cy="3763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4562406230_0_28"/>
          <p:cNvSpPr txBox="1"/>
          <p:nvPr>
            <p:ph type="ctrTitle"/>
          </p:nvPr>
        </p:nvSpPr>
        <p:spPr>
          <a:xfrm>
            <a:off x="1524000" y="1808163"/>
            <a:ext cx="9144000" cy="2387700"/>
          </a:xfrm>
          <a:prstGeom prst="rect">
            <a:avLst/>
          </a:prstGeom>
        </p:spPr>
        <p:txBody>
          <a:bodyPr anchorCtr="0" anchor="b" bIns="45700" lIns="91425" spcFirstLastPara="1" rIns="91425" wrap="square" tIns="45700">
            <a:normAutofit/>
          </a:bodyPr>
          <a:lstStyle/>
          <a:p>
            <a:pPr indent="0" lvl="0" marL="0" rtl="0" algn="ctr">
              <a:spcBef>
                <a:spcPts val="0"/>
              </a:spcBef>
              <a:spcAft>
                <a:spcPts val="0"/>
              </a:spcAft>
              <a:buNone/>
            </a:pPr>
            <a:r>
              <a:rPr b="1" lang="en-US">
                <a:solidFill>
                  <a:srgbClr val="FF0000"/>
                </a:solidFill>
              </a:rPr>
              <a:t>How to turn </a:t>
            </a:r>
            <a:br>
              <a:rPr b="1" lang="en-US">
                <a:solidFill>
                  <a:srgbClr val="FF0000"/>
                </a:solidFill>
              </a:rPr>
            </a:br>
            <a:r>
              <a:rPr b="1" lang="en-US">
                <a:solidFill>
                  <a:srgbClr val="FF0000"/>
                </a:solidFill>
              </a:rPr>
              <a:t>on / off computer</a:t>
            </a:r>
            <a:endParaRPr b="1">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4562406230_0_34"/>
          <p:cNvSpPr txBox="1"/>
          <p:nvPr/>
        </p:nvSpPr>
        <p:spPr>
          <a:xfrm>
            <a:off x="2823600" y="2397000"/>
            <a:ext cx="6544800" cy="2064000"/>
          </a:xfrm>
          <a:prstGeom prst="rect">
            <a:avLst/>
          </a:prstGeom>
          <a:noFill/>
          <a:ln>
            <a:noFill/>
          </a:ln>
        </p:spPr>
        <p:txBody>
          <a:bodyPr anchorCtr="0" anchor="t" bIns="91425" lIns="91425" spcFirstLastPara="1" rIns="91425" wrap="square" tIns="91425">
            <a:spAutoFit/>
          </a:bodyPr>
          <a:lstStyle/>
          <a:p>
            <a:pPr indent="-463550" lvl="0" marL="457200" rtl="0" algn="l">
              <a:lnSpc>
                <a:spcPct val="115000"/>
              </a:lnSpc>
              <a:spcBef>
                <a:spcPts val="0"/>
              </a:spcBef>
              <a:spcAft>
                <a:spcPts val="0"/>
              </a:spcAft>
              <a:buClr>
                <a:srgbClr val="000000"/>
              </a:buClr>
              <a:buSzPts val="3700"/>
              <a:buChar char="●"/>
            </a:pPr>
            <a:r>
              <a:rPr lang="en-US" sz="3700">
                <a:highlight>
                  <a:srgbClr val="FFFFFF"/>
                </a:highlight>
              </a:rPr>
              <a:t>Alt + F4</a:t>
            </a:r>
            <a:endParaRPr sz="3700">
              <a:highlight>
                <a:srgbClr val="FFFFFF"/>
              </a:highlight>
            </a:endParaRPr>
          </a:p>
          <a:p>
            <a:pPr indent="-463550" lvl="0" marL="457200" rtl="0" algn="l">
              <a:lnSpc>
                <a:spcPct val="115000"/>
              </a:lnSpc>
              <a:spcBef>
                <a:spcPts val="0"/>
              </a:spcBef>
              <a:spcAft>
                <a:spcPts val="0"/>
              </a:spcAft>
              <a:buClr>
                <a:srgbClr val="000000"/>
              </a:buClr>
              <a:buSzPts val="3700"/>
              <a:buChar char="●"/>
            </a:pPr>
            <a:r>
              <a:rPr lang="en-US" sz="3700">
                <a:highlight>
                  <a:srgbClr val="FFFFFF"/>
                </a:highlight>
              </a:rPr>
              <a:t>Ctrl + Alt + Del &gt; Shutdown</a:t>
            </a:r>
            <a:endParaRPr sz="3700">
              <a:highlight>
                <a:srgbClr val="FFFFFF"/>
              </a:highlight>
            </a:endParaRPr>
          </a:p>
          <a:p>
            <a:pPr indent="-463550" lvl="0" marL="457200" rtl="0" algn="l">
              <a:lnSpc>
                <a:spcPct val="115000"/>
              </a:lnSpc>
              <a:spcBef>
                <a:spcPts val="0"/>
              </a:spcBef>
              <a:spcAft>
                <a:spcPts val="0"/>
              </a:spcAft>
              <a:buClr>
                <a:srgbClr val="000000"/>
              </a:buClr>
              <a:buSzPts val="3700"/>
              <a:buChar char="●"/>
            </a:pPr>
            <a:r>
              <a:rPr lang="en-US" sz="3700">
                <a:highlight>
                  <a:srgbClr val="FFFFFF"/>
                </a:highlight>
              </a:rPr>
              <a:t>Win + X    &gt; Shutdown</a:t>
            </a:r>
            <a:endParaRPr sz="3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4562406230_1_6"/>
          <p:cNvSpPr txBox="1"/>
          <p:nvPr/>
        </p:nvSpPr>
        <p:spPr>
          <a:xfrm>
            <a:off x="2823600" y="2397000"/>
            <a:ext cx="6544800" cy="7542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0"/>
              </a:spcBef>
              <a:spcAft>
                <a:spcPts val="300"/>
              </a:spcAft>
              <a:buNone/>
            </a:pPr>
            <a:r>
              <a:rPr lang="en-US" sz="3700">
                <a:highlight>
                  <a:srgbClr val="FFFFFF"/>
                </a:highlight>
              </a:rPr>
              <a:t>Press power button</a:t>
            </a:r>
            <a:endParaRPr sz="3700">
              <a:highlight>
                <a:srgbClr val="FFFFFF"/>
              </a:highlight>
            </a:endParaRPr>
          </a:p>
        </p:txBody>
      </p:sp>
      <p:pic>
        <p:nvPicPr>
          <p:cNvPr id="132" name="Google Shape;132;g24562406230_1_6"/>
          <p:cNvPicPr preferRelativeResize="0"/>
          <p:nvPr/>
        </p:nvPicPr>
        <p:blipFill>
          <a:blip r:embed="rId3">
            <a:alphaModFix/>
          </a:blip>
          <a:stretch>
            <a:fillRect/>
          </a:stretch>
        </p:blipFill>
        <p:spPr>
          <a:xfrm>
            <a:off x="4968938" y="3424500"/>
            <a:ext cx="2254125" cy="225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nvSpPr>
        <p:spPr>
          <a:xfrm>
            <a:off x="5766825" y="3193500"/>
            <a:ext cx="6269100" cy="1067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9600"/>
              <a:buFont typeface="Calibri"/>
              <a:buNone/>
            </a:pPr>
            <a:r>
              <a:t/>
            </a:r>
            <a:endParaRPr b="1" i="0" sz="5300" u="none" cap="none" strike="noStrike">
              <a:solidFill>
                <a:srgbClr val="CC0000"/>
              </a:solidFill>
              <a:latin typeface="Calibri"/>
              <a:ea typeface="Calibri"/>
              <a:cs typeface="Calibri"/>
              <a:sym typeface="Calibri"/>
            </a:endParaRPr>
          </a:p>
        </p:txBody>
      </p:sp>
      <p:sp>
        <p:nvSpPr>
          <p:cNvPr id="138" name="Google Shape;138;p1"/>
          <p:cNvSpPr txBox="1"/>
          <p:nvPr/>
        </p:nvSpPr>
        <p:spPr>
          <a:xfrm>
            <a:off x="5706225" y="2711050"/>
            <a:ext cx="6390300" cy="11682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7100"/>
              <a:buFont typeface="Arial"/>
              <a:buNone/>
            </a:pPr>
            <a:r>
              <a:rPr b="1" lang="en-US" sz="7100">
                <a:solidFill>
                  <a:srgbClr val="CC0000"/>
                </a:solidFill>
                <a:latin typeface="Calibri"/>
                <a:ea typeface="Calibri"/>
                <a:cs typeface="Calibri"/>
                <a:sym typeface="Calibri"/>
              </a:rPr>
              <a:t>Paint</a:t>
            </a:r>
            <a:endParaRPr b="0" i="0" sz="100" u="none" cap="none" strike="noStrike">
              <a:solidFill>
                <a:srgbClr val="CC0000"/>
              </a:solidFill>
              <a:latin typeface="Arial"/>
              <a:ea typeface="Arial"/>
              <a:cs typeface="Arial"/>
              <a:sym typeface="Arial"/>
            </a:endParaRPr>
          </a:p>
        </p:txBody>
      </p:sp>
      <p:sp>
        <p:nvSpPr>
          <p:cNvPr id="139" name="Google Shape;139;p1"/>
          <p:cNvSpPr txBox="1"/>
          <p:nvPr/>
        </p:nvSpPr>
        <p:spPr>
          <a:xfrm>
            <a:off x="6579225" y="4357625"/>
            <a:ext cx="47301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p:txBody>
      </p:sp>
      <p:sp>
        <p:nvSpPr>
          <p:cNvPr id="140" name="Google Shape;140;p1"/>
          <p:cNvSpPr txBox="1"/>
          <p:nvPr/>
        </p:nvSpPr>
        <p:spPr>
          <a:xfrm>
            <a:off x="2722713" y="6273400"/>
            <a:ext cx="7068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CSR Initiative of Tata Power &amp; Sai’s Angel Foundation, Vadodara</a:t>
            </a:r>
            <a:endParaRPr b="1" i="0" sz="1400" u="none" cap="none" strike="noStrike">
              <a:solidFill>
                <a:srgbClr val="000000"/>
              </a:solidFill>
              <a:latin typeface="Calibri"/>
              <a:ea typeface="Calibri"/>
              <a:cs typeface="Calibri"/>
              <a:sym typeface="Calibri"/>
            </a:endParaRPr>
          </a:p>
        </p:txBody>
      </p:sp>
      <p:pic>
        <p:nvPicPr>
          <p:cNvPr id="141" name="Google Shape;141;p1"/>
          <p:cNvPicPr preferRelativeResize="0"/>
          <p:nvPr/>
        </p:nvPicPr>
        <p:blipFill>
          <a:blip r:embed="rId3">
            <a:alphaModFix/>
          </a:blip>
          <a:stretch>
            <a:fillRect/>
          </a:stretch>
        </p:blipFill>
        <p:spPr>
          <a:xfrm>
            <a:off x="1718975" y="1352250"/>
            <a:ext cx="3885800" cy="388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g24562406230_0_13"/>
          <p:cNvPicPr preferRelativeResize="0"/>
          <p:nvPr/>
        </p:nvPicPr>
        <p:blipFill>
          <a:blip r:embed="rId3">
            <a:alphaModFix/>
          </a:blip>
          <a:stretch>
            <a:fillRect/>
          </a:stretch>
        </p:blipFill>
        <p:spPr>
          <a:xfrm>
            <a:off x="3288850" y="2884000"/>
            <a:ext cx="1089999" cy="1089999"/>
          </a:xfrm>
          <a:prstGeom prst="rect">
            <a:avLst/>
          </a:prstGeom>
          <a:noFill/>
          <a:ln>
            <a:noFill/>
          </a:ln>
        </p:spPr>
      </p:pic>
      <p:sp>
        <p:nvSpPr>
          <p:cNvPr id="148" name="Google Shape;148;g24562406230_0_13"/>
          <p:cNvSpPr txBox="1"/>
          <p:nvPr/>
        </p:nvSpPr>
        <p:spPr>
          <a:xfrm>
            <a:off x="5792725" y="2874900"/>
            <a:ext cx="5544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latin typeface="Calibri"/>
                <a:ea typeface="Calibri"/>
                <a:cs typeface="Calibri"/>
                <a:sym typeface="Calibri"/>
              </a:rPr>
              <a:t>Type </a:t>
            </a:r>
            <a:r>
              <a:rPr b="1" lang="en-US" sz="6000">
                <a:solidFill>
                  <a:srgbClr val="FF0000"/>
                </a:solidFill>
                <a:latin typeface="Calibri"/>
                <a:ea typeface="Calibri"/>
                <a:cs typeface="Calibri"/>
                <a:sym typeface="Calibri"/>
              </a:rPr>
              <a:t>Paint </a:t>
            </a:r>
            <a:r>
              <a:rPr lang="en-US" sz="6000">
                <a:latin typeface="Calibri"/>
                <a:ea typeface="Calibri"/>
                <a:cs typeface="Calibri"/>
                <a:sym typeface="Calibri"/>
              </a:rPr>
              <a:t>     </a:t>
            </a:r>
            <a:endParaRPr sz="6000">
              <a:latin typeface="Calibri"/>
              <a:ea typeface="Calibri"/>
              <a:cs typeface="Calibri"/>
              <a:sym typeface="Calibri"/>
            </a:endParaRPr>
          </a:p>
        </p:txBody>
      </p:sp>
      <p:sp>
        <p:nvSpPr>
          <p:cNvPr id="149" name="Google Shape;149;g24562406230_0_13"/>
          <p:cNvSpPr txBox="1"/>
          <p:nvPr/>
        </p:nvSpPr>
        <p:spPr>
          <a:xfrm>
            <a:off x="854675" y="287490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6000">
                <a:solidFill>
                  <a:schemeClr val="dk1"/>
                </a:solidFill>
                <a:latin typeface="Calibri"/>
                <a:ea typeface="Calibri"/>
                <a:cs typeface="Calibri"/>
                <a:sym typeface="Calibri"/>
              </a:rPr>
              <a:t>PRESS</a:t>
            </a:r>
            <a:r>
              <a:rPr lang="en-US" sz="6000">
                <a:solidFill>
                  <a:schemeClr val="dk1"/>
                </a:solidFill>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24562406230_1_15"/>
          <p:cNvPicPr preferRelativeResize="0"/>
          <p:nvPr/>
        </p:nvPicPr>
        <p:blipFill rotWithShape="1">
          <a:blip r:embed="rId3">
            <a:alphaModFix/>
          </a:blip>
          <a:srcRect b="5069" l="0" r="0" t="0"/>
          <a:stretch/>
        </p:blipFill>
        <p:spPr>
          <a:xfrm>
            <a:off x="906525" y="1116300"/>
            <a:ext cx="10378950" cy="553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4562406230_1_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2" name="Google Shape;162;g24562406230_1_2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3" name="Google Shape;163;g24562406230_1_28"/>
          <p:cNvPicPr preferRelativeResize="0"/>
          <p:nvPr/>
        </p:nvPicPr>
        <p:blipFill rotWithShape="1">
          <a:blip r:embed="rId3">
            <a:alphaModFix/>
          </a:blip>
          <a:srcRect b="5311" l="0" r="0" t="0"/>
          <a:stretch/>
        </p:blipFill>
        <p:spPr>
          <a:xfrm>
            <a:off x="838200" y="1047025"/>
            <a:ext cx="10130352" cy="5393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4562406230_1_35"/>
          <p:cNvSpPr txBox="1"/>
          <p:nvPr/>
        </p:nvSpPr>
        <p:spPr>
          <a:xfrm>
            <a:off x="1770150" y="2874900"/>
            <a:ext cx="86517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6000">
                <a:latin typeface="Calibri"/>
                <a:ea typeface="Calibri"/>
                <a:cs typeface="Calibri"/>
                <a:sym typeface="Calibri"/>
              </a:rPr>
              <a:t>File </a:t>
            </a:r>
            <a:r>
              <a:rPr b="1" lang="en-US" sz="6000">
                <a:solidFill>
                  <a:srgbClr val="FF0000"/>
                </a:solidFill>
                <a:latin typeface="Calibri"/>
                <a:ea typeface="Calibri"/>
                <a:cs typeface="Calibri"/>
                <a:sym typeface="Calibri"/>
              </a:rPr>
              <a:t>save </a:t>
            </a:r>
            <a:r>
              <a:rPr lang="en-US" sz="6000">
                <a:latin typeface="Calibri"/>
                <a:ea typeface="Calibri"/>
                <a:cs typeface="Calibri"/>
                <a:sym typeface="Calibri"/>
              </a:rPr>
              <a:t>in your folder</a:t>
            </a:r>
            <a:br>
              <a:rPr lang="en-US" sz="6000">
                <a:latin typeface="Calibri"/>
                <a:ea typeface="Calibri"/>
                <a:cs typeface="Calibri"/>
                <a:sym typeface="Calibri"/>
              </a:rPr>
            </a:br>
            <a:br>
              <a:rPr lang="en-US" sz="6000">
                <a:latin typeface="Calibri"/>
                <a:ea typeface="Calibri"/>
                <a:cs typeface="Calibri"/>
                <a:sym typeface="Calibri"/>
              </a:rPr>
            </a:br>
            <a:r>
              <a:rPr lang="en-US" sz="6000">
                <a:latin typeface="Calibri"/>
                <a:ea typeface="Calibri"/>
                <a:cs typeface="Calibri"/>
                <a:sym typeface="Calibri"/>
              </a:rPr>
              <a:t>Ravi &gt; 1-paint-shape.jpg</a:t>
            </a:r>
            <a:endParaRPr sz="6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2017-03-18T08:58:46Z</dcterms:created>
  <dc:creator>parth</dc:creator>
</cp:coreProperties>
</file>